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saveSubsetFonts="1" autoCompressPictures="0">
  <p:sldMasterIdLst>
    <p:sldMasterId id="2147483675" r:id="rId1"/>
  </p:sldMasterIdLst>
  <p:notesMasterIdLst>
    <p:notesMasterId r:id="rId28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1745" r:id="rId21"/>
    <p:sldId id="277" r:id="rId22"/>
    <p:sldId id="368" r:id="rId23"/>
    <p:sldId id="370" r:id="rId24"/>
    <p:sldId id="369" r:id="rId25"/>
    <p:sldId id="292" r:id="rId26"/>
    <p:sldId id="1744" r:id="rId2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240">
          <p15:clr>
            <a:srgbClr val="9AA0A6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061" autoAdjust="0"/>
  </p:normalViewPr>
  <p:slideViewPr>
    <p:cSldViewPr snapToGrid="0">
      <p:cViewPr varScale="1">
        <p:scale>
          <a:sx n="87" d="100"/>
          <a:sy n="87" d="100"/>
        </p:scale>
        <p:origin x="822" y="90"/>
      </p:cViewPr>
      <p:guideLst>
        <p:guide orient="horz" pos="324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62f000d427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" name="Google Shape;615;g62f000d427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61f45587f5_3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9" name="Google Shape;629;g61f45587f5_3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61f894373d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5" name="Google Shape;635;g61f894373d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g61f45587f5_3_7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0" name="Google Shape;650;g61f45587f5_3_7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g61f45587f5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7" name="Google Shape;767;g61f45587f5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g61f45587f5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" name="Google Shape;790;g61f45587f5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g61f45587f5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8" name="Google Shape;808;g61f45587f5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61f45587f5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" name="Google Shape;819;g61f45587f5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61f45587f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61f45587f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g61f894373d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8" name="Google Shape;858;g61f894373d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BA002-EE9D-4AAD-95D8-611292D92FD3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559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BA002-EE9D-4AAD-95D8-611292D92FD3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0930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BA002-EE9D-4AAD-95D8-611292D92FD3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9435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g176abbfc273_2_137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5" name="Google Shape;1195;g176abbfc273_2_137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CD501-6BB7-45B6-B183-6435F0E3813A}" type="slidenum">
              <a:rPr lang="th-TH" smtClean="0"/>
              <a:pPr/>
              <a:t>26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459128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61f45587f5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61f45587f5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61f45587f5_3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61f45587f5_3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61f45587f5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61f45587f5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61f45587f5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61f45587f5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61f45587f5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61f45587f5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61f45587f5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61f45587f5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61f45587f5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6" name="Google Shape;566;g61f45587f5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3600118" flipH="1">
            <a:off x="1682245" y="1771522"/>
            <a:ext cx="2374941" cy="2054109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flipH="1">
            <a:off x="3843900" y="-7875"/>
            <a:ext cx="5300100" cy="5143500"/>
          </a:xfrm>
          <a:prstGeom prst="snip1Rect">
            <a:avLst>
              <a:gd name="adj" fmla="val 22859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Google Shape;11;p2"/>
          <p:cNvPicPr preferRelativeResize="0"/>
          <p:nvPr/>
        </p:nvPicPr>
        <p:blipFill rotWithShape="1">
          <a:blip r:embed="rId2">
            <a:alphaModFix/>
          </a:blip>
          <a:srcRect l="201" t="35073" r="15736"/>
          <a:stretch/>
        </p:blipFill>
        <p:spPr>
          <a:xfrm>
            <a:off x="0" y="1819275"/>
            <a:ext cx="7686677" cy="333952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4391781" y="482025"/>
            <a:ext cx="3961200" cy="17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5885921" y="2006250"/>
            <a:ext cx="2402100" cy="7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R="14081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200">
                <a:solidFill>
                  <a:srgbClr val="000000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3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1"/>
          <p:cNvSpPr txBox="1">
            <a:spLocks noGrp="1"/>
          </p:cNvSpPr>
          <p:nvPr>
            <p:ph type="ctrTitle"/>
          </p:nvPr>
        </p:nvSpPr>
        <p:spPr>
          <a:xfrm>
            <a:off x="610477" y="371745"/>
            <a:ext cx="25584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2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1"/>
          <p:cNvSpPr/>
          <p:nvPr/>
        </p:nvSpPr>
        <p:spPr>
          <a:xfrm>
            <a:off x="-219925" y="1675225"/>
            <a:ext cx="6757200" cy="3498900"/>
          </a:xfrm>
          <a:prstGeom prst="snip2SameRect">
            <a:avLst>
              <a:gd name="adj1" fmla="val 16667"/>
              <a:gd name="adj2" fmla="val 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3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2"/>
          <p:cNvSpPr/>
          <p:nvPr/>
        </p:nvSpPr>
        <p:spPr>
          <a:xfrm flipH="1">
            <a:off x="6019850" y="1827800"/>
            <a:ext cx="3153000" cy="3315600"/>
          </a:xfrm>
          <a:prstGeom prst="snip1Rect">
            <a:avLst>
              <a:gd name="adj" fmla="val 29781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2"/>
          <p:cNvSpPr txBox="1">
            <a:spLocks noGrp="1"/>
          </p:cNvSpPr>
          <p:nvPr>
            <p:ph type="ctrTitle"/>
          </p:nvPr>
        </p:nvSpPr>
        <p:spPr>
          <a:xfrm>
            <a:off x="447276" y="1922650"/>
            <a:ext cx="28353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9pPr>
          </a:lstStyle>
          <a:p>
            <a:endParaRPr/>
          </a:p>
        </p:txBody>
      </p:sp>
      <p:sp>
        <p:nvSpPr>
          <p:cNvPr id="69" name="Google Shape;69;p12"/>
          <p:cNvSpPr txBox="1">
            <a:spLocks noGrp="1"/>
          </p:cNvSpPr>
          <p:nvPr>
            <p:ph type="subTitle" idx="1"/>
          </p:nvPr>
        </p:nvSpPr>
        <p:spPr>
          <a:xfrm>
            <a:off x="803424" y="2200325"/>
            <a:ext cx="21228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ctrTitle" idx="2"/>
          </p:nvPr>
        </p:nvSpPr>
        <p:spPr>
          <a:xfrm>
            <a:off x="3107750" y="1925425"/>
            <a:ext cx="29559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subTitle" idx="3"/>
          </p:nvPr>
        </p:nvSpPr>
        <p:spPr>
          <a:xfrm>
            <a:off x="3524674" y="2203100"/>
            <a:ext cx="21219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ctrTitle" idx="4"/>
          </p:nvPr>
        </p:nvSpPr>
        <p:spPr>
          <a:xfrm>
            <a:off x="5828576" y="1922650"/>
            <a:ext cx="29559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ubTitle" idx="5"/>
          </p:nvPr>
        </p:nvSpPr>
        <p:spPr>
          <a:xfrm>
            <a:off x="6245924" y="2200325"/>
            <a:ext cx="21210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4" name="Google Shape;74;p12"/>
          <p:cNvSpPr txBox="1">
            <a:spLocks noGrp="1"/>
          </p:cNvSpPr>
          <p:nvPr>
            <p:ph type="ctrTitle" idx="6"/>
          </p:nvPr>
        </p:nvSpPr>
        <p:spPr>
          <a:xfrm>
            <a:off x="448575" y="3405950"/>
            <a:ext cx="28341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9pPr>
          </a:lstStyle>
          <a:p>
            <a:endParaRPr/>
          </a:p>
        </p:txBody>
      </p:sp>
      <p:sp>
        <p:nvSpPr>
          <p:cNvPr id="75" name="Google Shape;75;p12"/>
          <p:cNvSpPr txBox="1">
            <a:spLocks noGrp="1"/>
          </p:cNvSpPr>
          <p:nvPr>
            <p:ph type="subTitle" idx="7"/>
          </p:nvPr>
        </p:nvSpPr>
        <p:spPr>
          <a:xfrm>
            <a:off x="804204" y="3912224"/>
            <a:ext cx="21228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ctrTitle" idx="8"/>
          </p:nvPr>
        </p:nvSpPr>
        <p:spPr>
          <a:xfrm>
            <a:off x="3150490" y="3408725"/>
            <a:ext cx="28719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subTitle" idx="9"/>
          </p:nvPr>
        </p:nvSpPr>
        <p:spPr>
          <a:xfrm>
            <a:off x="3525453" y="3914999"/>
            <a:ext cx="21219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ctrTitle" idx="13"/>
          </p:nvPr>
        </p:nvSpPr>
        <p:spPr>
          <a:xfrm>
            <a:off x="5871263" y="3405950"/>
            <a:ext cx="28719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ubTitle" idx="14"/>
          </p:nvPr>
        </p:nvSpPr>
        <p:spPr>
          <a:xfrm>
            <a:off x="6246703" y="3912224"/>
            <a:ext cx="21210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ctrTitle" idx="15"/>
          </p:nvPr>
        </p:nvSpPr>
        <p:spPr>
          <a:xfrm>
            <a:off x="610477" y="371745"/>
            <a:ext cx="25584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2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CUSTOM_5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3"/>
          <p:cNvSpPr txBox="1">
            <a:spLocks noGrp="1"/>
          </p:cNvSpPr>
          <p:nvPr>
            <p:ph type="title"/>
          </p:nvPr>
        </p:nvSpPr>
        <p:spPr>
          <a:xfrm>
            <a:off x="497603" y="2777170"/>
            <a:ext cx="3932700" cy="20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9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4"/>
          <p:cNvSpPr txBox="1">
            <a:spLocks noGrp="1"/>
          </p:cNvSpPr>
          <p:nvPr>
            <p:ph type="ctrTitle"/>
          </p:nvPr>
        </p:nvSpPr>
        <p:spPr>
          <a:xfrm>
            <a:off x="1239710" y="1313050"/>
            <a:ext cx="13656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9pPr>
          </a:lstStyle>
          <a:p>
            <a:endParaRPr/>
          </a:p>
        </p:txBody>
      </p:sp>
      <p:sp>
        <p:nvSpPr>
          <p:cNvPr id="85" name="Google Shape;85;p14"/>
          <p:cNvSpPr txBox="1">
            <a:spLocks noGrp="1"/>
          </p:cNvSpPr>
          <p:nvPr>
            <p:ph type="subTitle" idx="1"/>
          </p:nvPr>
        </p:nvSpPr>
        <p:spPr>
          <a:xfrm>
            <a:off x="724100" y="1869623"/>
            <a:ext cx="1881300" cy="78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200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14"/>
          <p:cNvSpPr txBox="1">
            <a:spLocks noGrp="1"/>
          </p:cNvSpPr>
          <p:nvPr>
            <p:ph type="ctrTitle" idx="2"/>
          </p:nvPr>
        </p:nvSpPr>
        <p:spPr>
          <a:xfrm>
            <a:off x="610477" y="371745"/>
            <a:ext cx="25584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2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14"/>
          <p:cNvSpPr txBox="1">
            <a:spLocks noGrp="1"/>
          </p:cNvSpPr>
          <p:nvPr>
            <p:ph type="ctrTitle" idx="3"/>
          </p:nvPr>
        </p:nvSpPr>
        <p:spPr>
          <a:xfrm>
            <a:off x="1239710" y="3068990"/>
            <a:ext cx="13656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9pPr>
          </a:lstStyle>
          <a:p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subTitle" idx="4"/>
          </p:nvPr>
        </p:nvSpPr>
        <p:spPr>
          <a:xfrm>
            <a:off x="724100" y="3618696"/>
            <a:ext cx="1881300" cy="78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200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4"/>
          <p:cNvSpPr txBox="1">
            <a:spLocks noGrp="1"/>
          </p:cNvSpPr>
          <p:nvPr>
            <p:ph type="ctrTitle" idx="5"/>
          </p:nvPr>
        </p:nvSpPr>
        <p:spPr>
          <a:xfrm>
            <a:off x="6526492" y="1313050"/>
            <a:ext cx="13656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9pPr>
          </a:lstStyle>
          <a:p>
            <a:endParaRPr/>
          </a:p>
        </p:txBody>
      </p:sp>
      <p:sp>
        <p:nvSpPr>
          <p:cNvPr id="90" name="Google Shape;90;p14"/>
          <p:cNvSpPr txBox="1">
            <a:spLocks noGrp="1"/>
          </p:cNvSpPr>
          <p:nvPr>
            <p:ph type="subTitle" idx="6"/>
          </p:nvPr>
        </p:nvSpPr>
        <p:spPr>
          <a:xfrm>
            <a:off x="6526492" y="1869623"/>
            <a:ext cx="1881300" cy="78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ctrTitle" idx="7"/>
          </p:nvPr>
        </p:nvSpPr>
        <p:spPr>
          <a:xfrm>
            <a:off x="6526492" y="3068990"/>
            <a:ext cx="13656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subTitle" idx="8"/>
          </p:nvPr>
        </p:nvSpPr>
        <p:spPr>
          <a:xfrm>
            <a:off x="6526492" y="3618696"/>
            <a:ext cx="1881300" cy="78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_ONLY_3_1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5"/>
          <p:cNvSpPr/>
          <p:nvPr/>
        </p:nvSpPr>
        <p:spPr>
          <a:xfrm>
            <a:off x="474000" y="938800"/>
            <a:ext cx="8196000" cy="3819600"/>
          </a:xfrm>
          <a:prstGeom prst="snip1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ctrTitle"/>
          </p:nvPr>
        </p:nvSpPr>
        <p:spPr>
          <a:xfrm>
            <a:off x="610477" y="371745"/>
            <a:ext cx="25584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2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_ONLY_3_1_1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6"/>
          <p:cNvSpPr/>
          <p:nvPr/>
        </p:nvSpPr>
        <p:spPr>
          <a:xfrm flipH="1">
            <a:off x="474000" y="938800"/>
            <a:ext cx="8196000" cy="3819600"/>
          </a:xfrm>
          <a:prstGeom prst="snip1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6"/>
          <p:cNvSpPr txBox="1">
            <a:spLocks noGrp="1"/>
          </p:cNvSpPr>
          <p:nvPr>
            <p:ph type="ctrTitle"/>
          </p:nvPr>
        </p:nvSpPr>
        <p:spPr>
          <a:xfrm>
            <a:off x="610477" y="371745"/>
            <a:ext cx="25584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2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_ONLY_3_1_1_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7"/>
          <p:cNvSpPr txBox="1">
            <a:spLocks noGrp="1"/>
          </p:cNvSpPr>
          <p:nvPr>
            <p:ph type="ctrTitle"/>
          </p:nvPr>
        </p:nvSpPr>
        <p:spPr>
          <a:xfrm>
            <a:off x="610477" y="371745"/>
            <a:ext cx="25584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2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17"/>
          <p:cNvSpPr/>
          <p:nvPr/>
        </p:nvSpPr>
        <p:spPr>
          <a:xfrm flipH="1">
            <a:off x="4558700" y="1923975"/>
            <a:ext cx="4592700" cy="3253200"/>
          </a:xfrm>
          <a:prstGeom prst="snip1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7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8"/>
          <p:cNvSpPr txBox="1">
            <a:spLocks noGrp="1"/>
          </p:cNvSpPr>
          <p:nvPr>
            <p:ph type="subTitle" idx="1"/>
          </p:nvPr>
        </p:nvSpPr>
        <p:spPr>
          <a:xfrm>
            <a:off x="878783" y="1949134"/>
            <a:ext cx="1968000" cy="111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18"/>
          <p:cNvSpPr txBox="1">
            <a:spLocks noGrp="1"/>
          </p:cNvSpPr>
          <p:nvPr>
            <p:ph type="subTitle" idx="2"/>
          </p:nvPr>
        </p:nvSpPr>
        <p:spPr>
          <a:xfrm>
            <a:off x="3676965" y="1949140"/>
            <a:ext cx="1786200" cy="111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8"/>
          <p:cNvSpPr txBox="1">
            <a:spLocks noGrp="1"/>
          </p:cNvSpPr>
          <p:nvPr>
            <p:ph type="ctrTitle"/>
          </p:nvPr>
        </p:nvSpPr>
        <p:spPr>
          <a:xfrm>
            <a:off x="881601" y="3416350"/>
            <a:ext cx="14514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18"/>
          <p:cNvSpPr txBox="1">
            <a:spLocks noGrp="1"/>
          </p:cNvSpPr>
          <p:nvPr>
            <p:ph type="ctrTitle" idx="3"/>
          </p:nvPr>
        </p:nvSpPr>
        <p:spPr>
          <a:xfrm>
            <a:off x="3684360" y="3416350"/>
            <a:ext cx="17889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0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0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0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0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0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18"/>
          <p:cNvSpPr txBox="1">
            <a:spLocks noGrp="1"/>
          </p:cNvSpPr>
          <p:nvPr>
            <p:ph type="subTitle" idx="4"/>
          </p:nvPr>
        </p:nvSpPr>
        <p:spPr>
          <a:xfrm>
            <a:off x="6472882" y="1949140"/>
            <a:ext cx="1786200" cy="111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200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18"/>
          <p:cNvSpPr txBox="1">
            <a:spLocks noGrp="1"/>
          </p:cNvSpPr>
          <p:nvPr>
            <p:ph type="ctrTitle" idx="5"/>
          </p:nvPr>
        </p:nvSpPr>
        <p:spPr>
          <a:xfrm>
            <a:off x="6487273" y="3416350"/>
            <a:ext cx="18180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p18"/>
          <p:cNvSpPr txBox="1">
            <a:spLocks noGrp="1"/>
          </p:cNvSpPr>
          <p:nvPr>
            <p:ph type="ctrTitle" idx="6"/>
          </p:nvPr>
        </p:nvSpPr>
        <p:spPr>
          <a:xfrm>
            <a:off x="610477" y="371745"/>
            <a:ext cx="25584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2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8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9"/>
          <p:cNvSpPr/>
          <p:nvPr/>
        </p:nvSpPr>
        <p:spPr>
          <a:xfrm flipH="1">
            <a:off x="995600" y="2623275"/>
            <a:ext cx="8155800" cy="2553900"/>
          </a:xfrm>
          <a:prstGeom prst="snip1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19"/>
          <p:cNvSpPr txBox="1">
            <a:spLocks noGrp="1"/>
          </p:cNvSpPr>
          <p:nvPr>
            <p:ph type="ctrTitle"/>
          </p:nvPr>
        </p:nvSpPr>
        <p:spPr>
          <a:xfrm>
            <a:off x="1747550" y="1275229"/>
            <a:ext cx="2263500" cy="44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subTitle" idx="1"/>
          </p:nvPr>
        </p:nvSpPr>
        <p:spPr>
          <a:xfrm>
            <a:off x="1445923" y="1611300"/>
            <a:ext cx="2558400" cy="79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200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9"/>
          <p:cNvSpPr txBox="1">
            <a:spLocks noGrp="1"/>
          </p:cNvSpPr>
          <p:nvPr>
            <p:ph type="ctrTitle" idx="2"/>
          </p:nvPr>
        </p:nvSpPr>
        <p:spPr>
          <a:xfrm>
            <a:off x="610477" y="371745"/>
            <a:ext cx="25584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2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19"/>
          <p:cNvSpPr txBox="1">
            <a:spLocks noGrp="1"/>
          </p:cNvSpPr>
          <p:nvPr>
            <p:ph type="ctrTitle" idx="3"/>
          </p:nvPr>
        </p:nvSpPr>
        <p:spPr>
          <a:xfrm>
            <a:off x="1747558" y="2650566"/>
            <a:ext cx="22635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19"/>
          <p:cNvSpPr txBox="1">
            <a:spLocks noGrp="1"/>
          </p:cNvSpPr>
          <p:nvPr>
            <p:ph type="subTitle" idx="4"/>
          </p:nvPr>
        </p:nvSpPr>
        <p:spPr>
          <a:xfrm>
            <a:off x="1623595" y="3183731"/>
            <a:ext cx="2380800" cy="79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200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_ONLY_3_1_1_1_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oogle Shape;118;p20"/>
          <p:cNvGrpSpPr/>
          <p:nvPr/>
        </p:nvGrpSpPr>
        <p:grpSpPr>
          <a:xfrm>
            <a:off x="4390050" y="890013"/>
            <a:ext cx="5325450" cy="2189113"/>
            <a:chOff x="4390050" y="661413"/>
            <a:chExt cx="5325450" cy="2189113"/>
          </a:xfrm>
        </p:grpSpPr>
        <p:sp>
          <p:nvSpPr>
            <p:cNvPr id="119" name="Google Shape;119;p20"/>
            <p:cNvSpPr/>
            <p:nvPr/>
          </p:nvSpPr>
          <p:spPr>
            <a:xfrm>
              <a:off x="4390050" y="661413"/>
              <a:ext cx="3317068" cy="2189023"/>
            </a:xfrm>
            <a:prstGeom prst="flowChartPreparation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0"/>
            <p:cNvSpPr/>
            <p:nvPr/>
          </p:nvSpPr>
          <p:spPr>
            <a:xfrm>
              <a:off x="6053100" y="661425"/>
              <a:ext cx="3662400" cy="2189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1" name="Google Shape;121;p20"/>
          <p:cNvSpPr/>
          <p:nvPr/>
        </p:nvSpPr>
        <p:spPr>
          <a:xfrm>
            <a:off x="-362925" y="1922925"/>
            <a:ext cx="3317068" cy="2189023"/>
          </a:xfrm>
          <a:prstGeom prst="flowChartPreparation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ctrTitle"/>
          </p:nvPr>
        </p:nvSpPr>
        <p:spPr>
          <a:xfrm>
            <a:off x="610477" y="371745"/>
            <a:ext cx="25584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2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15;p3"/>
          <p:cNvGrpSpPr/>
          <p:nvPr/>
        </p:nvGrpSpPr>
        <p:grpSpPr>
          <a:xfrm>
            <a:off x="5970250" y="263551"/>
            <a:ext cx="3351902" cy="4696331"/>
            <a:chOff x="5913100" y="263551"/>
            <a:chExt cx="3351902" cy="4696331"/>
          </a:xfrm>
        </p:grpSpPr>
        <p:sp>
          <p:nvSpPr>
            <p:cNvPr id="16" name="Google Shape;16;p3"/>
            <p:cNvSpPr/>
            <p:nvPr/>
          </p:nvSpPr>
          <p:spPr>
            <a:xfrm rot="5400000">
              <a:off x="4779863" y="1396789"/>
              <a:ext cx="4694800" cy="2428325"/>
            </a:xfrm>
            <a:prstGeom prst="flowChartPreparation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7131402" y="265183"/>
              <a:ext cx="2133600" cy="4694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Google Shape;18;p3"/>
          <p:cNvSpPr txBox="1">
            <a:spLocks noGrp="1"/>
          </p:cNvSpPr>
          <p:nvPr>
            <p:ph type="ctrTitle"/>
          </p:nvPr>
        </p:nvSpPr>
        <p:spPr>
          <a:xfrm>
            <a:off x="2275389" y="488400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2620689" y="903448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2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5455900" y="693225"/>
            <a:ext cx="11604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>
            <a:spLocks noGrp="1"/>
          </p:cNvSpPr>
          <p:nvPr>
            <p:ph type="ctrTitle" idx="3"/>
          </p:nvPr>
        </p:nvSpPr>
        <p:spPr>
          <a:xfrm>
            <a:off x="2275389" y="1527850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4"/>
          </p:nvPr>
        </p:nvSpPr>
        <p:spPr>
          <a:xfrm>
            <a:off x="2550489" y="1941008"/>
            <a:ext cx="19767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2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 idx="5" hasCustomPrompt="1"/>
          </p:nvPr>
        </p:nvSpPr>
        <p:spPr>
          <a:xfrm>
            <a:off x="5455900" y="1765951"/>
            <a:ext cx="11604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" name="Google Shape;24;p3"/>
          <p:cNvSpPr txBox="1">
            <a:spLocks noGrp="1"/>
          </p:cNvSpPr>
          <p:nvPr>
            <p:ph type="ctrTitle" idx="6"/>
          </p:nvPr>
        </p:nvSpPr>
        <p:spPr>
          <a:xfrm>
            <a:off x="2275389" y="3626109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title" idx="7" hasCustomPrompt="1"/>
          </p:nvPr>
        </p:nvSpPr>
        <p:spPr>
          <a:xfrm>
            <a:off x="5455900" y="2787361"/>
            <a:ext cx="11604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6" name="Google Shape;26;p3"/>
          <p:cNvSpPr txBox="1">
            <a:spLocks noGrp="1"/>
          </p:cNvSpPr>
          <p:nvPr>
            <p:ph type="ctrTitle" idx="8"/>
          </p:nvPr>
        </p:nvSpPr>
        <p:spPr>
          <a:xfrm>
            <a:off x="2275389" y="2587407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9" hasCustomPrompt="1"/>
          </p:nvPr>
        </p:nvSpPr>
        <p:spPr>
          <a:xfrm>
            <a:off x="5455900" y="3808750"/>
            <a:ext cx="11604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3"/>
          </p:nvPr>
        </p:nvSpPr>
        <p:spPr>
          <a:xfrm>
            <a:off x="2620689" y="4038707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2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4"/>
          </p:nvPr>
        </p:nvSpPr>
        <p:spPr>
          <a:xfrm>
            <a:off x="2550489" y="2999477"/>
            <a:ext cx="19767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2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ctrTitle" idx="15"/>
          </p:nvPr>
        </p:nvSpPr>
        <p:spPr>
          <a:xfrm>
            <a:off x="610477" y="371745"/>
            <a:ext cx="25584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2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4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34" name="Google Shape;134;p24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5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6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40" name="Google Shape;140;p2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F6879E5-6761-1A98-5F22-0ECF902CEF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575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1562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ctrTitle"/>
          </p:nvPr>
        </p:nvSpPr>
        <p:spPr>
          <a:xfrm>
            <a:off x="614078" y="1573299"/>
            <a:ext cx="38673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ubTitle" idx="1"/>
          </p:nvPr>
        </p:nvSpPr>
        <p:spPr>
          <a:xfrm>
            <a:off x="614075" y="2314225"/>
            <a:ext cx="3195300" cy="17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/>
          <p:nvPr/>
        </p:nvSpPr>
        <p:spPr>
          <a:xfrm flipH="1">
            <a:off x="4321500" y="2430600"/>
            <a:ext cx="4822500" cy="2762100"/>
          </a:xfrm>
          <a:prstGeom prst="snip1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ctrTitle"/>
          </p:nvPr>
        </p:nvSpPr>
        <p:spPr>
          <a:xfrm>
            <a:off x="610477" y="371745"/>
            <a:ext cx="25584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ctrTitle" idx="2"/>
          </p:nvPr>
        </p:nvSpPr>
        <p:spPr>
          <a:xfrm>
            <a:off x="5319032" y="1167374"/>
            <a:ext cx="22635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subTitle" idx="1"/>
          </p:nvPr>
        </p:nvSpPr>
        <p:spPr>
          <a:xfrm>
            <a:off x="5319033" y="1702945"/>
            <a:ext cx="18813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ctrTitle" idx="3"/>
          </p:nvPr>
        </p:nvSpPr>
        <p:spPr>
          <a:xfrm>
            <a:off x="1563221" y="3127282"/>
            <a:ext cx="22635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subTitle" idx="4"/>
          </p:nvPr>
        </p:nvSpPr>
        <p:spPr>
          <a:xfrm>
            <a:off x="1945321" y="3663184"/>
            <a:ext cx="18813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200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type="titleOnly">
  <p:cSld name="TITLE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 txBox="1">
            <a:spLocks noGrp="1"/>
          </p:cNvSpPr>
          <p:nvPr>
            <p:ph type="ctrTitle"/>
          </p:nvPr>
        </p:nvSpPr>
        <p:spPr>
          <a:xfrm>
            <a:off x="610477" y="371745"/>
            <a:ext cx="25584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2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7"/>
          <p:cNvSpPr/>
          <p:nvPr/>
        </p:nvSpPr>
        <p:spPr>
          <a:xfrm>
            <a:off x="-1774550" y="3619350"/>
            <a:ext cx="5300100" cy="2762100"/>
          </a:xfrm>
          <a:prstGeom prst="snip1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 txBox="1">
            <a:spLocks noGrp="1"/>
          </p:cNvSpPr>
          <p:nvPr>
            <p:ph type="ctrTitle"/>
          </p:nvPr>
        </p:nvSpPr>
        <p:spPr>
          <a:xfrm>
            <a:off x="610477" y="371745"/>
            <a:ext cx="25584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2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1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 rot="5400000">
            <a:off x="3056930" y="1749400"/>
            <a:ext cx="3043875" cy="2428325"/>
          </a:xfrm>
          <a:prstGeom prst="flowChartPreparation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9"/>
          <p:cNvSpPr/>
          <p:nvPr/>
        </p:nvSpPr>
        <p:spPr>
          <a:xfrm rot="5400000">
            <a:off x="6238638" y="203500"/>
            <a:ext cx="4230650" cy="2428325"/>
          </a:xfrm>
          <a:prstGeom prst="flowChartPreparation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9"/>
          <p:cNvSpPr/>
          <p:nvPr/>
        </p:nvSpPr>
        <p:spPr>
          <a:xfrm rot="5400000">
            <a:off x="-1451700" y="2830175"/>
            <a:ext cx="4230650" cy="2428325"/>
          </a:xfrm>
          <a:prstGeom prst="flowChartPreparation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subTitle" idx="1"/>
          </p:nvPr>
        </p:nvSpPr>
        <p:spPr>
          <a:xfrm>
            <a:off x="865200" y="2807050"/>
            <a:ext cx="18180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ubTitle" idx="2"/>
          </p:nvPr>
        </p:nvSpPr>
        <p:spPr>
          <a:xfrm>
            <a:off x="3669867" y="2807050"/>
            <a:ext cx="18180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ctrTitle"/>
          </p:nvPr>
        </p:nvSpPr>
        <p:spPr>
          <a:xfrm>
            <a:off x="471467" y="2544536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0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0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0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0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0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ctrTitle" idx="3"/>
          </p:nvPr>
        </p:nvSpPr>
        <p:spPr>
          <a:xfrm>
            <a:off x="3269217" y="2544536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0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0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0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0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0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subTitle" idx="4"/>
          </p:nvPr>
        </p:nvSpPr>
        <p:spPr>
          <a:xfrm>
            <a:off x="6460750" y="2807050"/>
            <a:ext cx="18180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ctrTitle" idx="5"/>
          </p:nvPr>
        </p:nvSpPr>
        <p:spPr>
          <a:xfrm>
            <a:off x="6066967" y="2544536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0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0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0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0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0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ctrTitle" idx="6"/>
          </p:nvPr>
        </p:nvSpPr>
        <p:spPr>
          <a:xfrm>
            <a:off x="610477" y="371745"/>
            <a:ext cx="25584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2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2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0"/>
          <p:cNvSpPr/>
          <p:nvPr/>
        </p:nvSpPr>
        <p:spPr>
          <a:xfrm>
            <a:off x="5179831" y="-673306"/>
            <a:ext cx="4430900" cy="2580625"/>
          </a:xfrm>
          <a:prstGeom prst="flowChartPreparation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10"/>
          <p:cNvSpPr txBox="1">
            <a:spLocks noGrp="1"/>
          </p:cNvSpPr>
          <p:nvPr>
            <p:ph type="subTitle" idx="1"/>
          </p:nvPr>
        </p:nvSpPr>
        <p:spPr>
          <a:xfrm>
            <a:off x="4767706" y="641536"/>
            <a:ext cx="3156000" cy="6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subTitle" idx="2"/>
          </p:nvPr>
        </p:nvSpPr>
        <p:spPr>
          <a:xfrm>
            <a:off x="6102706" y="1461846"/>
            <a:ext cx="1821000" cy="21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el"/>
              <a:buNone/>
              <a:defRPr sz="28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el"/>
              <a:buNone/>
              <a:defRPr sz="28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el"/>
              <a:buNone/>
              <a:defRPr sz="28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el"/>
              <a:buNone/>
              <a:defRPr sz="28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el"/>
              <a:buNone/>
              <a:defRPr sz="28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el"/>
              <a:buNone/>
              <a:defRPr sz="28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el"/>
              <a:buNone/>
              <a:defRPr sz="28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el"/>
              <a:buNone/>
              <a:defRPr sz="28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el"/>
              <a:buNone/>
              <a:defRPr sz="28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 Light"/>
              <a:buChar char="●"/>
              <a:defRPr sz="18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Light"/>
              <a:buChar char="○"/>
              <a:defRPr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Light"/>
              <a:buChar char="■"/>
              <a:defRPr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Light"/>
              <a:buChar char="●"/>
              <a:defRPr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Light"/>
              <a:buChar char="○"/>
              <a:defRPr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Light"/>
              <a:buChar char="■"/>
              <a:defRPr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Light"/>
              <a:buChar char="●"/>
              <a:defRPr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Light"/>
              <a:buChar char="○"/>
              <a:defRPr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 Light"/>
              <a:buChar char="■"/>
              <a:defRPr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9" r:id="rId20"/>
    <p:sldLayoutId id="2147483670" r:id="rId21"/>
    <p:sldLayoutId id="2147483671" r:id="rId22"/>
    <p:sldLayoutId id="2147483672" r:id="rId23"/>
    <p:sldLayoutId id="2147483676" r:id="rId24"/>
    <p:sldLayoutId id="2147483678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0"/>
          <p:cNvSpPr txBox="1">
            <a:spLocks noGrp="1"/>
          </p:cNvSpPr>
          <p:nvPr>
            <p:ph type="subTitle" idx="1"/>
          </p:nvPr>
        </p:nvSpPr>
        <p:spPr>
          <a:xfrm>
            <a:off x="5885921" y="2006250"/>
            <a:ext cx="2402100" cy="7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cs typeface="B Nazanin" panose="00000700000000000000" pitchFamily="2" charset="-78"/>
              </a:rPr>
              <a:t>اینجا جایی است که ارائه شما شروع می شود</a:t>
            </a:r>
            <a:endParaRPr dirty="0">
              <a:cs typeface="B Nazanin" panose="00000700000000000000" pitchFamily="2" charset="-78"/>
            </a:endParaRPr>
          </a:p>
        </p:txBody>
      </p:sp>
      <p:sp>
        <p:nvSpPr>
          <p:cNvPr id="151" name="Google Shape;151;p30"/>
          <p:cNvSpPr txBox="1">
            <a:spLocks noGrp="1"/>
          </p:cNvSpPr>
          <p:nvPr>
            <p:ph type="ctrTitle"/>
          </p:nvPr>
        </p:nvSpPr>
        <p:spPr>
          <a:xfrm>
            <a:off x="3493477" y="482025"/>
            <a:ext cx="4859504" cy="1782300"/>
          </a:xfrm>
          <a:prstGeom prst="rect">
            <a:avLst/>
          </a:prstGeom>
        </p:spPr>
        <p:txBody>
          <a:bodyPr spcFirstLastPara="1" wrap="square" lIns="91425" tIns="91425" rIns="136650" bIns="91425" anchor="b" anchorCtr="0">
            <a:noAutofit/>
          </a:bodyPr>
          <a:lstStyle/>
          <a:p>
            <a:r>
              <a:rPr lang="fa-IR" dirty="0">
                <a:cs typeface="B Nazanin" panose="00000700000000000000" pitchFamily="2" charset="-78"/>
              </a:rPr>
              <a:t>تم : استودیو معماری</a:t>
            </a:r>
            <a:br>
              <a:rPr lang="fa-IR" dirty="0">
                <a:cs typeface="B Nazanin" panose="00000700000000000000" pitchFamily="2" charset="-78"/>
              </a:rPr>
            </a:br>
            <a:endParaRPr lang="fa-IR" dirty="0">
              <a:cs typeface="B Nazanin" panose="00000700000000000000" pitchFamily="2" charset="-78"/>
            </a:endParaRPr>
          </a:p>
        </p:txBody>
      </p:sp>
      <p:cxnSp>
        <p:nvCxnSpPr>
          <p:cNvPr id="152" name="Google Shape;152;p30"/>
          <p:cNvCxnSpPr/>
          <p:nvPr/>
        </p:nvCxnSpPr>
        <p:spPr>
          <a:xfrm>
            <a:off x="8135150" y="-47075"/>
            <a:ext cx="0" cy="7857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40"/>
          <p:cNvSpPr txBox="1">
            <a:spLocks noGrp="1"/>
          </p:cNvSpPr>
          <p:nvPr>
            <p:ph type="ctrTitle"/>
          </p:nvPr>
        </p:nvSpPr>
        <p:spPr>
          <a:xfrm>
            <a:off x="610477" y="371745"/>
            <a:ext cx="25584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 rtl="1"/>
            <a:r>
              <a:rPr lang="fa-IR" dirty="0">
                <a:cs typeface="B Nazanin" pitchFamily="2" charset="-78"/>
              </a:rPr>
              <a:t>بهترین فروشندگان</a:t>
            </a:r>
            <a:endParaRPr>
              <a:cs typeface="B Nazanin" pitchFamily="2" charset="-78"/>
            </a:endParaRPr>
          </a:p>
        </p:txBody>
      </p:sp>
      <p:sp>
        <p:nvSpPr>
          <p:cNvPr id="618" name="Google Shape;618;p40"/>
          <p:cNvSpPr txBox="1">
            <a:spLocks noGrp="1"/>
          </p:cNvSpPr>
          <p:nvPr>
            <p:ph type="ctrTitle" idx="3"/>
          </p:nvPr>
        </p:nvSpPr>
        <p:spPr>
          <a:xfrm>
            <a:off x="1563221" y="3127282"/>
            <a:ext cx="22635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cs typeface="B Nazanin" pitchFamily="2" charset="-78"/>
              </a:rPr>
              <a:t>عنوان مطلب</a:t>
            </a:r>
            <a:endParaRPr>
              <a:cs typeface="B Nazanin" pitchFamily="2" charset="-78"/>
            </a:endParaRPr>
          </a:p>
        </p:txBody>
      </p:sp>
      <p:sp>
        <p:nvSpPr>
          <p:cNvPr id="619" name="Google Shape;619;p40"/>
          <p:cNvSpPr txBox="1">
            <a:spLocks noGrp="1"/>
          </p:cNvSpPr>
          <p:nvPr>
            <p:ph type="subTitle" idx="4"/>
          </p:nvPr>
        </p:nvSpPr>
        <p:spPr>
          <a:xfrm>
            <a:off x="1945321" y="3663184"/>
            <a:ext cx="18813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cs typeface="B Nazanin" pitchFamily="2" charset="-78"/>
              </a:rPr>
              <a:t>این قالب حاوی گزینه های ویرایش پذیری است و شما می توانید آن را به صورتی که می خواهید ویرایش کنید</a:t>
            </a:r>
            <a:endParaRPr>
              <a:cs typeface="B Nazanin" pitchFamily="2" charset="-78"/>
            </a:endParaRPr>
          </a:p>
        </p:txBody>
      </p:sp>
      <p:sp>
        <p:nvSpPr>
          <p:cNvPr id="620" name="Google Shape;620;p40"/>
          <p:cNvSpPr txBox="1">
            <a:spLocks noGrp="1"/>
          </p:cNvSpPr>
          <p:nvPr>
            <p:ph type="ctrTitle" idx="2"/>
          </p:nvPr>
        </p:nvSpPr>
        <p:spPr>
          <a:xfrm>
            <a:off x="5319032" y="1167374"/>
            <a:ext cx="22635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cs typeface="B Nazanin" pitchFamily="2" charset="-78"/>
              </a:rPr>
              <a:t>عنوان مطلب</a:t>
            </a:r>
            <a:endParaRPr>
              <a:cs typeface="B Nazanin" pitchFamily="2" charset="-78"/>
            </a:endParaRPr>
          </a:p>
        </p:txBody>
      </p:sp>
      <p:sp>
        <p:nvSpPr>
          <p:cNvPr id="621" name="Google Shape;621;p40"/>
          <p:cNvSpPr txBox="1">
            <a:spLocks noGrp="1"/>
          </p:cNvSpPr>
          <p:nvPr>
            <p:ph type="subTitle" idx="1"/>
          </p:nvPr>
        </p:nvSpPr>
        <p:spPr>
          <a:xfrm>
            <a:off x="5319033" y="1702945"/>
            <a:ext cx="18813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cs typeface="B Nazanin" pitchFamily="2" charset="-78"/>
              </a:rPr>
              <a:t>این قالب حاوی گزینه های ویرایش پذیری است و شما می توانید آن را به صورتی که می خواهید ویرایش کنید</a:t>
            </a:r>
            <a:endParaRPr>
              <a:cs typeface="B Nazanin" pitchFamily="2" charset="-78"/>
            </a:endParaRPr>
          </a:p>
        </p:txBody>
      </p:sp>
      <p:pic>
        <p:nvPicPr>
          <p:cNvPr id="622" name="Google Shape;622;p40"/>
          <p:cNvPicPr preferRelativeResize="0"/>
          <p:nvPr/>
        </p:nvPicPr>
        <p:blipFill rotWithShape="1">
          <a:blip r:embed="rId3">
            <a:alphaModFix/>
          </a:blip>
          <a:srcRect t="20109" b="20109"/>
          <a:stretch/>
        </p:blipFill>
        <p:spPr>
          <a:xfrm flipH="1">
            <a:off x="4572000" y="2955025"/>
            <a:ext cx="4572000" cy="1708200"/>
          </a:xfrm>
          <a:prstGeom prst="snip1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623" name="Google Shape;623;p40"/>
          <p:cNvPicPr preferRelativeResize="0"/>
          <p:nvPr/>
        </p:nvPicPr>
        <p:blipFill rotWithShape="1">
          <a:blip r:embed="rId4">
            <a:alphaModFix/>
          </a:blip>
          <a:srcRect t="20109" b="20109"/>
          <a:stretch/>
        </p:blipFill>
        <p:spPr>
          <a:xfrm rot="10800000" flipH="1">
            <a:off x="0" y="1317950"/>
            <a:ext cx="4572000" cy="1708200"/>
          </a:xfrm>
          <a:prstGeom prst="snip1Rect">
            <a:avLst>
              <a:gd name="adj" fmla="val 16667"/>
            </a:avLst>
          </a:prstGeom>
          <a:noFill/>
          <a:ln>
            <a:noFill/>
          </a:ln>
        </p:spPr>
      </p:pic>
      <p:cxnSp>
        <p:nvCxnSpPr>
          <p:cNvPr id="624" name="Google Shape;624;p40"/>
          <p:cNvCxnSpPr/>
          <p:nvPr/>
        </p:nvCxnSpPr>
        <p:spPr>
          <a:xfrm>
            <a:off x="772325" y="-23800"/>
            <a:ext cx="0" cy="4476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25" name="Google Shape;625;p40"/>
          <p:cNvCxnSpPr/>
          <p:nvPr/>
        </p:nvCxnSpPr>
        <p:spPr>
          <a:xfrm rot="10800000">
            <a:off x="3728328" y="1765550"/>
            <a:ext cx="22194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26" name="Google Shape;626;p40"/>
          <p:cNvCxnSpPr/>
          <p:nvPr/>
        </p:nvCxnSpPr>
        <p:spPr>
          <a:xfrm>
            <a:off x="3278950" y="3725438"/>
            <a:ext cx="21402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41"/>
          <p:cNvSpPr txBox="1">
            <a:spLocks noGrp="1"/>
          </p:cNvSpPr>
          <p:nvPr>
            <p:ph type="title"/>
          </p:nvPr>
        </p:nvSpPr>
        <p:spPr>
          <a:xfrm>
            <a:off x="170224" y="3274189"/>
            <a:ext cx="5169420" cy="12752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 rtl="1"/>
            <a:r>
              <a:rPr lang="fa-IR" dirty="0">
                <a:solidFill>
                  <a:schemeClr val="lt1"/>
                </a:solidFill>
                <a:cs typeface="B Nazanin" pitchFamily="2" charset="-78"/>
              </a:rPr>
              <a:t>کلمات عالی</a:t>
            </a:r>
            <a:endParaRPr>
              <a:solidFill>
                <a:schemeClr val="lt1"/>
              </a:solidFill>
              <a:cs typeface="B Nazanin" pitchFamily="2" charset="-78"/>
            </a:endParaRPr>
          </a:p>
        </p:txBody>
      </p:sp>
      <p:cxnSp>
        <p:nvCxnSpPr>
          <p:cNvPr id="632" name="Google Shape;632;p41"/>
          <p:cNvCxnSpPr/>
          <p:nvPr/>
        </p:nvCxnSpPr>
        <p:spPr>
          <a:xfrm>
            <a:off x="772325" y="-23800"/>
            <a:ext cx="0" cy="29100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42"/>
          <p:cNvSpPr txBox="1">
            <a:spLocks noGrp="1"/>
          </p:cNvSpPr>
          <p:nvPr>
            <p:ph type="ctrTitle" idx="2"/>
          </p:nvPr>
        </p:nvSpPr>
        <p:spPr>
          <a:xfrm>
            <a:off x="610477" y="371745"/>
            <a:ext cx="25584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cs typeface="B Nazanin" pitchFamily="2" charset="-78"/>
              </a:rPr>
              <a:t>نقاط قوت ما</a:t>
            </a:r>
            <a:endParaRPr>
              <a:cs typeface="B Nazanin" pitchFamily="2" charset="-78"/>
            </a:endParaRPr>
          </a:p>
        </p:txBody>
      </p:sp>
      <p:sp>
        <p:nvSpPr>
          <p:cNvPr id="638" name="Google Shape;638;p42"/>
          <p:cNvSpPr txBox="1">
            <a:spLocks noGrp="1"/>
          </p:cNvSpPr>
          <p:nvPr>
            <p:ph type="ctrTitle" idx="3"/>
          </p:nvPr>
        </p:nvSpPr>
        <p:spPr>
          <a:xfrm>
            <a:off x="1239710" y="3352800"/>
            <a:ext cx="1365600" cy="36089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 rtl="1"/>
            <a:r>
              <a:rPr lang="fa-IR" dirty="0">
                <a:cs typeface="B Nazanin" pitchFamily="2" charset="-78"/>
              </a:rPr>
              <a:t>قابلیت اطمینان</a:t>
            </a:r>
            <a:endParaRPr>
              <a:cs typeface="B Nazanin" pitchFamily="2" charset="-78"/>
            </a:endParaRPr>
          </a:p>
        </p:txBody>
      </p:sp>
      <p:sp>
        <p:nvSpPr>
          <p:cNvPr id="639" name="Google Shape;639;p42"/>
          <p:cNvSpPr txBox="1">
            <a:spLocks noGrp="1"/>
          </p:cNvSpPr>
          <p:nvPr>
            <p:ph type="subTitle" idx="4"/>
          </p:nvPr>
        </p:nvSpPr>
        <p:spPr>
          <a:xfrm>
            <a:off x="724100" y="3618696"/>
            <a:ext cx="1881300" cy="78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cs typeface="B Nazanin" pitchFamily="2" charset="-78"/>
              </a:rPr>
              <a:t>قالب پاورپوينت حرفه ای ، قابل ویرایش ، جهت استفاده در جلسات دفاع رساله ، پایان نامه ، پروپوزال و سمینار و .... می باشد.</a:t>
            </a:r>
            <a:r>
              <a:rPr lang="en" dirty="0">
                <a:cs typeface="B Nazanin" pitchFamily="2" charset="-78"/>
              </a:rPr>
              <a:t>  </a:t>
            </a:r>
            <a:endParaRPr>
              <a:cs typeface="B Nazanin" pitchFamily="2" charset="-78"/>
            </a:endParaRPr>
          </a:p>
        </p:txBody>
      </p:sp>
      <p:pic>
        <p:nvPicPr>
          <p:cNvPr id="640" name="Google Shape;640;p42"/>
          <p:cNvPicPr preferRelativeResize="0"/>
          <p:nvPr/>
        </p:nvPicPr>
        <p:blipFill rotWithShape="1">
          <a:blip r:embed="rId3">
            <a:alphaModFix amt="89000"/>
          </a:blip>
          <a:srcRect l="32997" t="30294" r="32994"/>
          <a:stretch/>
        </p:blipFill>
        <p:spPr>
          <a:xfrm>
            <a:off x="2781300" y="1133475"/>
            <a:ext cx="3581400" cy="4129500"/>
          </a:xfrm>
          <a:prstGeom prst="snip2SameRect">
            <a:avLst>
              <a:gd name="adj1" fmla="val 16667"/>
              <a:gd name="adj2" fmla="val 0"/>
            </a:avLst>
          </a:prstGeom>
          <a:noFill/>
          <a:ln>
            <a:noFill/>
          </a:ln>
        </p:spPr>
      </p:pic>
      <p:cxnSp>
        <p:nvCxnSpPr>
          <p:cNvPr id="641" name="Google Shape;641;p42"/>
          <p:cNvCxnSpPr/>
          <p:nvPr/>
        </p:nvCxnSpPr>
        <p:spPr>
          <a:xfrm>
            <a:off x="772325" y="-23800"/>
            <a:ext cx="0" cy="4476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42" name="Google Shape;642;p42"/>
          <p:cNvSpPr txBox="1">
            <a:spLocks noGrp="1"/>
          </p:cNvSpPr>
          <p:nvPr>
            <p:ph type="ctrTitle"/>
          </p:nvPr>
        </p:nvSpPr>
        <p:spPr>
          <a:xfrm>
            <a:off x="1239700" y="1631925"/>
            <a:ext cx="1365600" cy="32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cs typeface="B Nazanin" pitchFamily="2" charset="-78"/>
              </a:rPr>
              <a:t>وفاداری</a:t>
            </a:r>
            <a:endParaRPr>
              <a:cs typeface="B Nazanin" pitchFamily="2" charset="-78"/>
            </a:endParaRPr>
          </a:p>
        </p:txBody>
      </p:sp>
      <p:sp>
        <p:nvSpPr>
          <p:cNvPr id="643" name="Google Shape;643;p42"/>
          <p:cNvSpPr txBox="1">
            <a:spLocks noGrp="1"/>
          </p:cNvSpPr>
          <p:nvPr>
            <p:ph type="subTitle" idx="1"/>
          </p:nvPr>
        </p:nvSpPr>
        <p:spPr>
          <a:xfrm>
            <a:off x="724100" y="1869623"/>
            <a:ext cx="1881300" cy="78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cs typeface="B Nazanin" pitchFamily="2" charset="-78"/>
              </a:rPr>
              <a:t>قالب پاورپوينت حرفه ای ، قابل ویرایش ، جهت استفاده در جلسات دفاع رساله ، پایان نامه ، پروپوزال و سمینار و .... می باشد.</a:t>
            </a:r>
            <a:r>
              <a:rPr lang="en" dirty="0">
                <a:cs typeface="B Nazanin" pitchFamily="2" charset="-78"/>
              </a:rPr>
              <a:t>  </a:t>
            </a:r>
            <a:endParaRPr>
              <a:cs typeface="B Nazanin" pitchFamily="2" charset="-78"/>
            </a:endParaRPr>
          </a:p>
        </p:txBody>
      </p:sp>
      <p:sp>
        <p:nvSpPr>
          <p:cNvPr id="644" name="Google Shape;644;p42"/>
          <p:cNvSpPr txBox="1">
            <a:spLocks noGrp="1"/>
          </p:cNvSpPr>
          <p:nvPr>
            <p:ph type="ctrTitle" idx="5"/>
          </p:nvPr>
        </p:nvSpPr>
        <p:spPr>
          <a:xfrm>
            <a:off x="6526492" y="1313050"/>
            <a:ext cx="13656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cs typeface="B Nazanin" pitchFamily="2" charset="-78"/>
              </a:rPr>
              <a:t>بهره وری</a:t>
            </a:r>
            <a:endParaRPr>
              <a:cs typeface="B Nazanin" pitchFamily="2" charset="-78"/>
            </a:endParaRPr>
          </a:p>
        </p:txBody>
      </p:sp>
      <p:sp>
        <p:nvSpPr>
          <p:cNvPr id="645" name="Google Shape;645;p42"/>
          <p:cNvSpPr txBox="1">
            <a:spLocks noGrp="1"/>
          </p:cNvSpPr>
          <p:nvPr>
            <p:ph type="subTitle" idx="6"/>
          </p:nvPr>
        </p:nvSpPr>
        <p:spPr>
          <a:xfrm>
            <a:off x="6526492" y="1869623"/>
            <a:ext cx="1881300" cy="78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/>
            <a:r>
              <a:rPr lang="fa-IR" dirty="0">
                <a:cs typeface="B Nazanin" pitchFamily="2" charset="-78"/>
              </a:rPr>
              <a:t>قالب پاورپوينت حرفه ای ، قابل ویرایش ، جهت استفاده در جلسات دفاع رساله ، پایان نامه ، پروپوزال و سمینار و .... می باشد.  </a:t>
            </a:r>
          </a:p>
        </p:txBody>
      </p:sp>
      <p:sp>
        <p:nvSpPr>
          <p:cNvPr id="646" name="Google Shape;646;p42"/>
          <p:cNvSpPr txBox="1">
            <a:spLocks noGrp="1"/>
          </p:cNvSpPr>
          <p:nvPr>
            <p:ph type="ctrTitle" idx="7"/>
          </p:nvPr>
        </p:nvSpPr>
        <p:spPr>
          <a:xfrm>
            <a:off x="6526492" y="3068990"/>
            <a:ext cx="13656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 rtl="1"/>
            <a:r>
              <a:rPr lang="fa-IR" dirty="0">
                <a:cs typeface="B Nazanin" pitchFamily="2" charset="-78"/>
              </a:rPr>
              <a:t>تعهد</a:t>
            </a:r>
            <a:endParaRPr>
              <a:cs typeface="B Nazanin" pitchFamily="2" charset="-78"/>
            </a:endParaRPr>
          </a:p>
        </p:txBody>
      </p:sp>
      <p:sp>
        <p:nvSpPr>
          <p:cNvPr id="647" name="Google Shape;647;p42"/>
          <p:cNvSpPr txBox="1">
            <a:spLocks noGrp="1"/>
          </p:cNvSpPr>
          <p:nvPr>
            <p:ph type="subTitle" idx="8"/>
          </p:nvPr>
        </p:nvSpPr>
        <p:spPr>
          <a:xfrm>
            <a:off x="6526492" y="3618696"/>
            <a:ext cx="1881300" cy="78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/>
            <a:r>
              <a:rPr lang="fa-IR" dirty="0">
                <a:cs typeface="B Nazanin" pitchFamily="2" charset="-78"/>
              </a:rPr>
              <a:t>قالب پاورپوينت حرفه ای ، قابل ویرایش ، جهت استفاده در جلسات دفاع رساله ، پایان نامه ، پروپوزال و سمینار و .... می باشد. 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43"/>
          <p:cNvSpPr txBox="1">
            <a:spLocks noGrp="1"/>
          </p:cNvSpPr>
          <p:nvPr>
            <p:ph type="ctrTitle"/>
          </p:nvPr>
        </p:nvSpPr>
        <p:spPr>
          <a:xfrm>
            <a:off x="610477" y="371745"/>
            <a:ext cx="2558400" cy="53136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 rtl="1"/>
            <a:r>
              <a:rPr lang="fa-IR" dirty="0">
                <a:cs typeface="B Nazanin" pitchFamily="2" charset="-78"/>
              </a:rPr>
              <a:t>مشخصات مشتری</a:t>
            </a:r>
            <a:endParaRPr>
              <a:cs typeface="B Nazanin" pitchFamily="2" charset="-78"/>
            </a:endParaRPr>
          </a:p>
        </p:txBody>
      </p:sp>
      <p:sp>
        <p:nvSpPr>
          <p:cNvPr id="653" name="Google Shape;653;p43"/>
          <p:cNvSpPr txBox="1">
            <a:spLocks noGrp="1"/>
          </p:cNvSpPr>
          <p:nvPr>
            <p:ph type="ctrTitle" idx="4294967295"/>
          </p:nvPr>
        </p:nvSpPr>
        <p:spPr>
          <a:xfrm>
            <a:off x="4821250" y="1918404"/>
            <a:ext cx="862200" cy="32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200" b="0" dirty="0">
                <a:latin typeface="Open Sans Light"/>
                <a:ea typeface="Open Sans Light"/>
                <a:cs typeface="B Nazanin" pitchFamily="2" charset="-78"/>
                <a:sym typeface="Open Sans Light"/>
              </a:rPr>
              <a:t>عنوان مطلب</a:t>
            </a:r>
            <a:endParaRPr sz="1200" b="0">
              <a:latin typeface="Open Sans Light"/>
              <a:ea typeface="Open Sans Light"/>
              <a:cs typeface="B Nazanin" pitchFamily="2" charset="-78"/>
              <a:sym typeface="Open Sans Light"/>
            </a:endParaRPr>
          </a:p>
        </p:txBody>
      </p:sp>
      <p:sp>
        <p:nvSpPr>
          <p:cNvPr id="654" name="Google Shape;654;p43"/>
          <p:cNvSpPr txBox="1">
            <a:spLocks noGrp="1"/>
          </p:cNvSpPr>
          <p:nvPr>
            <p:ph type="ctrTitle" idx="4294967295"/>
          </p:nvPr>
        </p:nvSpPr>
        <p:spPr>
          <a:xfrm>
            <a:off x="6041900" y="1918404"/>
            <a:ext cx="862200" cy="32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200" b="0" dirty="0">
                <a:latin typeface="Open Sans Light"/>
                <a:ea typeface="Open Sans Light"/>
                <a:cs typeface="B Nazanin" pitchFamily="2" charset="-78"/>
                <a:sym typeface="Open Sans Light"/>
              </a:rPr>
              <a:t>عنوان مطلب</a:t>
            </a:r>
            <a:endParaRPr sz="1200" b="0">
              <a:latin typeface="Open Sans Light"/>
              <a:ea typeface="Open Sans Light"/>
              <a:cs typeface="B Nazanin" pitchFamily="2" charset="-78"/>
              <a:sym typeface="Open Sans Light"/>
            </a:endParaRPr>
          </a:p>
        </p:txBody>
      </p:sp>
      <p:sp>
        <p:nvSpPr>
          <p:cNvPr id="655" name="Google Shape;655;p43"/>
          <p:cNvSpPr txBox="1">
            <a:spLocks noGrp="1"/>
          </p:cNvSpPr>
          <p:nvPr>
            <p:ph type="ctrTitle" idx="4294967295"/>
          </p:nvPr>
        </p:nvSpPr>
        <p:spPr>
          <a:xfrm>
            <a:off x="7218113" y="1918404"/>
            <a:ext cx="862200" cy="32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200" b="0" dirty="0">
                <a:latin typeface="Open Sans Light"/>
                <a:ea typeface="Open Sans Light"/>
                <a:cs typeface="B Nazanin" pitchFamily="2" charset="-78"/>
                <a:sym typeface="Open Sans Light"/>
              </a:rPr>
              <a:t>عنوان مطلب</a:t>
            </a:r>
            <a:endParaRPr sz="1200" b="0">
              <a:latin typeface="Open Sans Light"/>
              <a:ea typeface="Open Sans Light"/>
              <a:cs typeface="B Nazanin" pitchFamily="2" charset="-78"/>
              <a:sym typeface="Open Sans Light"/>
            </a:endParaRPr>
          </a:p>
        </p:txBody>
      </p:sp>
      <p:sp>
        <p:nvSpPr>
          <p:cNvPr id="656" name="Google Shape;656;p43"/>
          <p:cNvSpPr txBox="1">
            <a:spLocks noGrp="1"/>
          </p:cNvSpPr>
          <p:nvPr>
            <p:ph type="subTitle" idx="4294967295"/>
          </p:nvPr>
        </p:nvSpPr>
        <p:spPr>
          <a:xfrm>
            <a:off x="2717050" y="4254779"/>
            <a:ext cx="862200" cy="32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solidFill>
                  <a:schemeClr val="dk1"/>
                </a:solidFill>
                <a:cs typeface="B Nazanin" pitchFamily="2" charset="-78"/>
              </a:rPr>
              <a:t>20-40</a:t>
            </a:r>
            <a:endParaRPr sz="1200">
              <a:solidFill>
                <a:schemeClr val="dk1"/>
              </a:solidFill>
              <a:cs typeface="B Nazanin" pitchFamily="2" charset="-78"/>
            </a:endParaRPr>
          </a:p>
        </p:txBody>
      </p:sp>
      <p:sp>
        <p:nvSpPr>
          <p:cNvPr id="657" name="Google Shape;657;p43"/>
          <p:cNvSpPr txBox="1">
            <a:spLocks noGrp="1"/>
          </p:cNvSpPr>
          <p:nvPr>
            <p:ph type="ctrTitle" idx="4294967295"/>
          </p:nvPr>
        </p:nvSpPr>
        <p:spPr>
          <a:xfrm>
            <a:off x="924275" y="1071385"/>
            <a:ext cx="13935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 rtl="1"/>
            <a:r>
              <a:rPr lang="fa-IR" sz="1400" b="0" dirty="0">
                <a:cs typeface="B Nazanin" pitchFamily="2" charset="-78"/>
              </a:rPr>
              <a:t>جنسیت</a:t>
            </a:r>
            <a:endParaRPr sz="1400" b="0">
              <a:cs typeface="B Nazanin" pitchFamily="2" charset="-78"/>
            </a:endParaRPr>
          </a:p>
        </p:txBody>
      </p:sp>
      <p:sp>
        <p:nvSpPr>
          <p:cNvPr id="658" name="Google Shape;658;p43"/>
          <p:cNvSpPr/>
          <p:nvPr/>
        </p:nvSpPr>
        <p:spPr>
          <a:xfrm>
            <a:off x="1004105" y="1529329"/>
            <a:ext cx="1110600" cy="1110600"/>
          </a:xfrm>
          <a:prstGeom prst="donut">
            <a:avLst>
              <a:gd name="adj" fmla="val 382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itchFamily="2" charset="-78"/>
            </a:endParaRPr>
          </a:p>
        </p:txBody>
      </p:sp>
      <p:sp>
        <p:nvSpPr>
          <p:cNvPr id="659" name="Google Shape;659;p43"/>
          <p:cNvSpPr/>
          <p:nvPr/>
        </p:nvSpPr>
        <p:spPr>
          <a:xfrm>
            <a:off x="1004105" y="3140818"/>
            <a:ext cx="1110600" cy="1110600"/>
          </a:xfrm>
          <a:prstGeom prst="donut">
            <a:avLst>
              <a:gd name="adj" fmla="val 382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itchFamily="2" charset="-78"/>
            </a:endParaRPr>
          </a:p>
        </p:txBody>
      </p:sp>
      <p:sp>
        <p:nvSpPr>
          <p:cNvPr id="660" name="Google Shape;660;p43"/>
          <p:cNvSpPr/>
          <p:nvPr/>
        </p:nvSpPr>
        <p:spPr>
          <a:xfrm>
            <a:off x="1004105" y="1531364"/>
            <a:ext cx="1110600" cy="1110600"/>
          </a:xfrm>
          <a:prstGeom prst="blockArc">
            <a:avLst>
              <a:gd name="adj1" fmla="val 8491352"/>
              <a:gd name="adj2" fmla="val 290261"/>
              <a:gd name="adj3" fmla="val 3839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itchFamily="2" charset="-78"/>
            </a:endParaRPr>
          </a:p>
        </p:txBody>
      </p:sp>
      <p:sp>
        <p:nvSpPr>
          <p:cNvPr id="661" name="Google Shape;661;p43"/>
          <p:cNvSpPr/>
          <p:nvPr/>
        </p:nvSpPr>
        <p:spPr>
          <a:xfrm>
            <a:off x="1004105" y="3140812"/>
            <a:ext cx="1110600" cy="1110600"/>
          </a:xfrm>
          <a:prstGeom prst="blockArc">
            <a:avLst>
              <a:gd name="adj1" fmla="val 4646126"/>
              <a:gd name="adj2" fmla="val 290261"/>
              <a:gd name="adj3" fmla="val 3839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itchFamily="2" charset="-78"/>
            </a:endParaRPr>
          </a:p>
        </p:txBody>
      </p:sp>
      <p:sp>
        <p:nvSpPr>
          <p:cNvPr id="662" name="Google Shape;662;p43"/>
          <p:cNvSpPr txBox="1">
            <a:spLocks noGrp="1"/>
          </p:cNvSpPr>
          <p:nvPr>
            <p:ph type="ctrTitle" idx="4294967295"/>
          </p:nvPr>
        </p:nvSpPr>
        <p:spPr>
          <a:xfrm>
            <a:off x="2806750" y="1071385"/>
            <a:ext cx="1518300" cy="32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 rtl="1"/>
            <a:r>
              <a:rPr lang="fa-IR" sz="1400" b="0" dirty="0">
                <a:cs typeface="B Nazanin" pitchFamily="2" charset="-78"/>
              </a:rPr>
              <a:t>سن</a:t>
            </a:r>
            <a:endParaRPr sz="1400" b="0">
              <a:cs typeface="B Nazanin" pitchFamily="2" charset="-78"/>
            </a:endParaRPr>
          </a:p>
        </p:txBody>
      </p:sp>
      <p:sp>
        <p:nvSpPr>
          <p:cNvPr id="663" name="Google Shape;663;p43"/>
          <p:cNvSpPr/>
          <p:nvPr/>
        </p:nvSpPr>
        <p:spPr>
          <a:xfrm>
            <a:off x="2898200" y="1519825"/>
            <a:ext cx="238800" cy="2609100"/>
          </a:xfrm>
          <a:prstGeom prst="snip1Rect">
            <a:avLst>
              <a:gd name="adj" fmla="val 4324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itchFamily="2" charset="-78"/>
            </a:endParaRPr>
          </a:p>
        </p:txBody>
      </p:sp>
      <p:sp>
        <p:nvSpPr>
          <p:cNvPr id="664" name="Google Shape;664;p43"/>
          <p:cNvSpPr/>
          <p:nvPr/>
        </p:nvSpPr>
        <p:spPr>
          <a:xfrm>
            <a:off x="3137000" y="2025660"/>
            <a:ext cx="238800" cy="2103000"/>
          </a:xfrm>
          <a:prstGeom prst="snip1Rect">
            <a:avLst>
              <a:gd name="adj" fmla="val 4324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itchFamily="2" charset="-78"/>
            </a:endParaRPr>
          </a:p>
        </p:txBody>
      </p:sp>
      <p:sp>
        <p:nvSpPr>
          <p:cNvPr id="665" name="Google Shape;665;p43"/>
          <p:cNvSpPr/>
          <p:nvPr/>
        </p:nvSpPr>
        <p:spPr>
          <a:xfrm>
            <a:off x="3579250" y="1859900"/>
            <a:ext cx="238800" cy="2269200"/>
          </a:xfrm>
          <a:prstGeom prst="snip1Rect">
            <a:avLst>
              <a:gd name="adj" fmla="val 4324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itchFamily="2" charset="-78"/>
            </a:endParaRPr>
          </a:p>
        </p:txBody>
      </p:sp>
      <p:sp>
        <p:nvSpPr>
          <p:cNvPr id="666" name="Google Shape;666;p43"/>
          <p:cNvSpPr/>
          <p:nvPr/>
        </p:nvSpPr>
        <p:spPr>
          <a:xfrm>
            <a:off x="3818050" y="2377201"/>
            <a:ext cx="238800" cy="1751700"/>
          </a:xfrm>
          <a:prstGeom prst="snip1Rect">
            <a:avLst>
              <a:gd name="adj" fmla="val 4324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itchFamily="2" charset="-78"/>
            </a:endParaRPr>
          </a:p>
        </p:txBody>
      </p:sp>
      <p:sp>
        <p:nvSpPr>
          <p:cNvPr id="667" name="Google Shape;667;p43"/>
          <p:cNvSpPr txBox="1">
            <a:spLocks noGrp="1"/>
          </p:cNvSpPr>
          <p:nvPr>
            <p:ph type="subTitle" idx="4294967295"/>
          </p:nvPr>
        </p:nvSpPr>
        <p:spPr>
          <a:xfrm>
            <a:off x="3375800" y="4254779"/>
            <a:ext cx="862200" cy="32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solidFill>
                  <a:schemeClr val="dk1"/>
                </a:solidFill>
                <a:cs typeface="B Nazanin" pitchFamily="2" charset="-78"/>
              </a:rPr>
              <a:t>40-60</a:t>
            </a:r>
            <a:endParaRPr sz="1200">
              <a:solidFill>
                <a:schemeClr val="dk1"/>
              </a:solidFill>
              <a:cs typeface="B Nazanin" pitchFamily="2" charset="-78"/>
            </a:endParaRPr>
          </a:p>
        </p:txBody>
      </p:sp>
      <p:sp>
        <p:nvSpPr>
          <p:cNvPr id="668" name="Google Shape;668;p43"/>
          <p:cNvSpPr txBox="1">
            <a:spLocks noGrp="1"/>
          </p:cNvSpPr>
          <p:nvPr>
            <p:ph type="ctrTitle" idx="4294967295"/>
          </p:nvPr>
        </p:nvSpPr>
        <p:spPr>
          <a:xfrm>
            <a:off x="4605867" y="1071385"/>
            <a:ext cx="1569155" cy="3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 rtl="1"/>
            <a:r>
              <a:rPr lang="fa-IR" sz="1400" b="0" dirty="0">
                <a:cs typeface="B Nazanin" pitchFamily="2" charset="-78"/>
              </a:rPr>
              <a:t>خانه ایده آل</a:t>
            </a:r>
            <a:endParaRPr sz="1400" b="0">
              <a:cs typeface="B Nazanin" pitchFamily="2" charset="-78"/>
            </a:endParaRPr>
          </a:p>
        </p:txBody>
      </p:sp>
      <p:sp>
        <p:nvSpPr>
          <p:cNvPr id="669" name="Google Shape;669;p43"/>
          <p:cNvSpPr txBox="1">
            <a:spLocks noGrp="1"/>
          </p:cNvSpPr>
          <p:nvPr>
            <p:ph type="ctrTitle" idx="4294967295"/>
          </p:nvPr>
        </p:nvSpPr>
        <p:spPr>
          <a:xfrm>
            <a:off x="4772851" y="2439614"/>
            <a:ext cx="2835300" cy="6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 rtl="1"/>
            <a:r>
              <a:rPr lang="fa-IR" sz="1400" b="0" dirty="0">
                <a:cs typeface="B Nazanin" pitchFamily="2" charset="-78"/>
              </a:rPr>
              <a:t>مکان های ترجیحی</a:t>
            </a:r>
            <a:endParaRPr sz="1400" b="0">
              <a:cs typeface="B Nazanin" pitchFamily="2" charset="-78"/>
            </a:endParaRPr>
          </a:p>
        </p:txBody>
      </p:sp>
      <p:grpSp>
        <p:nvGrpSpPr>
          <p:cNvPr id="670" name="Google Shape;670;p43"/>
          <p:cNvGrpSpPr/>
          <p:nvPr/>
        </p:nvGrpSpPr>
        <p:grpSpPr>
          <a:xfrm>
            <a:off x="5760021" y="2894341"/>
            <a:ext cx="1659988" cy="1593851"/>
            <a:chOff x="3109048" y="769304"/>
            <a:chExt cx="1058801" cy="971150"/>
          </a:xfrm>
        </p:grpSpPr>
        <p:sp>
          <p:nvSpPr>
            <p:cNvPr id="671" name="Google Shape;671;p43"/>
            <p:cNvSpPr/>
            <p:nvPr/>
          </p:nvSpPr>
          <p:spPr>
            <a:xfrm>
              <a:off x="3109048" y="769304"/>
              <a:ext cx="1058801" cy="971150"/>
            </a:xfrm>
            <a:custGeom>
              <a:avLst/>
              <a:gdLst/>
              <a:ahLst/>
              <a:cxnLst/>
              <a:rect l="l" t="t" r="r" b="b"/>
              <a:pathLst>
                <a:path w="96650" h="88649" extrusionOk="0">
                  <a:moveTo>
                    <a:pt x="48692" y="0"/>
                  </a:moveTo>
                  <a:cubicBezTo>
                    <a:pt x="46526" y="0"/>
                    <a:pt x="44332" y="152"/>
                    <a:pt x="42124" y="465"/>
                  </a:cubicBezTo>
                  <a:cubicBezTo>
                    <a:pt x="17336" y="3960"/>
                    <a:pt x="1" y="26441"/>
                    <a:pt x="3443" y="50679"/>
                  </a:cubicBezTo>
                  <a:cubicBezTo>
                    <a:pt x="6564" y="72751"/>
                    <a:pt x="25836" y="88649"/>
                    <a:pt x="48004" y="88649"/>
                  </a:cubicBezTo>
                  <a:cubicBezTo>
                    <a:pt x="50160" y="88649"/>
                    <a:pt x="52345" y="88498"/>
                    <a:pt x="54544" y="88188"/>
                  </a:cubicBezTo>
                  <a:cubicBezTo>
                    <a:pt x="79332" y="84675"/>
                    <a:pt x="96649" y="62194"/>
                    <a:pt x="93225" y="37975"/>
                  </a:cubicBezTo>
                  <a:cubicBezTo>
                    <a:pt x="90105" y="15895"/>
                    <a:pt x="70848" y="0"/>
                    <a:pt x="486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672" name="Google Shape;672;p43"/>
            <p:cNvSpPr/>
            <p:nvPr/>
          </p:nvSpPr>
          <p:spPr>
            <a:xfrm>
              <a:off x="3776942" y="788771"/>
              <a:ext cx="377487" cy="831956"/>
            </a:xfrm>
            <a:custGeom>
              <a:avLst/>
              <a:gdLst/>
              <a:ahLst/>
              <a:cxnLst/>
              <a:rect l="l" t="t" r="r" b="b"/>
              <a:pathLst>
                <a:path w="34458" h="75943" extrusionOk="0">
                  <a:moveTo>
                    <a:pt x="8836" y="6211"/>
                  </a:moveTo>
                  <a:cubicBezTo>
                    <a:pt x="10061" y="6371"/>
                    <a:pt x="10061" y="6371"/>
                    <a:pt x="12438" y="9352"/>
                  </a:cubicBezTo>
                  <a:lnTo>
                    <a:pt x="10930" y="10416"/>
                  </a:lnTo>
                  <a:cubicBezTo>
                    <a:pt x="10646" y="10044"/>
                    <a:pt x="9244" y="10079"/>
                    <a:pt x="10309" y="8997"/>
                  </a:cubicBezTo>
                  <a:lnTo>
                    <a:pt x="8836" y="6211"/>
                  </a:lnTo>
                  <a:close/>
                  <a:moveTo>
                    <a:pt x="13237" y="17585"/>
                  </a:moveTo>
                  <a:cubicBezTo>
                    <a:pt x="14213" y="18330"/>
                    <a:pt x="14976" y="19235"/>
                    <a:pt x="15951" y="19572"/>
                  </a:cubicBezTo>
                  <a:cubicBezTo>
                    <a:pt x="17034" y="19945"/>
                    <a:pt x="17548" y="20761"/>
                    <a:pt x="18294" y="21506"/>
                  </a:cubicBezTo>
                  <a:lnTo>
                    <a:pt x="16892" y="22216"/>
                  </a:lnTo>
                  <a:lnTo>
                    <a:pt x="19092" y="23440"/>
                  </a:lnTo>
                  <a:lnTo>
                    <a:pt x="18826" y="19359"/>
                  </a:lnTo>
                  <a:lnTo>
                    <a:pt x="18826" y="19359"/>
                  </a:lnTo>
                  <a:cubicBezTo>
                    <a:pt x="19500" y="20264"/>
                    <a:pt x="19890" y="20867"/>
                    <a:pt x="20352" y="21382"/>
                  </a:cubicBezTo>
                  <a:cubicBezTo>
                    <a:pt x="20813" y="21914"/>
                    <a:pt x="21328" y="22340"/>
                    <a:pt x="22091" y="23050"/>
                  </a:cubicBezTo>
                  <a:lnTo>
                    <a:pt x="22587" y="21346"/>
                  </a:lnTo>
                  <a:lnTo>
                    <a:pt x="25267" y="23742"/>
                  </a:lnTo>
                  <a:lnTo>
                    <a:pt x="26402" y="22713"/>
                  </a:lnTo>
                  <a:lnTo>
                    <a:pt x="27999" y="26261"/>
                  </a:lnTo>
                  <a:cubicBezTo>
                    <a:pt x="27384" y="26597"/>
                    <a:pt x="26823" y="26720"/>
                    <a:pt x="26292" y="26720"/>
                  </a:cubicBezTo>
                  <a:cubicBezTo>
                    <a:pt x="24969" y="26720"/>
                    <a:pt x="23833" y="25957"/>
                    <a:pt x="22516" y="25818"/>
                  </a:cubicBezTo>
                  <a:cubicBezTo>
                    <a:pt x="22516" y="26527"/>
                    <a:pt x="22499" y="27131"/>
                    <a:pt x="22499" y="27787"/>
                  </a:cubicBezTo>
                  <a:cubicBezTo>
                    <a:pt x="22392" y="27787"/>
                    <a:pt x="22270" y="27819"/>
                    <a:pt x="22169" y="27819"/>
                  </a:cubicBezTo>
                  <a:cubicBezTo>
                    <a:pt x="22118" y="27819"/>
                    <a:pt x="22073" y="27811"/>
                    <a:pt x="22037" y="27787"/>
                  </a:cubicBezTo>
                  <a:cubicBezTo>
                    <a:pt x="21133" y="27288"/>
                    <a:pt x="20502" y="26308"/>
                    <a:pt x="19338" y="26308"/>
                  </a:cubicBezTo>
                  <a:cubicBezTo>
                    <a:pt x="19178" y="26308"/>
                    <a:pt x="19008" y="26327"/>
                    <a:pt x="18826" y="26368"/>
                  </a:cubicBezTo>
                  <a:cubicBezTo>
                    <a:pt x="18808" y="26372"/>
                    <a:pt x="18788" y="26375"/>
                    <a:pt x="18768" y="26375"/>
                  </a:cubicBezTo>
                  <a:cubicBezTo>
                    <a:pt x="18417" y="26375"/>
                    <a:pt x="17797" y="25667"/>
                    <a:pt x="17495" y="25197"/>
                  </a:cubicBezTo>
                  <a:cubicBezTo>
                    <a:pt x="16998" y="24416"/>
                    <a:pt x="16661" y="23529"/>
                    <a:pt x="16360" y="22925"/>
                  </a:cubicBezTo>
                  <a:cubicBezTo>
                    <a:pt x="16129" y="22764"/>
                    <a:pt x="15928" y="22701"/>
                    <a:pt x="15748" y="22701"/>
                  </a:cubicBezTo>
                  <a:cubicBezTo>
                    <a:pt x="15114" y="22701"/>
                    <a:pt x="14724" y="23479"/>
                    <a:pt x="14110" y="23479"/>
                  </a:cubicBezTo>
                  <a:cubicBezTo>
                    <a:pt x="13959" y="23479"/>
                    <a:pt x="13794" y="23432"/>
                    <a:pt x="13609" y="23316"/>
                  </a:cubicBezTo>
                  <a:cubicBezTo>
                    <a:pt x="13398" y="23182"/>
                    <a:pt x="13213" y="23127"/>
                    <a:pt x="13048" y="23127"/>
                  </a:cubicBezTo>
                  <a:cubicBezTo>
                    <a:pt x="12310" y="23127"/>
                    <a:pt x="11952" y="24236"/>
                    <a:pt x="11285" y="24540"/>
                  </a:cubicBezTo>
                  <a:cubicBezTo>
                    <a:pt x="10309" y="24984"/>
                    <a:pt x="9475" y="24913"/>
                    <a:pt x="8357" y="25126"/>
                  </a:cubicBezTo>
                  <a:cubicBezTo>
                    <a:pt x="8712" y="23440"/>
                    <a:pt x="10007" y="23263"/>
                    <a:pt x="10877" y="22588"/>
                  </a:cubicBezTo>
                  <a:cubicBezTo>
                    <a:pt x="9333" y="21453"/>
                    <a:pt x="11161" y="20583"/>
                    <a:pt x="11107" y="19732"/>
                  </a:cubicBezTo>
                  <a:cubicBezTo>
                    <a:pt x="10966" y="17815"/>
                    <a:pt x="13183" y="19075"/>
                    <a:pt x="13237" y="17585"/>
                  </a:cubicBezTo>
                  <a:close/>
                  <a:moveTo>
                    <a:pt x="444" y="1"/>
                  </a:moveTo>
                  <a:lnTo>
                    <a:pt x="444" y="1"/>
                  </a:lnTo>
                  <a:cubicBezTo>
                    <a:pt x="373" y="746"/>
                    <a:pt x="0" y="1438"/>
                    <a:pt x="1278" y="1758"/>
                  </a:cubicBezTo>
                  <a:cubicBezTo>
                    <a:pt x="2147" y="1953"/>
                    <a:pt x="2662" y="2929"/>
                    <a:pt x="2857" y="3869"/>
                  </a:cubicBezTo>
                  <a:cubicBezTo>
                    <a:pt x="3034" y="4756"/>
                    <a:pt x="3123" y="5643"/>
                    <a:pt x="3247" y="6530"/>
                  </a:cubicBezTo>
                  <a:lnTo>
                    <a:pt x="3549" y="6140"/>
                  </a:lnTo>
                  <a:lnTo>
                    <a:pt x="5412" y="8145"/>
                  </a:lnTo>
                  <a:lnTo>
                    <a:pt x="6654" y="6903"/>
                  </a:lnTo>
                  <a:lnTo>
                    <a:pt x="8393" y="10505"/>
                  </a:lnTo>
                  <a:lnTo>
                    <a:pt x="6654" y="14426"/>
                  </a:lnTo>
                  <a:lnTo>
                    <a:pt x="5944" y="14036"/>
                  </a:lnTo>
                  <a:cubicBezTo>
                    <a:pt x="5678" y="14338"/>
                    <a:pt x="5447" y="14657"/>
                    <a:pt x="5252" y="14976"/>
                  </a:cubicBezTo>
                  <a:cubicBezTo>
                    <a:pt x="5163" y="15154"/>
                    <a:pt x="5217" y="15402"/>
                    <a:pt x="5199" y="15615"/>
                  </a:cubicBezTo>
                  <a:cubicBezTo>
                    <a:pt x="7346" y="16591"/>
                    <a:pt x="7701" y="17017"/>
                    <a:pt x="8162" y="19004"/>
                  </a:cubicBezTo>
                  <a:lnTo>
                    <a:pt x="4471" y="18827"/>
                  </a:lnTo>
                  <a:lnTo>
                    <a:pt x="4471" y="18827"/>
                  </a:lnTo>
                  <a:cubicBezTo>
                    <a:pt x="4755" y="21754"/>
                    <a:pt x="5057" y="22606"/>
                    <a:pt x="6193" y="24114"/>
                  </a:cubicBezTo>
                  <a:lnTo>
                    <a:pt x="7754" y="24061"/>
                  </a:lnTo>
                  <a:lnTo>
                    <a:pt x="7754" y="24061"/>
                  </a:lnTo>
                  <a:cubicBezTo>
                    <a:pt x="8073" y="25480"/>
                    <a:pt x="7914" y="26740"/>
                    <a:pt x="6920" y="27379"/>
                  </a:cubicBezTo>
                  <a:cubicBezTo>
                    <a:pt x="5518" y="28319"/>
                    <a:pt x="7026" y="29703"/>
                    <a:pt x="5962" y="30857"/>
                  </a:cubicBezTo>
                  <a:cubicBezTo>
                    <a:pt x="4241" y="32720"/>
                    <a:pt x="3850" y="35399"/>
                    <a:pt x="2644" y="37812"/>
                  </a:cubicBezTo>
                  <a:lnTo>
                    <a:pt x="4471" y="38380"/>
                  </a:lnTo>
                  <a:cubicBezTo>
                    <a:pt x="4400" y="39161"/>
                    <a:pt x="4436" y="40012"/>
                    <a:pt x="4259" y="40829"/>
                  </a:cubicBezTo>
                  <a:cubicBezTo>
                    <a:pt x="3939" y="42319"/>
                    <a:pt x="4329" y="43579"/>
                    <a:pt x="5252" y="44732"/>
                  </a:cubicBezTo>
                  <a:cubicBezTo>
                    <a:pt x="5838" y="45460"/>
                    <a:pt x="6370" y="46240"/>
                    <a:pt x="7026" y="46932"/>
                  </a:cubicBezTo>
                  <a:cubicBezTo>
                    <a:pt x="7789" y="47731"/>
                    <a:pt x="9209" y="47678"/>
                    <a:pt x="9670" y="48920"/>
                  </a:cubicBezTo>
                  <a:cubicBezTo>
                    <a:pt x="9723" y="49026"/>
                    <a:pt x="9812" y="49097"/>
                    <a:pt x="9919" y="49132"/>
                  </a:cubicBezTo>
                  <a:cubicBezTo>
                    <a:pt x="10191" y="49213"/>
                    <a:pt x="10478" y="49350"/>
                    <a:pt x="10740" y="49350"/>
                  </a:cubicBezTo>
                  <a:cubicBezTo>
                    <a:pt x="10768" y="49350"/>
                    <a:pt x="10796" y="49349"/>
                    <a:pt x="10824" y="49345"/>
                  </a:cubicBezTo>
                  <a:cubicBezTo>
                    <a:pt x="11569" y="49257"/>
                    <a:pt x="12279" y="49257"/>
                    <a:pt x="12917" y="48547"/>
                  </a:cubicBezTo>
                  <a:cubicBezTo>
                    <a:pt x="12958" y="48500"/>
                    <a:pt x="13033" y="48481"/>
                    <a:pt x="13131" y="48481"/>
                  </a:cubicBezTo>
                  <a:cubicBezTo>
                    <a:pt x="13526" y="48481"/>
                    <a:pt x="14291" y="48790"/>
                    <a:pt x="14670" y="48790"/>
                  </a:cubicBezTo>
                  <a:cubicBezTo>
                    <a:pt x="14764" y="48790"/>
                    <a:pt x="14834" y="48771"/>
                    <a:pt x="14869" y="48724"/>
                  </a:cubicBezTo>
                  <a:cubicBezTo>
                    <a:pt x="15721" y="47642"/>
                    <a:pt x="16892" y="47944"/>
                    <a:pt x="17921" y="47695"/>
                  </a:cubicBezTo>
                  <a:cubicBezTo>
                    <a:pt x="17948" y="47687"/>
                    <a:pt x="17976" y="47684"/>
                    <a:pt x="18005" y="47684"/>
                  </a:cubicBezTo>
                  <a:cubicBezTo>
                    <a:pt x="18165" y="47684"/>
                    <a:pt x="18357" y="47795"/>
                    <a:pt x="18613" y="47855"/>
                  </a:cubicBezTo>
                  <a:cubicBezTo>
                    <a:pt x="18550" y="48716"/>
                    <a:pt x="18847" y="48890"/>
                    <a:pt x="19260" y="48890"/>
                  </a:cubicBezTo>
                  <a:cubicBezTo>
                    <a:pt x="19540" y="48890"/>
                    <a:pt x="19874" y="48810"/>
                    <a:pt x="20185" y="48810"/>
                  </a:cubicBezTo>
                  <a:cubicBezTo>
                    <a:pt x="20457" y="48810"/>
                    <a:pt x="20713" y="48871"/>
                    <a:pt x="20902" y="49097"/>
                  </a:cubicBezTo>
                  <a:cubicBezTo>
                    <a:pt x="20831" y="49558"/>
                    <a:pt x="20902" y="50233"/>
                    <a:pt x="20636" y="50765"/>
                  </a:cubicBezTo>
                  <a:cubicBezTo>
                    <a:pt x="20228" y="51546"/>
                    <a:pt x="21150" y="52592"/>
                    <a:pt x="20068" y="53178"/>
                  </a:cubicBezTo>
                  <a:cubicBezTo>
                    <a:pt x="21771" y="55112"/>
                    <a:pt x="20955" y="57649"/>
                    <a:pt x="21594" y="59424"/>
                  </a:cubicBezTo>
                  <a:cubicBezTo>
                    <a:pt x="20742" y="61713"/>
                    <a:pt x="19589" y="63327"/>
                    <a:pt x="19624" y="65776"/>
                  </a:cubicBezTo>
                  <a:cubicBezTo>
                    <a:pt x="19678" y="68597"/>
                    <a:pt x="18453" y="71436"/>
                    <a:pt x="17406" y="74168"/>
                  </a:cubicBezTo>
                  <a:cubicBezTo>
                    <a:pt x="17247" y="74577"/>
                    <a:pt x="17158" y="75002"/>
                    <a:pt x="16910" y="75943"/>
                  </a:cubicBezTo>
                  <a:cubicBezTo>
                    <a:pt x="28177" y="66379"/>
                    <a:pt x="34458" y="51617"/>
                    <a:pt x="32258" y="36144"/>
                  </a:cubicBezTo>
                  <a:cubicBezTo>
                    <a:pt x="29756" y="18472"/>
                    <a:pt x="16874" y="4756"/>
                    <a:pt x="4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673" name="Google Shape;673;p43"/>
            <p:cNvSpPr/>
            <p:nvPr/>
          </p:nvSpPr>
          <p:spPr>
            <a:xfrm>
              <a:off x="3148311" y="803155"/>
              <a:ext cx="344841" cy="575576"/>
            </a:xfrm>
            <a:custGeom>
              <a:avLst/>
              <a:gdLst/>
              <a:ahLst/>
              <a:cxnLst/>
              <a:rect l="l" t="t" r="r" b="b"/>
              <a:pathLst>
                <a:path w="31478" h="52540" extrusionOk="0">
                  <a:moveTo>
                    <a:pt x="28337" y="1"/>
                  </a:moveTo>
                  <a:cubicBezTo>
                    <a:pt x="13326" y="5785"/>
                    <a:pt x="2556" y="18986"/>
                    <a:pt x="1" y="34405"/>
                  </a:cubicBezTo>
                  <a:cubicBezTo>
                    <a:pt x="516" y="36961"/>
                    <a:pt x="764" y="39569"/>
                    <a:pt x="1154" y="42159"/>
                  </a:cubicBezTo>
                  <a:cubicBezTo>
                    <a:pt x="1172" y="42266"/>
                    <a:pt x="1438" y="42355"/>
                    <a:pt x="1687" y="42496"/>
                  </a:cubicBezTo>
                  <a:cubicBezTo>
                    <a:pt x="1687" y="41574"/>
                    <a:pt x="1704" y="40704"/>
                    <a:pt x="1704" y="39835"/>
                  </a:cubicBezTo>
                  <a:lnTo>
                    <a:pt x="2112" y="39817"/>
                  </a:lnTo>
                  <a:lnTo>
                    <a:pt x="3905" y="45513"/>
                  </a:lnTo>
                  <a:cubicBezTo>
                    <a:pt x="4490" y="45956"/>
                    <a:pt x="5289" y="46595"/>
                    <a:pt x="6122" y="47145"/>
                  </a:cubicBezTo>
                  <a:cubicBezTo>
                    <a:pt x="6548" y="47465"/>
                    <a:pt x="7045" y="47678"/>
                    <a:pt x="7560" y="47784"/>
                  </a:cubicBezTo>
                  <a:cubicBezTo>
                    <a:pt x="9813" y="48068"/>
                    <a:pt x="12492" y="48884"/>
                    <a:pt x="13557" y="50481"/>
                  </a:cubicBezTo>
                  <a:cubicBezTo>
                    <a:pt x="14515" y="51971"/>
                    <a:pt x="15810" y="52202"/>
                    <a:pt x="16751" y="52539"/>
                  </a:cubicBezTo>
                  <a:lnTo>
                    <a:pt x="18827" y="51652"/>
                  </a:lnTo>
                  <a:cubicBezTo>
                    <a:pt x="18720" y="51475"/>
                    <a:pt x="18632" y="51155"/>
                    <a:pt x="18525" y="51138"/>
                  </a:cubicBezTo>
                  <a:cubicBezTo>
                    <a:pt x="15367" y="50960"/>
                    <a:pt x="15367" y="50978"/>
                    <a:pt x="14905" y="48015"/>
                  </a:cubicBezTo>
                  <a:cubicBezTo>
                    <a:pt x="14870" y="47695"/>
                    <a:pt x="14799" y="47376"/>
                    <a:pt x="14675" y="46755"/>
                  </a:cubicBezTo>
                  <a:lnTo>
                    <a:pt x="11818" y="46152"/>
                  </a:lnTo>
                  <a:lnTo>
                    <a:pt x="12031" y="42461"/>
                  </a:lnTo>
                  <a:cubicBezTo>
                    <a:pt x="12009" y="42460"/>
                    <a:pt x="11988" y="42460"/>
                    <a:pt x="11967" y="42460"/>
                  </a:cubicBezTo>
                  <a:cubicBezTo>
                    <a:pt x="9761" y="42460"/>
                    <a:pt x="10756" y="45214"/>
                    <a:pt x="9157" y="45531"/>
                  </a:cubicBezTo>
                  <a:cubicBezTo>
                    <a:pt x="7577" y="44537"/>
                    <a:pt x="7577" y="44537"/>
                    <a:pt x="6832" y="39036"/>
                  </a:cubicBezTo>
                  <a:cubicBezTo>
                    <a:pt x="7471" y="36162"/>
                    <a:pt x="10807" y="37120"/>
                    <a:pt x="11570" y="34867"/>
                  </a:cubicBezTo>
                  <a:lnTo>
                    <a:pt x="13876" y="35683"/>
                  </a:lnTo>
                  <a:cubicBezTo>
                    <a:pt x="13930" y="37014"/>
                    <a:pt x="14213" y="38274"/>
                    <a:pt x="15651" y="39090"/>
                  </a:cubicBezTo>
                  <a:lnTo>
                    <a:pt x="14870" y="33554"/>
                  </a:lnTo>
                  <a:cubicBezTo>
                    <a:pt x="15012" y="33305"/>
                    <a:pt x="15189" y="33092"/>
                    <a:pt x="15367" y="32880"/>
                  </a:cubicBezTo>
                  <a:cubicBezTo>
                    <a:pt x="16733" y="31584"/>
                    <a:pt x="18720" y="30662"/>
                    <a:pt x="18277" y="28231"/>
                  </a:cubicBezTo>
                  <a:cubicBezTo>
                    <a:pt x="19217" y="27148"/>
                    <a:pt x="19501" y="25569"/>
                    <a:pt x="20903" y="24824"/>
                  </a:cubicBezTo>
                  <a:cubicBezTo>
                    <a:pt x="21169" y="24664"/>
                    <a:pt x="21701" y="24540"/>
                    <a:pt x="21701" y="24416"/>
                  </a:cubicBezTo>
                  <a:cubicBezTo>
                    <a:pt x="21701" y="22606"/>
                    <a:pt x="23298" y="22375"/>
                    <a:pt x="24345" y="21453"/>
                  </a:cubicBezTo>
                  <a:cubicBezTo>
                    <a:pt x="24698" y="21969"/>
                    <a:pt x="25002" y="22149"/>
                    <a:pt x="25280" y="22149"/>
                  </a:cubicBezTo>
                  <a:cubicBezTo>
                    <a:pt x="25925" y="22149"/>
                    <a:pt x="26432" y="21185"/>
                    <a:pt x="27082" y="21185"/>
                  </a:cubicBezTo>
                  <a:cubicBezTo>
                    <a:pt x="27098" y="21185"/>
                    <a:pt x="27114" y="21185"/>
                    <a:pt x="27131" y="21187"/>
                  </a:cubicBezTo>
                  <a:cubicBezTo>
                    <a:pt x="27184" y="21187"/>
                    <a:pt x="27237" y="20867"/>
                    <a:pt x="27255" y="20832"/>
                  </a:cubicBezTo>
                  <a:lnTo>
                    <a:pt x="25250" y="19909"/>
                  </a:lnTo>
                  <a:lnTo>
                    <a:pt x="25835" y="18348"/>
                  </a:lnTo>
                  <a:lnTo>
                    <a:pt x="24274" y="17851"/>
                  </a:lnTo>
                  <a:cubicBezTo>
                    <a:pt x="25161" y="17514"/>
                    <a:pt x="26048" y="17727"/>
                    <a:pt x="26829" y="17531"/>
                  </a:cubicBezTo>
                  <a:cubicBezTo>
                    <a:pt x="27610" y="17336"/>
                    <a:pt x="28266" y="16751"/>
                    <a:pt x="28976" y="16325"/>
                  </a:cubicBezTo>
                  <a:cubicBezTo>
                    <a:pt x="29774" y="15846"/>
                    <a:pt x="30573" y="15349"/>
                    <a:pt x="31478" y="14781"/>
                  </a:cubicBezTo>
                  <a:cubicBezTo>
                    <a:pt x="30466" y="12723"/>
                    <a:pt x="27769" y="12049"/>
                    <a:pt x="27698" y="9565"/>
                  </a:cubicBezTo>
                  <a:lnTo>
                    <a:pt x="25143" y="11836"/>
                  </a:lnTo>
                  <a:cubicBezTo>
                    <a:pt x="25764" y="8571"/>
                    <a:pt x="23600" y="8908"/>
                    <a:pt x="22269" y="8465"/>
                  </a:cubicBezTo>
                  <a:cubicBezTo>
                    <a:pt x="21932" y="8855"/>
                    <a:pt x="21559" y="9032"/>
                    <a:pt x="21027" y="9316"/>
                  </a:cubicBezTo>
                  <a:lnTo>
                    <a:pt x="21825" y="10132"/>
                  </a:lnTo>
                  <a:lnTo>
                    <a:pt x="20353" y="11197"/>
                  </a:lnTo>
                  <a:cubicBezTo>
                    <a:pt x="21772" y="12244"/>
                    <a:pt x="20956" y="13628"/>
                    <a:pt x="20690" y="13734"/>
                  </a:cubicBezTo>
                  <a:cubicBezTo>
                    <a:pt x="18756" y="14444"/>
                    <a:pt x="19217" y="16396"/>
                    <a:pt x="18401" y="17620"/>
                  </a:cubicBezTo>
                  <a:lnTo>
                    <a:pt x="17460" y="16910"/>
                  </a:lnTo>
                  <a:cubicBezTo>
                    <a:pt x="17052" y="16502"/>
                    <a:pt x="17886" y="16360"/>
                    <a:pt x="17851" y="16023"/>
                  </a:cubicBezTo>
                  <a:cubicBezTo>
                    <a:pt x="17833" y="15580"/>
                    <a:pt x="17744" y="15136"/>
                    <a:pt x="17673" y="14639"/>
                  </a:cubicBezTo>
                  <a:lnTo>
                    <a:pt x="14781" y="13805"/>
                  </a:lnTo>
                  <a:cubicBezTo>
                    <a:pt x="14391" y="10558"/>
                    <a:pt x="17727" y="10026"/>
                    <a:pt x="19075" y="8056"/>
                  </a:cubicBezTo>
                  <a:cubicBezTo>
                    <a:pt x="19476" y="8451"/>
                    <a:pt x="19895" y="8555"/>
                    <a:pt x="20323" y="8555"/>
                  </a:cubicBezTo>
                  <a:cubicBezTo>
                    <a:pt x="20808" y="8555"/>
                    <a:pt x="21305" y="8420"/>
                    <a:pt x="21802" y="8420"/>
                  </a:cubicBezTo>
                  <a:cubicBezTo>
                    <a:pt x="21952" y="8420"/>
                    <a:pt x="22102" y="8433"/>
                    <a:pt x="22251" y="8465"/>
                  </a:cubicBezTo>
                  <a:cubicBezTo>
                    <a:pt x="22127" y="7702"/>
                    <a:pt x="22056" y="7152"/>
                    <a:pt x="21967" y="6495"/>
                  </a:cubicBezTo>
                  <a:cubicBezTo>
                    <a:pt x="23198" y="6481"/>
                    <a:pt x="23566" y="4540"/>
                    <a:pt x="24952" y="4540"/>
                  </a:cubicBezTo>
                  <a:cubicBezTo>
                    <a:pt x="25264" y="4540"/>
                    <a:pt x="25629" y="4639"/>
                    <a:pt x="26066" y="4880"/>
                  </a:cubicBezTo>
                  <a:cubicBezTo>
                    <a:pt x="25374" y="5963"/>
                    <a:pt x="24274" y="6335"/>
                    <a:pt x="23458" y="7010"/>
                  </a:cubicBezTo>
                  <a:lnTo>
                    <a:pt x="26243" y="8376"/>
                  </a:lnTo>
                  <a:lnTo>
                    <a:pt x="28089" y="7205"/>
                  </a:lnTo>
                  <a:lnTo>
                    <a:pt x="28160" y="5324"/>
                  </a:lnTo>
                  <a:cubicBezTo>
                    <a:pt x="28332" y="5383"/>
                    <a:pt x="28506" y="5414"/>
                    <a:pt x="28690" y="5414"/>
                  </a:cubicBezTo>
                  <a:cubicBezTo>
                    <a:pt x="29226" y="5414"/>
                    <a:pt x="29853" y="5151"/>
                    <a:pt x="30804" y="4543"/>
                  </a:cubicBezTo>
                  <a:lnTo>
                    <a:pt x="29029" y="3621"/>
                  </a:lnTo>
                  <a:lnTo>
                    <a:pt x="29561" y="2733"/>
                  </a:lnTo>
                  <a:lnTo>
                    <a:pt x="28231" y="1722"/>
                  </a:lnTo>
                  <a:cubicBezTo>
                    <a:pt x="28355" y="1190"/>
                    <a:pt x="28692" y="586"/>
                    <a:pt x="28515" y="232"/>
                  </a:cubicBezTo>
                  <a:cubicBezTo>
                    <a:pt x="28479" y="161"/>
                    <a:pt x="28408" y="72"/>
                    <a:pt x="283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674" name="Google Shape;674;p43"/>
            <p:cNvSpPr/>
            <p:nvPr/>
          </p:nvSpPr>
          <p:spPr>
            <a:xfrm>
              <a:off x="3352414" y="1327658"/>
              <a:ext cx="353584" cy="411448"/>
            </a:xfrm>
            <a:custGeom>
              <a:avLst/>
              <a:gdLst/>
              <a:ahLst/>
              <a:cxnLst/>
              <a:rect l="l" t="t" r="r" b="b"/>
              <a:pathLst>
                <a:path w="32276" h="37558" extrusionOk="0">
                  <a:moveTo>
                    <a:pt x="3376" y="1"/>
                  </a:moveTo>
                  <a:cubicBezTo>
                    <a:pt x="3358" y="1"/>
                    <a:pt x="3345" y="4"/>
                    <a:pt x="3336" y="12"/>
                  </a:cubicBezTo>
                  <a:cubicBezTo>
                    <a:pt x="905" y="2621"/>
                    <a:pt x="905" y="2621"/>
                    <a:pt x="1243" y="6400"/>
                  </a:cubicBezTo>
                  <a:cubicBezTo>
                    <a:pt x="1260" y="6595"/>
                    <a:pt x="1118" y="6790"/>
                    <a:pt x="1065" y="7003"/>
                  </a:cubicBezTo>
                  <a:cubicBezTo>
                    <a:pt x="693" y="8405"/>
                    <a:pt x="338" y="9807"/>
                    <a:pt x="1" y="11155"/>
                  </a:cubicBezTo>
                  <a:lnTo>
                    <a:pt x="1118" y="14012"/>
                  </a:lnTo>
                  <a:cubicBezTo>
                    <a:pt x="2147" y="15148"/>
                    <a:pt x="3106" y="16283"/>
                    <a:pt x="4188" y="17330"/>
                  </a:cubicBezTo>
                  <a:cubicBezTo>
                    <a:pt x="5271" y="18413"/>
                    <a:pt x="5677" y="20424"/>
                    <a:pt x="7592" y="20424"/>
                  </a:cubicBezTo>
                  <a:cubicBezTo>
                    <a:pt x="7779" y="20424"/>
                    <a:pt x="7980" y="20405"/>
                    <a:pt x="8198" y="20364"/>
                  </a:cubicBezTo>
                  <a:cubicBezTo>
                    <a:pt x="9263" y="21234"/>
                    <a:pt x="10735" y="21553"/>
                    <a:pt x="11179" y="23221"/>
                  </a:cubicBezTo>
                  <a:cubicBezTo>
                    <a:pt x="11587" y="24711"/>
                    <a:pt x="12669" y="26024"/>
                    <a:pt x="13024" y="27515"/>
                  </a:cubicBezTo>
                  <a:cubicBezTo>
                    <a:pt x="13361" y="28863"/>
                    <a:pt x="14461" y="29662"/>
                    <a:pt x="14834" y="30780"/>
                  </a:cubicBezTo>
                  <a:cubicBezTo>
                    <a:pt x="15278" y="32128"/>
                    <a:pt x="15970" y="33246"/>
                    <a:pt x="16573" y="34470"/>
                  </a:cubicBezTo>
                  <a:cubicBezTo>
                    <a:pt x="17070" y="35428"/>
                    <a:pt x="18223" y="35038"/>
                    <a:pt x="18525" y="36191"/>
                  </a:cubicBezTo>
                  <a:cubicBezTo>
                    <a:pt x="18631" y="36564"/>
                    <a:pt x="18844" y="36901"/>
                    <a:pt x="19146" y="37185"/>
                  </a:cubicBezTo>
                  <a:cubicBezTo>
                    <a:pt x="20299" y="37345"/>
                    <a:pt x="21470" y="37469"/>
                    <a:pt x="22659" y="37558"/>
                  </a:cubicBezTo>
                  <a:cubicBezTo>
                    <a:pt x="22559" y="37158"/>
                    <a:pt x="22490" y="36790"/>
                    <a:pt x="21808" y="36790"/>
                  </a:cubicBezTo>
                  <a:cubicBezTo>
                    <a:pt x="21763" y="36790"/>
                    <a:pt x="21716" y="36791"/>
                    <a:pt x="21665" y="36795"/>
                  </a:cubicBezTo>
                  <a:cubicBezTo>
                    <a:pt x="21645" y="36796"/>
                    <a:pt x="21626" y="36796"/>
                    <a:pt x="21608" y="36796"/>
                  </a:cubicBezTo>
                  <a:cubicBezTo>
                    <a:pt x="20725" y="36796"/>
                    <a:pt x="22437" y="35547"/>
                    <a:pt x="21115" y="35251"/>
                  </a:cubicBezTo>
                  <a:cubicBezTo>
                    <a:pt x="20388" y="35073"/>
                    <a:pt x="22109" y="33707"/>
                    <a:pt x="20725" y="33246"/>
                  </a:cubicBezTo>
                  <a:lnTo>
                    <a:pt x="20920" y="32980"/>
                  </a:lnTo>
                  <a:lnTo>
                    <a:pt x="22783" y="32394"/>
                  </a:lnTo>
                  <a:lnTo>
                    <a:pt x="21860" y="30017"/>
                  </a:lnTo>
                  <a:lnTo>
                    <a:pt x="23191" y="29839"/>
                  </a:lnTo>
                  <a:cubicBezTo>
                    <a:pt x="23599" y="29041"/>
                    <a:pt x="24007" y="28313"/>
                    <a:pt x="24380" y="27550"/>
                  </a:cubicBezTo>
                  <a:cubicBezTo>
                    <a:pt x="24646" y="26982"/>
                    <a:pt x="25178" y="26308"/>
                    <a:pt x="25036" y="25829"/>
                  </a:cubicBezTo>
                  <a:cubicBezTo>
                    <a:pt x="24451" y="23718"/>
                    <a:pt x="26083" y="22972"/>
                    <a:pt x="27343" y="22529"/>
                  </a:cubicBezTo>
                  <a:cubicBezTo>
                    <a:pt x="28603" y="22068"/>
                    <a:pt x="29082" y="21482"/>
                    <a:pt x="29242" y="20311"/>
                  </a:cubicBezTo>
                  <a:cubicBezTo>
                    <a:pt x="29419" y="19069"/>
                    <a:pt x="29809" y="17862"/>
                    <a:pt x="29898" y="16620"/>
                  </a:cubicBezTo>
                  <a:cubicBezTo>
                    <a:pt x="29987" y="15467"/>
                    <a:pt x="30005" y="14438"/>
                    <a:pt x="31087" y="13675"/>
                  </a:cubicBezTo>
                  <a:cubicBezTo>
                    <a:pt x="31442" y="13444"/>
                    <a:pt x="31531" y="12788"/>
                    <a:pt x="31655" y="12309"/>
                  </a:cubicBezTo>
                  <a:cubicBezTo>
                    <a:pt x="32276" y="10144"/>
                    <a:pt x="31868" y="9612"/>
                    <a:pt x="29490" y="9133"/>
                  </a:cubicBezTo>
                  <a:cubicBezTo>
                    <a:pt x="29100" y="9062"/>
                    <a:pt x="28816" y="8494"/>
                    <a:pt x="28266" y="7926"/>
                  </a:cubicBezTo>
                  <a:lnTo>
                    <a:pt x="24895" y="8778"/>
                  </a:lnTo>
                  <a:cubicBezTo>
                    <a:pt x="24522" y="7678"/>
                    <a:pt x="23315" y="7678"/>
                    <a:pt x="22215" y="7465"/>
                  </a:cubicBezTo>
                  <a:lnTo>
                    <a:pt x="21647" y="8157"/>
                  </a:lnTo>
                  <a:lnTo>
                    <a:pt x="18063" y="3597"/>
                  </a:lnTo>
                  <a:cubicBezTo>
                    <a:pt x="16840" y="3528"/>
                    <a:pt x="15905" y="3374"/>
                    <a:pt x="15067" y="3374"/>
                  </a:cubicBezTo>
                  <a:cubicBezTo>
                    <a:pt x="14823" y="3374"/>
                    <a:pt x="14587" y="3387"/>
                    <a:pt x="14355" y="3419"/>
                  </a:cubicBezTo>
                  <a:cubicBezTo>
                    <a:pt x="14295" y="3427"/>
                    <a:pt x="14238" y="3430"/>
                    <a:pt x="14183" y="3430"/>
                  </a:cubicBezTo>
                  <a:cubicBezTo>
                    <a:pt x="13092" y="3430"/>
                    <a:pt x="13035" y="1981"/>
                    <a:pt x="11835" y="1964"/>
                  </a:cubicBezTo>
                  <a:cubicBezTo>
                    <a:pt x="11108" y="1964"/>
                    <a:pt x="9901" y="1467"/>
                    <a:pt x="9582" y="438"/>
                  </a:cubicBezTo>
                  <a:cubicBezTo>
                    <a:pt x="8677" y="793"/>
                    <a:pt x="7914" y="1361"/>
                    <a:pt x="7133" y="1361"/>
                  </a:cubicBezTo>
                  <a:cubicBezTo>
                    <a:pt x="7119" y="1361"/>
                    <a:pt x="7105" y="1361"/>
                    <a:pt x="7091" y="1361"/>
                  </a:cubicBezTo>
                  <a:cubicBezTo>
                    <a:pt x="6288" y="1361"/>
                    <a:pt x="5470" y="877"/>
                    <a:pt x="4703" y="616"/>
                  </a:cubicBezTo>
                  <a:lnTo>
                    <a:pt x="4170" y="1184"/>
                  </a:lnTo>
                  <a:lnTo>
                    <a:pt x="3585" y="48"/>
                  </a:lnTo>
                  <a:cubicBezTo>
                    <a:pt x="3517" y="34"/>
                    <a:pt x="3429" y="1"/>
                    <a:pt x="33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675" name="Google Shape;675;p43"/>
            <p:cNvSpPr/>
            <p:nvPr/>
          </p:nvSpPr>
          <p:spPr>
            <a:xfrm>
              <a:off x="3289631" y="1248421"/>
              <a:ext cx="64547" cy="26511"/>
            </a:xfrm>
            <a:custGeom>
              <a:avLst/>
              <a:gdLst/>
              <a:ahLst/>
              <a:cxnLst/>
              <a:rect l="l" t="t" r="r" b="b"/>
              <a:pathLst>
                <a:path w="5892" h="2420" extrusionOk="0">
                  <a:moveTo>
                    <a:pt x="2076" y="1"/>
                  </a:moveTo>
                  <a:cubicBezTo>
                    <a:pt x="1454" y="1"/>
                    <a:pt x="791" y="230"/>
                    <a:pt x="0" y="592"/>
                  </a:cubicBezTo>
                  <a:cubicBezTo>
                    <a:pt x="564" y="957"/>
                    <a:pt x="1113" y="1415"/>
                    <a:pt x="1254" y="1415"/>
                  </a:cubicBezTo>
                  <a:cubicBezTo>
                    <a:pt x="1264" y="1415"/>
                    <a:pt x="1272" y="1412"/>
                    <a:pt x="1278" y="1408"/>
                  </a:cubicBezTo>
                  <a:cubicBezTo>
                    <a:pt x="1606" y="1108"/>
                    <a:pt x="1874" y="952"/>
                    <a:pt x="2167" y="952"/>
                  </a:cubicBezTo>
                  <a:cubicBezTo>
                    <a:pt x="2429" y="952"/>
                    <a:pt x="2710" y="1077"/>
                    <a:pt x="3070" y="1337"/>
                  </a:cubicBezTo>
                  <a:cubicBezTo>
                    <a:pt x="3815" y="1869"/>
                    <a:pt x="4773" y="2011"/>
                    <a:pt x="5838" y="2419"/>
                  </a:cubicBezTo>
                  <a:lnTo>
                    <a:pt x="5891" y="1071"/>
                  </a:lnTo>
                  <a:cubicBezTo>
                    <a:pt x="5040" y="893"/>
                    <a:pt x="4170" y="964"/>
                    <a:pt x="3656" y="574"/>
                  </a:cubicBezTo>
                  <a:cubicBezTo>
                    <a:pt x="3121" y="171"/>
                    <a:pt x="2614" y="1"/>
                    <a:pt x="20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676" name="Google Shape;676;p43"/>
            <p:cNvSpPr/>
            <p:nvPr/>
          </p:nvSpPr>
          <p:spPr>
            <a:xfrm>
              <a:off x="3368156" y="1267921"/>
              <a:ext cx="67855" cy="22556"/>
            </a:xfrm>
            <a:custGeom>
              <a:avLst/>
              <a:gdLst/>
              <a:ahLst/>
              <a:cxnLst/>
              <a:rect l="l" t="t" r="r" b="b"/>
              <a:pathLst>
                <a:path w="6194" h="2059" extrusionOk="0">
                  <a:moveTo>
                    <a:pt x="6193" y="0"/>
                  </a:moveTo>
                  <a:lnTo>
                    <a:pt x="6193" y="0"/>
                  </a:lnTo>
                  <a:cubicBezTo>
                    <a:pt x="4801" y="195"/>
                    <a:pt x="3970" y="433"/>
                    <a:pt x="3202" y="433"/>
                  </a:cubicBezTo>
                  <a:cubicBezTo>
                    <a:pt x="3128" y="433"/>
                    <a:pt x="3055" y="431"/>
                    <a:pt x="2982" y="426"/>
                  </a:cubicBezTo>
                  <a:cubicBezTo>
                    <a:pt x="2453" y="395"/>
                    <a:pt x="1944" y="74"/>
                    <a:pt x="1353" y="74"/>
                  </a:cubicBezTo>
                  <a:cubicBezTo>
                    <a:pt x="951" y="74"/>
                    <a:pt x="511" y="222"/>
                    <a:pt x="1" y="710"/>
                  </a:cubicBezTo>
                  <a:lnTo>
                    <a:pt x="1473" y="2059"/>
                  </a:lnTo>
                  <a:cubicBezTo>
                    <a:pt x="2432" y="409"/>
                    <a:pt x="4472" y="1526"/>
                    <a:pt x="61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677" name="Google Shape;677;p43"/>
            <p:cNvSpPr/>
            <p:nvPr/>
          </p:nvSpPr>
          <p:spPr>
            <a:xfrm>
              <a:off x="3466707" y="986651"/>
              <a:ext cx="37532" cy="23334"/>
            </a:xfrm>
            <a:custGeom>
              <a:avLst/>
              <a:gdLst/>
              <a:ahLst/>
              <a:cxnLst/>
              <a:rect l="l" t="t" r="r" b="b"/>
              <a:pathLst>
                <a:path w="3426" h="2130" extrusionOk="0">
                  <a:moveTo>
                    <a:pt x="1473" y="1"/>
                  </a:moveTo>
                  <a:lnTo>
                    <a:pt x="1" y="1828"/>
                  </a:lnTo>
                  <a:lnTo>
                    <a:pt x="3372" y="2130"/>
                  </a:lnTo>
                  <a:cubicBezTo>
                    <a:pt x="3407" y="1917"/>
                    <a:pt x="3425" y="1704"/>
                    <a:pt x="3425" y="1509"/>
                  </a:cubicBezTo>
                  <a:cubicBezTo>
                    <a:pt x="3390" y="1172"/>
                    <a:pt x="3301" y="870"/>
                    <a:pt x="3248" y="586"/>
                  </a:cubicBezTo>
                  <a:lnTo>
                    <a:pt x="147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</p:grpSp>
      <p:cxnSp>
        <p:nvCxnSpPr>
          <p:cNvPr id="678" name="Google Shape;678;p43"/>
          <p:cNvCxnSpPr/>
          <p:nvPr/>
        </p:nvCxnSpPr>
        <p:spPr>
          <a:xfrm rot="10800000">
            <a:off x="5591088" y="3365221"/>
            <a:ext cx="428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9" name="Google Shape;679;p43"/>
          <p:cNvCxnSpPr/>
          <p:nvPr/>
        </p:nvCxnSpPr>
        <p:spPr>
          <a:xfrm rot="10800000">
            <a:off x="7144359" y="3598847"/>
            <a:ext cx="428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0" name="Google Shape;680;p43"/>
          <p:cNvCxnSpPr/>
          <p:nvPr/>
        </p:nvCxnSpPr>
        <p:spPr>
          <a:xfrm rot="10800000">
            <a:off x="5591088" y="4190871"/>
            <a:ext cx="8259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81" name="Google Shape;681;p43"/>
          <p:cNvSpPr txBox="1">
            <a:spLocks noGrp="1"/>
          </p:cNvSpPr>
          <p:nvPr>
            <p:ph type="subTitle" idx="4294967295"/>
          </p:nvPr>
        </p:nvSpPr>
        <p:spPr>
          <a:xfrm>
            <a:off x="5070998" y="3083360"/>
            <a:ext cx="522600" cy="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Abel"/>
                <a:ea typeface="Abel"/>
                <a:cs typeface="B Nazanin" pitchFamily="2" charset="-78"/>
                <a:sym typeface="Abel"/>
              </a:rPr>
              <a:t>1</a:t>
            </a:r>
            <a:endParaRPr>
              <a:solidFill>
                <a:schemeClr val="dk1"/>
              </a:solidFill>
              <a:latin typeface="Abel"/>
              <a:ea typeface="Abel"/>
              <a:cs typeface="B Nazanin" pitchFamily="2" charset="-78"/>
              <a:sym typeface="Abel"/>
            </a:endParaRPr>
          </a:p>
        </p:txBody>
      </p:sp>
      <p:sp>
        <p:nvSpPr>
          <p:cNvPr id="682" name="Google Shape;682;p43"/>
          <p:cNvSpPr txBox="1">
            <a:spLocks noGrp="1"/>
          </p:cNvSpPr>
          <p:nvPr>
            <p:ph type="subTitle" idx="4294967295"/>
          </p:nvPr>
        </p:nvSpPr>
        <p:spPr>
          <a:xfrm>
            <a:off x="7572758" y="3352832"/>
            <a:ext cx="781019" cy="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Abel"/>
                <a:ea typeface="Abel"/>
                <a:cs typeface="B Nazanin" pitchFamily="2" charset="-78"/>
                <a:sym typeface="Abel"/>
              </a:rPr>
              <a:t>2</a:t>
            </a:r>
            <a:endParaRPr>
              <a:solidFill>
                <a:schemeClr val="dk1"/>
              </a:solidFill>
              <a:latin typeface="Abel"/>
              <a:ea typeface="Abel"/>
              <a:cs typeface="B Nazanin" pitchFamily="2" charset="-78"/>
              <a:sym typeface="Abel"/>
            </a:endParaRPr>
          </a:p>
        </p:txBody>
      </p:sp>
      <p:sp>
        <p:nvSpPr>
          <p:cNvPr id="683" name="Google Shape;683;p43"/>
          <p:cNvSpPr txBox="1">
            <a:spLocks noGrp="1"/>
          </p:cNvSpPr>
          <p:nvPr>
            <p:ph type="subTitle" idx="4294967295"/>
          </p:nvPr>
        </p:nvSpPr>
        <p:spPr>
          <a:xfrm>
            <a:off x="4752622" y="3943824"/>
            <a:ext cx="837941" cy="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Abel"/>
                <a:ea typeface="Abel"/>
                <a:cs typeface="B Nazanin" pitchFamily="2" charset="-78"/>
                <a:sym typeface="Abel"/>
              </a:rPr>
              <a:t>3</a:t>
            </a:r>
            <a:endParaRPr>
              <a:solidFill>
                <a:schemeClr val="dk1"/>
              </a:solidFill>
              <a:latin typeface="Abel"/>
              <a:ea typeface="Abel"/>
              <a:cs typeface="B Nazanin" pitchFamily="2" charset="-78"/>
              <a:sym typeface="Abel"/>
            </a:endParaRPr>
          </a:p>
        </p:txBody>
      </p:sp>
      <p:cxnSp>
        <p:nvCxnSpPr>
          <p:cNvPr id="684" name="Google Shape;684;p43"/>
          <p:cNvCxnSpPr/>
          <p:nvPr/>
        </p:nvCxnSpPr>
        <p:spPr>
          <a:xfrm rot="10800000">
            <a:off x="4868650" y="1973296"/>
            <a:ext cx="767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5" name="Google Shape;685;p43"/>
          <p:cNvCxnSpPr/>
          <p:nvPr/>
        </p:nvCxnSpPr>
        <p:spPr>
          <a:xfrm rot="10800000">
            <a:off x="6092263" y="1973296"/>
            <a:ext cx="767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6" name="Google Shape;686;p43"/>
          <p:cNvCxnSpPr/>
          <p:nvPr/>
        </p:nvCxnSpPr>
        <p:spPr>
          <a:xfrm rot="10800000">
            <a:off x="7265513" y="1973296"/>
            <a:ext cx="767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87" name="Google Shape;687;p43"/>
          <p:cNvSpPr/>
          <p:nvPr/>
        </p:nvSpPr>
        <p:spPr>
          <a:xfrm>
            <a:off x="6286250" y="1674510"/>
            <a:ext cx="379461" cy="224050"/>
          </a:xfrm>
          <a:custGeom>
            <a:avLst/>
            <a:gdLst/>
            <a:ahLst/>
            <a:cxnLst/>
            <a:rect l="l" t="t" r="r" b="b"/>
            <a:pathLst>
              <a:path w="19482" h="11503" extrusionOk="0">
                <a:moveTo>
                  <a:pt x="1729" y="561"/>
                </a:moveTo>
                <a:cubicBezTo>
                  <a:pt x="1845" y="561"/>
                  <a:pt x="1964" y="604"/>
                  <a:pt x="2061" y="701"/>
                </a:cubicBezTo>
                <a:cubicBezTo>
                  <a:pt x="2356" y="996"/>
                  <a:pt x="2146" y="1505"/>
                  <a:pt x="1725" y="1505"/>
                </a:cubicBezTo>
                <a:cubicBezTo>
                  <a:pt x="1468" y="1505"/>
                  <a:pt x="1258" y="1295"/>
                  <a:pt x="1258" y="1033"/>
                </a:cubicBezTo>
                <a:cubicBezTo>
                  <a:pt x="1254" y="749"/>
                  <a:pt x="1486" y="561"/>
                  <a:pt x="1729" y="561"/>
                </a:cubicBezTo>
                <a:close/>
                <a:moveTo>
                  <a:pt x="17743" y="561"/>
                </a:moveTo>
                <a:cubicBezTo>
                  <a:pt x="17859" y="561"/>
                  <a:pt x="17978" y="604"/>
                  <a:pt x="18075" y="701"/>
                </a:cubicBezTo>
                <a:cubicBezTo>
                  <a:pt x="18369" y="996"/>
                  <a:pt x="18159" y="1505"/>
                  <a:pt x="17743" y="1505"/>
                </a:cubicBezTo>
                <a:cubicBezTo>
                  <a:pt x="17481" y="1505"/>
                  <a:pt x="17271" y="1295"/>
                  <a:pt x="17271" y="1033"/>
                </a:cubicBezTo>
                <a:cubicBezTo>
                  <a:pt x="17271" y="749"/>
                  <a:pt x="17501" y="561"/>
                  <a:pt x="17743" y="561"/>
                </a:cubicBezTo>
                <a:close/>
                <a:moveTo>
                  <a:pt x="2847" y="2085"/>
                </a:moveTo>
                <a:lnTo>
                  <a:pt x="2613" y="2501"/>
                </a:lnTo>
                <a:lnTo>
                  <a:pt x="870" y="2501"/>
                </a:lnTo>
                <a:lnTo>
                  <a:pt x="697" y="2085"/>
                </a:lnTo>
                <a:close/>
                <a:moveTo>
                  <a:pt x="18771" y="2085"/>
                </a:moveTo>
                <a:lnTo>
                  <a:pt x="18603" y="2505"/>
                </a:lnTo>
                <a:lnTo>
                  <a:pt x="16859" y="2505"/>
                </a:lnTo>
                <a:lnTo>
                  <a:pt x="16626" y="2085"/>
                </a:lnTo>
                <a:close/>
                <a:moveTo>
                  <a:pt x="3781" y="4422"/>
                </a:moveTo>
                <a:lnTo>
                  <a:pt x="3781" y="9072"/>
                </a:lnTo>
                <a:lnTo>
                  <a:pt x="2791" y="9072"/>
                </a:lnTo>
                <a:lnTo>
                  <a:pt x="2791" y="4520"/>
                </a:lnTo>
                <a:cubicBezTo>
                  <a:pt x="3122" y="4515"/>
                  <a:pt x="3454" y="4478"/>
                  <a:pt x="3781" y="4422"/>
                </a:cubicBezTo>
                <a:close/>
                <a:moveTo>
                  <a:pt x="5413" y="3744"/>
                </a:moveTo>
                <a:lnTo>
                  <a:pt x="5413" y="9072"/>
                </a:lnTo>
                <a:lnTo>
                  <a:pt x="4352" y="9072"/>
                </a:lnTo>
                <a:lnTo>
                  <a:pt x="4352" y="4282"/>
                </a:lnTo>
                <a:cubicBezTo>
                  <a:pt x="4730" y="4160"/>
                  <a:pt x="5090" y="3982"/>
                  <a:pt x="5413" y="3744"/>
                </a:cubicBezTo>
                <a:close/>
                <a:moveTo>
                  <a:pt x="7044" y="2365"/>
                </a:moveTo>
                <a:lnTo>
                  <a:pt x="7044" y="9072"/>
                </a:lnTo>
                <a:lnTo>
                  <a:pt x="5983" y="9072"/>
                </a:lnTo>
                <a:lnTo>
                  <a:pt x="5983" y="3253"/>
                </a:lnTo>
                <a:cubicBezTo>
                  <a:pt x="6034" y="3207"/>
                  <a:pt x="6081" y="3160"/>
                  <a:pt x="6128" y="3113"/>
                </a:cubicBezTo>
                <a:cubicBezTo>
                  <a:pt x="6413" y="2833"/>
                  <a:pt x="6684" y="2566"/>
                  <a:pt x="7044" y="2365"/>
                </a:cubicBezTo>
                <a:close/>
                <a:moveTo>
                  <a:pt x="8605" y="1987"/>
                </a:moveTo>
                <a:lnTo>
                  <a:pt x="8605" y="9072"/>
                </a:lnTo>
                <a:lnTo>
                  <a:pt x="7614" y="9072"/>
                </a:lnTo>
                <a:lnTo>
                  <a:pt x="7614" y="2131"/>
                </a:lnTo>
                <a:cubicBezTo>
                  <a:pt x="7937" y="2043"/>
                  <a:pt x="8269" y="1996"/>
                  <a:pt x="8605" y="1987"/>
                </a:cubicBezTo>
                <a:close/>
                <a:moveTo>
                  <a:pt x="10881" y="1987"/>
                </a:moveTo>
                <a:cubicBezTo>
                  <a:pt x="11218" y="1996"/>
                  <a:pt x="11545" y="2043"/>
                  <a:pt x="11868" y="2131"/>
                </a:cubicBezTo>
                <a:lnTo>
                  <a:pt x="11868" y="9072"/>
                </a:lnTo>
                <a:lnTo>
                  <a:pt x="10881" y="9072"/>
                </a:lnTo>
                <a:lnTo>
                  <a:pt x="10881" y="1987"/>
                </a:lnTo>
                <a:close/>
                <a:moveTo>
                  <a:pt x="12438" y="2365"/>
                </a:moveTo>
                <a:cubicBezTo>
                  <a:pt x="12802" y="2566"/>
                  <a:pt x="13069" y="2833"/>
                  <a:pt x="13359" y="3113"/>
                </a:cubicBezTo>
                <a:cubicBezTo>
                  <a:pt x="13405" y="3160"/>
                  <a:pt x="13452" y="3207"/>
                  <a:pt x="13503" y="3253"/>
                </a:cubicBezTo>
                <a:lnTo>
                  <a:pt x="13503" y="9072"/>
                </a:lnTo>
                <a:lnTo>
                  <a:pt x="12438" y="9072"/>
                </a:lnTo>
                <a:lnTo>
                  <a:pt x="12438" y="2365"/>
                </a:lnTo>
                <a:close/>
                <a:moveTo>
                  <a:pt x="14069" y="3744"/>
                </a:moveTo>
                <a:cubicBezTo>
                  <a:pt x="14391" y="3982"/>
                  <a:pt x="14751" y="4165"/>
                  <a:pt x="15135" y="4282"/>
                </a:cubicBezTo>
                <a:lnTo>
                  <a:pt x="15135" y="9072"/>
                </a:lnTo>
                <a:lnTo>
                  <a:pt x="14069" y="9072"/>
                </a:lnTo>
                <a:lnTo>
                  <a:pt x="14069" y="3744"/>
                </a:lnTo>
                <a:close/>
                <a:moveTo>
                  <a:pt x="15705" y="4422"/>
                </a:moveTo>
                <a:cubicBezTo>
                  <a:pt x="16027" y="4478"/>
                  <a:pt x="16359" y="4515"/>
                  <a:pt x="16691" y="4520"/>
                </a:cubicBezTo>
                <a:lnTo>
                  <a:pt x="16691" y="9072"/>
                </a:lnTo>
                <a:lnTo>
                  <a:pt x="15705" y="9072"/>
                </a:lnTo>
                <a:lnTo>
                  <a:pt x="15705" y="4422"/>
                </a:lnTo>
                <a:close/>
                <a:moveTo>
                  <a:pt x="8605" y="9638"/>
                </a:moveTo>
                <a:lnTo>
                  <a:pt x="8605" y="10933"/>
                </a:lnTo>
                <a:lnTo>
                  <a:pt x="2791" y="10933"/>
                </a:lnTo>
                <a:lnTo>
                  <a:pt x="2795" y="9638"/>
                </a:lnTo>
                <a:close/>
                <a:moveTo>
                  <a:pt x="9257" y="1439"/>
                </a:moveTo>
                <a:cubicBezTo>
                  <a:pt x="9259" y="1439"/>
                  <a:pt x="9262" y="1439"/>
                  <a:pt x="9264" y="1440"/>
                </a:cubicBezTo>
                <a:lnTo>
                  <a:pt x="9442" y="1440"/>
                </a:lnTo>
                <a:lnTo>
                  <a:pt x="9442" y="3674"/>
                </a:lnTo>
                <a:cubicBezTo>
                  <a:pt x="9437" y="3809"/>
                  <a:pt x="9531" y="3931"/>
                  <a:pt x="9661" y="3964"/>
                </a:cubicBezTo>
                <a:cubicBezTo>
                  <a:pt x="9681" y="3968"/>
                  <a:pt x="9701" y="3970"/>
                  <a:pt x="9721" y="3970"/>
                </a:cubicBezTo>
                <a:cubicBezTo>
                  <a:pt x="9875" y="3970"/>
                  <a:pt x="10007" y="3845"/>
                  <a:pt x="10007" y="3683"/>
                </a:cubicBezTo>
                <a:lnTo>
                  <a:pt x="10007" y="1440"/>
                </a:lnTo>
                <a:lnTo>
                  <a:pt x="10185" y="1440"/>
                </a:lnTo>
                <a:cubicBezTo>
                  <a:pt x="10236" y="1440"/>
                  <a:pt x="10274" y="1477"/>
                  <a:pt x="10274" y="1529"/>
                </a:cubicBezTo>
                <a:lnTo>
                  <a:pt x="10274" y="10933"/>
                </a:lnTo>
                <a:lnTo>
                  <a:pt x="10007" y="10933"/>
                </a:lnTo>
                <a:lnTo>
                  <a:pt x="10007" y="4842"/>
                </a:lnTo>
                <a:cubicBezTo>
                  <a:pt x="10012" y="4702"/>
                  <a:pt x="9918" y="4585"/>
                  <a:pt x="9783" y="4553"/>
                </a:cubicBezTo>
                <a:cubicBezTo>
                  <a:pt x="9763" y="4548"/>
                  <a:pt x="9743" y="4546"/>
                  <a:pt x="9723" y="4546"/>
                </a:cubicBezTo>
                <a:cubicBezTo>
                  <a:pt x="9569" y="4546"/>
                  <a:pt x="9437" y="4671"/>
                  <a:pt x="9437" y="4833"/>
                </a:cubicBezTo>
                <a:lnTo>
                  <a:pt x="9437" y="10933"/>
                </a:lnTo>
                <a:lnTo>
                  <a:pt x="9175" y="10933"/>
                </a:lnTo>
                <a:lnTo>
                  <a:pt x="9175" y="1529"/>
                </a:lnTo>
                <a:cubicBezTo>
                  <a:pt x="9175" y="1480"/>
                  <a:pt x="9213" y="1439"/>
                  <a:pt x="9257" y="1439"/>
                </a:cubicBezTo>
                <a:close/>
                <a:moveTo>
                  <a:pt x="16691" y="9643"/>
                </a:moveTo>
                <a:lnTo>
                  <a:pt x="16696" y="10933"/>
                </a:lnTo>
                <a:lnTo>
                  <a:pt x="10881" y="10933"/>
                </a:lnTo>
                <a:lnTo>
                  <a:pt x="10881" y="9643"/>
                </a:lnTo>
                <a:close/>
                <a:moveTo>
                  <a:pt x="1734" y="0"/>
                </a:moveTo>
                <a:cubicBezTo>
                  <a:pt x="954" y="0"/>
                  <a:pt x="454" y="823"/>
                  <a:pt x="804" y="1515"/>
                </a:cubicBezTo>
                <a:lnTo>
                  <a:pt x="402" y="1515"/>
                </a:lnTo>
                <a:cubicBezTo>
                  <a:pt x="318" y="1515"/>
                  <a:pt x="234" y="1543"/>
                  <a:pt x="168" y="1594"/>
                </a:cubicBezTo>
                <a:cubicBezTo>
                  <a:pt x="47" y="1692"/>
                  <a:pt x="0" y="1860"/>
                  <a:pt x="61" y="2010"/>
                </a:cubicBezTo>
                <a:lnTo>
                  <a:pt x="402" y="2842"/>
                </a:lnTo>
                <a:cubicBezTo>
                  <a:pt x="444" y="2954"/>
                  <a:pt x="547" y="3038"/>
                  <a:pt x="664" y="3062"/>
                </a:cubicBezTo>
                <a:lnTo>
                  <a:pt x="664" y="4669"/>
                </a:lnTo>
                <a:cubicBezTo>
                  <a:pt x="664" y="4805"/>
                  <a:pt x="753" y="4927"/>
                  <a:pt x="888" y="4959"/>
                </a:cubicBezTo>
                <a:cubicBezTo>
                  <a:pt x="908" y="4963"/>
                  <a:pt x="928" y="4965"/>
                  <a:pt x="948" y="4965"/>
                </a:cubicBezTo>
                <a:cubicBezTo>
                  <a:pt x="1102" y="4965"/>
                  <a:pt x="1234" y="4841"/>
                  <a:pt x="1234" y="4683"/>
                </a:cubicBezTo>
                <a:lnTo>
                  <a:pt x="1234" y="3071"/>
                </a:lnTo>
                <a:lnTo>
                  <a:pt x="2220" y="3071"/>
                </a:lnTo>
                <a:lnTo>
                  <a:pt x="2220" y="10933"/>
                </a:lnTo>
                <a:lnTo>
                  <a:pt x="1234" y="10933"/>
                </a:lnTo>
                <a:lnTo>
                  <a:pt x="1234" y="5829"/>
                </a:lnTo>
                <a:cubicBezTo>
                  <a:pt x="1234" y="5693"/>
                  <a:pt x="1145" y="5576"/>
                  <a:pt x="1014" y="5544"/>
                </a:cubicBezTo>
                <a:cubicBezTo>
                  <a:pt x="992" y="5538"/>
                  <a:pt x="969" y="5536"/>
                  <a:pt x="948" y="5536"/>
                </a:cubicBezTo>
                <a:cubicBezTo>
                  <a:pt x="793" y="5536"/>
                  <a:pt x="664" y="5660"/>
                  <a:pt x="664" y="5819"/>
                </a:cubicBezTo>
                <a:lnTo>
                  <a:pt x="664" y="11143"/>
                </a:lnTo>
                <a:cubicBezTo>
                  <a:pt x="664" y="11339"/>
                  <a:pt x="823" y="11503"/>
                  <a:pt x="1024" y="11503"/>
                </a:cubicBezTo>
                <a:lnTo>
                  <a:pt x="18519" y="11503"/>
                </a:lnTo>
                <a:cubicBezTo>
                  <a:pt x="18682" y="11503"/>
                  <a:pt x="18818" y="11367"/>
                  <a:pt x="18818" y="11204"/>
                </a:cubicBezTo>
                <a:lnTo>
                  <a:pt x="18818" y="4805"/>
                </a:lnTo>
                <a:cubicBezTo>
                  <a:pt x="18818" y="4721"/>
                  <a:pt x="18776" y="4641"/>
                  <a:pt x="18701" y="4599"/>
                </a:cubicBezTo>
                <a:cubicBezTo>
                  <a:pt x="18650" y="4566"/>
                  <a:pt x="18594" y="4550"/>
                  <a:pt x="18540" y="4550"/>
                </a:cubicBezTo>
                <a:cubicBezTo>
                  <a:pt x="18392" y="4550"/>
                  <a:pt x="18254" y="4665"/>
                  <a:pt x="18248" y="4833"/>
                </a:cubicBezTo>
                <a:lnTo>
                  <a:pt x="18248" y="10933"/>
                </a:lnTo>
                <a:lnTo>
                  <a:pt x="17261" y="10933"/>
                </a:lnTo>
                <a:lnTo>
                  <a:pt x="17261" y="3071"/>
                </a:lnTo>
                <a:lnTo>
                  <a:pt x="18248" y="3071"/>
                </a:lnTo>
                <a:lnTo>
                  <a:pt x="18248" y="3693"/>
                </a:lnTo>
                <a:cubicBezTo>
                  <a:pt x="18248" y="3828"/>
                  <a:pt x="18336" y="3950"/>
                  <a:pt x="18472" y="3982"/>
                </a:cubicBezTo>
                <a:cubicBezTo>
                  <a:pt x="18492" y="3987"/>
                  <a:pt x="18512" y="3989"/>
                  <a:pt x="18531" y="3989"/>
                </a:cubicBezTo>
                <a:cubicBezTo>
                  <a:pt x="18685" y="3989"/>
                  <a:pt x="18818" y="3864"/>
                  <a:pt x="18818" y="3702"/>
                </a:cubicBezTo>
                <a:lnTo>
                  <a:pt x="18818" y="3066"/>
                </a:lnTo>
                <a:cubicBezTo>
                  <a:pt x="18935" y="3038"/>
                  <a:pt x="19033" y="2959"/>
                  <a:pt x="19079" y="2847"/>
                </a:cubicBezTo>
                <a:lnTo>
                  <a:pt x="19421" y="2010"/>
                </a:lnTo>
                <a:cubicBezTo>
                  <a:pt x="19481" y="1865"/>
                  <a:pt x="19439" y="1692"/>
                  <a:pt x="19313" y="1594"/>
                </a:cubicBezTo>
                <a:cubicBezTo>
                  <a:pt x="19252" y="1542"/>
                  <a:pt x="19176" y="1514"/>
                  <a:pt x="19098" y="1514"/>
                </a:cubicBezTo>
                <a:cubicBezTo>
                  <a:pt x="19092" y="1514"/>
                  <a:pt x="19086" y="1514"/>
                  <a:pt x="19079" y="1515"/>
                </a:cubicBezTo>
                <a:lnTo>
                  <a:pt x="18687" y="1515"/>
                </a:lnTo>
                <a:cubicBezTo>
                  <a:pt x="19037" y="823"/>
                  <a:pt x="18537" y="0"/>
                  <a:pt x="17761" y="0"/>
                </a:cubicBezTo>
                <a:cubicBezTo>
                  <a:pt x="16981" y="0"/>
                  <a:pt x="16481" y="823"/>
                  <a:pt x="16831" y="1515"/>
                </a:cubicBezTo>
                <a:lnTo>
                  <a:pt x="16289" y="1515"/>
                </a:lnTo>
                <a:cubicBezTo>
                  <a:pt x="16158" y="1515"/>
                  <a:pt x="16041" y="1580"/>
                  <a:pt x="15976" y="1692"/>
                </a:cubicBezTo>
                <a:cubicBezTo>
                  <a:pt x="15911" y="1804"/>
                  <a:pt x="15911" y="1940"/>
                  <a:pt x="15976" y="2052"/>
                </a:cubicBezTo>
                <a:lnTo>
                  <a:pt x="16443" y="2884"/>
                </a:lnTo>
                <a:cubicBezTo>
                  <a:pt x="16495" y="2973"/>
                  <a:pt x="16588" y="3038"/>
                  <a:pt x="16691" y="3057"/>
                </a:cubicBezTo>
                <a:lnTo>
                  <a:pt x="16691" y="3959"/>
                </a:lnTo>
                <a:cubicBezTo>
                  <a:pt x="16298" y="3950"/>
                  <a:pt x="15906" y="3898"/>
                  <a:pt x="15518" y="3809"/>
                </a:cubicBezTo>
                <a:cubicBezTo>
                  <a:pt x="15504" y="3805"/>
                  <a:pt x="15490" y="3800"/>
                  <a:pt x="15471" y="3795"/>
                </a:cubicBezTo>
                <a:cubicBezTo>
                  <a:pt x="14630" y="3571"/>
                  <a:pt x="14200" y="3155"/>
                  <a:pt x="13756" y="2716"/>
                </a:cubicBezTo>
                <a:cubicBezTo>
                  <a:pt x="13139" y="2113"/>
                  <a:pt x="12503" y="1486"/>
                  <a:pt x="10872" y="1426"/>
                </a:cubicBezTo>
                <a:cubicBezTo>
                  <a:pt x="10821" y="1103"/>
                  <a:pt x="10545" y="865"/>
                  <a:pt x="10222" y="865"/>
                </a:cubicBezTo>
                <a:lnTo>
                  <a:pt x="9269" y="865"/>
                </a:lnTo>
                <a:cubicBezTo>
                  <a:pt x="8942" y="865"/>
                  <a:pt x="8666" y="1103"/>
                  <a:pt x="8614" y="1426"/>
                </a:cubicBezTo>
                <a:cubicBezTo>
                  <a:pt x="6988" y="1486"/>
                  <a:pt x="6348" y="2113"/>
                  <a:pt x="5731" y="2716"/>
                </a:cubicBezTo>
                <a:cubicBezTo>
                  <a:pt x="5287" y="3150"/>
                  <a:pt x="4857" y="3571"/>
                  <a:pt x="4015" y="3795"/>
                </a:cubicBezTo>
                <a:cubicBezTo>
                  <a:pt x="4001" y="3800"/>
                  <a:pt x="3982" y="3805"/>
                  <a:pt x="3968" y="3809"/>
                </a:cubicBezTo>
                <a:cubicBezTo>
                  <a:pt x="3585" y="3898"/>
                  <a:pt x="3188" y="3950"/>
                  <a:pt x="2795" y="3959"/>
                </a:cubicBezTo>
                <a:lnTo>
                  <a:pt x="2795" y="3057"/>
                </a:lnTo>
                <a:cubicBezTo>
                  <a:pt x="2898" y="3038"/>
                  <a:pt x="2992" y="2973"/>
                  <a:pt x="3043" y="2884"/>
                </a:cubicBezTo>
                <a:lnTo>
                  <a:pt x="3510" y="2052"/>
                </a:lnTo>
                <a:cubicBezTo>
                  <a:pt x="3646" y="1809"/>
                  <a:pt x="3473" y="1515"/>
                  <a:pt x="3197" y="1515"/>
                </a:cubicBezTo>
                <a:lnTo>
                  <a:pt x="2664" y="1515"/>
                </a:lnTo>
                <a:cubicBezTo>
                  <a:pt x="3015" y="823"/>
                  <a:pt x="2510" y="0"/>
                  <a:pt x="17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itchFamily="2" charset="-78"/>
            </a:endParaRPr>
          </a:p>
        </p:txBody>
      </p:sp>
      <p:grpSp>
        <p:nvGrpSpPr>
          <p:cNvPr id="688" name="Google Shape;688;p43"/>
          <p:cNvGrpSpPr/>
          <p:nvPr/>
        </p:nvGrpSpPr>
        <p:grpSpPr>
          <a:xfrm>
            <a:off x="5093248" y="1519819"/>
            <a:ext cx="318204" cy="378740"/>
            <a:chOff x="1546000" y="2161825"/>
            <a:chExt cx="408425" cy="486125"/>
          </a:xfrm>
        </p:grpSpPr>
        <p:sp>
          <p:nvSpPr>
            <p:cNvPr id="689" name="Google Shape;689;p43"/>
            <p:cNvSpPr/>
            <p:nvPr/>
          </p:nvSpPr>
          <p:spPr>
            <a:xfrm>
              <a:off x="1727350" y="2239650"/>
              <a:ext cx="45600" cy="71175"/>
            </a:xfrm>
            <a:custGeom>
              <a:avLst/>
              <a:gdLst/>
              <a:ahLst/>
              <a:cxnLst/>
              <a:rect l="l" t="t" r="r" b="b"/>
              <a:pathLst>
                <a:path w="1824" h="2847" extrusionOk="0">
                  <a:moveTo>
                    <a:pt x="1254" y="570"/>
                  </a:moveTo>
                  <a:lnTo>
                    <a:pt x="1254" y="2281"/>
                  </a:lnTo>
                  <a:lnTo>
                    <a:pt x="571" y="2281"/>
                  </a:lnTo>
                  <a:lnTo>
                    <a:pt x="571" y="570"/>
                  </a:lnTo>
                  <a:close/>
                  <a:moveTo>
                    <a:pt x="286" y="0"/>
                  </a:moveTo>
                  <a:cubicBezTo>
                    <a:pt x="132" y="0"/>
                    <a:pt x="1" y="126"/>
                    <a:pt x="1" y="285"/>
                  </a:cubicBezTo>
                  <a:lnTo>
                    <a:pt x="1" y="2566"/>
                  </a:lnTo>
                  <a:cubicBezTo>
                    <a:pt x="1" y="2718"/>
                    <a:pt x="127" y="2847"/>
                    <a:pt x="278" y="2847"/>
                  </a:cubicBezTo>
                  <a:cubicBezTo>
                    <a:pt x="281" y="2847"/>
                    <a:pt x="283" y="2847"/>
                    <a:pt x="286" y="2847"/>
                  </a:cubicBezTo>
                  <a:lnTo>
                    <a:pt x="1539" y="2847"/>
                  </a:lnTo>
                  <a:cubicBezTo>
                    <a:pt x="1698" y="2847"/>
                    <a:pt x="1824" y="2720"/>
                    <a:pt x="1824" y="2566"/>
                  </a:cubicBezTo>
                  <a:lnTo>
                    <a:pt x="1824" y="285"/>
                  </a:lnTo>
                  <a:cubicBezTo>
                    <a:pt x="1824" y="131"/>
                    <a:pt x="1698" y="0"/>
                    <a:pt x="15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690" name="Google Shape;690;p43"/>
            <p:cNvSpPr/>
            <p:nvPr/>
          </p:nvSpPr>
          <p:spPr>
            <a:xfrm>
              <a:off x="1727350" y="2370625"/>
              <a:ext cx="45600" cy="71200"/>
            </a:xfrm>
            <a:custGeom>
              <a:avLst/>
              <a:gdLst/>
              <a:ahLst/>
              <a:cxnLst/>
              <a:rect l="l" t="t" r="r" b="b"/>
              <a:pathLst>
                <a:path w="1824" h="2848" extrusionOk="0">
                  <a:moveTo>
                    <a:pt x="1254" y="571"/>
                  </a:moveTo>
                  <a:lnTo>
                    <a:pt x="1254" y="2277"/>
                  </a:lnTo>
                  <a:lnTo>
                    <a:pt x="571" y="2277"/>
                  </a:lnTo>
                  <a:lnTo>
                    <a:pt x="571" y="571"/>
                  </a:lnTo>
                  <a:close/>
                  <a:moveTo>
                    <a:pt x="286" y="1"/>
                  </a:moveTo>
                  <a:cubicBezTo>
                    <a:pt x="132" y="1"/>
                    <a:pt x="1" y="127"/>
                    <a:pt x="1" y="286"/>
                  </a:cubicBezTo>
                  <a:lnTo>
                    <a:pt x="1" y="2562"/>
                  </a:lnTo>
                  <a:cubicBezTo>
                    <a:pt x="1" y="2721"/>
                    <a:pt x="132" y="2847"/>
                    <a:pt x="286" y="2847"/>
                  </a:cubicBezTo>
                  <a:lnTo>
                    <a:pt x="1539" y="2847"/>
                  </a:lnTo>
                  <a:cubicBezTo>
                    <a:pt x="1698" y="2847"/>
                    <a:pt x="1824" y="2721"/>
                    <a:pt x="1824" y="2562"/>
                  </a:cubicBezTo>
                  <a:lnTo>
                    <a:pt x="1824" y="286"/>
                  </a:lnTo>
                  <a:cubicBezTo>
                    <a:pt x="1824" y="127"/>
                    <a:pt x="1698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691" name="Google Shape;691;p43"/>
            <p:cNvSpPr/>
            <p:nvPr/>
          </p:nvSpPr>
          <p:spPr>
            <a:xfrm>
              <a:off x="1727350" y="2501625"/>
              <a:ext cx="45600" cy="71300"/>
            </a:xfrm>
            <a:custGeom>
              <a:avLst/>
              <a:gdLst/>
              <a:ahLst/>
              <a:cxnLst/>
              <a:rect l="l" t="t" r="r" b="b"/>
              <a:pathLst>
                <a:path w="1824" h="2852" extrusionOk="0">
                  <a:moveTo>
                    <a:pt x="1254" y="571"/>
                  </a:moveTo>
                  <a:lnTo>
                    <a:pt x="1254" y="2277"/>
                  </a:lnTo>
                  <a:lnTo>
                    <a:pt x="571" y="2277"/>
                  </a:lnTo>
                  <a:lnTo>
                    <a:pt x="571" y="571"/>
                  </a:lnTo>
                  <a:close/>
                  <a:moveTo>
                    <a:pt x="286" y="0"/>
                  </a:moveTo>
                  <a:cubicBezTo>
                    <a:pt x="132" y="0"/>
                    <a:pt x="1" y="126"/>
                    <a:pt x="1" y="285"/>
                  </a:cubicBezTo>
                  <a:lnTo>
                    <a:pt x="1" y="2566"/>
                  </a:lnTo>
                  <a:cubicBezTo>
                    <a:pt x="1" y="2721"/>
                    <a:pt x="132" y="2851"/>
                    <a:pt x="286" y="2851"/>
                  </a:cubicBezTo>
                  <a:lnTo>
                    <a:pt x="1539" y="2851"/>
                  </a:lnTo>
                  <a:cubicBezTo>
                    <a:pt x="1698" y="2847"/>
                    <a:pt x="1824" y="2721"/>
                    <a:pt x="1824" y="2566"/>
                  </a:cubicBezTo>
                  <a:lnTo>
                    <a:pt x="1824" y="285"/>
                  </a:lnTo>
                  <a:cubicBezTo>
                    <a:pt x="1824" y="126"/>
                    <a:pt x="1698" y="0"/>
                    <a:pt x="15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692" name="Google Shape;692;p43"/>
            <p:cNvSpPr/>
            <p:nvPr/>
          </p:nvSpPr>
          <p:spPr>
            <a:xfrm>
              <a:off x="1546000" y="2161825"/>
              <a:ext cx="408425" cy="486125"/>
            </a:xfrm>
            <a:custGeom>
              <a:avLst/>
              <a:gdLst/>
              <a:ahLst/>
              <a:cxnLst/>
              <a:rect l="l" t="t" r="r" b="b"/>
              <a:pathLst>
                <a:path w="16337" h="19445" extrusionOk="0">
                  <a:moveTo>
                    <a:pt x="3913" y="4553"/>
                  </a:moveTo>
                  <a:lnTo>
                    <a:pt x="3913" y="5581"/>
                  </a:lnTo>
                  <a:lnTo>
                    <a:pt x="2357" y="5581"/>
                  </a:lnTo>
                  <a:lnTo>
                    <a:pt x="2357" y="4553"/>
                  </a:lnTo>
                  <a:close/>
                  <a:moveTo>
                    <a:pt x="13976" y="4557"/>
                  </a:moveTo>
                  <a:lnTo>
                    <a:pt x="13976" y="5581"/>
                  </a:lnTo>
                  <a:lnTo>
                    <a:pt x="12420" y="5581"/>
                  </a:lnTo>
                  <a:lnTo>
                    <a:pt x="12420" y="4557"/>
                  </a:lnTo>
                  <a:close/>
                  <a:moveTo>
                    <a:pt x="4675" y="6151"/>
                  </a:moveTo>
                  <a:lnTo>
                    <a:pt x="4675" y="6838"/>
                  </a:lnTo>
                  <a:lnTo>
                    <a:pt x="571" y="6838"/>
                  </a:lnTo>
                  <a:lnTo>
                    <a:pt x="571" y="6151"/>
                  </a:lnTo>
                  <a:close/>
                  <a:moveTo>
                    <a:pt x="15762" y="6151"/>
                  </a:moveTo>
                  <a:lnTo>
                    <a:pt x="15762" y="6838"/>
                  </a:lnTo>
                  <a:lnTo>
                    <a:pt x="11662" y="6838"/>
                  </a:lnTo>
                  <a:lnTo>
                    <a:pt x="11662" y="6151"/>
                  </a:lnTo>
                  <a:close/>
                  <a:moveTo>
                    <a:pt x="3913" y="9531"/>
                  </a:moveTo>
                  <a:lnTo>
                    <a:pt x="3913" y="10559"/>
                  </a:lnTo>
                  <a:lnTo>
                    <a:pt x="2357" y="10559"/>
                  </a:lnTo>
                  <a:lnTo>
                    <a:pt x="2357" y="9531"/>
                  </a:lnTo>
                  <a:close/>
                  <a:moveTo>
                    <a:pt x="13976" y="9531"/>
                  </a:moveTo>
                  <a:lnTo>
                    <a:pt x="13976" y="10559"/>
                  </a:lnTo>
                  <a:lnTo>
                    <a:pt x="12420" y="10559"/>
                  </a:lnTo>
                  <a:lnTo>
                    <a:pt x="12420" y="9531"/>
                  </a:lnTo>
                  <a:close/>
                  <a:moveTo>
                    <a:pt x="4675" y="11124"/>
                  </a:moveTo>
                  <a:lnTo>
                    <a:pt x="4675" y="11812"/>
                  </a:lnTo>
                  <a:lnTo>
                    <a:pt x="571" y="11812"/>
                  </a:lnTo>
                  <a:lnTo>
                    <a:pt x="571" y="11124"/>
                  </a:lnTo>
                  <a:close/>
                  <a:moveTo>
                    <a:pt x="15762" y="11129"/>
                  </a:moveTo>
                  <a:lnTo>
                    <a:pt x="15762" y="11812"/>
                  </a:lnTo>
                  <a:lnTo>
                    <a:pt x="11662" y="11812"/>
                  </a:lnTo>
                  <a:lnTo>
                    <a:pt x="11662" y="11129"/>
                  </a:lnTo>
                  <a:close/>
                  <a:moveTo>
                    <a:pt x="3913" y="14508"/>
                  </a:moveTo>
                  <a:lnTo>
                    <a:pt x="3913" y="15532"/>
                  </a:lnTo>
                  <a:lnTo>
                    <a:pt x="2357" y="15532"/>
                  </a:lnTo>
                  <a:lnTo>
                    <a:pt x="2357" y="14508"/>
                  </a:lnTo>
                  <a:close/>
                  <a:moveTo>
                    <a:pt x="13976" y="14508"/>
                  </a:moveTo>
                  <a:lnTo>
                    <a:pt x="13976" y="15532"/>
                  </a:lnTo>
                  <a:lnTo>
                    <a:pt x="12420" y="15532"/>
                  </a:lnTo>
                  <a:lnTo>
                    <a:pt x="12420" y="14508"/>
                  </a:lnTo>
                  <a:close/>
                  <a:moveTo>
                    <a:pt x="4675" y="16102"/>
                  </a:moveTo>
                  <a:lnTo>
                    <a:pt x="4675" y="16785"/>
                  </a:lnTo>
                  <a:lnTo>
                    <a:pt x="571" y="16785"/>
                  </a:lnTo>
                  <a:lnTo>
                    <a:pt x="571" y="16102"/>
                  </a:lnTo>
                  <a:close/>
                  <a:moveTo>
                    <a:pt x="15762" y="16102"/>
                  </a:moveTo>
                  <a:lnTo>
                    <a:pt x="15762" y="16785"/>
                  </a:lnTo>
                  <a:lnTo>
                    <a:pt x="11662" y="16785"/>
                  </a:lnTo>
                  <a:lnTo>
                    <a:pt x="11662" y="16102"/>
                  </a:lnTo>
                  <a:close/>
                  <a:moveTo>
                    <a:pt x="6475" y="0"/>
                  </a:moveTo>
                  <a:cubicBezTo>
                    <a:pt x="6236" y="0"/>
                    <a:pt x="6044" y="195"/>
                    <a:pt x="6044" y="435"/>
                  </a:cubicBezTo>
                  <a:lnTo>
                    <a:pt x="6044" y="1973"/>
                  </a:lnTo>
                  <a:lnTo>
                    <a:pt x="1239" y="1973"/>
                  </a:lnTo>
                  <a:cubicBezTo>
                    <a:pt x="954" y="1973"/>
                    <a:pt x="725" y="2202"/>
                    <a:pt x="725" y="2487"/>
                  </a:cubicBezTo>
                  <a:lnTo>
                    <a:pt x="725" y="5581"/>
                  </a:lnTo>
                  <a:lnTo>
                    <a:pt x="403" y="5581"/>
                  </a:lnTo>
                  <a:cubicBezTo>
                    <a:pt x="183" y="5581"/>
                    <a:pt x="6" y="5759"/>
                    <a:pt x="6" y="5983"/>
                  </a:cubicBezTo>
                  <a:lnTo>
                    <a:pt x="6" y="7007"/>
                  </a:lnTo>
                  <a:cubicBezTo>
                    <a:pt x="6" y="7226"/>
                    <a:pt x="183" y="7404"/>
                    <a:pt x="403" y="7404"/>
                  </a:cubicBezTo>
                  <a:lnTo>
                    <a:pt x="725" y="7404"/>
                  </a:lnTo>
                  <a:lnTo>
                    <a:pt x="725" y="10554"/>
                  </a:lnTo>
                  <a:lnTo>
                    <a:pt x="403" y="10554"/>
                  </a:lnTo>
                  <a:cubicBezTo>
                    <a:pt x="183" y="10554"/>
                    <a:pt x="1" y="10736"/>
                    <a:pt x="6" y="10956"/>
                  </a:cubicBezTo>
                  <a:lnTo>
                    <a:pt x="6" y="11980"/>
                  </a:lnTo>
                  <a:cubicBezTo>
                    <a:pt x="1" y="12199"/>
                    <a:pt x="183" y="12377"/>
                    <a:pt x="403" y="12377"/>
                  </a:cubicBezTo>
                  <a:lnTo>
                    <a:pt x="725" y="12377"/>
                  </a:lnTo>
                  <a:lnTo>
                    <a:pt x="725" y="15532"/>
                  </a:lnTo>
                  <a:lnTo>
                    <a:pt x="403" y="15532"/>
                  </a:lnTo>
                  <a:cubicBezTo>
                    <a:pt x="183" y="15532"/>
                    <a:pt x="1" y="15710"/>
                    <a:pt x="6" y="15934"/>
                  </a:cubicBezTo>
                  <a:lnTo>
                    <a:pt x="6" y="16958"/>
                  </a:lnTo>
                  <a:cubicBezTo>
                    <a:pt x="6" y="17177"/>
                    <a:pt x="183" y="17355"/>
                    <a:pt x="403" y="17355"/>
                  </a:cubicBezTo>
                  <a:lnTo>
                    <a:pt x="725" y="17355"/>
                  </a:lnTo>
                  <a:lnTo>
                    <a:pt x="725" y="18935"/>
                  </a:lnTo>
                  <a:cubicBezTo>
                    <a:pt x="725" y="19212"/>
                    <a:pt x="950" y="19444"/>
                    <a:pt x="1231" y="19444"/>
                  </a:cubicBezTo>
                  <a:cubicBezTo>
                    <a:pt x="1234" y="19444"/>
                    <a:pt x="1237" y="19444"/>
                    <a:pt x="1239" y="19444"/>
                  </a:cubicBezTo>
                  <a:lnTo>
                    <a:pt x="15103" y="19444"/>
                  </a:lnTo>
                  <a:cubicBezTo>
                    <a:pt x="15383" y="19444"/>
                    <a:pt x="15612" y="19215"/>
                    <a:pt x="15612" y="18935"/>
                  </a:cubicBezTo>
                  <a:lnTo>
                    <a:pt x="15612" y="17355"/>
                  </a:lnTo>
                  <a:lnTo>
                    <a:pt x="15935" y="17355"/>
                  </a:lnTo>
                  <a:cubicBezTo>
                    <a:pt x="16154" y="17355"/>
                    <a:pt x="16336" y="17177"/>
                    <a:pt x="16336" y="16958"/>
                  </a:cubicBezTo>
                  <a:lnTo>
                    <a:pt x="16336" y="15934"/>
                  </a:lnTo>
                  <a:cubicBezTo>
                    <a:pt x="16336" y="15710"/>
                    <a:pt x="16154" y="15532"/>
                    <a:pt x="15935" y="15532"/>
                  </a:cubicBezTo>
                  <a:lnTo>
                    <a:pt x="15612" y="15532"/>
                  </a:lnTo>
                  <a:lnTo>
                    <a:pt x="15612" y="12377"/>
                  </a:lnTo>
                  <a:lnTo>
                    <a:pt x="15935" y="12377"/>
                  </a:lnTo>
                  <a:cubicBezTo>
                    <a:pt x="16154" y="12377"/>
                    <a:pt x="16336" y="12199"/>
                    <a:pt x="16336" y="11980"/>
                  </a:cubicBezTo>
                  <a:lnTo>
                    <a:pt x="16336" y="10956"/>
                  </a:lnTo>
                  <a:cubicBezTo>
                    <a:pt x="16336" y="10736"/>
                    <a:pt x="16154" y="10554"/>
                    <a:pt x="15935" y="10554"/>
                  </a:cubicBezTo>
                  <a:lnTo>
                    <a:pt x="15612" y="10554"/>
                  </a:lnTo>
                  <a:lnTo>
                    <a:pt x="15612" y="7404"/>
                  </a:lnTo>
                  <a:lnTo>
                    <a:pt x="15935" y="7404"/>
                  </a:lnTo>
                  <a:cubicBezTo>
                    <a:pt x="16154" y="7404"/>
                    <a:pt x="16332" y="7226"/>
                    <a:pt x="16332" y="7007"/>
                  </a:cubicBezTo>
                  <a:lnTo>
                    <a:pt x="16332" y="5978"/>
                  </a:lnTo>
                  <a:cubicBezTo>
                    <a:pt x="16332" y="5759"/>
                    <a:pt x="16154" y="5576"/>
                    <a:pt x="15935" y="5576"/>
                  </a:cubicBezTo>
                  <a:lnTo>
                    <a:pt x="15612" y="5576"/>
                  </a:lnTo>
                  <a:lnTo>
                    <a:pt x="15612" y="2272"/>
                  </a:lnTo>
                  <a:cubicBezTo>
                    <a:pt x="15612" y="2104"/>
                    <a:pt x="15476" y="1973"/>
                    <a:pt x="15313" y="1973"/>
                  </a:cubicBezTo>
                  <a:lnTo>
                    <a:pt x="11139" y="1973"/>
                  </a:lnTo>
                  <a:cubicBezTo>
                    <a:pt x="11135" y="1972"/>
                    <a:pt x="11131" y="1972"/>
                    <a:pt x="11127" y="1972"/>
                  </a:cubicBezTo>
                  <a:cubicBezTo>
                    <a:pt x="11084" y="1972"/>
                    <a:pt x="11038" y="1995"/>
                    <a:pt x="11008" y="2029"/>
                  </a:cubicBezTo>
                  <a:cubicBezTo>
                    <a:pt x="10812" y="2267"/>
                    <a:pt x="10975" y="2538"/>
                    <a:pt x="11204" y="2538"/>
                  </a:cubicBezTo>
                  <a:lnTo>
                    <a:pt x="15042" y="2538"/>
                  </a:lnTo>
                  <a:lnTo>
                    <a:pt x="15042" y="5576"/>
                  </a:lnTo>
                  <a:lnTo>
                    <a:pt x="14551" y="5576"/>
                  </a:lnTo>
                  <a:lnTo>
                    <a:pt x="14551" y="4417"/>
                  </a:lnTo>
                  <a:cubicBezTo>
                    <a:pt x="14551" y="4179"/>
                    <a:pt x="14355" y="3983"/>
                    <a:pt x="14112" y="3983"/>
                  </a:cubicBezTo>
                  <a:lnTo>
                    <a:pt x="12270" y="3983"/>
                  </a:lnTo>
                  <a:cubicBezTo>
                    <a:pt x="12036" y="3983"/>
                    <a:pt x="11854" y="4165"/>
                    <a:pt x="11854" y="4399"/>
                  </a:cubicBezTo>
                  <a:lnTo>
                    <a:pt x="11854" y="5576"/>
                  </a:lnTo>
                  <a:lnTo>
                    <a:pt x="11476" y="5576"/>
                  </a:lnTo>
                  <a:cubicBezTo>
                    <a:pt x="11265" y="5576"/>
                    <a:pt x="11092" y="5745"/>
                    <a:pt x="11092" y="5955"/>
                  </a:cubicBezTo>
                  <a:lnTo>
                    <a:pt x="11092" y="7002"/>
                  </a:lnTo>
                  <a:cubicBezTo>
                    <a:pt x="11092" y="7222"/>
                    <a:pt x="11270" y="7399"/>
                    <a:pt x="11494" y="7399"/>
                  </a:cubicBezTo>
                  <a:lnTo>
                    <a:pt x="15042" y="7399"/>
                  </a:lnTo>
                  <a:lnTo>
                    <a:pt x="15042" y="10592"/>
                  </a:lnTo>
                  <a:lnTo>
                    <a:pt x="14551" y="10592"/>
                  </a:lnTo>
                  <a:lnTo>
                    <a:pt x="14551" y="9395"/>
                  </a:lnTo>
                  <a:cubicBezTo>
                    <a:pt x="14551" y="9157"/>
                    <a:pt x="14355" y="8960"/>
                    <a:pt x="14112" y="8960"/>
                  </a:cubicBezTo>
                  <a:lnTo>
                    <a:pt x="12289" y="8960"/>
                  </a:lnTo>
                  <a:cubicBezTo>
                    <a:pt x="12050" y="8960"/>
                    <a:pt x="11854" y="9157"/>
                    <a:pt x="11854" y="9395"/>
                  </a:cubicBezTo>
                  <a:lnTo>
                    <a:pt x="11854" y="10592"/>
                  </a:lnTo>
                  <a:lnTo>
                    <a:pt x="11490" y="10592"/>
                  </a:lnTo>
                  <a:cubicBezTo>
                    <a:pt x="11270" y="10592"/>
                    <a:pt x="11092" y="10769"/>
                    <a:pt x="11092" y="10994"/>
                  </a:cubicBezTo>
                  <a:lnTo>
                    <a:pt x="11092" y="11980"/>
                  </a:lnTo>
                  <a:cubicBezTo>
                    <a:pt x="11092" y="12199"/>
                    <a:pt x="11270" y="12377"/>
                    <a:pt x="11490" y="12377"/>
                  </a:cubicBezTo>
                  <a:lnTo>
                    <a:pt x="15042" y="12377"/>
                  </a:lnTo>
                  <a:lnTo>
                    <a:pt x="15042" y="15532"/>
                  </a:lnTo>
                  <a:lnTo>
                    <a:pt x="14551" y="15532"/>
                  </a:lnTo>
                  <a:lnTo>
                    <a:pt x="14551" y="14373"/>
                  </a:lnTo>
                  <a:cubicBezTo>
                    <a:pt x="14551" y="14134"/>
                    <a:pt x="14355" y="13938"/>
                    <a:pt x="14112" y="13938"/>
                  </a:cubicBezTo>
                  <a:lnTo>
                    <a:pt x="12270" y="13938"/>
                  </a:lnTo>
                  <a:cubicBezTo>
                    <a:pt x="12036" y="13938"/>
                    <a:pt x="11854" y="14125"/>
                    <a:pt x="11854" y="14354"/>
                  </a:cubicBezTo>
                  <a:lnTo>
                    <a:pt x="11854" y="15532"/>
                  </a:lnTo>
                  <a:lnTo>
                    <a:pt x="11476" y="15532"/>
                  </a:lnTo>
                  <a:cubicBezTo>
                    <a:pt x="11265" y="15532"/>
                    <a:pt x="11092" y="15700"/>
                    <a:pt x="11092" y="15911"/>
                  </a:cubicBezTo>
                  <a:lnTo>
                    <a:pt x="11092" y="16958"/>
                  </a:lnTo>
                  <a:cubicBezTo>
                    <a:pt x="11092" y="17177"/>
                    <a:pt x="11270" y="17355"/>
                    <a:pt x="11494" y="17355"/>
                  </a:cubicBezTo>
                  <a:lnTo>
                    <a:pt x="15042" y="17355"/>
                  </a:lnTo>
                  <a:lnTo>
                    <a:pt x="15042" y="18874"/>
                  </a:lnTo>
                  <a:lnTo>
                    <a:pt x="10298" y="18874"/>
                  </a:lnTo>
                  <a:lnTo>
                    <a:pt x="10298" y="16158"/>
                  </a:lnTo>
                  <a:cubicBezTo>
                    <a:pt x="10298" y="16013"/>
                    <a:pt x="10190" y="15887"/>
                    <a:pt x="10045" y="15869"/>
                  </a:cubicBezTo>
                  <a:cubicBezTo>
                    <a:pt x="10033" y="15867"/>
                    <a:pt x="10020" y="15866"/>
                    <a:pt x="10007" y="15866"/>
                  </a:cubicBezTo>
                  <a:cubicBezTo>
                    <a:pt x="9855" y="15866"/>
                    <a:pt x="9727" y="15993"/>
                    <a:pt x="9727" y="16149"/>
                  </a:cubicBezTo>
                  <a:lnTo>
                    <a:pt x="9727" y="18874"/>
                  </a:lnTo>
                  <a:lnTo>
                    <a:pt x="6615" y="18874"/>
                  </a:lnTo>
                  <a:lnTo>
                    <a:pt x="6615" y="4548"/>
                  </a:lnTo>
                  <a:cubicBezTo>
                    <a:pt x="6615" y="4413"/>
                    <a:pt x="6521" y="4296"/>
                    <a:pt x="6390" y="4263"/>
                  </a:cubicBezTo>
                  <a:cubicBezTo>
                    <a:pt x="6368" y="4258"/>
                    <a:pt x="6346" y="4255"/>
                    <a:pt x="6325" y="4255"/>
                  </a:cubicBezTo>
                  <a:cubicBezTo>
                    <a:pt x="6172" y="4255"/>
                    <a:pt x="6040" y="4379"/>
                    <a:pt x="6040" y="4539"/>
                  </a:cubicBezTo>
                  <a:lnTo>
                    <a:pt x="6040" y="18869"/>
                  </a:lnTo>
                  <a:lnTo>
                    <a:pt x="1296" y="18869"/>
                  </a:lnTo>
                  <a:lnTo>
                    <a:pt x="1296" y="17350"/>
                  </a:lnTo>
                  <a:lnTo>
                    <a:pt x="4843" y="17350"/>
                  </a:lnTo>
                  <a:cubicBezTo>
                    <a:pt x="5067" y="17350"/>
                    <a:pt x="5245" y="17173"/>
                    <a:pt x="5245" y="16953"/>
                  </a:cubicBezTo>
                  <a:lnTo>
                    <a:pt x="5245" y="15929"/>
                  </a:lnTo>
                  <a:cubicBezTo>
                    <a:pt x="5245" y="15705"/>
                    <a:pt x="5067" y="15527"/>
                    <a:pt x="4843" y="15527"/>
                  </a:cubicBezTo>
                  <a:lnTo>
                    <a:pt x="4483" y="15527"/>
                  </a:lnTo>
                  <a:lnTo>
                    <a:pt x="4483" y="14368"/>
                  </a:lnTo>
                  <a:cubicBezTo>
                    <a:pt x="4483" y="14130"/>
                    <a:pt x="4287" y="13934"/>
                    <a:pt x="4049" y="13934"/>
                  </a:cubicBezTo>
                  <a:lnTo>
                    <a:pt x="2226" y="13934"/>
                  </a:lnTo>
                  <a:cubicBezTo>
                    <a:pt x="1983" y="13934"/>
                    <a:pt x="1786" y="14130"/>
                    <a:pt x="1786" y="14368"/>
                  </a:cubicBezTo>
                  <a:lnTo>
                    <a:pt x="1786" y="15527"/>
                  </a:lnTo>
                  <a:lnTo>
                    <a:pt x="1296" y="15527"/>
                  </a:lnTo>
                  <a:lnTo>
                    <a:pt x="1296" y="12372"/>
                  </a:lnTo>
                  <a:lnTo>
                    <a:pt x="4843" y="12372"/>
                  </a:lnTo>
                  <a:cubicBezTo>
                    <a:pt x="5067" y="12372"/>
                    <a:pt x="5245" y="12195"/>
                    <a:pt x="5245" y="11975"/>
                  </a:cubicBezTo>
                  <a:lnTo>
                    <a:pt x="5245" y="10951"/>
                  </a:lnTo>
                  <a:cubicBezTo>
                    <a:pt x="5245" y="10727"/>
                    <a:pt x="5067" y="10550"/>
                    <a:pt x="4843" y="10550"/>
                  </a:cubicBezTo>
                  <a:lnTo>
                    <a:pt x="4483" y="10550"/>
                  </a:lnTo>
                  <a:lnTo>
                    <a:pt x="4483" y="9395"/>
                  </a:lnTo>
                  <a:cubicBezTo>
                    <a:pt x="4483" y="9152"/>
                    <a:pt x="4287" y="8956"/>
                    <a:pt x="4049" y="8956"/>
                  </a:cubicBezTo>
                  <a:lnTo>
                    <a:pt x="2226" y="8956"/>
                  </a:lnTo>
                  <a:cubicBezTo>
                    <a:pt x="1983" y="8956"/>
                    <a:pt x="1786" y="9152"/>
                    <a:pt x="1786" y="9395"/>
                  </a:cubicBezTo>
                  <a:lnTo>
                    <a:pt x="1786" y="10550"/>
                  </a:lnTo>
                  <a:lnTo>
                    <a:pt x="1296" y="10550"/>
                  </a:lnTo>
                  <a:lnTo>
                    <a:pt x="1296" y="7404"/>
                  </a:lnTo>
                  <a:lnTo>
                    <a:pt x="4843" y="7404"/>
                  </a:lnTo>
                  <a:cubicBezTo>
                    <a:pt x="5063" y="7404"/>
                    <a:pt x="5245" y="7226"/>
                    <a:pt x="5245" y="7007"/>
                  </a:cubicBezTo>
                  <a:lnTo>
                    <a:pt x="5245" y="5978"/>
                  </a:lnTo>
                  <a:cubicBezTo>
                    <a:pt x="5245" y="5759"/>
                    <a:pt x="5067" y="5576"/>
                    <a:pt x="4843" y="5576"/>
                  </a:cubicBezTo>
                  <a:lnTo>
                    <a:pt x="4483" y="5576"/>
                  </a:lnTo>
                  <a:lnTo>
                    <a:pt x="4483" y="4422"/>
                  </a:lnTo>
                  <a:cubicBezTo>
                    <a:pt x="4483" y="4179"/>
                    <a:pt x="4287" y="3983"/>
                    <a:pt x="4049" y="3983"/>
                  </a:cubicBezTo>
                  <a:lnTo>
                    <a:pt x="2226" y="3983"/>
                  </a:lnTo>
                  <a:cubicBezTo>
                    <a:pt x="1983" y="3983"/>
                    <a:pt x="1786" y="4179"/>
                    <a:pt x="1786" y="4422"/>
                  </a:cubicBezTo>
                  <a:lnTo>
                    <a:pt x="1786" y="5576"/>
                  </a:lnTo>
                  <a:lnTo>
                    <a:pt x="1296" y="5576"/>
                  </a:lnTo>
                  <a:lnTo>
                    <a:pt x="1296" y="2538"/>
                  </a:lnTo>
                  <a:lnTo>
                    <a:pt x="6040" y="2538"/>
                  </a:lnTo>
                  <a:lnTo>
                    <a:pt x="6040" y="3412"/>
                  </a:lnTo>
                  <a:cubicBezTo>
                    <a:pt x="6040" y="3548"/>
                    <a:pt x="6133" y="3665"/>
                    <a:pt x="6264" y="3697"/>
                  </a:cubicBezTo>
                  <a:cubicBezTo>
                    <a:pt x="6284" y="3702"/>
                    <a:pt x="6304" y="3704"/>
                    <a:pt x="6324" y="3704"/>
                  </a:cubicBezTo>
                  <a:cubicBezTo>
                    <a:pt x="6477" y="3704"/>
                    <a:pt x="6610" y="3579"/>
                    <a:pt x="6610" y="3417"/>
                  </a:cubicBezTo>
                  <a:lnTo>
                    <a:pt x="6610" y="566"/>
                  </a:lnTo>
                  <a:lnTo>
                    <a:pt x="9727" y="566"/>
                  </a:lnTo>
                  <a:lnTo>
                    <a:pt x="9727" y="14995"/>
                  </a:lnTo>
                  <a:cubicBezTo>
                    <a:pt x="9723" y="15130"/>
                    <a:pt x="9816" y="15252"/>
                    <a:pt x="9947" y="15284"/>
                  </a:cubicBezTo>
                  <a:cubicBezTo>
                    <a:pt x="9969" y="15290"/>
                    <a:pt x="9991" y="15292"/>
                    <a:pt x="10013" y="15292"/>
                  </a:cubicBezTo>
                  <a:cubicBezTo>
                    <a:pt x="10165" y="15292"/>
                    <a:pt x="10298" y="15168"/>
                    <a:pt x="10298" y="15004"/>
                  </a:cubicBezTo>
                  <a:lnTo>
                    <a:pt x="10298" y="435"/>
                  </a:lnTo>
                  <a:cubicBezTo>
                    <a:pt x="10298" y="195"/>
                    <a:pt x="10106" y="0"/>
                    <a:pt x="9871" y="0"/>
                  </a:cubicBezTo>
                  <a:cubicBezTo>
                    <a:pt x="9869" y="0"/>
                    <a:pt x="9866" y="0"/>
                    <a:pt x="9863" y="0"/>
                  </a:cubicBezTo>
                  <a:lnTo>
                    <a:pt x="6484" y="0"/>
                  </a:lnTo>
                  <a:cubicBezTo>
                    <a:pt x="6481" y="0"/>
                    <a:pt x="6478" y="0"/>
                    <a:pt x="64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</p:grpSp>
      <p:grpSp>
        <p:nvGrpSpPr>
          <p:cNvPr id="693" name="Google Shape;693;p43"/>
          <p:cNvGrpSpPr/>
          <p:nvPr/>
        </p:nvGrpSpPr>
        <p:grpSpPr>
          <a:xfrm>
            <a:off x="7463131" y="1519819"/>
            <a:ext cx="372176" cy="378740"/>
            <a:chOff x="6263250" y="4039125"/>
            <a:chExt cx="477700" cy="486125"/>
          </a:xfrm>
        </p:grpSpPr>
        <p:sp>
          <p:nvSpPr>
            <p:cNvPr id="694" name="Google Shape;694;p43"/>
            <p:cNvSpPr/>
            <p:nvPr/>
          </p:nvSpPr>
          <p:spPr>
            <a:xfrm>
              <a:off x="6584000" y="4490050"/>
              <a:ext cx="32975" cy="14300"/>
            </a:xfrm>
            <a:custGeom>
              <a:avLst/>
              <a:gdLst/>
              <a:ahLst/>
              <a:cxnLst/>
              <a:rect l="l" t="t" r="r" b="b"/>
              <a:pathLst>
                <a:path w="1319" h="572" extrusionOk="0">
                  <a:moveTo>
                    <a:pt x="313" y="1"/>
                  </a:moveTo>
                  <a:cubicBezTo>
                    <a:pt x="168" y="1"/>
                    <a:pt x="42" y="104"/>
                    <a:pt x="24" y="249"/>
                  </a:cubicBezTo>
                  <a:cubicBezTo>
                    <a:pt x="0" y="422"/>
                    <a:pt x="136" y="571"/>
                    <a:pt x="304" y="571"/>
                  </a:cubicBezTo>
                  <a:lnTo>
                    <a:pt x="1005" y="571"/>
                  </a:lnTo>
                  <a:cubicBezTo>
                    <a:pt x="1150" y="571"/>
                    <a:pt x="1276" y="464"/>
                    <a:pt x="1300" y="323"/>
                  </a:cubicBezTo>
                  <a:cubicBezTo>
                    <a:pt x="1318" y="151"/>
                    <a:pt x="1187" y="1"/>
                    <a:pt x="10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695" name="Google Shape;695;p43"/>
            <p:cNvSpPr/>
            <p:nvPr/>
          </p:nvSpPr>
          <p:spPr>
            <a:xfrm>
              <a:off x="6396100" y="4449275"/>
              <a:ext cx="21050" cy="14275"/>
            </a:xfrm>
            <a:custGeom>
              <a:avLst/>
              <a:gdLst/>
              <a:ahLst/>
              <a:cxnLst/>
              <a:rect l="l" t="t" r="r" b="b"/>
              <a:pathLst>
                <a:path w="842" h="571" extrusionOk="0">
                  <a:moveTo>
                    <a:pt x="317" y="1"/>
                  </a:moveTo>
                  <a:cubicBezTo>
                    <a:pt x="182" y="1"/>
                    <a:pt x="70" y="93"/>
                    <a:pt x="38" y="220"/>
                  </a:cubicBezTo>
                  <a:cubicBezTo>
                    <a:pt x="0" y="398"/>
                    <a:pt x="136" y="566"/>
                    <a:pt x="318" y="571"/>
                  </a:cubicBezTo>
                  <a:lnTo>
                    <a:pt x="529" y="571"/>
                  </a:lnTo>
                  <a:cubicBezTo>
                    <a:pt x="678" y="571"/>
                    <a:pt x="800" y="463"/>
                    <a:pt x="823" y="319"/>
                  </a:cubicBezTo>
                  <a:cubicBezTo>
                    <a:pt x="842" y="150"/>
                    <a:pt x="711" y="1"/>
                    <a:pt x="543" y="1"/>
                  </a:cubicBezTo>
                  <a:lnTo>
                    <a:pt x="328" y="1"/>
                  </a:lnTo>
                  <a:cubicBezTo>
                    <a:pt x="324" y="1"/>
                    <a:pt x="321" y="1"/>
                    <a:pt x="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696" name="Google Shape;696;p43"/>
            <p:cNvSpPr/>
            <p:nvPr/>
          </p:nvSpPr>
          <p:spPr>
            <a:xfrm>
              <a:off x="6263250" y="4039125"/>
              <a:ext cx="477700" cy="486125"/>
            </a:xfrm>
            <a:custGeom>
              <a:avLst/>
              <a:gdLst/>
              <a:ahLst/>
              <a:cxnLst/>
              <a:rect l="l" t="t" r="r" b="b"/>
              <a:pathLst>
                <a:path w="19108" h="19445" extrusionOk="0">
                  <a:moveTo>
                    <a:pt x="18462" y="2964"/>
                  </a:moveTo>
                  <a:lnTo>
                    <a:pt x="18462" y="3950"/>
                  </a:lnTo>
                  <a:lnTo>
                    <a:pt x="11129" y="3950"/>
                  </a:lnTo>
                  <a:lnTo>
                    <a:pt x="11129" y="2964"/>
                  </a:lnTo>
                  <a:close/>
                  <a:moveTo>
                    <a:pt x="10563" y="534"/>
                  </a:moveTo>
                  <a:cubicBezTo>
                    <a:pt x="10563" y="534"/>
                    <a:pt x="10573" y="562"/>
                    <a:pt x="10563" y="567"/>
                  </a:cubicBezTo>
                  <a:lnTo>
                    <a:pt x="10563" y="2646"/>
                  </a:lnTo>
                  <a:cubicBezTo>
                    <a:pt x="10573" y="2660"/>
                    <a:pt x="10573" y="2679"/>
                    <a:pt x="10601" y="2698"/>
                  </a:cubicBezTo>
                  <a:lnTo>
                    <a:pt x="10601" y="4254"/>
                  </a:lnTo>
                  <a:cubicBezTo>
                    <a:pt x="10582" y="4264"/>
                    <a:pt x="10568" y="4282"/>
                    <a:pt x="10563" y="4301"/>
                  </a:cubicBezTo>
                  <a:lnTo>
                    <a:pt x="10563" y="10405"/>
                  </a:lnTo>
                  <a:lnTo>
                    <a:pt x="9689" y="10405"/>
                  </a:lnTo>
                  <a:lnTo>
                    <a:pt x="9689" y="543"/>
                  </a:lnTo>
                  <a:cubicBezTo>
                    <a:pt x="9689" y="538"/>
                    <a:pt x="9694" y="534"/>
                    <a:pt x="9699" y="534"/>
                  </a:cubicBezTo>
                  <a:close/>
                  <a:moveTo>
                    <a:pt x="12461" y="8657"/>
                  </a:moveTo>
                  <a:lnTo>
                    <a:pt x="12461" y="10405"/>
                  </a:lnTo>
                  <a:lnTo>
                    <a:pt x="11171" y="10405"/>
                  </a:lnTo>
                  <a:lnTo>
                    <a:pt x="11171" y="8657"/>
                  </a:lnTo>
                  <a:close/>
                  <a:moveTo>
                    <a:pt x="13905" y="8657"/>
                  </a:moveTo>
                  <a:lnTo>
                    <a:pt x="13905" y="10405"/>
                  </a:lnTo>
                  <a:lnTo>
                    <a:pt x="13031" y="10405"/>
                  </a:lnTo>
                  <a:lnTo>
                    <a:pt x="13031" y="8657"/>
                  </a:lnTo>
                  <a:close/>
                  <a:moveTo>
                    <a:pt x="15349" y="8657"/>
                  </a:moveTo>
                  <a:lnTo>
                    <a:pt x="15349" y="10405"/>
                  </a:lnTo>
                  <a:lnTo>
                    <a:pt x="14475" y="10405"/>
                  </a:lnTo>
                  <a:lnTo>
                    <a:pt x="14475" y="8657"/>
                  </a:lnTo>
                  <a:close/>
                  <a:moveTo>
                    <a:pt x="16752" y="8657"/>
                  </a:moveTo>
                  <a:lnTo>
                    <a:pt x="16752" y="10405"/>
                  </a:lnTo>
                  <a:lnTo>
                    <a:pt x="15878" y="10405"/>
                  </a:lnTo>
                  <a:lnTo>
                    <a:pt x="15878" y="8657"/>
                  </a:lnTo>
                  <a:close/>
                  <a:moveTo>
                    <a:pt x="18537" y="8657"/>
                  </a:moveTo>
                  <a:lnTo>
                    <a:pt x="18537" y="10405"/>
                  </a:lnTo>
                  <a:lnTo>
                    <a:pt x="17322" y="10405"/>
                  </a:lnTo>
                  <a:lnTo>
                    <a:pt x="17322" y="8657"/>
                  </a:lnTo>
                  <a:close/>
                  <a:moveTo>
                    <a:pt x="16981" y="12985"/>
                  </a:moveTo>
                  <a:lnTo>
                    <a:pt x="16981" y="13822"/>
                  </a:lnTo>
                  <a:lnTo>
                    <a:pt x="9572" y="13822"/>
                  </a:lnTo>
                  <a:lnTo>
                    <a:pt x="9572" y="12985"/>
                  </a:lnTo>
                  <a:close/>
                  <a:moveTo>
                    <a:pt x="16976" y="14392"/>
                  </a:moveTo>
                  <a:lnTo>
                    <a:pt x="16981" y="15458"/>
                  </a:lnTo>
                  <a:lnTo>
                    <a:pt x="9572" y="15458"/>
                  </a:lnTo>
                  <a:lnTo>
                    <a:pt x="9572" y="14392"/>
                  </a:lnTo>
                  <a:close/>
                  <a:moveTo>
                    <a:pt x="3347" y="14546"/>
                  </a:moveTo>
                  <a:lnTo>
                    <a:pt x="3347" y="16556"/>
                  </a:lnTo>
                  <a:lnTo>
                    <a:pt x="575" y="16556"/>
                  </a:lnTo>
                  <a:lnTo>
                    <a:pt x="575" y="14546"/>
                  </a:lnTo>
                  <a:close/>
                  <a:moveTo>
                    <a:pt x="16981" y="16023"/>
                  </a:moveTo>
                  <a:lnTo>
                    <a:pt x="16981" y="17089"/>
                  </a:lnTo>
                  <a:lnTo>
                    <a:pt x="9572" y="17089"/>
                  </a:lnTo>
                  <a:lnTo>
                    <a:pt x="9577" y="16023"/>
                  </a:lnTo>
                  <a:close/>
                  <a:moveTo>
                    <a:pt x="18574" y="10976"/>
                  </a:moveTo>
                  <a:lnTo>
                    <a:pt x="18570" y="18837"/>
                  </a:lnTo>
                  <a:lnTo>
                    <a:pt x="17546" y="18837"/>
                  </a:lnTo>
                  <a:lnTo>
                    <a:pt x="17546" y="12700"/>
                  </a:lnTo>
                  <a:cubicBezTo>
                    <a:pt x="17546" y="12546"/>
                    <a:pt x="17420" y="12415"/>
                    <a:pt x="17266" y="12415"/>
                  </a:cubicBezTo>
                  <a:lnTo>
                    <a:pt x="8437" y="12415"/>
                  </a:lnTo>
                  <a:lnTo>
                    <a:pt x="8437" y="10976"/>
                  </a:lnTo>
                  <a:close/>
                  <a:moveTo>
                    <a:pt x="7488" y="14546"/>
                  </a:moveTo>
                  <a:lnTo>
                    <a:pt x="7488" y="18875"/>
                  </a:lnTo>
                  <a:lnTo>
                    <a:pt x="5132" y="18875"/>
                  </a:lnTo>
                  <a:lnTo>
                    <a:pt x="5132" y="14546"/>
                  </a:lnTo>
                  <a:close/>
                  <a:moveTo>
                    <a:pt x="16976" y="17659"/>
                  </a:moveTo>
                  <a:lnTo>
                    <a:pt x="16976" y="18875"/>
                  </a:lnTo>
                  <a:lnTo>
                    <a:pt x="9572" y="18875"/>
                  </a:lnTo>
                  <a:lnTo>
                    <a:pt x="9572" y="17659"/>
                  </a:lnTo>
                  <a:close/>
                  <a:moveTo>
                    <a:pt x="9699" y="1"/>
                  </a:moveTo>
                  <a:cubicBezTo>
                    <a:pt x="9376" y="1"/>
                    <a:pt x="9119" y="263"/>
                    <a:pt x="9119" y="581"/>
                  </a:cubicBezTo>
                  <a:lnTo>
                    <a:pt x="9119" y="1408"/>
                  </a:lnTo>
                  <a:lnTo>
                    <a:pt x="7147" y="2576"/>
                  </a:lnTo>
                  <a:cubicBezTo>
                    <a:pt x="6879" y="2742"/>
                    <a:pt x="7039" y="3109"/>
                    <a:pt x="7289" y="3109"/>
                  </a:cubicBezTo>
                  <a:cubicBezTo>
                    <a:pt x="7336" y="3109"/>
                    <a:pt x="7386" y="3097"/>
                    <a:pt x="7436" y="3067"/>
                  </a:cubicBezTo>
                  <a:lnTo>
                    <a:pt x="9156" y="2067"/>
                  </a:lnTo>
                  <a:lnTo>
                    <a:pt x="9156" y="5203"/>
                  </a:lnTo>
                  <a:lnTo>
                    <a:pt x="5408" y="5203"/>
                  </a:lnTo>
                  <a:cubicBezTo>
                    <a:pt x="5405" y="5203"/>
                    <a:pt x="5402" y="5203"/>
                    <a:pt x="5399" y="5203"/>
                  </a:cubicBezTo>
                  <a:cubicBezTo>
                    <a:pt x="5244" y="5203"/>
                    <a:pt x="5123" y="5328"/>
                    <a:pt x="5123" y="5484"/>
                  </a:cubicBezTo>
                  <a:cubicBezTo>
                    <a:pt x="5123" y="5642"/>
                    <a:pt x="5249" y="5769"/>
                    <a:pt x="5408" y="5773"/>
                  </a:cubicBezTo>
                  <a:lnTo>
                    <a:pt x="9156" y="5773"/>
                  </a:lnTo>
                  <a:lnTo>
                    <a:pt x="9156" y="7143"/>
                  </a:lnTo>
                  <a:lnTo>
                    <a:pt x="5441" y="7143"/>
                  </a:lnTo>
                  <a:cubicBezTo>
                    <a:pt x="5438" y="7143"/>
                    <a:pt x="5434" y="7143"/>
                    <a:pt x="5431" y="7143"/>
                  </a:cubicBezTo>
                  <a:cubicBezTo>
                    <a:pt x="5290" y="7143"/>
                    <a:pt x="5169" y="7249"/>
                    <a:pt x="5146" y="7391"/>
                  </a:cubicBezTo>
                  <a:cubicBezTo>
                    <a:pt x="5127" y="7559"/>
                    <a:pt x="5258" y="7708"/>
                    <a:pt x="5431" y="7713"/>
                  </a:cubicBezTo>
                  <a:lnTo>
                    <a:pt x="9156" y="7713"/>
                  </a:lnTo>
                  <a:lnTo>
                    <a:pt x="9156" y="9078"/>
                  </a:lnTo>
                  <a:lnTo>
                    <a:pt x="5441" y="9078"/>
                  </a:lnTo>
                  <a:cubicBezTo>
                    <a:pt x="5437" y="9078"/>
                    <a:pt x="5434" y="9078"/>
                    <a:pt x="5431" y="9078"/>
                  </a:cubicBezTo>
                  <a:cubicBezTo>
                    <a:pt x="5299" y="9078"/>
                    <a:pt x="5183" y="9170"/>
                    <a:pt x="5151" y="9298"/>
                  </a:cubicBezTo>
                  <a:cubicBezTo>
                    <a:pt x="5113" y="9475"/>
                    <a:pt x="5249" y="9648"/>
                    <a:pt x="5431" y="9648"/>
                  </a:cubicBezTo>
                  <a:lnTo>
                    <a:pt x="9119" y="9648"/>
                  </a:lnTo>
                  <a:lnTo>
                    <a:pt x="9119" y="10405"/>
                  </a:lnTo>
                  <a:lnTo>
                    <a:pt x="1940" y="10405"/>
                  </a:lnTo>
                  <a:lnTo>
                    <a:pt x="1940" y="6297"/>
                  </a:lnTo>
                  <a:lnTo>
                    <a:pt x="6357" y="3707"/>
                  </a:lnTo>
                  <a:cubicBezTo>
                    <a:pt x="6631" y="3543"/>
                    <a:pt x="6468" y="3171"/>
                    <a:pt x="6216" y="3171"/>
                  </a:cubicBezTo>
                  <a:cubicBezTo>
                    <a:pt x="6167" y="3171"/>
                    <a:pt x="6115" y="3185"/>
                    <a:pt x="6062" y="3217"/>
                  </a:cubicBezTo>
                  <a:lnTo>
                    <a:pt x="1528" y="5890"/>
                  </a:lnTo>
                  <a:cubicBezTo>
                    <a:pt x="1440" y="5942"/>
                    <a:pt x="1384" y="6035"/>
                    <a:pt x="1370" y="6133"/>
                  </a:cubicBezTo>
                  <a:lnTo>
                    <a:pt x="1370" y="10443"/>
                  </a:lnTo>
                  <a:lnTo>
                    <a:pt x="294" y="10443"/>
                  </a:lnTo>
                  <a:cubicBezTo>
                    <a:pt x="294" y="10443"/>
                    <a:pt x="9" y="10541"/>
                    <a:pt x="0" y="10695"/>
                  </a:cubicBezTo>
                  <a:lnTo>
                    <a:pt x="0" y="11906"/>
                  </a:lnTo>
                  <a:cubicBezTo>
                    <a:pt x="5" y="12060"/>
                    <a:pt x="136" y="12186"/>
                    <a:pt x="294" y="12191"/>
                  </a:cubicBezTo>
                  <a:cubicBezTo>
                    <a:pt x="449" y="12191"/>
                    <a:pt x="575" y="12060"/>
                    <a:pt x="570" y="11906"/>
                  </a:cubicBezTo>
                  <a:lnTo>
                    <a:pt x="570" y="10976"/>
                  </a:lnTo>
                  <a:lnTo>
                    <a:pt x="7862" y="10976"/>
                  </a:lnTo>
                  <a:lnTo>
                    <a:pt x="7862" y="12668"/>
                  </a:lnTo>
                  <a:cubicBezTo>
                    <a:pt x="7862" y="12822"/>
                    <a:pt x="7988" y="12953"/>
                    <a:pt x="8147" y="12953"/>
                  </a:cubicBezTo>
                  <a:lnTo>
                    <a:pt x="9002" y="12953"/>
                  </a:lnTo>
                  <a:lnTo>
                    <a:pt x="9002" y="18875"/>
                  </a:lnTo>
                  <a:lnTo>
                    <a:pt x="8053" y="18875"/>
                  </a:lnTo>
                  <a:lnTo>
                    <a:pt x="8053" y="14346"/>
                  </a:lnTo>
                  <a:cubicBezTo>
                    <a:pt x="8053" y="14140"/>
                    <a:pt x="7890" y="13976"/>
                    <a:pt x="7684" y="13976"/>
                  </a:cubicBezTo>
                  <a:lnTo>
                    <a:pt x="4931" y="13976"/>
                  </a:lnTo>
                  <a:cubicBezTo>
                    <a:pt x="4725" y="13976"/>
                    <a:pt x="4562" y="14140"/>
                    <a:pt x="4562" y="14346"/>
                  </a:cubicBezTo>
                  <a:lnTo>
                    <a:pt x="4562" y="18875"/>
                  </a:lnTo>
                  <a:lnTo>
                    <a:pt x="575" y="18875"/>
                  </a:lnTo>
                  <a:lnTo>
                    <a:pt x="575" y="17127"/>
                  </a:lnTo>
                  <a:lnTo>
                    <a:pt x="3632" y="17127"/>
                  </a:lnTo>
                  <a:cubicBezTo>
                    <a:pt x="3791" y="17127"/>
                    <a:pt x="3917" y="17000"/>
                    <a:pt x="3917" y="16841"/>
                  </a:cubicBezTo>
                  <a:lnTo>
                    <a:pt x="3917" y="14257"/>
                  </a:lnTo>
                  <a:cubicBezTo>
                    <a:pt x="3917" y="14102"/>
                    <a:pt x="3791" y="13972"/>
                    <a:pt x="3632" y="13972"/>
                  </a:cubicBezTo>
                  <a:lnTo>
                    <a:pt x="575" y="13972"/>
                  </a:lnTo>
                  <a:lnTo>
                    <a:pt x="575" y="13177"/>
                  </a:lnTo>
                  <a:cubicBezTo>
                    <a:pt x="575" y="13032"/>
                    <a:pt x="472" y="12906"/>
                    <a:pt x="327" y="12883"/>
                  </a:cubicBezTo>
                  <a:cubicBezTo>
                    <a:pt x="316" y="12881"/>
                    <a:pt x="305" y="12881"/>
                    <a:pt x="294" y="12881"/>
                  </a:cubicBezTo>
                  <a:cubicBezTo>
                    <a:pt x="136" y="12881"/>
                    <a:pt x="5" y="13006"/>
                    <a:pt x="5" y="13168"/>
                  </a:cubicBezTo>
                  <a:lnTo>
                    <a:pt x="5" y="14252"/>
                  </a:lnTo>
                  <a:cubicBezTo>
                    <a:pt x="19" y="14257"/>
                    <a:pt x="33" y="14257"/>
                    <a:pt x="42" y="14257"/>
                  </a:cubicBezTo>
                  <a:lnTo>
                    <a:pt x="42" y="16846"/>
                  </a:lnTo>
                  <a:cubicBezTo>
                    <a:pt x="33" y="16846"/>
                    <a:pt x="19" y="16851"/>
                    <a:pt x="5" y="16855"/>
                  </a:cubicBezTo>
                  <a:lnTo>
                    <a:pt x="5" y="19160"/>
                  </a:lnTo>
                  <a:cubicBezTo>
                    <a:pt x="5" y="19314"/>
                    <a:pt x="136" y="19445"/>
                    <a:pt x="290" y="19445"/>
                  </a:cubicBezTo>
                  <a:lnTo>
                    <a:pt x="18822" y="19445"/>
                  </a:lnTo>
                  <a:cubicBezTo>
                    <a:pt x="18976" y="19445"/>
                    <a:pt x="19107" y="19314"/>
                    <a:pt x="19107" y="19160"/>
                  </a:cubicBezTo>
                  <a:lnTo>
                    <a:pt x="19107" y="8414"/>
                  </a:lnTo>
                  <a:cubicBezTo>
                    <a:pt x="19107" y="8258"/>
                    <a:pt x="18981" y="8129"/>
                    <a:pt x="18830" y="8129"/>
                  </a:cubicBezTo>
                  <a:cubicBezTo>
                    <a:pt x="18828" y="8129"/>
                    <a:pt x="18825" y="8129"/>
                    <a:pt x="18822" y="8129"/>
                  </a:cubicBezTo>
                  <a:lnTo>
                    <a:pt x="11129" y="8129"/>
                  </a:lnTo>
                  <a:lnTo>
                    <a:pt x="11129" y="4558"/>
                  </a:lnTo>
                  <a:lnTo>
                    <a:pt x="17509" y="4558"/>
                  </a:lnTo>
                  <a:lnTo>
                    <a:pt x="17509" y="7190"/>
                  </a:lnTo>
                  <a:cubicBezTo>
                    <a:pt x="17509" y="7325"/>
                    <a:pt x="17602" y="7442"/>
                    <a:pt x="17733" y="7475"/>
                  </a:cubicBezTo>
                  <a:cubicBezTo>
                    <a:pt x="17755" y="7480"/>
                    <a:pt x="17777" y="7482"/>
                    <a:pt x="17799" y="7482"/>
                  </a:cubicBezTo>
                  <a:cubicBezTo>
                    <a:pt x="17951" y="7482"/>
                    <a:pt x="18084" y="7359"/>
                    <a:pt x="18084" y="7199"/>
                  </a:cubicBezTo>
                  <a:lnTo>
                    <a:pt x="18084" y="4525"/>
                  </a:lnTo>
                  <a:lnTo>
                    <a:pt x="18747" y="4525"/>
                  </a:lnTo>
                  <a:cubicBezTo>
                    <a:pt x="18902" y="4525"/>
                    <a:pt x="19028" y="4395"/>
                    <a:pt x="19033" y="4240"/>
                  </a:cubicBezTo>
                  <a:lnTo>
                    <a:pt x="19033" y="2721"/>
                  </a:lnTo>
                  <a:cubicBezTo>
                    <a:pt x="19033" y="2562"/>
                    <a:pt x="18902" y="2436"/>
                    <a:pt x="18747" y="2436"/>
                  </a:cubicBezTo>
                  <a:lnTo>
                    <a:pt x="11129" y="2436"/>
                  </a:lnTo>
                  <a:lnTo>
                    <a:pt x="11129" y="581"/>
                  </a:lnTo>
                  <a:cubicBezTo>
                    <a:pt x="11129" y="263"/>
                    <a:pt x="10872" y="1"/>
                    <a:pt x="10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</p:grpSp>
      <p:cxnSp>
        <p:nvCxnSpPr>
          <p:cNvPr id="697" name="Google Shape;697;p43"/>
          <p:cNvCxnSpPr/>
          <p:nvPr/>
        </p:nvCxnSpPr>
        <p:spPr>
          <a:xfrm>
            <a:off x="772325" y="-23800"/>
            <a:ext cx="0" cy="4476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698" name="Google Shape;698;p43"/>
          <p:cNvGrpSpPr/>
          <p:nvPr/>
        </p:nvGrpSpPr>
        <p:grpSpPr>
          <a:xfrm>
            <a:off x="1428867" y="3522192"/>
            <a:ext cx="261075" cy="347815"/>
            <a:chOff x="6709751" y="2881842"/>
            <a:chExt cx="261075" cy="347815"/>
          </a:xfrm>
        </p:grpSpPr>
        <p:sp>
          <p:nvSpPr>
            <p:cNvPr id="699" name="Google Shape;699;p43"/>
            <p:cNvSpPr/>
            <p:nvPr/>
          </p:nvSpPr>
          <p:spPr>
            <a:xfrm>
              <a:off x="6709751" y="2881842"/>
              <a:ext cx="261075" cy="347815"/>
            </a:xfrm>
            <a:custGeom>
              <a:avLst/>
              <a:gdLst/>
              <a:ahLst/>
              <a:cxnLst/>
              <a:rect l="l" t="t" r="r" b="b"/>
              <a:pathLst>
                <a:path w="8241" h="10979" extrusionOk="0">
                  <a:moveTo>
                    <a:pt x="1394" y="4680"/>
                  </a:moveTo>
                  <a:cubicBezTo>
                    <a:pt x="1477" y="4728"/>
                    <a:pt x="1573" y="4740"/>
                    <a:pt x="1668" y="4740"/>
                  </a:cubicBezTo>
                  <a:lnTo>
                    <a:pt x="1787" y="4740"/>
                  </a:lnTo>
                  <a:cubicBezTo>
                    <a:pt x="1858" y="5323"/>
                    <a:pt x="2156" y="5823"/>
                    <a:pt x="2561" y="6180"/>
                  </a:cubicBezTo>
                  <a:cubicBezTo>
                    <a:pt x="2468" y="6204"/>
                    <a:pt x="2384" y="6215"/>
                    <a:pt x="2308" y="6215"/>
                  </a:cubicBezTo>
                  <a:cubicBezTo>
                    <a:pt x="1897" y="6215"/>
                    <a:pt x="1727" y="5915"/>
                    <a:pt x="1727" y="5895"/>
                  </a:cubicBezTo>
                  <a:cubicBezTo>
                    <a:pt x="1692" y="5835"/>
                    <a:pt x="1632" y="5799"/>
                    <a:pt x="1573" y="5799"/>
                  </a:cubicBezTo>
                  <a:cubicBezTo>
                    <a:pt x="1546" y="5802"/>
                    <a:pt x="1520" y="5803"/>
                    <a:pt x="1495" y="5803"/>
                  </a:cubicBezTo>
                  <a:cubicBezTo>
                    <a:pt x="1123" y="5803"/>
                    <a:pt x="974" y="5562"/>
                    <a:pt x="918" y="5395"/>
                  </a:cubicBezTo>
                  <a:cubicBezTo>
                    <a:pt x="1144" y="5323"/>
                    <a:pt x="1394" y="5133"/>
                    <a:pt x="1394" y="4716"/>
                  </a:cubicBezTo>
                  <a:lnTo>
                    <a:pt x="1394" y="4680"/>
                  </a:lnTo>
                  <a:close/>
                  <a:moveTo>
                    <a:pt x="6871" y="4716"/>
                  </a:moveTo>
                  <a:lnTo>
                    <a:pt x="6871" y="4740"/>
                  </a:lnTo>
                  <a:cubicBezTo>
                    <a:pt x="6895" y="5144"/>
                    <a:pt x="7145" y="5335"/>
                    <a:pt x="7371" y="5418"/>
                  </a:cubicBezTo>
                  <a:cubicBezTo>
                    <a:pt x="7314" y="5566"/>
                    <a:pt x="7159" y="5813"/>
                    <a:pt x="6770" y="5813"/>
                  </a:cubicBezTo>
                  <a:cubicBezTo>
                    <a:pt x="6752" y="5813"/>
                    <a:pt x="6734" y="5812"/>
                    <a:pt x="6716" y="5811"/>
                  </a:cubicBezTo>
                  <a:cubicBezTo>
                    <a:pt x="6645" y="5811"/>
                    <a:pt x="6597" y="5847"/>
                    <a:pt x="6561" y="5906"/>
                  </a:cubicBezTo>
                  <a:cubicBezTo>
                    <a:pt x="6551" y="5917"/>
                    <a:pt x="6367" y="6237"/>
                    <a:pt x="5922" y="6237"/>
                  </a:cubicBezTo>
                  <a:cubicBezTo>
                    <a:pt x="5859" y="6237"/>
                    <a:pt x="5790" y="6231"/>
                    <a:pt x="5716" y="6216"/>
                  </a:cubicBezTo>
                  <a:cubicBezTo>
                    <a:pt x="6133" y="5847"/>
                    <a:pt x="6418" y="5335"/>
                    <a:pt x="6490" y="4775"/>
                  </a:cubicBezTo>
                  <a:lnTo>
                    <a:pt x="6609" y="4775"/>
                  </a:lnTo>
                  <a:cubicBezTo>
                    <a:pt x="6692" y="4775"/>
                    <a:pt x="6799" y="4740"/>
                    <a:pt x="6871" y="4716"/>
                  </a:cubicBezTo>
                  <a:close/>
                  <a:moveTo>
                    <a:pt x="4132" y="275"/>
                  </a:moveTo>
                  <a:cubicBezTo>
                    <a:pt x="4656" y="275"/>
                    <a:pt x="5002" y="382"/>
                    <a:pt x="5133" y="596"/>
                  </a:cubicBezTo>
                  <a:cubicBezTo>
                    <a:pt x="5204" y="715"/>
                    <a:pt x="5359" y="787"/>
                    <a:pt x="5502" y="811"/>
                  </a:cubicBezTo>
                  <a:cubicBezTo>
                    <a:pt x="6299" y="906"/>
                    <a:pt x="6871" y="1561"/>
                    <a:pt x="6871" y="2347"/>
                  </a:cubicBezTo>
                  <a:lnTo>
                    <a:pt x="6871" y="3632"/>
                  </a:lnTo>
                  <a:cubicBezTo>
                    <a:pt x="6799" y="3585"/>
                    <a:pt x="6692" y="3573"/>
                    <a:pt x="6609" y="3573"/>
                  </a:cubicBezTo>
                  <a:lnTo>
                    <a:pt x="6514" y="3573"/>
                  </a:lnTo>
                  <a:lnTo>
                    <a:pt x="6514" y="3394"/>
                  </a:lnTo>
                  <a:cubicBezTo>
                    <a:pt x="6514" y="2858"/>
                    <a:pt x="6240" y="2632"/>
                    <a:pt x="5942" y="2394"/>
                  </a:cubicBezTo>
                  <a:cubicBezTo>
                    <a:pt x="5823" y="2299"/>
                    <a:pt x="5704" y="2204"/>
                    <a:pt x="5585" y="2085"/>
                  </a:cubicBezTo>
                  <a:cubicBezTo>
                    <a:pt x="5555" y="2055"/>
                    <a:pt x="5514" y="2040"/>
                    <a:pt x="5472" y="2040"/>
                  </a:cubicBezTo>
                  <a:cubicBezTo>
                    <a:pt x="5430" y="2040"/>
                    <a:pt x="5388" y="2055"/>
                    <a:pt x="5359" y="2085"/>
                  </a:cubicBezTo>
                  <a:cubicBezTo>
                    <a:pt x="5299" y="2144"/>
                    <a:pt x="5299" y="2239"/>
                    <a:pt x="5359" y="2299"/>
                  </a:cubicBezTo>
                  <a:cubicBezTo>
                    <a:pt x="5490" y="2442"/>
                    <a:pt x="5621" y="2537"/>
                    <a:pt x="5740" y="2644"/>
                  </a:cubicBezTo>
                  <a:cubicBezTo>
                    <a:pt x="6025" y="2870"/>
                    <a:pt x="6204" y="3013"/>
                    <a:pt x="6204" y="3394"/>
                  </a:cubicBezTo>
                  <a:lnTo>
                    <a:pt x="6204" y="3728"/>
                  </a:lnTo>
                  <a:cubicBezTo>
                    <a:pt x="6204" y="3787"/>
                    <a:pt x="6240" y="3835"/>
                    <a:pt x="6276" y="3871"/>
                  </a:cubicBezTo>
                  <a:cubicBezTo>
                    <a:pt x="6323" y="3894"/>
                    <a:pt x="6323" y="3894"/>
                    <a:pt x="6490" y="3894"/>
                  </a:cubicBezTo>
                  <a:lnTo>
                    <a:pt x="6621" y="3894"/>
                  </a:lnTo>
                  <a:cubicBezTo>
                    <a:pt x="6776" y="3894"/>
                    <a:pt x="6895" y="4013"/>
                    <a:pt x="6895" y="4168"/>
                  </a:cubicBezTo>
                  <a:cubicBezTo>
                    <a:pt x="6895" y="4311"/>
                    <a:pt x="6776" y="4430"/>
                    <a:pt x="6621" y="4430"/>
                  </a:cubicBezTo>
                  <a:lnTo>
                    <a:pt x="6537" y="4430"/>
                  </a:lnTo>
                  <a:lnTo>
                    <a:pt x="6537" y="4418"/>
                  </a:lnTo>
                  <a:cubicBezTo>
                    <a:pt x="6537" y="4323"/>
                    <a:pt x="6454" y="4252"/>
                    <a:pt x="6371" y="4252"/>
                  </a:cubicBezTo>
                  <a:cubicBezTo>
                    <a:pt x="6276" y="4252"/>
                    <a:pt x="6204" y="4323"/>
                    <a:pt x="6204" y="4418"/>
                  </a:cubicBezTo>
                  <a:cubicBezTo>
                    <a:pt x="6204" y="5549"/>
                    <a:pt x="5287" y="6478"/>
                    <a:pt x="4132" y="6478"/>
                  </a:cubicBezTo>
                  <a:cubicBezTo>
                    <a:pt x="4118" y="6478"/>
                    <a:pt x="4104" y="6478"/>
                    <a:pt x="4090" y="6478"/>
                  </a:cubicBezTo>
                  <a:cubicBezTo>
                    <a:pt x="2979" y="6478"/>
                    <a:pt x="2085" y="5547"/>
                    <a:pt x="2085" y="4430"/>
                  </a:cubicBezTo>
                  <a:cubicBezTo>
                    <a:pt x="2085" y="4347"/>
                    <a:pt x="2013" y="4263"/>
                    <a:pt x="1918" y="4263"/>
                  </a:cubicBezTo>
                  <a:cubicBezTo>
                    <a:pt x="1834" y="4263"/>
                    <a:pt x="1751" y="4347"/>
                    <a:pt x="1751" y="4430"/>
                  </a:cubicBezTo>
                  <a:lnTo>
                    <a:pt x="1751" y="4442"/>
                  </a:lnTo>
                  <a:lnTo>
                    <a:pt x="1668" y="4442"/>
                  </a:lnTo>
                  <a:cubicBezTo>
                    <a:pt x="1513" y="4442"/>
                    <a:pt x="1394" y="4323"/>
                    <a:pt x="1394" y="4180"/>
                  </a:cubicBezTo>
                  <a:cubicBezTo>
                    <a:pt x="1394" y="4025"/>
                    <a:pt x="1513" y="3906"/>
                    <a:pt x="1668" y="3906"/>
                  </a:cubicBezTo>
                  <a:lnTo>
                    <a:pt x="1751" y="3906"/>
                  </a:lnTo>
                  <a:cubicBezTo>
                    <a:pt x="2037" y="3906"/>
                    <a:pt x="2263" y="3692"/>
                    <a:pt x="2263" y="3406"/>
                  </a:cubicBezTo>
                  <a:cubicBezTo>
                    <a:pt x="2263" y="3228"/>
                    <a:pt x="2346" y="3073"/>
                    <a:pt x="2501" y="2942"/>
                  </a:cubicBezTo>
                  <a:lnTo>
                    <a:pt x="2513" y="2954"/>
                  </a:lnTo>
                  <a:cubicBezTo>
                    <a:pt x="2549" y="2989"/>
                    <a:pt x="2585" y="3001"/>
                    <a:pt x="2632" y="3001"/>
                  </a:cubicBezTo>
                  <a:cubicBezTo>
                    <a:pt x="2680" y="3001"/>
                    <a:pt x="2704" y="2989"/>
                    <a:pt x="2739" y="2954"/>
                  </a:cubicBezTo>
                  <a:cubicBezTo>
                    <a:pt x="2799" y="2894"/>
                    <a:pt x="2811" y="2823"/>
                    <a:pt x="2763" y="2751"/>
                  </a:cubicBezTo>
                  <a:cubicBezTo>
                    <a:pt x="3085" y="2573"/>
                    <a:pt x="3513" y="2442"/>
                    <a:pt x="3930" y="2299"/>
                  </a:cubicBezTo>
                  <a:cubicBezTo>
                    <a:pt x="4644" y="2061"/>
                    <a:pt x="5323" y="1846"/>
                    <a:pt x="5502" y="1394"/>
                  </a:cubicBezTo>
                  <a:cubicBezTo>
                    <a:pt x="5537" y="1311"/>
                    <a:pt x="5502" y="1215"/>
                    <a:pt x="5418" y="1192"/>
                  </a:cubicBezTo>
                  <a:cubicBezTo>
                    <a:pt x="5393" y="1182"/>
                    <a:pt x="5369" y="1178"/>
                    <a:pt x="5347" y="1178"/>
                  </a:cubicBezTo>
                  <a:cubicBezTo>
                    <a:pt x="5283" y="1178"/>
                    <a:pt x="5230" y="1213"/>
                    <a:pt x="5204" y="1275"/>
                  </a:cubicBezTo>
                  <a:cubicBezTo>
                    <a:pt x="5085" y="1585"/>
                    <a:pt x="4454" y="1799"/>
                    <a:pt x="3823" y="1989"/>
                  </a:cubicBezTo>
                  <a:cubicBezTo>
                    <a:pt x="3382" y="2144"/>
                    <a:pt x="2906" y="2287"/>
                    <a:pt x="2549" y="2513"/>
                  </a:cubicBezTo>
                  <a:lnTo>
                    <a:pt x="2085" y="2025"/>
                  </a:lnTo>
                  <a:cubicBezTo>
                    <a:pt x="2049" y="1990"/>
                    <a:pt x="1997" y="1967"/>
                    <a:pt x="1947" y="1967"/>
                  </a:cubicBezTo>
                  <a:cubicBezTo>
                    <a:pt x="1914" y="1967"/>
                    <a:pt x="1882" y="1977"/>
                    <a:pt x="1858" y="2001"/>
                  </a:cubicBezTo>
                  <a:cubicBezTo>
                    <a:pt x="1799" y="2061"/>
                    <a:pt x="1787" y="2168"/>
                    <a:pt x="1846" y="2227"/>
                  </a:cubicBezTo>
                  <a:lnTo>
                    <a:pt x="2275" y="2692"/>
                  </a:lnTo>
                  <a:cubicBezTo>
                    <a:pt x="2073" y="2870"/>
                    <a:pt x="1930" y="3097"/>
                    <a:pt x="1930" y="3394"/>
                  </a:cubicBezTo>
                  <a:cubicBezTo>
                    <a:pt x="1930" y="3490"/>
                    <a:pt x="1858" y="3573"/>
                    <a:pt x="1751" y="3573"/>
                  </a:cubicBezTo>
                  <a:lnTo>
                    <a:pt x="1668" y="3573"/>
                  </a:lnTo>
                  <a:cubicBezTo>
                    <a:pt x="1573" y="3573"/>
                    <a:pt x="1477" y="3597"/>
                    <a:pt x="1394" y="3632"/>
                  </a:cubicBezTo>
                  <a:lnTo>
                    <a:pt x="1394" y="2692"/>
                  </a:lnTo>
                  <a:cubicBezTo>
                    <a:pt x="1394" y="1787"/>
                    <a:pt x="1906" y="1204"/>
                    <a:pt x="2335" y="894"/>
                  </a:cubicBezTo>
                  <a:cubicBezTo>
                    <a:pt x="2858" y="501"/>
                    <a:pt x="3525" y="275"/>
                    <a:pt x="4132" y="275"/>
                  </a:cubicBezTo>
                  <a:close/>
                  <a:moveTo>
                    <a:pt x="5013" y="6680"/>
                  </a:moveTo>
                  <a:lnTo>
                    <a:pt x="5013" y="7526"/>
                  </a:lnTo>
                  <a:cubicBezTo>
                    <a:pt x="5013" y="7633"/>
                    <a:pt x="5002" y="7716"/>
                    <a:pt x="4966" y="7811"/>
                  </a:cubicBezTo>
                  <a:cubicBezTo>
                    <a:pt x="4942" y="7895"/>
                    <a:pt x="4990" y="7990"/>
                    <a:pt x="5073" y="8014"/>
                  </a:cubicBezTo>
                  <a:cubicBezTo>
                    <a:pt x="5085" y="8014"/>
                    <a:pt x="5109" y="8038"/>
                    <a:pt x="5133" y="8038"/>
                  </a:cubicBezTo>
                  <a:cubicBezTo>
                    <a:pt x="5192" y="8038"/>
                    <a:pt x="5263" y="7990"/>
                    <a:pt x="5287" y="7931"/>
                  </a:cubicBezTo>
                  <a:cubicBezTo>
                    <a:pt x="5323" y="7800"/>
                    <a:pt x="5359" y="7681"/>
                    <a:pt x="5359" y="7526"/>
                  </a:cubicBezTo>
                  <a:lnTo>
                    <a:pt x="5359" y="7240"/>
                  </a:lnTo>
                  <a:lnTo>
                    <a:pt x="5787" y="7395"/>
                  </a:lnTo>
                  <a:cubicBezTo>
                    <a:pt x="5859" y="7419"/>
                    <a:pt x="5906" y="7478"/>
                    <a:pt x="5906" y="7561"/>
                  </a:cubicBezTo>
                  <a:cubicBezTo>
                    <a:pt x="5918" y="8133"/>
                    <a:pt x="5787" y="8633"/>
                    <a:pt x="5656" y="8931"/>
                  </a:cubicBezTo>
                  <a:cubicBezTo>
                    <a:pt x="5567" y="9130"/>
                    <a:pt x="5376" y="9255"/>
                    <a:pt x="5170" y="9255"/>
                  </a:cubicBezTo>
                  <a:cubicBezTo>
                    <a:pt x="5130" y="9255"/>
                    <a:pt x="5090" y="9250"/>
                    <a:pt x="5049" y="9240"/>
                  </a:cubicBezTo>
                  <a:lnTo>
                    <a:pt x="4180" y="9026"/>
                  </a:lnTo>
                  <a:lnTo>
                    <a:pt x="4109" y="9026"/>
                  </a:lnTo>
                  <a:lnTo>
                    <a:pt x="3239" y="9240"/>
                  </a:lnTo>
                  <a:cubicBezTo>
                    <a:pt x="3197" y="9250"/>
                    <a:pt x="3154" y="9255"/>
                    <a:pt x="3112" y="9255"/>
                  </a:cubicBezTo>
                  <a:cubicBezTo>
                    <a:pt x="2908" y="9255"/>
                    <a:pt x="2721" y="9138"/>
                    <a:pt x="2632" y="8931"/>
                  </a:cubicBezTo>
                  <a:cubicBezTo>
                    <a:pt x="2513" y="8633"/>
                    <a:pt x="2370" y="8133"/>
                    <a:pt x="2406" y="7538"/>
                  </a:cubicBezTo>
                  <a:cubicBezTo>
                    <a:pt x="2406" y="7466"/>
                    <a:pt x="2466" y="7407"/>
                    <a:pt x="2525" y="7383"/>
                  </a:cubicBezTo>
                  <a:lnTo>
                    <a:pt x="2966" y="7228"/>
                  </a:lnTo>
                  <a:lnTo>
                    <a:pt x="2966" y="7514"/>
                  </a:lnTo>
                  <a:cubicBezTo>
                    <a:pt x="2966" y="8169"/>
                    <a:pt x="3501" y="8704"/>
                    <a:pt x="4156" y="8704"/>
                  </a:cubicBezTo>
                  <a:cubicBezTo>
                    <a:pt x="4394" y="8704"/>
                    <a:pt x="4609" y="8633"/>
                    <a:pt x="4811" y="8514"/>
                  </a:cubicBezTo>
                  <a:cubicBezTo>
                    <a:pt x="4882" y="8466"/>
                    <a:pt x="4894" y="8359"/>
                    <a:pt x="4847" y="8288"/>
                  </a:cubicBezTo>
                  <a:cubicBezTo>
                    <a:pt x="4824" y="8242"/>
                    <a:pt x="4771" y="8215"/>
                    <a:pt x="4717" y="8215"/>
                  </a:cubicBezTo>
                  <a:cubicBezTo>
                    <a:pt x="4688" y="8215"/>
                    <a:pt x="4658" y="8223"/>
                    <a:pt x="4632" y="8240"/>
                  </a:cubicBezTo>
                  <a:cubicBezTo>
                    <a:pt x="4478" y="8335"/>
                    <a:pt x="4311" y="8395"/>
                    <a:pt x="4156" y="8395"/>
                  </a:cubicBezTo>
                  <a:cubicBezTo>
                    <a:pt x="3680" y="8395"/>
                    <a:pt x="3287" y="8002"/>
                    <a:pt x="3287" y="7526"/>
                  </a:cubicBezTo>
                  <a:lnTo>
                    <a:pt x="3287" y="6680"/>
                  </a:lnTo>
                  <a:cubicBezTo>
                    <a:pt x="3561" y="6788"/>
                    <a:pt x="3859" y="6847"/>
                    <a:pt x="4156" y="6847"/>
                  </a:cubicBezTo>
                  <a:cubicBezTo>
                    <a:pt x="4454" y="6847"/>
                    <a:pt x="4752" y="6788"/>
                    <a:pt x="5013" y="6680"/>
                  </a:cubicBezTo>
                  <a:close/>
                  <a:moveTo>
                    <a:pt x="4109" y="1"/>
                  </a:moveTo>
                  <a:cubicBezTo>
                    <a:pt x="3418" y="1"/>
                    <a:pt x="2680" y="251"/>
                    <a:pt x="2108" y="668"/>
                  </a:cubicBezTo>
                  <a:cubicBezTo>
                    <a:pt x="1620" y="1025"/>
                    <a:pt x="1037" y="1680"/>
                    <a:pt x="1037" y="2716"/>
                  </a:cubicBezTo>
                  <a:lnTo>
                    <a:pt x="1037" y="4728"/>
                  </a:lnTo>
                  <a:cubicBezTo>
                    <a:pt x="1037" y="5097"/>
                    <a:pt x="739" y="5133"/>
                    <a:pt x="680" y="5133"/>
                  </a:cubicBezTo>
                  <a:cubicBezTo>
                    <a:pt x="644" y="5133"/>
                    <a:pt x="596" y="5144"/>
                    <a:pt x="561" y="5192"/>
                  </a:cubicBezTo>
                  <a:cubicBezTo>
                    <a:pt x="537" y="5216"/>
                    <a:pt x="525" y="5264"/>
                    <a:pt x="525" y="5311"/>
                  </a:cubicBezTo>
                  <a:cubicBezTo>
                    <a:pt x="525" y="5323"/>
                    <a:pt x="608" y="6133"/>
                    <a:pt x="1442" y="6145"/>
                  </a:cubicBezTo>
                  <a:cubicBezTo>
                    <a:pt x="1501" y="6216"/>
                    <a:pt x="1596" y="6323"/>
                    <a:pt x="1739" y="6407"/>
                  </a:cubicBezTo>
                  <a:cubicBezTo>
                    <a:pt x="1874" y="6489"/>
                    <a:pt x="2069" y="6571"/>
                    <a:pt x="2325" y="6571"/>
                  </a:cubicBezTo>
                  <a:cubicBezTo>
                    <a:pt x="2477" y="6571"/>
                    <a:pt x="2651" y="6542"/>
                    <a:pt x="2847" y="6466"/>
                  </a:cubicBezTo>
                  <a:cubicBezTo>
                    <a:pt x="2870" y="6478"/>
                    <a:pt x="2882" y="6502"/>
                    <a:pt x="2918" y="6514"/>
                  </a:cubicBezTo>
                  <a:lnTo>
                    <a:pt x="2918" y="6895"/>
                  </a:lnTo>
                  <a:lnTo>
                    <a:pt x="2382" y="7073"/>
                  </a:lnTo>
                  <a:cubicBezTo>
                    <a:pt x="2192" y="7157"/>
                    <a:pt x="2049" y="7323"/>
                    <a:pt x="2037" y="7526"/>
                  </a:cubicBezTo>
                  <a:lnTo>
                    <a:pt x="2037" y="7561"/>
                  </a:lnTo>
                  <a:lnTo>
                    <a:pt x="787" y="8002"/>
                  </a:lnTo>
                  <a:cubicBezTo>
                    <a:pt x="310" y="8169"/>
                    <a:pt x="1" y="8609"/>
                    <a:pt x="1" y="9121"/>
                  </a:cubicBezTo>
                  <a:lnTo>
                    <a:pt x="1" y="10788"/>
                  </a:lnTo>
                  <a:cubicBezTo>
                    <a:pt x="1" y="10871"/>
                    <a:pt x="72" y="10955"/>
                    <a:pt x="168" y="10955"/>
                  </a:cubicBezTo>
                  <a:cubicBezTo>
                    <a:pt x="251" y="10955"/>
                    <a:pt x="322" y="10871"/>
                    <a:pt x="322" y="10788"/>
                  </a:cubicBezTo>
                  <a:lnTo>
                    <a:pt x="322" y="9121"/>
                  </a:lnTo>
                  <a:cubicBezTo>
                    <a:pt x="322" y="9014"/>
                    <a:pt x="346" y="8895"/>
                    <a:pt x="382" y="8812"/>
                  </a:cubicBezTo>
                  <a:lnTo>
                    <a:pt x="1203" y="9502"/>
                  </a:lnTo>
                  <a:cubicBezTo>
                    <a:pt x="1323" y="9609"/>
                    <a:pt x="1382" y="9740"/>
                    <a:pt x="1382" y="9907"/>
                  </a:cubicBezTo>
                  <a:lnTo>
                    <a:pt x="1382" y="10788"/>
                  </a:lnTo>
                  <a:cubicBezTo>
                    <a:pt x="1382" y="10871"/>
                    <a:pt x="1453" y="10955"/>
                    <a:pt x="1549" y="10955"/>
                  </a:cubicBezTo>
                  <a:cubicBezTo>
                    <a:pt x="1632" y="10955"/>
                    <a:pt x="1715" y="10871"/>
                    <a:pt x="1715" y="10788"/>
                  </a:cubicBezTo>
                  <a:lnTo>
                    <a:pt x="1715" y="9907"/>
                  </a:lnTo>
                  <a:cubicBezTo>
                    <a:pt x="1715" y="9657"/>
                    <a:pt x="1608" y="9431"/>
                    <a:pt x="1418" y="9264"/>
                  </a:cubicBezTo>
                  <a:lnTo>
                    <a:pt x="561" y="8538"/>
                  </a:lnTo>
                  <a:cubicBezTo>
                    <a:pt x="656" y="8431"/>
                    <a:pt x="775" y="8359"/>
                    <a:pt x="906" y="8312"/>
                  </a:cubicBezTo>
                  <a:lnTo>
                    <a:pt x="2037" y="7919"/>
                  </a:lnTo>
                  <a:cubicBezTo>
                    <a:pt x="2049" y="8419"/>
                    <a:pt x="2180" y="8824"/>
                    <a:pt x="2287" y="9085"/>
                  </a:cubicBezTo>
                  <a:cubicBezTo>
                    <a:pt x="2426" y="9414"/>
                    <a:pt x="2740" y="9609"/>
                    <a:pt x="3075" y="9609"/>
                  </a:cubicBezTo>
                  <a:cubicBezTo>
                    <a:pt x="3141" y="9609"/>
                    <a:pt x="3208" y="9601"/>
                    <a:pt x="3275" y="9586"/>
                  </a:cubicBezTo>
                  <a:lnTo>
                    <a:pt x="4085" y="9371"/>
                  </a:lnTo>
                  <a:lnTo>
                    <a:pt x="4906" y="9586"/>
                  </a:lnTo>
                  <a:cubicBezTo>
                    <a:pt x="4978" y="9597"/>
                    <a:pt x="5049" y="9609"/>
                    <a:pt x="5121" y="9609"/>
                  </a:cubicBezTo>
                  <a:cubicBezTo>
                    <a:pt x="5442" y="9609"/>
                    <a:pt x="5752" y="9419"/>
                    <a:pt x="5895" y="9085"/>
                  </a:cubicBezTo>
                  <a:cubicBezTo>
                    <a:pt x="6002" y="8824"/>
                    <a:pt x="6133" y="8419"/>
                    <a:pt x="6145" y="7931"/>
                  </a:cubicBezTo>
                  <a:lnTo>
                    <a:pt x="7276" y="8335"/>
                  </a:lnTo>
                  <a:cubicBezTo>
                    <a:pt x="7407" y="8371"/>
                    <a:pt x="7526" y="8466"/>
                    <a:pt x="7621" y="8550"/>
                  </a:cubicBezTo>
                  <a:lnTo>
                    <a:pt x="6764" y="9288"/>
                  </a:lnTo>
                  <a:cubicBezTo>
                    <a:pt x="6573" y="9443"/>
                    <a:pt x="6466" y="9669"/>
                    <a:pt x="6466" y="9919"/>
                  </a:cubicBezTo>
                  <a:lnTo>
                    <a:pt x="6466" y="10800"/>
                  </a:lnTo>
                  <a:cubicBezTo>
                    <a:pt x="6466" y="10895"/>
                    <a:pt x="6549" y="10967"/>
                    <a:pt x="6633" y="10967"/>
                  </a:cubicBezTo>
                  <a:cubicBezTo>
                    <a:pt x="6728" y="10967"/>
                    <a:pt x="6799" y="10895"/>
                    <a:pt x="6799" y="10800"/>
                  </a:cubicBezTo>
                  <a:lnTo>
                    <a:pt x="6799" y="9919"/>
                  </a:lnTo>
                  <a:cubicBezTo>
                    <a:pt x="6799" y="9776"/>
                    <a:pt x="6859" y="9621"/>
                    <a:pt x="6978" y="9526"/>
                  </a:cubicBezTo>
                  <a:lnTo>
                    <a:pt x="7776" y="8835"/>
                  </a:lnTo>
                  <a:cubicBezTo>
                    <a:pt x="7823" y="8943"/>
                    <a:pt x="7835" y="9050"/>
                    <a:pt x="7835" y="9145"/>
                  </a:cubicBezTo>
                  <a:lnTo>
                    <a:pt x="7835" y="10812"/>
                  </a:lnTo>
                  <a:cubicBezTo>
                    <a:pt x="7835" y="10907"/>
                    <a:pt x="7919" y="10979"/>
                    <a:pt x="8002" y="10979"/>
                  </a:cubicBezTo>
                  <a:cubicBezTo>
                    <a:pt x="8097" y="10979"/>
                    <a:pt x="8169" y="10907"/>
                    <a:pt x="8169" y="10812"/>
                  </a:cubicBezTo>
                  <a:lnTo>
                    <a:pt x="8169" y="9145"/>
                  </a:lnTo>
                  <a:cubicBezTo>
                    <a:pt x="8240" y="8597"/>
                    <a:pt x="7919" y="8133"/>
                    <a:pt x="7442" y="7978"/>
                  </a:cubicBezTo>
                  <a:lnTo>
                    <a:pt x="6204" y="7538"/>
                  </a:lnTo>
                  <a:lnTo>
                    <a:pt x="6204" y="7514"/>
                  </a:lnTo>
                  <a:cubicBezTo>
                    <a:pt x="6192" y="7300"/>
                    <a:pt x="6061" y="7121"/>
                    <a:pt x="5859" y="7061"/>
                  </a:cubicBezTo>
                  <a:lnTo>
                    <a:pt x="5323" y="6883"/>
                  </a:lnTo>
                  <a:lnTo>
                    <a:pt x="5323" y="6502"/>
                  </a:lnTo>
                  <a:cubicBezTo>
                    <a:pt x="5359" y="6478"/>
                    <a:pt x="5371" y="6466"/>
                    <a:pt x="5406" y="6454"/>
                  </a:cubicBezTo>
                  <a:cubicBezTo>
                    <a:pt x="5597" y="6526"/>
                    <a:pt x="5775" y="6561"/>
                    <a:pt x="5918" y="6561"/>
                  </a:cubicBezTo>
                  <a:cubicBezTo>
                    <a:pt x="6180" y="6561"/>
                    <a:pt x="6371" y="6490"/>
                    <a:pt x="6490" y="6407"/>
                  </a:cubicBezTo>
                  <a:cubicBezTo>
                    <a:pt x="6633" y="6323"/>
                    <a:pt x="6728" y="6216"/>
                    <a:pt x="6787" y="6145"/>
                  </a:cubicBezTo>
                  <a:cubicBezTo>
                    <a:pt x="7621" y="6133"/>
                    <a:pt x="7704" y="5323"/>
                    <a:pt x="7704" y="5311"/>
                  </a:cubicBezTo>
                  <a:cubicBezTo>
                    <a:pt x="7704" y="5264"/>
                    <a:pt x="7692" y="5216"/>
                    <a:pt x="7669" y="5192"/>
                  </a:cubicBezTo>
                  <a:cubicBezTo>
                    <a:pt x="7633" y="5156"/>
                    <a:pt x="7585" y="5133"/>
                    <a:pt x="7549" y="5133"/>
                  </a:cubicBezTo>
                  <a:cubicBezTo>
                    <a:pt x="7549" y="5133"/>
                    <a:pt x="7454" y="5133"/>
                    <a:pt x="7371" y="5073"/>
                  </a:cubicBezTo>
                  <a:cubicBezTo>
                    <a:pt x="7252" y="5014"/>
                    <a:pt x="7192" y="4894"/>
                    <a:pt x="7192" y="4728"/>
                  </a:cubicBezTo>
                  <a:lnTo>
                    <a:pt x="7192" y="2382"/>
                  </a:lnTo>
                  <a:cubicBezTo>
                    <a:pt x="7192" y="1430"/>
                    <a:pt x="6478" y="620"/>
                    <a:pt x="5525" y="513"/>
                  </a:cubicBezTo>
                  <a:cubicBezTo>
                    <a:pt x="5466" y="513"/>
                    <a:pt x="5406" y="489"/>
                    <a:pt x="5371" y="442"/>
                  </a:cubicBezTo>
                  <a:cubicBezTo>
                    <a:pt x="5180" y="144"/>
                    <a:pt x="4752" y="1"/>
                    <a:pt x="4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700" name="Google Shape;700;p43"/>
            <p:cNvSpPr/>
            <p:nvPr/>
          </p:nvSpPr>
          <p:spPr>
            <a:xfrm>
              <a:off x="6819522" y="3044519"/>
              <a:ext cx="43402" cy="15396"/>
            </a:xfrm>
            <a:custGeom>
              <a:avLst/>
              <a:gdLst/>
              <a:ahLst/>
              <a:cxnLst/>
              <a:rect l="l" t="t" r="r" b="b"/>
              <a:pathLst>
                <a:path w="1370" h="486" extrusionOk="0">
                  <a:moveTo>
                    <a:pt x="173" y="1"/>
                  </a:moveTo>
                  <a:cubicBezTo>
                    <a:pt x="132" y="1"/>
                    <a:pt x="90" y="15"/>
                    <a:pt x="60" y="45"/>
                  </a:cubicBezTo>
                  <a:cubicBezTo>
                    <a:pt x="1" y="105"/>
                    <a:pt x="1" y="200"/>
                    <a:pt x="60" y="260"/>
                  </a:cubicBezTo>
                  <a:cubicBezTo>
                    <a:pt x="191" y="402"/>
                    <a:pt x="429" y="486"/>
                    <a:pt x="691" y="486"/>
                  </a:cubicBezTo>
                  <a:cubicBezTo>
                    <a:pt x="941" y="486"/>
                    <a:pt x="1179" y="414"/>
                    <a:pt x="1310" y="260"/>
                  </a:cubicBezTo>
                  <a:cubicBezTo>
                    <a:pt x="1370" y="200"/>
                    <a:pt x="1370" y="105"/>
                    <a:pt x="1310" y="45"/>
                  </a:cubicBezTo>
                  <a:cubicBezTo>
                    <a:pt x="1281" y="15"/>
                    <a:pt x="1239" y="1"/>
                    <a:pt x="1197" y="1"/>
                  </a:cubicBezTo>
                  <a:cubicBezTo>
                    <a:pt x="1156" y="1"/>
                    <a:pt x="1114" y="15"/>
                    <a:pt x="1084" y="45"/>
                  </a:cubicBezTo>
                  <a:cubicBezTo>
                    <a:pt x="1025" y="105"/>
                    <a:pt x="894" y="152"/>
                    <a:pt x="691" y="152"/>
                  </a:cubicBezTo>
                  <a:cubicBezTo>
                    <a:pt x="477" y="152"/>
                    <a:pt x="346" y="81"/>
                    <a:pt x="286" y="45"/>
                  </a:cubicBezTo>
                  <a:cubicBezTo>
                    <a:pt x="257" y="15"/>
                    <a:pt x="215" y="1"/>
                    <a:pt x="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701" name="Google Shape;701;p43"/>
            <p:cNvSpPr/>
            <p:nvPr/>
          </p:nvSpPr>
          <p:spPr>
            <a:xfrm>
              <a:off x="6803682" y="3006344"/>
              <a:ext cx="10233" cy="15492"/>
            </a:xfrm>
            <a:custGeom>
              <a:avLst/>
              <a:gdLst/>
              <a:ahLst/>
              <a:cxnLst/>
              <a:rect l="l" t="t" r="r" b="b"/>
              <a:pathLst>
                <a:path w="323" h="489" extrusionOk="0">
                  <a:moveTo>
                    <a:pt x="155" y="0"/>
                  </a:moveTo>
                  <a:cubicBezTo>
                    <a:pt x="72" y="0"/>
                    <a:pt x="1" y="71"/>
                    <a:pt x="1" y="155"/>
                  </a:cubicBezTo>
                  <a:lnTo>
                    <a:pt x="1" y="322"/>
                  </a:lnTo>
                  <a:cubicBezTo>
                    <a:pt x="1" y="417"/>
                    <a:pt x="72" y="488"/>
                    <a:pt x="155" y="488"/>
                  </a:cubicBezTo>
                  <a:cubicBezTo>
                    <a:pt x="251" y="488"/>
                    <a:pt x="322" y="417"/>
                    <a:pt x="322" y="322"/>
                  </a:cubicBezTo>
                  <a:lnTo>
                    <a:pt x="322" y="155"/>
                  </a:lnTo>
                  <a:cubicBezTo>
                    <a:pt x="310" y="71"/>
                    <a:pt x="251" y="0"/>
                    <a:pt x="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702" name="Google Shape;702;p43"/>
            <p:cNvSpPr/>
            <p:nvPr/>
          </p:nvSpPr>
          <p:spPr>
            <a:xfrm>
              <a:off x="6868183" y="3006344"/>
              <a:ext cx="10201" cy="15492"/>
            </a:xfrm>
            <a:custGeom>
              <a:avLst/>
              <a:gdLst/>
              <a:ahLst/>
              <a:cxnLst/>
              <a:rect l="l" t="t" r="r" b="b"/>
              <a:pathLst>
                <a:path w="322" h="489" extrusionOk="0">
                  <a:moveTo>
                    <a:pt x="167" y="0"/>
                  </a:moveTo>
                  <a:cubicBezTo>
                    <a:pt x="72" y="0"/>
                    <a:pt x="1" y="71"/>
                    <a:pt x="1" y="155"/>
                  </a:cubicBezTo>
                  <a:lnTo>
                    <a:pt x="1" y="322"/>
                  </a:lnTo>
                  <a:cubicBezTo>
                    <a:pt x="1" y="417"/>
                    <a:pt x="72" y="488"/>
                    <a:pt x="167" y="488"/>
                  </a:cubicBezTo>
                  <a:cubicBezTo>
                    <a:pt x="251" y="488"/>
                    <a:pt x="322" y="417"/>
                    <a:pt x="322" y="322"/>
                  </a:cubicBezTo>
                  <a:lnTo>
                    <a:pt x="322" y="155"/>
                  </a:lnTo>
                  <a:cubicBezTo>
                    <a:pt x="322" y="71"/>
                    <a:pt x="251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703" name="Google Shape;703;p43"/>
            <p:cNvSpPr/>
            <p:nvPr/>
          </p:nvSpPr>
          <p:spPr>
            <a:xfrm>
              <a:off x="6798011" y="2990124"/>
              <a:ext cx="21162" cy="10581"/>
            </a:xfrm>
            <a:custGeom>
              <a:avLst/>
              <a:gdLst/>
              <a:ahLst/>
              <a:cxnLst/>
              <a:rect l="l" t="t" r="r" b="b"/>
              <a:pathLst>
                <a:path w="668" h="334" extrusionOk="0">
                  <a:moveTo>
                    <a:pt x="156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33"/>
                    <a:pt x="156" y="333"/>
                  </a:cubicBezTo>
                  <a:lnTo>
                    <a:pt x="501" y="333"/>
                  </a:lnTo>
                  <a:cubicBezTo>
                    <a:pt x="584" y="333"/>
                    <a:pt x="668" y="250"/>
                    <a:pt x="668" y="167"/>
                  </a:cubicBezTo>
                  <a:cubicBezTo>
                    <a:pt x="668" y="60"/>
                    <a:pt x="596" y="0"/>
                    <a:pt x="5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704" name="Google Shape;704;p43"/>
            <p:cNvSpPr/>
            <p:nvPr/>
          </p:nvSpPr>
          <p:spPr>
            <a:xfrm>
              <a:off x="6862892" y="2990124"/>
              <a:ext cx="21162" cy="10581"/>
            </a:xfrm>
            <a:custGeom>
              <a:avLst/>
              <a:gdLst/>
              <a:ahLst/>
              <a:cxnLst/>
              <a:rect l="l" t="t" r="r" b="b"/>
              <a:pathLst>
                <a:path w="668" h="334" extrusionOk="0">
                  <a:moveTo>
                    <a:pt x="168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33"/>
                    <a:pt x="168" y="333"/>
                  </a:cubicBezTo>
                  <a:lnTo>
                    <a:pt x="513" y="333"/>
                  </a:lnTo>
                  <a:cubicBezTo>
                    <a:pt x="596" y="333"/>
                    <a:pt x="668" y="250"/>
                    <a:pt x="668" y="167"/>
                  </a:cubicBezTo>
                  <a:cubicBezTo>
                    <a:pt x="668" y="60"/>
                    <a:pt x="596" y="0"/>
                    <a:pt x="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</p:grpSp>
      <p:grpSp>
        <p:nvGrpSpPr>
          <p:cNvPr id="705" name="Google Shape;705;p43"/>
          <p:cNvGrpSpPr/>
          <p:nvPr/>
        </p:nvGrpSpPr>
        <p:grpSpPr>
          <a:xfrm>
            <a:off x="1419649" y="1859912"/>
            <a:ext cx="279513" cy="355735"/>
            <a:chOff x="7594288" y="2415259"/>
            <a:chExt cx="279513" cy="355735"/>
          </a:xfrm>
        </p:grpSpPr>
        <p:sp>
          <p:nvSpPr>
            <p:cNvPr id="706" name="Google Shape;706;p43"/>
            <p:cNvSpPr/>
            <p:nvPr/>
          </p:nvSpPr>
          <p:spPr>
            <a:xfrm>
              <a:off x="7696108" y="2531841"/>
              <a:ext cx="10233" cy="16220"/>
            </a:xfrm>
            <a:custGeom>
              <a:avLst/>
              <a:gdLst/>
              <a:ahLst/>
              <a:cxnLst/>
              <a:rect l="l" t="t" r="r" b="b"/>
              <a:pathLst>
                <a:path w="323" h="512" extrusionOk="0">
                  <a:moveTo>
                    <a:pt x="167" y="0"/>
                  </a:moveTo>
                  <a:cubicBezTo>
                    <a:pt x="72" y="0"/>
                    <a:pt x="1" y="71"/>
                    <a:pt x="1" y="167"/>
                  </a:cubicBezTo>
                  <a:lnTo>
                    <a:pt x="1" y="345"/>
                  </a:lnTo>
                  <a:cubicBezTo>
                    <a:pt x="1" y="429"/>
                    <a:pt x="72" y="512"/>
                    <a:pt x="167" y="512"/>
                  </a:cubicBezTo>
                  <a:cubicBezTo>
                    <a:pt x="251" y="512"/>
                    <a:pt x="322" y="429"/>
                    <a:pt x="322" y="345"/>
                  </a:cubicBezTo>
                  <a:lnTo>
                    <a:pt x="322" y="167"/>
                  </a:lnTo>
                  <a:cubicBezTo>
                    <a:pt x="322" y="71"/>
                    <a:pt x="251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707" name="Google Shape;707;p43"/>
            <p:cNvSpPr/>
            <p:nvPr/>
          </p:nvSpPr>
          <p:spPr>
            <a:xfrm>
              <a:off x="7762889" y="2531841"/>
              <a:ext cx="10581" cy="16220"/>
            </a:xfrm>
            <a:custGeom>
              <a:avLst/>
              <a:gdLst/>
              <a:ahLst/>
              <a:cxnLst/>
              <a:rect l="l" t="t" r="r" b="b"/>
              <a:pathLst>
                <a:path w="334" h="512" extrusionOk="0">
                  <a:moveTo>
                    <a:pt x="167" y="0"/>
                  </a:moveTo>
                  <a:cubicBezTo>
                    <a:pt x="84" y="0"/>
                    <a:pt x="0" y="71"/>
                    <a:pt x="0" y="167"/>
                  </a:cubicBezTo>
                  <a:lnTo>
                    <a:pt x="0" y="345"/>
                  </a:lnTo>
                  <a:cubicBezTo>
                    <a:pt x="0" y="429"/>
                    <a:pt x="84" y="512"/>
                    <a:pt x="167" y="512"/>
                  </a:cubicBezTo>
                  <a:cubicBezTo>
                    <a:pt x="262" y="512"/>
                    <a:pt x="334" y="429"/>
                    <a:pt x="334" y="345"/>
                  </a:cubicBezTo>
                  <a:lnTo>
                    <a:pt x="334" y="167"/>
                  </a:lnTo>
                  <a:cubicBezTo>
                    <a:pt x="334" y="71"/>
                    <a:pt x="262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708" name="Google Shape;708;p43"/>
            <p:cNvSpPr/>
            <p:nvPr/>
          </p:nvSpPr>
          <p:spPr>
            <a:xfrm>
              <a:off x="7711948" y="2571156"/>
              <a:ext cx="45302" cy="15777"/>
            </a:xfrm>
            <a:custGeom>
              <a:avLst/>
              <a:gdLst/>
              <a:ahLst/>
              <a:cxnLst/>
              <a:rect l="l" t="t" r="r" b="b"/>
              <a:pathLst>
                <a:path w="1430" h="498" extrusionOk="0">
                  <a:moveTo>
                    <a:pt x="188" y="0"/>
                  </a:moveTo>
                  <a:cubicBezTo>
                    <a:pt x="147" y="0"/>
                    <a:pt x="102" y="15"/>
                    <a:pt x="60" y="45"/>
                  </a:cubicBezTo>
                  <a:cubicBezTo>
                    <a:pt x="1" y="93"/>
                    <a:pt x="1" y="200"/>
                    <a:pt x="60" y="283"/>
                  </a:cubicBezTo>
                  <a:cubicBezTo>
                    <a:pt x="215" y="414"/>
                    <a:pt x="453" y="497"/>
                    <a:pt x="703" y="497"/>
                  </a:cubicBezTo>
                  <a:cubicBezTo>
                    <a:pt x="977" y="497"/>
                    <a:pt x="1215" y="414"/>
                    <a:pt x="1346" y="283"/>
                  </a:cubicBezTo>
                  <a:cubicBezTo>
                    <a:pt x="1430" y="223"/>
                    <a:pt x="1430" y="116"/>
                    <a:pt x="1370" y="45"/>
                  </a:cubicBezTo>
                  <a:cubicBezTo>
                    <a:pt x="1340" y="15"/>
                    <a:pt x="1302" y="0"/>
                    <a:pt x="1260" y="0"/>
                  </a:cubicBezTo>
                  <a:cubicBezTo>
                    <a:pt x="1218" y="0"/>
                    <a:pt x="1174" y="15"/>
                    <a:pt x="1132" y="45"/>
                  </a:cubicBezTo>
                  <a:cubicBezTo>
                    <a:pt x="1072" y="93"/>
                    <a:pt x="930" y="176"/>
                    <a:pt x="715" y="176"/>
                  </a:cubicBezTo>
                  <a:cubicBezTo>
                    <a:pt x="513" y="176"/>
                    <a:pt x="358" y="93"/>
                    <a:pt x="298" y="45"/>
                  </a:cubicBezTo>
                  <a:cubicBezTo>
                    <a:pt x="269" y="15"/>
                    <a:pt x="230" y="0"/>
                    <a:pt x="1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709" name="Google Shape;709;p43"/>
            <p:cNvSpPr/>
            <p:nvPr/>
          </p:nvSpPr>
          <p:spPr>
            <a:xfrm>
              <a:off x="7594288" y="2415259"/>
              <a:ext cx="279513" cy="355735"/>
            </a:xfrm>
            <a:custGeom>
              <a:avLst/>
              <a:gdLst/>
              <a:ahLst/>
              <a:cxnLst/>
              <a:rect l="l" t="t" r="r" b="b"/>
              <a:pathLst>
                <a:path w="8823" h="11229" extrusionOk="0">
                  <a:moveTo>
                    <a:pt x="6846" y="2323"/>
                  </a:moveTo>
                  <a:lnTo>
                    <a:pt x="6751" y="3501"/>
                  </a:lnTo>
                  <a:lnTo>
                    <a:pt x="6727" y="3501"/>
                  </a:lnTo>
                  <a:cubicBezTo>
                    <a:pt x="6620" y="3501"/>
                    <a:pt x="6537" y="3418"/>
                    <a:pt x="6537" y="3311"/>
                  </a:cubicBezTo>
                  <a:lnTo>
                    <a:pt x="6537" y="2406"/>
                  </a:lnTo>
                  <a:cubicBezTo>
                    <a:pt x="6632" y="2406"/>
                    <a:pt x="6739" y="2370"/>
                    <a:pt x="6846" y="2323"/>
                  </a:cubicBezTo>
                  <a:close/>
                  <a:moveTo>
                    <a:pt x="6358" y="346"/>
                  </a:moveTo>
                  <a:cubicBezTo>
                    <a:pt x="6846" y="346"/>
                    <a:pt x="7251" y="751"/>
                    <a:pt x="7251" y="1239"/>
                  </a:cubicBezTo>
                  <a:cubicBezTo>
                    <a:pt x="7251" y="1727"/>
                    <a:pt x="6846" y="2132"/>
                    <a:pt x="6358" y="2132"/>
                  </a:cubicBezTo>
                  <a:cubicBezTo>
                    <a:pt x="6037" y="2132"/>
                    <a:pt x="5739" y="1954"/>
                    <a:pt x="5584" y="1680"/>
                  </a:cubicBezTo>
                  <a:cubicBezTo>
                    <a:pt x="5551" y="1630"/>
                    <a:pt x="5490" y="1604"/>
                    <a:pt x="5432" y="1604"/>
                  </a:cubicBezTo>
                  <a:cubicBezTo>
                    <a:pt x="5406" y="1604"/>
                    <a:pt x="5380" y="1609"/>
                    <a:pt x="5358" y="1620"/>
                  </a:cubicBezTo>
                  <a:cubicBezTo>
                    <a:pt x="5286" y="1668"/>
                    <a:pt x="5251" y="1775"/>
                    <a:pt x="5298" y="1846"/>
                  </a:cubicBezTo>
                  <a:cubicBezTo>
                    <a:pt x="5310" y="1858"/>
                    <a:pt x="5310" y="1882"/>
                    <a:pt x="5322" y="1894"/>
                  </a:cubicBezTo>
                  <a:cubicBezTo>
                    <a:pt x="5263" y="1942"/>
                    <a:pt x="5191" y="1954"/>
                    <a:pt x="5120" y="1954"/>
                  </a:cubicBezTo>
                  <a:cubicBezTo>
                    <a:pt x="4917" y="1954"/>
                    <a:pt x="4763" y="1787"/>
                    <a:pt x="4763" y="1596"/>
                  </a:cubicBezTo>
                  <a:cubicBezTo>
                    <a:pt x="4763" y="1501"/>
                    <a:pt x="4679" y="1430"/>
                    <a:pt x="4596" y="1430"/>
                  </a:cubicBezTo>
                  <a:cubicBezTo>
                    <a:pt x="4513" y="1430"/>
                    <a:pt x="4429" y="1501"/>
                    <a:pt x="4429" y="1596"/>
                  </a:cubicBezTo>
                  <a:cubicBezTo>
                    <a:pt x="4429" y="1977"/>
                    <a:pt x="4739" y="2299"/>
                    <a:pt x="5132" y="2299"/>
                  </a:cubicBezTo>
                  <a:cubicBezTo>
                    <a:pt x="5286" y="2299"/>
                    <a:pt x="5429" y="2251"/>
                    <a:pt x="5548" y="2156"/>
                  </a:cubicBezTo>
                  <a:cubicBezTo>
                    <a:pt x="5727" y="2323"/>
                    <a:pt x="5965" y="2430"/>
                    <a:pt x="6215" y="2454"/>
                  </a:cubicBezTo>
                  <a:lnTo>
                    <a:pt x="6215" y="3347"/>
                  </a:lnTo>
                  <a:cubicBezTo>
                    <a:pt x="6215" y="3632"/>
                    <a:pt x="6453" y="3871"/>
                    <a:pt x="6739" y="3871"/>
                  </a:cubicBezTo>
                  <a:lnTo>
                    <a:pt x="7001" y="3871"/>
                  </a:lnTo>
                  <a:cubicBezTo>
                    <a:pt x="7084" y="3871"/>
                    <a:pt x="7156" y="3906"/>
                    <a:pt x="7215" y="3966"/>
                  </a:cubicBezTo>
                  <a:cubicBezTo>
                    <a:pt x="7275" y="4025"/>
                    <a:pt x="7287" y="4097"/>
                    <a:pt x="7287" y="4168"/>
                  </a:cubicBezTo>
                  <a:cubicBezTo>
                    <a:pt x="7275" y="4299"/>
                    <a:pt x="7144" y="4418"/>
                    <a:pt x="6989" y="4418"/>
                  </a:cubicBezTo>
                  <a:lnTo>
                    <a:pt x="6918" y="4418"/>
                  </a:lnTo>
                  <a:lnTo>
                    <a:pt x="6918" y="4406"/>
                  </a:lnTo>
                  <a:cubicBezTo>
                    <a:pt x="6918" y="4323"/>
                    <a:pt x="6846" y="4240"/>
                    <a:pt x="6751" y="4240"/>
                  </a:cubicBezTo>
                  <a:cubicBezTo>
                    <a:pt x="6668" y="4240"/>
                    <a:pt x="6596" y="4323"/>
                    <a:pt x="6596" y="4406"/>
                  </a:cubicBezTo>
                  <a:cubicBezTo>
                    <a:pt x="6596" y="5585"/>
                    <a:pt x="5644" y="6526"/>
                    <a:pt x="4465" y="6526"/>
                  </a:cubicBezTo>
                  <a:cubicBezTo>
                    <a:pt x="3274" y="6490"/>
                    <a:pt x="2322" y="5561"/>
                    <a:pt x="2322" y="4382"/>
                  </a:cubicBezTo>
                  <a:cubicBezTo>
                    <a:pt x="2322" y="4287"/>
                    <a:pt x="2250" y="4216"/>
                    <a:pt x="2155" y="4216"/>
                  </a:cubicBezTo>
                  <a:cubicBezTo>
                    <a:pt x="2072" y="4216"/>
                    <a:pt x="1988" y="4287"/>
                    <a:pt x="1988" y="4382"/>
                  </a:cubicBezTo>
                  <a:lnTo>
                    <a:pt x="1988" y="4394"/>
                  </a:lnTo>
                  <a:lnTo>
                    <a:pt x="1893" y="4394"/>
                  </a:lnTo>
                  <a:cubicBezTo>
                    <a:pt x="1810" y="4394"/>
                    <a:pt x="1738" y="4371"/>
                    <a:pt x="1679" y="4311"/>
                  </a:cubicBezTo>
                  <a:cubicBezTo>
                    <a:pt x="1619" y="4252"/>
                    <a:pt x="1607" y="4168"/>
                    <a:pt x="1607" y="4097"/>
                  </a:cubicBezTo>
                  <a:cubicBezTo>
                    <a:pt x="1619" y="3966"/>
                    <a:pt x="1750" y="3847"/>
                    <a:pt x="1905" y="3847"/>
                  </a:cubicBezTo>
                  <a:lnTo>
                    <a:pt x="2143" y="3847"/>
                  </a:lnTo>
                  <a:cubicBezTo>
                    <a:pt x="2429" y="3847"/>
                    <a:pt x="2667" y="3609"/>
                    <a:pt x="2667" y="3323"/>
                  </a:cubicBezTo>
                  <a:lnTo>
                    <a:pt x="2667" y="2549"/>
                  </a:lnTo>
                  <a:cubicBezTo>
                    <a:pt x="2667" y="2251"/>
                    <a:pt x="2905" y="2013"/>
                    <a:pt x="3203" y="2013"/>
                  </a:cubicBezTo>
                  <a:lnTo>
                    <a:pt x="3882" y="2013"/>
                  </a:lnTo>
                  <a:cubicBezTo>
                    <a:pt x="3965" y="2013"/>
                    <a:pt x="4048" y="1942"/>
                    <a:pt x="4048" y="1846"/>
                  </a:cubicBezTo>
                  <a:cubicBezTo>
                    <a:pt x="4048" y="1763"/>
                    <a:pt x="3965" y="1680"/>
                    <a:pt x="3882" y="1680"/>
                  </a:cubicBezTo>
                  <a:lnTo>
                    <a:pt x="3203" y="1680"/>
                  </a:lnTo>
                  <a:cubicBezTo>
                    <a:pt x="2727" y="1680"/>
                    <a:pt x="2334" y="2073"/>
                    <a:pt x="2334" y="2549"/>
                  </a:cubicBezTo>
                  <a:lnTo>
                    <a:pt x="2334" y="3323"/>
                  </a:lnTo>
                  <a:cubicBezTo>
                    <a:pt x="2334" y="3430"/>
                    <a:pt x="2250" y="3513"/>
                    <a:pt x="2143" y="3513"/>
                  </a:cubicBezTo>
                  <a:lnTo>
                    <a:pt x="2107" y="3513"/>
                  </a:lnTo>
                  <a:lnTo>
                    <a:pt x="1929" y="1704"/>
                  </a:lnTo>
                  <a:cubicBezTo>
                    <a:pt x="1905" y="1358"/>
                    <a:pt x="2012" y="1001"/>
                    <a:pt x="2238" y="751"/>
                  </a:cubicBezTo>
                  <a:cubicBezTo>
                    <a:pt x="2477" y="489"/>
                    <a:pt x="2810" y="346"/>
                    <a:pt x="3167" y="346"/>
                  </a:cubicBezTo>
                  <a:close/>
                  <a:moveTo>
                    <a:pt x="5525" y="6597"/>
                  </a:moveTo>
                  <a:lnTo>
                    <a:pt x="5525" y="7169"/>
                  </a:lnTo>
                  <a:cubicBezTo>
                    <a:pt x="5525" y="7466"/>
                    <a:pt x="5727" y="7740"/>
                    <a:pt x="6013" y="7835"/>
                  </a:cubicBezTo>
                  <a:lnTo>
                    <a:pt x="6310" y="7919"/>
                  </a:lnTo>
                  <a:cubicBezTo>
                    <a:pt x="6239" y="8204"/>
                    <a:pt x="6084" y="8454"/>
                    <a:pt x="5894" y="8681"/>
                  </a:cubicBezTo>
                  <a:cubicBezTo>
                    <a:pt x="5834" y="8752"/>
                    <a:pt x="5834" y="8859"/>
                    <a:pt x="5906" y="8919"/>
                  </a:cubicBezTo>
                  <a:cubicBezTo>
                    <a:pt x="5941" y="8954"/>
                    <a:pt x="5977" y="8966"/>
                    <a:pt x="6013" y="8966"/>
                  </a:cubicBezTo>
                  <a:cubicBezTo>
                    <a:pt x="6060" y="8966"/>
                    <a:pt x="6096" y="8954"/>
                    <a:pt x="6132" y="8907"/>
                  </a:cubicBezTo>
                  <a:cubicBezTo>
                    <a:pt x="6358" y="8657"/>
                    <a:pt x="6513" y="8359"/>
                    <a:pt x="6608" y="8026"/>
                  </a:cubicBezTo>
                  <a:lnTo>
                    <a:pt x="6965" y="8133"/>
                  </a:lnTo>
                  <a:cubicBezTo>
                    <a:pt x="6810" y="8621"/>
                    <a:pt x="6501" y="9097"/>
                    <a:pt x="6084" y="9443"/>
                  </a:cubicBezTo>
                  <a:cubicBezTo>
                    <a:pt x="5608" y="9824"/>
                    <a:pt x="5048" y="10026"/>
                    <a:pt x="4429" y="10026"/>
                  </a:cubicBezTo>
                  <a:cubicBezTo>
                    <a:pt x="3822" y="10026"/>
                    <a:pt x="3262" y="9812"/>
                    <a:pt x="2786" y="9443"/>
                  </a:cubicBezTo>
                  <a:cubicBezTo>
                    <a:pt x="2346" y="9097"/>
                    <a:pt x="2036" y="8633"/>
                    <a:pt x="1893" y="8121"/>
                  </a:cubicBezTo>
                  <a:lnTo>
                    <a:pt x="2250" y="8014"/>
                  </a:lnTo>
                  <a:cubicBezTo>
                    <a:pt x="2381" y="8454"/>
                    <a:pt x="2631" y="8847"/>
                    <a:pt x="2989" y="9145"/>
                  </a:cubicBezTo>
                  <a:cubicBezTo>
                    <a:pt x="3393" y="9466"/>
                    <a:pt x="3917" y="9669"/>
                    <a:pt x="4429" y="9669"/>
                  </a:cubicBezTo>
                  <a:cubicBezTo>
                    <a:pt x="4834" y="9669"/>
                    <a:pt x="5227" y="9562"/>
                    <a:pt x="5560" y="9371"/>
                  </a:cubicBezTo>
                  <a:cubicBezTo>
                    <a:pt x="5644" y="9324"/>
                    <a:pt x="5667" y="9216"/>
                    <a:pt x="5620" y="9145"/>
                  </a:cubicBezTo>
                  <a:cubicBezTo>
                    <a:pt x="5595" y="9096"/>
                    <a:pt x="5537" y="9064"/>
                    <a:pt x="5480" y="9064"/>
                  </a:cubicBezTo>
                  <a:cubicBezTo>
                    <a:pt x="5454" y="9064"/>
                    <a:pt x="5428" y="9070"/>
                    <a:pt x="5406" y="9085"/>
                  </a:cubicBezTo>
                  <a:cubicBezTo>
                    <a:pt x="5108" y="9252"/>
                    <a:pt x="4774" y="9335"/>
                    <a:pt x="4429" y="9335"/>
                  </a:cubicBezTo>
                  <a:cubicBezTo>
                    <a:pt x="3572" y="9335"/>
                    <a:pt x="2798" y="8752"/>
                    <a:pt x="2560" y="7919"/>
                  </a:cubicBezTo>
                  <a:lnTo>
                    <a:pt x="2881" y="7835"/>
                  </a:lnTo>
                  <a:cubicBezTo>
                    <a:pt x="3179" y="7740"/>
                    <a:pt x="3381" y="7478"/>
                    <a:pt x="3381" y="7169"/>
                  </a:cubicBezTo>
                  <a:lnTo>
                    <a:pt x="3381" y="6597"/>
                  </a:lnTo>
                  <a:cubicBezTo>
                    <a:pt x="3703" y="6764"/>
                    <a:pt x="4060" y="6835"/>
                    <a:pt x="4453" y="6835"/>
                  </a:cubicBezTo>
                  <a:cubicBezTo>
                    <a:pt x="4834" y="6835"/>
                    <a:pt x="5191" y="6752"/>
                    <a:pt x="5525" y="6597"/>
                  </a:cubicBezTo>
                  <a:close/>
                  <a:moveTo>
                    <a:pt x="3155" y="1"/>
                  </a:moveTo>
                  <a:cubicBezTo>
                    <a:pt x="2703" y="1"/>
                    <a:pt x="2286" y="191"/>
                    <a:pt x="1988" y="525"/>
                  </a:cubicBezTo>
                  <a:cubicBezTo>
                    <a:pt x="1691" y="846"/>
                    <a:pt x="1548" y="1299"/>
                    <a:pt x="1596" y="1727"/>
                  </a:cubicBezTo>
                  <a:lnTo>
                    <a:pt x="1774" y="3525"/>
                  </a:lnTo>
                  <a:cubicBezTo>
                    <a:pt x="1500" y="3573"/>
                    <a:pt x="1298" y="3799"/>
                    <a:pt x="1262" y="4073"/>
                  </a:cubicBezTo>
                  <a:cubicBezTo>
                    <a:pt x="1250" y="4228"/>
                    <a:pt x="1310" y="4406"/>
                    <a:pt x="1417" y="4525"/>
                  </a:cubicBezTo>
                  <a:cubicBezTo>
                    <a:pt x="1536" y="4644"/>
                    <a:pt x="1691" y="4716"/>
                    <a:pt x="1857" y="4716"/>
                  </a:cubicBezTo>
                  <a:lnTo>
                    <a:pt x="1977" y="4716"/>
                  </a:lnTo>
                  <a:cubicBezTo>
                    <a:pt x="2060" y="5406"/>
                    <a:pt x="2453" y="6014"/>
                    <a:pt x="3000" y="6395"/>
                  </a:cubicBezTo>
                  <a:lnTo>
                    <a:pt x="3000" y="7145"/>
                  </a:lnTo>
                  <a:cubicBezTo>
                    <a:pt x="3000" y="7311"/>
                    <a:pt x="2905" y="7442"/>
                    <a:pt x="2739" y="7490"/>
                  </a:cubicBezTo>
                  <a:lnTo>
                    <a:pt x="881" y="8038"/>
                  </a:lnTo>
                  <a:cubicBezTo>
                    <a:pt x="357" y="8192"/>
                    <a:pt x="0" y="8681"/>
                    <a:pt x="0" y="9216"/>
                  </a:cubicBezTo>
                  <a:lnTo>
                    <a:pt x="0" y="11062"/>
                  </a:lnTo>
                  <a:cubicBezTo>
                    <a:pt x="0" y="11157"/>
                    <a:pt x="72" y="11229"/>
                    <a:pt x="155" y="11229"/>
                  </a:cubicBezTo>
                  <a:cubicBezTo>
                    <a:pt x="250" y="11229"/>
                    <a:pt x="322" y="11157"/>
                    <a:pt x="322" y="11062"/>
                  </a:cubicBezTo>
                  <a:lnTo>
                    <a:pt x="322" y="9216"/>
                  </a:lnTo>
                  <a:cubicBezTo>
                    <a:pt x="322" y="8835"/>
                    <a:pt x="595" y="8478"/>
                    <a:pt x="964" y="8371"/>
                  </a:cubicBezTo>
                  <a:lnTo>
                    <a:pt x="1500" y="8204"/>
                  </a:lnTo>
                  <a:cubicBezTo>
                    <a:pt x="1667" y="8788"/>
                    <a:pt x="2024" y="9324"/>
                    <a:pt x="2500" y="9693"/>
                  </a:cubicBezTo>
                  <a:cubicBezTo>
                    <a:pt x="3012" y="10109"/>
                    <a:pt x="3691" y="10348"/>
                    <a:pt x="4358" y="10348"/>
                  </a:cubicBezTo>
                  <a:cubicBezTo>
                    <a:pt x="5025" y="10348"/>
                    <a:pt x="5691" y="10109"/>
                    <a:pt x="6215" y="9693"/>
                  </a:cubicBezTo>
                  <a:cubicBezTo>
                    <a:pt x="6691" y="9300"/>
                    <a:pt x="7049" y="8788"/>
                    <a:pt x="7215" y="8192"/>
                  </a:cubicBezTo>
                  <a:lnTo>
                    <a:pt x="7775" y="8347"/>
                  </a:lnTo>
                  <a:cubicBezTo>
                    <a:pt x="8156" y="8454"/>
                    <a:pt x="8418" y="8812"/>
                    <a:pt x="8418" y="9205"/>
                  </a:cubicBezTo>
                  <a:lnTo>
                    <a:pt x="8418" y="11050"/>
                  </a:lnTo>
                  <a:cubicBezTo>
                    <a:pt x="8418" y="11133"/>
                    <a:pt x="8489" y="11217"/>
                    <a:pt x="8584" y="11217"/>
                  </a:cubicBezTo>
                  <a:cubicBezTo>
                    <a:pt x="8668" y="11217"/>
                    <a:pt x="8751" y="11133"/>
                    <a:pt x="8751" y="11050"/>
                  </a:cubicBezTo>
                  <a:lnTo>
                    <a:pt x="8751" y="9216"/>
                  </a:lnTo>
                  <a:cubicBezTo>
                    <a:pt x="8823" y="8681"/>
                    <a:pt x="8465" y="8192"/>
                    <a:pt x="7942" y="8038"/>
                  </a:cubicBezTo>
                  <a:lnTo>
                    <a:pt x="6084" y="7490"/>
                  </a:lnTo>
                  <a:cubicBezTo>
                    <a:pt x="5941" y="7442"/>
                    <a:pt x="5822" y="7300"/>
                    <a:pt x="5822" y="7145"/>
                  </a:cubicBezTo>
                  <a:lnTo>
                    <a:pt x="5822" y="6395"/>
                  </a:lnTo>
                  <a:cubicBezTo>
                    <a:pt x="6370" y="6002"/>
                    <a:pt x="6751" y="5406"/>
                    <a:pt x="6846" y="4716"/>
                  </a:cubicBezTo>
                  <a:lnTo>
                    <a:pt x="6953" y="4716"/>
                  </a:lnTo>
                  <a:cubicBezTo>
                    <a:pt x="7275" y="4716"/>
                    <a:pt x="7549" y="4478"/>
                    <a:pt x="7572" y="4180"/>
                  </a:cubicBezTo>
                  <a:cubicBezTo>
                    <a:pt x="7584" y="4025"/>
                    <a:pt x="7525" y="3847"/>
                    <a:pt x="7430" y="3728"/>
                  </a:cubicBezTo>
                  <a:cubicBezTo>
                    <a:pt x="7334" y="3620"/>
                    <a:pt x="7203" y="3549"/>
                    <a:pt x="7072" y="3525"/>
                  </a:cubicBezTo>
                  <a:lnTo>
                    <a:pt x="7168" y="2120"/>
                  </a:lnTo>
                  <a:cubicBezTo>
                    <a:pt x="7406" y="1894"/>
                    <a:pt x="7561" y="1585"/>
                    <a:pt x="7561" y="1227"/>
                  </a:cubicBezTo>
                  <a:cubicBezTo>
                    <a:pt x="7561" y="549"/>
                    <a:pt x="7013" y="1"/>
                    <a:pt x="6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710" name="Google Shape;710;p43"/>
            <p:cNvSpPr/>
            <p:nvPr/>
          </p:nvSpPr>
          <p:spPr>
            <a:xfrm>
              <a:off x="7690469" y="2515241"/>
              <a:ext cx="21511" cy="10581"/>
            </a:xfrm>
            <a:custGeom>
              <a:avLst/>
              <a:gdLst/>
              <a:ahLst/>
              <a:cxnLst/>
              <a:rect l="l" t="t" r="r" b="b"/>
              <a:pathLst>
                <a:path w="679" h="334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lnTo>
                    <a:pt x="524" y="334"/>
                  </a:lnTo>
                  <a:cubicBezTo>
                    <a:pt x="607" y="334"/>
                    <a:pt x="679" y="262"/>
                    <a:pt x="679" y="167"/>
                  </a:cubicBezTo>
                  <a:cubicBezTo>
                    <a:pt x="679" y="72"/>
                    <a:pt x="607" y="0"/>
                    <a:pt x="5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711" name="Google Shape;711;p43"/>
            <p:cNvSpPr/>
            <p:nvPr/>
          </p:nvSpPr>
          <p:spPr>
            <a:xfrm>
              <a:off x="7757218" y="2515241"/>
              <a:ext cx="21923" cy="10581"/>
            </a:xfrm>
            <a:custGeom>
              <a:avLst/>
              <a:gdLst/>
              <a:ahLst/>
              <a:cxnLst/>
              <a:rect l="l" t="t" r="r" b="b"/>
              <a:pathLst>
                <a:path w="692" h="334" extrusionOk="0">
                  <a:moveTo>
                    <a:pt x="167" y="0"/>
                  </a:moveTo>
                  <a:cubicBezTo>
                    <a:pt x="84" y="0"/>
                    <a:pt x="1" y="72"/>
                    <a:pt x="1" y="167"/>
                  </a:cubicBezTo>
                  <a:cubicBezTo>
                    <a:pt x="1" y="262"/>
                    <a:pt x="84" y="334"/>
                    <a:pt x="167" y="334"/>
                  </a:cubicBezTo>
                  <a:lnTo>
                    <a:pt x="524" y="334"/>
                  </a:lnTo>
                  <a:cubicBezTo>
                    <a:pt x="620" y="334"/>
                    <a:pt x="691" y="262"/>
                    <a:pt x="691" y="167"/>
                  </a:cubicBezTo>
                  <a:cubicBezTo>
                    <a:pt x="691" y="72"/>
                    <a:pt x="620" y="0"/>
                    <a:pt x="5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</p:grpSp>
      <p:sp>
        <p:nvSpPr>
          <p:cNvPr id="712" name="Google Shape;712;p43"/>
          <p:cNvSpPr txBox="1">
            <a:spLocks noGrp="1"/>
          </p:cNvSpPr>
          <p:nvPr>
            <p:ph type="ctrTitle" idx="4294967295"/>
          </p:nvPr>
        </p:nvSpPr>
        <p:spPr>
          <a:xfrm>
            <a:off x="7572759" y="3644103"/>
            <a:ext cx="862200" cy="32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200" b="0" dirty="0">
                <a:latin typeface="Open Sans Light"/>
                <a:ea typeface="Open Sans Light"/>
                <a:cs typeface="B Nazanin" pitchFamily="2" charset="-78"/>
                <a:sym typeface="Open Sans Light"/>
              </a:rPr>
              <a:t>عنوان مطلب</a:t>
            </a:r>
            <a:endParaRPr sz="1200" b="0">
              <a:latin typeface="Open Sans Light"/>
              <a:ea typeface="Open Sans Light"/>
              <a:cs typeface="B Nazanin" pitchFamily="2" charset="-78"/>
              <a:sym typeface="Open Sans Light"/>
            </a:endParaRPr>
          </a:p>
        </p:txBody>
      </p:sp>
      <p:sp>
        <p:nvSpPr>
          <p:cNvPr id="713" name="Google Shape;713;p43"/>
          <p:cNvSpPr txBox="1">
            <a:spLocks noGrp="1"/>
          </p:cNvSpPr>
          <p:nvPr>
            <p:ph type="ctrTitle" idx="4294967295"/>
          </p:nvPr>
        </p:nvSpPr>
        <p:spPr>
          <a:xfrm>
            <a:off x="4731398" y="3381699"/>
            <a:ext cx="862200" cy="32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200" b="0" dirty="0">
                <a:latin typeface="Open Sans Light"/>
                <a:ea typeface="Open Sans Light"/>
                <a:cs typeface="B Nazanin" pitchFamily="2" charset="-78"/>
                <a:sym typeface="Open Sans Light"/>
              </a:rPr>
              <a:t>عنوان مطلب</a:t>
            </a:r>
            <a:endParaRPr sz="1200" b="0">
              <a:latin typeface="Open Sans Light"/>
              <a:ea typeface="Open Sans Light"/>
              <a:cs typeface="B Nazanin" pitchFamily="2" charset="-78"/>
              <a:sym typeface="Open Sans Light"/>
            </a:endParaRPr>
          </a:p>
        </p:txBody>
      </p:sp>
      <p:sp>
        <p:nvSpPr>
          <p:cNvPr id="714" name="Google Shape;714;p43"/>
          <p:cNvSpPr txBox="1">
            <a:spLocks noGrp="1"/>
          </p:cNvSpPr>
          <p:nvPr>
            <p:ph type="ctrTitle" idx="4294967295"/>
          </p:nvPr>
        </p:nvSpPr>
        <p:spPr>
          <a:xfrm>
            <a:off x="4728363" y="4241827"/>
            <a:ext cx="862200" cy="32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200" b="0" dirty="0">
                <a:latin typeface="Open Sans Light"/>
                <a:ea typeface="Open Sans Light"/>
                <a:cs typeface="B Nazanin" pitchFamily="2" charset="-78"/>
                <a:sym typeface="Open Sans Light"/>
              </a:rPr>
              <a:t>عنوان مطلب</a:t>
            </a:r>
            <a:endParaRPr sz="1200" b="0">
              <a:latin typeface="Open Sans Light"/>
              <a:ea typeface="Open Sans Light"/>
              <a:cs typeface="B Nazanin" pitchFamily="2" charset="-78"/>
              <a:sym typeface="Open Sans Light"/>
            </a:endParaRPr>
          </a:p>
        </p:txBody>
      </p:sp>
      <p:sp>
        <p:nvSpPr>
          <p:cNvPr id="715" name="Google Shape;715;p43"/>
          <p:cNvSpPr txBox="1">
            <a:spLocks noGrp="1"/>
          </p:cNvSpPr>
          <p:nvPr>
            <p:ph type="subTitle" idx="4294967295"/>
          </p:nvPr>
        </p:nvSpPr>
        <p:spPr>
          <a:xfrm>
            <a:off x="1128305" y="4254779"/>
            <a:ext cx="862200" cy="32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solidFill>
                  <a:schemeClr val="dk1"/>
                </a:solidFill>
                <a:cs typeface="B Nazanin" pitchFamily="2" charset="-78"/>
              </a:rPr>
              <a:t>80%</a:t>
            </a:r>
            <a:endParaRPr sz="1200">
              <a:solidFill>
                <a:schemeClr val="dk1"/>
              </a:solidFill>
              <a:cs typeface="B Nazanin" pitchFamily="2" charset="-78"/>
            </a:endParaRPr>
          </a:p>
        </p:txBody>
      </p:sp>
      <p:sp>
        <p:nvSpPr>
          <p:cNvPr id="716" name="Google Shape;716;p43"/>
          <p:cNvSpPr txBox="1">
            <a:spLocks noGrp="1"/>
          </p:cNvSpPr>
          <p:nvPr>
            <p:ph type="subTitle" idx="4294967295"/>
          </p:nvPr>
        </p:nvSpPr>
        <p:spPr>
          <a:xfrm>
            <a:off x="1128305" y="2649018"/>
            <a:ext cx="862200" cy="32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solidFill>
                  <a:schemeClr val="dk1"/>
                </a:solidFill>
                <a:cs typeface="B Nazanin" pitchFamily="2" charset="-78"/>
              </a:rPr>
              <a:t>60%</a:t>
            </a:r>
            <a:endParaRPr sz="1200">
              <a:solidFill>
                <a:schemeClr val="dk1"/>
              </a:solidFill>
              <a:cs typeface="B Nazanin" pitchFamily="2" charset="-78"/>
            </a:endParaRPr>
          </a:p>
        </p:txBody>
      </p:sp>
      <p:sp>
        <p:nvSpPr>
          <p:cNvPr id="717" name="Google Shape;717;p43"/>
          <p:cNvSpPr txBox="1">
            <a:spLocks noGrp="1"/>
          </p:cNvSpPr>
          <p:nvPr>
            <p:ph type="subTitle" idx="4294967295"/>
          </p:nvPr>
        </p:nvSpPr>
        <p:spPr>
          <a:xfrm rot="-5400000">
            <a:off x="2707125" y="1669528"/>
            <a:ext cx="617100" cy="32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000">
                <a:solidFill>
                  <a:schemeClr val="lt1"/>
                </a:solidFill>
                <a:cs typeface="B Nazanin" pitchFamily="2" charset="-78"/>
              </a:rPr>
              <a:t>95%</a:t>
            </a:r>
            <a:endParaRPr sz="1000">
              <a:solidFill>
                <a:schemeClr val="lt1"/>
              </a:solidFill>
              <a:cs typeface="B Nazanin" pitchFamily="2" charset="-78"/>
            </a:endParaRPr>
          </a:p>
        </p:txBody>
      </p:sp>
      <p:sp>
        <p:nvSpPr>
          <p:cNvPr id="718" name="Google Shape;718;p43"/>
          <p:cNvSpPr txBox="1">
            <a:spLocks noGrp="1"/>
          </p:cNvSpPr>
          <p:nvPr>
            <p:ph type="subTitle" idx="4294967295"/>
          </p:nvPr>
        </p:nvSpPr>
        <p:spPr>
          <a:xfrm rot="-5400000">
            <a:off x="2951650" y="2170403"/>
            <a:ext cx="617100" cy="32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000">
                <a:solidFill>
                  <a:schemeClr val="lt1"/>
                </a:solidFill>
                <a:cs typeface="B Nazanin" pitchFamily="2" charset="-78"/>
              </a:rPr>
              <a:t>80%</a:t>
            </a:r>
            <a:endParaRPr sz="1000">
              <a:solidFill>
                <a:schemeClr val="lt1"/>
              </a:solidFill>
              <a:cs typeface="B Nazanin" pitchFamily="2" charset="-78"/>
            </a:endParaRPr>
          </a:p>
        </p:txBody>
      </p:sp>
      <p:sp>
        <p:nvSpPr>
          <p:cNvPr id="719" name="Google Shape;719;p43"/>
          <p:cNvSpPr txBox="1">
            <a:spLocks noGrp="1"/>
          </p:cNvSpPr>
          <p:nvPr>
            <p:ph type="subTitle" idx="4294967295"/>
          </p:nvPr>
        </p:nvSpPr>
        <p:spPr>
          <a:xfrm rot="-5400000">
            <a:off x="3376088" y="2008543"/>
            <a:ext cx="617100" cy="32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000">
                <a:solidFill>
                  <a:schemeClr val="lt1"/>
                </a:solidFill>
                <a:cs typeface="B Nazanin" pitchFamily="2" charset="-78"/>
              </a:rPr>
              <a:t>85%</a:t>
            </a:r>
            <a:endParaRPr sz="1000">
              <a:solidFill>
                <a:schemeClr val="lt1"/>
              </a:solidFill>
              <a:cs typeface="B Nazanin" pitchFamily="2" charset="-78"/>
            </a:endParaRPr>
          </a:p>
        </p:txBody>
      </p:sp>
      <p:sp>
        <p:nvSpPr>
          <p:cNvPr id="720" name="Google Shape;720;p43"/>
          <p:cNvSpPr txBox="1">
            <a:spLocks noGrp="1"/>
          </p:cNvSpPr>
          <p:nvPr>
            <p:ph type="subTitle" idx="4294967295"/>
          </p:nvPr>
        </p:nvSpPr>
        <p:spPr>
          <a:xfrm rot="-5400000">
            <a:off x="3620613" y="2520623"/>
            <a:ext cx="617100" cy="32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000">
                <a:solidFill>
                  <a:schemeClr val="lt1"/>
                </a:solidFill>
                <a:cs typeface="B Nazanin" pitchFamily="2" charset="-78"/>
              </a:rPr>
              <a:t>70%</a:t>
            </a:r>
            <a:endParaRPr sz="1000">
              <a:solidFill>
                <a:schemeClr val="lt1"/>
              </a:solidFill>
              <a:cs typeface="B Nazanin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9983" y="940950"/>
            <a:ext cx="3961200" cy="1782300"/>
          </a:xfrm>
        </p:spPr>
        <p:txBody>
          <a:bodyPr/>
          <a:lstStyle/>
          <a:p>
            <a:pPr rtl="1">
              <a:lnSpc>
                <a:spcPct val="150000"/>
              </a:lnSpc>
            </a:pPr>
            <a:r>
              <a:rPr lang="ar-SA" sz="1500" dirty="0">
                <a:cs typeface="B Nazanin" pitchFamily="2" charset="-78"/>
              </a:rPr>
              <a:t>قالب پاورپوینت حرفه ای ویرایش پذیر، ابزاری است بسیار کاربردی برای دانشجویان، محققان و اساتید که به دنبال ارائه یک پروژه، پایان نامه، تز، پروپوزال یا سمینار هستند. این قالب با طراحی شده است که به صورت حرفه ای و جذاب برای مخاطبان شما باشد و بتوانید مفاهیم خود را به شکل بهتری ارائه دهید</a:t>
            </a:r>
            <a:r>
              <a:rPr lang="en-US" sz="1500" dirty="0">
                <a:cs typeface="B Nazanin" pitchFamily="2" charset="-78"/>
              </a:rPr>
              <a:t>.</a:t>
            </a:r>
            <a:br>
              <a:rPr lang="en-US" sz="1500" dirty="0">
                <a:cs typeface="B Nazanin" pitchFamily="2" charset="-78"/>
              </a:rPr>
            </a:br>
            <a:endParaRPr lang="en-US" sz="1500" dirty="0">
              <a:cs typeface="B Nazanin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65600" y="2006250"/>
            <a:ext cx="4122421" cy="717000"/>
          </a:xfrm>
        </p:spPr>
        <p:txBody>
          <a:bodyPr/>
          <a:lstStyle/>
          <a:p>
            <a:pPr algn="l" rtl="1"/>
            <a:r>
              <a:rPr lang="ar-SA" dirty="0">
                <a:cs typeface="B Nazanin" pitchFamily="2" charset="-78"/>
              </a:rPr>
              <a:t>اسلاید متنی را برای پاور خود تنظیم کنید</a:t>
            </a:r>
            <a:endParaRPr lang="en-US" dirty="0">
              <a:cs typeface="B Nazanin" pitchFamily="2" charset="-78"/>
            </a:endParaRPr>
          </a:p>
          <a:p>
            <a:pPr algn="l" rtl="1"/>
            <a:endParaRPr lang="en-US" dirty="0">
              <a:cs typeface="B Nazanin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42718" y="789450"/>
            <a:ext cx="3961200" cy="1782300"/>
          </a:xfrm>
        </p:spPr>
        <p:txBody>
          <a:bodyPr/>
          <a:lstStyle/>
          <a:p>
            <a:pPr rtl="1">
              <a:lnSpc>
                <a:spcPct val="150000"/>
              </a:lnSpc>
            </a:pPr>
            <a:r>
              <a:rPr lang="ar-SA" sz="1500" dirty="0">
                <a:cs typeface="B Nazanin" pitchFamily="2" charset="-78"/>
              </a:rPr>
              <a:t>قالب پاورپوینت حرفه ای ویرایش پذیر، ابزاری است بسیار کاربردی برای دانشجویان، محققان و اساتید که به دنبال ارائه یک پروژه، پایان نامه، تز، پروپوزال یا سمینار هستند. این قالب با طراحی شده است که به صورت حرفه ای و جذاب برای مخاطبان شما باشد و بتوانید مفاهیم خود را به شکل بهتری ارائه دهید</a:t>
            </a:r>
            <a:r>
              <a:rPr lang="en-US" sz="1500" dirty="0">
                <a:cs typeface="B Nazanin" pitchFamily="2" charset="-78"/>
              </a:rPr>
              <a:t>.</a:t>
            </a:r>
            <a:br>
              <a:rPr lang="en-US" sz="1500" dirty="0">
                <a:cs typeface="B Nazanin" pitchFamily="2" charset="-78"/>
              </a:rPr>
            </a:br>
            <a:endParaRPr lang="en-US" sz="1500" dirty="0">
              <a:cs typeface="B Nazanin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55911" y="2006250"/>
            <a:ext cx="4032110" cy="717000"/>
          </a:xfrm>
        </p:spPr>
        <p:txBody>
          <a:bodyPr/>
          <a:lstStyle/>
          <a:p>
            <a:pPr algn="l" rtl="1"/>
            <a:r>
              <a:rPr lang="ar-SA" dirty="0">
                <a:cs typeface="B Nazanin" pitchFamily="2" charset="-78"/>
              </a:rPr>
              <a:t>اسلاید متنی را برای پاور خود تنظیم کنید</a:t>
            </a:r>
            <a:endParaRPr lang="en-US" dirty="0">
              <a:cs typeface="B Nazanin" pitchFamily="2" charset="-78"/>
            </a:endParaRPr>
          </a:p>
          <a:p>
            <a:pPr algn="l" rtl="1"/>
            <a:endParaRPr lang="en-US" dirty="0">
              <a:cs typeface="B Nazanin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46"/>
          <p:cNvSpPr txBox="1">
            <a:spLocks noGrp="1"/>
          </p:cNvSpPr>
          <p:nvPr>
            <p:ph type="ctrTitle"/>
          </p:nvPr>
        </p:nvSpPr>
        <p:spPr>
          <a:xfrm>
            <a:off x="610477" y="371745"/>
            <a:ext cx="25584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 rtl="1"/>
            <a:r>
              <a:rPr lang="fa-IR" dirty="0">
                <a:cs typeface="B Nazanin" pitchFamily="2" charset="-78"/>
              </a:rPr>
              <a:t>پروژه های آینده</a:t>
            </a:r>
            <a:endParaRPr>
              <a:cs typeface="B Nazanin" pitchFamily="2" charset="-78"/>
            </a:endParaRPr>
          </a:p>
        </p:txBody>
      </p:sp>
      <p:sp>
        <p:nvSpPr>
          <p:cNvPr id="770" name="Google Shape;770;p46"/>
          <p:cNvSpPr txBox="1"/>
          <p:nvPr/>
        </p:nvSpPr>
        <p:spPr>
          <a:xfrm>
            <a:off x="2816729" y="1440956"/>
            <a:ext cx="985500" cy="4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solidFill>
                  <a:schemeClr val="dk1"/>
                </a:solidFill>
                <a:latin typeface="Abel"/>
                <a:ea typeface="Abel"/>
                <a:cs typeface="B Nazanin" pitchFamily="2" charset="-78"/>
                <a:sym typeface="Abel"/>
              </a:rPr>
              <a:t>پروژه</a:t>
            </a:r>
            <a:r>
              <a:rPr lang="en" dirty="0">
                <a:solidFill>
                  <a:schemeClr val="dk1"/>
                </a:solidFill>
                <a:latin typeface="Abel"/>
                <a:ea typeface="Abel"/>
                <a:cs typeface="B Nazanin" pitchFamily="2" charset="-78"/>
                <a:sym typeface="Abel"/>
              </a:rPr>
              <a:t> 1 </a:t>
            </a:r>
            <a:endParaRPr>
              <a:solidFill>
                <a:schemeClr val="dk1"/>
              </a:solidFill>
              <a:latin typeface="Abel"/>
              <a:ea typeface="Abel"/>
              <a:cs typeface="B Nazanin" pitchFamily="2" charset="-78"/>
              <a:sym typeface="Abel"/>
            </a:endParaRPr>
          </a:p>
        </p:txBody>
      </p:sp>
      <p:sp>
        <p:nvSpPr>
          <p:cNvPr id="771" name="Google Shape;771;p46"/>
          <p:cNvSpPr txBox="1"/>
          <p:nvPr/>
        </p:nvSpPr>
        <p:spPr>
          <a:xfrm>
            <a:off x="1329628" y="1339927"/>
            <a:ext cx="713100" cy="6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Abel"/>
                <a:ea typeface="Abel"/>
                <a:cs typeface="B Nazanin" pitchFamily="2" charset="-78"/>
                <a:sym typeface="Abel"/>
              </a:rPr>
              <a:t>01</a:t>
            </a:r>
            <a:endParaRPr sz="2400">
              <a:solidFill>
                <a:schemeClr val="dk1"/>
              </a:solidFill>
              <a:latin typeface="Abel"/>
              <a:ea typeface="Abel"/>
              <a:cs typeface="B Nazanin" pitchFamily="2" charset="-78"/>
              <a:sym typeface="Abel"/>
            </a:endParaRPr>
          </a:p>
        </p:txBody>
      </p:sp>
      <p:sp>
        <p:nvSpPr>
          <p:cNvPr id="772" name="Google Shape;772;p46"/>
          <p:cNvSpPr txBox="1"/>
          <p:nvPr/>
        </p:nvSpPr>
        <p:spPr>
          <a:xfrm>
            <a:off x="2160171" y="2207490"/>
            <a:ext cx="713100" cy="6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Abel"/>
                <a:ea typeface="Abel"/>
                <a:cs typeface="B Nazanin" pitchFamily="2" charset="-78"/>
                <a:sym typeface="Abel"/>
              </a:rPr>
              <a:t>02</a:t>
            </a:r>
            <a:endParaRPr sz="2400">
              <a:solidFill>
                <a:schemeClr val="dk1"/>
              </a:solidFill>
              <a:latin typeface="Abel"/>
              <a:ea typeface="Abel"/>
              <a:cs typeface="B Nazanin" pitchFamily="2" charset="-78"/>
              <a:sym typeface="Abel"/>
            </a:endParaRPr>
          </a:p>
        </p:txBody>
      </p:sp>
      <p:sp>
        <p:nvSpPr>
          <p:cNvPr id="773" name="Google Shape;773;p46"/>
          <p:cNvSpPr txBox="1"/>
          <p:nvPr/>
        </p:nvSpPr>
        <p:spPr>
          <a:xfrm>
            <a:off x="2762114" y="3075053"/>
            <a:ext cx="713100" cy="6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Abel"/>
                <a:ea typeface="Abel"/>
                <a:cs typeface="B Nazanin" pitchFamily="2" charset="-78"/>
                <a:sym typeface="Abel"/>
              </a:rPr>
              <a:t>03</a:t>
            </a:r>
            <a:endParaRPr sz="2400">
              <a:solidFill>
                <a:schemeClr val="dk1"/>
              </a:solidFill>
              <a:latin typeface="Abel"/>
              <a:ea typeface="Abel"/>
              <a:cs typeface="B Nazanin" pitchFamily="2" charset="-78"/>
              <a:sym typeface="Abel"/>
            </a:endParaRPr>
          </a:p>
        </p:txBody>
      </p:sp>
      <p:sp>
        <p:nvSpPr>
          <p:cNvPr id="774" name="Google Shape;774;p46"/>
          <p:cNvSpPr txBox="1"/>
          <p:nvPr/>
        </p:nvSpPr>
        <p:spPr>
          <a:xfrm>
            <a:off x="3364057" y="3942617"/>
            <a:ext cx="713100" cy="6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Abel"/>
                <a:ea typeface="Abel"/>
                <a:cs typeface="B Nazanin" pitchFamily="2" charset="-78"/>
                <a:sym typeface="Abel"/>
              </a:rPr>
              <a:t>04</a:t>
            </a:r>
            <a:endParaRPr sz="2400">
              <a:solidFill>
                <a:schemeClr val="dk1"/>
              </a:solidFill>
              <a:latin typeface="Abel"/>
              <a:ea typeface="Abel"/>
              <a:cs typeface="B Nazanin" pitchFamily="2" charset="-78"/>
              <a:sym typeface="Abel"/>
            </a:endParaRPr>
          </a:p>
        </p:txBody>
      </p:sp>
      <p:cxnSp>
        <p:nvCxnSpPr>
          <p:cNvPr id="775" name="Google Shape;775;p46"/>
          <p:cNvCxnSpPr/>
          <p:nvPr/>
        </p:nvCxnSpPr>
        <p:spPr>
          <a:xfrm>
            <a:off x="1991125" y="1051125"/>
            <a:ext cx="3167700" cy="41220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76" name="Google Shape;776;p46"/>
          <p:cNvCxnSpPr/>
          <p:nvPr/>
        </p:nvCxnSpPr>
        <p:spPr>
          <a:xfrm rot="10800000">
            <a:off x="1559900" y="1880875"/>
            <a:ext cx="14205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77" name="Google Shape;777;p46"/>
          <p:cNvSpPr txBox="1"/>
          <p:nvPr/>
        </p:nvSpPr>
        <p:spPr>
          <a:xfrm>
            <a:off x="3810476" y="1410729"/>
            <a:ext cx="2311500" cy="4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200" dirty="0">
                <a:solidFill>
                  <a:schemeClr val="dk1"/>
                </a:solidFill>
                <a:latin typeface="Open Sans Light"/>
                <a:ea typeface="Open Sans Light"/>
                <a:cs typeface="B Nazanin" pitchFamily="2" charset="-78"/>
                <a:sym typeface="Open Sans Light"/>
              </a:rPr>
              <a:t>قالب پاورپوينت حرفه ای ، قابل ویرایش ، جهت استفاده در جلسات دفاع رساله ، پایان نامه ، پروپوزال و سمینار و .... می باشد.</a:t>
            </a:r>
            <a:endParaRPr sz="1200">
              <a:solidFill>
                <a:schemeClr val="dk1"/>
              </a:solidFill>
              <a:latin typeface="Open Sans Light"/>
              <a:ea typeface="Open Sans Light"/>
              <a:cs typeface="B Nazanin" pitchFamily="2" charset="-78"/>
              <a:sym typeface="Open Sans Light"/>
            </a:endParaRPr>
          </a:p>
        </p:txBody>
      </p:sp>
      <p:cxnSp>
        <p:nvCxnSpPr>
          <p:cNvPr id="778" name="Google Shape;778;p46"/>
          <p:cNvCxnSpPr/>
          <p:nvPr/>
        </p:nvCxnSpPr>
        <p:spPr>
          <a:xfrm rot="10800000">
            <a:off x="2382525" y="2748150"/>
            <a:ext cx="12558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79" name="Google Shape;779;p46"/>
          <p:cNvCxnSpPr/>
          <p:nvPr/>
        </p:nvCxnSpPr>
        <p:spPr>
          <a:xfrm rot="10800000">
            <a:off x="2982925" y="3616450"/>
            <a:ext cx="13302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80" name="Google Shape;780;p46"/>
          <p:cNvCxnSpPr/>
          <p:nvPr/>
        </p:nvCxnSpPr>
        <p:spPr>
          <a:xfrm rot="10800000">
            <a:off x="3578775" y="4484750"/>
            <a:ext cx="13923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81" name="Google Shape;781;p46"/>
          <p:cNvSpPr txBox="1"/>
          <p:nvPr/>
        </p:nvSpPr>
        <p:spPr>
          <a:xfrm>
            <a:off x="3471938" y="2307435"/>
            <a:ext cx="985500" cy="4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solidFill>
                  <a:schemeClr val="dk1"/>
                </a:solidFill>
                <a:latin typeface="Abel"/>
                <a:ea typeface="Abel"/>
                <a:cs typeface="B Nazanin" pitchFamily="2" charset="-78"/>
                <a:sym typeface="Abel"/>
              </a:rPr>
              <a:t>پروژه</a:t>
            </a:r>
            <a:r>
              <a:rPr lang="en" dirty="0">
                <a:solidFill>
                  <a:schemeClr val="dk1"/>
                </a:solidFill>
                <a:latin typeface="Abel"/>
                <a:ea typeface="Abel"/>
                <a:cs typeface="B Nazanin" pitchFamily="2" charset="-78"/>
                <a:sym typeface="Abel"/>
              </a:rPr>
              <a:t> 2 </a:t>
            </a:r>
            <a:endParaRPr>
              <a:solidFill>
                <a:schemeClr val="dk1"/>
              </a:solidFill>
              <a:latin typeface="Abel"/>
              <a:ea typeface="Abel"/>
              <a:cs typeface="B Nazanin" pitchFamily="2" charset="-78"/>
              <a:sym typeface="Abel"/>
            </a:endParaRPr>
          </a:p>
        </p:txBody>
      </p:sp>
      <p:sp>
        <p:nvSpPr>
          <p:cNvPr id="782" name="Google Shape;782;p46"/>
          <p:cNvSpPr txBox="1"/>
          <p:nvPr/>
        </p:nvSpPr>
        <p:spPr>
          <a:xfrm>
            <a:off x="4472699" y="2281531"/>
            <a:ext cx="2311500" cy="4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200" dirty="0">
                <a:solidFill>
                  <a:schemeClr val="dk1"/>
                </a:solidFill>
                <a:latin typeface="Open Sans Light"/>
                <a:ea typeface="Open Sans Light"/>
                <a:cs typeface="B Nazanin" pitchFamily="2" charset="-78"/>
                <a:sym typeface="Open Sans Light"/>
              </a:rPr>
              <a:t>قالب پاورپوينت حرفه ای ، قابل ویرایش ، جهت استفاده در جلسات دفاع رساله ، پایان نامه ، پروپوزال و سمینار و .... می باشد.</a:t>
            </a:r>
            <a:endParaRPr sz="1200">
              <a:solidFill>
                <a:schemeClr val="dk1"/>
              </a:solidFill>
              <a:latin typeface="Open Sans Light"/>
              <a:ea typeface="Open Sans Light"/>
              <a:cs typeface="B Nazanin" pitchFamily="2" charset="-78"/>
              <a:sym typeface="Open Sans Light"/>
            </a:endParaRPr>
          </a:p>
        </p:txBody>
      </p:sp>
      <p:sp>
        <p:nvSpPr>
          <p:cNvPr id="783" name="Google Shape;783;p46"/>
          <p:cNvSpPr txBox="1"/>
          <p:nvPr/>
        </p:nvSpPr>
        <p:spPr>
          <a:xfrm>
            <a:off x="4145714" y="3179242"/>
            <a:ext cx="985500" cy="4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solidFill>
                  <a:schemeClr val="dk1"/>
                </a:solidFill>
                <a:latin typeface="Abel"/>
                <a:ea typeface="Abel"/>
                <a:cs typeface="B Nazanin" pitchFamily="2" charset="-78"/>
                <a:sym typeface="Abel"/>
              </a:rPr>
              <a:t>پروژه</a:t>
            </a:r>
            <a:r>
              <a:rPr lang="en" dirty="0">
                <a:solidFill>
                  <a:schemeClr val="dk1"/>
                </a:solidFill>
                <a:latin typeface="Abel"/>
                <a:ea typeface="Abel"/>
                <a:cs typeface="B Nazanin" pitchFamily="2" charset="-78"/>
                <a:sym typeface="Abel"/>
              </a:rPr>
              <a:t> 3 </a:t>
            </a:r>
            <a:endParaRPr>
              <a:solidFill>
                <a:schemeClr val="dk1"/>
              </a:solidFill>
              <a:latin typeface="Abel"/>
              <a:ea typeface="Abel"/>
              <a:cs typeface="B Nazanin" pitchFamily="2" charset="-78"/>
              <a:sym typeface="Abel"/>
            </a:endParaRPr>
          </a:p>
        </p:txBody>
      </p:sp>
      <p:sp>
        <p:nvSpPr>
          <p:cNvPr id="784" name="Google Shape;784;p46"/>
          <p:cNvSpPr txBox="1"/>
          <p:nvPr/>
        </p:nvSpPr>
        <p:spPr>
          <a:xfrm>
            <a:off x="5148998" y="3144706"/>
            <a:ext cx="2311500" cy="4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200" dirty="0">
                <a:solidFill>
                  <a:schemeClr val="dk1"/>
                </a:solidFill>
                <a:latin typeface="Open Sans Light"/>
                <a:ea typeface="Open Sans Light"/>
                <a:cs typeface="B Nazanin" pitchFamily="2" charset="-78"/>
                <a:sym typeface="Open Sans Light"/>
              </a:rPr>
              <a:t>قالب پاورپوينت حرفه ای ، قابل ویرایش ، جهت استفاده در جلسات دفاع رساله ، پایان نامه ، پروپوزال و سمینار و .... می باشد.</a:t>
            </a:r>
            <a:endParaRPr sz="1200">
              <a:solidFill>
                <a:schemeClr val="dk1"/>
              </a:solidFill>
              <a:latin typeface="Open Sans Light"/>
              <a:ea typeface="Open Sans Light"/>
              <a:cs typeface="B Nazanin" pitchFamily="2" charset="-78"/>
              <a:sym typeface="Open Sans Light"/>
            </a:endParaRPr>
          </a:p>
        </p:txBody>
      </p:sp>
      <p:sp>
        <p:nvSpPr>
          <p:cNvPr id="785" name="Google Shape;785;p46"/>
          <p:cNvSpPr txBox="1"/>
          <p:nvPr/>
        </p:nvSpPr>
        <p:spPr>
          <a:xfrm>
            <a:off x="4810012" y="4051733"/>
            <a:ext cx="985500" cy="4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solidFill>
                  <a:schemeClr val="dk1"/>
                </a:solidFill>
                <a:latin typeface="Abel"/>
                <a:ea typeface="Abel"/>
                <a:cs typeface="B Nazanin" pitchFamily="2" charset="-78"/>
                <a:sym typeface="Abel"/>
              </a:rPr>
              <a:t>پروژه</a:t>
            </a:r>
            <a:r>
              <a:rPr lang="en" dirty="0">
                <a:solidFill>
                  <a:schemeClr val="dk1"/>
                </a:solidFill>
                <a:latin typeface="Abel"/>
                <a:ea typeface="Abel"/>
                <a:cs typeface="B Nazanin" pitchFamily="2" charset="-78"/>
                <a:sym typeface="Abel"/>
              </a:rPr>
              <a:t> 4 </a:t>
            </a:r>
            <a:endParaRPr>
              <a:solidFill>
                <a:schemeClr val="dk1"/>
              </a:solidFill>
              <a:latin typeface="Abel"/>
              <a:ea typeface="Abel"/>
              <a:cs typeface="B Nazanin" pitchFamily="2" charset="-78"/>
              <a:sym typeface="Abel"/>
            </a:endParaRPr>
          </a:p>
        </p:txBody>
      </p:sp>
      <p:sp>
        <p:nvSpPr>
          <p:cNvPr id="786" name="Google Shape;786;p46"/>
          <p:cNvSpPr txBox="1"/>
          <p:nvPr/>
        </p:nvSpPr>
        <p:spPr>
          <a:xfrm>
            <a:off x="5807673" y="4017195"/>
            <a:ext cx="2311500" cy="4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200" dirty="0">
                <a:solidFill>
                  <a:schemeClr val="dk1"/>
                </a:solidFill>
                <a:latin typeface="Open Sans Light"/>
                <a:ea typeface="Open Sans Light"/>
                <a:cs typeface="B Nazanin" pitchFamily="2" charset="-78"/>
                <a:sym typeface="Open Sans Light"/>
              </a:rPr>
              <a:t>قالب پاورپوينت حرفه ای ، قابل ویرایش ، جهت استفاده در جلسات دفاع رساله ، پایان نامه ، پروپوزال و سمینار و .... می باشد.</a:t>
            </a:r>
            <a:endParaRPr sz="1200">
              <a:solidFill>
                <a:schemeClr val="dk1"/>
              </a:solidFill>
              <a:latin typeface="Open Sans Light"/>
              <a:ea typeface="Open Sans Light"/>
              <a:cs typeface="B Nazanin" pitchFamily="2" charset="-78"/>
              <a:sym typeface="Open Sans Light"/>
            </a:endParaRPr>
          </a:p>
        </p:txBody>
      </p:sp>
      <p:cxnSp>
        <p:nvCxnSpPr>
          <p:cNvPr id="787" name="Google Shape;787;p46"/>
          <p:cNvCxnSpPr/>
          <p:nvPr/>
        </p:nvCxnSpPr>
        <p:spPr>
          <a:xfrm>
            <a:off x="772325" y="-23800"/>
            <a:ext cx="0" cy="4476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47"/>
          <p:cNvSpPr txBox="1">
            <a:spLocks noGrp="1"/>
          </p:cNvSpPr>
          <p:nvPr>
            <p:ph type="ctrTitle" idx="6"/>
          </p:nvPr>
        </p:nvSpPr>
        <p:spPr>
          <a:xfrm>
            <a:off x="610477" y="371745"/>
            <a:ext cx="25584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 rtl="1"/>
            <a:r>
              <a:rPr lang="fa-IR" dirty="0">
                <a:cs typeface="B Nazanin" pitchFamily="2" charset="-78"/>
              </a:rPr>
              <a:t>گواهی های مشتری</a:t>
            </a:r>
            <a:endParaRPr>
              <a:cs typeface="B Nazanin" pitchFamily="2" charset="-78"/>
            </a:endParaRPr>
          </a:p>
        </p:txBody>
      </p:sp>
      <p:sp>
        <p:nvSpPr>
          <p:cNvPr id="793" name="Google Shape;793;p47"/>
          <p:cNvSpPr/>
          <p:nvPr/>
        </p:nvSpPr>
        <p:spPr>
          <a:xfrm rot="10800000" flipH="1">
            <a:off x="720000" y="1657350"/>
            <a:ext cx="2283600" cy="2390700"/>
          </a:xfrm>
          <a:prstGeom prst="snip1Rect">
            <a:avLst>
              <a:gd name="adj" fmla="val 31799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itchFamily="2" charset="-78"/>
            </a:endParaRPr>
          </a:p>
        </p:txBody>
      </p:sp>
      <p:sp>
        <p:nvSpPr>
          <p:cNvPr id="794" name="Google Shape;794;p47"/>
          <p:cNvSpPr/>
          <p:nvPr/>
        </p:nvSpPr>
        <p:spPr>
          <a:xfrm rot="10800000">
            <a:off x="6140400" y="1657350"/>
            <a:ext cx="2283600" cy="2390700"/>
          </a:xfrm>
          <a:prstGeom prst="snip1Rect">
            <a:avLst>
              <a:gd name="adj" fmla="val 31799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itchFamily="2" charset="-78"/>
            </a:endParaRPr>
          </a:p>
        </p:txBody>
      </p:sp>
      <p:sp>
        <p:nvSpPr>
          <p:cNvPr id="795" name="Google Shape;795;p47"/>
          <p:cNvSpPr/>
          <p:nvPr/>
        </p:nvSpPr>
        <p:spPr>
          <a:xfrm rot="10800000" flipH="1">
            <a:off x="3428265" y="1657350"/>
            <a:ext cx="2283600" cy="2390700"/>
          </a:xfrm>
          <a:prstGeom prst="snip2SameRect">
            <a:avLst>
              <a:gd name="adj1" fmla="val 27445"/>
              <a:gd name="adj2" fmla="val 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itchFamily="2" charset="-78"/>
            </a:endParaRPr>
          </a:p>
        </p:txBody>
      </p:sp>
      <p:cxnSp>
        <p:nvCxnSpPr>
          <p:cNvPr id="796" name="Google Shape;796;p47"/>
          <p:cNvCxnSpPr/>
          <p:nvPr/>
        </p:nvCxnSpPr>
        <p:spPr>
          <a:xfrm>
            <a:off x="1030487" y="3109425"/>
            <a:ext cx="0" cy="2709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97" name="Google Shape;797;p47"/>
          <p:cNvCxnSpPr/>
          <p:nvPr/>
        </p:nvCxnSpPr>
        <p:spPr>
          <a:xfrm>
            <a:off x="4567745" y="3109425"/>
            <a:ext cx="0" cy="2709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98" name="Google Shape;798;p47"/>
          <p:cNvCxnSpPr/>
          <p:nvPr/>
        </p:nvCxnSpPr>
        <p:spPr>
          <a:xfrm>
            <a:off x="8104745" y="3109425"/>
            <a:ext cx="0" cy="2709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99" name="Google Shape;799;p47"/>
          <p:cNvCxnSpPr/>
          <p:nvPr/>
        </p:nvCxnSpPr>
        <p:spPr>
          <a:xfrm>
            <a:off x="772325" y="-23800"/>
            <a:ext cx="0" cy="4476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00" name="Google Shape;800;p47"/>
          <p:cNvSpPr txBox="1">
            <a:spLocks noGrp="1"/>
          </p:cNvSpPr>
          <p:nvPr>
            <p:ph type="subTitle" idx="1"/>
          </p:nvPr>
        </p:nvSpPr>
        <p:spPr>
          <a:xfrm>
            <a:off x="878783" y="1949134"/>
            <a:ext cx="1968000" cy="111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cs typeface="B Nazanin" pitchFamily="2" charset="-78"/>
              </a:rPr>
              <a:t>“</a:t>
            </a:r>
            <a:r>
              <a:rPr lang="fa-IR" dirty="0">
                <a:cs typeface="B Nazanin" pitchFamily="2" charset="-78"/>
              </a:rPr>
              <a:t>قالب پاورپوينت حرفه ای ، قابل ویرایش ، جهت استفاده در جلسات دفاع رساله ، پایان نامه ، پروپوزال و سمینار و .... می باشد.</a:t>
            </a:r>
            <a:r>
              <a:rPr lang="en" dirty="0">
                <a:cs typeface="B Nazanin" pitchFamily="2" charset="-78"/>
              </a:rPr>
              <a:t> </a:t>
            </a:r>
            <a:endParaRPr>
              <a:cs typeface="B Nazanin" pitchFamily="2" charset="-78"/>
            </a:endParaRPr>
          </a:p>
        </p:txBody>
      </p:sp>
      <p:sp>
        <p:nvSpPr>
          <p:cNvPr id="801" name="Google Shape;801;p47"/>
          <p:cNvSpPr txBox="1">
            <a:spLocks noGrp="1"/>
          </p:cNvSpPr>
          <p:nvPr>
            <p:ph type="subTitle" idx="2"/>
          </p:nvPr>
        </p:nvSpPr>
        <p:spPr>
          <a:xfrm>
            <a:off x="3676965" y="1949140"/>
            <a:ext cx="1786200" cy="111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1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cs typeface="B Nazanin" pitchFamily="2" charset="-78"/>
              </a:rPr>
              <a:t>“</a:t>
            </a:r>
            <a:r>
              <a:rPr lang="fa-IR" dirty="0">
                <a:cs typeface="B Nazanin" pitchFamily="2" charset="-78"/>
              </a:rPr>
              <a:t>قالب پاورپوينت حرفه ای ، قابل ویرایش ، جهت استفاده در جلسات دفاع رساله ، پایان نامه ، پروپوزال و سمینار و .... می باشد.</a:t>
            </a:r>
            <a:r>
              <a:rPr lang="en" dirty="0">
                <a:cs typeface="B Nazanin" pitchFamily="2" charset="-78"/>
              </a:rPr>
              <a:t>  </a:t>
            </a:r>
            <a:endParaRPr>
              <a:cs typeface="B Nazanin" pitchFamily="2" charset="-78"/>
            </a:endParaRPr>
          </a:p>
        </p:txBody>
      </p:sp>
      <p:sp>
        <p:nvSpPr>
          <p:cNvPr id="802" name="Google Shape;802;p47"/>
          <p:cNvSpPr txBox="1">
            <a:spLocks noGrp="1"/>
          </p:cNvSpPr>
          <p:nvPr>
            <p:ph type="ctrTitle"/>
          </p:nvPr>
        </p:nvSpPr>
        <p:spPr>
          <a:xfrm>
            <a:off x="874468" y="3416350"/>
            <a:ext cx="1426200" cy="3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cs typeface="B Nazanin" pitchFamily="2" charset="-78"/>
              </a:rPr>
              <a:t>نام شخص</a:t>
            </a:r>
            <a:endParaRPr>
              <a:cs typeface="B Nazanin" pitchFamily="2" charset="-78"/>
            </a:endParaRPr>
          </a:p>
        </p:txBody>
      </p:sp>
      <p:sp>
        <p:nvSpPr>
          <p:cNvPr id="803" name="Google Shape;803;p47"/>
          <p:cNvSpPr txBox="1">
            <a:spLocks noGrp="1"/>
          </p:cNvSpPr>
          <p:nvPr>
            <p:ph type="ctrTitle" idx="3"/>
          </p:nvPr>
        </p:nvSpPr>
        <p:spPr>
          <a:xfrm>
            <a:off x="3691215" y="3416350"/>
            <a:ext cx="1757700" cy="3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rtl="1"/>
            <a:r>
              <a:rPr lang="fa-IR" dirty="0">
                <a:cs typeface="B Nazanin" pitchFamily="2" charset="-78"/>
              </a:rPr>
              <a:t>نام شخص</a:t>
            </a:r>
          </a:p>
        </p:txBody>
      </p:sp>
      <p:sp>
        <p:nvSpPr>
          <p:cNvPr id="804" name="Google Shape;804;p47"/>
          <p:cNvSpPr txBox="1">
            <a:spLocks noGrp="1"/>
          </p:cNvSpPr>
          <p:nvPr>
            <p:ph type="subTitle" idx="4"/>
          </p:nvPr>
        </p:nvSpPr>
        <p:spPr>
          <a:xfrm>
            <a:off x="6472882" y="1949140"/>
            <a:ext cx="1786200" cy="111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1"/>
            <a:r>
              <a:rPr lang="fa-IR" dirty="0">
                <a:cs typeface="B Nazanin" pitchFamily="2" charset="-78"/>
              </a:rPr>
              <a:t>“قالب پاورپوينت حرفه ای ، قابل ویرایش ، جهت استفاده در جلسات دفاع رساله ، پایان نامه ، پروپوزال و سمینار و .... می باشد. </a:t>
            </a:r>
          </a:p>
        </p:txBody>
      </p:sp>
      <p:sp>
        <p:nvSpPr>
          <p:cNvPr id="805" name="Google Shape;805;p47"/>
          <p:cNvSpPr txBox="1">
            <a:spLocks noGrp="1"/>
          </p:cNvSpPr>
          <p:nvPr>
            <p:ph type="ctrTitle" idx="5"/>
          </p:nvPr>
        </p:nvSpPr>
        <p:spPr>
          <a:xfrm>
            <a:off x="6481522" y="3416350"/>
            <a:ext cx="1786200" cy="3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 rtl="1"/>
            <a:r>
              <a:rPr lang="fa-IR" dirty="0">
                <a:cs typeface="B Nazanin" pitchFamily="2" charset="-78"/>
              </a:rPr>
              <a:t>نام شخص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0" name="Google Shape;810;p48"/>
          <p:cNvPicPr preferRelativeResize="0"/>
          <p:nvPr/>
        </p:nvPicPr>
        <p:blipFill rotWithShape="1">
          <a:blip r:embed="rId3">
            <a:alphaModFix/>
          </a:blip>
          <a:srcRect l="28209" t="1097" r="22238"/>
          <a:stretch/>
        </p:blipFill>
        <p:spPr>
          <a:xfrm flipH="1">
            <a:off x="4562575" y="100"/>
            <a:ext cx="4581300" cy="5143500"/>
          </a:xfrm>
          <a:prstGeom prst="snip1Rect">
            <a:avLst>
              <a:gd name="adj" fmla="val 0"/>
            </a:avLst>
          </a:prstGeom>
          <a:noFill/>
          <a:ln>
            <a:noFill/>
          </a:ln>
        </p:spPr>
      </p:pic>
      <p:sp>
        <p:nvSpPr>
          <p:cNvPr id="811" name="Google Shape;811;p48"/>
          <p:cNvSpPr txBox="1">
            <a:spLocks noGrp="1"/>
          </p:cNvSpPr>
          <p:nvPr>
            <p:ph type="ctrTitle" idx="2"/>
          </p:nvPr>
        </p:nvSpPr>
        <p:spPr>
          <a:xfrm>
            <a:off x="610477" y="371745"/>
            <a:ext cx="25584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 rtl="1"/>
            <a:r>
              <a:rPr lang="fa-IR" dirty="0">
                <a:cs typeface="B Nazanin" pitchFamily="2" charset="-78"/>
              </a:rPr>
              <a:t>جوایز</a:t>
            </a:r>
            <a:endParaRPr>
              <a:cs typeface="B Nazanin" pitchFamily="2" charset="-78"/>
            </a:endParaRPr>
          </a:p>
        </p:txBody>
      </p:sp>
      <p:cxnSp>
        <p:nvCxnSpPr>
          <p:cNvPr id="812" name="Google Shape;812;p48"/>
          <p:cNvCxnSpPr/>
          <p:nvPr/>
        </p:nvCxnSpPr>
        <p:spPr>
          <a:xfrm>
            <a:off x="772325" y="-23800"/>
            <a:ext cx="0" cy="4476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13" name="Google Shape;813;p48"/>
          <p:cNvSpPr txBox="1">
            <a:spLocks noGrp="1"/>
          </p:cNvSpPr>
          <p:nvPr>
            <p:ph type="ctrTitle"/>
          </p:nvPr>
        </p:nvSpPr>
        <p:spPr>
          <a:xfrm>
            <a:off x="1747550" y="1275229"/>
            <a:ext cx="2263500" cy="4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cs typeface="B Nazanin" pitchFamily="2" charset="-78"/>
              </a:rPr>
              <a:t>عنوان مطلب</a:t>
            </a:r>
            <a:endParaRPr>
              <a:cs typeface="B Nazanin" pitchFamily="2" charset="-78"/>
            </a:endParaRPr>
          </a:p>
        </p:txBody>
      </p:sp>
      <p:sp>
        <p:nvSpPr>
          <p:cNvPr id="814" name="Google Shape;814;p48"/>
          <p:cNvSpPr txBox="1">
            <a:spLocks noGrp="1"/>
          </p:cNvSpPr>
          <p:nvPr>
            <p:ph type="subTitle" idx="1"/>
          </p:nvPr>
        </p:nvSpPr>
        <p:spPr>
          <a:xfrm>
            <a:off x="1445923" y="1611300"/>
            <a:ext cx="2558400" cy="79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/>
            <a:r>
              <a:rPr lang="ar-SA" dirty="0">
                <a:cs typeface="B Nazanin" pitchFamily="2" charset="-78"/>
              </a:rPr>
              <a:t>این قالب شامل اسلایدهایی با طراحی زیبا و جذاب، تصاویر بیانی، نمودارها، جداول و فهرست منابع است که به شما کمک می کند تا مفاهیم خود را به طور روان و قابل درک ارائه دهید</a:t>
            </a:r>
            <a:endParaRPr>
              <a:cs typeface="B Nazanin" pitchFamily="2" charset="-78"/>
            </a:endParaRPr>
          </a:p>
        </p:txBody>
      </p:sp>
      <p:sp>
        <p:nvSpPr>
          <p:cNvPr id="815" name="Google Shape;815;p48"/>
          <p:cNvSpPr txBox="1">
            <a:spLocks noGrp="1"/>
          </p:cNvSpPr>
          <p:nvPr>
            <p:ph type="ctrTitle" idx="3"/>
          </p:nvPr>
        </p:nvSpPr>
        <p:spPr>
          <a:xfrm>
            <a:off x="1747558" y="2650566"/>
            <a:ext cx="22635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cs typeface="B Nazanin" pitchFamily="2" charset="-78"/>
              </a:rPr>
              <a:t>عنوان مطلب</a:t>
            </a:r>
            <a:endParaRPr>
              <a:cs typeface="B Nazanin" pitchFamily="2" charset="-78"/>
            </a:endParaRPr>
          </a:p>
        </p:txBody>
      </p:sp>
      <p:sp>
        <p:nvSpPr>
          <p:cNvPr id="816" name="Google Shape;816;p48"/>
          <p:cNvSpPr txBox="1">
            <a:spLocks noGrp="1"/>
          </p:cNvSpPr>
          <p:nvPr>
            <p:ph type="subTitle" idx="4"/>
          </p:nvPr>
        </p:nvSpPr>
        <p:spPr>
          <a:xfrm>
            <a:off x="1623595" y="3183731"/>
            <a:ext cx="2380800" cy="79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/>
            <a:r>
              <a:rPr lang="ar-SA" dirty="0">
                <a:cs typeface="B Nazanin" pitchFamily="2" charset="-78"/>
              </a:rPr>
              <a:t>این قالب شامل اسلایدهایی با طراحی زیبا و جذاب، تصاویر بیانی، نمودارها، جداول و فهرست منابع است که به شما کمک می کند تا مفاهیم خود را به طور روان و قابل درک ارائه دهید</a:t>
            </a:r>
            <a:endParaRPr>
              <a:cs typeface="B Nazanin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1" name="Google Shape;821;p49"/>
          <p:cNvPicPr preferRelativeResize="0"/>
          <p:nvPr/>
        </p:nvPicPr>
        <p:blipFill rotWithShape="1">
          <a:blip r:embed="rId3">
            <a:alphaModFix/>
          </a:blip>
          <a:srcRect l="47082" t="16729" r="13225"/>
          <a:stretch/>
        </p:blipFill>
        <p:spPr>
          <a:xfrm>
            <a:off x="6053100" y="1781244"/>
            <a:ext cx="1457401" cy="20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2" name="Google Shape;822;p49"/>
          <p:cNvPicPr preferRelativeResize="0"/>
          <p:nvPr/>
        </p:nvPicPr>
        <p:blipFill rotWithShape="1">
          <a:blip r:embed="rId4">
            <a:alphaModFix/>
          </a:blip>
          <a:srcRect l="29799" t="7627" r="29799" b="7619"/>
          <a:stretch/>
        </p:blipFill>
        <p:spPr>
          <a:xfrm>
            <a:off x="1633500" y="1781244"/>
            <a:ext cx="1457401" cy="2038200"/>
          </a:xfrm>
          <a:prstGeom prst="rect">
            <a:avLst/>
          </a:prstGeom>
          <a:noFill/>
          <a:ln>
            <a:noFill/>
          </a:ln>
        </p:spPr>
      </p:pic>
      <p:sp>
        <p:nvSpPr>
          <p:cNvPr id="823" name="Google Shape;823;p49"/>
          <p:cNvSpPr txBox="1">
            <a:spLocks noGrp="1"/>
          </p:cNvSpPr>
          <p:nvPr>
            <p:ph type="ctrTitle"/>
          </p:nvPr>
        </p:nvSpPr>
        <p:spPr>
          <a:xfrm>
            <a:off x="610477" y="371745"/>
            <a:ext cx="25584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 rtl="1"/>
            <a:r>
              <a:rPr lang="fa-IR" dirty="0">
                <a:cs typeface="B Nazanin" pitchFamily="2" charset="-78"/>
              </a:rPr>
              <a:t>تیم ما</a:t>
            </a:r>
            <a:endParaRPr>
              <a:cs typeface="B Nazanin" pitchFamily="2" charset="-78"/>
            </a:endParaRPr>
          </a:p>
        </p:txBody>
      </p:sp>
      <p:sp>
        <p:nvSpPr>
          <p:cNvPr id="824" name="Google Shape;824;p49"/>
          <p:cNvSpPr txBox="1"/>
          <p:nvPr/>
        </p:nvSpPr>
        <p:spPr>
          <a:xfrm>
            <a:off x="1571238" y="3999906"/>
            <a:ext cx="1581900" cy="8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000" dirty="0">
                <a:solidFill>
                  <a:schemeClr val="dk1"/>
                </a:solidFill>
                <a:latin typeface="Open Sans Light"/>
                <a:ea typeface="Open Sans Light"/>
                <a:cs typeface="B Nazanin" pitchFamily="2" charset="-78"/>
                <a:sym typeface="Open Sans Light"/>
              </a:rPr>
              <a:t>می توانید تصویر روی صفحه را با تصویر خود جایگزین کنید</a:t>
            </a:r>
            <a:endParaRPr sz="1000">
              <a:solidFill>
                <a:schemeClr val="dk1"/>
              </a:solidFill>
              <a:latin typeface="Open Sans Light"/>
              <a:ea typeface="Open Sans Light"/>
              <a:cs typeface="B Nazanin" pitchFamily="2" charset="-78"/>
              <a:sym typeface="Open Sans Light"/>
            </a:endParaRPr>
          </a:p>
        </p:txBody>
      </p:sp>
      <p:sp>
        <p:nvSpPr>
          <p:cNvPr id="825" name="Google Shape;825;p49"/>
          <p:cNvSpPr txBox="1"/>
          <p:nvPr/>
        </p:nvSpPr>
        <p:spPr>
          <a:xfrm>
            <a:off x="3800115" y="3999906"/>
            <a:ext cx="1581900" cy="8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000" dirty="0">
                <a:solidFill>
                  <a:schemeClr val="dk1"/>
                </a:solidFill>
                <a:latin typeface="Open Sans Light"/>
                <a:ea typeface="Open Sans Light"/>
                <a:cs typeface="B Nazanin" pitchFamily="2" charset="-78"/>
                <a:sym typeface="Open Sans Light"/>
              </a:rPr>
              <a:t>می توانید تصویر روی صفحه را با تصویر خود جایگزین کنید</a:t>
            </a:r>
            <a:endParaRPr sz="1000">
              <a:solidFill>
                <a:schemeClr val="dk1"/>
              </a:solidFill>
              <a:latin typeface="Open Sans Light"/>
              <a:ea typeface="Open Sans Light"/>
              <a:cs typeface="B Nazanin" pitchFamily="2" charset="-78"/>
              <a:sym typeface="Open Sans Light"/>
            </a:endParaRPr>
          </a:p>
        </p:txBody>
      </p:sp>
      <p:sp>
        <p:nvSpPr>
          <p:cNvPr id="826" name="Google Shape;826;p49"/>
          <p:cNvSpPr txBox="1"/>
          <p:nvPr/>
        </p:nvSpPr>
        <p:spPr>
          <a:xfrm>
            <a:off x="1743868" y="1251981"/>
            <a:ext cx="1744200" cy="4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 rtl="1"/>
            <a:r>
              <a:rPr lang="fa-IR" dirty="0">
                <a:cs typeface="B Nazanin" pitchFamily="2" charset="-78"/>
              </a:rPr>
              <a:t>نام شخص</a:t>
            </a:r>
          </a:p>
        </p:txBody>
      </p:sp>
      <p:sp>
        <p:nvSpPr>
          <p:cNvPr id="827" name="Google Shape;827;p49"/>
          <p:cNvSpPr txBox="1"/>
          <p:nvPr/>
        </p:nvSpPr>
        <p:spPr>
          <a:xfrm>
            <a:off x="5990838" y="3999906"/>
            <a:ext cx="1581900" cy="8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000" dirty="0">
                <a:solidFill>
                  <a:schemeClr val="dk1"/>
                </a:solidFill>
                <a:latin typeface="Open Sans Light"/>
                <a:ea typeface="Open Sans Light"/>
                <a:cs typeface="B Nazanin" pitchFamily="2" charset="-78"/>
                <a:sym typeface="Open Sans Light"/>
              </a:rPr>
              <a:t>می توانید تصویر روی صفحه را با تصویر خود جایگزین کنید</a:t>
            </a:r>
            <a:endParaRPr sz="1000">
              <a:solidFill>
                <a:schemeClr val="dk1"/>
              </a:solidFill>
              <a:latin typeface="Open Sans Light"/>
              <a:ea typeface="Open Sans Light"/>
              <a:cs typeface="B Nazanin" pitchFamily="2" charset="-78"/>
              <a:sym typeface="Open Sans Light"/>
            </a:endParaRPr>
          </a:p>
        </p:txBody>
      </p:sp>
      <p:cxnSp>
        <p:nvCxnSpPr>
          <p:cNvPr id="828" name="Google Shape;828;p49"/>
          <p:cNvCxnSpPr/>
          <p:nvPr/>
        </p:nvCxnSpPr>
        <p:spPr>
          <a:xfrm>
            <a:off x="1753400" y="1492931"/>
            <a:ext cx="0" cy="5421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29" name="Google Shape;829;p49"/>
          <p:cNvSpPr txBox="1"/>
          <p:nvPr/>
        </p:nvSpPr>
        <p:spPr>
          <a:xfrm>
            <a:off x="3962268" y="1251981"/>
            <a:ext cx="1744200" cy="4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 rtl="1"/>
            <a:r>
              <a:rPr lang="fa-IR" dirty="0">
                <a:cs typeface="B Nazanin" pitchFamily="2" charset="-78"/>
              </a:rPr>
              <a:t>نام شخص</a:t>
            </a:r>
          </a:p>
        </p:txBody>
      </p:sp>
      <p:sp>
        <p:nvSpPr>
          <p:cNvPr id="830" name="Google Shape;830;p49"/>
          <p:cNvSpPr txBox="1"/>
          <p:nvPr/>
        </p:nvSpPr>
        <p:spPr>
          <a:xfrm>
            <a:off x="6180668" y="1251981"/>
            <a:ext cx="1744200" cy="4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 rtl="1"/>
            <a:r>
              <a:rPr lang="fa-IR" dirty="0">
                <a:cs typeface="B Nazanin" pitchFamily="2" charset="-78"/>
              </a:rPr>
              <a:t>نام شخص</a:t>
            </a:r>
          </a:p>
        </p:txBody>
      </p:sp>
      <p:cxnSp>
        <p:nvCxnSpPr>
          <p:cNvPr id="831" name="Google Shape;831;p49"/>
          <p:cNvCxnSpPr/>
          <p:nvPr/>
        </p:nvCxnSpPr>
        <p:spPr>
          <a:xfrm>
            <a:off x="6190200" y="1492931"/>
            <a:ext cx="0" cy="5421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832" name="Google Shape;832;p49"/>
          <p:cNvPicPr preferRelativeResize="0"/>
          <p:nvPr/>
        </p:nvPicPr>
        <p:blipFill rotWithShape="1">
          <a:blip r:embed="rId5">
            <a:alphaModFix/>
          </a:blip>
          <a:srcRect l="46920" t="28109" r="18810"/>
          <a:stretch/>
        </p:blipFill>
        <p:spPr>
          <a:xfrm>
            <a:off x="3862364" y="1781244"/>
            <a:ext cx="1457401" cy="2038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33" name="Google Shape;833;p49"/>
          <p:cNvCxnSpPr/>
          <p:nvPr/>
        </p:nvCxnSpPr>
        <p:spPr>
          <a:xfrm>
            <a:off x="3971800" y="1492931"/>
            <a:ext cx="0" cy="5421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4" name="Google Shape;834;p49"/>
          <p:cNvCxnSpPr/>
          <p:nvPr/>
        </p:nvCxnSpPr>
        <p:spPr>
          <a:xfrm>
            <a:off x="772325" y="-23800"/>
            <a:ext cx="0" cy="4476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2"/>
          <p:cNvSpPr txBox="1">
            <a:spLocks noGrp="1"/>
          </p:cNvSpPr>
          <p:nvPr>
            <p:ph type="ctrTitle" idx="15"/>
          </p:nvPr>
        </p:nvSpPr>
        <p:spPr>
          <a:xfrm>
            <a:off x="610477" y="371745"/>
            <a:ext cx="25584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cs typeface="B Nazanin" pitchFamily="2" charset="-78"/>
              </a:rPr>
              <a:t>دستور جلسه</a:t>
            </a:r>
            <a:endParaRPr>
              <a:cs typeface="B Nazanin" pitchFamily="2" charset="-78"/>
            </a:endParaRPr>
          </a:p>
        </p:txBody>
      </p:sp>
      <p:sp>
        <p:nvSpPr>
          <p:cNvPr id="166" name="Google Shape;166;p32"/>
          <p:cNvSpPr txBox="1">
            <a:spLocks noGrp="1"/>
          </p:cNvSpPr>
          <p:nvPr>
            <p:ph type="subTitle" idx="4"/>
          </p:nvPr>
        </p:nvSpPr>
        <p:spPr>
          <a:xfrm>
            <a:off x="2561778" y="2166786"/>
            <a:ext cx="19767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cs typeface="B Nazanin" pitchFamily="2" charset="-78"/>
              </a:rPr>
              <a:t>در اینجا می توانید موضوع بخش را توضیح دهیددر اینجا می توانید موضوع بخش را توضیح دهید</a:t>
            </a:r>
            <a:endParaRPr>
              <a:cs typeface="B Nazanin" pitchFamily="2" charset="-78"/>
            </a:endParaRPr>
          </a:p>
        </p:txBody>
      </p:sp>
      <p:sp>
        <p:nvSpPr>
          <p:cNvPr id="167" name="Google Shape;167;p32"/>
          <p:cNvSpPr txBox="1">
            <a:spLocks noGrp="1"/>
          </p:cNvSpPr>
          <p:nvPr>
            <p:ph type="ctrTitle"/>
          </p:nvPr>
        </p:nvSpPr>
        <p:spPr>
          <a:xfrm>
            <a:off x="2286678" y="714178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rtl="1"/>
            <a:r>
              <a:rPr lang="fa-IR" dirty="0">
                <a:cs typeface="B Nazanin" pitchFamily="2" charset="-78"/>
              </a:rPr>
              <a:t>درباره شرکت ما</a:t>
            </a:r>
            <a:endParaRPr>
              <a:cs typeface="B Nazanin" pitchFamily="2" charset="-78"/>
            </a:endParaRPr>
          </a:p>
        </p:txBody>
      </p:sp>
      <p:sp>
        <p:nvSpPr>
          <p:cNvPr id="168" name="Google Shape;168;p32"/>
          <p:cNvSpPr txBox="1">
            <a:spLocks noGrp="1"/>
          </p:cNvSpPr>
          <p:nvPr>
            <p:ph type="subTitle" idx="1"/>
          </p:nvPr>
        </p:nvSpPr>
        <p:spPr>
          <a:xfrm>
            <a:off x="2528710" y="1129226"/>
            <a:ext cx="2009767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cs typeface="B Nazanin" pitchFamily="2" charset="-78"/>
              </a:rPr>
              <a:t>در اینجا می توانید موضوع بخش را توضیح دهیددر اینجا می توانید موضوع بخش را توضیح دهید</a:t>
            </a:r>
            <a:endParaRPr>
              <a:cs typeface="B Nazanin" pitchFamily="2" charset="-78"/>
            </a:endParaRPr>
          </a:p>
        </p:txBody>
      </p:sp>
      <p:sp>
        <p:nvSpPr>
          <p:cNvPr id="169" name="Google Shape;169;p32"/>
          <p:cNvSpPr txBox="1">
            <a:spLocks noGrp="1"/>
          </p:cNvSpPr>
          <p:nvPr>
            <p:ph type="title" idx="2"/>
          </p:nvPr>
        </p:nvSpPr>
        <p:spPr>
          <a:xfrm>
            <a:off x="5455900" y="767644"/>
            <a:ext cx="11604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cs typeface="B Nazanin" pitchFamily="2" charset="-78"/>
              </a:rPr>
              <a:t>01</a:t>
            </a:r>
            <a:endParaRPr>
              <a:cs typeface="B Nazanin" pitchFamily="2" charset="-78"/>
            </a:endParaRPr>
          </a:p>
        </p:txBody>
      </p:sp>
      <p:sp>
        <p:nvSpPr>
          <p:cNvPr id="170" name="Google Shape;170;p32"/>
          <p:cNvSpPr txBox="1">
            <a:spLocks noGrp="1"/>
          </p:cNvSpPr>
          <p:nvPr>
            <p:ph type="ctrTitle" idx="3"/>
          </p:nvPr>
        </p:nvSpPr>
        <p:spPr>
          <a:xfrm>
            <a:off x="2286678" y="1753628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rtl="1"/>
            <a:r>
              <a:rPr lang="fa-IR" dirty="0">
                <a:cs typeface="B Nazanin" pitchFamily="2" charset="-78"/>
              </a:rPr>
              <a:t>خدمات/محصولات ما</a:t>
            </a:r>
            <a:endParaRPr>
              <a:cs typeface="B Nazanin" pitchFamily="2" charset="-78"/>
            </a:endParaRPr>
          </a:p>
        </p:txBody>
      </p:sp>
      <p:sp>
        <p:nvSpPr>
          <p:cNvPr id="171" name="Google Shape;171;p32"/>
          <p:cNvSpPr txBox="1">
            <a:spLocks noGrp="1"/>
          </p:cNvSpPr>
          <p:nvPr>
            <p:ph type="title" idx="5"/>
          </p:nvPr>
        </p:nvSpPr>
        <p:spPr>
          <a:xfrm>
            <a:off x="5455900" y="1805319"/>
            <a:ext cx="11604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cs typeface="B Nazanin" pitchFamily="2" charset="-78"/>
              </a:rPr>
              <a:t>02</a:t>
            </a:r>
            <a:endParaRPr>
              <a:cs typeface="B Nazanin" pitchFamily="2" charset="-78"/>
            </a:endParaRPr>
          </a:p>
        </p:txBody>
      </p:sp>
      <p:sp>
        <p:nvSpPr>
          <p:cNvPr id="172" name="Google Shape;172;p32"/>
          <p:cNvSpPr txBox="1">
            <a:spLocks noGrp="1"/>
          </p:cNvSpPr>
          <p:nvPr>
            <p:ph type="ctrTitle" idx="6"/>
          </p:nvPr>
        </p:nvSpPr>
        <p:spPr>
          <a:xfrm>
            <a:off x="2286678" y="3851887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rtl="1"/>
            <a:r>
              <a:rPr lang="fa-IR" dirty="0">
                <a:cs typeface="B Nazanin" pitchFamily="2" charset="-78"/>
              </a:rPr>
              <a:t>مشتریان ما</a:t>
            </a:r>
            <a:endParaRPr>
              <a:cs typeface="B Nazanin" pitchFamily="2" charset="-78"/>
            </a:endParaRPr>
          </a:p>
        </p:txBody>
      </p:sp>
      <p:sp>
        <p:nvSpPr>
          <p:cNvPr id="173" name="Google Shape;173;p32"/>
          <p:cNvSpPr txBox="1">
            <a:spLocks noGrp="1"/>
          </p:cNvSpPr>
          <p:nvPr>
            <p:ph type="title" idx="7"/>
          </p:nvPr>
        </p:nvSpPr>
        <p:spPr>
          <a:xfrm>
            <a:off x="5455900" y="2865275"/>
            <a:ext cx="11604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cs typeface="B Nazanin" pitchFamily="2" charset="-78"/>
              </a:rPr>
              <a:t>03</a:t>
            </a:r>
            <a:endParaRPr>
              <a:cs typeface="B Nazanin" pitchFamily="2" charset="-78"/>
            </a:endParaRPr>
          </a:p>
        </p:txBody>
      </p:sp>
      <p:sp>
        <p:nvSpPr>
          <p:cNvPr id="174" name="Google Shape;174;p32"/>
          <p:cNvSpPr txBox="1">
            <a:spLocks noGrp="1"/>
          </p:cNvSpPr>
          <p:nvPr>
            <p:ph type="ctrTitle" idx="8"/>
          </p:nvPr>
        </p:nvSpPr>
        <p:spPr>
          <a:xfrm>
            <a:off x="2286678" y="2813185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rtl="1"/>
            <a:r>
              <a:rPr lang="fa-IR" dirty="0">
                <a:cs typeface="B Nazanin" pitchFamily="2" charset="-78"/>
              </a:rPr>
              <a:t>پیش بینی مورد انتظار</a:t>
            </a:r>
            <a:endParaRPr>
              <a:cs typeface="B Nazanin" pitchFamily="2" charset="-78"/>
            </a:endParaRPr>
          </a:p>
        </p:txBody>
      </p:sp>
      <p:sp>
        <p:nvSpPr>
          <p:cNvPr id="175" name="Google Shape;175;p32"/>
          <p:cNvSpPr txBox="1">
            <a:spLocks noGrp="1"/>
          </p:cNvSpPr>
          <p:nvPr>
            <p:ph type="title" idx="9"/>
          </p:nvPr>
        </p:nvSpPr>
        <p:spPr>
          <a:xfrm>
            <a:off x="5455900" y="3901329"/>
            <a:ext cx="11604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cs typeface="B Nazanin" pitchFamily="2" charset="-78"/>
              </a:rPr>
              <a:t>04</a:t>
            </a:r>
            <a:endParaRPr>
              <a:cs typeface="B Nazanin" pitchFamily="2" charset="-78"/>
            </a:endParaRPr>
          </a:p>
        </p:txBody>
      </p:sp>
      <p:sp>
        <p:nvSpPr>
          <p:cNvPr id="176" name="Google Shape;176;p32"/>
          <p:cNvSpPr txBox="1">
            <a:spLocks noGrp="1"/>
          </p:cNvSpPr>
          <p:nvPr>
            <p:ph type="subTitle" idx="13"/>
          </p:nvPr>
        </p:nvSpPr>
        <p:spPr>
          <a:xfrm>
            <a:off x="2631978" y="4264485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cs typeface="B Nazanin" pitchFamily="2" charset="-78"/>
              </a:rPr>
              <a:t>در اینجا می توانید موضوع بخش را توضیح دهیددر اینجا می توانید موضوع بخش را توضیح دهید</a:t>
            </a:r>
            <a:endParaRPr>
              <a:cs typeface="B Nazanin" pitchFamily="2" charset="-78"/>
            </a:endParaRPr>
          </a:p>
        </p:txBody>
      </p:sp>
      <p:sp>
        <p:nvSpPr>
          <p:cNvPr id="177" name="Google Shape;177;p32"/>
          <p:cNvSpPr txBox="1">
            <a:spLocks noGrp="1"/>
          </p:cNvSpPr>
          <p:nvPr>
            <p:ph type="subTitle" idx="14"/>
          </p:nvPr>
        </p:nvSpPr>
        <p:spPr>
          <a:xfrm>
            <a:off x="2561778" y="3225255"/>
            <a:ext cx="19767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cs typeface="B Nazanin" pitchFamily="2" charset="-78"/>
              </a:rPr>
              <a:t>در اینجا می توانید موضوع بخش را توضیح دهیددر اینجا می توانید موضوع بخش را توضیح دهید</a:t>
            </a:r>
            <a:endParaRPr>
              <a:cs typeface="B Nazanin" pitchFamily="2" charset="-78"/>
            </a:endParaRPr>
          </a:p>
        </p:txBody>
      </p:sp>
      <p:cxnSp>
        <p:nvCxnSpPr>
          <p:cNvPr id="178" name="Google Shape;178;p32"/>
          <p:cNvCxnSpPr/>
          <p:nvPr/>
        </p:nvCxnSpPr>
        <p:spPr>
          <a:xfrm>
            <a:off x="5220150" y="-44950"/>
            <a:ext cx="0" cy="52575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9" name="Google Shape;179;p32"/>
          <p:cNvCxnSpPr/>
          <p:nvPr/>
        </p:nvCxnSpPr>
        <p:spPr>
          <a:xfrm rot="10800000">
            <a:off x="4937600" y="1056544"/>
            <a:ext cx="3660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0" name="Google Shape;180;p32"/>
          <p:cNvCxnSpPr/>
          <p:nvPr/>
        </p:nvCxnSpPr>
        <p:spPr>
          <a:xfrm rot="10800000">
            <a:off x="4937600" y="2094219"/>
            <a:ext cx="3660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1" name="Google Shape;181;p32"/>
          <p:cNvCxnSpPr/>
          <p:nvPr/>
        </p:nvCxnSpPr>
        <p:spPr>
          <a:xfrm rot="10800000">
            <a:off x="4937600" y="3154175"/>
            <a:ext cx="3660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2" name="Google Shape;182;p32"/>
          <p:cNvCxnSpPr/>
          <p:nvPr/>
        </p:nvCxnSpPr>
        <p:spPr>
          <a:xfrm rot="10800000">
            <a:off x="4937600" y="4190229"/>
            <a:ext cx="3660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3" name="Google Shape;183;p32"/>
          <p:cNvCxnSpPr/>
          <p:nvPr/>
        </p:nvCxnSpPr>
        <p:spPr>
          <a:xfrm>
            <a:off x="772325" y="-23800"/>
            <a:ext cx="0" cy="4476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41;p50"/>
          <p:cNvSpPr txBox="1">
            <a:spLocks/>
          </p:cNvSpPr>
          <p:nvPr/>
        </p:nvSpPr>
        <p:spPr>
          <a:xfrm>
            <a:off x="463463" y="519288"/>
            <a:ext cx="7365304" cy="891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bel"/>
              <a:buNone/>
              <a:tabLst/>
              <a:defRPr/>
            </a:pPr>
            <a:r>
              <a:rPr kumimoji="0" lang="fa-IR" sz="4800" b="1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bel"/>
                <a:ea typeface="Abel"/>
                <a:cs typeface="B Nazanin" panose="00000700000000000000" pitchFamily="2" charset="-78"/>
                <a:sym typeface="Abel"/>
              </a:rPr>
              <a:t>با تشکر از شما دوستان عزیز... !</a:t>
            </a:r>
          </a:p>
        </p:txBody>
      </p:sp>
      <p:sp>
        <p:nvSpPr>
          <p:cNvPr id="5" name="Google Shape;844;p50"/>
          <p:cNvSpPr/>
          <p:nvPr/>
        </p:nvSpPr>
        <p:spPr>
          <a:xfrm>
            <a:off x="5622750" y="1922226"/>
            <a:ext cx="345674" cy="346056"/>
          </a:xfrm>
          <a:custGeom>
            <a:avLst/>
            <a:gdLst/>
            <a:ahLst/>
            <a:cxnLst/>
            <a:rect l="l" t="t" r="r" b="b"/>
            <a:pathLst>
              <a:path w="10860" h="10872" extrusionOk="0">
                <a:moveTo>
                  <a:pt x="5430" y="1"/>
                </a:moveTo>
                <a:cubicBezTo>
                  <a:pt x="3990" y="1"/>
                  <a:pt x="2608" y="560"/>
                  <a:pt x="1596" y="1584"/>
                </a:cubicBezTo>
                <a:cubicBezTo>
                  <a:pt x="561" y="2620"/>
                  <a:pt x="1" y="3989"/>
                  <a:pt x="1" y="5430"/>
                </a:cubicBezTo>
                <a:cubicBezTo>
                  <a:pt x="1" y="6561"/>
                  <a:pt x="346" y="7645"/>
                  <a:pt x="1001" y="8573"/>
                </a:cubicBezTo>
                <a:cubicBezTo>
                  <a:pt x="1632" y="9466"/>
                  <a:pt x="2513" y="10145"/>
                  <a:pt x="3537" y="10538"/>
                </a:cubicBezTo>
                <a:cubicBezTo>
                  <a:pt x="3559" y="10544"/>
                  <a:pt x="3579" y="10547"/>
                  <a:pt x="3599" y="10547"/>
                </a:cubicBezTo>
                <a:cubicBezTo>
                  <a:pt x="3656" y="10547"/>
                  <a:pt x="3704" y="10522"/>
                  <a:pt x="3740" y="10478"/>
                </a:cubicBezTo>
                <a:cubicBezTo>
                  <a:pt x="3763" y="10443"/>
                  <a:pt x="3763" y="10395"/>
                  <a:pt x="3763" y="10371"/>
                </a:cubicBezTo>
                <a:lnTo>
                  <a:pt x="3763" y="7275"/>
                </a:lnTo>
                <a:cubicBezTo>
                  <a:pt x="3763" y="7180"/>
                  <a:pt x="3692" y="7097"/>
                  <a:pt x="3585" y="7097"/>
                </a:cubicBezTo>
                <a:lnTo>
                  <a:pt x="2156" y="7097"/>
                </a:lnTo>
                <a:lnTo>
                  <a:pt x="2156" y="5835"/>
                </a:lnTo>
                <a:lnTo>
                  <a:pt x="3585" y="5835"/>
                </a:lnTo>
                <a:cubicBezTo>
                  <a:pt x="3680" y="5835"/>
                  <a:pt x="3763" y="5751"/>
                  <a:pt x="3763" y="5656"/>
                </a:cubicBezTo>
                <a:lnTo>
                  <a:pt x="3763" y="5430"/>
                </a:lnTo>
                <a:cubicBezTo>
                  <a:pt x="3763" y="3942"/>
                  <a:pt x="5180" y="2632"/>
                  <a:pt x="6799" y="2632"/>
                </a:cubicBezTo>
                <a:lnTo>
                  <a:pt x="7550" y="2632"/>
                </a:lnTo>
                <a:lnTo>
                  <a:pt x="7550" y="3894"/>
                </a:lnTo>
                <a:lnTo>
                  <a:pt x="6799" y="3894"/>
                </a:lnTo>
                <a:cubicBezTo>
                  <a:pt x="6311" y="3894"/>
                  <a:pt x="5883" y="4025"/>
                  <a:pt x="5561" y="4287"/>
                </a:cubicBezTo>
                <a:cubicBezTo>
                  <a:pt x="5228" y="4561"/>
                  <a:pt x="5025" y="4966"/>
                  <a:pt x="5025" y="5430"/>
                </a:cubicBezTo>
                <a:lnTo>
                  <a:pt x="5025" y="5656"/>
                </a:lnTo>
                <a:cubicBezTo>
                  <a:pt x="5025" y="5740"/>
                  <a:pt x="5109" y="5835"/>
                  <a:pt x="5204" y="5835"/>
                </a:cubicBezTo>
                <a:lnTo>
                  <a:pt x="5883" y="5835"/>
                </a:lnTo>
                <a:cubicBezTo>
                  <a:pt x="5966" y="5835"/>
                  <a:pt x="6061" y="5751"/>
                  <a:pt x="6061" y="5656"/>
                </a:cubicBezTo>
                <a:cubicBezTo>
                  <a:pt x="6061" y="5561"/>
                  <a:pt x="5978" y="5478"/>
                  <a:pt x="5883" y="5478"/>
                </a:cubicBezTo>
                <a:lnTo>
                  <a:pt x="5371" y="5478"/>
                </a:lnTo>
                <a:lnTo>
                  <a:pt x="5371" y="5418"/>
                </a:lnTo>
                <a:cubicBezTo>
                  <a:pt x="5371" y="4525"/>
                  <a:pt x="6145" y="4204"/>
                  <a:pt x="6799" y="4204"/>
                </a:cubicBezTo>
                <a:lnTo>
                  <a:pt x="7704" y="4204"/>
                </a:lnTo>
                <a:cubicBezTo>
                  <a:pt x="7800" y="4204"/>
                  <a:pt x="7883" y="4132"/>
                  <a:pt x="7883" y="4025"/>
                </a:cubicBezTo>
                <a:lnTo>
                  <a:pt x="7883" y="2418"/>
                </a:lnTo>
                <a:cubicBezTo>
                  <a:pt x="7883" y="2334"/>
                  <a:pt x="7811" y="2239"/>
                  <a:pt x="7704" y="2239"/>
                </a:cubicBezTo>
                <a:lnTo>
                  <a:pt x="6799" y="2239"/>
                </a:lnTo>
                <a:cubicBezTo>
                  <a:pt x="5966" y="2239"/>
                  <a:pt x="5121" y="2572"/>
                  <a:pt x="4466" y="3156"/>
                </a:cubicBezTo>
                <a:cubicBezTo>
                  <a:pt x="3799" y="3763"/>
                  <a:pt x="3418" y="4549"/>
                  <a:pt x="3418" y="5382"/>
                </a:cubicBezTo>
                <a:lnTo>
                  <a:pt x="3418" y="5442"/>
                </a:lnTo>
                <a:lnTo>
                  <a:pt x="1989" y="5442"/>
                </a:lnTo>
                <a:cubicBezTo>
                  <a:pt x="1906" y="5442"/>
                  <a:pt x="1811" y="5513"/>
                  <a:pt x="1811" y="5620"/>
                </a:cubicBezTo>
                <a:lnTo>
                  <a:pt x="1811" y="7228"/>
                </a:lnTo>
                <a:cubicBezTo>
                  <a:pt x="1811" y="7323"/>
                  <a:pt x="1894" y="7406"/>
                  <a:pt x="1989" y="7406"/>
                </a:cubicBezTo>
                <a:lnTo>
                  <a:pt x="3418" y="7406"/>
                </a:lnTo>
                <a:lnTo>
                  <a:pt x="3418" y="10085"/>
                </a:lnTo>
                <a:cubicBezTo>
                  <a:pt x="1561" y="9300"/>
                  <a:pt x="346" y="7442"/>
                  <a:pt x="346" y="5418"/>
                </a:cubicBezTo>
                <a:cubicBezTo>
                  <a:pt x="346" y="2596"/>
                  <a:pt x="2620" y="322"/>
                  <a:pt x="5430" y="322"/>
                </a:cubicBezTo>
                <a:cubicBezTo>
                  <a:pt x="8228" y="322"/>
                  <a:pt x="10526" y="2620"/>
                  <a:pt x="10526" y="5418"/>
                </a:cubicBezTo>
                <a:cubicBezTo>
                  <a:pt x="10526" y="8228"/>
                  <a:pt x="8240" y="10502"/>
                  <a:pt x="5430" y="10502"/>
                </a:cubicBezTo>
                <a:lnTo>
                  <a:pt x="5371" y="10502"/>
                </a:lnTo>
                <a:lnTo>
                  <a:pt x="5371" y="7418"/>
                </a:lnTo>
                <a:lnTo>
                  <a:pt x="7728" y="7418"/>
                </a:lnTo>
                <a:cubicBezTo>
                  <a:pt x="7811" y="7418"/>
                  <a:pt x="7907" y="7347"/>
                  <a:pt x="7907" y="7240"/>
                </a:cubicBezTo>
                <a:lnTo>
                  <a:pt x="7907" y="5656"/>
                </a:lnTo>
                <a:cubicBezTo>
                  <a:pt x="7907" y="5561"/>
                  <a:pt x="7823" y="5478"/>
                  <a:pt x="7728" y="5478"/>
                </a:cubicBezTo>
                <a:lnTo>
                  <a:pt x="6728" y="5478"/>
                </a:lnTo>
                <a:cubicBezTo>
                  <a:pt x="6633" y="5478"/>
                  <a:pt x="6549" y="5549"/>
                  <a:pt x="6549" y="5656"/>
                </a:cubicBezTo>
                <a:cubicBezTo>
                  <a:pt x="6549" y="5740"/>
                  <a:pt x="6621" y="5835"/>
                  <a:pt x="6728" y="5835"/>
                </a:cubicBezTo>
                <a:lnTo>
                  <a:pt x="7561" y="5835"/>
                </a:lnTo>
                <a:lnTo>
                  <a:pt x="7561" y="7097"/>
                </a:lnTo>
                <a:lnTo>
                  <a:pt x="5204" y="7097"/>
                </a:lnTo>
                <a:cubicBezTo>
                  <a:pt x="5121" y="7097"/>
                  <a:pt x="5025" y="7168"/>
                  <a:pt x="5025" y="7275"/>
                </a:cubicBezTo>
                <a:lnTo>
                  <a:pt x="5025" y="10693"/>
                </a:lnTo>
                <a:cubicBezTo>
                  <a:pt x="5025" y="10788"/>
                  <a:pt x="5109" y="10859"/>
                  <a:pt x="5192" y="10871"/>
                </a:cubicBezTo>
                <a:lnTo>
                  <a:pt x="5430" y="10871"/>
                </a:lnTo>
                <a:cubicBezTo>
                  <a:pt x="6871" y="10871"/>
                  <a:pt x="8240" y="10312"/>
                  <a:pt x="9276" y="9288"/>
                </a:cubicBezTo>
                <a:cubicBezTo>
                  <a:pt x="10300" y="8252"/>
                  <a:pt x="10859" y="6883"/>
                  <a:pt x="10859" y="5442"/>
                </a:cubicBezTo>
                <a:cubicBezTo>
                  <a:pt x="10859" y="3989"/>
                  <a:pt x="10300" y="2620"/>
                  <a:pt x="9276" y="1584"/>
                </a:cubicBezTo>
                <a:cubicBezTo>
                  <a:pt x="8240" y="560"/>
                  <a:pt x="6871" y="1"/>
                  <a:pt x="543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" name="Google Shape;845;p50"/>
          <p:cNvGrpSpPr/>
          <p:nvPr/>
        </p:nvGrpSpPr>
        <p:grpSpPr>
          <a:xfrm>
            <a:off x="6072221" y="1922226"/>
            <a:ext cx="346056" cy="345674"/>
            <a:chOff x="3303268" y="3817349"/>
            <a:chExt cx="346056" cy="345674"/>
          </a:xfrm>
        </p:grpSpPr>
        <p:sp>
          <p:nvSpPr>
            <p:cNvPr id="7" name="Google Shape;846;p50"/>
            <p:cNvSpPr/>
            <p:nvPr/>
          </p:nvSpPr>
          <p:spPr>
            <a:xfrm>
              <a:off x="3303268" y="3817349"/>
              <a:ext cx="346056" cy="345674"/>
            </a:xfrm>
            <a:custGeom>
              <a:avLst/>
              <a:gdLst/>
              <a:ahLst/>
              <a:cxnLst/>
              <a:rect l="l" t="t" r="r" b="b"/>
              <a:pathLst>
                <a:path w="10872" h="10860" extrusionOk="0">
                  <a:moveTo>
                    <a:pt x="5418" y="334"/>
                  </a:moveTo>
                  <a:cubicBezTo>
                    <a:pt x="8228" y="334"/>
                    <a:pt x="10514" y="2608"/>
                    <a:pt x="10514" y="5430"/>
                  </a:cubicBezTo>
                  <a:cubicBezTo>
                    <a:pt x="10514" y="8240"/>
                    <a:pt x="8228" y="10514"/>
                    <a:pt x="5418" y="10514"/>
                  </a:cubicBezTo>
                  <a:cubicBezTo>
                    <a:pt x="2608" y="10514"/>
                    <a:pt x="334" y="8240"/>
                    <a:pt x="334" y="5430"/>
                  </a:cubicBezTo>
                  <a:cubicBezTo>
                    <a:pt x="334" y="2608"/>
                    <a:pt x="2608" y="334"/>
                    <a:pt x="5418" y="334"/>
                  </a:cubicBezTo>
                  <a:close/>
                  <a:moveTo>
                    <a:pt x="5430" y="1"/>
                  </a:moveTo>
                  <a:cubicBezTo>
                    <a:pt x="3989" y="1"/>
                    <a:pt x="2620" y="560"/>
                    <a:pt x="1596" y="1584"/>
                  </a:cubicBezTo>
                  <a:cubicBezTo>
                    <a:pt x="572" y="2620"/>
                    <a:pt x="1" y="3989"/>
                    <a:pt x="1" y="5430"/>
                  </a:cubicBezTo>
                  <a:cubicBezTo>
                    <a:pt x="1" y="6871"/>
                    <a:pt x="572" y="8240"/>
                    <a:pt x="1596" y="9264"/>
                  </a:cubicBezTo>
                  <a:cubicBezTo>
                    <a:pt x="2620" y="10300"/>
                    <a:pt x="3989" y="10859"/>
                    <a:pt x="5430" y="10859"/>
                  </a:cubicBezTo>
                  <a:cubicBezTo>
                    <a:pt x="6883" y="10859"/>
                    <a:pt x="8252" y="10300"/>
                    <a:pt x="9276" y="9264"/>
                  </a:cubicBezTo>
                  <a:cubicBezTo>
                    <a:pt x="10300" y="8240"/>
                    <a:pt x="10871" y="6871"/>
                    <a:pt x="10871" y="5430"/>
                  </a:cubicBezTo>
                  <a:cubicBezTo>
                    <a:pt x="10871" y="3989"/>
                    <a:pt x="10300" y="2620"/>
                    <a:pt x="9276" y="1584"/>
                  </a:cubicBezTo>
                  <a:cubicBezTo>
                    <a:pt x="8252" y="560"/>
                    <a:pt x="6883" y="1"/>
                    <a:pt x="54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47;p50"/>
            <p:cNvSpPr/>
            <p:nvPr/>
          </p:nvSpPr>
          <p:spPr>
            <a:xfrm>
              <a:off x="3368074" y="3882537"/>
              <a:ext cx="215298" cy="215298"/>
            </a:xfrm>
            <a:custGeom>
              <a:avLst/>
              <a:gdLst/>
              <a:ahLst/>
              <a:cxnLst/>
              <a:rect l="l" t="t" r="r" b="b"/>
              <a:pathLst>
                <a:path w="6764" h="6764" extrusionOk="0">
                  <a:moveTo>
                    <a:pt x="5335" y="346"/>
                  </a:moveTo>
                  <a:cubicBezTo>
                    <a:pt x="5930" y="346"/>
                    <a:pt x="6418" y="834"/>
                    <a:pt x="6418" y="1429"/>
                  </a:cubicBezTo>
                  <a:lnTo>
                    <a:pt x="6418" y="5335"/>
                  </a:lnTo>
                  <a:cubicBezTo>
                    <a:pt x="6418" y="5930"/>
                    <a:pt x="5930" y="6418"/>
                    <a:pt x="5335" y="6418"/>
                  </a:cubicBezTo>
                  <a:lnTo>
                    <a:pt x="1429" y="6418"/>
                  </a:lnTo>
                  <a:cubicBezTo>
                    <a:pt x="834" y="6418"/>
                    <a:pt x="346" y="5930"/>
                    <a:pt x="346" y="5335"/>
                  </a:cubicBezTo>
                  <a:lnTo>
                    <a:pt x="346" y="1429"/>
                  </a:lnTo>
                  <a:cubicBezTo>
                    <a:pt x="346" y="834"/>
                    <a:pt x="834" y="346"/>
                    <a:pt x="1429" y="346"/>
                  </a:cubicBezTo>
                  <a:close/>
                  <a:moveTo>
                    <a:pt x="1429" y="1"/>
                  </a:moveTo>
                  <a:cubicBezTo>
                    <a:pt x="644" y="1"/>
                    <a:pt x="1" y="644"/>
                    <a:pt x="1" y="1429"/>
                  </a:cubicBezTo>
                  <a:lnTo>
                    <a:pt x="1" y="5335"/>
                  </a:lnTo>
                  <a:cubicBezTo>
                    <a:pt x="1" y="6120"/>
                    <a:pt x="644" y="6763"/>
                    <a:pt x="1429" y="6763"/>
                  </a:cubicBezTo>
                  <a:lnTo>
                    <a:pt x="5335" y="6763"/>
                  </a:lnTo>
                  <a:cubicBezTo>
                    <a:pt x="6121" y="6763"/>
                    <a:pt x="6763" y="6120"/>
                    <a:pt x="6763" y="5335"/>
                  </a:cubicBezTo>
                  <a:lnTo>
                    <a:pt x="6763" y="1429"/>
                  </a:lnTo>
                  <a:cubicBezTo>
                    <a:pt x="6763" y="644"/>
                    <a:pt x="6121" y="1"/>
                    <a:pt x="5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48;p50"/>
            <p:cNvSpPr/>
            <p:nvPr/>
          </p:nvSpPr>
          <p:spPr>
            <a:xfrm>
              <a:off x="3418143" y="3933656"/>
              <a:ext cx="114811" cy="112742"/>
            </a:xfrm>
            <a:custGeom>
              <a:avLst/>
              <a:gdLst/>
              <a:ahLst/>
              <a:cxnLst/>
              <a:rect l="l" t="t" r="r" b="b"/>
              <a:pathLst>
                <a:path w="3607" h="3542" extrusionOk="0">
                  <a:moveTo>
                    <a:pt x="1822" y="0"/>
                  </a:moveTo>
                  <a:cubicBezTo>
                    <a:pt x="812" y="0"/>
                    <a:pt x="1" y="851"/>
                    <a:pt x="59" y="1859"/>
                  </a:cubicBezTo>
                  <a:cubicBezTo>
                    <a:pt x="95" y="2776"/>
                    <a:pt x="833" y="3502"/>
                    <a:pt x="1726" y="3538"/>
                  </a:cubicBezTo>
                  <a:cubicBezTo>
                    <a:pt x="1764" y="3541"/>
                    <a:pt x="1802" y="3542"/>
                    <a:pt x="1840" y="3542"/>
                  </a:cubicBezTo>
                  <a:cubicBezTo>
                    <a:pt x="2178" y="3542"/>
                    <a:pt x="2494" y="3447"/>
                    <a:pt x="2762" y="3276"/>
                  </a:cubicBezTo>
                  <a:cubicBezTo>
                    <a:pt x="2857" y="3217"/>
                    <a:pt x="2869" y="3086"/>
                    <a:pt x="2797" y="3014"/>
                  </a:cubicBezTo>
                  <a:cubicBezTo>
                    <a:pt x="2761" y="2978"/>
                    <a:pt x="2711" y="2964"/>
                    <a:pt x="2664" y="2964"/>
                  </a:cubicBezTo>
                  <a:cubicBezTo>
                    <a:pt x="2634" y="2964"/>
                    <a:pt x="2606" y="2969"/>
                    <a:pt x="2583" y="2979"/>
                  </a:cubicBezTo>
                  <a:cubicBezTo>
                    <a:pt x="2380" y="3096"/>
                    <a:pt x="2149" y="3185"/>
                    <a:pt x="1897" y="3185"/>
                  </a:cubicBezTo>
                  <a:cubicBezTo>
                    <a:pt x="1868" y="3185"/>
                    <a:pt x="1839" y="3183"/>
                    <a:pt x="1809" y="3181"/>
                  </a:cubicBezTo>
                  <a:cubicBezTo>
                    <a:pt x="1023" y="3169"/>
                    <a:pt x="380" y="2514"/>
                    <a:pt x="392" y="1716"/>
                  </a:cubicBezTo>
                  <a:cubicBezTo>
                    <a:pt x="426" y="948"/>
                    <a:pt x="1028" y="330"/>
                    <a:pt x="1792" y="330"/>
                  </a:cubicBezTo>
                  <a:cubicBezTo>
                    <a:pt x="1833" y="330"/>
                    <a:pt x="1874" y="332"/>
                    <a:pt x="1916" y="335"/>
                  </a:cubicBezTo>
                  <a:cubicBezTo>
                    <a:pt x="2619" y="371"/>
                    <a:pt x="3190" y="943"/>
                    <a:pt x="3250" y="1633"/>
                  </a:cubicBezTo>
                  <a:cubicBezTo>
                    <a:pt x="3285" y="1919"/>
                    <a:pt x="3214" y="2193"/>
                    <a:pt x="3095" y="2431"/>
                  </a:cubicBezTo>
                  <a:cubicBezTo>
                    <a:pt x="3059" y="2490"/>
                    <a:pt x="3059" y="2574"/>
                    <a:pt x="3119" y="2633"/>
                  </a:cubicBezTo>
                  <a:cubicBezTo>
                    <a:pt x="3149" y="2663"/>
                    <a:pt x="3191" y="2678"/>
                    <a:pt x="3234" y="2678"/>
                  </a:cubicBezTo>
                  <a:cubicBezTo>
                    <a:pt x="3295" y="2678"/>
                    <a:pt x="3358" y="2648"/>
                    <a:pt x="3393" y="2586"/>
                  </a:cubicBezTo>
                  <a:cubicBezTo>
                    <a:pt x="3536" y="2324"/>
                    <a:pt x="3607" y="2014"/>
                    <a:pt x="3583" y="1669"/>
                  </a:cubicBezTo>
                  <a:cubicBezTo>
                    <a:pt x="3536" y="764"/>
                    <a:pt x="2797" y="50"/>
                    <a:pt x="1904" y="2"/>
                  </a:cubicBezTo>
                  <a:cubicBezTo>
                    <a:pt x="1877" y="1"/>
                    <a:pt x="1849" y="0"/>
                    <a:pt x="18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49;p50"/>
            <p:cNvSpPr/>
            <p:nvPr/>
          </p:nvSpPr>
          <p:spPr>
            <a:xfrm>
              <a:off x="3519298" y="3910197"/>
              <a:ext cx="29570" cy="29220"/>
            </a:xfrm>
            <a:custGeom>
              <a:avLst/>
              <a:gdLst/>
              <a:ahLst/>
              <a:cxnLst/>
              <a:rect l="l" t="t" r="r" b="b"/>
              <a:pathLst>
                <a:path w="929" h="918" extrusionOk="0">
                  <a:moveTo>
                    <a:pt x="465" y="1"/>
                  </a:moveTo>
                  <a:cubicBezTo>
                    <a:pt x="203" y="1"/>
                    <a:pt x="0" y="203"/>
                    <a:pt x="0" y="453"/>
                  </a:cubicBezTo>
                  <a:cubicBezTo>
                    <a:pt x="0" y="715"/>
                    <a:pt x="203" y="918"/>
                    <a:pt x="465" y="918"/>
                  </a:cubicBezTo>
                  <a:cubicBezTo>
                    <a:pt x="715" y="918"/>
                    <a:pt x="929" y="715"/>
                    <a:pt x="929" y="453"/>
                  </a:cubicBezTo>
                  <a:cubicBezTo>
                    <a:pt x="929" y="203"/>
                    <a:pt x="715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" name="Google Shape;850;p50"/>
          <p:cNvGrpSpPr/>
          <p:nvPr/>
        </p:nvGrpSpPr>
        <p:grpSpPr>
          <a:xfrm>
            <a:off x="6521311" y="1922226"/>
            <a:ext cx="346056" cy="345674"/>
            <a:chOff x="3752358" y="3817349"/>
            <a:chExt cx="346056" cy="345674"/>
          </a:xfrm>
        </p:grpSpPr>
        <p:sp>
          <p:nvSpPr>
            <p:cNvPr id="12" name="Google Shape;851;p50"/>
            <p:cNvSpPr/>
            <p:nvPr/>
          </p:nvSpPr>
          <p:spPr>
            <a:xfrm>
              <a:off x="3752358" y="3817349"/>
              <a:ext cx="346056" cy="345674"/>
            </a:xfrm>
            <a:custGeom>
              <a:avLst/>
              <a:gdLst/>
              <a:ahLst/>
              <a:cxnLst/>
              <a:rect l="l" t="t" r="r" b="b"/>
              <a:pathLst>
                <a:path w="10872" h="10860" extrusionOk="0">
                  <a:moveTo>
                    <a:pt x="5430" y="334"/>
                  </a:moveTo>
                  <a:cubicBezTo>
                    <a:pt x="8252" y="334"/>
                    <a:pt x="10526" y="2608"/>
                    <a:pt x="10526" y="5430"/>
                  </a:cubicBezTo>
                  <a:cubicBezTo>
                    <a:pt x="10526" y="8240"/>
                    <a:pt x="8228" y="10514"/>
                    <a:pt x="5430" y="10514"/>
                  </a:cubicBezTo>
                  <a:cubicBezTo>
                    <a:pt x="2620" y="10514"/>
                    <a:pt x="346" y="8240"/>
                    <a:pt x="346" y="5430"/>
                  </a:cubicBezTo>
                  <a:cubicBezTo>
                    <a:pt x="346" y="2608"/>
                    <a:pt x="2620" y="334"/>
                    <a:pt x="5430" y="334"/>
                  </a:cubicBezTo>
                  <a:close/>
                  <a:moveTo>
                    <a:pt x="5430" y="1"/>
                  </a:moveTo>
                  <a:cubicBezTo>
                    <a:pt x="3989" y="1"/>
                    <a:pt x="2620" y="560"/>
                    <a:pt x="1596" y="1584"/>
                  </a:cubicBezTo>
                  <a:cubicBezTo>
                    <a:pt x="572" y="2620"/>
                    <a:pt x="1" y="3989"/>
                    <a:pt x="1" y="5430"/>
                  </a:cubicBezTo>
                  <a:cubicBezTo>
                    <a:pt x="1" y="6871"/>
                    <a:pt x="572" y="8240"/>
                    <a:pt x="1596" y="9264"/>
                  </a:cubicBezTo>
                  <a:cubicBezTo>
                    <a:pt x="2620" y="10300"/>
                    <a:pt x="3989" y="10859"/>
                    <a:pt x="5430" y="10859"/>
                  </a:cubicBezTo>
                  <a:cubicBezTo>
                    <a:pt x="6882" y="10859"/>
                    <a:pt x="8252" y="10300"/>
                    <a:pt x="9276" y="9264"/>
                  </a:cubicBezTo>
                  <a:cubicBezTo>
                    <a:pt x="10300" y="8240"/>
                    <a:pt x="10871" y="6871"/>
                    <a:pt x="10871" y="5430"/>
                  </a:cubicBezTo>
                  <a:cubicBezTo>
                    <a:pt x="10871" y="3989"/>
                    <a:pt x="10300" y="2620"/>
                    <a:pt x="9276" y="1584"/>
                  </a:cubicBezTo>
                  <a:cubicBezTo>
                    <a:pt x="8252" y="560"/>
                    <a:pt x="6882" y="1"/>
                    <a:pt x="54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52;p50"/>
            <p:cNvSpPr/>
            <p:nvPr/>
          </p:nvSpPr>
          <p:spPr>
            <a:xfrm>
              <a:off x="3831933" y="3955682"/>
              <a:ext cx="47809" cy="120540"/>
            </a:xfrm>
            <a:custGeom>
              <a:avLst/>
              <a:gdLst/>
              <a:ahLst/>
              <a:cxnLst/>
              <a:rect l="l" t="t" r="r" b="b"/>
              <a:pathLst>
                <a:path w="1502" h="3787" extrusionOk="0">
                  <a:moveTo>
                    <a:pt x="1168" y="346"/>
                  </a:moveTo>
                  <a:lnTo>
                    <a:pt x="1168" y="3430"/>
                  </a:lnTo>
                  <a:lnTo>
                    <a:pt x="358" y="3430"/>
                  </a:lnTo>
                  <a:lnTo>
                    <a:pt x="358" y="346"/>
                  </a:lnTo>
                  <a:close/>
                  <a:moveTo>
                    <a:pt x="180" y="1"/>
                  </a:moveTo>
                  <a:cubicBezTo>
                    <a:pt x="96" y="1"/>
                    <a:pt x="1" y="72"/>
                    <a:pt x="1" y="179"/>
                  </a:cubicBezTo>
                  <a:lnTo>
                    <a:pt x="1" y="3608"/>
                  </a:lnTo>
                  <a:cubicBezTo>
                    <a:pt x="1" y="3703"/>
                    <a:pt x="72" y="3787"/>
                    <a:pt x="180" y="3787"/>
                  </a:cubicBezTo>
                  <a:lnTo>
                    <a:pt x="1323" y="3787"/>
                  </a:lnTo>
                  <a:cubicBezTo>
                    <a:pt x="1418" y="3787"/>
                    <a:pt x="1501" y="3715"/>
                    <a:pt x="1501" y="3608"/>
                  </a:cubicBezTo>
                  <a:lnTo>
                    <a:pt x="1501" y="179"/>
                  </a:lnTo>
                  <a:cubicBezTo>
                    <a:pt x="1501" y="72"/>
                    <a:pt x="1430" y="1"/>
                    <a:pt x="13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853;p50"/>
            <p:cNvSpPr/>
            <p:nvPr/>
          </p:nvSpPr>
          <p:spPr>
            <a:xfrm>
              <a:off x="3824739" y="3890112"/>
              <a:ext cx="55002" cy="55002"/>
            </a:xfrm>
            <a:custGeom>
              <a:avLst/>
              <a:gdLst/>
              <a:ahLst/>
              <a:cxnLst/>
              <a:rect l="l" t="t" r="r" b="b"/>
              <a:pathLst>
                <a:path w="1728" h="1728" extrusionOk="0">
                  <a:moveTo>
                    <a:pt x="870" y="334"/>
                  </a:moveTo>
                  <a:cubicBezTo>
                    <a:pt x="1156" y="334"/>
                    <a:pt x="1394" y="572"/>
                    <a:pt x="1394" y="846"/>
                  </a:cubicBezTo>
                  <a:cubicBezTo>
                    <a:pt x="1394" y="1132"/>
                    <a:pt x="1156" y="1370"/>
                    <a:pt x="870" y="1370"/>
                  </a:cubicBezTo>
                  <a:cubicBezTo>
                    <a:pt x="584" y="1370"/>
                    <a:pt x="346" y="1132"/>
                    <a:pt x="346" y="846"/>
                  </a:cubicBezTo>
                  <a:cubicBezTo>
                    <a:pt x="346" y="572"/>
                    <a:pt x="584" y="334"/>
                    <a:pt x="870" y="334"/>
                  </a:cubicBezTo>
                  <a:close/>
                  <a:moveTo>
                    <a:pt x="870" y="1"/>
                  </a:moveTo>
                  <a:cubicBezTo>
                    <a:pt x="394" y="1"/>
                    <a:pt x="1" y="394"/>
                    <a:pt x="1" y="870"/>
                  </a:cubicBezTo>
                  <a:cubicBezTo>
                    <a:pt x="1" y="1346"/>
                    <a:pt x="394" y="1727"/>
                    <a:pt x="870" y="1727"/>
                  </a:cubicBezTo>
                  <a:cubicBezTo>
                    <a:pt x="1346" y="1727"/>
                    <a:pt x="1727" y="1334"/>
                    <a:pt x="1727" y="870"/>
                  </a:cubicBezTo>
                  <a:cubicBezTo>
                    <a:pt x="1727" y="394"/>
                    <a:pt x="1346" y="1"/>
                    <a:pt x="8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54;p50"/>
            <p:cNvSpPr/>
            <p:nvPr/>
          </p:nvSpPr>
          <p:spPr>
            <a:xfrm>
              <a:off x="3904696" y="3955682"/>
              <a:ext cx="128148" cy="120540"/>
            </a:xfrm>
            <a:custGeom>
              <a:avLst/>
              <a:gdLst/>
              <a:ahLst/>
              <a:cxnLst/>
              <a:rect l="l" t="t" r="r" b="b"/>
              <a:pathLst>
                <a:path w="4026" h="3787" extrusionOk="0">
                  <a:moveTo>
                    <a:pt x="191" y="1"/>
                  </a:moveTo>
                  <a:cubicBezTo>
                    <a:pt x="96" y="1"/>
                    <a:pt x="1" y="72"/>
                    <a:pt x="1" y="179"/>
                  </a:cubicBezTo>
                  <a:lnTo>
                    <a:pt x="1" y="3608"/>
                  </a:lnTo>
                  <a:cubicBezTo>
                    <a:pt x="1" y="3703"/>
                    <a:pt x="84" y="3787"/>
                    <a:pt x="191" y="3787"/>
                  </a:cubicBezTo>
                  <a:lnTo>
                    <a:pt x="1334" y="3787"/>
                  </a:lnTo>
                  <a:cubicBezTo>
                    <a:pt x="1418" y="3787"/>
                    <a:pt x="1513" y="3715"/>
                    <a:pt x="1513" y="3608"/>
                  </a:cubicBezTo>
                  <a:lnTo>
                    <a:pt x="1513" y="2382"/>
                  </a:lnTo>
                  <a:cubicBezTo>
                    <a:pt x="1513" y="1977"/>
                    <a:pt x="1596" y="1501"/>
                    <a:pt x="2037" y="1501"/>
                  </a:cubicBezTo>
                  <a:cubicBezTo>
                    <a:pt x="2347" y="1501"/>
                    <a:pt x="2477" y="1763"/>
                    <a:pt x="2525" y="2060"/>
                  </a:cubicBezTo>
                  <a:cubicBezTo>
                    <a:pt x="2537" y="2156"/>
                    <a:pt x="2608" y="2215"/>
                    <a:pt x="2692" y="2215"/>
                  </a:cubicBezTo>
                  <a:cubicBezTo>
                    <a:pt x="2787" y="2215"/>
                    <a:pt x="2870" y="2120"/>
                    <a:pt x="2847" y="2025"/>
                  </a:cubicBezTo>
                  <a:cubicBezTo>
                    <a:pt x="2763" y="1465"/>
                    <a:pt x="2477" y="1155"/>
                    <a:pt x="2013" y="1155"/>
                  </a:cubicBezTo>
                  <a:cubicBezTo>
                    <a:pt x="1465" y="1155"/>
                    <a:pt x="1156" y="1608"/>
                    <a:pt x="1156" y="2382"/>
                  </a:cubicBezTo>
                  <a:lnTo>
                    <a:pt x="1156" y="3430"/>
                  </a:lnTo>
                  <a:lnTo>
                    <a:pt x="346" y="3430"/>
                  </a:lnTo>
                  <a:lnTo>
                    <a:pt x="346" y="358"/>
                  </a:lnTo>
                  <a:lnTo>
                    <a:pt x="918" y="358"/>
                  </a:lnTo>
                  <a:lnTo>
                    <a:pt x="918" y="572"/>
                  </a:lnTo>
                  <a:cubicBezTo>
                    <a:pt x="918" y="632"/>
                    <a:pt x="930" y="679"/>
                    <a:pt x="977" y="715"/>
                  </a:cubicBezTo>
                  <a:cubicBezTo>
                    <a:pt x="1007" y="733"/>
                    <a:pt x="1043" y="742"/>
                    <a:pt x="1078" y="742"/>
                  </a:cubicBezTo>
                  <a:cubicBezTo>
                    <a:pt x="1114" y="742"/>
                    <a:pt x="1150" y="733"/>
                    <a:pt x="1180" y="715"/>
                  </a:cubicBezTo>
                  <a:cubicBezTo>
                    <a:pt x="1477" y="477"/>
                    <a:pt x="1835" y="358"/>
                    <a:pt x="2227" y="358"/>
                  </a:cubicBezTo>
                  <a:cubicBezTo>
                    <a:pt x="3204" y="358"/>
                    <a:pt x="3656" y="1191"/>
                    <a:pt x="3656" y="2001"/>
                  </a:cubicBezTo>
                  <a:lnTo>
                    <a:pt x="3656" y="3430"/>
                  </a:lnTo>
                  <a:lnTo>
                    <a:pt x="2847" y="3430"/>
                  </a:lnTo>
                  <a:lnTo>
                    <a:pt x="2847" y="2870"/>
                  </a:lnTo>
                  <a:cubicBezTo>
                    <a:pt x="2847" y="2775"/>
                    <a:pt x="2775" y="2703"/>
                    <a:pt x="2692" y="2703"/>
                  </a:cubicBezTo>
                  <a:cubicBezTo>
                    <a:pt x="2597" y="2703"/>
                    <a:pt x="2525" y="2775"/>
                    <a:pt x="2525" y="2870"/>
                  </a:cubicBezTo>
                  <a:lnTo>
                    <a:pt x="2525" y="3596"/>
                  </a:lnTo>
                  <a:cubicBezTo>
                    <a:pt x="2525" y="3691"/>
                    <a:pt x="2597" y="3775"/>
                    <a:pt x="2704" y="3775"/>
                  </a:cubicBezTo>
                  <a:lnTo>
                    <a:pt x="3847" y="3775"/>
                  </a:lnTo>
                  <a:cubicBezTo>
                    <a:pt x="3942" y="3775"/>
                    <a:pt x="4025" y="3703"/>
                    <a:pt x="4025" y="3596"/>
                  </a:cubicBezTo>
                  <a:lnTo>
                    <a:pt x="4025" y="1989"/>
                  </a:lnTo>
                  <a:cubicBezTo>
                    <a:pt x="4025" y="810"/>
                    <a:pt x="3299" y="1"/>
                    <a:pt x="2239" y="1"/>
                  </a:cubicBezTo>
                  <a:cubicBezTo>
                    <a:pt x="1894" y="1"/>
                    <a:pt x="1573" y="84"/>
                    <a:pt x="1275" y="251"/>
                  </a:cubicBezTo>
                  <a:lnTo>
                    <a:pt x="1275" y="179"/>
                  </a:lnTo>
                  <a:cubicBezTo>
                    <a:pt x="1275" y="84"/>
                    <a:pt x="1204" y="1"/>
                    <a:pt x="10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51"/>
          <p:cNvSpPr txBox="1">
            <a:spLocks noGrp="1"/>
          </p:cNvSpPr>
          <p:nvPr>
            <p:ph type="ctrTitle"/>
          </p:nvPr>
        </p:nvSpPr>
        <p:spPr>
          <a:xfrm>
            <a:off x="610477" y="371745"/>
            <a:ext cx="25584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 rtl="1"/>
            <a:r>
              <a:rPr lang="fa-IR" dirty="0">
                <a:cs typeface="B Nazanin" pitchFamily="2" charset="-78"/>
              </a:rPr>
              <a:t>نمادهای معماری</a:t>
            </a:r>
            <a:endParaRPr>
              <a:cs typeface="B Nazanin" pitchFamily="2" charset="-78"/>
            </a:endParaRPr>
          </a:p>
        </p:txBody>
      </p:sp>
      <p:sp>
        <p:nvSpPr>
          <p:cNvPr id="861" name="Google Shape;861;p51"/>
          <p:cNvSpPr/>
          <p:nvPr/>
        </p:nvSpPr>
        <p:spPr>
          <a:xfrm>
            <a:off x="4197737" y="4000535"/>
            <a:ext cx="160822" cy="394409"/>
          </a:xfrm>
          <a:custGeom>
            <a:avLst/>
            <a:gdLst/>
            <a:ahLst/>
            <a:cxnLst/>
            <a:rect l="l" t="t" r="r" b="b"/>
            <a:pathLst>
              <a:path w="5963" h="14624" extrusionOk="0">
                <a:moveTo>
                  <a:pt x="3166" y="431"/>
                </a:moveTo>
                <a:cubicBezTo>
                  <a:pt x="3264" y="431"/>
                  <a:pt x="3344" y="511"/>
                  <a:pt x="3344" y="609"/>
                </a:cubicBezTo>
                <a:lnTo>
                  <a:pt x="3344" y="1476"/>
                </a:lnTo>
                <a:lnTo>
                  <a:pt x="2643" y="1476"/>
                </a:lnTo>
                <a:lnTo>
                  <a:pt x="2643" y="609"/>
                </a:lnTo>
                <a:cubicBezTo>
                  <a:pt x="2643" y="511"/>
                  <a:pt x="2723" y="431"/>
                  <a:pt x="2822" y="431"/>
                </a:cubicBezTo>
                <a:close/>
                <a:moveTo>
                  <a:pt x="3197" y="1906"/>
                </a:moveTo>
                <a:lnTo>
                  <a:pt x="3018" y="2220"/>
                </a:lnTo>
                <a:lnTo>
                  <a:pt x="2969" y="2220"/>
                </a:lnTo>
                <a:lnTo>
                  <a:pt x="2791" y="1906"/>
                </a:lnTo>
                <a:close/>
                <a:moveTo>
                  <a:pt x="3000" y="2651"/>
                </a:moveTo>
                <a:cubicBezTo>
                  <a:pt x="3043" y="2651"/>
                  <a:pt x="3086" y="2653"/>
                  <a:pt x="3129" y="2656"/>
                </a:cubicBezTo>
                <a:cubicBezTo>
                  <a:pt x="4143" y="2748"/>
                  <a:pt x="4727" y="3855"/>
                  <a:pt x="4235" y="4746"/>
                </a:cubicBezTo>
                <a:lnTo>
                  <a:pt x="4211" y="4641"/>
                </a:lnTo>
                <a:cubicBezTo>
                  <a:pt x="4168" y="4456"/>
                  <a:pt x="4003" y="4330"/>
                  <a:pt x="3820" y="4330"/>
                </a:cubicBezTo>
                <a:cubicBezTo>
                  <a:pt x="3791" y="4330"/>
                  <a:pt x="3761" y="4333"/>
                  <a:pt x="3731" y="4340"/>
                </a:cubicBezTo>
                <a:lnTo>
                  <a:pt x="3725" y="4340"/>
                </a:lnTo>
                <a:lnTo>
                  <a:pt x="3498" y="4396"/>
                </a:lnTo>
                <a:cubicBezTo>
                  <a:pt x="3301" y="4439"/>
                  <a:pt x="3123" y="4549"/>
                  <a:pt x="3000" y="4709"/>
                </a:cubicBezTo>
                <a:cubicBezTo>
                  <a:pt x="2871" y="4549"/>
                  <a:pt x="2693" y="4439"/>
                  <a:pt x="2496" y="4396"/>
                </a:cubicBezTo>
                <a:lnTo>
                  <a:pt x="2268" y="4340"/>
                </a:lnTo>
                <a:cubicBezTo>
                  <a:pt x="2239" y="4333"/>
                  <a:pt x="2209" y="4330"/>
                  <a:pt x="2179" y="4330"/>
                </a:cubicBezTo>
                <a:cubicBezTo>
                  <a:pt x="1997" y="4330"/>
                  <a:pt x="1831" y="4456"/>
                  <a:pt x="1789" y="4641"/>
                </a:cubicBezTo>
                <a:lnTo>
                  <a:pt x="1764" y="4746"/>
                </a:lnTo>
                <a:cubicBezTo>
                  <a:pt x="1266" y="3855"/>
                  <a:pt x="1857" y="2748"/>
                  <a:pt x="2871" y="2656"/>
                </a:cubicBezTo>
                <a:cubicBezTo>
                  <a:pt x="2914" y="2653"/>
                  <a:pt x="2957" y="2651"/>
                  <a:pt x="3000" y="2651"/>
                </a:cubicBezTo>
                <a:close/>
                <a:moveTo>
                  <a:pt x="3012" y="5361"/>
                </a:moveTo>
                <a:cubicBezTo>
                  <a:pt x="3461" y="5385"/>
                  <a:pt x="3578" y="5994"/>
                  <a:pt x="3166" y="6178"/>
                </a:cubicBezTo>
                <a:lnTo>
                  <a:pt x="3172" y="6178"/>
                </a:lnTo>
                <a:lnTo>
                  <a:pt x="3160" y="6184"/>
                </a:lnTo>
                <a:cubicBezTo>
                  <a:pt x="3107" y="6206"/>
                  <a:pt x="3051" y="6217"/>
                  <a:pt x="2993" y="6217"/>
                </a:cubicBezTo>
                <a:cubicBezTo>
                  <a:pt x="2935" y="6217"/>
                  <a:pt x="2877" y="6206"/>
                  <a:pt x="2822" y="6184"/>
                </a:cubicBezTo>
                <a:lnTo>
                  <a:pt x="2815" y="6178"/>
                </a:lnTo>
                <a:cubicBezTo>
                  <a:pt x="2404" y="5994"/>
                  <a:pt x="2520" y="5385"/>
                  <a:pt x="2969" y="5361"/>
                </a:cubicBezTo>
                <a:close/>
                <a:moveTo>
                  <a:pt x="3098" y="6639"/>
                </a:moveTo>
                <a:lnTo>
                  <a:pt x="3190" y="7057"/>
                </a:lnTo>
                <a:cubicBezTo>
                  <a:pt x="3203" y="7112"/>
                  <a:pt x="3233" y="7155"/>
                  <a:pt x="3283" y="7186"/>
                </a:cubicBezTo>
                <a:cubicBezTo>
                  <a:pt x="3473" y="7315"/>
                  <a:pt x="3615" y="7500"/>
                  <a:pt x="3694" y="7715"/>
                </a:cubicBezTo>
                <a:lnTo>
                  <a:pt x="2293" y="7715"/>
                </a:lnTo>
                <a:cubicBezTo>
                  <a:pt x="2373" y="7500"/>
                  <a:pt x="2514" y="7315"/>
                  <a:pt x="2705" y="7186"/>
                </a:cubicBezTo>
                <a:cubicBezTo>
                  <a:pt x="2754" y="7155"/>
                  <a:pt x="2785" y="7112"/>
                  <a:pt x="2797" y="7057"/>
                </a:cubicBezTo>
                <a:lnTo>
                  <a:pt x="2889" y="6639"/>
                </a:lnTo>
                <a:cubicBezTo>
                  <a:pt x="2926" y="6645"/>
                  <a:pt x="2957" y="6645"/>
                  <a:pt x="2994" y="6645"/>
                </a:cubicBezTo>
                <a:cubicBezTo>
                  <a:pt x="3031" y="6645"/>
                  <a:pt x="3061" y="6645"/>
                  <a:pt x="3098" y="6639"/>
                </a:cubicBezTo>
                <a:close/>
                <a:moveTo>
                  <a:pt x="1697" y="11815"/>
                </a:moveTo>
                <a:cubicBezTo>
                  <a:pt x="1814" y="11919"/>
                  <a:pt x="1863" y="12085"/>
                  <a:pt x="1826" y="12239"/>
                </a:cubicBezTo>
                <a:lnTo>
                  <a:pt x="1832" y="12233"/>
                </a:lnTo>
                <a:lnTo>
                  <a:pt x="1832" y="12233"/>
                </a:lnTo>
                <a:cubicBezTo>
                  <a:pt x="1795" y="12386"/>
                  <a:pt x="1678" y="12509"/>
                  <a:pt x="1525" y="12558"/>
                </a:cubicBezTo>
                <a:lnTo>
                  <a:pt x="1697" y="11815"/>
                </a:lnTo>
                <a:close/>
                <a:moveTo>
                  <a:pt x="4592" y="11697"/>
                </a:moveTo>
                <a:cubicBezTo>
                  <a:pt x="4720" y="11697"/>
                  <a:pt x="4850" y="11753"/>
                  <a:pt x="4942" y="11882"/>
                </a:cubicBezTo>
                <a:cubicBezTo>
                  <a:pt x="5166" y="12200"/>
                  <a:pt x="4907" y="12579"/>
                  <a:pt x="4586" y="12579"/>
                </a:cubicBezTo>
                <a:cubicBezTo>
                  <a:pt x="4510" y="12579"/>
                  <a:pt x="4430" y="12557"/>
                  <a:pt x="4352" y="12509"/>
                </a:cubicBezTo>
                <a:cubicBezTo>
                  <a:pt x="4254" y="12448"/>
                  <a:pt x="4186" y="12349"/>
                  <a:pt x="4155" y="12239"/>
                </a:cubicBezTo>
                <a:lnTo>
                  <a:pt x="4162" y="12233"/>
                </a:lnTo>
                <a:cubicBezTo>
                  <a:pt x="4088" y="11921"/>
                  <a:pt x="4336" y="11697"/>
                  <a:pt x="4592" y="11697"/>
                </a:cubicBezTo>
                <a:close/>
                <a:moveTo>
                  <a:pt x="2822" y="1"/>
                </a:moveTo>
                <a:cubicBezTo>
                  <a:pt x="2490" y="1"/>
                  <a:pt x="2213" y="277"/>
                  <a:pt x="2213" y="609"/>
                </a:cubicBezTo>
                <a:lnTo>
                  <a:pt x="2213" y="1691"/>
                </a:lnTo>
                <a:lnTo>
                  <a:pt x="2213" y="1697"/>
                </a:lnTo>
                <a:lnTo>
                  <a:pt x="2213" y="1703"/>
                </a:lnTo>
                <a:lnTo>
                  <a:pt x="2213" y="1709"/>
                </a:lnTo>
                <a:lnTo>
                  <a:pt x="2213" y="1722"/>
                </a:lnTo>
                <a:lnTo>
                  <a:pt x="2213" y="1746"/>
                </a:lnTo>
                <a:lnTo>
                  <a:pt x="2213" y="1752"/>
                </a:lnTo>
                <a:lnTo>
                  <a:pt x="2213" y="1759"/>
                </a:lnTo>
                <a:lnTo>
                  <a:pt x="2213" y="1771"/>
                </a:lnTo>
                <a:lnTo>
                  <a:pt x="2219" y="1777"/>
                </a:lnTo>
                <a:lnTo>
                  <a:pt x="2225" y="1783"/>
                </a:lnTo>
                <a:lnTo>
                  <a:pt x="2490" y="2269"/>
                </a:lnTo>
                <a:cubicBezTo>
                  <a:pt x="1162" y="2631"/>
                  <a:pt x="683" y="4266"/>
                  <a:pt x="1605" y="5287"/>
                </a:cubicBezTo>
                <a:lnTo>
                  <a:pt x="1051" y="7702"/>
                </a:lnTo>
                <a:lnTo>
                  <a:pt x="388" y="7702"/>
                </a:lnTo>
                <a:cubicBezTo>
                  <a:pt x="105" y="7702"/>
                  <a:pt x="105" y="8133"/>
                  <a:pt x="388" y="8133"/>
                </a:cubicBezTo>
                <a:lnTo>
                  <a:pt x="953" y="8133"/>
                </a:lnTo>
                <a:lnTo>
                  <a:pt x="658" y="9411"/>
                </a:lnTo>
                <a:cubicBezTo>
                  <a:pt x="619" y="9576"/>
                  <a:pt x="744" y="9676"/>
                  <a:pt x="869" y="9676"/>
                </a:cubicBezTo>
                <a:cubicBezTo>
                  <a:pt x="959" y="9676"/>
                  <a:pt x="1048" y="9625"/>
                  <a:pt x="1076" y="9510"/>
                </a:cubicBezTo>
                <a:lnTo>
                  <a:pt x="2170" y="4752"/>
                </a:lnTo>
                <a:lnTo>
                  <a:pt x="2379" y="4801"/>
                </a:lnTo>
                <a:cubicBezTo>
                  <a:pt x="2490" y="4826"/>
                  <a:pt x="2582" y="4887"/>
                  <a:pt x="2650" y="4979"/>
                </a:cubicBezTo>
                <a:cubicBezTo>
                  <a:pt x="2029" y="5232"/>
                  <a:pt x="1924" y="6074"/>
                  <a:pt x="2465" y="6467"/>
                </a:cubicBezTo>
                <a:lnTo>
                  <a:pt x="2373" y="6867"/>
                </a:lnTo>
                <a:cubicBezTo>
                  <a:pt x="2053" y="7112"/>
                  <a:pt x="1838" y="7481"/>
                  <a:pt x="1795" y="7887"/>
                </a:cubicBezTo>
                <a:lnTo>
                  <a:pt x="1795" y="7905"/>
                </a:lnTo>
                <a:cubicBezTo>
                  <a:pt x="1764" y="8188"/>
                  <a:pt x="1820" y="8471"/>
                  <a:pt x="1949" y="8723"/>
                </a:cubicBezTo>
                <a:lnTo>
                  <a:pt x="1322" y="11434"/>
                </a:lnTo>
                <a:lnTo>
                  <a:pt x="1322" y="11440"/>
                </a:lnTo>
                <a:lnTo>
                  <a:pt x="1322" y="11446"/>
                </a:lnTo>
                <a:lnTo>
                  <a:pt x="941" y="13118"/>
                </a:lnTo>
                <a:cubicBezTo>
                  <a:pt x="922" y="13179"/>
                  <a:pt x="873" y="13228"/>
                  <a:pt x="805" y="13228"/>
                </a:cubicBezTo>
                <a:cubicBezTo>
                  <a:pt x="744" y="13228"/>
                  <a:pt x="695" y="13192"/>
                  <a:pt x="683" y="13130"/>
                </a:cubicBezTo>
                <a:lnTo>
                  <a:pt x="443" y="12276"/>
                </a:lnTo>
                <a:lnTo>
                  <a:pt x="873" y="10395"/>
                </a:lnTo>
                <a:cubicBezTo>
                  <a:pt x="913" y="10233"/>
                  <a:pt x="785" y="10132"/>
                  <a:pt x="660" y="10132"/>
                </a:cubicBezTo>
                <a:cubicBezTo>
                  <a:pt x="571" y="10132"/>
                  <a:pt x="483" y="10182"/>
                  <a:pt x="455" y="10296"/>
                </a:cubicBezTo>
                <a:lnTo>
                  <a:pt x="13" y="12233"/>
                </a:lnTo>
                <a:cubicBezTo>
                  <a:pt x="0" y="12270"/>
                  <a:pt x="0" y="12300"/>
                  <a:pt x="13" y="12337"/>
                </a:cubicBezTo>
                <a:lnTo>
                  <a:pt x="265" y="13247"/>
                </a:lnTo>
                <a:cubicBezTo>
                  <a:pt x="301" y="13370"/>
                  <a:pt x="375" y="13480"/>
                  <a:pt x="480" y="13554"/>
                </a:cubicBezTo>
                <a:lnTo>
                  <a:pt x="295" y="14359"/>
                </a:lnTo>
                <a:cubicBezTo>
                  <a:pt x="265" y="14476"/>
                  <a:pt x="338" y="14593"/>
                  <a:pt x="455" y="14618"/>
                </a:cubicBezTo>
                <a:cubicBezTo>
                  <a:pt x="467" y="14624"/>
                  <a:pt x="486" y="14624"/>
                  <a:pt x="504" y="14624"/>
                </a:cubicBezTo>
                <a:cubicBezTo>
                  <a:pt x="603" y="14624"/>
                  <a:pt x="689" y="14556"/>
                  <a:pt x="713" y="14458"/>
                </a:cubicBezTo>
                <a:lnTo>
                  <a:pt x="898" y="13653"/>
                </a:lnTo>
                <a:cubicBezTo>
                  <a:pt x="1125" y="13610"/>
                  <a:pt x="1303" y="13437"/>
                  <a:pt x="1353" y="13216"/>
                </a:cubicBezTo>
                <a:lnTo>
                  <a:pt x="1408" y="12995"/>
                </a:lnTo>
                <a:cubicBezTo>
                  <a:pt x="2299" y="12970"/>
                  <a:pt x="2576" y="11772"/>
                  <a:pt x="1783" y="11354"/>
                </a:cubicBezTo>
                <a:lnTo>
                  <a:pt x="2385" y="8741"/>
                </a:lnTo>
                <a:cubicBezTo>
                  <a:pt x="2397" y="8692"/>
                  <a:pt x="2391" y="8637"/>
                  <a:pt x="2361" y="8588"/>
                </a:cubicBezTo>
                <a:cubicBezTo>
                  <a:pt x="2281" y="8452"/>
                  <a:pt x="2232" y="8299"/>
                  <a:pt x="2219" y="8139"/>
                </a:cubicBezTo>
                <a:lnTo>
                  <a:pt x="3731" y="8139"/>
                </a:lnTo>
                <a:cubicBezTo>
                  <a:pt x="3719" y="8299"/>
                  <a:pt x="3670" y="8452"/>
                  <a:pt x="3590" y="8588"/>
                </a:cubicBezTo>
                <a:cubicBezTo>
                  <a:pt x="3559" y="8637"/>
                  <a:pt x="3553" y="8692"/>
                  <a:pt x="3565" y="8741"/>
                </a:cubicBezTo>
                <a:lnTo>
                  <a:pt x="4020" y="10714"/>
                </a:lnTo>
                <a:cubicBezTo>
                  <a:pt x="4045" y="10813"/>
                  <a:pt x="4131" y="10880"/>
                  <a:pt x="4229" y="10880"/>
                </a:cubicBezTo>
                <a:cubicBezTo>
                  <a:pt x="4248" y="10880"/>
                  <a:pt x="4260" y="10880"/>
                  <a:pt x="4278" y="10874"/>
                </a:cubicBezTo>
                <a:cubicBezTo>
                  <a:pt x="4395" y="10850"/>
                  <a:pt x="4463" y="10733"/>
                  <a:pt x="4438" y="10616"/>
                </a:cubicBezTo>
                <a:lnTo>
                  <a:pt x="4002" y="8729"/>
                </a:lnTo>
                <a:cubicBezTo>
                  <a:pt x="4131" y="8471"/>
                  <a:pt x="4186" y="8188"/>
                  <a:pt x="4155" y="7905"/>
                </a:cubicBezTo>
                <a:lnTo>
                  <a:pt x="4155" y="7887"/>
                </a:lnTo>
                <a:cubicBezTo>
                  <a:pt x="4149" y="7832"/>
                  <a:pt x="4137" y="7776"/>
                  <a:pt x="4125" y="7721"/>
                </a:cubicBezTo>
                <a:cubicBezTo>
                  <a:pt x="4051" y="7383"/>
                  <a:pt x="3854" y="7082"/>
                  <a:pt x="3578" y="6873"/>
                </a:cubicBezTo>
                <a:lnTo>
                  <a:pt x="3485" y="6473"/>
                </a:lnTo>
                <a:cubicBezTo>
                  <a:pt x="4026" y="6074"/>
                  <a:pt x="3922" y="5238"/>
                  <a:pt x="3301" y="4986"/>
                </a:cubicBezTo>
                <a:cubicBezTo>
                  <a:pt x="3369" y="4893"/>
                  <a:pt x="3461" y="4826"/>
                  <a:pt x="3572" y="4801"/>
                </a:cubicBezTo>
                <a:lnTo>
                  <a:pt x="3781" y="4758"/>
                </a:lnTo>
                <a:lnTo>
                  <a:pt x="5514" y="12282"/>
                </a:lnTo>
                <a:lnTo>
                  <a:pt x="5274" y="13136"/>
                </a:lnTo>
                <a:cubicBezTo>
                  <a:pt x="5262" y="13192"/>
                  <a:pt x="5207" y="13235"/>
                  <a:pt x="5151" y="13235"/>
                </a:cubicBezTo>
                <a:cubicBezTo>
                  <a:pt x="5084" y="13228"/>
                  <a:pt x="5028" y="13185"/>
                  <a:pt x="5016" y="13118"/>
                </a:cubicBezTo>
                <a:lnTo>
                  <a:pt x="4967" y="12896"/>
                </a:lnTo>
                <a:cubicBezTo>
                  <a:pt x="5354" y="12694"/>
                  <a:pt x="5532" y="12239"/>
                  <a:pt x="5379" y="11833"/>
                </a:cubicBezTo>
                <a:cubicBezTo>
                  <a:pt x="5254" y="11485"/>
                  <a:pt x="4922" y="11264"/>
                  <a:pt x="4566" y="11264"/>
                </a:cubicBezTo>
                <a:cubicBezTo>
                  <a:pt x="4501" y="11264"/>
                  <a:pt x="4436" y="11271"/>
                  <a:pt x="4371" y="11286"/>
                </a:cubicBezTo>
                <a:cubicBezTo>
                  <a:pt x="3946" y="11384"/>
                  <a:pt x="3664" y="11784"/>
                  <a:pt x="3707" y="12220"/>
                </a:cubicBezTo>
                <a:cubicBezTo>
                  <a:pt x="3750" y="12651"/>
                  <a:pt x="4112" y="12983"/>
                  <a:pt x="4549" y="12995"/>
                </a:cubicBezTo>
                <a:lnTo>
                  <a:pt x="4598" y="13216"/>
                </a:lnTo>
                <a:cubicBezTo>
                  <a:pt x="4647" y="13444"/>
                  <a:pt x="4832" y="13616"/>
                  <a:pt x="5053" y="13653"/>
                </a:cubicBezTo>
                <a:lnTo>
                  <a:pt x="5243" y="14458"/>
                </a:lnTo>
                <a:cubicBezTo>
                  <a:pt x="5262" y="14556"/>
                  <a:pt x="5348" y="14624"/>
                  <a:pt x="5452" y="14624"/>
                </a:cubicBezTo>
                <a:cubicBezTo>
                  <a:pt x="5465" y="14624"/>
                  <a:pt x="5483" y="14624"/>
                  <a:pt x="5502" y="14618"/>
                </a:cubicBezTo>
                <a:cubicBezTo>
                  <a:pt x="5612" y="14593"/>
                  <a:pt x="5686" y="14476"/>
                  <a:pt x="5661" y="14366"/>
                </a:cubicBezTo>
                <a:lnTo>
                  <a:pt x="5471" y="13554"/>
                </a:lnTo>
                <a:cubicBezTo>
                  <a:pt x="5575" y="13480"/>
                  <a:pt x="5655" y="13376"/>
                  <a:pt x="5686" y="13247"/>
                </a:cubicBezTo>
                <a:lnTo>
                  <a:pt x="5944" y="12337"/>
                </a:lnTo>
                <a:cubicBezTo>
                  <a:pt x="5956" y="12313"/>
                  <a:pt x="5963" y="12276"/>
                  <a:pt x="5963" y="12245"/>
                </a:cubicBezTo>
                <a:lnTo>
                  <a:pt x="5016" y="8145"/>
                </a:lnTo>
                <a:lnTo>
                  <a:pt x="5575" y="8145"/>
                </a:lnTo>
                <a:cubicBezTo>
                  <a:pt x="5858" y="8145"/>
                  <a:pt x="5858" y="7715"/>
                  <a:pt x="5575" y="7715"/>
                </a:cubicBezTo>
                <a:lnTo>
                  <a:pt x="4918" y="7715"/>
                </a:lnTo>
                <a:lnTo>
                  <a:pt x="4358" y="5299"/>
                </a:lnTo>
                <a:cubicBezTo>
                  <a:pt x="5280" y="4279"/>
                  <a:pt x="4801" y="2644"/>
                  <a:pt x="3473" y="2287"/>
                </a:cubicBezTo>
                <a:lnTo>
                  <a:pt x="3744" y="1802"/>
                </a:lnTo>
                <a:cubicBezTo>
                  <a:pt x="3762" y="1771"/>
                  <a:pt x="3768" y="1728"/>
                  <a:pt x="3768" y="1691"/>
                </a:cubicBezTo>
                <a:lnTo>
                  <a:pt x="3768" y="609"/>
                </a:lnTo>
                <a:cubicBezTo>
                  <a:pt x="3768" y="277"/>
                  <a:pt x="3498" y="1"/>
                  <a:pt x="3160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2" name="Google Shape;862;p51"/>
          <p:cNvGrpSpPr/>
          <p:nvPr/>
        </p:nvGrpSpPr>
        <p:grpSpPr>
          <a:xfrm>
            <a:off x="6735075" y="2735157"/>
            <a:ext cx="335291" cy="394652"/>
            <a:chOff x="6735075" y="2735157"/>
            <a:chExt cx="335291" cy="394652"/>
          </a:xfrm>
        </p:grpSpPr>
        <p:sp>
          <p:nvSpPr>
            <p:cNvPr id="863" name="Google Shape;863;p51"/>
            <p:cNvSpPr/>
            <p:nvPr/>
          </p:nvSpPr>
          <p:spPr>
            <a:xfrm>
              <a:off x="6828796" y="2982013"/>
              <a:ext cx="35654" cy="147796"/>
            </a:xfrm>
            <a:custGeom>
              <a:avLst/>
              <a:gdLst/>
              <a:ahLst/>
              <a:cxnLst/>
              <a:rect l="l" t="t" r="r" b="b"/>
              <a:pathLst>
                <a:path w="1322" h="5480" extrusionOk="0">
                  <a:moveTo>
                    <a:pt x="658" y="0"/>
                  </a:moveTo>
                  <a:cubicBezTo>
                    <a:pt x="295" y="0"/>
                    <a:pt x="0" y="295"/>
                    <a:pt x="0" y="658"/>
                  </a:cubicBezTo>
                  <a:lnTo>
                    <a:pt x="0" y="1359"/>
                  </a:lnTo>
                  <a:cubicBezTo>
                    <a:pt x="0" y="1500"/>
                    <a:pt x="108" y="1571"/>
                    <a:pt x="215" y="1571"/>
                  </a:cubicBezTo>
                  <a:cubicBezTo>
                    <a:pt x="323" y="1571"/>
                    <a:pt x="431" y="1500"/>
                    <a:pt x="431" y="1359"/>
                  </a:cubicBezTo>
                  <a:lnTo>
                    <a:pt x="431" y="658"/>
                  </a:lnTo>
                  <a:cubicBezTo>
                    <a:pt x="431" y="504"/>
                    <a:pt x="546" y="427"/>
                    <a:pt x="661" y="427"/>
                  </a:cubicBezTo>
                  <a:cubicBezTo>
                    <a:pt x="776" y="427"/>
                    <a:pt x="892" y="504"/>
                    <a:pt x="892" y="658"/>
                  </a:cubicBezTo>
                  <a:lnTo>
                    <a:pt x="892" y="5268"/>
                  </a:lnTo>
                  <a:cubicBezTo>
                    <a:pt x="892" y="5409"/>
                    <a:pt x="999" y="5480"/>
                    <a:pt x="1107" y="5480"/>
                  </a:cubicBezTo>
                  <a:cubicBezTo>
                    <a:pt x="1214" y="5480"/>
                    <a:pt x="1322" y="5409"/>
                    <a:pt x="1322" y="5268"/>
                  </a:cubicBezTo>
                  <a:lnTo>
                    <a:pt x="1322" y="658"/>
                  </a:lnTo>
                  <a:cubicBezTo>
                    <a:pt x="1316" y="295"/>
                    <a:pt x="1021" y="0"/>
                    <a:pt x="6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51"/>
            <p:cNvSpPr/>
            <p:nvPr/>
          </p:nvSpPr>
          <p:spPr>
            <a:xfrm>
              <a:off x="6828877" y="3035872"/>
              <a:ext cx="11543" cy="93937"/>
            </a:xfrm>
            <a:custGeom>
              <a:avLst/>
              <a:gdLst/>
              <a:ahLst/>
              <a:cxnLst/>
              <a:rect l="l" t="t" r="r" b="b"/>
              <a:pathLst>
                <a:path w="428" h="3483" extrusionOk="0">
                  <a:moveTo>
                    <a:pt x="212" y="1"/>
                  </a:moveTo>
                  <a:cubicBezTo>
                    <a:pt x="96" y="1"/>
                    <a:pt x="3" y="99"/>
                    <a:pt x="3" y="216"/>
                  </a:cubicBezTo>
                  <a:lnTo>
                    <a:pt x="3" y="3271"/>
                  </a:lnTo>
                  <a:cubicBezTo>
                    <a:pt x="0" y="3412"/>
                    <a:pt x="106" y="3483"/>
                    <a:pt x="213" y="3483"/>
                  </a:cubicBezTo>
                  <a:cubicBezTo>
                    <a:pt x="320" y="3483"/>
                    <a:pt x="428" y="3412"/>
                    <a:pt x="428" y="3271"/>
                  </a:cubicBezTo>
                  <a:lnTo>
                    <a:pt x="428" y="216"/>
                  </a:lnTo>
                  <a:cubicBezTo>
                    <a:pt x="428" y="99"/>
                    <a:pt x="335" y="1"/>
                    <a:pt x="2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51"/>
            <p:cNvSpPr/>
            <p:nvPr/>
          </p:nvSpPr>
          <p:spPr>
            <a:xfrm>
              <a:off x="6883167" y="2982013"/>
              <a:ext cx="35493" cy="147796"/>
            </a:xfrm>
            <a:custGeom>
              <a:avLst/>
              <a:gdLst/>
              <a:ahLst/>
              <a:cxnLst/>
              <a:rect l="l" t="t" r="r" b="b"/>
              <a:pathLst>
                <a:path w="1316" h="5480" extrusionOk="0">
                  <a:moveTo>
                    <a:pt x="658" y="0"/>
                  </a:moveTo>
                  <a:cubicBezTo>
                    <a:pt x="295" y="0"/>
                    <a:pt x="0" y="295"/>
                    <a:pt x="0" y="658"/>
                  </a:cubicBezTo>
                  <a:lnTo>
                    <a:pt x="0" y="5268"/>
                  </a:lnTo>
                  <a:cubicBezTo>
                    <a:pt x="0" y="5409"/>
                    <a:pt x="108" y="5480"/>
                    <a:pt x="216" y="5480"/>
                  </a:cubicBezTo>
                  <a:cubicBezTo>
                    <a:pt x="323" y="5480"/>
                    <a:pt x="431" y="5409"/>
                    <a:pt x="431" y="5268"/>
                  </a:cubicBezTo>
                  <a:lnTo>
                    <a:pt x="431" y="658"/>
                  </a:lnTo>
                  <a:cubicBezTo>
                    <a:pt x="431" y="504"/>
                    <a:pt x="546" y="427"/>
                    <a:pt x="661" y="427"/>
                  </a:cubicBezTo>
                  <a:cubicBezTo>
                    <a:pt x="776" y="427"/>
                    <a:pt x="892" y="504"/>
                    <a:pt x="892" y="658"/>
                  </a:cubicBezTo>
                  <a:lnTo>
                    <a:pt x="892" y="5268"/>
                  </a:lnTo>
                  <a:cubicBezTo>
                    <a:pt x="892" y="5409"/>
                    <a:pt x="998" y="5480"/>
                    <a:pt x="1104" y="5480"/>
                  </a:cubicBezTo>
                  <a:cubicBezTo>
                    <a:pt x="1210" y="5480"/>
                    <a:pt x="1316" y="5409"/>
                    <a:pt x="1316" y="5268"/>
                  </a:cubicBezTo>
                  <a:lnTo>
                    <a:pt x="1316" y="658"/>
                  </a:lnTo>
                  <a:cubicBezTo>
                    <a:pt x="1316" y="295"/>
                    <a:pt x="1021" y="0"/>
                    <a:pt x="6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51"/>
            <p:cNvSpPr/>
            <p:nvPr/>
          </p:nvSpPr>
          <p:spPr>
            <a:xfrm>
              <a:off x="6961407" y="3035872"/>
              <a:ext cx="11462" cy="93937"/>
            </a:xfrm>
            <a:custGeom>
              <a:avLst/>
              <a:gdLst/>
              <a:ahLst/>
              <a:cxnLst/>
              <a:rect l="l" t="t" r="r" b="b"/>
              <a:pathLst>
                <a:path w="425" h="3483" extrusionOk="0">
                  <a:moveTo>
                    <a:pt x="216" y="1"/>
                  </a:moveTo>
                  <a:cubicBezTo>
                    <a:pt x="93" y="1"/>
                    <a:pt x="1" y="99"/>
                    <a:pt x="1" y="216"/>
                  </a:cubicBezTo>
                  <a:lnTo>
                    <a:pt x="1" y="3271"/>
                  </a:lnTo>
                  <a:cubicBezTo>
                    <a:pt x="1" y="3412"/>
                    <a:pt x="107" y="3483"/>
                    <a:pt x="213" y="3483"/>
                  </a:cubicBezTo>
                  <a:cubicBezTo>
                    <a:pt x="319" y="3483"/>
                    <a:pt x="425" y="3412"/>
                    <a:pt x="425" y="3271"/>
                  </a:cubicBezTo>
                  <a:lnTo>
                    <a:pt x="425" y="216"/>
                  </a:lnTo>
                  <a:cubicBezTo>
                    <a:pt x="425" y="99"/>
                    <a:pt x="333" y="1"/>
                    <a:pt x="2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51"/>
            <p:cNvSpPr/>
            <p:nvPr/>
          </p:nvSpPr>
          <p:spPr>
            <a:xfrm>
              <a:off x="6937377" y="2982013"/>
              <a:ext cx="35654" cy="147796"/>
            </a:xfrm>
            <a:custGeom>
              <a:avLst/>
              <a:gdLst/>
              <a:ahLst/>
              <a:cxnLst/>
              <a:rect l="l" t="t" r="r" b="b"/>
              <a:pathLst>
                <a:path w="1322" h="5480" extrusionOk="0">
                  <a:moveTo>
                    <a:pt x="658" y="0"/>
                  </a:moveTo>
                  <a:cubicBezTo>
                    <a:pt x="295" y="0"/>
                    <a:pt x="0" y="295"/>
                    <a:pt x="0" y="658"/>
                  </a:cubicBezTo>
                  <a:lnTo>
                    <a:pt x="0" y="5268"/>
                  </a:lnTo>
                  <a:cubicBezTo>
                    <a:pt x="0" y="5409"/>
                    <a:pt x="108" y="5480"/>
                    <a:pt x="216" y="5480"/>
                  </a:cubicBezTo>
                  <a:cubicBezTo>
                    <a:pt x="323" y="5480"/>
                    <a:pt x="431" y="5409"/>
                    <a:pt x="431" y="5268"/>
                  </a:cubicBezTo>
                  <a:lnTo>
                    <a:pt x="431" y="658"/>
                  </a:lnTo>
                  <a:cubicBezTo>
                    <a:pt x="431" y="504"/>
                    <a:pt x="546" y="427"/>
                    <a:pt x="661" y="427"/>
                  </a:cubicBezTo>
                  <a:cubicBezTo>
                    <a:pt x="776" y="427"/>
                    <a:pt x="892" y="504"/>
                    <a:pt x="892" y="658"/>
                  </a:cubicBezTo>
                  <a:lnTo>
                    <a:pt x="892" y="1359"/>
                  </a:lnTo>
                  <a:cubicBezTo>
                    <a:pt x="892" y="1500"/>
                    <a:pt x="999" y="1571"/>
                    <a:pt x="1107" y="1571"/>
                  </a:cubicBezTo>
                  <a:cubicBezTo>
                    <a:pt x="1214" y="1571"/>
                    <a:pt x="1322" y="1500"/>
                    <a:pt x="1322" y="1359"/>
                  </a:cubicBezTo>
                  <a:lnTo>
                    <a:pt x="1322" y="658"/>
                  </a:lnTo>
                  <a:cubicBezTo>
                    <a:pt x="1322" y="295"/>
                    <a:pt x="1027" y="0"/>
                    <a:pt x="6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51"/>
            <p:cNvSpPr/>
            <p:nvPr/>
          </p:nvSpPr>
          <p:spPr>
            <a:xfrm>
              <a:off x="6980313" y="2825344"/>
              <a:ext cx="60359" cy="51755"/>
            </a:xfrm>
            <a:custGeom>
              <a:avLst/>
              <a:gdLst/>
              <a:ahLst/>
              <a:cxnLst/>
              <a:rect l="l" t="t" r="r" b="b"/>
              <a:pathLst>
                <a:path w="2238" h="1919" extrusionOk="0">
                  <a:moveTo>
                    <a:pt x="1285" y="429"/>
                  </a:moveTo>
                  <a:cubicBezTo>
                    <a:pt x="1415" y="429"/>
                    <a:pt x="1546" y="477"/>
                    <a:pt x="1654" y="584"/>
                  </a:cubicBezTo>
                  <a:cubicBezTo>
                    <a:pt x="1986" y="916"/>
                    <a:pt x="1752" y="1488"/>
                    <a:pt x="1285" y="1488"/>
                  </a:cubicBezTo>
                  <a:cubicBezTo>
                    <a:pt x="990" y="1488"/>
                    <a:pt x="756" y="1248"/>
                    <a:pt x="756" y="959"/>
                  </a:cubicBezTo>
                  <a:cubicBezTo>
                    <a:pt x="756" y="639"/>
                    <a:pt x="1015" y="429"/>
                    <a:pt x="1285" y="429"/>
                  </a:cubicBezTo>
                  <a:close/>
                  <a:moveTo>
                    <a:pt x="1274" y="1"/>
                  </a:moveTo>
                  <a:cubicBezTo>
                    <a:pt x="1038" y="1"/>
                    <a:pt x="798" y="88"/>
                    <a:pt x="603" y="283"/>
                  </a:cubicBezTo>
                  <a:cubicBezTo>
                    <a:pt x="0" y="886"/>
                    <a:pt x="431" y="1918"/>
                    <a:pt x="1285" y="1918"/>
                  </a:cubicBezTo>
                  <a:cubicBezTo>
                    <a:pt x="1808" y="1912"/>
                    <a:pt x="2238" y="1488"/>
                    <a:pt x="2238" y="959"/>
                  </a:cubicBezTo>
                  <a:cubicBezTo>
                    <a:pt x="2238" y="382"/>
                    <a:pt x="1766" y="1"/>
                    <a:pt x="12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51"/>
            <p:cNvSpPr/>
            <p:nvPr/>
          </p:nvSpPr>
          <p:spPr>
            <a:xfrm>
              <a:off x="6752363" y="2825344"/>
              <a:ext cx="60386" cy="51755"/>
            </a:xfrm>
            <a:custGeom>
              <a:avLst/>
              <a:gdLst/>
              <a:ahLst/>
              <a:cxnLst/>
              <a:rect l="l" t="t" r="r" b="b"/>
              <a:pathLst>
                <a:path w="2239" h="1919" extrusionOk="0">
                  <a:moveTo>
                    <a:pt x="1284" y="429"/>
                  </a:moveTo>
                  <a:cubicBezTo>
                    <a:pt x="1414" y="429"/>
                    <a:pt x="1547" y="477"/>
                    <a:pt x="1654" y="584"/>
                  </a:cubicBezTo>
                  <a:cubicBezTo>
                    <a:pt x="1986" y="916"/>
                    <a:pt x="1752" y="1488"/>
                    <a:pt x="1279" y="1488"/>
                  </a:cubicBezTo>
                  <a:cubicBezTo>
                    <a:pt x="990" y="1488"/>
                    <a:pt x="751" y="1248"/>
                    <a:pt x="751" y="959"/>
                  </a:cubicBezTo>
                  <a:cubicBezTo>
                    <a:pt x="751" y="639"/>
                    <a:pt x="1012" y="429"/>
                    <a:pt x="1284" y="429"/>
                  </a:cubicBezTo>
                  <a:close/>
                  <a:moveTo>
                    <a:pt x="1274" y="1"/>
                  </a:moveTo>
                  <a:cubicBezTo>
                    <a:pt x="1038" y="1"/>
                    <a:pt x="798" y="88"/>
                    <a:pt x="603" y="283"/>
                  </a:cubicBezTo>
                  <a:cubicBezTo>
                    <a:pt x="1" y="886"/>
                    <a:pt x="431" y="1918"/>
                    <a:pt x="1279" y="1918"/>
                  </a:cubicBezTo>
                  <a:cubicBezTo>
                    <a:pt x="1808" y="1912"/>
                    <a:pt x="2238" y="1488"/>
                    <a:pt x="2238" y="959"/>
                  </a:cubicBezTo>
                  <a:cubicBezTo>
                    <a:pt x="2238" y="382"/>
                    <a:pt x="1766" y="1"/>
                    <a:pt x="12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51"/>
            <p:cNvSpPr/>
            <p:nvPr/>
          </p:nvSpPr>
          <p:spPr>
            <a:xfrm>
              <a:off x="6735075" y="2735157"/>
              <a:ext cx="335291" cy="394625"/>
            </a:xfrm>
            <a:custGeom>
              <a:avLst/>
              <a:gdLst/>
              <a:ahLst/>
              <a:cxnLst/>
              <a:rect l="l" t="t" r="r" b="b"/>
              <a:pathLst>
                <a:path w="12432" h="14632" extrusionOk="0">
                  <a:moveTo>
                    <a:pt x="11282" y="425"/>
                  </a:moveTo>
                  <a:lnTo>
                    <a:pt x="11282" y="892"/>
                  </a:lnTo>
                  <a:cubicBezTo>
                    <a:pt x="11276" y="1703"/>
                    <a:pt x="10618" y="2361"/>
                    <a:pt x="9813" y="2361"/>
                  </a:cubicBezTo>
                  <a:lnTo>
                    <a:pt x="2486" y="2361"/>
                  </a:lnTo>
                  <a:cubicBezTo>
                    <a:pt x="1674" y="2361"/>
                    <a:pt x="1017" y="1703"/>
                    <a:pt x="1017" y="892"/>
                  </a:cubicBezTo>
                  <a:lnTo>
                    <a:pt x="1017" y="425"/>
                  </a:lnTo>
                  <a:close/>
                  <a:moveTo>
                    <a:pt x="8448" y="4518"/>
                  </a:moveTo>
                  <a:cubicBezTo>
                    <a:pt x="8522" y="5164"/>
                    <a:pt x="8915" y="5729"/>
                    <a:pt x="9493" y="6031"/>
                  </a:cubicBezTo>
                  <a:lnTo>
                    <a:pt x="9493" y="6897"/>
                  </a:lnTo>
                  <a:lnTo>
                    <a:pt x="2805" y="6897"/>
                  </a:lnTo>
                  <a:lnTo>
                    <a:pt x="2805" y="6031"/>
                  </a:lnTo>
                  <a:cubicBezTo>
                    <a:pt x="3383" y="5729"/>
                    <a:pt x="3776" y="5164"/>
                    <a:pt x="3850" y="4518"/>
                  </a:cubicBezTo>
                  <a:close/>
                  <a:moveTo>
                    <a:pt x="10432" y="7327"/>
                  </a:moveTo>
                  <a:cubicBezTo>
                    <a:pt x="10562" y="7327"/>
                    <a:pt x="10667" y="7436"/>
                    <a:pt x="10667" y="7567"/>
                  </a:cubicBezTo>
                  <a:cubicBezTo>
                    <a:pt x="10661" y="7696"/>
                    <a:pt x="10556" y="7807"/>
                    <a:pt x="10421" y="7807"/>
                  </a:cubicBezTo>
                  <a:lnTo>
                    <a:pt x="1877" y="7807"/>
                  </a:lnTo>
                  <a:cubicBezTo>
                    <a:pt x="1553" y="7807"/>
                    <a:pt x="1551" y="7327"/>
                    <a:pt x="1871" y="7327"/>
                  </a:cubicBezTo>
                  <a:cubicBezTo>
                    <a:pt x="1873" y="7327"/>
                    <a:pt x="1875" y="7327"/>
                    <a:pt x="1877" y="7328"/>
                  </a:cubicBezTo>
                  <a:lnTo>
                    <a:pt x="10421" y="7328"/>
                  </a:lnTo>
                  <a:cubicBezTo>
                    <a:pt x="10425" y="7327"/>
                    <a:pt x="10428" y="7327"/>
                    <a:pt x="10432" y="7327"/>
                  </a:cubicBezTo>
                  <a:close/>
                  <a:moveTo>
                    <a:pt x="801" y="1"/>
                  </a:moveTo>
                  <a:cubicBezTo>
                    <a:pt x="685" y="1"/>
                    <a:pt x="586" y="93"/>
                    <a:pt x="586" y="210"/>
                  </a:cubicBezTo>
                  <a:lnTo>
                    <a:pt x="586" y="892"/>
                  </a:lnTo>
                  <a:cubicBezTo>
                    <a:pt x="586" y="1507"/>
                    <a:pt x="888" y="2084"/>
                    <a:pt x="1385" y="2441"/>
                  </a:cubicBezTo>
                  <a:cubicBezTo>
                    <a:pt x="722" y="2631"/>
                    <a:pt x="211" y="3154"/>
                    <a:pt x="45" y="3824"/>
                  </a:cubicBezTo>
                  <a:cubicBezTo>
                    <a:pt x="2" y="3987"/>
                    <a:pt x="130" y="4091"/>
                    <a:pt x="256" y="4091"/>
                  </a:cubicBezTo>
                  <a:cubicBezTo>
                    <a:pt x="343" y="4091"/>
                    <a:pt x="430" y="4041"/>
                    <a:pt x="457" y="3928"/>
                  </a:cubicBezTo>
                  <a:cubicBezTo>
                    <a:pt x="629" y="3258"/>
                    <a:pt x="1232" y="2791"/>
                    <a:pt x="1920" y="2791"/>
                  </a:cubicBezTo>
                  <a:lnTo>
                    <a:pt x="10372" y="2791"/>
                  </a:lnTo>
                  <a:cubicBezTo>
                    <a:pt x="11189" y="2810"/>
                    <a:pt x="11847" y="3480"/>
                    <a:pt x="11847" y="4303"/>
                  </a:cubicBezTo>
                  <a:cubicBezTo>
                    <a:pt x="11847" y="5127"/>
                    <a:pt x="11189" y="5797"/>
                    <a:pt x="10372" y="5815"/>
                  </a:cubicBezTo>
                  <a:cubicBezTo>
                    <a:pt x="10138" y="5815"/>
                    <a:pt x="9917" y="5760"/>
                    <a:pt x="9708" y="5662"/>
                  </a:cubicBezTo>
                  <a:lnTo>
                    <a:pt x="9702" y="5662"/>
                  </a:lnTo>
                  <a:cubicBezTo>
                    <a:pt x="9186" y="5404"/>
                    <a:pt x="8860" y="4881"/>
                    <a:pt x="8860" y="4309"/>
                  </a:cubicBezTo>
                  <a:cubicBezTo>
                    <a:pt x="8860" y="4082"/>
                    <a:pt x="8915" y="3861"/>
                    <a:pt x="9007" y="3658"/>
                  </a:cubicBezTo>
                  <a:cubicBezTo>
                    <a:pt x="9120" y="3481"/>
                    <a:pt x="8966" y="3327"/>
                    <a:pt x="8818" y="3327"/>
                  </a:cubicBezTo>
                  <a:cubicBezTo>
                    <a:pt x="8739" y="3327"/>
                    <a:pt x="8662" y="3370"/>
                    <a:pt x="8626" y="3474"/>
                  </a:cubicBezTo>
                  <a:cubicBezTo>
                    <a:pt x="8534" y="3670"/>
                    <a:pt x="8473" y="3879"/>
                    <a:pt x="8448" y="4094"/>
                  </a:cubicBezTo>
                  <a:lnTo>
                    <a:pt x="3850" y="4094"/>
                  </a:lnTo>
                  <a:cubicBezTo>
                    <a:pt x="3826" y="3879"/>
                    <a:pt x="3764" y="3670"/>
                    <a:pt x="3672" y="3474"/>
                  </a:cubicBezTo>
                  <a:cubicBezTo>
                    <a:pt x="3636" y="3370"/>
                    <a:pt x="3559" y="3327"/>
                    <a:pt x="3481" y="3327"/>
                  </a:cubicBezTo>
                  <a:cubicBezTo>
                    <a:pt x="3332" y="3327"/>
                    <a:pt x="3178" y="3481"/>
                    <a:pt x="3291" y="3658"/>
                  </a:cubicBezTo>
                  <a:cubicBezTo>
                    <a:pt x="3383" y="3861"/>
                    <a:pt x="3438" y="4082"/>
                    <a:pt x="3432" y="4309"/>
                  </a:cubicBezTo>
                  <a:cubicBezTo>
                    <a:pt x="3432" y="4881"/>
                    <a:pt x="3106" y="5404"/>
                    <a:pt x="2596" y="5656"/>
                  </a:cubicBezTo>
                  <a:lnTo>
                    <a:pt x="2590" y="5656"/>
                  </a:lnTo>
                  <a:cubicBezTo>
                    <a:pt x="2387" y="5754"/>
                    <a:pt x="2160" y="5809"/>
                    <a:pt x="1926" y="5809"/>
                  </a:cubicBezTo>
                  <a:cubicBezTo>
                    <a:pt x="1238" y="5809"/>
                    <a:pt x="642" y="5342"/>
                    <a:pt x="470" y="4672"/>
                  </a:cubicBezTo>
                  <a:cubicBezTo>
                    <a:pt x="444" y="4554"/>
                    <a:pt x="356" y="4503"/>
                    <a:pt x="266" y="4503"/>
                  </a:cubicBezTo>
                  <a:cubicBezTo>
                    <a:pt x="135" y="4503"/>
                    <a:pt x="1" y="4612"/>
                    <a:pt x="52" y="4783"/>
                  </a:cubicBezTo>
                  <a:cubicBezTo>
                    <a:pt x="277" y="5658"/>
                    <a:pt x="1069" y="6238"/>
                    <a:pt x="1934" y="6238"/>
                  </a:cubicBezTo>
                  <a:cubicBezTo>
                    <a:pt x="2084" y="6238"/>
                    <a:pt x="2236" y="6221"/>
                    <a:pt x="2387" y="6184"/>
                  </a:cubicBezTo>
                  <a:lnTo>
                    <a:pt x="2387" y="6891"/>
                  </a:lnTo>
                  <a:lnTo>
                    <a:pt x="1883" y="6891"/>
                  </a:lnTo>
                  <a:cubicBezTo>
                    <a:pt x="1514" y="6891"/>
                    <a:pt x="1213" y="7192"/>
                    <a:pt x="1213" y="7561"/>
                  </a:cubicBezTo>
                  <a:cubicBezTo>
                    <a:pt x="1213" y="7930"/>
                    <a:pt x="1514" y="8231"/>
                    <a:pt x="1883" y="8231"/>
                  </a:cubicBezTo>
                  <a:lnTo>
                    <a:pt x="2387" y="8231"/>
                  </a:lnTo>
                  <a:lnTo>
                    <a:pt x="2387" y="14415"/>
                  </a:lnTo>
                  <a:cubicBezTo>
                    <a:pt x="2387" y="14559"/>
                    <a:pt x="2495" y="14631"/>
                    <a:pt x="2602" y="14631"/>
                  </a:cubicBezTo>
                  <a:cubicBezTo>
                    <a:pt x="2710" y="14631"/>
                    <a:pt x="2818" y="14559"/>
                    <a:pt x="2818" y="14415"/>
                  </a:cubicBezTo>
                  <a:lnTo>
                    <a:pt x="2818" y="8231"/>
                  </a:lnTo>
                  <a:lnTo>
                    <a:pt x="9499" y="8231"/>
                  </a:lnTo>
                  <a:lnTo>
                    <a:pt x="9499" y="14415"/>
                  </a:lnTo>
                  <a:cubicBezTo>
                    <a:pt x="9499" y="14559"/>
                    <a:pt x="9607" y="14631"/>
                    <a:pt x="9714" y="14631"/>
                  </a:cubicBezTo>
                  <a:cubicBezTo>
                    <a:pt x="9822" y="14631"/>
                    <a:pt x="9929" y="14559"/>
                    <a:pt x="9929" y="14415"/>
                  </a:cubicBezTo>
                  <a:lnTo>
                    <a:pt x="9929" y="8231"/>
                  </a:lnTo>
                  <a:lnTo>
                    <a:pt x="10433" y="8231"/>
                  </a:lnTo>
                  <a:cubicBezTo>
                    <a:pt x="10802" y="8231"/>
                    <a:pt x="11103" y="7930"/>
                    <a:pt x="11103" y="7561"/>
                  </a:cubicBezTo>
                  <a:cubicBezTo>
                    <a:pt x="11103" y="7192"/>
                    <a:pt x="10802" y="6891"/>
                    <a:pt x="10433" y="6891"/>
                  </a:cubicBezTo>
                  <a:lnTo>
                    <a:pt x="9929" y="6891"/>
                  </a:lnTo>
                  <a:lnTo>
                    <a:pt x="9929" y="6190"/>
                  </a:lnTo>
                  <a:cubicBezTo>
                    <a:pt x="10077" y="6221"/>
                    <a:pt x="10224" y="6240"/>
                    <a:pt x="10378" y="6240"/>
                  </a:cubicBezTo>
                  <a:cubicBezTo>
                    <a:pt x="11343" y="6240"/>
                    <a:pt x="12161" y="5533"/>
                    <a:pt x="12296" y="4574"/>
                  </a:cubicBezTo>
                  <a:cubicBezTo>
                    <a:pt x="12431" y="3615"/>
                    <a:pt x="11841" y="2705"/>
                    <a:pt x="10913" y="2441"/>
                  </a:cubicBezTo>
                  <a:cubicBezTo>
                    <a:pt x="11411" y="2084"/>
                    <a:pt x="11712" y="1507"/>
                    <a:pt x="11712" y="892"/>
                  </a:cubicBezTo>
                  <a:lnTo>
                    <a:pt x="11712" y="210"/>
                  </a:lnTo>
                  <a:cubicBezTo>
                    <a:pt x="11712" y="93"/>
                    <a:pt x="11614" y="1"/>
                    <a:pt x="1149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51"/>
            <p:cNvSpPr/>
            <p:nvPr/>
          </p:nvSpPr>
          <p:spPr>
            <a:xfrm>
              <a:off x="6842227" y="2884193"/>
              <a:ext cx="117400" cy="11624"/>
            </a:xfrm>
            <a:custGeom>
              <a:avLst/>
              <a:gdLst/>
              <a:ahLst/>
              <a:cxnLst/>
              <a:rect l="l" t="t" r="r" b="b"/>
              <a:pathLst>
                <a:path w="4353" h="431" extrusionOk="0">
                  <a:moveTo>
                    <a:pt x="283" y="1"/>
                  </a:moveTo>
                  <a:cubicBezTo>
                    <a:pt x="0" y="1"/>
                    <a:pt x="0" y="431"/>
                    <a:pt x="283" y="431"/>
                  </a:cubicBezTo>
                  <a:lnTo>
                    <a:pt x="4069" y="431"/>
                  </a:lnTo>
                  <a:cubicBezTo>
                    <a:pt x="4352" y="431"/>
                    <a:pt x="4352" y="1"/>
                    <a:pt x="406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2" name="Google Shape;872;p51"/>
          <p:cNvGrpSpPr/>
          <p:nvPr/>
        </p:nvGrpSpPr>
        <p:grpSpPr>
          <a:xfrm>
            <a:off x="8062350" y="2735831"/>
            <a:ext cx="318974" cy="393897"/>
            <a:chOff x="8062350" y="2735831"/>
            <a:chExt cx="318974" cy="393897"/>
          </a:xfrm>
        </p:grpSpPr>
        <p:sp>
          <p:nvSpPr>
            <p:cNvPr id="873" name="Google Shape;873;p51"/>
            <p:cNvSpPr/>
            <p:nvPr/>
          </p:nvSpPr>
          <p:spPr>
            <a:xfrm>
              <a:off x="8062350" y="2735831"/>
              <a:ext cx="318974" cy="393897"/>
            </a:xfrm>
            <a:custGeom>
              <a:avLst/>
              <a:gdLst/>
              <a:ahLst/>
              <a:cxnLst/>
              <a:rect l="l" t="t" r="r" b="b"/>
              <a:pathLst>
                <a:path w="11827" h="14605" extrusionOk="0">
                  <a:moveTo>
                    <a:pt x="8040" y="430"/>
                  </a:moveTo>
                  <a:lnTo>
                    <a:pt x="8040" y="1230"/>
                  </a:lnTo>
                  <a:lnTo>
                    <a:pt x="6122" y="1230"/>
                  </a:lnTo>
                  <a:lnTo>
                    <a:pt x="6122" y="430"/>
                  </a:lnTo>
                  <a:close/>
                  <a:moveTo>
                    <a:pt x="5910" y="2754"/>
                  </a:moveTo>
                  <a:cubicBezTo>
                    <a:pt x="7052" y="2755"/>
                    <a:pt x="8022" y="3579"/>
                    <a:pt x="8218" y="4696"/>
                  </a:cubicBezTo>
                  <a:lnTo>
                    <a:pt x="3602" y="4696"/>
                  </a:lnTo>
                  <a:cubicBezTo>
                    <a:pt x="3799" y="3572"/>
                    <a:pt x="4768" y="2755"/>
                    <a:pt x="5910" y="2754"/>
                  </a:cubicBezTo>
                  <a:close/>
                  <a:moveTo>
                    <a:pt x="8975" y="5127"/>
                  </a:moveTo>
                  <a:lnTo>
                    <a:pt x="8975" y="5225"/>
                  </a:lnTo>
                  <a:lnTo>
                    <a:pt x="2846" y="5225"/>
                  </a:lnTo>
                  <a:lnTo>
                    <a:pt x="2846" y="5127"/>
                  </a:lnTo>
                  <a:close/>
                  <a:moveTo>
                    <a:pt x="5907" y="10222"/>
                  </a:moveTo>
                  <a:cubicBezTo>
                    <a:pt x="6381" y="10222"/>
                    <a:pt x="6768" y="10603"/>
                    <a:pt x="6768" y="11077"/>
                  </a:cubicBezTo>
                  <a:lnTo>
                    <a:pt x="6768" y="13259"/>
                  </a:lnTo>
                  <a:lnTo>
                    <a:pt x="5053" y="13259"/>
                  </a:lnTo>
                  <a:lnTo>
                    <a:pt x="5053" y="11077"/>
                  </a:lnTo>
                  <a:cubicBezTo>
                    <a:pt x="5053" y="10603"/>
                    <a:pt x="5434" y="10222"/>
                    <a:pt x="5907" y="10222"/>
                  </a:cubicBezTo>
                  <a:close/>
                  <a:moveTo>
                    <a:pt x="5907" y="7389"/>
                  </a:moveTo>
                  <a:lnTo>
                    <a:pt x="7844" y="8759"/>
                  </a:lnTo>
                  <a:lnTo>
                    <a:pt x="7844" y="13259"/>
                  </a:lnTo>
                  <a:lnTo>
                    <a:pt x="7192" y="13259"/>
                  </a:lnTo>
                  <a:lnTo>
                    <a:pt x="7192" y="11077"/>
                  </a:lnTo>
                  <a:cubicBezTo>
                    <a:pt x="7192" y="10364"/>
                    <a:pt x="6620" y="9792"/>
                    <a:pt x="5907" y="9792"/>
                  </a:cubicBezTo>
                  <a:cubicBezTo>
                    <a:pt x="5200" y="9792"/>
                    <a:pt x="4623" y="10364"/>
                    <a:pt x="4623" y="11077"/>
                  </a:cubicBezTo>
                  <a:lnTo>
                    <a:pt x="4623" y="13259"/>
                  </a:lnTo>
                  <a:lnTo>
                    <a:pt x="3977" y="13259"/>
                  </a:lnTo>
                  <a:lnTo>
                    <a:pt x="3977" y="8753"/>
                  </a:lnTo>
                  <a:lnTo>
                    <a:pt x="5907" y="7389"/>
                  </a:lnTo>
                  <a:close/>
                  <a:moveTo>
                    <a:pt x="4137" y="8120"/>
                  </a:moveTo>
                  <a:lnTo>
                    <a:pt x="3664" y="8452"/>
                  </a:lnTo>
                  <a:cubicBezTo>
                    <a:pt x="3590" y="8501"/>
                    <a:pt x="3547" y="8587"/>
                    <a:pt x="3547" y="8673"/>
                  </a:cubicBezTo>
                  <a:lnTo>
                    <a:pt x="3547" y="13259"/>
                  </a:lnTo>
                  <a:lnTo>
                    <a:pt x="3264" y="13259"/>
                  </a:lnTo>
                  <a:cubicBezTo>
                    <a:pt x="3117" y="13259"/>
                    <a:pt x="2994" y="13376"/>
                    <a:pt x="2994" y="13529"/>
                  </a:cubicBezTo>
                  <a:lnTo>
                    <a:pt x="2994" y="13603"/>
                  </a:lnTo>
                  <a:lnTo>
                    <a:pt x="424" y="13603"/>
                  </a:lnTo>
                  <a:lnTo>
                    <a:pt x="424" y="13111"/>
                  </a:lnTo>
                  <a:lnTo>
                    <a:pt x="2908" y="13111"/>
                  </a:lnTo>
                  <a:cubicBezTo>
                    <a:pt x="3190" y="13111"/>
                    <a:pt x="3190" y="12681"/>
                    <a:pt x="2908" y="12681"/>
                  </a:cubicBezTo>
                  <a:lnTo>
                    <a:pt x="1193" y="12681"/>
                  </a:lnTo>
                  <a:lnTo>
                    <a:pt x="1193" y="8120"/>
                  </a:lnTo>
                  <a:close/>
                  <a:moveTo>
                    <a:pt x="8397" y="13683"/>
                  </a:moveTo>
                  <a:lnTo>
                    <a:pt x="8397" y="14187"/>
                  </a:lnTo>
                  <a:lnTo>
                    <a:pt x="3418" y="14187"/>
                  </a:lnTo>
                  <a:lnTo>
                    <a:pt x="3418" y="13683"/>
                  </a:lnTo>
                  <a:close/>
                  <a:moveTo>
                    <a:pt x="5913" y="0"/>
                  </a:moveTo>
                  <a:cubicBezTo>
                    <a:pt x="5797" y="0"/>
                    <a:pt x="5698" y="99"/>
                    <a:pt x="5698" y="215"/>
                  </a:cubicBezTo>
                  <a:lnTo>
                    <a:pt x="5698" y="2330"/>
                  </a:lnTo>
                  <a:cubicBezTo>
                    <a:pt x="4407" y="2428"/>
                    <a:pt x="3356" y="3412"/>
                    <a:pt x="3166" y="4696"/>
                  </a:cubicBezTo>
                  <a:lnTo>
                    <a:pt x="2686" y="4696"/>
                  </a:lnTo>
                  <a:cubicBezTo>
                    <a:pt x="2539" y="4696"/>
                    <a:pt x="2416" y="4813"/>
                    <a:pt x="2416" y="4967"/>
                  </a:cubicBezTo>
                  <a:lnTo>
                    <a:pt x="2416" y="5379"/>
                  </a:lnTo>
                  <a:cubicBezTo>
                    <a:pt x="2416" y="5526"/>
                    <a:pt x="2539" y="5649"/>
                    <a:pt x="2686" y="5649"/>
                  </a:cubicBezTo>
                  <a:lnTo>
                    <a:pt x="3147" y="5649"/>
                  </a:lnTo>
                  <a:lnTo>
                    <a:pt x="3147" y="6239"/>
                  </a:lnTo>
                  <a:cubicBezTo>
                    <a:pt x="3147" y="6384"/>
                    <a:pt x="3255" y="6456"/>
                    <a:pt x="3363" y="6456"/>
                  </a:cubicBezTo>
                  <a:cubicBezTo>
                    <a:pt x="3470" y="6456"/>
                    <a:pt x="3578" y="6384"/>
                    <a:pt x="3578" y="6239"/>
                  </a:cubicBezTo>
                  <a:lnTo>
                    <a:pt x="3578" y="5649"/>
                  </a:lnTo>
                  <a:lnTo>
                    <a:pt x="8255" y="5649"/>
                  </a:lnTo>
                  <a:lnTo>
                    <a:pt x="8255" y="7690"/>
                  </a:lnTo>
                  <a:lnTo>
                    <a:pt x="7087" y="7690"/>
                  </a:lnTo>
                  <a:lnTo>
                    <a:pt x="6073" y="6977"/>
                  </a:lnTo>
                  <a:cubicBezTo>
                    <a:pt x="6024" y="6943"/>
                    <a:pt x="5969" y="6926"/>
                    <a:pt x="5914" y="6926"/>
                  </a:cubicBezTo>
                  <a:cubicBezTo>
                    <a:pt x="5860" y="6926"/>
                    <a:pt x="5806" y="6943"/>
                    <a:pt x="5760" y="6977"/>
                  </a:cubicBezTo>
                  <a:lnTo>
                    <a:pt x="4746" y="7690"/>
                  </a:lnTo>
                  <a:lnTo>
                    <a:pt x="3578" y="7690"/>
                  </a:lnTo>
                  <a:lnTo>
                    <a:pt x="3578" y="7100"/>
                  </a:lnTo>
                  <a:cubicBezTo>
                    <a:pt x="3578" y="6955"/>
                    <a:pt x="3470" y="6883"/>
                    <a:pt x="3363" y="6883"/>
                  </a:cubicBezTo>
                  <a:cubicBezTo>
                    <a:pt x="3255" y="6883"/>
                    <a:pt x="3147" y="6955"/>
                    <a:pt x="3147" y="7100"/>
                  </a:cubicBezTo>
                  <a:lnTo>
                    <a:pt x="3147" y="7690"/>
                  </a:lnTo>
                  <a:lnTo>
                    <a:pt x="984" y="7690"/>
                  </a:lnTo>
                  <a:cubicBezTo>
                    <a:pt x="861" y="7690"/>
                    <a:pt x="769" y="7788"/>
                    <a:pt x="769" y="7905"/>
                  </a:cubicBezTo>
                  <a:lnTo>
                    <a:pt x="769" y="12675"/>
                  </a:lnTo>
                  <a:lnTo>
                    <a:pt x="271" y="12675"/>
                  </a:lnTo>
                  <a:cubicBezTo>
                    <a:pt x="123" y="12675"/>
                    <a:pt x="0" y="12798"/>
                    <a:pt x="0" y="12945"/>
                  </a:cubicBezTo>
                  <a:lnTo>
                    <a:pt x="0" y="13757"/>
                  </a:lnTo>
                  <a:cubicBezTo>
                    <a:pt x="0" y="13904"/>
                    <a:pt x="123" y="14027"/>
                    <a:pt x="271" y="14027"/>
                  </a:cubicBezTo>
                  <a:lnTo>
                    <a:pt x="3000" y="14027"/>
                  </a:lnTo>
                  <a:lnTo>
                    <a:pt x="3000" y="14334"/>
                  </a:lnTo>
                  <a:cubicBezTo>
                    <a:pt x="3000" y="14482"/>
                    <a:pt x="3117" y="14605"/>
                    <a:pt x="3270" y="14605"/>
                  </a:cubicBezTo>
                  <a:lnTo>
                    <a:pt x="8563" y="14605"/>
                  </a:lnTo>
                  <a:cubicBezTo>
                    <a:pt x="8710" y="14605"/>
                    <a:pt x="8833" y="14482"/>
                    <a:pt x="8833" y="14334"/>
                  </a:cubicBezTo>
                  <a:lnTo>
                    <a:pt x="8833" y="14027"/>
                  </a:lnTo>
                  <a:lnTo>
                    <a:pt x="11556" y="14027"/>
                  </a:lnTo>
                  <a:cubicBezTo>
                    <a:pt x="11704" y="14027"/>
                    <a:pt x="11827" y="13904"/>
                    <a:pt x="11827" y="13757"/>
                  </a:cubicBezTo>
                  <a:lnTo>
                    <a:pt x="11827" y="12951"/>
                  </a:lnTo>
                  <a:cubicBezTo>
                    <a:pt x="11827" y="12798"/>
                    <a:pt x="11704" y="12675"/>
                    <a:pt x="11550" y="12675"/>
                  </a:cubicBezTo>
                  <a:lnTo>
                    <a:pt x="11058" y="12675"/>
                  </a:lnTo>
                  <a:lnTo>
                    <a:pt x="11058" y="9724"/>
                  </a:lnTo>
                  <a:cubicBezTo>
                    <a:pt x="11058" y="9580"/>
                    <a:pt x="10951" y="9508"/>
                    <a:pt x="10843" y="9508"/>
                  </a:cubicBezTo>
                  <a:cubicBezTo>
                    <a:pt x="10736" y="9508"/>
                    <a:pt x="10628" y="9580"/>
                    <a:pt x="10628" y="9724"/>
                  </a:cubicBezTo>
                  <a:lnTo>
                    <a:pt x="10628" y="12675"/>
                  </a:lnTo>
                  <a:lnTo>
                    <a:pt x="8888" y="12675"/>
                  </a:lnTo>
                  <a:cubicBezTo>
                    <a:pt x="8606" y="12675"/>
                    <a:pt x="8606" y="13105"/>
                    <a:pt x="8888" y="13105"/>
                  </a:cubicBezTo>
                  <a:lnTo>
                    <a:pt x="11396" y="13105"/>
                  </a:lnTo>
                  <a:lnTo>
                    <a:pt x="11396" y="13603"/>
                  </a:lnTo>
                  <a:lnTo>
                    <a:pt x="8827" y="13603"/>
                  </a:lnTo>
                  <a:lnTo>
                    <a:pt x="8827" y="13529"/>
                  </a:lnTo>
                  <a:cubicBezTo>
                    <a:pt x="8827" y="13376"/>
                    <a:pt x="8704" y="13259"/>
                    <a:pt x="8557" y="13259"/>
                  </a:cubicBezTo>
                  <a:lnTo>
                    <a:pt x="8268" y="13259"/>
                  </a:lnTo>
                  <a:lnTo>
                    <a:pt x="8268" y="8673"/>
                  </a:lnTo>
                  <a:cubicBezTo>
                    <a:pt x="8268" y="8587"/>
                    <a:pt x="8231" y="8501"/>
                    <a:pt x="8157" y="8452"/>
                  </a:cubicBezTo>
                  <a:lnTo>
                    <a:pt x="7684" y="8120"/>
                  </a:lnTo>
                  <a:lnTo>
                    <a:pt x="10628" y="8120"/>
                  </a:lnTo>
                  <a:lnTo>
                    <a:pt x="10628" y="8870"/>
                  </a:lnTo>
                  <a:cubicBezTo>
                    <a:pt x="10628" y="9011"/>
                    <a:pt x="10736" y="9082"/>
                    <a:pt x="10843" y="9082"/>
                  </a:cubicBezTo>
                  <a:cubicBezTo>
                    <a:pt x="10951" y="9082"/>
                    <a:pt x="11058" y="9011"/>
                    <a:pt x="11058" y="8870"/>
                  </a:cubicBezTo>
                  <a:lnTo>
                    <a:pt x="11058" y="7905"/>
                  </a:lnTo>
                  <a:cubicBezTo>
                    <a:pt x="11058" y="7788"/>
                    <a:pt x="10960" y="7690"/>
                    <a:pt x="10843" y="7690"/>
                  </a:cubicBezTo>
                  <a:lnTo>
                    <a:pt x="8673" y="7690"/>
                  </a:lnTo>
                  <a:lnTo>
                    <a:pt x="8673" y="5649"/>
                  </a:lnTo>
                  <a:lnTo>
                    <a:pt x="9134" y="5649"/>
                  </a:lnTo>
                  <a:cubicBezTo>
                    <a:pt x="9282" y="5649"/>
                    <a:pt x="9405" y="5526"/>
                    <a:pt x="9405" y="5379"/>
                  </a:cubicBezTo>
                  <a:lnTo>
                    <a:pt x="9405" y="4967"/>
                  </a:lnTo>
                  <a:cubicBezTo>
                    <a:pt x="9405" y="4813"/>
                    <a:pt x="9282" y="4690"/>
                    <a:pt x="9134" y="4690"/>
                  </a:cubicBezTo>
                  <a:lnTo>
                    <a:pt x="8655" y="4690"/>
                  </a:lnTo>
                  <a:cubicBezTo>
                    <a:pt x="8470" y="3412"/>
                    <a:pt x="7419" y="2428"/>
                    <a:pt x="6129" y="2330"/>
                  </a:cubicBezTo>
                  <a:lnTo>
                    <a:pt x="6129" y="1654"/>
                  </a:lnTo>
                  <a:lnTo>
                    <a:pt x="8083" y="1654"/>
                  </a:lnTo>
                  <a:cubicBezTo>
                    <a:pt x="8298" y="1654"/>
                    <a:pt x="8470" y="1482"/>
                    <a:pt x="8470" y="1266"/>
                  </a:cubicBezTo>
                  <a:lnTo>
                    <a:pt x="8470" y="387"/>
                  </a:lnTo>
                  <a:cubicBezTo>
                    <a:pt x="8470" y="172"/>
                    <a:pt x="8298" y="0"/>
                    <a:pt x="80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51"/>
            <p:cNvSpPr/>
            <p:nvPr/>
          </p:nvSpPr>
          <p:spPr>
            <a:xfrm>
              <a:off x="8174248" y="2895952"/>
              <a:ext cx="33497" cy="30045"/>
            </a:xfrm>
            <a:custGeom>
              <a:avLst/>
              <a:gdLst/>
              <a:ahLst/>
              <a:cxnLst/>
              <a:rect l="l" t="t" r="r" b="b"/>
              <a:pathLst>
                <a:path w="1242" h="1114" extrusionOk="0">
                  <a:moveTo>
                    <a:pt x="812" y="425"/>
                  </a:moveTo>
                  <a:lnTo>
                    <a:pt x="812" y="683"/>
                  </a:lnTo>
                  <a:lnTo>
                    <a:pt x="431" y="683"/>
                  </a:lnTo>
                  <a:lnTo>
                    <a:pt x="431" y="425"/>
                  </a:lnTo>
                  <a:close/>
                  <a:moveTo>
                    <a:pt x="215" y="1"/>
                  </a:moveTo>
                  <a:cubicBezTo>
                    <a:pt x="99" y="1"/>
                    <a:pt x="0" y="93"/>
                    <a:pt x="0" y="210"/>
                  </a:cubicBezTo>
                  <a:lnTo>
                    <a:pt x="0" y="898"/>
                  </a:lnTo>
                  <a:cubicBezTo>
                    <a:pt x="0" y="1015"/>
                    <a:pt x="99" y="1114"/>
                    <a:pt x="215" y="1114"/>
                  </a:cubicBezTo>
                  <a:lnTo>
                    <a:pt x="1027" y="1114"/>
                  </a:lnTo>
                  <a:cubicBezTo>
                    <a:pt x="1144" y="1114"/>
                    <a:pt x="1236" y="1015"/>
                    <a:pt x="1242" y="898"/>
                  </a:cubicBezTo>
                  <a:lnTo>
                    <a:pt x="1242" y="210"/>
                  </a:lnTo>
                  <a:cubicBezTo>
                    <a:pt x="1242" y="93"/>
                    <a:pt x="1144" y="1"/>
                    <a:pt x="102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51"/>
            <p:cNvSpPr/>
            <p:nvPr/>
          </p:nvSpPr>
          <p:spPr>
            <a:xfrm>
              <a:off x="8235740" y="2895952"/>
              <a:ext cx="33524" cy="30045"/>
            </a:xfrm>
            <a:custGeom>
              <a:avLst/>
              <a:gdLst/>
              <a:ahLst/>
              <a:cxnLst/>
              <a:rect l="l" t="t" r="r" b="b"/>
              <a:pathLst>
                <a:path w="1243" h="1114" extrusionOk="0">
                  <a:moveTo>
                    <a:pt x="818" y="425"/>
                  </a:moveTo>
                  <a:lnTo>
                    <a:pt x="818" y="683"/>
                  </a:lnTo>
                  <a:lnTo>
                    <a:pt x="431" y="683"/>
                  </a:lnTo>
                  <a:lnTo>
                    <a:pt x="431" y="425"/>
                  </a:lnTo>
                  <a:close/>
                  <a:moveTo>
                    <a:pt x="206" y="1"/>
                  </a:moveTo>
                  <a:cubicBezTo>
                    <a:pt x="93" y="1"/>
                    <a:pt x="1" y="97"/>
                    <a:pt x="1" y="210"/>
                  </a:cubicBezTo>
                  <a:lnTo>
                    <a:pt x="1" y="898"/>
                  </a:lnTo>
                  <a:cubicBezTo>
                    <a:pt x="1" y="1015"/>
                    <a:pt x="99" y="1114"/>
                    <a:pt x="216" y="1114"/>
                  </a:cubicBezTo>
                  <a:lnTo>
                    <a:pt x="1027" y="1114"/>
                  </a:lnTo>
                  <a:cubicBezTo>
                    <a:pt x="1144" y="1114"/>
                    <a:pt x="1242" y="1015"/>
                    <a:pt x="1242" y="898"/>
                  </a:cubicBezTo>
                  <a:lnTo>
                    <a:pt x="1242" y="210"/>
                  </a:lnTo>
                  <a:cubicBezTo>
                    <a:pt x="1242" y="93"/>
                    <a:pt x="1144" y="1"/>
                    <a:pt x="1027" y="1"/>
                  </a:cubicBezTo>
                  <a:lnTo>
                    <a:pt x="216" y="1"/>
                  </a:lnTo>
                  <a:cubicBezTo>
                    <a:pt x="212" y="1"/>
                    <a:pt x="209" y="1"/>
                    <a:pt x="2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51"/>
            <p:cNvSpPr/>
            <p:nvPr/>
          </p:nvSpPr>
          <p:spPr>
            <a:xfrm>
              <a:off x="8299416" y="2997575"/>
              <a:ext cx="37488" cy="63865"/>
            </a:xfrm>
            <a:custGeom>
              <a:avLst/>
              <a:gdLst/>
              <a:ahLst/>
              <a:cxnLst/>
              <a:rect l="l" t="t" r="r" b="b"/>
              <a:pathLst>
                <a:path w="1390" h="2368" extrusionOk="0">
                  <a:moveTo>
                    <a:pt x="965" y="431"/>
                  </a:moveTo>
                  <a:lnTo>
                    <a:pt x="965" y="1937"/>
                  </a:lnTo>
                  <a:lnTo>
                    <a:pt x="424" y="1937"/>
                  </a:lnTo>
                  <a:lnTo>
                    <a:pt x="424" y="431"/>
                  </a:lnTo>
                  <a:close/>
                  <a:moveTo>
                    <a:pt x="215" y="1"/>
                  </a:moveTo>
                  <a:cubicBezTo>
                    <a:pt x="98" y="1"/>
                    <a:pt x="0" y="99"/>
                    <a:pt x="0" y="216"/>
                  </a:cubicBezTo>
                  <a:lnTo>
                    <a:pt x="0" y="2152"/>
                  </a:lnTo>
                  <a:cubicBezTo>
                    <a:pt x="0" y="2269"/>
                    <a:pt x="98" y="2367"/>
                    <a:pt x="215" y="2367"/>
                  </a:cubicBezTo>
                  <a:lnTo>
                    <a:pt x="1180" y="2367"/>
                  </a:lnTo>
                  <a:cubicBezTo>
                    <a:pt x="1297" y="2367"/>
                    <a:pt x="1389" y="2269"/>
                    <a:pt x="1389" y="2152"/>
                  </a:cubicBezTo>
                  <a:lnTo>
                    <a:pt x="1389" y="216"/>
                  </a:lnTo>
                  <a:cubicBezTo>
                    <a:pt x="1389" y="99"/>
                    <a:pt x="1297" y="1"/>
                    <a:pt x="118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51"/>
            <p:cNvSpPr/>
            <p:nvPr/>
          </p:nvSpPr>
          <p:spPr>
            <a:xfrm>
              <a:off x="8106607" y="2997575"/>
              <a:ext cx="37488" cy="63865"/>
            </a:xfrm>
            <a:custGeom>
              <a:avLst/>
              <a:gdLst/>
              <a:ahLst/>
              <a:cxnLst/>
              <a:rect l="l" t="t" r="r" b="b"/>
              <a:pathLst>
                <a:path w="1390" h="2368" extrusionOk="0">
                  <a:moveTo>
                    <a:pt x="959" y="431"/>
                  </a:moveTo>
                  <a:lnTo>
                    <a:pt x="959" y="1937"/>
                  </a:lnTo>
                  <a:lnTo>
                    <a:pt x="425" y="1937"/>
                  </a:lnTo>
                  <a:lnTo>
                    <a:pt x="425" y="431"/>
                  </a:lnTo>
                  <a:close/>
                  <a:moveTo>
                    <a:pt x="209" y="1"/>
                  </a:moveTo>
                  <a:cubicBezTo>
                    <a:pt x="93" y="1"/>
                    <a:pt x="0" y="99"/>
                    <a:pt x="0" y="216"/>
                  </a:cubicBezTo>
                  <a:lnTo>
                    <a:pt x="0" y="2152"/>
                  </a:lnTo>
                  <a:cubicBezTo>
                    <a:pt x="0" y="2269"/>
                    <a:pt x="93" y="2367"/>
                    <a:pt x="209" y="2367"/>
                  </a:cubicBezTo>
                  <a:lnTo>
                    <a:pt x="1174" y="2367"/>
                  </a:lnTo>
                  <a:cubicBezTo>
                    <a:pt x="1291" y="2367"/>
                    <a:pt x="1390" y="2269"/>
                    <a:pt x="1390" y="2152"/>
                  </a:cubicBezTo>
                  <a:lnTo>
                    <a:pt x="1390" y="216"/>
                  </a:lnTo>
                  <a:cubicBezTo>
                    <a:pt x="1390" y="99"/>
                    <a:pt x="1291" y="1"/>
                    <a:pt x="11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51"/>
            <p:cNvSpPr/>
            <p:nvPr/>
          </p:nvSpPr>
          <p:spPr>
            <a:xfrm>
              <a:off x="8195959" y="2972385"/>
              <a:ext cx="51594" cy="11624"/>
            </a:xfrm>
            <a:custGeom>
              <a:avLst/>
              <a:gdLst/>
              <a:ahLst/>
              <a:cxnLst/>
              <a:rect l="l" t="t" r="r" b="b"/>
              <a:pathLst>
                <a:path w="1913" h="431" extrusionOk="0">
                  <a:moveTo>
                    <a:pt x="289" y="1"/>
                  </a:moveTo>
                  <a:cubicBezTo>
                    <a:pt x="1" y="1"/>
                    <a:pt x="1" y="431"/>
                    <a:pt x="289" y="431"/>
                  </a:cubicBezTo>
                  <a:lnTo>
                    <a:pt x="1629" y="431"/>
                  </a:lnTo>
                  <a:cubicBezTo>
                    <a:pt x="1912" y="431"/>
                    <a:pt x="1912" y="1"/>
                    <a:pt x="16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51"/>
            <p:cNvSpPr/>
            <p:nvPr/>
          </p:nvSpPr>
          <p:spPr>
            <a:xfrm>
              <a:off x="8208716" y="2955474"/>
              <a:ext cx="26053" cy="11624"/>
            </a:xfrm>
            <a:custGeom>
              <a:avLst/>
              <a:gdLst/>
              <a:ahLst/>
              <a:cxnLst/>
              <a:rect l="l" t="t" r="r" b="b"/>
              <a:pathLst>
                <a:path w="966" h="431" extrusionOk="0">
                  <a:moveTo>
                    <a:pt x="284" y="1"/>
                  </a:moveTo>
                  <a:cubicBezTo>
                    <a:pt x="1" y="1"/>
                    <a:pt x="1" y="431"/>
                    <a:pt x="284" y="431"/>
                  </a:cubicBezTo>
                  <a:lnTo>
                    <a:pt x="683" y="431"/>
                  </a:lnTo>
                  <a:cubicBezTo>
                    <a:pt x="966" y="431"/>
                    <a:pt x="966" y="1"/>
                    <a:pt x="68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0" name="Google Shape;880;p51"/>
          <p:cNvGrpSpPr/>
          <p:nvPr/>
        </p:nvGrpSpPr>
        <p:grpSpPr>
          <a:xfrm>
            <a:off x="4116504" y="3367846"/>
            <a:ext cx="309211" cy="395084"/>
            <a:chOff x="4116504" y="3367846"/>
            <a:chExt cx="309211" cy="395084"/>
          </a:xfrm>
        </p:grpSpPr>
        <p:sp>
          <p:nvSpPr>
            <p:cNvPr id="881" name="Google Shape;881;p51"/>
            <p:cNvSpPr/>
            <p:nvPr/>
          </p:nvSpPr>
          <p:spPr>
            <a:xfrm>
              <a:off x="4192262" y="3367846"/>
              <a:ext cx="233452" cy="195991"/>
            </a:xfrm>
            <a:custGeom>
              <a:avLst/>
              <a:gdLst/>
              <a:ahLst/>
              <a:cxnLst/>
              <a:rect l="l" t="t" r="r" b="b"/>
              <a:pathLst>
                <a:path w="8656" h="7267" extrusionOk="0">
                  <a:moveTo>
                    <a:pt x="2920" y="1885"/>
                  </a:moveTo>
                  <a:lnTo>
                    <a:pt x="3350" y="2598"/>
                  </a:lnTo>
                  <a:lnTo>
                    <a:pt x="2484" y="2598"/>
                  </a:lnTo>
                  <a:lnTo>
                    <a:pt x="2920" y="1885"/>
                  </a:lnTo>
                  <a:close/>
                  <a:moveTo>
                    <a:pt x="7032" y="4061"/>
                  </a:moveTo>
                  <a:cubicBezTo>
                    <a:pt x="7352" y="4061"/>
                    <a:pt x="7610" y="4319"/>
                    <a:pt x="7610" y="4638"/>
                  </a:cubicBezTo>
                  <a:cubicBezTo>
                    <a:pt x="7610" y="4706"/>
                    <a:pt x="7598" y="4780"/>
                    <a:pt x="7573" y="4841"/>
                  </a:cubicBezTo>
                  <a:cubicBezTo>
                    <a:pt x="7518" y="4983"/>
                    <a:pt x="7622" y="5136"/>
                    <a:pt x="7776" y="5136"/>
                  </a:cubicBezTo>
                  <a:lnTo>
                    <a:pt x="8022" y="5136"/>
                  </a:lnTo>
                  <a:cubicBezTo>
                    <a:pt x="8286" y="5136"/>
                    <a:pt x="8286" y="5530"/>
                    <a:pt x="8022" y="5530"/>
                  </a:cubicBezTo>
                  <a:lnTo>
                    <a:pt x="5834" y="5530"/>
                  </a:lnTo>
                  <a:lnTo>
                    <a:pt x="5834" y="5136"/>
                  </a:lnTo>
                  <a:lnTo>
                    <a:pt x="6295" y="5136"/>
                  </a:lnTo>
                  <a:cubicBezTo>
                    <a:pt x="6442" y="5136"/>
                    <a:pt x="6547" y="4983"/>
                    <a:pt x="6491" y="4841"/>
                  </a:cubicBezTo>
                  <a:cubicBezTo>
                    <a:pt x="6467" y="4780"/>
                    <a:pt x="6455" y="4706"/>
                    <a:pt x="6455" y="4638"/>
                  </a:cubicBezTo>
                  <a:cubicBezTo>
                    <a:pt x="6455" y="4319"/>
                    <a:pt x="6713" y="4061"/>
                    <a:pt x="7032" y="4061"/>
                  </a:cubicBezTo>
                  <a:close/>
                  <a:moveTo>
                    <a:pt x="2920" y="1"/>
                  </a:moveTo>
                  <a:cubicBezTo>
                    <a:pt x="2813" y="1"/>
                    <a:pt x="2705" y="71"/>
                    <a:pt x="2705" y="213"/>
                  </a:cubicBezTo>
                  <a:lnTo>
                    <a:pt x="2705" y="1411"/>
                  </a:lnTo>
                  <a:lnTo>
                    <a:pt x="1986" y="2598"/>
                  </a:lnTo>
                  <a:lnTo>
                    <a:pt x="1722" y="2598"/>
                  </a:lnTo>
                  <a:cubicBezTo>
                    <a:pt x="1623" y="2598"/>
                    <a:pt x="1531" y="2653"/>
                    <a:pt x="1482" y="2745"/>
                  </a:cubicBezTo>
                  <a:lnTo>
                    <a:pt x="959" y="3759"/>
                  </a:lnTo>
                  <a:lnTo>
                    <a:pt x="277" y="3759"/>
                  </a:lnTo>
                  <a:cubicBezTo>
                    <a:pt x="123" y="3759"/>
                    <a:pt x="7" y="3882"/>
                    <a:pt x="0" y="4030"/>
                  </a:cubicBezTo>
                  <a:lnTo>
                    <a:pt x="0" y="4491"/>
                  </a:lnTo>
                  <a:cubicBezTo>
                    <a:pt x="3" y="4632"/>
                    <a:pt x="111" y="4703"/>
                    <a:pt x="218" y="4703"/>
                  </a:cubicBezTo>
                  <a:cubicBezTo>
                    <a:pt x="325" y="4703"/>
                    <a:pt x="431" y="4632"/>
                    <a:pt x="431" y="4491"/>
                  </a:cubicBezTo>
                  <a:lnTo>
                    <a:pt x="431" y="4190"/>
                  </a:lnTo>
                  <a:lnTo>
                    <a:pt x="1088" y="4190"/>
                  </a:lnTo>
                  <a:cubicBezTo>
                    <a:pt x="1168" y="4190"/>
                    <a:pt x="1242" y="4147"/>
                    <a:pt x="1279" y="4073"/>
                  </a:cubicBezTo>
                  <a:lnTo>
                    <a:pt x="1820" y="3028"/>
                  </a:lnTo>
                  <a:lnTo>
                    <a:pt x="4014" y="3028"/>
                  </a:lnTo>
                  <a:lnTo>
                    <a:pt x="4549" y="4073"/>
                  </a:lnTo>
                  <a:cubicBezTo>
                    <a:pt x="4586" y="4147"/>
                    <a:pt x="4660" y="4190"/>
                    <a:pt x="4740" y="4190"/>
                  </a:cubicBezTo>
                  <a:lnTo>
                    <a:pt x="5397" y="4190"/>
                  </a:lnTo>
                  <a:lnTo>
                    <a:pt x="5397" y="7054"/>
                  </a:lnTo>
                  <a:cubicBezTo>
                    <a:pt x="5397" y="7195"/>
                    <a:pt x="5505" y="7266"/>
                    <a:pt x="5612" y="7266"/>
                  </a:cubicBezTo>
                  <a:cubicBezTo>
                    <a:pt x="5720" y="7266"/>
                    <a:pt x="5828" y="7195"/>
                    <a:pt x="5828" y="7054"/>
                  </a:cubicBezTo>
                  <a:lnTo>
                    <a:pt x="5828" y="5966"/>
                  </a:lnTo>
                  <a:lnTo>
                    <a:pt x="8016" y="5966"/>
                  </a:lnTo>
                  <a:cubicBezTo>
                    <a:pt x="8360" y="5966"/>
                    <a:pt x="8649" y="5689"/>
                    <a:pt x="8649" y="5345"/>
                  </a:cubicBezTo>
                  <a:cubicBezTo>
                    <a:pt x="8655" y="5001"/>
                    <a:pt x="8378" y="4712"/>
                    <a:pt x="8034" y="4712"/>
                  </a:cubicBezTo>
                  <a:lnTo>
                    <a:pt x="8040" y="4706"/>
                  </a:lnTo>
                  <a:lnTo>
                    <a:pt x="8040" y="4638"/>
                  </a:lnTo>
                  <a:cubicBezTo>
                    <a:pt x="8034" y="4079"/>
                    <a:pt x="7586" y="3630"/>
                    <a:pt x="7032" y="3630"/>
                  </a:cubicBezTo>
                  <a:cubicBezTo>
                    <a:pt x="6473" y="3630"/>
                    <a:pt x="6024" y="4079"/>
                    <a:pt x="6024" y="4638"/>
                  </a:cubicBezTo>
                  <a:lnTo>
                    <a:pt x="6024" y="4706"/>
                  </a:lnTo>
                  <a:lnTo>
                    <a:pt x="5834" y="4706"/>
                  </a:lnTo>
                  <a:lnTo>
                    <a:pt x="5834" y="4030"/>
                  </a:lnTo>
                  <a:cubicBezTo>
                    <a:pt x="5828" y="3882"/>
                    <a:pt x="5711" y="3759"/>
                    <a:pt x="5557" y="3759"/>
                  </a:cubicBezTo>
                  <a:lnTo>
                    <a:pt x="4875" y="3759"/>
                  </a:lnTo>
                  <a:lnTo>
                    <a:pt x="4352" y="2745"/>
                  </a:lnTo>
                  <a:cubicBezTo>
                    <a:pt x="4303" y="2653"/>
                    <a:pt x="4211" y="2598"/>
                    <a:pt x="4113" y="2598"/>
                  </a:cubicBezTo>
                  <a:lnTo>
                    <a:pt x="3848" y="2598"/>
                  </a:lnTo>
                  <a:lnTo>
                    <a:pt x="3135" y="1411"/>
                  </a:lnTo>
                  <a:lnTo>
                    <a:pt x="3135" y="213"/>
                  </a:lnTo>
                  <a:cubicBezTo>
                    <a:pt x="3135" y="71"/>
                    <a:pt x="3028" y="1"/>
                    <a:pt x="29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51"/>
            <p:cNvSpPr/>
            <p:nvPr/>
          </p:nvSpPr>
          <p:spPr>
            <a:xfrm>
              <a:off x="4116504" y="3401747"/>
              <a:ext cx="93856" cy="55235"/>
            </a:xfrm>
            <a:custGeom>
              <a:avLst/>
              <a:gdLst/>
              <a:ahLst/>
              <a:cxnLst/>
              <a:rect l="l" t="t" r="r" b="b"/>
              <a:pathLst>
                <a:path w="3480" h="2048" extrusionOk="0">
                  <a:moveTo>
                    <a:pt x="2066" y="1"/>
                  </a:moveTo>
                  <a:cubicBezTo>
                    <a:pt x="1574" y="1"/>
                    <a:pt x="1174" y="400"/>
                    <a:pt x="1174" y="892"/>
                  </a:cubicBezTo>
                  <a:lnTo>
                    <a:pt x="1174" y="917"/>
                  </a:lnTo>
                  <a:lnTo>
                    <a:pt x="566" y="917"/>
                  </a:lnTo>
                  <a:cubicBezTo>
                    <a:pt x="252" y="917"/>
                    <a:pt x="0" y="1169"/>
                    <a:pt x="0" y="1482"/>
                  </a:cubicBezTo>
                  <a:cubicBezTo>
                    <a:pt x="0" y="1795"/>
                    <a:pt x="252" y="2048"/>
                    <a:pt x="566" y="2048"/>
                  </a:cubicBezTo>
                  <a:lnTo>
                    <a:pt x="1592" y="2048"/>
                  </a:lnTo>
                  <a:cubicBezTo>
                    <a:pt x="1709" y="2048"/>
                    <a:pt x="1808" y="1955"/>
                    <a:pt x="1808" y="1839"/>
                  </a:cubicBezTo>
                  <a:cubicBezTo>
                    <a:pt x="1808" y="1716"/>
                    <a:pt x="1709" y="1623"/>
                    <a:pt x="1592" y="1623"/>
                  </a:cubicBezTo>
                  <a:lnTo>
                    <a:pt x="566" y="1623"/>
                  </a:lnTo>
                  <a:cubicBezTo>
                    <a:pt x="381" y="1623"/>
                    <a:pt x="381" y="1347"/>
                    <a:pt x="566" y="1347"/>
                  </a:cubicBezTo>
                  <a:lnTo>
                    <a:pt x="1433" y="1347"/>
                  </a:lnTo>
                  <a:cubicBezTo>
                    <a:pt x="1580" y="1347"/>
                    <a:pt x="1685" y="1193"/>
                    <a:pt x="1635" y="1058"/>
                  </a:cubicBezTo>
                  <a:cubicBezTo>
                    <a:pt x="1519" y="757"/>
                    <a:pt x="1740" y="431"/>
                    <a:pt x="2066" y="431"/>
                  </a:cubicBezTo>
                  <a:cubicBezTo>
                    <a:pt x="2385" y="431"/>
                    <a:pt x="2607" y="757"/>
                    <a:pt x="2496" y="1058"/>
                  </a:cubicBezTo>
                  <a:cubicBezTo>
                    <a:pt x="2441" y="1193"/>
                    <a:pt x="2545" y="1347"/>
                    <a:pt x="2699" y="1347"/>
                  </a:cubicBezTo>
                  <a:lnTo>
                    <a:pt x="2908" y="1347"/>
                  </a:lnTo>
                  <a:cubicBezTo>
                    <a:pt x="3092" y="1347"/>
                    <a:pt x="3092" y="1623"/>
                    <a:pt x="2908" y="1623"/>
                  </a:cubicBezTo>
                  <a:lnTo>
                    <a:pt x="2447" y="1623"/>
                  </a:lnTo>
                  <a:cubicBezTo>
                    <a:pt x="2164" y="1623"/>
                    <a:pt x="2164" y="2048"/>
                    <a:pt x="2447" y="2048"/>
                  </a:cubicBezTo>
                  <a:lnTo>
                    <a:pt x="2908" y="2048"/>
                  </a:lnTo>
                  <a:cubicBezTo>
                    <a:pt x="3209" y="2048"/>
                    <a:pt x="3455" y="1808"/>
                    <a:pt x="3467" y="1507"/>
                  </a:cubicBezTo>
                  <a:cubicBezTo>
                    <a:pt x="3479" y="1205"/>
                    <a:pt x="3258" y="947"/>
                    <a:pt x="2957" y="923"/>
                  </a:cubicBezTo>
                  <a:lnTo>
                    <a:pt x="2957" y="892"/>
                  </a:lnTo>
                  <a:cubicBezTo>
                    <a:pt x="2957" y="400"/>
                    <a:pt x="2557" y="1"/>
                    <a:pt x="20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51"/>
            <p:cNvSpPr/>
            <p:nvPr/>
          </p:nvSpPr>
          <p:spPr>
            <a:xfrm>
              <a:off x="4282936" y="3490101"/>
              <a:ext cx="38324" cy="33038"/>
            </a:xfrm>
            <a:custGeom>
              <a:avLst/>
              <a:gdLst/>
              <a:ahLst/>
              <a:cxnLst/>
              <a:rect l="l" t="t" r="r" b="b"/>
              <a:pathLst>
                <a:path w="1421" h="1225" extrusionOk="0">
                  <a:moveTo>
                    <a:pt x="990" y="425"/>
                  </a:moveTo>
                  <a:lnTo>
                    <a:pt x="990" y="794"/>
                  </a:lnTo>
                  <a:lnTo>
                    <a:pt x="425" y="794"/>
                  </a:lnTo>
                  <a:lnTo>
                    <a:pt x="425" y="425"/>
                  </a:lnTo>
                  <a:close/>
                  <a:moveTo>
                    <a:pt x="260" y="1"/>
                  </a:moveTo>
                  <a:cubicBezTo>
                    <a:pt x="112" y="1"/>
                    <a:pt x="1" y="121"/>
                    <a:pt x="1" y="265"/>
                  </a:cubicBezTo>
                  <a:lnTo>
                    <a:pt x="1" y="954"/>
                  </a:lnTo>
                  <a:cubicBezTo>
                    <a:pt x="1" y="1101"/>
                    <a:pt x="117" y="1224"/>
                    <a:pt x="271" y="1224"/>
                  </a:cubicBezTo>
                  <a:lnTo>
                    <a:pt x="1150" y="1224"/>
                  </a:lnTo>
                  <a:cubicBezTo>
                    <a:pt x="1298" y="1224"/>
                    <a:pt x="1421" y="1101"/>
                    <a:pt x="1421" y="954"/>
                  </a:cubicBezTo>
                  <a:lnTo>
                    <a:pt x="1421" y="265"/>
                  </a:lnTo>
                  <a:cubicBezTo>
                    <a:pt x="1421" y="121"/>
                    <a:pt x="1303" y="1"/>
                    <a:pt x="1161" y="1"/>
                  </a:cubicBezTo>
                  <a:cubicBezTo>
                    <a:pt x="1157" y="1"/>
                    <a:pt x="1154" y="1"/>
                    <a:pt x="1150" y="1"/>
                  </a:cubicBezTo>
                  <a:lnTo>
                    <a:pt x="271" y="1"/>
                  </a:lnTo>
                  <a:cubicBezTo>
                    <a:pt x="267" y="1"/>
                    <a:pt x="264" y="1"/>
                    <a:pt x="2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51"/>
            <p:cNvSpPr/>
            <p:nvPr/>
          </p:nvSpPr>
          <p:spPr>
            <a:xfrm>
              <a:off x="4220608" y="3490101"/>
              <a:ext cx="38486" cy="33038"/>
            </a:xfrm>
            <a:custGeom>
              <a:avLst/>
              <a:gdLst/>
              <a:ahLst/>
              <a:cxnLst/>
              <a:rect l="l" t="t" r="r" b="b"/>
              <a:pathLst>
                <a:path w="1427" h="1225" extrusionOk="0">
                  <a:moveTo>
                    <a:pt x="1002" y="425"/>
                  </a:moveTo>
                  <a:lnTo>
                    <a:pt x="1002" y="794"/>
                  </a:lnTo>
                  <a:lnTo>
                    <a:pt x="431" y="794"/>
                  </a:lnTo>
                  <a:lnTo>
                    <a:pt x="431" y="425"/>
                  </a:lnTo>
                  <a:close/>
                  <a:moveTo>
                    <a:pt x="271" y="1"/>
                  </a:moveTo>
                  <a:cubicBezTo>
                    <a:pt x="123" y="1"/>
                    <a:pt x="1" y="118"/>
                    <a:pt x="1" y="271"/>
                  </a:cubicBezTo>
                  <a:lnTo>
                    <a:pt x="1" y="954"/>
                  </a:lnTo>
                  <a:cubicBezTo>
                    <a:pt x="1" y="1101"/>
                    <a:pt x="123" y="1224"/>
                    <a:pt x="271" y="1224"/>
                  </a:cubicBezTo>
                  <a:lnTo>
                    <a:pt x="1156" y="1224"/>
                  </a:lnTo>
                  <a:cubicBezTo>
                    <a:pt x="1304" y="1224"/>
                    <a:pt x="1427" y="1101"/>
                    <a:pt x="1427" y="954"/>
                  </a:cubicBezTo>
                  <a:lnTo>
                    <a:pt x="1427" y="271"/>
                  </a:lnTo>
                  <a:cubicBezTo>
                    <a:pt x="1420" y="118"/>
                    <a:pt x="1304" y="1"/>
                    <a:pt x="11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51"/>
            <p:cNvSpPr/>
            <p:nvPr/>
          </p:nvSpPr>
          <p:spPr>
            <a:xfrm>
              <a:off x="4141855" y="3506310"/>
              <a:ext cx="117239" cy="256404"/>
            </a:xfrm>
            <a:custGeom>
              <a:avLst/>
              <a:gdLst/>
              <a:ahLst/>
              <a:cxnLst/>
              <a:rect l="l" t="t" r="r" b="b"/>
              <a:pathLst>
                <a:path w="4347" h="9507" extrusionOk="0">
                  <a:moveTo>
                    <a:pt x="3922" y="1846"/>
                  </a:moveTo>
                  <a:lnTo>
                    <a:pt x="3922" y="2215"/>
                  </a:lnTo>
                  <a:lnTo>
                    <a:pt x="3597" y="2215"/>
                  </a:lnTo>
                  <a:lnTo>
                    <a:pt x="3597" y="1846"/>
                  </a:lnTo>
                  <a:close/>
                  <a:moveTo>
                    <a:pt x="3922" y="3869"/>
                  </a:moveTo>
                  <a:lnTo>
                    <a:pt x="3922" y="4237"/>
                  </a:lnTo>
                  <a:lnTo>
                    <a:pt x="3597" y="4237"/>
                  </a:lnTo>
                  <a:lnTo>
                    <a:pt x="3597" y="3869"/>
                  </a:lnTo>
                  <a:close/>
                  <a:moveTo>
                    <a:pt x="3922" y="5891"/>
                  </a:moveTo>
                  <a:lnTo>
                    <a:pt x="3922" y="6260"/>
                  </a:lnTo>
                  <a:lnTo>
                    <a:pt x="3597" y="6260"/>
                  </a:lnTo>
                  <a:lnTo>
                    <a:pt x="3597" y="5891"/>
                  </a:lnTo>
                  <a:close/>
                  <a:moveTo>
                    <a:pt x="3922" y="7913"/>
                  </a:moveTo>
                  <a:lnTo>
                    <a:pt x="3922" y="8282"/>
                  </a:lnTo>
                  <a:lnTo>
                    <a:pt x="3597" y="8282"/>
                  </a:lnTo>
                  <a:lnTo>
                    <a:pt x="3597" y="7919"/>
                  </a:lnTo>
                  <a:lnTo>
                    <a:pt x="3922" y="7913"/>
                  </a:lnTo>
                  <a:close/>
                  <a:moveTo>
                    <a:pt x="2085" y="1"/>
                  </a:moveTo>
                  <a:cubicBezTo>
                    <a:pt x="1977" y="1"/>
                    <a:pt x="1869" y="73"/>
                    <a:pt x="1869" y="217"/>
                  </a:cubicBezTo>
                  <a:lnTo>
                    <a:pt x="1869" y="1637"/>
                  </a:lnTo>
                  <a:lnTo>
                    <a:pt x="124" y="2762"/>
                  </a:lnTo>
                  <a:cubicBezTo>
                    <a:pt x="44" y="2811"/>
                    <a:pt x="1" y="2897"/>
                    <a:pt x="1" y="2990"/>
                  </a:cubicBezTo>
                  <a:lnTo>
                    <a:pt x="1" y="9290"/>
                  </a:lnTo>
                  <a:cubicBezTo>
                    <a:pt x="1" y="9434"/>
                    <a:pt x="107" y="9507"/>
                    <a:pt x="214" y="9507"/>
                  </a:cubicBezTo>
                  <a:cubicBezTo>
                    <a:pt x="320" y="9507"/>
                    <a:pt x="428" y="9434"/>
                    <a:pt x="431" y="9290"/>
                  </a:cubicBezTo>
                  <a:lnTo>
                    <a:pt x="431" y="3076"/>
                  </a:lnTo>
                  <a:lnTo>
                    <a:pt x="2195" y="1938"/>
                  </a:lnTo>
                  <a:lnTo>
                    <a:pt x="2207" y="1926"/>
                  </a:lnTo>
                  <a:lnTo>
                    <a:pt x="3166" y="1311"/>
                  </a:lnTo>
                  <a:lnTo>
                    <a:pt x="3166" y="1631"/>
                  </a:lnTo>
                  <a:lnTo>
                    <a:pt x="3166" y="2430"/>
                  </a:lnTo>
                  <a:lnTo>
                    <a:pt x="3166" y="3653"/>
                  </a:lnTo>
                  <a:lnTo>
                    <a:pt x="3166" y="4446"/>
                  </a:lnTo>
                  <a:lnTo>
                    <a:pt x="3166" y="5670"/>
                  </a:lnTo>
                  <a:lnTo>
                    <a:pt x="3166" y="6462"/>
                  </a:lnTo>
                  <a:lnTo>
                    <a:pt x="3166" y="7692"/>
                  </a:lnTo>
                  <a:lnTo>
                    <a:pt x="3166" y="8479"/>
                  </a:lnTo>
                  <a:lnTo>
                    <a:pt x="3166" y="9272"/>
                  </a:lnTo>
                  <a:cubicBezTo>
                    <a:pt x="3166" y="9413"/>
                    <a:pt x="3274" y="9484"/>
                    <a:pt x="3382" y="9484"/>
                  </a:cubicBezTo>
                  <a:cubicBezTo>
                    <a:pt x="3489" y="9484"/>
                    <a:pt x="3597" y="9413"/>
                    <a:pt x="3597" y="9272"/>
                  </a:cubicBezTo>
                  <a:lnTo>
                    <a:pt x="3597" y="8694"/>
                  </a:lnTo>
                  <a:lnTo>
                    <a:pt x="4076" y="8694"/>
                  </a:lnTo>
                  <a:cubicBezTo>
                    <a:pt x="4224" y="8694"/>
                    <a:pt x="4347" y="8577"/>
                    <a:pt x="4347" y="8423"/>
                  </a:cubicBezTo>
                  <a:lnTo>
                    <a:pt x="4347" y="7741"/>
                  </a:lnTo>
                  <a:cubicBezTo>
                    <a:pt x="4347" y="7593"/>
                    <a:pt x="4224" y="7471"/>
                    <a:pt x="4076" y="7471"/>
                  </a:cubicBezTo>
                  <a:lnTo>
                    <a:pt x="3597" y="7471"/>
                  </a:lnTo>
                  <a:lnTo>
                    <a:pt x="3597" y="6671"/>
                  </a:lnTo>
                  <a:lnTo>
                    <a:pt x="4076" y="6671"/>
                  </a:lnTo>
                  <a:cubicBezTo>
                    <a:pt x="4224" y="6671"/>
                    <a:pt x="4347" y="6555"/>
                    <a:pt x="4347" y="6401"/>
                  </a:cubicBezTo>
                  <a:lnTo>
                    <a:pt x="4347" y="5719"/>
                  </a:lnTo>
                  <a:cubicBezTo>
                    <a:pt x="4347" y="5571"/>
                    <a:pt x="4224" y="5448"/>
                    <a:pt x="4076" y="5448"/>
                  </a:cubicBezTo>
                  <a:lnTo>
                    <a:pt x="3597" y="5448"/>
                  </a:lnTo>
                  <a:lnTo>
                    <a:pt x="3597" y="4649"/>
                  </a:lnTo>
                  <a:lnTo>
                    <a:pt x="4076" y="4649"/>
                  </a:lnTo>
                  <a:cubicBezTo>
                    <a:pt x="4224" y="4649"/>
                    <a:pt x="4347" y="4532"/>
                    <a:pt x="4347" y="4379"/>
                  </a:cubicBezTo>
                  <a:lnTo>
                    <a:pt x="4347" y="3696"/>
                  </a:lnTo>
                  <a:cubicBezTo>
                    <a:pt x="4347" y="3549"/>
                    <a:pt x="4224" y="3426"/>
                    <a:pt x="4076" y="3426"/>
                  </a:cubicBezTo>
                  <a:lnTo>
                    <a:pt x="3597" y="3426"/>
                  </a:lnTo>
                  <a:lnTo>
                    <a:pt x="3597" y="2645"/>
                  </a:lnTo>
                  <a:lnTo>
                    <a:pt x="4076" y="2645"/>
                  </a:lnTo>
                  <a:cubicBezTo>
                    <a:pt x="4224" y="2645"/>
                    <a:pt x="4347" y="2522"/>
                    <a:pt x="4347" y="2375"/>
                  </a:cubicBezTo>
                  <a:lnTo>
                    <a:pt x="4347" y="1686"/>
                  </a:lnTo>
                  <a:cubicBezTo>
                    <a:pt x="4347" y="1542"/>
                    <a:pt x="4229" y="1422"/>
                    <a:pt x="4087" y="1422"/>
                  </a:cubicBezTo>
                  <a:cubicBezTo>
                    <a:pt x="4083" y="1422"/>
                    <a:pt x="4080" y="1422"/>
                    <a:pt x="4076" y="1422"/>
                  </a:cubicBezTo>
                  <a:lnTo>
                    <a:pt x="3597" y="1422"/>
                  </a:lnTo>
                  <a:lnTo>
                    <a:pt x="3597" y="1023"/>
                  </a:lnTo>
                  <a:cubicBezTo>
                    <a:pt x="3597" y="863"/>
                    <a:pt x="3465" y="751"/>
                    <a:pt x="3325" y="751"/>
                  </a:cubicBezTo>
                  <a:cubicBezTo>
                    <a:pt x="3275" y="751"/>
                    <a:pt x="3225" y="765"/>
                    <a:pt x="3179" y="795"/>
                  </a:cubicBezTo>
                  <a:lnTo>
                    <a:pt x="2300" y="1355"/>
                  </a:lnTo>
                  <a:lnTo>
                    <a:pt x="2300" y="217"/>
                  </a:lnTo>
                  <a:cubicBezTo>
                    <a:pt x="2300" y="73"/>
                    <a:pt x="2192" y="1"/>
                    <a:pt x="208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51"/>
            <p:cNvSpPr/>
            <p:nvPr/>
          </p:nvSpPr>
          <p:spPr>
            <a:xfrm>
              <a:off x="4170390" y="3601028"/>
              <a:ext cx="11624" cy="120907"/>
            </a:xfrm>
            <a:custGeom>
              <a:avLst/>
              <a:gdLst/>
              <a:ahLst/>
              <a:cxnLst/>
              <a:rect l="l" t="t" r="r" b="b"/>
              <a:pathLst>
                <a:path w="431" h="4483" extrusionOk="0">
                  <a:moveTo>
                    <a:pt x="215" y="0"/>
                  </a:moveTo>
                  <a:cubicBezTo>
                    <a:pt x="98" y="0"/>
                    <a:pt x="0" y="98"/>
                    <a:pt x="0" y="215"/>
                  </a:cubicBezTo>
                  <a:lnTo>
                    <a:pt x="0" y="4266"/>
                  </a:lnTo>
                  <a:cubicBezTo>
                    <a:pt x="0" y="4410"/>
                    <a:pt x="108" y="4483"/>
                    <a:pt x="215" y="4483"/>
                  </a:cubicBezTo>
                  <a:cubicBezTo>
                    <a:pt x="323" y="4483"/>
                    <a:pt x="430" y="4410"/>
                    <a:pt x="430" y="4266"/>
                  </a:cubicBezTo>
                  <a:lnTo>
                    <a:pt x="430" y="215"/>
                  </a:lnTo>
                  <a:cubicBezTo>
                    <a:pt x="430" y="98"/>
                    <a:pt x="338" y="0"/>
                    <a:pt x="2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51"/>
            <p:cNvSpPr/>
            <p:nvPr/>
          </p:nvSpPr>
          <p:spPr>
            <a:xfrm>
              <a:off x="4198735" y="3601028"/>
              <a:ext cx="11462" cy="120907"/>
            </a:xfrm>
            <a:custGeom>
              <a:avLst/>
              <a:gdLst/>
              <a:ahLst/>
              <a:cxnLst/>
              <a:rect l="l" t="t" r="r" b="b"/>
              <a:pathLst>
                <a:path w="425" h="4483" extrusionOk="0">
                  <a:moveTo>
                    <a:pt x="215" y="0"/>
                  </a:moveTo>
                  <a:cubicBezTo>
                    <a:pt x="92" y="0"/>
                    <a:pt x="0" y="98"/>
                    <a:pt x="0" y="215"/>
                  </a:cubicBezTo>
                  <a:lnTo>
                    <a:pt x="0" y="4266"/>
                  </a:lnTo>
                  <a:cubicBezTo>
                    <a:pt x="0" y="4410"/>
                    <a:pt x="106" y="4483"/>
                    <a:pt x="212" y="4483"/>
                  </a:cubicBezTo>
                  <a:cubicBezTo>
                    <a:pt x="318" y="4483"/>
                    <a:pt x="424" y="4410"/>
                    <a:pt x="424" y="4266"/>
                  </a:cubicBezTo>
                  <a:lnTo>
                    <a:pt x="424" y="215"/>
                  </a:lnTo>
                  <a:cubicBezTo>
                    <a:pt x="424" y="98"/>
                    <a:pt x="332" y="0"/>
                    <a:pt x="2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51"/>
            <p:cNvSpPr/>
            <p:nvPr/>
          </p:nvSpPr>
          <p:spPr>
            <a:xfrm>
              <a:off x="4282774" y="3544634"/>
              <a:ext cx="117239" cy="218295"/>
            </a:xfrm>
            <a:custGeom>
              <a:avLst/>
              <a:gdLst/>
              <a:ahLst/>
              <a:cxnLst/>
              <a:rect l="l" t="t" r="r" b="b"/>
              <a:pathLst>
                <a:path w="4347" h="8094" extrusionOk="0">
                  <a:moveTo>
                    <a:pt x="996" y="425"/>
                  </a:moveTo>
                  <a:lnTo>
                    <a:pt x="996" y="794"/>
                  </a:lnTo>
                  <a:lnTo>
                    <a:pt x="431" y="794"/>
                  </a:lnTo>
                  <a:lnTo>
                    <a:pt x="431" y="425"/>
                  </a:lnTo>
                  <a:close/>
                  <a:moveTo>
                    <a:pt x="750" y="2448"/>
                  </a:moveTo>
                  <a:lnTo>
                    <a:pt x="750" y="2816"/>
                  </a:lnTo>
                  <a:lnTo>
                    <a:pt x="431" y="2816"/>
                  </a:lnTo>
                  <a:lnTo>
                    <a:pt x="431" y="2448"/>
                  </a:lnTo>
                  <a:close/>
                  <a:moveTo>
                    <a:pt x="750" y="4470"/>
                  </a:moveTo>
                  <a:lnTo>
                    <a:pt x="750" y="4839"/>
                  </a:lnTo>
                  <a:lnTo>
                    <a:pt x="431" y="4839"/>
                  </a:lnTo>
                  <a:lnTo>
                    <a:pt x="431" y="4470"/>
                  </a:lnTo>
                  <a:close/>
                  <a:moveTo>
                    <a:pt x="750" y="6492"/>
                  </a:moveTo>
                  <a:lnTo>
                    <a:pt x="750" y="6861"/>
                  </a:lnTo>
                  <a:lnTo>
                    <a:pt x="431" y="6861"/>
                  </a:lnTo>
                  <a:lnTo>
                    <a:pt x="431" y="6492"/>
                  </a:lnTo>
                  <a:close/>
                  <a:moveTo>
                    <a:pt x="266" y="1"/>
                  </a:moveTo>
                  <a:cubicBezTo>
                    <a:pt x="118" y="1"/>
                    <a:pt x="7" y="121"/>
                    <a:pt x="1" y="265"/>
                  </a:cubicBezTo>
                  <a:lnTo>
                    <a:pt x="1" y="954"/>
                  </a:lnTo>
                  <a:cubicBezTo>
                    <a:pt x="7" y="1101"/>
                    <a:pt x="123" y="1224"/>
                    <a:pt x="277" y="1224"/>
                  </a:cubicBezTo>
                  <a:lnTo>
                    <a:pt x="867" y="1224"/>
                  </a:lnTo>
                  <a:cubicBezTo>
                    <a:pt x="793" y="1286"/>
                    <a:pt x="750" y="1378"/>
                    <a:pt x="750" y="1470"/>
                  </a:cubicBezTo>
                  <a:lnTo>
                    <a:pt x="750" y="2023"/>
                  </a:lnTo>
                  <a:lnTo>
                    <a:pt x="277" y="2023"/>
                  </a:lnTo>
                  <a:cubicBezTo>
                    <a:pt x="273" y="2023"/>
                    <a:pt x="270" y="2023"/>
                    <a:pt x="266" y="2023"/>
                  </a:cubicBezTo>
                  <a:cubicBezTo>
                    <a:pt x="118" y="2023"/>
                    <a:pt x="7" y="2144"/>
                    <a:pt x="1" y="2288"/>
                  </a:cubicBezTo>
                  <a:lnTo>
                    <a:pt x="1" y="2976"/>
                  </a:lnTo>
                  <a:cubicBezTo>
                    <a:pt x="7" y="3124"/>
                    <a:pt x="123" y="3247"/>
                    <a:pt x="277" y="3247"/>
                  </a:cubicBezTo>
                  <a:lnTo>
                    <a:pt x="750" y="3247"/>
                  </a:lnTo>
                  <a:lnTo>
                    <a:pt x="750" y="4046"/>
                  </a:lnTo>
                  <a:lnTo>
                    <a:pt x="277" y="4046"/>
                  </a:lnTo>
                  <a:cubicBezTo>
                    <a:pt x="273" y="4046"/>
                    <a:pt x="270" y="4045"/>
                    <a:pt x="266" y="4045"/>
                  </a:cubicBezTo>
                  <a:cubicBezTo>
                    <a:pt x="118" y="4045"/>
                    <a:pt x="7" y="4166"/>
                    <a:pt x="1" y="4310"/>
                  </a:cubicBezTo>
                  <a:lnTo>
                    <a:pt x="1" y="4998"/>
                  </a:lnTo>
                  <a:cubicBezTo>
                    <a:pt x="7" y="5146"/>
                    <a:pt x="123" y="5269"/>
                    <a:pt x="277" y="5269"/>
                  </a:cubicBezTo>
                  <a:lnTo>
                    <a:pt x="750" y="5269"/>
                  </a:lnTo>
                  <a:lnTo>
                    <a:pt x="750" y="6068"/>
                  </a:lnTo>
                  <a:lnTo>
                    <a:pt x="277" y="6068"/>
                  </a:lnTo>
                  <a:cubicBezTo>
                    <a:pt x="273" y="6068"/>
                    <a:pt x="270" y="6068"/>
                    <a:pt x="266" y="6068"/>
                  </a:cubicBezTo>
                  <a:cubicBezTo>
                    <a:pt x="118" y="6068"/>
                    <a:pt x="7" y="6188"/>
                    <a:pt x="1" y="6332"/>
                  </a:cubicBezTo>
                  <a:lnTo>
                    <a:pt x="1" y="7021"/>
                  </a:lnTo>
                  <a:cubicBezTo>
                    <a:pt x="7" y="7168"/>
                    <a:pt x="123" y="7291"/>
                    <a:pt x="277" y="7291"/>
                  </a:cubicBezTo>
                  <a:lnTo>
                    <a:pt x="750" y="7291"/>
                  </a:lnTo>
                  <a:lnTo>
                    <a:pt x="750" y="7869"/>
                  </a:lnTo>
                  <a:cubicBezTo>
                    <a:pt x="750" y="8010"/>
                    <a:pt x="858" y="8081"/>
                    <a:pt x="966" y="8081"/>
                  </a:cubicBezTo>
                  <a:cubicBezTo>
                    <a:pt x="1073" y="8081"/>
                    <a:pt x="1181" y="8010"/>
                    <a:pt x="1181" y="7869"/>
                  </a:cubicBezTo>
                  <a:lnTo>
                    <a:pt x="1181" y="7076"/>
                  </a:lnTo>
                  <a:lnTo>
                    <a:pt x="1181" y="6283"/>
                  </a:lnTo>
                  <a:lnTo>
                    <a:pt x="1181" y="5060"/>
                  </a:lnTo>
                  <a:lnTo>
                    <a:pt x="1181" y="4267"/>
                  </a:lnTo>
                  <a:lnTo>
                    <a:pt x="1181" y="3038"/>
                  </a:lnTo>
                  <a:lnTo>
                    <a:pt x="1181" y="2245"/>
                  </a:lnTo>
                  <a:lnTo>
                    <a:pt x="1181" y="1581"/>
                  </a:lnTo>
                  <a:lnTo>
                    <a:pt x="3922" y="1581"/>
                  </a:lnTo>
                  <a:lnTo>
                    <a:pt x="3922" y="7881"/>
                  </a:lnTo>
                  <a:cubicBezTo>
                    <a:pt x="3922" y="8023"/>
                    <a:pt x="4028" y="8093"/>
                    <a:pt x="4134" y="8093"/>
                  </a:cubicBezTo>
                  <a:cubicBezTo>
                    <a:pt x="4240" y="8093"/>
                    <a:pt x="4346" y="8023"/>
                    <a:pt x="4346" y="7881"/>
                  </a:cubicBezTo>
                  <a:lnTo>
                    <a:pt x="4346" y="1470"/>
                  </a:lnTo>
                  <a:cubicBezTo>
                    <a:pt x="4346" y="1286"/>
                    <a:pt x="4199" y="1144"/>
                    <a:pt x="4021" y="1144"/>
                  </a:cubicBezTo>
                  <a:lnTo>
                    <a:pt x="1353" y="1144"/>
                  </a:lnTo>
                  <a:cubicBezTo>
                    <a:pt x="1402" y="1089"/>
                    <a:pt x="1427" y="1021"/>
                    <a:pt x="1427" y="954"/>
                  </a:cubicBezTo>
                  <a:lnTo>
                    <a:pt x="1427" y="265"/>
                  </a:lnTo>
                  <a:cubicBezTo>
                    <a:pt x="1427" y="121"/>
                    <a:pt x="1309" y="1"/>
                    <a:pt x="1167" y="1"/>
                  </a:cubicBezTo>
                  <a:cubicBezTo>
                    <a:pt x="1163" y="1"/>
                    <a:pt x="1160" y="1"/>
                    <a:pt x="1156" y="1"/>
                  </a:cubicBezTo>
                  <a:lnTo>
                    <a:pt x="277" y="1"/>
                  </a:lnTo>
                  <a:cubicBezTo>
                    <a:pt x="273" y="1"/>
                    <a:pt x="270" y="1"/>
                    <a:pt x="2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51"/>
            <p:cNvSpPr/>
            <p:nvPr/>
          </p:nvSpPr>
          <p:spPr>
            <a:xfrm>
              <a:off x="4324550" y="3605317"/>
              <a:ext cx="54075" cy="28885"/>
            </a:xfrm>
            <a:custGeom>
              <a:avLst/>
              <a:gdLst/>
              <a:ahLst/>
              <a:cxnLst/>
              <a:rect l="l" t="t" r="r" b="b"/>
              <a:pathLst>
                <a:path w="2005" h="1071" extrusionOk="0">
                  <a:moveTo>
                    <a:pt x="1580" y="431"/>
                  </a:moveTo>
                  <a:lnTo>
                    <a:pt x="1580" y="640"/>
                  </a:lnTo>
                  <a:lnTo>
                    <a:pt x="437" y="640"/>
                  </a:lnTo>
                  <a:lnTo>
                    <a:pt x="437" y="431"/>
                  </a:lnTo>
                  <a:close/>
                  <a:moveTo>
                    <a:pt x="271" y="1"/>
                  </a:moveTo>
                  <a:cubicBezTo>
                    <a:pt x="123" y="1"/>
                    <a:pt x="1" y="124"/>
                    <a:pt x="1" y="271"/>
                  </a:cubicBezTo>
                  <a:lnTo>
                    <a:pt x="1" y="794"/>
                  </a:lnTo>
                  <a:cubicBezTo>
                    <a:pt x="1" y="947"/>
                    <a:pt x="123" y="1064"/>
                    <a:pt x="271" y="1070"/>
                  </a:cubicBezTo>
                  <a:lnTo>
                    <a:pt x="1734" y="1070"/>
                  </a:lnTo>
                  <a:cubicBezTo>
                    <a:pt x="1881" y="1064"/>
                    <a:pt x="2004" y="947"/>
                    <a:pt x="2004" y="794"/>
                  </a:cubicBezTo>
                  <a:lnTo>
                    <a:pt x="2004" y="271"/>
                  </a:lnTo>
                  <a:cubicBezTo>
                    <a:pt x="2004" y="124"/>
                    <a:pt x="1881" y="1"/>
                    <a:pt x="17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51"/>
            <p:cNvSpPr/>
            <p:nvPr/>
          </p:nvSpPr>
          <p:spPr>
            <a:xfrm>
              <a:off x="4324550" y="3654564"/>
              <a:ext cx="54075" cy="28858"/>
            </a:xfrm>
            <a:custGeom>
              <a:avLst/>
              <a:gdLst/>
              <a:ahLst/>
              <a:cxnLst/>
              <a:rect l="l" t="t" r="r" b="b"/>
              <a:pathLst>
                <a:path w="2005" h="1070" extrusionOk="0">
                  <a:moveTo>
                    <a:pt x="1580" y="431"/>
                  </a:moveTo>
                  <a:lnTo>
                    <a:pt x="1580" y="640"/>
                  </a:lnTo>
                  <a:lnTo>
                    <a:pt x="437" y="640"/>
                  </a:lnTo>
                  <a:lnTo>
                    <a:pt x="437" y="431"/>
                  </a:lnTo>
                  <a:close/>
                  <a:moveTo>
                    <a:pt x="271" y="0"/>
                  </a:moveTo>
                  <a:cubicBezTo>
                    <a:pt x="123" y="0"/>
                    <a:pt x="1" y="123"/>
                    <a:pt x="1" y="271"/>
                  </a:cubicBezTo>
                  <a:lnTo>
                    <a:pt x="1" y="793"/>
                  </a:lnTo>
                  <a:cubicBezTo>
                    <a:pt x="1" y="947"/>
                    <a:pt x="123" y="1070"/>
                    <a:pt x="271" y="1070"/>
                  </a:cubicBezTo>
                  <a:lnTo>
                    <a:pt x="1734" y="1070"/>
                  </a:lnTo>
                  <a:cubicBezTo>
                    <a:pt x="1881" y="1070"/>
                    <a:pt x="2004" y="947"/>
                    <a:pt x="2004" y="793"/>
                  </a:cubicBezTo>
                  <a:lnTo>
                    <a:pt x="2004" y="271"/>
                  </a:lnTo>
                  <a:cubicBezTo>
                    <a:pt x="2004" y="123"/>
                    <a:pt x="1881" y="0"/>
                    <a:pt x="17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51"/>
            <p:cNvSpPr/>
            <p:nvPr/>
          </p:nvSpPr>
          <p:spPr>
            <a:xfrm>
              <a:off x="4324550" y="3703784"/>
              <a:ext cx="54075" cy="28723"/>
            </a:xfrm>
            <a:custGeom>
              <a:avLst/>
              <a:gdLst/>
              <a:ahLst/>
              <a:cxnLst/>
              <a:rect l="l" t="t" r="r" b="b"/>
              <a:pathLst>
                <a:path w="2005" h="1065" extrusionOk="0">
                  <a:moveTo>
                    <a:pt x="1580" y="431"/>
                  </a:moveTo>
                  <a:lnTo>
                    <a:pt x="1580" y="640"/>
                  </a:lnTo>
                  <a:lnTo>
                    <a:pt x="437" y="640"/>
                  </a:lnTo>
                  <a:lnTo>
                    <a:pt x="437" y="431"/>
                  </a:lnTo>
                  <a:close/>
                  <a:moveTo>
                    <a:pt x="271" y="1"/>
                  </a:moveTo>
                  <a:cubicBezTo>
                    <a:pt x="123" y="1"/>
                    <a:pt x="1" y="124"/>
                    <a:pt x="1" y="271"/>
                  </a:cubicBezTo>
                  <a:lnTo>
                    <a:pt x="1" y="794"/>
                  </a:lnTo>
                  <a:cubicBezTo>
                    <a:pt x="1" y="948"/>
                    <a:pt x="123" y="1064"/>
                    <a:pt x="271" y="1064"/>
                  </a:cubicBezTo>
                  <a:lnTo>
                    <a:pt x="1734" y="1064"/>
                  </a:lnTo>
                  <a:cubicBezTo>
                    <a:pt x="1881" y="1064"/>
                    <a:pt x="2004" y="948"/>
                    <a:pt x="2004" y="794"/>
                  </a:cubicBezTo>
                  <a:lnTo>
                    <a:pt x="2004" y="271"/>
                  </a:lnTo>
                  <a:cubicBezTo>
                    <a:pt x="2004" y="124"/>
                    <a:pt x="1881" y="1"/>
                    <a:pt x="17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2" name="Google Shape;892;p51"/>
          <p:cNvGrpSpPr/>
          <p:nvPr/>
        </p:nvGrpSpPr>
        <p:grpSpPr>
          <a:xfrm>
            <a:off x="4709655" y="2103169"/>
            <a:ext cx="380655" cy="394625"/>
            <a:chOff x="4709655" y="2103169"/>
            <a:chExt cx="380655" cy="394625"/>
          </a:xfrm>
        </p:grpSpPr>
        <p:sp>
          <p:nvSpPr>
            <p:cNvPr id="893" name="Google Shape;893;p51"/>
            <p:cNvSpPr/>
            <p:nvPr/>
          </p:nvSpPr>
          <p:spPr>
            <a:xfrm>
              <a:off x="4768072" y="2123477"/>
              <a:ext cx="263659" cy="88516"/>
            </a:xfrm>
            <a:custGeom>
              <a:avLst/>
              <a:gdLst/>
              <a:ahLst/>
              <a:cxnLst/>
              <a:rect l="l" t="t" r="r" b="b"/>
              <a:pathLst>
                <a:path w="9776" h="3282" extrusionOk="0">
                  <a:moveTo>
                    <a:pt x="4891" y="454"/>
                  </a:moveTo>
                  <a:lnTo>
                    <a:pt x="8837" y="2851"/>
                  </a:lnTo>
                  <a:lnTo>
                    <a:pt x="7934" y="2851"/>
                  </a:lnTo>
                  <a:lnTo>
                    <a:pt x="7934" y="2698"/>
                  </a:lnTo>
                  <a:cubicBezTo>
                    <a:pt x="7934" y="2501"/>
                    <a:pt x="7774" y="2341"/>
                    <a:pt x="7577" y="2341"/>
                  </a:cubicBezTo>
                  <a:lnTo>
                    <a:pt x="7055" y="2341"/>
                  </a:lnTo>
                  <a:cubicBezTo>
                    <a:pt x="6858" y="2341"/>
                    <a:pt x="6698" y="2501"/>
                    <a:pt x="6698" y="2698"/>
                  </a:cubicBezTo>
                  <a:lnTo>
                    <a:pt x="6698" y="2851"/>
                  </a:lnTo>
                  <a:lnTo>
                    <a:pt x="6317" y="2851"/>
                  </a:lnTo>
                  <a:lnTo>
                    <a:pt x="6317" y="2698"/>
                  </a:lnTo>
                  <a:cubicBezTo>
                    <a:pt x="6317" y="2501"/>
                    <a:pt x="6157" y="2341"/>
                    <a:pt x="5960" y="2341"/>
                  </a:cubicBezTo>
                  <a:lnTo>
                    <a:pt x="5438" y="2341"/>
                  </a:lnTo>
                  <a:cubicBezTo>
                    <a:pt x="5241" y="2341"/>
                    <a:pt x="5081" y="2501"/>
                    <a:pt x="5081" y="2698"/>
                  </a:cubicBezTo>
                  <a:lnTo>
                    <a:pt x="5081" y="2851"/>
                  </a:lnTo>
                  <a:lnTo>
                    <a:pt x="4700" y="2851"/>
                  </a:lnTo>
                  <a:lnTo>
                    <a:pt x="4700" y="2698"/>
                  </a:lnTo>
                  <a:cubicBezTo>
                    <a:pt x="4700" y="2501"/>
                    <a:pt x="4541" y="2341"/>
                    <a:pt x="4344" y="2341"/>
                  </a:cubicBezTo>
                  <a:lnTo>
                    <a:pt x="3821" y="2341"/>
                  </a:lnTo>
                  <a:cubicBezTo>
                    <a:pt x="3625" y="2341"/>
                    <a:pt x="3465" y="2501"/>
                    <a:pt x="3465" y="2698"/>
                  </a:cubicBezTo>
                  <a:lnTo>
                    <a:pt x="3465" y="2851"/>
                  </a:lnTo>
                  <a:lnTo>
                    <a:pt x="3084" y="2851"/>
                  </a:lnTo>
                  <a:lnTo>
                    <a:pt x="3084" y="2698"/>
                  </a:lnTo>
                  <a:cubicBezTo>
                    <a:pt x="3084" y="2501"/>
                    <a:pt x="2924" y="2341"/>
                    <a:pt x="2727" y="2341"/>
                  </a:cubicBezTo>
                  <a:lnTo>
                    <a:pt x="2199" y="2341"/>
                  </a:lnTo>
                  <a:cubicBezTo>
                    <a:pt x="2002" y="2341"/>
                    <a:pt x="1842" y="2501"/>
                    <a:pt x="1842" y="2698"/>
                  </a:cubicBezTo>
                  <a:lnTo>
                    <a:pt x="1842" y="2851"/>
                  </a:lnTo>
                  <a:lnTo>
                    <a:pt x="939" y="2851"/>
                  </a:lnTo>
                  <a:lnTo>
                    <a:pt x="4891" y="454"/>
                  </a:lnTo>
                  <a:close/>
                  <a:moveTo>
                    <a:pt x="4891" y="1"/>
                  </a:moveTo>
                  <a:cubicBezTo>
                    <a:pt x="4842" y="1"/>
                    <a:pt x="4793" y="15"/>
                    <a:pt x="4750" y="42"/>
                  </a:cubicBezTo>
                  <a:lnTo>
                    <a:pt x="238" y="2778"/>
                  </a:lnTo>
                  <a:cubicBezTo>
                    <a:pt x="0" y="2918"/>
                    <a:pt x="101" y="3282"/>
                    <a:pt x="372" y="3282"/>
                  </a:cubicBezTo>
                  <a:cubicBezTo>
                    <a:pt x="375" y="3282"/>
                    <a:pt x="377" y="3282"/>
                    <a:pt x="379" y="3282"/>
                  </a:cubicBezTo>
                  <a:lnTo>
                    <a:pt x="1916" y="3282"/>
                  </a:lnTo>
                  <a:cubicBezTo>
                    <a:pt x="2113" y="3282"/>
                    <a:pt x="2272" y="3122"/>
                    <a:pt x="2272" y="2925"/>
                  </a:cubicBezTo>
                  <a:lnTo>
                    <a:pt x="2272" y="2771"/>
                  </a:lnTo>
                  <a:lnTo>
                    <a:pt x="2653" y="2771"/>
                  </a:lnTo>
                  <a:lnTo>
                    <a:pt x="2653" y="2925"/>
                  </a:lnTo>
                  <a:cubicBezTo>
                    <a:pt x="2653" y="3122"/>
                    <a:pt x="2813" y="3282"/>
                    <a:pt x="3010" y="3282"/>
                  </a:cubicBezTo>
                  <a:lnTo>
                    <a:pt x="3539" y="3282"/>
                  </a:lnTo>
                  <a:cubicBezTo>
                    <a:pt x="3735" y="3282"/>
                    <a:pt x="3895" y="3122"/>
                    <a:pt x="3895" y="2925"/>
                  </a:cubicBezTo>
                  <a:lnTo>
                    <a:pt x="3895" y="2771"/>
                  </a:lnTo>
                  <a:lnTo>
                    <a:pt x="4270" y="2771"/>
                  </a:lnTo>
                  <a:lnTo>
                    <a:pt x="4270" y="2925"/>
                  </a:lnTo>
                  <a:cubicBezTo>
                    <a:pt x="4270" y="3122"/>
                    <a:pt x="4430" y="3282"/>
                    <a:pt x="4633" y="3282"/>
                  </a:cubicBezTo>
                  <a:lnTo>
                    <a:pt x="5149" y="3282"/>
                  </a:lnTo>
                  <a:cubicBezTo>
                    <a:pt x="5346" y="3282"/>
                    <a:pt x="5506" y="3122"/>
                    <a:pt x="5506" y="2925"/>
                  </a:cubicBezTo>
                  <a:lnTo>
                    <a:pt x="5506" y="2771"/>
                  </a:lnTo>
                  <a:lnTo>
                    <a:pt x="5887" y="2771"/>
                  </a:lnTo>
                  <a:lnTo>
                    <a:pt x="5887" y="2925"/>
                  </a:lnTo>
                  <a:cubicBezTo>
                    <a:pt x="5887" y="3122"/>
                    <a:pt x="6046" y="3282"/>
                    <a:pt x="6243" y="3282"/>
                  </a:cubicBezTo>
                  <a:lnTo>
                    <a:pt x="6766" y="3282"/>
                  </a:lnTo>
                  <a:cubicBezTo>
                    <a:pt x="6962" y="3282"/>
                    <a:pt x="7122" y="3122"/>
                    <a:pt x="7122" y="2925"/>
                  </a:cubicBezTo>
                  <a:lnTo>
                    <a:pt x="7122" y="2771"/>
                  </a:lnTo>
                  <a:lnTo>
                    <a:pt x="7503" y="2771"/>
                  </a:lnTo>
                  <a:lnTo>
                    <a:pt x="7503" y="2925"/>
                  </a:lnTo>
                  <a:cubicBezTo>
                    <a:pt x="7503" y="3122"/>
                    <a:pt x="7663" y="3282"/>
                    <a:pt x="7860" y="3282"/>
                  </a:cubicBezTo>
                  <a:lnTo>
                    <a:pt x="9396" y="3282"/>
                  </a:lnTo>
                  <a:cubicBezTo>
                    <a:pt x="9399" y="3282"/>
                    <a:pt x="9401" y="3282"/>
                    <a:pt x="9403" y="3282"/>
                  </a:cubicBezTo>
                  <a:cubicBezTo>
                    <a:pt x="9675" y="3282"/>
                    <a:pt x="9776" y="2918"/>
                    <a:pt x="9538" y="2778"/>
                  </a:cubicBezTo>
                  <a:lnTo>
                    <a:pt x="5032" y="42"/>
                  </a:lnTo>
                  <a:cubicBezTo>
                    <a:pt x="4989" y="15"/>
                    <a:pt x="4940" y="1"/>
                    <a:pt x="489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51"/>
            <p:cNvSpPr/>
            <p:nvPr/>
          </p:nvSpPr>
          <p:spPr>
            <a:xfrm>
              <a:off x="4709655" y="2103169"/>
              <a:ext cx="380655" cy="394625"/>
            </a:xfrm>
            <a:custGeom>
              <a:avLst/>
              <a:gdLst/>
              <a:ahLst/>
              <a:cxnLst/>
              <a:rect l="l" t="t" r="r" b="b"/>
              <a:pathLst>
                <a:path w="14114" h="14632" extrusionOk="0">
                  <a:moveTo>
                    <a:pt x="12577" y="4692"/>
                  </a:moveTo>
                  <a:lnTo>
                    <a:pt x="12577" y="5202"/>
                  </a:lnTo>
                  <a:lnTo>
                    <a:pt x="1543" y="5202"/>
                  </a:lnTo>
                  <a:lnTo>
                    <a:pt x="1543" y="4692"/>
                  </a:lnTo>
                  <a:close/>
                  <a:moveTo>
                    <a:pt x="4322" y="5633"/>
                  </a:moveTo>
                  <a:lnTo>
                    <a:pt x="4322" y="5940"/>
                  </a:lnTo>
                  <a:cubicBezTo>
                    <a:pt x="4315" y="6094"/>
                    <a:pt x="4193" y="6223"/>
                    <a:pt x="4039" y="6223"/>
                  </a:cubicBezTo>
                  <a:lnTo>
                    <a:pt x="2551" y="6223"/>
                  </a:lnTo>
                  <a:cubicBezTo>
                    <a:pt x="2392" y="6223"/>
                    <a:pt x="2262" y="6094"/>
                    <a:pt x="2262" y="5940"/>
                  </a:cubicBezTo>
                  <a:lnTo>
                    <a:pt x="2262" y="5633"/>
                  </a:lnTo>
                  <a:close/>
                  <a:moveTo>
                    <a:pt x="8083" y="5633"/>
                  </a:moveTo>
                  <a:lnTo>
                    <a:pt x="8083" y="5940"/>
                  </a:lnTo>
                  <a:cubicBezTo>
                    <a:pt x="8083" y="6094"/>
                    <a:pt x="7954" y="6223"/>
                    <a:pt x="7801" y="6223"/>
                  </a:cubicBezTo>
                  <a:lnTo>
                    <a:pt x="6319" y="6223"/>
                  </a:lnTo>
                  <a:cubicBezTo>
                    <a:pt x="6159" y="6223"/>
                    <a:pt x="6037" y="6094"/>
                    <a:pt x="6037" y="5940"/>
                  </a:cubicBezTo>
                  <a:lnTo>
                    <a:pt x="6037" y="5633"/>
                  </a:lnTo>
                  <a:close/>
                  <a:moveTo>
                    <a:pt x="11851" y="5633"/>
                  </a:moveTo>
                  <a:lnTo>
                    <a:pt x="11851" y="5940"/>
                  </a:lnTo>
                  <a:lnTo>
                    <a:pt x="11857" y="5940"/>
                  </a:lnTo>
                  <a:cubicBezTo>
                    <a:pt x="11857" y="6094"/>
                    <a:pt x="11728" y="6223"/>
                    <a:pt x="11575" y="6223"/>
                  </a:cubicBezTo>
                  <a:lnTo>
                    <a:pt x="10081" y="6223"/>
                  </a:lnTo>
                  <a:cubicBezTo>
                    <a:pt x="9927" y="6223"/>
                    <a:pt x="9798" y="6094"/>
                    <a:pt x="9798" y="5940"/>
                  </a:cubicBezTo>
                  <a:lnTo>
                    <a:pt x="9798" y="5633"/>
                  </a:lnTo>
                  <a:close/>
                  <a:moveTo>
                    <a:pt x="3602" y="6653"/>
                  </a:moveTo>
                  <a:lnTo>
                    <a:pt x="3891" y="11189"/>
                  </a:lnTo>
                  <a:lnTo>
                    <a:pt x="2687" y="11189"/>
                  </a:lnTo>
                  <a:lnTo>
                    <a:pt x="2975" y="6653"/>
                  </a:lnTo>
                  <a:close/>
                  <a:moveTo>
                    <a:pt x="7370" y="6653"/>
                  </a:moveTo>
                  <a:lnTo>
                    <a:pt x="7659" y="11189"/>
                  </a:lnTo>
                  <a:lnTo>
                    <a:pt x="6455" y="11189"/>
                  </a:lnTo>
                  <a:lnTo>
                    <a:pt x="6743" y="6653"/>
                  </a:lnTo>
                  <a:close/>
                  <a:moveTo>
                    <a:pt x="4322" y="11620"/>
                  </a:moveTo>
                  <a:lnTo>
                    <a:pt x="4322" y="12277"/>
                  </a:lnTo>
                  <a:lnTo>
                    <a:pt x="2262" y="12277"/>
                  </a:lnTo>
                  <a:lnTo>
                    <a:pt x="2262" y="11620"/>
                  </a:lnTo>
                  <a:close/>
                  <a:moveTo>
                    <a:pt x="5600" y="5633"/>
                  </a:moveTo>
                  <a:lnTo>
                    <a:pt x="5600" y="5940"/>
                  </a:lnTo>
                  <a:cubicBezTo>
                    <a:pt x="5600" y="6333"/>
                    <a:pt x="5920" y="6653"/>
                    <a:pt x="6313" y="6653"/>
                  </a:cubicBezTo>
                  <a:lnTo>
                    <a:pt x="6024" y="11189"/>
                  </a:lnTo>
                  <a:cubicBezTo>
                    <a:pt x="5791" y="11195"/>
                    <a:pt x="5600" y="11386"/>
                    <a:pt x="5600" y="11620"/>
                  </a:cubicBezTo>
                  <a:lnTo>
                    <a:pt x="5600" y="12283"/>
                  </a:lnTo>
                  <a:lnTo>
                    <a:pt x="4746" y="12283"/>
                  </a:lnTo>
                  <a:lnTo>
                    <a:pt x="4746" y="11620"/>
                  </a:lnTo>
                  <a:cubicBezTo>
                    <a:pt x="4746" y="11386"/>
                    <a:pt x="4555" y="11195"/>
                    <a:pt x="4322" y="11189"/>
                  </a:cubicBezTo>
                  <a:lnTo>
                    <a:pt x="4033" y="6653"/>
                  </a:lnTo>
                  <a:cubicBezTo>
                    <a:pt x="4426" y="6653"/>
                    <a:pt x="4746" y="6333"/>
                    <a:pt x="4746" y="5940"/>
                  </a:cubicBezTo>
                  <a:lnTo>
                    <a:pt x="4746" y="5633"/>
                  </a:lnTo>
                  <a:close/>
                  <a:moveTo>
                    <a:pt x="8083" y="11620"/>
                  </a:moveTo>
                  <a:lnTo>
                    <a:pt x="8083" y="12283"/>
                  </a:lnTo>
                  <a:lnTo>
                    <a:pt x="6030" y="12283"/>
                  </a:lnTo>
                  <a:lnTo>
                    <a:pt x="6037" y="11620"/>
                  </a:lnTo>
                  <a:close/>
                  <a:moveTo>
                    <a:pt x="9368" y="5633"/>
                  </a:moveTo>
                  <a:lnTo>
                    <a:pt x="9368" y="5940"/>
                  </a:lnTo>
                  <a:cubicBezTo>
                    <a:pt x="9368" y="6333"/>
                    <a:pt x="9688" y="6653"/>
                    <a:pt x="10081" y="6653"/>
                  </a:cubicBezTo>
                  <a:lnTo>
                    <a:pt x="9792" y="11189"/>
                  </a:lnTo>
                  <a:cubicBezTo>
                    <a:pt x="9559" y="11195"/>
                    <a:pt x="9368" y="11386"/>
                    <a:pt x="9368" y="11620"/>
                  </a:cubicBezTo>
                  <a:lnTo>
                    <a:pt x="9368" y="12283"/>
                  </a:lnTo>
                  <a:lnTo>
                    <a:pt x="8514" y="12283"/>
                  </a:lnTo>
                  <a:lnTo>
                    <a:pt x="8514" y="11620"/>
                  </a:lnTo>
                  <a:cubicBezTo>
                    <a:pt x="8514" y="11386"/>
                    <a:pt x="8323" y="11195"/>
                    <a:pt x="8090" y="11189"/>
                  </a:cubicBezTo>
                  <a:lnTo>
                    <a:pt x="7801" y="6653"/>
                  </a:lnTo>
                  <a:cubicBezTo>
                    <a:pt x="8194" y="6653"/>
                    <a:pt x="8514" y="6333"/>
                    <a:pt x="8514" y="5940"/>
                  </a:cubicBezTo>
                  <a:lnTo>
                    <a:pt x="8514" y="5633"/>
                  </a:lnTo>
                  <a:close/>
                  <a:moveTo>
                    <a:pt x="11851" y="11620"/>
                  </a:moveTo>
                  <a:lnTo>
                    <a:pt x="11851" y="12283"/>
                  </a:lnTo>
                  <a:lnTo>
                    <a:pt x="9798" y="12283"/>
                  </a:lnTo>
                  <a:lnTo>
                    <a:pt x="9798" y="11620"/>
                  </a:lnTo>
                  <a:close/>
                  <a:moveTo>
                    <a:pt x="12583" y="12714"/>
                  </a:moveTo>
                  <a:cubicBezTo>
                    <a:pt x="12792" y="12714"/>
                    <a:pt x="12958" y="12880"/>
                    <a:pt x="12958" y="13089"/>
                  </a:cubicBezTo>
                  <a:lnTo>
                    <a:pt x="12958" y="13162"/>
                  </a:lnTo>
                  <a:lnTo>
                    <a:pt x="4211" y="13162"/>
                  </a:lnTo>
                  <a:cubicBezTo>
                    <a:pt x="3928" y="13162"/>
                    <a:pt x="3928" y="13593"/>
                    <a:pt x="4211" y="13593"/>
                  </a:cubicBezTo>
                  <a:lnTo>
                    <a:pt x="13290" y="13593"/>
                  </a:lnTo>
                  <a:cubicBezTo>
                    <a:pt x="13505" y="13593"/>
                    <a:pt x="13677" y="13765"/>
                    <a:pt x="13677" y="13980"/>
                  </a:cubicBezTo>
                  <a:lnTo>
                    <a:pt x="13677" y="14207"/>
                  </a:lnTo>
                  <a:lnTo>
                    <a:pt x="437" y="14207"/>
                  </a:lnTo>
                  <a:lnTo>
                    <a:pt x="437" y="13980"/>
                  </a:lnTo>
                  <a:cubicBezTo>
                    <a:pt x="437" y="13765"/>
                    <a:pt x="609" y="13593"/>
                    <a:pt x="824" y="13593"/>
                  </a:cubicBezTo>
                  <a:lnTo>
                    <a:pt x="3357" y="13593"/>
                  </a:lnTo>
                  <a:cubicBezTo>
                    <a:pt x="3639" y="13593"/>
                    <a:pt x="3639" y="13162"/>
                    <a:pt x="3357" y="13162"/>
                  </a:cubicBezTo>
                  <a:lnTo>
                    <a:pt x="1150" y="13162"/>
                  </a:lnTo>
                  <a:lnTo>
                    <a:pt x="1150" y="13089"/>
                  </a:lnTo>
                  <a:cubicBezTo>
                    <a:pt x="1150" y="12880"/>
                    <a:pt x="1322" y="12714"/>
                    <a:pt x="1525" y="12714"/>
                  </a:cubicBezTo>
                  <a:close/>
                  <a:moveTo>
                    <a:pt x="7055" y="1"/>
                  </a:moveTo>
                  <a:cubicBezTo>
                    <a:pt x="6991" y="1"/>
                    <a:pt x="6928" y="18"/>
                    <a:pt x="6872" y="51"/>
                  </a:cubicBezTo>
                  <a:lnTo>
                    <a:pt x="5403" y="943"/>
                  </a:lnTo>
                  <a:cubicBezTo>
                    <a:pt x="5194" y="1060"/>
                    <a:pt x="5316" y="1344"/>
                    <a:pt x="5508" y="1344"/>
                  </a:cubicBezTo>
                  <a:cubicBezTo>
                    <a:pt x="5547" y="1344"/>
                    <a:pt x="5588" y="1332"/>
                    <a:pt x="5631" y="1305"/>
                  </a:cubicBezTo>
                  <a:lnTo>
                    <a:pt x="7057" y="439"/>
                  </a:lnTo>
                  <a:lnTo>
                    <a:pt x="13357" y="4268"/>
                  </a:lnTo>
                  <a:lnTo>
                    <a:pt x="756" y="4268"/>
                  </a:lnTo>
                  <a:lnTo>
                    <a:pt x="4887" y="1754"/>
                  </a:lnTo>
                  <a:cubicBezTo>
                    <a:pt x="5084" y="1630"/>
                    <a:pt x="4962" y="1361"/>
                    <a:pt x="4775" y="1361"/>
                  </a:cubicBezTo>
                  <a:cubicBezTo>
                    <a:pt x="4740" y="1361"/>
                    <a:pt x="4703" y="1370"/>
                    <a:pt x="4666" y="1391"/>
                  </a:cubicBezTo>
                  <a:lnTo>
                    <a:pt x="308" y="4035"/>
                  </a:lnTo>
                  <a:cubicBezTo>
                    <a:pt x="0" y="4225"/>
                    <a:pt x="130" y="4692"/>
                    <a:pt x="492" y="4692"/>
                  </a:cubicBezTo>
                  <a:lnTo>
                    <a:pt x="1113" y="4692"/>
                  </a:lnTo>
                  <a:lnTo>
                    <a:pt x="1113" y="5301"/>
                  </a:lnTo>
                  <a:cubicBezTo>
                    <a:pt x="1113" y="5485"/>
                    <a:pt x="1254" y="5633"/>
                    <a:pt x="1439" y="5633"/>
                  </a:cubicBezTo>
                  <a:lnTo>
                    <a:pt x="1832" y="5633"/>
                  </a:lnTo>
                  <a:lnTo>
                    <a:pt x="1832" y="5940"/>
                  </a:lnTo>
                  <a:cubicBezTo>
                    <a:pt x="1832" y="6333"/>
                    <a:pt x="2152" y="6653"/>
                    <a:pt x="2545" y="6653"/>
                  </a:cubicBezTo>
                  <a:lnTo>
                    <a:pt x="2256" y="11189"/>
                  </a:lnTo>
                  <a:cubicBezTo>
                    <a:pt x="2017" y="11195"/>
                    <a:pt x="1832" y="11386"/>
                    <a:pt x="1832" y="11620"/>
                  </a:cubicBezTo>
                  <a:lnTo>
                    <a:pt x="1832" y="12283"/>
                  </a:lnTo>
                  <a:lnTo>
                    <a:pt x="1525" y="12283"/>
                  </a:lnTo>
                  <a:cubicBezTo>
                    <a:pt x="1082" y="12283"/>
                    <a:pt x="720" y="12640"/>
                    <a:pt x="720" y="13083"/>
                  </a:cubicBezTo>
                  <a:lnTo>
                    <a:pt x="720" y="13169"/>
                  </a:lnTo>
                  <a:cubicBezTo>
                    <a:pt x="314" y="13218"/>
                    <a:pt x="7" y="13562"/>
                    <a:pt x="7" y="13974"/>
                  </a:cubicBezTo>
                  <a:lnTo>
                    <a:pt x="7" y="14349"/>
                  </a:lnTo>
                  <a:cubicBezTo>
                    <a:pt x="7" y="14509"/>
                    <a:pt x="136" y="14632"/>
                    <a:pt x="289" y="14632"/>
                  </a:cubicBezTo>
                  <a:lnTo>
                    <a:pt x="13812" y="14632"/>
                  </a:lnTo>
                  <a:cubicBezTo>
                    <a:pt x="13972" y="14632"/>
                    <a:pt x="14101" y="14509"/>
                    <a:pt x="14101" y="14349"/>
                  </a:cubicBezTo>
                  <a:lnTo>
                    <a:pt x="14101" y="13980"/>
                  </a:lnTo>
                  <a:cubicBezTo>
                    <a:pt x="14101" y="13568"/>
                    <a:pt x="13794" y="13218"/>
                    <a:pt x="13388" y="13169"/>
                  </a:cubicBezTo>
                  <a:lnTo>
                    <a:pt x="13388" y="13083"/>
                  </a:lnTo>
                  <a:cubicBezTo>
                    <a:pt x="13388" y="12640"/>
                    <a:pt x="13032" y="12283"/>
                    <a:pt x="12589" y="12283"/>
                  </a:cubicBezTo>
                  <a:lnTo>
                    <a:pt x="12282" y="12283"/>
                  </a:lnTo>
                  <a:lnTo>
                    <a:pt x="12282" y="11620"/>
                  </a:lnTo>
                  <a:cubicBezTo>
                    <a:pt x="12282" y="11386"/>
                    <a:pt x="12091" y="11195"/>
                    <a:pt x="11857" y="11189"/>
                  </a:cubicBezTo>
                  <a:lnTo>
                    <a:pt x="11661" y="8141"/>
                  </a:lnTo>
                  <a:cubicBezTo>
                    <a:pt x="11652" y="8003"/>
                    <a:pt x="11551" y="7938"/>
                    <a:pt x="11450" y="7938"/>
                  </a:cubicBezTo>
                  <a:cubicBezTo>
                    <a:pt x="11339" y="7938"/>
                    <a:pt x="11227" y="8017"/>
                    <a:pt x="11237" y="8165"/>
                  </a:cubicBezTo>
                  <a:lnTo>
                    <a:pt x="11427" y="11189"/>
                  </a:lnTo>
                  <a:lnTo>
                    <a:pt x="10222" y="11189"/>
                  </a:lnTo>
                  <a:lnTo>
                    <a:pt x="10511" y="6653"/>
                  </a:lnTo>
                  <a:lnTo>
                    <a:pt x="11138" y="6653"/>
                  </a:lnTo>
                  <a:lnTo>
                    <a:pt x="11181" y="7311"/>
                  </a:lnTo>
                  <a:cubicBezTo>
                    <a:pt x="11190" y="7446"/>
                    <a:pt x="11292" y="7511"/>
                    <a:pt x="11394" y="7511"/>
                  </a:cubicBezTo>
                  <a:cubicBezTo>
                    <a:pt x="11506" y="7511"/>
                    <a:pt x="11618" y="7434"/>
                    <a:pt x="11612" y="7286"/>
                  </a:cubicBezTo>
                  <a:lnTo>
                    <a:pt x="11569" y="6653"/>
                  </a:lnTo>
                  <a:cubicBezTo>
                    <a:pt x="11962" y="6653"/>
                    <a:pt x="12282" y="6333"/>
                    <a:pt x="12282" y="5940"/>
                  </a:cubicBezTo>
                  <a:lnTo>
                    <a:pt x="12282" y="5633"/>
                  </a:lnTo>
                  <a:lnTo>
                    <a:pt x="12675" y="5633"/>
                  </a:lnTo>
                  <a:cubicBezTo>
                    <a:pt x="12853" y="5633"/>
                    <a:pt x="13001" y="5485"/>
                    <a:pt x="13001" y="5307"/>
                  </a:cubicBezTo>
                  <a:lnTo>
                    <a:pt x="13001" y="4698"/>
                  </a:lnTo>
                  <a:lnTo>
                    <a:pt x="13622" y="4698"/>
                  </a:lnTo>
                  <a:cubicBezTo>
                    <a:pt x="13978" y="4698"/>
                    <a:pt x="14113" y="4225"/>
                    <a:pt x="13806" y="4041"/>
                  </a:cubicBezTo>
                  <a:lnTo>
                    <a:pt x="7241" y="51"/>
                  </a:lnTo>
                  <a:cubicBezTo>
                    <a:pt x="7183" y="18"/>
                    <a:pt x="7118" y="1"/>
                    <a:pt x="705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5" name="Google Shape;895;p51"/>
          <p:cNvGrpSpPr/>
          <p:nvPr/>
        </p:nvGrpSpPr>
        <p:grpSpPr>
          <a:xfrm>
            <a:off x="2107778" y="2735157"/>
            <a:ext cx="346672" cy="394733"/>
            <a:chOff x="2107778" y="2735157"/>
            <a:chExt cx="346672" cy="394733"/>
          </a:xfrm>
        </p:grpSpPr>
        <p:sp>
          <p:nvSpPr>
            <p:cNvPr id="896" name="Google Shape;896;p51"/>
            <p:cNvSpPr/>
            <p:nvPr/>
          </p:nvSpPr>
          <p:spPr>
            <a:xfrm>
              <a:off x="2107778" y="2735157"/>
              <a:ext cx="345513" cy="394733"/>
            </a:xfrm>
            <a:custGeom>
              <a:avLst/>
              <a:gdLst/>
              <a:ahLst/>
              <a:cxnLst/>
              <a:rect l="l" t="t" r="r" b="b"/>
              <a:pathLst>
                <a:path w="12811" h="14636" extrusionOk="0">
                  <a:moveTo>
                    <a:pt x="5268" y="2552"/>
                  </a:moveTo>
                  <a:lnTo>
                    <a:pt x="5385" y="2926"/>
                  </a:lnTo>
                  <a:lnTo>
                    <a:pt x="510" y="2926"/>
                  </a:lnTo>
                  <a:lnTo>
                    <a:pt x="627" y="2552"/>
                  </a:lnTo>
                  <a:close/>
                  <a:moveTo>
                    <a:pt x="2736" y="3357"/>
                  </a:moveTo>
                  <a:lnTo>
                    <a:pt x="2736" y="4955"/>
                  </a:lnTo>
                  <a:lnTo>
                    <a:pt x="1684" y="4955"/>
                  </a:lnTo>
                  <a:lnTo>
                    <a:pt x="1236" y="3357"/>
                  </a:lnTo>
                  <a:close/>
                  <a:moveTo>
                    <a:pt x="4666" y="3357"/>
                  </a:moveTo>
                  <a:lnTo>
                    <a:pt x="4211" y="4955"/>
                  </a:lnTo>
                  <a:lnTo>
                    <a:pt x="3160" y="4955"/>
                  </a:lnTo>
                  <a:lnTo>
                    <a:pt x="3160" y="3357"/>
                  </a:lnTo>
                  <a:close/>
                  <a:moveTo>
                    <a:pt x="4752" y="5385"/>
                  </a:moveTo>
                  <a:lnTo>
                    <a:pt x="4752" y="5705"/>
                  </a:lnTo>
                  <a:lnTo>
                    <a:pt x="1144" y="5705"/>
                  </a:lnTo>
                  <a:lnTo>
                    <a:pt x="1150" y="5385"/>
                  </a:lnTo>
                  <a:close/>
                  <a:moveTo>
                    <a:pt x="4002" y="6135"/>
                  </a:moveTo>
                  <a:lnTo>
                    <a:pt x="4119" y="7260"/>
                  </a:lnTo>
                  <a:lnTo>
                    <a:pt x="1777" y="7260"/>
                  </a:lnTo>
                  <a:lnTo>
                    <a:pt x="1893" y="6135"/>
                  </a:lnTo>
                  <a:close/>
                  <a:moveTo>
                    <a:pt x="4162" y="7690"/>
                  </a:moveTo>
                  <a:lnTo>
                    <a:pt x="4309" y="9042"/>
                  </a:lnTo>
                  <a:lnTo>
                    <a:pt x="1586" y="9042"/>
                  </a:lnTo>
                  <a:lnTo>
                    <a:pt x="1734" y="7690"/>
                  </a:lnTo>
                  <a:close/>
                  <a:moveTo>
                    <a:pt x="4352" y="9467"/>
                  </a:moveTo>
                  <a:lnTo>
                    <a:pt x="4500" y="10874"/>
                  </a:lnTo>
                  <a:lnTo>
                    <a:pt x="1396" y="10874"/>
                  </a:lnTo>
                  <a:lnTo>
                    <a:pt x="1543" y="9467"/>
                  </a:lnTo>
                  <a:close/>
                  <a:moveTo>
                    <a:pt x="4549" y="11298"/>
                  </a:moveTo>
                  <a:lnTo>
                    <a:pt x="4690" y="12651"/>
                  </a:lnTo>
                  <a:lnTo>
                    <a:pt x="1205" y="12651"/>
                  </a:lnTo>
                  <a:lnTo>
                    <a:pt x="1346" y="11298"/>
                  </a:lnTo>
                  <a:close/>
                  <a:moveTo>
                    <a:pt x="4733" y="13075"/>
                  </a:moveTo>
                  <a:lnTo>
                    <a:pt x="4856" y="14206"/>
                  </a:lnTo>
                  <a:lnTo>
                    <a:pt x="1039" y="14206"/>
                  </a:lnTo>
                  <a:lnTo>
                    <a:pt x="1162" y="13075"/>
                  </a:lnTo>
                  <a:close/>
                  <a:moveTo>
                    <a:pt x="4856" y="10112"/>
                  </a:moveTo>
                  <a:lnTo>
                    <a:pt x="4856" y="10112"/>
                  </a:lnTo>
                  <a:cubicBezTo>
                    <a:pt x="5059" y="10143"/>
                    <a:pt x="5262" y="10167"/>
                    <a:pt x="5465" y="10192"/>
                  </a:cubicBezTo>
                  <a:lnTo>
                    <a:pt x="5465" y="14206"/>
                  </a:lnTo>
                  <a:lnTo>
                    <a:pt x="5286" y="14206"/>
                  </a:lnTo>
                  <a:lnTo>
                    <a:pt x="5145" y="12841"/>
                  </a:lnTo>
                  <a:lnTo>
                    <a:pt x="4954" y="11065"/>
                  </a:lnTo>
                  <a:lnTo>
                    <a:pt x="4856" y="10112"/>
                  </a:lnTo>
                  <a:close/>
                  <a:moveTo>
                    <a:pt x="5895" y="10235"/>
                  </a:moveTo>
                  <a:cubicBezTo>
                    <a:pt x="6460" y="10284"/>
                    <a:pt x="7026" y="10315"/>
                    <a:pt x="7598" y="10327"/>
                  </a:cubicBezTo>
                  <a:lnTo>
                    <a:pt x="7598" y="14206"/>
                  </a:lnTo>
                  <a:lnTo>
                    <a:pt x="5895" y="14206"/>
                  </a:lnTo>
                  <a:lnTo>
                    <a:pt x="5895" y="10235"/>
                  </a:lnTo>
                  <a:close/>
                  <a:moveTo>
                    <a:pt x="11857" y="9921"/>
                  </a:moveTo>
                  <a:lnTo>
                    <a:pt x="11857" y="14206"/>
                  </a:lnTo>
                  <a:lnTo>
                    <a:pt x="10155" y="14206"/>
                  </a:lnTo>
                  <a:lnTo>
                    <a:pt x="10155" y="11686"/>
                  </a:lnTo>
                  <a:cubicBezTo>
                    <a:pt x="10155" y="11544"/>
                    <a:pt x="10047" y="11474"/>
                    <a:pt x="9940" y="11474"/>
                  </a:cubicBezTo>
                  <a:cubicBezTo>
                    <a:pt x="9832" y="11474"/>
                    <a:pt x="9724" y="11544"/>
                    <a:pt x="9724" y="11686"/>
                  </a:cubicBezTo>
                  <a:lnTo>
                    <a:pt x="9724" y="14206"/>
                  </a:lnTo>
                  <a:lnTo>
                    <a:pt x="8022" y="14206"/>
                  </a:lnTo>
                  <a:lnTo>
                    <a:pt x="8022" y="10327"/>
                  </a:lnTo>
                  <a:cubicBezTo>
                    <a:pt x="8593" y="10321"/>
                    <a:pt x="9159" y="10290"/>
                    <a:pt x="9724" y="10235"/>
                  </a:cubicBezTo>
                  <a:lnTo>
                    <a:pt x="9724" y="10831"/>
                  </a:lnTo>
                  <a:cubicBezTo>
                    <a:pt x="9724" y="10973"/>
                    <a:pt x="9832" y="11043"/>
                    <a:pt x="9940" y="11043"/>
                  </a:cubicBezTo>
                  <a:cubicBezTo>
                    <a:pt x="10047" y="11043"/>
                    <a:pt x="10155" y="10973"/>
                    <a:pt x="10155" y="10831"/>
                  </a:cubicBezTo>
                  <a:lnTo>
                    <a:pt x="10155" y="10192"/>
                  </a:lnTo>
                  <a:cubicBezTo>
                    <a:pt x="10726" y="10124"/>
                    <a:pt x="11292" y="10038"/>
                    <a:pt x="11857" y="9921"/>
                  </a:cubicBezTo>
                  <a:close/>
                  <a:moveTo>
                    <a:pt x="2250" y="1"/>
                  </a:moveTo>
                  <a:cubicBezTo>
                    <a:pt x="1967" y="1"/>
                    <a:pt x="1967" y="431"/>
                    <a:pt x="2250" y="431"/>
                  </a:cubicBezTo>
                  <a:lnTo>
                    <a:pt x="2736" y="431"/>
                  </a:lnTo>
                  <a:lnTo>
                    <a:pt x="2736" y="1046"/>
                  </a:lnTo>
                  <a:cubicBezTo>
                    <a:pt x="2606" y="1058"/>
                    <a:pt x="2483" y="1082"/>
                    <a:pt x="2367" y="1119"/>
                  </a:cubicBezTo>
                  <a:cubicBezTo>
                    <a:pt x="2123" y="1199"/>
                    <a:pt x="2203" y="1539"/>
                    <a:pt x="2429" y="1539"/>
                  </a:cubicBezTo>
                  <a:cubicBezTo>
                    <a:pt x="2448" y="1539"/>
                    <a:pt x="2468" y="1536"/>
                    <a:pt x="2490" y="1531"/>
                  </a:cubicBezTo>
                  <a:cubicBezTo>
                    <a:pt x="2641" y="1485"/>
                    <a:pt x="2796" y="1463"/>
                    <a:pt x="2950" y="1463"/>
                  </a:cubicBezTo>
                  <a:cubicBezTo>
                    <a:pt x="3454" y="1463"/>
                    <a:pt x="3943" y="1703"/>
                    <a:pt x="4254" y="2127"/>
                  </a:cubicBezTo>
                  <a:lnTo>
                    <a:pt x="1635" y="2127"/>
                  </a:lnTo>
                  <a:cubicBezTo>
                    <a:pt x="1691" y="2054"/>
                    <a:pt x="1746" y="1992"/>
                    <a:pt x="1807" y="1931"/>
                  </a:cubicBezTo>
                  <a:cubicBezTo>
                    <a:pt x="1963" y="1775"/>
                    <a:pt x="1821" y="1557"/>
                    <a:pt x="1655" y="1557"/>
                  </a:cubicBezTo>
                  <a:cubicBezTo>
                    <a:pt x="1605" y="1557"/>
                    <a:pt x="1553" y="1577"/>
                    <a:pt x="1506" y="1623"/>
                  </a:cubicBezTo>
                  <a:cubicBezTo>
                    <a:pt x="1359" y="1771"/>
                    <a:pt x="1230" y="1937"/>
                    <a:pt x="1131" y="2127"/>
                  </a:cubicBezTo>
                  <a:lnTo>
                    <a:pt x="553" y="2127"/>
                  </a:lnTo>
                  <a:cubicBezTo>
                    <a:pt x="549" y="2127"/>
                    <a:pt x="545" y="2127"/>
                    <a:pt x="541" y="2127"/>
                  </a:cubicBezTo>
                  <a:cubicBezTo>
                    <a:pt x="404" y="2127"/>
                    <a:pt x="282" y="2224"/>
                    <a:pt x="240" y="2355"/>
                  </a:cubicBezTo>
                  <a:lnTo>
                    <a:pt x="62" y="2933"/>
                  </a:lnTo>
                  <a:cubicBezTo>
                    <a:pt x="0" y="3142"/>
                    <a:pt x="154" y="3357"/>
                    <a:pt x="375" y="3357"/>
                  </a:cubicBezTo>
                  <a:lnTo>
                    <a:pt x="787" y="3357"/>
                  </a:lnTo>
                  <a:lnTo>
                    <a:pt x="1236" y="4955"/>
                  </a:lnTo>
                  <a:lnTo>
                    <a:pt x="1045" y="4955"/>
                  </a:lnTo>
                  <a:cubicBezTo>
                    <a:pt x="861" y="4955"/>
                    <a:pt x="713" y="5102"/>
                    <a:pt x="713" y="5281"/>
                  </a:cubicBezTo>
                  <a:lnTo>
                    <a:pt x="713" y="5809"/>
                  </a:lnTo>
                  <a:cubicBezTo>
                    <a:pt x="713" y="5988"/>
                    <a:pt x="861" y="6135"/>
                    <a:pt x="1045" y="6135"/>
                  </a:cubicBezTo>
                  <a:lnTo>
                    <a:pt x="1463" y="6135"/>
                  </a:lnTo>
                  <a:lnTo>
                    <a:pt x="1322" y="7457"/>
                  </a:lnTo>
                  <a:lnTo>
                    <a:pt x="1137" y="9233"/>
                  </a:lnTo>
                  <a:lnTo>
                    <a:pt x="590" y="14396"/>
                  </a:lnTo>
                  <a:cubicBezTo>
                    <a:pt x="578" y="14525"/>
                    <a:pt x="676" y="14630"/>
                    <a:pt x="805" y="14636"/>
                  </a:cubicBezTo>
                  <a:lnTo>
                    <a:pt x="12072" y="14636"/>
                  </a:lnTo>
                  <a:cubicBezTo>
                    <a:pt x="12189" y="14636"/>
                    <a:pt x="12288" y="14538"/>
                    <a:pt x="12288" y="14421"/>
                  </a:cubicBezTo>
                  <a:lnTo>
                    <a:pt x="12288" y="9835"/>
                  </a:lnTo>
                  <a:lnTo>
                    <a:pt x="12558" y="9774"/>
                  </a:lnTo>
                  <a:cubicBezTo>
                    <a:pt x="12706" y="9737"/>
                    <a:pt x="12810" y="9608"/>
                    <a:pt x="12810" y="9454"/>
                  </a:cubicBezTo>
                  <a:lnTo>
                    <a:pt x="12810" y="8704"/>
                  </a:lnTo>
                  <a:cubicBezTo>
                    <a:pt x="12810" y="8606"/>
                    <a:pt x="12767" y="8508"/>
                    <a:pt x="12687" y="8446"/>
                  </a:cubicBezTo>
                  <a:cubicBezTo>
                    <a:pt x="12628" y="8401"/>
                    <a:pt x="12555" y="8375"/>
                    <a:pt x="12484" y="8375"/>
                  </a:cubicBezTo>
                  <a:cubicBezTo>
                    <a:pt x="12459" y="8375"/>
                    <a:pt x="12434" y="8378"/>
                    <a:pt x="12410" y="8385"/>
                  </a:cubicBezTo>
                  <a:cubicBezTo>
                    <a:pt x="10899" y="8735"/>
                    <a:pt x="9355" y="8912"/>
                    <a:pt x="7811" y="8912"/>
                  </a:cubicBezTo>
                  <a:cubicBezTo>
                    <a:pt x="7001" y="8912"/>
                    <a:pt x="6191" y="8863"/>
                    <a:pt x="5385" y="8766"/>
                  </a:cubicBezTo>
                  <a:cubicBezTo>
                    <a:pt x="5375" y="8765"/>
                    <a:pt x="5365" y="8764"/>
                    <a:pt x="5355" y="8764"/>
                  </a:cubicBezTo>
                  <a:cubicBezTo>
                    <a:pt x="5093" y="8764"/>
                    <a:pt x="5057" y="9160"/>
                    <a:pt x="5329" y="9190"/>
                  </a:cubicBezTo>
                  <a:cubicBezTo>
                    <a:pt x="6160" y="9292"/>
                    <a:pt x="6993" y="9343"/>
                    <a:pt x="7827" y="9343"/>
                  </a:cubicBezTo>
                  <a:cubicBezTo>
                    <a:pt x="9356" y="9343"/>
                    <a:pt x="10884" y="9172"/>
                    <a:pt x="12380" y="8833"/>
                  </a:cubicBezTo>
                  <a:lnTo>
                    <a:pt x="12380" y="9374"/>
                  </a:lnTo>
                  <a:cubicBezTo>
                    <a:pt x="12269" y="9399"/>
                    <a:pt x="12152" y="9424"/>
                    <a:pt x="12036" y="9448"/>
                  </a:cubicBezTo>
                  <a:lnTo>
                    <a:pt x="12017" y="9448"/>
                  </a:lnTo>
                  <a:cubicBezTo>
                    <a:pt x="11329" y="9596"/>
                    <a:pt x="10640" y="9706"/>
                    <a:pt x="9946" y="9780"/>
                  </a:cubicBezTo>
                  <a:cubicBezTo>
                    <a:pt x="9927" y="9780"/>
                    <a:pt x="9909" y="9780"/>
                    <a:pt x="9896" y="9786"/>
                  </a:cubicBezTo>
                  <a:cubicBezTo>
                    <a:pt x="9214" y="9854"/>
                    <a:pt x="8526" y="9891"/>
                    <a:pt x="7837" y="9891"/>
                  </a:cubicBezTo>
                  <a:lnTo>
                    <a:pt x="7788" y="9891"/>
                  </a:lnTo>
                  <a:cubicBezTo>
                    <a:pt x="7094" y="9891"/>
                    <a:pt x="6405" y="9854"/>
                    <a:pt x="5717" y="9786"/>
                  </a:cubicBezTo>
                  <a:lnTo>
                    <a:pt x="5692" y="9786"/>
                  </a:lnTo>
                  <a:cubicBezTo>
                    <a:pt x="5397" y="9749"/>
                    <a:pt x="5102" y="9712"/>
                    <a:pt x="4807" y="9669"/>
                  </a:cubicBezTo>
                  <a:lnTo>
                    <a:pt x="4764" y="9233"/>
                  </a:lnTo>
                  <a:lnTo>
                    <a:pt x="4684" y="8520"/>
                  </a:lnTo>
                  <a:lnTo>
                    <a:pt x="4432" y="6141"/>
                  </a:lnTo>
                  <a:lnTo>
                    <a:pt x="4850" y="6141"/>
                  </a:lnTo>
                  <a:cubicBezTo>
                    <a:pt x="5034" y="6141"/>
                    <a:pt x="5182" y="5994"/>
                    <a:pt x="5182" y="5809"/>
                  </a:cubicBezTo>
                  <a:lnTo>
                    <a:pt x="5182" y="5287"/>
                  </a:lnTo>
                  <a:cubicBezTo>
                    <a:pt x="5182" y="5102"/>
                    <a:pt x="5034" y="4955"/>
                    <a:pt x="4850" y="4955"/>
                  </a:cubicBezTo>
                  <a:lnTo>
                    <a:pt x="4659" y="4955"/>
                  </a:lnTo>
                  <a:lnTo>
                    <a:pt x="5108" y="3363"/>
                  </a:lnTo>
                  <a:lnTo>
                    <a:pt x="5520" y="3363"/>
                  </a:lnTo>
                  <a:cubicBezTo>
                    <a:pt x="5735" y="3357"/>
                    <a:pt x="5895" y="3148"/>
                    <a:pt x="5833" y="2933"/>
                  </a:cubicBezTo>
                  <a:lnTo>
                    <a:pt x="5655" y="2355"/>
                  </a:lnTo>
                  <a:cubicBezTo>
                    <a:pt x="5612" y="2220"/>
                    <a:pt x="5483" y="2127"/>
                    <a:pt x="5342" y="2127"/>
                  </a:cubicBezTo>
                  <a:lnTo>
                    <a:pt x="4764" y="2127"/>
                  </a:lnTo>
                  <a:cubicBezTo>
                    <a:pt x="4444" y="1525"/>
                    <a:pt x="3842" y="1119"/>
                    <a:pt x="3160" y="1046"/>
                  </a:cubicBezTo>
                  <a:lnTo>
                    <a:pt x="3160" y="431"/>
                  </a:lnTo>
                  <a:lnTo>
                    <a:pt x="3645" y="431"/>
                  </a:lnTo>
                  <a:cubicBezTo>
                    <a:pt x="3928" y="431"/>
                    <a:pt x="3928" y="1"/>
                    <a:pt x="364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51"/>
            <p:cNvSpPr/>
            <p:nvPr/>
          </p:nvSpPr>
          <p:spPr>
            <a:xfrm>
              <a:off x="2257974" y="2837481"/>
              <a:ext cx="196476" cy="98737"/>
            </a:xfrm>
            <a:custGeom>
              <a:avLst/>
              <a:gdLst/>
              <a:ahLst/>
              <a:cxnLst/>
              <a:rect l="l" t="t" r="r" b="b"/>
              <a:pathLst>
                <a:path w="7285" h="3661" extrusionOk="0">
                  <a:moveTo>
                    <a:pt x="5469" y="424"/>
                  </a:moveTo>
                  <a:cubicBezTo>
                    <a:pt x="5576" y="424"/>
                    <a:pt x="5677" y="478"/>
                    <a:pt x="5735" y="571"/>
                  </a:cubicBezTo>
                  <a:cubicBezTo>
                    <a:pt x="5842" y="736"/>
                    <a:pt x="6025" y="832"/>
                    <a:pt x="6218" y="832"/>
                  </a:cubicBezTo>
                  <a:cubicBezTo>
                    <a:pt x="6270" y="832"/>
                    <a:pt x="6322" y="825"/>
                    <a:pt x="6374" y="811"/>
                  </a:cubicBezTo>
                  <a:lnTo>
                    <a:pt x="6516" y="774"/>
                  </a:lnTo>
                  <a:cubicBezTo>
                    <a:pt x="6542" y="766"/>
                    <a:pt x="6566" y="763"/>
                    <a:pt x="6589" y="763"/>
                  </a:cubicBezTo>
                  <a:cubicBezTo>
                    <a:pt x="6835" y="763"/>
                    <a:pt x="6914" y="1150"/>
                    <a:pt x="6639" y="1229"/>
                  </a:cubicBezTo>
                  <a:lnTo>
                    <a:pt x="5157" y="1622"/>
                  </a:lnTo>
                  <a:cubicBezTo>
                    <a:pt x="5173" y="1440"/>
                    <a:pt x="5026" y="1286"/>
                    <a:pt x="4850" y="1286"/>
                  </a:cubicBezTo>
                  <a:cubicBezTo>
                    <a:pt x="4824" y="1286"/>
                    <a:pt x="4797" y="1289"/>
                    <a:pt x="4770" y="1296"/>
                  </a:cubicBezTo>
                  <a:lnTo>
                    <a:pt x="3559" y="1622"/>
                  </a:lnTo>
                  <a:cubicBezTo>
                    <a:pt x="3405" y="1659"/>
                    <a:pt x="3276" y="1757"/>
                    <a:pt x="3203" y="1899"/>
                  </a:cubicBezTo>
                  <a:lnTo>
                    <a:pt x="3037" y="2194"/>
                  </a:lnTo>
                  <a:lnTo>
                    <a:pt x="2268" y="2403"/>
                  </a:lnTo>
                  <a:cubicBezTo>
                    <a:pt x="2229" y="2412"/>
                    <a:pt x="2188" y="2416"/>
                    <a:pt x="2148" y="2416"/>
                  </a:cubicBezTo>
                  <a:cubicBezTo>
                    <a:pt x="2027" y="2416"/>
                    <a:pt x="1907" y="2374"/>
                    <a:pt x="1820" y="2286"/>
                  </a:cubicBezTo>
                  <a:lnTo>
                    <a:pt x="609" y="1161"/>
                  </a:lnTo>
                  <a:lnTo>
                    <a:pt x="965" y="1063"/>
                  </a:lnTo>
                  <a:lnTo>
                    <a:pt x="1586" y="1394"/>
                  </a:lnTo>
                  <a:cubicBezTo>
                    <a:pt x="1619" y="1411"/>
                    <a:pt x="1654" y="1419"/>
                    <a:pt x="1689" y="1419"/>
                  </a:cubicBezTo>
                  <a:cubicBezTo>
                    <a:pt x="1706" y="1419"/>
                    <a:pt x="1723" y="1417"/>
                    <a:pt x="1740" y="1413"/>
                  </a:cubicBezTo>
                  <a:lnTo>
                    <a:pt x="5385" y="436"/>
                  </a:lnTo>
                  <a:cubicBezTo>
                    <a:pt x="5413" y="428"/>
                    <a:pt x="5441" y="424"/>
                    <a:pt x="5469" y="424"/>
                  </a:cubicBezTo>
                  <a:close/>
                  <a:moveTo>
                    <a:pt x="4481" y="1819"/>
                  </a:moveTo>
                  <a:lnTo>
                    <a:pt x="4463" y="1837"/>
                  </a:lnTo>
                  <a:lnTo>
                    <a:pt x="4450" y="1855"/>
                  </a:lnTo>
                  <a:lnTo>
                    <a:pt x="3504" y="2894"/>
                  </a:lnTo>
                  <a:cubicBezTo>
                    <a:pt x="3412" y="2999"/>
                    <a:pt x="3295" y="3073"/>
                    <a:pt x="3160" y="3103"/>
                  </a:cubicBezTo>
                  <a:lnTo>
                    <a:pt x="2975" y="3159"/>
                  </a:lnTo>
                  <a:lnTo>
                    <a:pt x="3356" y="2482"/>
                  </a:lnTo>
                  <a:lnTo>
                    <a:pt x="3571" y="2114"/>
                  </a:lnTo>
                  <a:cubicBezTo>
                    <a:pt x="3590" y="2077"/>
                    <a:pt x="3627" y="2046"/>
                    <a:pt x="3670" y="2034"/>
                  </a:cubicBezTo>
                  <a:lnTo>
                    <a:pt x="4481" y="1819"/>
                  </a:lnTo>
                  <a:close/>
                  <a:moveTo>
                    <a:pt x="5461" y="0"/>
                  </a:moveTo>
                  <a:cubicBezTo>
                    <a:pt x="5399" y="0"/>
                    <a:pt x="5336" y="8"/>
                    <a:pt x="5274" y="24"/>
                  </a:cubicBezTo>
                  <a:lnTo>
                    <a:pt x="1715" y="976"/>
                  </a:lnTo>
                  <a:lnTo>
                    <a:pt x="1107" y="657"/>
                  </a:lnTo>
                  <a:cubicBezTo>
                    <a:pt x="1068" y="638"/>
                    <a:pt x="1027" y="628"/>
                    <a:pt x="987" y="628"/>
                  </a:cubicBezTo>
                  <a:cubicBezTo>
                    <a:pt x="963" y="628"/>
                    <a:pt x="939" y="632"/>
                    <a:pt x="916" y="638"/>
                  </a:cubicBezTo>
                  <a:lnTo>
                    <a:pt x="215" y="823"/>
                  </a:lnTo>
                  <a:cubicBezTo>
                    <a:pt x="123" y="847"/>
                    <a:pt x="49" y="921"/>
                    <a:pt x="25" y="1013"/>
                  </a:cubicBezTo>
                  <a:cubicBezTo>
                    <a:pt x="0" y="1106"/>
                    <a:pt x="31" y="1210"/>
                    <a:pt x="105" y="1272"/>
                  </a:cubicBezTo>
                  <a:lnTo>
                    <a:pt x="1525" y="2599"/>
                  </a:lnTo>
                  <a:cubicBezTo>
                    <a:pt x="1691" y="2753"/>
                    <a:pt x="1912" y="2839"/>
                    <a:pt x="2139" y="2839"/>
                  </a:cubicBezTo>
                  <a:cubicBezTo>
                    <a:pt x="2219" y="2839"/>
                    <a:pt x="2299" y="2833"/>
                    <a:pt x="2379" y="2808"/>
                  </a:cubicBezTo>
                  <a:lnTo>
                    <a:pt x="2729" y="2716"/>
                  </a:lnTo>
                  <a:lnTo>
                    <a:pt x="2447" y="3214"/>
                  </a:lnTo>
                  <a:cubicBezTo>
                    <a:pt x="2326" y="3423"/>
                    <a:pt x="2480" y="3661"/>
                    <a:pt x="2698" y="3661"/>
                  </a:cubicBezTo>
                  <a:cubicBezTo>
                    <a:pt x="2724" y="3661"/>
                    <a:pt x="2751" y="3658"/>
                    <a:pt x="2778" y="3650"/>
                  </a:cubicBezTo>
                  <a:lnTo>
                    <a:pt x="3270" y="3521"/>
                  </a:lnTo>
                  <a:cubicBezTo>
                    <a:pt x="3479" y="3466"/>
                    <a:pt x="3676" y="3343"/>
                    <a:pt x="3823" y="3183"/>
                  </a:cubicBezTo>
                  <a:lnTo>
                    <a:pt x="4727" y="2181"/>
                  </a:lnTo>
                  <a:lnTo>
                    <a:pt x="6749" y="1646"/>
                  </a:lnTo>
                  <a:cubicBezTo>
                    <a:pt x="7069" y="1560"/>
                    <a:pt x="7284" y="1247"/>
                    <a:pt x="7235" y="915"/>
                  </a:cubicBezTo>
                  <a:cubicBezTo>
                    <a:pt x="7192" y="583"/>
                    <a:pt x="6909" y="337"/>
                    <a:pt x="6577" y="337"/>
                  </a:cubicBezTo>
                  <a:cubicBezTo>
                    <a:pt x="6516" y="337"/>
                    <a:pt x="6460" y="343"/>
                    <a:pt x="6405" y="362"/>
                  </a:cubicBezTo>
                  <a:lnTo>
                    <a:pt x="6258" y="399"/>
                  </a:lnTo>
                  <a:cubicBezTo>
                    <a:pt x="6244" y="403"/>
                    <a:pt x="6230" y="405"/>
                    <a:pt x="6216" y="405"/>
                  </a:cubicBezTo>
                  <a:cubicBezTo>
                    <a:pt x="6170" y="405"/>
                    <a:pt x="6126" y="381"/>
                    <a:pt x="6098" y="343"/>
                  </a:cubicBezTo>
                  <a:cubicBezTo>
                    <a:pt x="5955" y="126"/>
                    <a:pt x="5713" y="0"/>
                    <a:pt x="546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51"/>
            <p:cNvSpPr/>
            <p:nvPr/>
          </p:nvSpPr>
          <p:spPr>
            <a:xfrm>
              <a:off x="2390909" y="2855308"/>
              <a:ext cx="18555" cy="12163"/>
            </a:xfrm>
            <a:custGeom>
              <a:avLst/>
              <a:gdLst/>
              <a:ahLst/>
              <a:cxnLst/>
              <a:rect l="l" t="t" r="r" b="b"/>
              <a:pathLst>
                <a:path w="688" h="451" extrusionOk="0">
                  <a:moveTo>
                    <a:pt x="393" y="0"/>
                  </a:moveTo>
                  <a:cubicBezTo>
                    <a:pt x="374" y="0"/>
                    <a:pt x="354" y="3"/>
                    <a:pt x="333" y="8"/>
                  </a:cubicBezTo>
                  <a:lnTo>
                    <a:pt x="241" y="27"/>
                  </a:lnTo>
                  <a:cubicBezTo>
                    <a:pt x="1" y="94"/>
                    <a:pt x="44" y="451"/>
                    <a:pt x="296" y="451"/>
                  </a:cubicBezTo>
                  <a:cubicBezTo>
                    <a:pt x="314" y="451"/>
                    <a:pt x="333" y="451"/>
                    <a:pt x="351" y="445"/>
                  </a:cubicBezTo>
                  <a:lnTo>
                    <a:pt x="443" y="420"/>
                  </a:lnTo>
                  <a:cubicBezTo>
                    <a:pt x="687" y="346"/>
                    <a:pt x="617" y="0"/>
                    <a:pt x="3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51"/>
            <p:cNvSpPr/>
            <p:nvPr/>
          </p:nvSpPr>
          <p:spPr>
            <a:xfrm>
              <a:off x="2365126" y="2860540"/>
              <a:ext cx="18879" cy="12244"/>
            </a:xfrm>
            <a:custGeom>
              <a:avLst/>
              <a:gdLst/>
              <a:ahLst/>
              <a:cxnLst/>
              <a:rect l="l" t="t" r="r" b="b"/>
              <a:pathLst>
                <a:path w="700" h="454" extrusionOk="0">
                  <a:moveTo>
                    <a:pt x="399" y="1"/>
                  </a:moveTo>
                  <a:cubicBezTo>
                    <a:pt x="377" y="1"/>
                    <a:pt x="354" y="4"/>
                    <a:pt x="330" y="11"/>
                  </a:cubicBezTo>
                  <a:lnTo>
                    <a:pt x="244" y="35"/>
                  </a:lnTo>
                  <a:cubicBezTo>
                    <a:pt x="0" y="96"/>
                    <a:pt x="46" y="453"/>
                    <a:pt x="293" y="453"/>
                  </a:cubicBezTo>
                  <a:cubicBezTo>
                    <a:pt x="295" y="453"/>
                    <a:pt x="297" y="453"/>
                    <a:pt x="299" y="453"/>
                  </a:cubicBezTo>
                  <a:cubicBezTo>
                    <a:pt x="318" y="453"/>
                    <a:pt x="336" y="453"/>
                    <a:pt x="354" y="447"/>
                  </a:cubicBezTo>
                  <a:lnTo>
                    <a:pt x="441" y="423"/>
                  </a:lnTo>
                  <a:cubicBezTo>
                    <a:pt x="699" y="361"/>
                    <a:pt x="629" y="1"/>
                    <a:pt x="39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51"/>
            <p:cNvSpPr/>
            <p:nvPr/>
          </p:nvSpPr>
          <p:spPr>
            <a:xfrm>
              <a:off x="2339208" y="2865907"/>
              <a:ext cx="18690" cy="12352"/>
            </a:xfrm>
            <a:custGeom>
              <a:avLst/>
              <a:gdLst/>
              <a:ahLst/>
              <a:cxnLst/>
              <a:rect l="l" t="t" r="r" b="b"/>
              <a:pathLst>
                <a:path w="693" h="458" extrusionOk="0">
                  <a:moveTo>
                    <a:pt x="392" y="1"/>
                  </a:moveTo>
                  <a:cubicBezTo>
                    <a:pt x="373" y="1"/>
                    <a:pt x="353" y="3"/>
                    <a:pt x="332" y="9"/>
                  </a:cubicBezTo>
                  <a:lnTo>
                    <a:pt x="246" y="33"/>
                  </a:lnTo>
                  <a:cubicBezTo>
                    <a:pt x="0" y="95"/>
                    <a:pt x="49" y="457"/>
                    <a:pt x="301" y="457"/>
                  </a:cubicBezTo>
                  <a:cubicBezTo>
                    <a:pt x="320" y="457"/>
                    <a:pt x="338" y="451"/>
                    <a:pt x="357" y="445"/>
                  </a:cubicBezTo>
                  <a:lnTo>
                    <a:pt x="443" y="427"/>
                  </a:lnTo>
                  <a:cubicBezTo>
                    <a:pt x="692" y="353"/>
                    <a:pt x="622" y="1"/>
                    <a:pt x="3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1" name="Google Shape;901;p51"/>
          <p:cNvGrpSpPr/>
          <p:nvPr/>
        </p:nvGrpSpPr>
        <p:grpSpPr>
          <a:xfrm>
            <a:off x="4041581" y="2102386"/>
            <a:ext cx="388098" cy="394733"/>
            <a:chOff x="4041581" y="2102386"/>
            <a:chExt cx="388098" cy="394733"/>
          </a:xfrm>
        </p:grpSpPr>
        <p:sp>
          <p:nvSpPr>
            <p:cNvPr id="902" name="Google Shape;902;p51"/>
            <p:cNvSpPr/>
            <p:nvPr/>
          </p:nvSpPr>
          <p:spPr>
            <a:xfrm>
              <a:off x="4300169" y="2468747"/>
              <a:ext cx="30045" cy="11651"/>
            </a:xfrm>
            <a:custGeom>
              <a:avLst/>
              <a:gdLst/>
              <a:ahLst/>
              <a:cxnLst/>
              <a:rect l="l" t="t" r="r" b="b"/>
              <a:pathLst>
                <a:path w="1114" h="432" extrusionOk="0">
                  <a:moveTo>
                    <a:pt x="290" y="1"/>
                  </a:moveTo>
                  <a:cubicBezTo>
                    <a:pt x="1" y="1"/>
                    <a:pt x="1" y="431"/>
                    <a:pt x="290" y="431"/>
                  </a:cubicBezTo>
                  <a:lnTo>
                    <a:pt x="825" y="431"/>
                  </a:lnTo>
                  <a:cubicBezTo>
                    <a:pt x="1114" y="431"/>
                    <a:pt x="1114" y="1"/>
                    <a:pt x="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51"/>
            <p:cNvSpPr/>
            <p:nvPr/>
          </p:nvSpPr>
          <p:spPr>
            <a:xfrm>
              <a:off x="4148005" y="2435924"/>
              <a:ext cx="19904" cy="11651"/>
            </a:xfrm>
            <a:custGeom>
              <a:avLst/>
              <a:gdLst/>
              <a:ahLst/>
              <a:cxnLst/>
              <a:rect l="l" t="t" r="r" b="b"/>
              <a:pathLst>
                <a:path w="738" h="432" extrusionOk="0">
                  <a:moveTo>
                    <a:pt x="283" y="1"/>
                  </a:moveTo>
                  <a:cubicBezTo>
                    <a:pt x="0" y="1"/>
                    <a:pt x="0" y="431"/>
                    <a:pt x="283" y="431"/>
                  </a:cubicBezTo>
                  <a:lnTo>
                    <a:pt x="455" y="431"/>
                  </a:lnTo>
                  <a:cubicBezTo>
                    <a:pt x="738" y="431"/>
                    <a:pt x="738" y="1"/>
                    <a:pt x="45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51"/>
            <p:cNvSpPr/>
            <p:nvPr/>
          </p:nvSpPr>
          <p:spPr>
            <a:xfrm>
              <a:off x="4041581" y="2102386"/>
              <a:ext cx="388098" cy="394733"/>
            </a:xfrm>
            <a:custGeom>
              <a:avLst/>
              <a:gdLst/>
              <a:ahLst/>
              <a:cxnLst/>
              <a:rect l="l" t="t" r="r" b="b"/>
              <a:pathLst>
                <a:path w="14390" h="14636" extrusionOk="0">
                  <a:moveTo>
                    <a:pt x="13892" y="2250"/>
                  </a:moveTo>
                  <a:lnTo>
                    <a:pt x="13892" y="2994"/>
                  </a:lnTo>
                  <a:lnTo>
                    <a:pt x="8378" y="2994"/>
                  </a:lnTo>
                  <a:lnTo>
                    <a:pt x="8378" y="2250"/>
                  </a:lnTo>
                  <a:close/>
                  <a:moveTo>
                    <a:pt x="7942" y="425"/>
                  </a:moveTo>
                  <a:cubicBezTo>
                    <a:pt x="7948" y="425"/>
                    <a:pt x="7954" y="431"/>
                    <a:pt x="7954" y="431"/>
                  </a:cubicBezTo>
                  <a:lnTo>
                    <a:pt x="7954" y="1998"/>
                  </a:lnTo>
                  <a:cubicBezTo>
                    <a:pt x="7948" y="2011"/>
                    <a:pt x="7948" y="2023"/>
                    <a:pt x="7954" y="2035"/>
                  </a:cubicBezTo>
                  <a:lnTo>
                    <a:pt x="7954" y="3209"/>
                  </a:lnTo>
                  <a:cubicBezTo>
                    <a:pt x="7948" y="3221"/>
                    <a:pt x="7948" y="3234"/>
                    <a:pt x="7954" y="3252"/>
                  </a:cubicBezTo>
                  <a:lnTo>
                    <a:pt x="7954" y="7844"/>
                  </a:lnTo>
                  <a:lnTo>
                    <a:pt x="7296" y="7844"/>
                  </a:lnTo>
                  <a:lnTo>
                    <a:pt x="7296" y="431"/>
                  </a:lnTo>
                  <a:cubicBezTo>
                    <a:pt x="7296" y="431"/>
                    <a:pt x="7302" y="425"/>
                    <a:pt x="7309" y="425"/>
                  </a:cubicBezTo>
                  <a:close/>
                  <a:moveTo>
                    <a:pt x="9362" y="6547"/>
                  </a:moveTo>
                  <a:lnTo>
                    <a:pt x="9362" y="7844"/>
                  </a:lnTo>
                  <a:lnTo>
                    <a:pt x="8378" y="7844"/>
                  </a:lnTo>
                  <a:lnTo>
                    <a:pt x="8378" y="6547"/>
                  </a:lnTo>
                  <a:close/>
                  <a:moveTo>
                    <a:pt x="10443" y="6547"/>
                  </a:moveTo>
                  <a:lnTo>
                    <a:pt x="10443" y="7844"/>
                  </a:lnTo>
                  <a:lnTo>
                    <a:pt x="9792" y="7844"/>
                  </a:lnTo>
                  <a:lnTo>
                    <a:pt x="9792" y="6547"/>
                  </a:lnTo>
                  <a:close/>
                  <a:moveTo>
                    <a:pt x="11525" y="6547"/>
                  </a:moveTo>
                  <a:lnTo>
                    <a:pt x="11525" y="7844"/>
                  </a:lnTo>
                  <a:lnTo>
                    <a:pt x="10874" y="7844"/>
                  </a:lnTo>
                  <a:lnTo>
                    <a:pt x="10874" y="6547"/>
                  </a:lnTo>
                  <a:close/>
                  <a:moveTo>
                    <a:pt x="12607" y="6547"/>
                  </a:moveTo>
                  <a:lnTo>
                    <a:pt x="12607" y="7844"/>
                  </a:lnTo>
                  <a:lnTo>
                    <a:pt x="11955" y="7844"/>
                  </a:lnTo>
                  <a:lnTo>
                    <a:pt x="11955" y="6547"/>
                  </a:lnTo>
                  <a:close/>
                  <a:moveTo>
                    <a:pt x="13959" y="6547"/>
                  </a:moveTo>
                  <a:lnTo>
                    <a:pt x="13959" y="7844"/>
                  </a:lnTo>
                  <a:lnTo>
                    <a:pt x="13037" y="7844"/>
                  </a:lnTo>
                  <a:lnTo>
                    <a:pt x="13037" y="6547"/>
                  </a:lnTo>
                  <a:close/>
                  <a:moveTo>
                    <a:pt x="12773" y="9774"/>
                  </a:moveTo>
                  <a:lnTo>
                    <a:pt x="12773" y="10401"/>
                  </a:lnTo>
                  <a:lnTo>
                    <a:pt x="7192" y="10401"/>
                  </a:lnTo>
                  <a:lnTo>
                    <a:pt x="7192" y="9774"/>
                  </a:lnTo>
                  <a:close/>
                  <a:moveTo>
                    <a:pt x="12773" y="10837"/>
                  </a:moveTo>
                  <a:lnTo>
                    <a:pt x="12773" y="11630"/>
                  </a:lnTo>
                  <a:lnTo>
                    <a:pt x="7192" y="11630"/>
                  </a:lnTo>
                  <a:lnTo>
                    <a:pt x="7192" y="10837"/>
                  </a:lnTo>
                  <a:close/>
                  <a:moveTo>
                    <a:pt x="2514" y="10960"/>
                  </a:moveTo>
                  <a:lnTo>
                    <a:pt x="2514" y="12478"/>
                  </a:lnTo>
                  <a:lnTo>
                    <a:pt x="430" y="12478"/>
                  </a:lnTo>
                  <a:lnTo>
                    <a:pt x="430" y="10960"/>
                  </a:lnTo>
                  <a:close/>
                  <a:moveTo>
                    <a:pt x="12773" y="12060"/>
                  </a:moveTo>
                  <a:lnTo>
                    <a:pt x="12773" y="12860"/>
                  </a:lnTo>
                  <a:lnTo>
                    <a:pt x="7192" y="12860"/>
                  </a:lnTo>
                  <a:lnTo>
                    <a:pt x="7192" y="12060"/>
                  </a:lnTo>
                  <a:close/>
                  <a:moveTo>
                    <a:pt x="5624" y="10960"/>
                  </a:moveTo>
                  <a:lnTo>
                    <a:pt x="5624" y="14206"/>
                  </a:lnTo>
                  <a:lnTo>
                    <a:pt x="3848" y="14206"/>
                  </a:lnTo>
                  <a:lnTo>
                    <a:pt x="3848" y="10960"/>
                  </a:lnTo>
                  <a:close/>
                  <a:moveTo>
                    <a:pt x="12773" y="13290"/>
                  </a:moveTo>
                  <a:lnTo>
                    <a:pt x="12773" y="14212"/>
                  </a:lnTo>
                  <a:lnTo>
                    <a:pt x="7192" y="14212"/>
                  </a:lnTo>
                  <a:lnTo>
                    <a:pt x="7192" y="13290"/>
                  </a:lnTo>
                  <a:close/>
                  <a:moveTo>
                    <a:pt x="13959" y="8274"/>
                  </a:moveTo>
                  <a:lnTo>
                    <a:pt x="13959" y="14212"/>
                  </a:lnTo>
                  <a:lnTo>
                    <a:pt x="13203" y="14212"/>
                  </a:lnTo>
                  <a:lnTo>
                    <a:pt x="13203" y="9559"/>
                  </a:lnTo>
                  <a:cubicBezTo>
                    <a:pt x="13203" y="9442"/>
                    <a:pt x="13105" y="9344"/>
                    <a:pt x="12988" y="9344"/>
                  </a:cubicBezTo>
                  <a:lnTo>
                    <a:pt x="6331" y="9344"/>
                  </a:lnTo>
                  <a:lnTo>
                    <a:pt x="6331" y="8274"/>
                  </a:lnTo>
                  <a:close/>
                  <a:moveTo>
                    <a:pt x="7309" y="1"/>
                  </a:moveTo>
                  <a:cubicBezTo>
                    <a:pt x="7069" y="1"/>
                    <a:pt x="6872" y="197"/>
                    <a:pt x="6872" y="437"/>
                  </a:cubicBezTo>
                  <a:lnTo>
                    <a:pt x="6872" y="1070"/>
                  </a:lnTo>
                  <a:lnTo>
                    <a:pt x="5378" y="1955"/>
                  </a:lnTo>
                  <a:cubicBezTo>
                    <a:pt x="5166" y="2075"/>
                    <a:pt x="5290" y="2356"/>
                    <a:pt x="5482" y="2356"/>
                  </a:cubicBezTo>
                  <a:cubicBezTo>
                    <a:pt x="5517" y="2356"/>
                    <a:pt x="5555" y="2346"/>
                    <a:pt x="5594" y="2324"/>
                  </a:cubicBezTo>
                  <a:lnTo>
                    <a:pt x="6872" y="1568"/>
                  </a:lnTo>
                  <a:lnTo>
                    <a:pt x="6872" y="3922"/>
                  </a:lnTo>
                  <a:lnTo>
                    <a:pt x="4063" y="3922"/>
                  </a:lnTo>
                  <a:cubicBezTo>
                    <a:pt x="3780" y="3922"/>
                    <a:pt x="3780" y="4352"/>
                    <a:pt x="4063" y="4352"/>
                  </a:cubicBezTo>
                  <a:lnTo>
                    <a:pt x="6872" y="4352"/>
                  </a:lnTo>
                  <a:lnTo>
                    <a:pt x="6872" y="5391"/>
                  </a:lnTo>
                  <a:lnTo>
                    <a:pt x="4063" y="5391"/>
                  </a:lnTo>
                  <a:cubicBezTo>
                    <a:pt x="3780" y="5391"/>
                    <a:pt x="3780" y="5815"/>
                    <a:pt x="4063" y="5815"/>
                  </a:cubicBezTo>
                  <a:lnTo>
                    <a:pt x="6872" y="5815"/>
                  </a:lnTo>
                  <a:lnTo>
                    <a:pt x="6872" y="6854"/>
                  </a:lnTo>
                  <a:lnTo>
                    <a:pt x="4063" y="6854"/>
                  </a:lnTo>
                  <a:cubicBezTo>
                    <a:pt x="3782" y="6854"/>
                    <a:pt x="3780" y="7278"/>
                    <a:pt x="4057" y="7278"/>
                  </a:cubicBezTo>
                  <a:cubicBezTo>
                    <a:pt x="4059" y="7278"/>
                    <a:pt x="4061" y="7278"/>
                    <a:pt x="4063" y="7278"/>
                  </a:cubicBezTo>
                  <a:lnTo>
                    <a:pt x="6872" y="7278"/>
                  </a:lnTo>
                  <a:lnTo>
                    <a:pt x="6872" y="7844"/>
                  </a:lnTo>
                  <a:lnTo>
                    <a:pt x="1469" y="7844"/>
                  </a:lnTo>
                  <a:lnTo>
                    <a:pt x="1469" y="4752"/>
                  </a:lnTo>
                  <a:lnTo>
                    <a:pt x="4782" y="2803"/>
                  </a:lnTo>
                  <a:cubicBezTo>
                    <a:pt x="4990" y="2679"/>
                    <a:pt x="4864" y="2397"/>
                    <a:pt x="4673" y="2397"/>
                  </a:cubicBezTo>
                  <a:cubicBezTo>
                    <a:pt x="4637" y="2397"/>
                    <a:pt x="4599" y="2406"/>
                    <a:pt x="4561" y="2429"/>
                  </a:cubicBezTo>
                  <a:lnTo>
                    <a:pt x="1149" y="4445"/>
                  </a:lnTo>
                  <a:cubicBezTo>
                    <a:pt x="1082" y="4482"/>
                    <a:pt x="1045" y="4549"/>
                    <a:pt x="1045" y="4629"/>
                  </a:cubicBezTo>
                  <a:lnTo>
                    <a:pt x="1045" y="7844"/>
                  </a:lnTo>
                  <a:lnTo>
                    <a:pt x="221" y="7844"/>
                  </a:lnTo>
                  <a:cubicBezTo>
                    <a:pt x="98" y="7844"/>
                    <a:pt x="6" y="7942"/>
                    <a:pt x="6" y="8059"/>
                  </a:cubicBezTo>
                  <a:lnTo>
                    <a:pt x="6" y="8969"/>
                  </a:lnTo>
                  <a:cubicBezTo>
                    <a:pt x="6" y="9113"/>
                    <a:pt x="114" y="9185"/>
                    <a:pt x="221" y="9185"/>
                  </a:cubicBezTo>
                  <a:cubicBezTo>
                    <a:pt x="329" y="9185"/>
                    <a:pt x="436" y="9113"/>
                    <a:pt x="436" y="8969"/>
                  </a:cubicBezTo>
                  <a:lnTo>
                    <a:pt x="436" y="8280"/>
                  </a:lnTo>
                  <a:lnTo>
                    <a:pt x="5907" y="8280"/>
                  </a:lnTo>
                  <a:lnTo>
                    <a:pt x="5907" y="9565"/>
                  </a:lnTo>
                  <a:cubicBezTo>
                    <a:pt x="5907" y="9682"/>
                    <a:pt x="6005" y="9780"/>
                    <a:pt x="6122" y="9780"/>
                  </a:cubicBezTo>
                  <a:lnTo>
                    <a:pt x="6768" y="9780"/>
                  </a:lnTo>
                  <a:lnTo>
                    <a:pt x="6768" y="14206"/>
                  </a:lnTo>
                  <a:lnTo>
                    <a:pt x="6055" y="14206"/>
                  </a:lnTo>
                  <a:lnTo>
                    <a:pt x="6055" y="10807"/>
                  </a:lnTo>
                  <a:cubicBezTo>
                    <a:pt x="6055" y="10653"/>
                    <a:pt x="5932" y="10530"/>
                    <a:pt x="5778" y="10530"/>
                  </a:cubicBezTo>
                  <a:lnTo>
                    <a:pt x="3707" y="10530"/>
                  </a:lnTo>
                  <a:cubicBezTo>
                    <a:pt x="3553" y="10530"/>
                    <a:pt x="3424" y="10653"/>
                    <a:pt x="3424" y="10807"/>
                  </a:cubicBezTo>
                  <a:lnTo>
                    <a:pt x="3424" y="14206"/>
                  </a:lnTo>
                  <a:lnTo>
                    <a:pt x="430" y="14206"/>
                  </a:lnTo>
                  <a:lnTo>
                    <a:pt x="430" y="12909"/>
                  </a:lnTo>
                  <a:lnTo>
                    <a:pt x="2729" y="12909"/>
                  </a:lnTo>
                  <a:cubicBezTo>
                    <a:pt x="2846" y="12909"/>
                    <a:pt x="2944" y="12810"/>
                    <a:pt x="2944" y="12694"/>
                  </a:cubicBezTo>
                  <a:lnTo>
                    <a:pt x="2944" y="10745"/>
                  </a:lnTo>
                  <a:cubicBezTo>
                    <a:pt x="2944" y="10622"/>
                    <a:pt x="2846" y="10530"/>
                    <a:pt x="2729" y="10530"/>
                  </a:cubicBezTo>
                  <a:lnTo>
                    <a:pt x="430" y="10530"/>
                  </a:lnTo>
                  <a:lnTo>
                    <a:pt x="430" y="9921"/>
                  </a:lnTo>
                  <a:cubicBezTo>
                    <a:pt x="430" y="9777"/>
                    <a:pt x="323" y="9705"/>
                    <a:pt x="215" y="9705"/>
                  </a:cubicBezTo>
                  <a:cubicBezTo>
                    <a:pt x="108" y="9705"/>
                    <a:pt x="0" y="9777"/>
                    <a:pt x="0" y="9921"/>
                  </a:cubicBezTo>
                  <a:lnTo>
                    <a:pt x="0" y="10739"/>
                  </a:lnTo>
                  <a:lnTo>
                    <a:pt x="0" y="10745"/>
                  </a:lnTo>
                  <a:lnTo>
                    <a:pt x="0" y="12694"/>
                  </a:lnTo>
                  <a:lnTo>
                    <a:pt x="0" y="12700"/>
                  </a:lnTo>
                  <a:lnTo>
                    <a:pt x="0" y="14421"/>
                  </a:lnTo>
                  <a:cubicBezTo>
                    <a:pt x="0" y="14538"/>
                    <a:pt x="98" y="14636"/>
                    <a:pt x="215" y="14636"/>
                  </a:cubicBezTo>
                  <a:lnTo>
                    <a:pt x="14174" y="14636"/>
                  </a:lnTo>
                  <a:cubicBezTo>
                    <a:pt x="14291" y="14636"/>
                    <a:pt x="14390" y="14538"/>
                    <a:pt x="14390" y="14421"/>
                  </a:cubicBezTo>
                  <a:lnTo>
                    <a:pt x="14390" y="6332"/>
                  </a:lnTo>
                  <a:cubicBezTo>
                    <a:pt x="14390" y="6215"/>
                    <a:pt x="14291" y="6117"/>
                    <a:pt x="14174" y="6117"/>
                  </a:cubicBezTo>
                  <a:lnTo>
                    <a:pt x="8378" y="6117"/>
                  </a:lnTo>
                  <a:lnTo>
                    <a:pt x="8378" y="3430"/>
                  </a:lnTo>
                  <a:lnTo>
                    <a:pt x="13179" y="3430"/>
                  </a:lnTo>
                  <a:lnTo>
                    <a:pt x="13179" y="5410"/>
                  </a:lnTo>
                  <a:cubicBezTo>
                    <a:pt x="13176" y="5554"/>
                    <a:pt x="13282" y="5626"/>
                    <a:pt x="13388" y="5626"/>
                  </a:cubicBezTo>
                  <a:cubicBezTo>
                    <a:pt x="13495" y="5626"/>
                    <a:pt x="13603" y="5554"/>
                    <a:pt x="13603" y="5410"/>
                  </a:cubicBezTo>
                  <a:lnTo>
                    <a:pt x="13603" y="3424"/>
                  </a:lnTo>
                  <a:lnTo>
                    <a:pt x="14107" y="3424"/>
                  </a:lnTo>
                  <a:cubicBezTo>
                    <a:pt x="14224" y="3424"/>
                    <a:pt x="14322" y="3332"/>
                    <a:pt x="14322" y="3209"/>
                  </a:cubicBezTo>
                  <a:lnTo>
                    <a:pt x="14322" y="2041"/>
                  </a:lnTo>
                  <a:cubicBezTo>
                    <a:pt x="14322" y="1918"/>
                    <a:pt x="14224" y="1826"/>
                    <a:pt x="14107" y="1826"/>
                  </a:cubicBezTo>
                  <a:lnTo>
                    <a:pt x="8384" y="1826"/>
                  </a:lnTo>
                  <a:lnTo>
                    <a:pt x="8384" y="437"/>
                  </a:lnTo>
                  <a:cubicBezTo>
                    <a:pt x="8384" y="197"/>
                    <a:pt x="8187" y="1"/>
                    <a:pt x="79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5" name="Google Shape;905;p51"/>
          <p:cNvGrpSpPr/>
          <p:nvPr/>
        </p:nvGrpSpPr>
        <p:grpSpPr>
          <a:xfrm>
            <a:off x="2794758" y="3367765"/>
            <a:ext cx="318651" cy="394733"/>
            <a:chOff x="2794758" y="3367765"/>
            <a:chExt cx="318651" cy="394733"/>
          </a:xfrm>
        </p:grpSpPr>
        <p:sp>
          <p:nvSpPr>
            <p:cNvPr id="906" name="Google Shape;906;p51"/>
            <p:cNvSpPr/>
            <p:nvPr/>
          </p:nvSpPr>
          <p:spPr>
            <a:xfrm>
              <a:off x="2898026" y="3592560"/>
              <a:ext cx="38486" cy="34009"/>
            </a:xfrm>
            <a:custGeom>
              <a:avLst/>
              <a:gdLst/>
              <a:ahLst/>
              <a:cxnLst/>
              <a:rect l="l" t="t" r="r" b="b"/>
              <a:pathLst>
                <a:path w="1427" h="1261" extrusionOk="0">
                  <a:moveTo>
                    <a:pt x="1003" y="431"/>
                  </a:moveTo>
                  <a:lnTo>
                    <a:pt x="1003" y="830"/>
                  </a:lnTo>
                  <a:lnTo>
                    <a:pt x="431" y="830"/>
                  </a:lnTo>
                  <a:lnTo>
                    <a:pt x="431" y="431"/>
                  </a:lnTo>
                  <a:close/>
                  <a:moveTo>
                    <a:pt x="216" y="1"/>
                  </a:moveTo>
                  <a:cubicBezTo>
                    <a:pt x="99" y="1"/>
                    <a:pt x="1" y="99"/>
                    <a:pt x="1" y="216"/>
                  </a:cubicBezTo>
                  <a:lnTo>
                    <a:pt x="1" y="1045"/>
                  </a:lnTo>
                  <a:cubicBezTo>
                    <a:pt x="1" y="1162"/>
                    <a:pt x="99" y="1261"/>
                    <a:pt x="216" y="1261"/>
                  </a:cubicBezTo>
                  <a:lnTo>
                    <a:pt x="1218" y="1261"/>
                  </a:lnTo>
                  <a:cubicBezTo>
                    <a:pt x="1335" y="1261"/>
                    <a:pt x="1427" y="1162"/>
                    <a:pt x="1427" y="1045"/>
                  </a:cubicBezTo>
                  <a:lnTo>
                    <a:pt x="1427" y="216"/>
                  </a:lnTo>
                  <a:cubicBezTo>
                    <a:pt x="1427" y="99"/>
                    <a:pt x="1335" y="1"/>
                    <a:pt x="12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51"/>
            <p:cNvSpPr/>
            <p:nvPr/>
          </p:nvSpPr>
          <p:spPr>
            <a:xfrm>
              <a:off x="2898026" y="3702463"/>
              <a:ext cx="38486" cy="34009"/>
            </a:xfrm>
            <a:custGeom>
              <a:avLst/>
              <a:gdLst/>
              <a:ahLst/>
              <a:cxnLst/>
              <a:rect l="l" t="t" r="r" b="b"/>
              <a:pathLst>
                <a:path w="1427" h="1261" extrusionOk="0">
                  <a:moveTo>
                    <a:pt x="1003" y="431"/>
                  </a:moveTo>
                  <a:lnTo>
                    <a:pt x="1003" y="831"/>
                  </a:lnTo>
                  <a:lnTo>
                    <a:pt x="431" y="831"/>
                  </a:lnTo>
                  <a:lnTo>
                    <a:pt x="431" y="431"/>
                  </a:lnTo>
                  <a:close/>
                  <a:moveTo>
                    <a:pt x="216" y="1"/>
                  </a:moveTo>
                  <a:cubicBezTo>
                    <a:pt x="99" y="1"/>
                    <a:pt x="1" y="99"/>
                    <a:pt x="1" y="216"/>
                  </a:cubicBezTo>
                  <a:lnTo>
                    <a:pt x="1" y="1046"/>
                  </a:lnTo>
                  <a:cubicBezTo>
                    <a:pt x="1" y="1163"/>
                    <a:pt x="99" y="1261"/>
                    <a:pt x="216" y="1261"/>
                  </a:cubicBezTo>
                  <a:lnTo>
                    <a:pt x="1218" y="1261"/>
                  </a:lnTo>
                  <a:cubicBezTo>
                    <a:pt x="1335" y="1261"/>
                    <a:pt x="1427" y="1163"/>
                    <a:pt x="1427" y="1046"/>
                  </a:cubicBezTo>
                  <a:lnTo>
                    <a:pt x="1427" y="216"/>
                  </a:lnTo>
                  <a:cubicBezTo>
                    <a:pt x="1427" y="99"/>
                    <a:pt x="1335" y="1"/>
                    <a:pt x="12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51"/>
            <p:cNvSpPr/>
            <p:nvPr/>
          </p:nvSpPr>
          <p:spPr>
            <a:xfrm>
              <a:off x="2951912" y="3592560"/>
              <a:ext cx="38486" cy="34009"/>
            </a:xfrm>
            <a:custGeom>
              <a:avLst/>
              <a:gdLst/>
              <a:ahLst/>
              <a:cxnLst/>
              <a:rect l="l" t="t" r="r" b="b"/>
              <a:pathLst>
                <a:path w="1427" h="1261" extrusionOk="0">
                  <a:moveTo>
                    <a:pt x="996" y="431"/>
                  </a:moveTo>
                  <a:lnTo>
                    <a:pt x="996" y="830"/>
                  </a:lnTo>
                  <a:lnTo>
                    <a:pt x="425" y="830"/>
                  </a:lnTo>
                  <a:lnTo>
                    <a:pt x="425" y="431"/>
                  </a:lnTo>
                  <a:close/>
                  <a:moveTo>
                    <a:pt x="209" y="1"/>
                  </a:moveTo>
                  <a:cubicBezTo>
                    <a:pt x="93" y="1"/>
                    <a:pt x="0" y="99"/>
                    <a:pt x="0" y="216"/>
                  </a:cubicBezTo>
                  <a:lnTo>
                    <a:pt x="0" y="1045"/>
                  </a:lnTo>
                  <a:cubicBezTo>
                    <a:pt x="0" y="1162"/>
                    <a:pt x="93" y="1261"/>
                    <a:pt x="209" y="1261"/>
                  </a:cubicBezTo>
                  <a:lnTo>
                    <a:pt x="1211" y="1261"/>
                  </a:lnTo>
                  <a:cubicBezTo>
                    <a:pt x="1328" y="1261"/>
                    <a:pt x="1426" y="1162"/>
                    <a:pt x="1426" y="1045"/>
                  </a:cubicBezTo>
                  <a:lnTo>
                    <a:pt x="1426" y="216"/>
                  </a:lnTo>
                  <a:cubicBezTo>
                    <a:pt x="1426" y="99"/>
                    <a:pt x="1328" y="1"/>
                    <a:pt x="121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51"/>
            <p:cNvSpPr/>
            <p:nvPr/>
          </p:nvSpPr>
          <p:spPr>
            <a:xfrm>
              <a:off x="2794758" y="3367765"/>
              <a:ext cx="318489" cy="394733"/>
            </a:xfrm>
            <a:custGeom>
              <a:avLst/>
              <a:gdLst/>
              <a:ahLst/>
              <a:cxnLst/>
              <a:rect l="l" t="t" r="r" b="b"/>
              <a:pathLst>
                <a:path w="11809" h="14636" extrusionOk="0">
                  <a:moveTo>
                    <a:pt x="1777" y="1267"/>
                  </a:moveTo>
                  <a:lnTo>
                    <a:pt x="2072" y="1685"/>
                  </a:lnTo>
                  <a:lnTo>
                    <a:pt x="1506" y="1685"/>
                  </a:lnTo>
                  <a:lnTo>
                    <a:pt x="1777" y="1267"/>
                  </a:lnTo>
                  <a:close/>
                  <a:moveTo>
                    <a:pt x="2643" y="1095"/>
                  </a:moveTo>
                  <a:lnTo>
                    <a:pt x="3061" y="1685"/>
                  </a:lnTo>
                  <a:lnTo>
                    <a:pt x="2600" y="1685"/>
                  </a:lnTo>
                  <a:lnTo>
                    <a:pt x="2182" y="1095"/>
                  </a:lnTo>
                  <a:close/>
                  <a:moveTo>
                    <a:pt x="3627" y="1095"/>
                  </a:moveTo>
                  <a:lnTo>
                    <a:pt x="4045" y="1685"/>
                  </a:lnTo>
                  <a:lnTo>
                    <a:pt x="3584" y="1685"/>
                  </a:lnTo>
                  <a:lnTo>
                    <a:pt x="3166" y="1095"/>
                  </a:lnTo>
                  <a:close/>
                  <a:moveTo>
                    <a:pt x="4942" y="1095"/>
                  </a:moveTo>
                  <a:lnTo>
                    <a:pt x="4942" y="1685"/>
                  </a:lnTo>
                  <a:lnTo>
                    <a:pt x="4574" y="1685"/>
                  </a:lnTo>
                  <a:lnTo>
                    <a:pt x="4156" y="1095"/>
                  </a:lnTo>
                  <a:close/>
                  <a:moveTo>
                    <a:pt x="6141" y="1310"/>
                  </a:moveTo>
                  <a:lnTo>
                    <a:pt x="6645" y="1685"/>
                  </a:lnTo>
                  <a:lnTo>
                    <a:pt x="6141" y="1685"/>
                  </a:lnTo>
                  <a:lnTo>
                    <a:pt x="6141" y="1310"/>
                  </a:lnTo>
                  <a:close/>
                  <a:moveTo>
                    <a:pt x="1949" y="2662"/>
                  </a:moveTo>
                  <a:lnTo>
                    <a:pt x="2637" y="4285"/>
                  </a:lnTo>
                  <a:lnTo>
                    <a:pt x="1254" y="4285"/>
                  </a:lnTo>
                  <a:lnTo>
                    <a:pt x="1949" y="2662"/>
                  </a:lnTo>
                  <a:close/>
                  <a:moveTo>
                    <a:pt x="3461" y="4715"/>
                  </a:moveTo>
                  <a:lnTo>
                    <a:pt x="3461" y="5022"/>
                  </a:lnTo>
                  <a:lnTo>
                    <a:pt x="431" y="5022"/>
                  </a:lnTo>
                  <a:lnTo>
                    <a:pt x="431" y="4715"/>
                  </a:lnTo>
                  <a:close/>
                  <a:moveTo>
                    <a:pt x="6700" y="6989"/>
                  </a:moveTo>
                  <a:cubicBezTo>
                    <a:pt x="6706" y="6989"/>
                    <a:pt x="6719" y="6996"/>
                    <a:pt x="6719" y="7008"/>
                  </a:cubicBezTo>
                  <a:lnTo>
                    <a:pt x="6719" y="7370"/>
                  </a:lnTo>
                  <a:lnTo>
                    <a:pt x="4260" y="7370"/>
                  </a:lnTo>
                  <a:lnTo>
                    <a:pt x="4260" y="7008"/>
                  </a:lnTo>
                  <a:cubicBezTo>
                    <a:pt x="4260" y="6996"/>
                    <a:pt x="4266" y="6989"/>
                    <a:pt x="4278" y="6989"/>
                  </a:cubicBezTo>
                  <a:close/>
                  <a:moveTo>
                    <a:pt x="4623" y="10800"/>
                  </a:moveTo>
                  <a:lnTo>
                    <a:pt x="4623" y="11206"/>
                  </a:lnTo>
                  <a:lnTo>
                    <a:pt x="4260" y="11206"/>
                  </a:lnTo>
                  <a:lnTo>
                    <a:pt x="4260" y="10800"/>
                  </a:lnTo>
                  <a:close/>
                  <a:moveTo>
                    <a:pt x="5114" y="10272"/>
                  </a:moveTo>
                  <a:lnTo>
                    <a:pt x="5760" y="11722"/>
                  </a:lnTo>
                  <a:lnTo>
                    <a:pt x="5053" y="11722"/>
                  </a:lnTo>
                  <a:lnTo>
                    <a:pt x="5053" y="10272"/>
                  </a:lnTo>
                  <a:close/>
                  <a:moveTo>
                    <a:pt x="6018" y="10272"/>
                  </a:moveTo>
                  <a:lnTo>
                    <a:pt x="6670" y="11722"/>
                  </a:lnTo>
                  <a:lnTo>
                    <a:pt x="6227" y="11722"/>
                  </a:lnTo>
                  <a:lnTo>
                    <a:pt x="5582" y="10272"/>
                  </a:lnTo>
                  <a:close/>
                  <a:moveTo>
                    <a:pt x="7204" y="10272"/>
                  </a:moveTo>
                  <a:lnTo>
                    <a:pt x="7850" y="11722"/>
                  </a:lnTo>
                  <a:lnTo>
                    <a:pt x="7143" y="11722"/>
                  </a:lnTo>
                  <a:lnTo>
                    <a:pt x="6491" y="10272"/>
                  </a:lnTo>
                  <a:close/>
                  <a:moveTo>
                    <a:pt x="8108" y="10272"/>
                  </a:moveTo>
                  <a:lnTo>
                    <a:pt x="8759" y="11722"/>
                  </a:lnTo>
                  <a:lnTo>
                    <a:pt x="8317" y="11722"/>
                  </a:lnTo>
                  <a:lnTo>
                    <a:pt x="7671" y="10272"/>
                  </a:lnTo>
                  <a:close/>
                  <a:moveTo>
                    <a:pt x="9288" y="10272"/>
                  </a:moveTo>
                  <a:lnTo>
                    <a:pt x="9940" y="11722"/>
                  </a:lnTo>
                  <a:lnTo>
                    <a:pt x="9233" y="11722"/>
                  </a:lnTo>
                  <a:lnTo>
                    <a:pt x="8581" y="10272"/>
                  </a:lnTo>
                  <a:close/>
                  <a:moveTo>
                    <a:pt x="10198" y="10272"/>
                  </a:moveTo>
                  <a:lnTo>
                    <a:pt x="10849" y="11722"/>
                  </a:lnTo>
                  <a:lnTo>
                    <a:pt x="10407" y="11722"/>
                  </a:lnTo>
                  <a:lnTo>
                    <a:pt x="9755" y="10272"/>
                  </a:lnTo>
                  <a:close/>
                  <a:moveTo>
                    <a:pt x="11378" y="10272"/>
                  </a:moveTo>
                  <a:lnTo>
                    <a:pt x="11384" y="11722"/>
                  </a:lnTo>
                  <a:lnTo>
                    <a:pt x="11316" y="11722"/>
                  </a:lnTo>
                  <a:lnTo>
                    <a:pt x="10671" y="10272"/>
                  </a:lnTo>
                  <a:close/>
                  <a:moveTo>
                    <a:pt x="6817" y="12841"/>
                  </a:moveTo>
                  <a:lnTo>
                    <a:pt x="6817" y="13241"/>
                  </a:lnTo>
                  <a:lnTo>
                    <a:pt x="6651" y="13241"/>
                  </a:lnTo>
                  <a:lnTo>
                    <a:pt x="6651" y="12841"/>
                  </a:lnTo>
                  <a:close/>
                  <a:moveTo>
                    <a:pt x="6227" y="12153"/>
                  </a:moveTo>
                  <a:lnTo>
                    <a:pt x="6221" y="12620"/>
                  </a:lnTo>
                  <a:lnTo>
                    <a:pt x="6221" y="12626"/>
                  </a:lnTo>
                  <a:lnTo>
                    <a:pt x="6221" y="12632"/>
                  </a:lnTo>
                  <a:lnTo>
                    <a:pt x="6221" y="13450"/>
                  </a:lnTo>
                  <a:lnTo>
                    <a:pt x="6221" y="13456"/>
                  </a:lnTo>
                  <a:lnTo>
                    <a:pt x="6221" y="13462"/>
                  </a:lnTo>
                  <a:lnTo>
                    <a:pt x="6221" y="14206"/>
                  </a:lnTo>
                  <a:lnTo>
                    <a:pt x="5938" y="14206"/>
                  </a:lnTo>
                  <a:lnTo>
                    <a:pt x="5938" y="12153"/>
                  </a:lnTo>
                  <a:close/>
                  <a:moveTo>
                    <a:pt x="5323" y="1"/>
                  </a:moveTo>
                  <a:cubicBezTo>
                    <a:pt x="5108" y="1"/>
                    <a:pt x="4942" y="173"/>
                    <a:pt x="4942" y="388"/>
                  </a:cubicBezTo>
                  <a:lnTo>
                    <a:pt x="4942" y="664"/>
                  </a:lnTo>
                  <a:lnTo>
                    <a:pt x="1771" y="664"/>
                  </a:lnTo>
                  <a:cubicBezTo>
                    <a:pt x="1691" y="664"/>
                    <a:pt x="1617" y="701"/>
                    <a:pt x="1580" y="769"/>
                  </a:cubicBezTo>
                  <a:lnTo>
                    <a:pt x="996" y="1685"/>
                  </a:lnTo>
                  <a:lnTo>
                    <a:pt x="873" y="1685"/>
                  </a:lnTo>
                  <a:cubicBezTo>
                    <a:pt x="590" y="1685"/>
                    <a:pt x="590" y="2109"/>
                    <a:pt x="873" y="2115"/>
                  </a:cubicBezTo>
                  <a:lnTo>
                    <a:pt x="1715" y="2115"/>
                  </a:lnTo>
                  <a:lnTo>
                    <a:pt x="793" y="4279"/>
                  </a:lnTo>
                  <a:lnTo>
                    <a:pt x="332" y="4279"/>
                  </a:lnTo>
                  <a:cubicBezTo>
                    <a:pt x="148" y="4279"/>
                    <a:pt x="0" y="4426"/>
                    <a:pt x="0" y="4611"/>
                  </a:cubicBezTo>
                  <a:lnTo>
                    <a:pt x="0" y="5121"/>
                  </a:lnTo>
                  <a:cubicBezTo>
                    <a:pt x="0" y="5305"/>
                    <a:pt x="148" y="5453"/>
                    <a:pt x="332" y="5453"/>
                  </a:cubicBezTo>
                  <a:lnTo>
                    <a:pt x="3559" y="5453"/>
                  </a:lnTo>
                  <a:cubicBezTo>
                    <a:pt x="3744" y="5447"/>
                    <a:pt x="3891" y="5305"/>
                    <a:pt x="3891" y="5121"/>
                  </a:cubicBezTo>
                  <a:lnTo>
                    <a:pt x="3891" y="4611"/>
                  </a:lnTo>
                  <a:cubicBezTo>
                    <a:pt x="3891" y="4432"/>
                    <a:pt x="3744" y="4285"/>
                    <a:pt x="3559" y="4285"/>
                  </a:cubicBezTo>
                  <a:lnTo>
                    <a:pt x="3098" y="4285"/>
                  </a:lnTo>
                  <a:lnTo>
                    <a:pt x="2176" y="2115"/>
                  </a:lnTo>
                  <a:lnTo>
                    <a:pt x="4942" y="2115"/>
                  </a:lnTo>
                  <a:lnTo>
                    <a:pt x="4942" y="2754"/>
                  </a:lnTo>
                  <a:cubicBezTo>
                    <a:pt x="4942" y="2899"/>
                    <a:pt x="5050" y="2971"/>
                    <a:pt x="5157" y="2971"/>
                  </a:cubicBezTo>
                  <a:cubicBezTo>
                    <a:pt x="5265" y="2971"/>
                    <a:pt x="5373" y="2899"/>
                    <a:pt x="5373" y="2754"/>
                  </a:cubicBezTo>
                  <a:lnTo>
                    <a:pt x="5373" y="1912"/>
                  </a:lnTo>
                  <a:lnTo>
                    <a:pt x="5373" y="1906"/>
                  </a:lnTo>
                  <a:lnTo>
                    <a:pt x="5373" y="1900"/>
                  </a:lnTo>
                  <a:lnTo>
                    <a:pt x="5373" y="886"/>
                  </a:lnTo>
                  <a:lnTo>
                    <a:pt x="5373" y="880"/>
                  </a:lnTo>
                  <a:lnTo>
                    <a:pt x="5373" y="873"/>
                  </a:lnTo>
                  <a:lnTo>
                    <a:pt x="5373" y="437"/>
                  </a:lnTo>
                  <a:lnTo>
                    <a:pt x="5711" y="437"/>
                  </a:lnTo>
                  <a:lnTo>
                    <a:pt x="5711" y="6522"/>
                  </a:lnTo>
                  <a:lnTo>
                    <a:pt x="5366" y="6522"/>
                  </a:lnTo>
                  <a:lnTo>
                    <a:pt x="5366" y="3615"/>
                  </a:lnTo>
                  <a:cubicBezTo>
                    <a:pt x="5366" y="3470"/>
                    <a:pt x="5260" y="3398"/>
                    <a:pt x="5154" y="3398"/>
                  </a:cubicBezTo>
                  <a:cubicBezTo>
                    <a:pt x="5048" y="3398"/>
                    <a:pt x="4942" y="3470"/>
                    <a:pt x="4942" y="3615"/>
                  </a:cubicBezTo>
                  <a:lnTo>
                    <a:pt x="4942" y="6559"/>
                  </a:lnTo>
                  <a:lnTo>
                    <a:pt x="4272" y="6559"/>
                  </a:lnTo>
                  <a:cubicBezTo>
                    <a:pt x="4026" y="6559"/>
                    <a:pt x="3830" y="6756"/>
                    <a:pt x="3830" y="7008"/>
                  </a:cubicBezTo>
                  <a:lnTo>
                    <a:pt x="3830" y="7370"/>
                  </a:lnTo>
                  <a:lnTo>
                    <a:pt x="3486" y="7370"/>
                  </a:lnTo>
                  <a:cubicBezTo>
                    <a:pt x="3203" y="7370"/>
                    <a:pt x="2969" y="7604"/>
                    <a:pt x="2969" y="7887"/>
                  </a:cubicBezTo>
                  <a:lnTo>
                    <a:pt x="2969" y="14421"/>
                  </a:lnTo>
                  <a:cubicBezTo>
                    <a:pt x="2969" y="14538"/>
                    <a:pt x="3061" y="14636"/>
                    <a:pt x="3178" y="14636"/>
                  </a:cubicBezTo>
                  <a:lnTo>
                    <a:pt x="7893" y="14636"/>
                  </a:lnTo>
                  <a:cubicBezTo>
                    <a:pt x="8016" y="14636"/>
                    <a:pt x="8108" y="14538"/>
                    <a:pt x="8108" y="14421"/>
                  </a:cubicBezTo>
                  <a:lnTo>
                    <a:pt x="8108" y="12792"/>
                  </a:lnTo>
                  <a:cubicBezTo>
                    <a:pt x="8108" y="12647"/>
                    <a:pt x="8002" y="12575"/>
                    <a:pt x="7895" y="12575"/>
                  </a:cubicBezTo>
                  <a:cubicBezTo>
                    <a:pt x="7788" y="12575"/>
                    <a:pt x="7681" y="12647"/>
                    <a:pt x="7678" y="12792"/>
                  </a:cubicBezTo>
                  <a:lnTo>
                    <a:pt x="7678" y="14206"/>
                  </a:lnTo>
                  <a:lnTo>
                    <a:pt x="6651" y="14206"/>
                  </a:lnTo>
                  <a:lnTo>
                    <a:pt x="6651" y="13671"/>
                  </a:lnTo>
                  <a:lnTo>
                    <a:pt x="7032" y="13671"/>
                  </a:lnTo>
                  <a:cubicBezTo>
                    <a:pt x="7155" y="13671"/>
                    <a:pt x="7247" y="13573"/>
                    <a:pt x="7247" y="13456"/>
                  </a:cubicBezTo>
                  <a:lnTo>
                    <a:pt x="7247" y="12626"/>
                  </a:lnTo>
                  <a:cubicBezTo>
                    <a:pt x="7247" y="12503"/>
                    <a:pt x="7155" y="12411"/>
                    <a:pt x="7032" y="12411"/>
                  </a:cubicBezTo>
                  <a:lnTo>
                    <a:pt x="6651" y="12411"/>
                  </a:lnTo>
                  <a:lnTo>
                    <a:pt x="6651" y="12153"/>
                  </a:lnTo>
                  <a:lnTo>
                    <a:pt x="9780" y="12153"/>
                  </a:lnTo>
                  <a:lnTo>
                    <a:pt x="9780" y="14421"/>
                  </a:lnTo>
                  <a:cubicBezTo>
                    <a:pt x="9780" y="14544"/>
                    <a:pt x="9878" y="14636"/>
                    <a:pt x="9995" y="14636"/>
                  </a:cubicBezTo>
                  <a:lnTo>
                    <a:pt x="10708" y="14636"/>
                  </a:lnTo>
                  <a:cubicBezTo>
                    <a:pt x="10831" y="14636"/>
                    <a:pt x="10923" y="14544"/>
                    <a:pt x="10923" y="14421"/>
                  </a:cubicBezTo>
                  <a:lnTo>
                    <a:pt x="10923" y="12767"/>
                  </a:lnTo>
                  <a:cubicBezTo>
                    <a:pt x="10923" y="12623"/>
                    <a:pt x="10817" y="12551"/>
                    <a:pt x="10711" y="12551"/>
                  </a:cubicBezTo>
                  <a:cubicBezTo>
                    <a:pt x="10605" y="12551"/>
                    <a:pt x="10499" y="12623"/>
                    <a:pt x="10499" y="12767"/>
                  </a:cubicBezTo>
                  <a:lnTo>
                    <a:pt x="10499" y="14212"/>
                  </a:lnTo>
                  <a:lnTo>
                    <a:pt x="10210" y="14212"/>
                  </a:lnTo>
                  <a:lnTo>
                    <a:pt x="10210" y="12153"/>
                  </a:lnTo>
                  <a:lnTo>
                    <a:pt x="11464" y="12153"/>
                  </a:lnTo>
                  <a:cubicBezTo>
                    <a:pt x="11655" y="12153"/>
                    <a:pt x="11808" y="11999"/>
                    <a:pt x="11808" y="11808"/>
                  </a:cubicBezTo>
                  <a:lnTo>
                    <a:pt x="11808" y="10192"/>
                  </a:lnTo>
                  <a:cubicBezTo>
                    <a:pt x="11808" y="10001"/>
                    <a:pt x="11655" y="9841"/>
                    <a:pt x="11464" y="9841"/>
                  </a:cubicBezTo>
                  <a:lnTo>
                    <a:pt x="8114" y="9841"/>
                  </a:lnTo>
                  <a:lnTo>
                    <a:pt x="8114" y="8944"/>
                  </a:lnTo>
                  <a:cubicBezTo>
                    <a:pt x="8114" y="8803"/>
                    <a:pt x="8006" y="8732"/>
                    <a:pt x="7899" y="8732"/>
                  </a:cubicBezTo>
                  <a:cubicBezTo>
                    <a:pt x="7791" y="8732"/>
                    <a:pt x="7684" y="8803"/>
                    <a:pt x="7684" y="8944"/>
                  </a:cubicBezTo>
                  <a:lnTo>
                    <a:pt x="7684" y="9841"/>
                  </a:lnTo>
                  <a:lnTo>
                    <a:pt x="4973" y="9841"/>
                  </a:lnTo>
                  <a:cubicBezTo>
                    <a:pt x="4783" y="9841"/>
                    <a:pt x="4623" y="9995"/>
                    <a:pt x="4623" y="10186"/>
                  </a:cubicBezTo>
                  <a:lnTo>
                    <a:pt x="4623" y="10376"/>
                  </a:lnTo>
                  <a:lnTo>
                    <a:pt x="4045" y="10376"/>
                  </a:lnTo>
                  <a:cubicBezTo>
                    <a:pt x="3928" y="10376"/>
                    <a:pt x="3830" y="10468"/>
                    <a:pt x="3830" y="10591"/>
                  </a:cubicBezTo>
                  <a:lnTo>
                    <a:pt x="3830" y="11415"/>
                  </a:lnTo>
                  <a:cubicBezTo>
                    <a:pt x="3830" y="11538"/>
                    <a:pt x="3928" y="11630"/>
                    <a:pt x="4045" y="11630"/>
                  </a:cubicBezTo>
                  <a:lnTo>
                    <a:pt x="4623" y="11630"/>
                  </a:lnTo>
                  <a:lnTo>
                    <a:pt x="4623" y="11808"/>
                  </a:lnTo>
                  <a:cubicBezTo>
                    <a:pt x="4623" y="11993"/>
                    <a:pt x="4783" y="12153"/>
                    <a:pt x="4973" y="12153"/>
                  </a:cubicBezTo>
                  <a:lnTo>
                    <a:pt x="5508" y="12153"/>
                  </a:lnTo>
                  <a:lnTo>
                    <a:pt x="5508" y="14206"/>
                  </a:lnTo>
                  <a:lnTo>
                    <a:pt x="3399" y="14206"/>
                  </a:lnTo>
                  <a:lnTo>
                    <a:pt x="3399" y="7887"/>
                  </a:lnTo>
                  <a:cubicBezTo>
                    <a:pt x="3399" y="7838"/>
                    <a:pt x="3436" y="7795"/>
                    <a:pt x="3492" y="7795"/>
                  </a:cubicBezTo>
                  <a:lnTo>
                    <a:pt x="7592" y="7795"/>
                  </a:lnTo>
                  <a:cubicBezTo>
                    <a:pt x="7641" y="7795"/>
                    <a:pt x="7684" y="7838"/>
                    <a:pt x="7684" y="7887"/>
                  </a:cubicBezTo>
                  <a:cubicBezTo>
                    <a:pt x="7684" y="8028"/>
                    <a:pt x="7791" y="8099"/>
                    <a:pt x="7899" y="8099"/>
                  </a:cubicBezTo>
                  <a:cubicBezTo>
                    <a:pt x="8006" y="8099"/>
                    <a:pt x="8114" y="8028"/>
                    <a:pt x="8114" y="7887"/>
                  </a:cubicBezTo>
                  <a:cubicBezTo>
                    <a:pt x="8108" y="7598"/>
                    <a:pt x="7874" y="7364"/>
                    <a:pt x="7592" y="7364"/>
                  </a:cubicBezTo>
                  <a:lnTo>
                    <a:pt x="7143" y="7364"/>
                  </a:lnTo>
                  <a:lnTo>
                    <a:pt x="7143" y="7002"/>
                  </a:lnTo>
                  <a:cubicBezTo>
                    <a:pt x="7143" y="6756"/>
                    <a:pt x="6940" y="6553"/>
                    <a:pt x="6694" y="6553"/>
                  </a:cubicBezTo>
                  <a:lnTo>
                    <a:pt x="6135" y="6553"/>
                  </a:lnTo>
                  <a:lnTo>
                    <a:pt x="6135" y="2115"/>
                  </a:lnTo>
                  <a:lnTo>
                    <a:pt x="7776" y="2115"/>
                  </a:lnTo>
                  <a:cubicBezTo>
                    <a:pt x="8059" y="2115"/>
                    <a:pt x="8059" y="1685"/>
                    <a:pt x="7776" y="1685"/>
                  </a:cubicBezTo>
                  <a:lnTo>
                    <a:pt x="7358" y="1685"/>
                  </a:lnTo>
                  <a:lnTo>
                    <a:pt x="6135" y="775"/>
                  </a:lnTo>
                  <a:lnTo>
                    <a:pt x="6135" y="388"/>
                  </a:lnTo>
                  <a:cubicBezTo>
                    <a:pt x="6135" y="173"/>
                    <a:pt x="5963" y="1"/>
                    <a:pt x="575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51"/>
            <p:cNvSpPr/>
            <p:nvPr/>
          </p:nvSpPr>
          <p:spPr>
            <a:xfrm>
              <a:off x="2982415" y="3442526"/>
              <a:ext cx="130993" cy="177921"/>
            </a:xfrm>
            <a:custGeom>
              <a:avLst/>
              <a:gdLst/>
              <a:ahLst/>
              <a:cxnLst/>
              <a:rect l="l" t="t" r="r" b="b"/>
              <a:pathLst>
                <a:path w="4857" h="6597" extrusionOk="0">
                  <a:moveTo>
                    <a:pt x="787" y="431"/>
                  </a:moveTo>
                  <a:lnTo>
                    <a:pt x="787" y="1992"/>
                  </a:lnTo>
                  <a:lnTo>
                    <a:pt x="425" y="1992"/>
                  </a:lnTo>
                  <a:lnTo>
                    <a:pt x="425" y="431"/>
                  </a:lnTo>
                  <a:close/>
                  <a:moveTo>
                    <a:pt x="2810" y="2429"/>
                  </a:moveTo>
                  <a:lnTo>
                    <a:pt x="2810" y="2982"/>
                  </a:lnTo>
                  <a:lnTo>
                    <a:pt x="2441" y="2982"/>
                  </a:lnTo>
                  <a:lnTo>
                    <a:pt x="2441" y="2429"/>
                  </a:lnTo>
                  <a:close/>
                  <a:moveTo>
                    <a:pt x="3019" y="3406"/>
                  </a:moveTo>
                  <a:lnTo>
                    <a:pt x="3019" y="6172"/>
                  </a:lnTo>
                  <a:lnTo>
                    <a:pt x="2232" y="6172"/>
                  </a:lnTo>
                  <a:lnTo>
                    <a:pt x="2232" y="3406"/>
                  </a:lnTo>
                  <a:close/>
                  <a:moveTo>
                    <a:pt x="302" y="1"/>
                  </a:moveTo>
                  <a:cubicBezTo>
                    <a:pt x="136" y="1"/>
                    <a:pt x="0" y="136"/>
                    <a:pt x="0" y="302"/>
                  </a:cubicBezTo>
                  <a:lnTo>
                    <a:pt x="0" y="2121"/>
                  </a:lnTo>
                  <a:cubicBezTo>
                    <a:pt x="0" y="2287"/>
                    <a:pt x="136" y="2423"/>
                    <a:pt x="302" y="2423"/>
                  </a:cubicBezTo>
                  <a:lnTo>
                    <a:pt x="916" y="2423"/>
                  </a:lnTo>
                  <a:cubicBezTo>
                    <a:pt x="1082" y="2423"/>
                    <a:pt x="1218" y="2287"/>
                    <a:pt x="1218" y="2121"/>
                  </a:cubicBezTo>
                  <a:lnTo>
                    <a:pt x="1218" y="1998"/>
                  </a:lnTo>
                  <a:lnTo>
                    <a:pt x="1328" y="1998"/>
                  </a:lnTo>
                  <a:cubicBezTo>
                    <a:pt x="1396" y="1998"/>
                    <a:pt x="1451" y="2060"/>
                    <a:pt x="1451" y="2128"/>
                  </a:cubicBezTo>
                  <a:lnTo>
                    <a:pt x="1451" y="2207"/>
                  </a:lnTo>
                  <a:cubicBezTo>
                    <a:pt x="1451" y="2324"/>
                    <a:pt x="1549" y="2423"/>
                    <a:pt x="1666" y="2423"/>
                  </a:cubicBezTo>
                  <a:lnTo>
                    <a:pt x="2017" y="2423"/>
                  </a:lnTo>
                  <a:lnTo>
                    <a:pt x="2017" y="3000"/>
                  </a:lnTo>
                  <a:cubicBezTo>
                    <a:pt x="1888" y="3056"/>
                    <a:pt x="1808" y="3172"/>
                    <a:pt x="1808" y="3308"/>
                  </a:cubicBezTo>
                  <a:lnTo>
                    <a:pt x="1808" y="6270"/>
                  </a:lnTo>
                  <a:cubicBezTo>
                    <a:pt x="1808" y="6449"/>
                    <a:pt x="1955" y="6596"/>
                    <a:pt x="2133" y="6596"/>
                  </a:cubicBezTo>
                  <a:lnTo>
                    <a:pt x="3123" y="6596"/>
                  </a:lnTo>
                  <a:cubicBezTo>
                    <a:pt x="3307" y="6596"/>
                    <a:pt x="3455" y="6449"/>
                    <a:pt x="3455" y="6270"/>
                  </a:cubicBezTo>
                  <a:lnTo>
                    <a:pt x="3455" y="3314"/>
                  </a:lnTo>
                  <a:cubicBezTo>
                    <a:pt x="3455" y="3179"/>
                    <a:pt x="3369" y="3056"/>
                    <a:pt x="3246" y="3006"/>
                  </a:cubicBezTo>
                  <a:lnTo>
                    <a:pt x="3246" y="2429"/>
                  </a:lnTo>
                  <a:lnTo>
                    <a:pt x="3480" y="2429"/>
                  </a:lnTo>
                  <a:cubicBezTo>
                    <a:pt x="3633" y="2429"/>
                    <a:pt x="3762" y="2552"/>
                    <a:pt x="3762" y="2705"/>
                  </a:cubicBezTo>
                  <a:lnTo>
                    <a:pt x="3762" y="2871"/>
                  </a:lnTo>
                  <a:cubicBezTo>
                    <a:pt x="3762" y="3172"/>
                    <a:pt x="4008" y="3418"/>
                    <a:pt x="4309" y="3418"/>
                  </a:cubicBezTo>
                  <a:cubicBezTo>
                    <a:pt x="4611" y="3418"/>
                    <a:pt x="4856" y="3172"/>
                    <a:pt x="4856" y="2871"/>
                  </a:cubicBezTo>
                  <a:lnTo>
                    <a:pt x="4856" y="1464"/>
                  </a:lnTo>
                  <a:cubicBezTo>
                    <a:pt x="4856" y="1224"/>
                    <a:pt x="4795" y="984"/>
                    <a:pt x="4678" y="769"/>
                  </a:cubicBezTo>
                  <a:cubicBezTo>
                    <a:pt x="4634" y="685"/>
                    <a:pt x="4564" y="651"/>
                    <a:pt x="4494" y="651"/>
                  </a:cubicBezTo>
                  <a:cubicBezTo>
                    <a:pt x="4347" y="651"/>
                    <a:pt x="4201" y="802"/>
                    <a:pt x="4297" y="972"/>
                  </a:cubicBezTo>
                  <a:cubicBezTo>
                    <a:pt x="4383" y="1126"/>
                    <a:pt x="4420" y="1292"/>
                    <a:pt x="4420" y="1464"/>
                  </a:cubicBezTo>
                  <a:lnTo>
                    <a:pt x="4420" y="2871"/>
                  </a:lnTo>
                  <a:cubicBezTo>
                    <a:pt x="4420" y="2948"/>
                    <a:pt x="4362" y="2987"/>
                    <a:pt x="4303" y="2987"/>
                  </a:cubicBezTo>
                  <a:cubicBezTo>
                    <a:pt x="4245" y="2987"/>
                    <a:pt x="4186" y="2948"/>
                    <a:pt x="4186" y="2871"/>
                  </a:cubicBezTo>
                  <a:lnTo>
                    <a:pt x="4186" y="2705"/>
                  </a:lnTo>
                  <a:cubicBezTo>
                    <a:pt x="4186" y="2312"/>
                    <a:pt x="3867" y="1992"/>
                    <a:pt x="3473" y="1992"/>
                  </a:cubicBezTo>
                  <a:lnTo>
                    <a:pt x="1863" y="1992"/>
                  </a:lnTo>
                  <a:cubicBezTo>
                    <a:pt x="1801" y="1746"/>
                    <a:pt x="1580" y="1574"/>
                    <a:pt x="1322" y="1568"/>
                  </a:cubicBezTo>
                  <a:lnTo>
                    <a:pt x="1218" y="1568"/>
                  </a:lnTo>
                  <a:lnTo>
                    <a:pt x="1218" y="849"/>
                  </a:lnTo>
                  <a:lnTo>
                    <a:pt x="1322" y="849"/>
                  </a:lnTo>
                  <a:cubicBezTo>
                    <a:pt x="1580" y="849"/>
                    <a:pt x="1801" y="677"/>
                    <a:pt x="1863" y="431"/>
                  </a:cubicBezTo>
                  <a:lnTo>
                    <a:pt x="3387" y="431"/>
                  </a:lnTo>
                  <a:cubicBezTo>
                    <a:pt x="3510" y="431"/>
                    <a:pt x="3633" y="449"/>
                    <a:pt x="3750" y="492"/>
                  </a:cubicBezTo>
                  <a:cubicBezTo>
                    <a:pt x="3780" y="504"/>
                    <a:pt x="3809" y="510"/>
                    <a:pt x="3836" y="510"/>
                  </a:cubicBezTo>
                  <a:cubicBezTo>
                    <a:pt x="4044" y="510"/>
                    <a:pt x="4138" y="186"/>
                    <a:pt x="3904" y="93"/>
                  </a:cubicBezTo>
                  <a:cubicBezTo>
                    <a:pt x="3738" y="31"/>
                    <a:pt x="3566" y="1"/>
                    <a:pt x="3393" y="1"/>
                  </a:cubicBezTo>
                  <a:lnTo>
                    <a:pt x="1666" y="1"/>
                  </a:lnTo>
                  <a:cubicBezTo>
                    <a:pt x="1549" y="1"/>
                    <a:pt x="1451" y="93"/>
                    <a:pt x="1451" y="216"/>
                  </a:cubicBezTo>
                  <a:lnTo>
                    <a:pt x="1451" y="296"/>
                  </a:lnTo>
                  <a:cubicBezTo>
                    <a:pt x="1451" y="363"/>
                    <a:pt x="1396" y="425"/>
                    <a:pt x="1328" y="425"/>
                  </a:cubicBezTo>
                  <a:lnTo>
                    <a:pt x="1218" y="425"/>
                  </a:lnTo>
                  <a:lnTo>
                    <a:pt x="1218" y="302"/>
                  </a:lnTo>
                  <a:cubicBezTo>
                    <a:pt x="1218" y="136"/>
                    <a:pt x="1082" y="1"/>
                    <a:pt x="9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1" name="Google Shape;911;p51"/>
          <p:cNvGrpSpPr/>
          <p:nvPr/>
        </p:nvGrpSpPr>
        <p:grpSpPr>
          <a:xfrm>
            <a:off x="7452450" y="3367900"/>
            <a:ext cx="221828" cy="394598"/>
            <a:chOff x="7452450" y="3367900"/>
            <a:chExt cx="221828" cy="394598"/>
          </a:xfrm>
        </p:grpSpPr>
        <p:sp>
          <p:nvSpPr>
            <p:cNvPr id="912" name="Google Shape;912;p51"/>
            <p:cNvSpPr/>
            <p:nvPr/>
          </p:nvSpPr>
          <p:spPr>
            <a:xfrm>
              <a:off x="7452450" y="3411025"/>
              <a:ext cx="221828" cy="351473"/>
            </a:xfrm>
            <a:custGeom>
              <a:avLst/>
              <a:gdLst/>
              <a:ahLst/>
              <a:cxnLst/>
              <a:rect l="l" t="t" r="r" b="b"/>
              <a:pathLst>
                <a:path w="8225" h="13032" extrusionOk="0">
                  <a:moveTo>
                    <a:pt x="4113" y="431"/>
                  </a:moveTo>
                  <a:cubicBezTo>
                    <a:pt x="4156" y="431"/>
                    <a:pt x="4242" y="529"/>
                    <a:pt x="4242" y="695"/>
                  </a:cubicBezTo>
                  <a:cubicBezTo>
                    <a:pt x="4242" y="726"/>
                    <a:pt x="4235" y="751"/>
                    <a:pt x="4229" y="781"/>
                  </a:cubicBezTo>
                  <a:cubicBezTo>
                    <a:pt x="4217" y="855"/>
                    <a:pt x="4242" y="929"/>
                    <a:pt x="4291" y="984"/>
                  </a:cubicBezTo>
                  <a:cubicBezTo>
                    <a:pt x="4315" y="1003"/>
                    <a:pt x="4334" y="1034"/>
                    <a:pt x="4352" y="1064"/>
                  </a:cubicBezTo>
                  <a:lnTo>
                    <a:pt x="3867" y="1064"/>
                  </a:lnTo>
                  <a:cubicBezTo>
                    <a:pt x="3879" y="1034"/>
                    <a:pt x="3904" y="1003"/>
                    <a:pt x="3928" y="984"/>
                  </a:cubicBezTo>
                  <a:cubicBezTo>
                    <a:pt x="3977" y="929"/>
                    <a:pt x="4002" y="855"/>
                    <a:pt x="3990" y="781"/>
                  </a:cubicBezTo>
                  <a:cubicBezTo>
                    <a:pt x="3983" y="751"/>
                    <a:pt x="3977" y="726"/>
                    <a:pt x="3977" y="695"/>
                  </a:cubicBezTo>
                  <a:cubicBezTo>
                    <a:pt x="3977" y="529"/>
                    <a:pt x="4063" y="431"/>
                    <a:pt x="4113" y="431"/>
                  </a:cubicBezTo>
                  <a:close/>
                  <a:moveTo>
                    <a:pt x="6086" y="1495"/>
                  </a:moveTo>
                  <a:cubicBezTo>
                    <a:pt x="6159" y="1495"/>
                    <a:pt x="6159" y="1605"/>
                    <a:pt x="6086" y="1605"/>
                  </a:cubicBezTo>
                  <a:lnTo>
                    <a:pt x="4967" y="1605"/>
                  </a:lnTo>
                  <a:cubicBezTo>
                    <a:pt x="4678" y="1605"/>
                    <a:pt x="4678" y="2035"/>
                    <a:pt x="4967" y="2035"/>
                  </a:cubicBezTo>
                  <a:lnTo>
                    <a:pt x="5459" y="2035"/>
                  </a:lnTo>
                  <a:cubicBezTo>
                    <a:pt x="5330" y="2257"/>
                    <a:pt x="5157" y="2441"/>
                    <a:pt x="4942" y="2582"/>
                  </a:cubicBezTo>
                  <a:cubicBezTo>
                    <a:pt x="4930" y="2589"/>
                    <a:pt x="4918" y="2595"/>
                    <a:pt x="4905" y="2601"/>
                  </a:cubicBezTo>
                  <a:cubicBezTo>
                    <a:pt x="4660" y="2748"/>
                    <a:pt x="4383" y="2822"/>
                    <a:pt x="4106" y="2822"/>
                  </a:cubicBezTo>
                  <a:cubicBezTo>
                    <a:pt x="3830" y="2822"/>
                    <a:pt x="3553" y="2748"/>
                    <a:pt x="3307" y="2601"/>
                  </a:cubicBezTo>
                  <a:cubicBezTo>
                    <a:pt x="3295" y="2595"/>
                    <a:pt x="3283" y="2589"/>
                    <a:pt x="3277" y="2582"/>
                  </a:cubicBezTo>
                  <a:cubicBezTo>
                    <a:pt x="3061" y="2447"/>
                    <a:pt x="2883" y="2257"/>
                    <a:pt x="2760" y="2035"/>
                  </a:cubicBezTo>
                  <a:lnTo>
                    <a:pt x="4106" y="2035"/>
                  </a:lnTo>
                  <a:cubicBezTo>
                    <a:pt x="4395" y="2035"/>
                    <a:pt x="4395" y="1605"/>
                    <a:pt x="4106" y="1605"/>
                  </a:cubicBezTo>
                  <a:lnTo>
                    <a:pt x="2133" y="1605"/>
                  </a:lnTo>
                  <a:cubicBezTo>
                    <a:pt x="2060" y="1605"/>
                    <a:pt x="2060" y="1495"/>
                    <a:pt x="2133" y="1495"/>
                  </a:cubicBezTo>
                  <a:close/>
                  <a:moveTo>
                    <a:pt x="3461" y="3136"/>
                  </a:moveTo>
                  <a:cubicBezTo>
                    <a:pt x="3670" y="3209"/>
                    <a:pt x="3890" y="3246"/>
                    <a:pt x="4110" y="3246"/>
                  </a:cubicBezTo>
                  <a:cubicBezTo>
                    <a:pt x="4331" y="3246"/>
                    <a:pt x="4552" y="3209"/>
                    <a:pt x="4764" y="3136"/>
                  </a:cubicBezTo>
                  <a:lnTo>
                    <a:pt x="4764" y="3136"/>
                  </a:lnTo>
                  <a:lnTo>
                    <a:pt x="4733" y="3320"/>
                  </a:lnTo>
                  <a:cubicBezTo>
                    <a:pt x="4506" y="3320"/>
                    <a:pt x="4315" y="3504"/>
                    <a:pt x="4315" y="3738"/>
                  </a:cubicBezTo>
                  <a:lnTo>
                    <a:pt x="4315" y="4660"/>
                  </a:lnTo>
                  <a:cubicBezTo>
                    <a:pt x="4315" y="4758"/>
                    <a:pt x="4371" y="4851"/>
                    <a:pt x="4463" y="4894"/>
                  </a:cubicBezTo>
                  <a:lnTo>
                    <a:pt x="4641" y="4992"/>
                  </a:lnTo>
                  <a:cubicBezTo>
                    <a:pt x="4783" y="5060"/>
                    <a:pt x="4869" y="5201"/>
                    <a:pt x="4869" y="5361"/>
                  </a:cubicBezTo>
                  <a:lnTo>
                    <a:pt x="4869" y="5601"/>
                  </a:lnTo>
                  <a:lnTo>
                    <a:pt x="3350" y="5601"/>
                  </a:lnTo>
                  <a:lnTo>
                    <a:pt x="3350" y="5361"/>
                  </a:lnTo>
                  <a:cubicBezTo>
                    <a:pt x="3350" y="5201"/>
                    <a:pt x="3443" y="5060"/>
                    <a:pt x="3584" y="4992"/>
                  </a:cubicBezTo>
                  <a:lnTo>
                    <a:pt x="3762" y="4900"/>
                  </a:lnTo>
                  <a:cubicBezTo>
                    <a:pt x="3848" y="4851"/>
                    <a:pt x="3904" y="4758"/>
                    <a:pt x="3904" y="4660"/>
                  </a:cubicBezTo>
                  <a:lnTo>
                    <a:pt x="3904" y="3738"/>
                  </a:lnTo>
                  <a:cubicBezTo>
                    <a:pt x="3904" y="3504"/>
                    <a:pt x="3719" y="3320"/>
                    <a:pt x="3486" y="3320"/>
                  </a:cubicBezTo>
                  <a:lnTo>
                    <a:pt x="3461" y="3136"/>
                  </a:lnTo>
                  <a:close/>
                  <a:moveTo>
                    <a:pt x="548" y="6031"/>
                  </a:moveTo>
                  <a:cubicBezTo>
                    <a:pt x="550" y="6031"/>
                    <a:pt x="552" y="6031"/>
                    <a:pt x="554" y="6031"/>
                  </a:cubicBezTo>
                  <a:lnTo>
                    <a:pt x="7665" y="6031"/>
                  </a:lnTo>
                  <a:cubicBezTo>
                    <a:pt x="7831" y="6031"/>
                    <a:pt x="7831" y="6277"/>
                    <a:pt x="7665" y="6277"/>
                  </a:cubicBezTo>
                  <a:lnTo>
                    <a:pt x="554" y="6277"/>
                  </a:lnTo>
                  <a:cubicBezTo>
                    <a:pt x="390" y="6277"/>
                    <a:pt x="388" y="6031"/>
                    <a:pt x="548" y="6031"/>
                  </a:cubicBezTo>
                  <a:close/>
                  <a:moveTo>
                    <a:pt x="4322" y="8846"/>
                  </a:moveTo>
                  <a:lnTo>
                    <a:pt x="4322" y="9153"/>
                  </a:lnTo>
                  <a:cubicBezTo>
                    <a:pt x="4322" y="9350"/>
                    <a:pt x="4371" y="9547"/>
                    <a:pt x="4475" y="9725"/>
                  </a:cubicBezTo>
                  <a:cubicBezTo>
                    <a:pt x="4555" y="9866"/>
                    <a:pt x="4610" y="10020"/>
                    <a:pt x="4653" y="10180"/>
                  </a:cubicBezTo>
                  <a:lnTo>
                    <a:pt x="3553" y="10180"/>
                  </a:lnTo>
                  <a:cubicBezTo>
                    <a:pt x="3596" y="10020"/>
                    <a:pt x="3652" y="9866"/>
                    <a:pt x="3738" y="9725"/>
                  </a:cubicBezTo>
                  <a:cubicBezTo>
                    <a:pt x="3836" y="9547"/>
                    <a:pt x="3885" y="9350"/>
                    <a:pt x="3891" y="9153"/>
                  </a:cubicBezTo>
                  <a:lnTo>
                    <a:pt x="3891" y="8846"/>
                  </a:lnTo>
                  <a:close/>
                  <a:moveTo>
                    <a:pt x="5643" y="10604"/>
                  </a:moveTo>
                  <a:cubicBezTo>
                    <a:pt x="5680" y="10604"/>
                    <a:pt x="5711" y="10635"/>
                    <a:pt x="5711" y="10672"/>
                  </a:cubicBezTo>
                  <a:lnTo>
                    <a:pt x="5705" y="10672"/>
                  </a:lnTo>
                  <a:cubicBezTo>
                    <a:pt x="5705" y="10708"/>
                    <a:pt x="5680" y="10739"/>
                    <a:pt x="5643" y="10739"/>
                  </a:cubicBezTo>
                  <a:lnTo>
                    <a:pt x="2576" y="10739"/>
                  </a:lnTo>
                  <a:cubicBezTo>
                    <a:pt x="2490" y="10739"/>
                    <a:pt x="2490" y="10604"/>
                    <a:pt x="2576" y="10604"/>
                  </a:cubicBezTo>
                  <a:close/>
                  <a:moveTo>
                    <a:pt x="3455" y="11169"/>
                  </a:moveTo>
                  <a:lnTo>
                    <a:pt x="3455" y="11354"/>
                  </a:lnTo>
                  <a:cubicBezTo>
                    <a:pt x="3455" y="11415"/>
                    <a:pt x="3443" y="11477"/>
                    <a:pt x="3424" y="11532"/>
                  </a:cubicBezTo>
                  <a:lnTo>
                    <a:pt x="3332" y="11594"/>
                  </a:lnTo>
                  <a:cubicBezTo>
                    <a:pt x="3111" y="11741"/>
                    <a:pt x="3098" y="12147"/>
                    <a:pt x="3098" y="12270"/>
                  </a:cubicBezTo>
                  <a:lnTo>
                    <a:pt x="3098" y="12608"/>
                  </a:lnTo>
                  <a:lnTo>
                    <a:pt x="2109" y="12608"/>
                  </a:lnTo>
                  <a:lnTo>
                    <a:pt x="2109" y="12270"/>
                  </a:lnTo>
                  <a:cubicBezTo>
                    <a:pt x="2109" y="12135"/>
                    <a:pt x="2201" y="12018"/>
                    <a:pt x="2336" y="11987"/>
                  </a:cubicBezTo>
                  <a:lnTo>
                    <a:pt x="2662" y="11907"/>
                  </a:lnTo>
                  <a:cubicBezTo>
                    <a:pt x="2920" y="11846"/>
                    <a:pt x="3098" y="11618"/>
                    <a:pt x="3098" y="11354"/>
                  </a:cubicBezTo>
                  <a:lnTo>
                    <a:pt x="3098" y="11169"/>
                  </a:lnTo>
                  <a:close/>
                  <a:moveTo>
                    <a:pt x="4334" y="11169"/>
                  </a:moveTo>
                  <a:lnTo>
                    <a:pt x="4334" y="11354"/>
                  </a:lnTo>
                  <a:cubicBezTo>
                    <a:pt x="4334" y="11471"/>
                    <a:pt x="4352" y="11766"/>
                    <a:pt x="4531" y="11876"/>
                  </a:cubicBezTo>
                  <a:lnTo>
                    <a:pt x="4635" y="11950"/>
                  </a:lnTo>
                  <a:cubicBezTo>
                    <a:pt x="4678" y="12048"/>
                    <a:pt x="4696" y="12159"/>
                    <a:pt x="4690" y="12270"/>
                  </a:cubicBezTo>
                  <a:lnTo>
                    <a:pt x="4690" y="12608"/>
                  </a:lnTo>
                  <a:lnTo>
                    <a:pt x="3522" y="12608"/>
                  </a:lnTo>
                  <a:lnTo>
                    <a:pt x="3522" y="12270"/>
                  </a:lnTo>
                  <a:cubicBezTo>
                    <a:pt x="3522" y="12159"/>
                    <a:pt x="3541" y="12048"/>
                    <a:pt x="3584" y="11944"/>
                  </a:cubicBezTo>
                  <a:lnTo>
                    <a:pt x="3688" y="11876"/>
                  </a:lnTo>
                  <a:cubicBezTo>
                    <a:pt x="3861" y="11766"/>
                    <a:pt x="3885" y="11471"/>
                    <a:pt x="3885" y="11354"/>
                  </a:cubicBezTo>
                  <a:lnTo>
                    <a:pt x="3885" y="11169"/>
                  </a:lnTo>
                  <a:close/>
                  <a:moveTo>
                    <a:pt x="5121" y="11169"/>
                  </a:moveTo>
                  <a:lnTo>
                    <a:pt x="5121" y="11354"/>
                  </a:lnTo>
                  <a:cubicBezTo>
                    <a:pt x="5114" y="11618"/>
                    <a:pt x="5299" y="11846"/>
                    <a:pt x="5557" y="11907"/>
                  </a:cubicBezTo>
                  <a:lnTo>
                    <a:pt x="5551" y="11907"/>
                  </a:lnTo>
                  <a:lnTo>
                    <a:pt x="5883" y="11987"/>
                  </a:lnTo>
                  <a:cubicBezTo>
                    <a:pt x="6012" y="12018"/>
                    <a:pt x="6104" y="12135"/>
                    <a:pt x="6104" y="12270"/>
                  </a:cubicBezTo>
                  <a:lnTo>
                    <a:pt x="6104" y="12608"/>
                  </a:lnTo>
                  <a:lnTo>
                    <a:pt x="5121" y="12608"/>
                  </a:lnTo>
                  <a:lnTo>
                    <a:pt x="5121" y="12270"/>
                  </a:lnTo>
                  <a:cubicBezTo>
                    <a:pt x="5121" y="12147"/>
                    <a:pt x="5102" y="11741"/>
                    <a:pt x="4881" y="11594"/>
                  </a:cubicBezTo>
                  <a:lnTo>
                    <a:pt x="4789" y="11532"/>
                  </a:lnTo>
                  <a:cubicBezTo>
                    <a:pt x="4770" y="11477"/>
                    <a:pt x="4758" y="11415"/>
                    <a:pt x="4758" y="11354"/>
                  </a:cubicBezTo>
                  <a:lnTo>
                    <a:pt x="4758" y="11169"/>
                  </a:lnTo>
                  <a:close/>
                  <a:moveTo>
                    <a:pt x="4106" y="1"/>
                  </a:moveTo>
                  <a:cubicBezTo>
                    <a:pt x="3793" y="1"/>
                    <a:pt x="3547" y="308"/>
                    <a:pt x="3547" y="689"/>
                  </a:cubicBezTo>
                  <a:lnTo>
                    <a:pt x="3547" y="757"/>
                  </a:lnTo>
                  <a:cubicBezTo>
                    <a:pt x="3479" y="849"/>
                    <a:pt x="3436" y="954"/>
                    <a:pt x="3418" y="1064"/>
                  </a:cubicBezTo>
                  <a:lnTo>
                    <a:pt x="2127" y="1064"/>
                  </a:lnTo>
                  <a:cubicBezTo>
                    <a:pt x="1863" y="1064"/>
                    <a:pt x="1648" y="1279"/>
                    <a:pt x="1648" y="1550"/>
                  </a:cubicBezTo>
                  <a:cubicBezTo>
                    <a:pt x="1648" y="1814"/>
                    <a:pt x="1863" y="2035"/>
                    <a:pt x="2127" y="2035"/>
                  </a:cubicBezTo>
                  <a:lnTo>
                    <a:pt x="2281" y="2035"/>
                  </a:lnTo>
                  <a:cubicBezTo>
                    <a:pt x="2422" y="2386"/>
                    <a:pt x="2668" y="2687"/>
                    <a:pt x="2975" y="2902"/>
                  </a:cubicBezTo>
                  <a:lnTo>
                    <a:pt x="3080" y="3529"/>
                  </a:lnTo>
                  <a:lnTo>
                    <a:pt x="3080" y="3548"/>
                  </a:lnTo>
                  <a:cubicBezTo>
                    <a:pt x="3104" y="3664"/>
                    <a:pt x="3215" y="3750"/>
                    <a:pt x="3338" y="3750"/>
                  </a:cubicBezTo>
                  <a:lnTo>
                    <a:pt x="3467" y="3750"/>
                  </a:lnTo>
                  <a:lnTo>
                    <a:pt x="3467" y="4562"/>
                  </a:lnTo>
                  <a:lnTo>
                    <a:pt x="3375" y="4611"/>
                  </a:lnTo>
                  <a:cubicBezTo>
                    <a:pt x="3092" y="4752"/>
                    <a:pt x="2914" y="5041"/>
                    <a:pt x="2914" y="5361"/>
                  </a:cubicBezTo>
                  <a:lnTo>
                    <a:pt x="2914" y="5601"/>
                  </a:lnTo>
                  <a:lnTo>
                    <a:pt x="554" y="5601"/>
                  </a:lnTo>
                  <a:cubicBezTo>
                    <a:pt x="246" y="5601"/>
                    <a:pt x="0" y="5846"/>
                    <a:pt x="0" y="6154"/>
                  </a:cubicBezTo>
                  <a:cubicBezTo>
                    <a:pt x="0" y="6461"/>
                    <a:pt x="246" y="6707"/>
                    <a:pt x="554" y="6707"/>
                  </a:cubicBezTo>
                  <a:lnTo>
                    <a:pt x="941" y="6707"/>
                  </a:lnTo>
                  <a:lnTo>
                    <a:pt x="1131" y="6750"/>
                  </a:lnTo>
                  <a:cubicBezTo>
                    <a:pt x="1267" y="6781"/>
                    <a:pt x="1365" y="6897"/>
                    <a:pt x="1377" y="7039"/>
                  </a:cubicBezTo>
                  <a:cubicBezTo>
                    <a:pt x="1383" y="7119"/>
                    <a:pt x="1396" y="7205"/>
                    <a:pt x="1408" y="7291"/>
                  </a:cubicBezTo>
                  <a:cubicBezTo>
                    <a:pt x="1431" y="7408"/>
                    <a:pt x="1521" y="7460"/>
                    <a:pt x="1613" y="7460"/>
                  </a:cubicBezTo>
                  <a:cubicBezTo>
                    <a:pt x="1737" y="7460"/>
                    <a:pt x="1864" y="7364"/>
                    <a:pt x="1832" y="7205"/>
                  </a:cubicBezTo>
                  <a:cubicBezTo>
                    <a:pt x="1814" y="7137"/>
                    <a:pt x="1808" y="7070"/>
                    <a:pt x="1801" y="7008"/>
                  </a:cubicBezTo>
                  <a:cubicBezTo>
                    <a:pt x="1795" y="6904"/>
                    <a:pt x="1764" y="6799"/>
                    <a:pt x="1715" y="6707"/>
                  </a:cubicBezTo>
                  <a:lnTo>
                    <a:pt x="6504" y="6707"/>
                  </a:lnTo>
                  <a:cubicBezTo>
                    <a:pt x="6454" y="6799"/>
                    <a:pt x="6424" y="6904"/>
                    <a:pt x="6418" y="7008"/>
                  </a:cubicBezTo>
                  <a:cubicBezTo>
                    <a:pt x="6356" y="7801"/>
                    <a:pt x="5698" y="8416"/>
                    <a:pt x="4905" y="8416"/>
                  </a:cubicBezTo>
                  <a:lnTo>
                    <a:pt x="3313" y="8416"/>
                  </a:lnTo>
                  <a:cubicBezTo>
                    <a:pt x="2871" y="8416"/>
                    <a:pt x="2453" y="8225"/>
                    <a:pt x="2164" y="7887"/>
                  </a:cubicBezTo>
                  <a:cubicBezTo>
                    <a:pt x="2117" y="7832"/>
                    <a:pt x="2061" y="7809"/>
                    <a:pt x="2006" y="7809"/>
                  </a:cubicBezTo>
                  <a:cubicBezTo>
                    <a:pt x="1847" y="7809"/>
                    <a:pt x="1701" y="8005"/>
                    <a:pt x="1838" y="8170"/>
                  </a:cubicBezTo>
                  <a:cubicBezTo>
                    <a:pt x="2207" y="8600"/>
                    <a:pt x="2748" y="8846"/>
                    <a:pt x="3313" y="8846"/>
                  </a:cubicBezTo>
                  <a:lnTo>
                    <a:pt x="3467" y="8846"/>
                  </a:lnTo>
                  <a:lnTo>
                    <a:pt x="3467" y="9153"/>
                  </a:lnTo>
                  <a:cubicBezTo>
                    <a:pt x="3467" y="9282"/>
                    <a:pt x="3430" y="9405"/>
                    <a:pt x="3369" y="9516"/>
                  </a:cubicBezTo>
                  <a:cubicBezTo>
                    <a:pt x="3246" y="9719"/>
                    <a:pt x="3166" y="9946"/>
                    <a:pt x="3123" y="10180"/>
                  </a:cubicBezTo>
                  <a:lnTo>
                    <a:pt x="2576" y="10180"/>
                  </a:lnTo>
                  <a:cubicBezTo>
                    <a:pt x="2305" y="10180"/>
                    <a:pt x="2084" y="10401"/>
                    <a:pt x="2084" y="10678"/>
                  </a:cubicBezTo>
                  <a:cubicBezTo>
                    <a:pt x="2084" y="10948"/>
                    <a:pt x="2305" y="11169"/>
                    <a:pt x="2576" y="11169"/>
                  </a:cubicBezTo>
                  <a:lnTo>
                    <a:pt x="2674" y="11169"/>
                  </a:lnTo>
                  <a:lnTo>
                    <a:pt x="2674" y="11354"/>
                  </a:lnTo>
                  <a:cubicBezTo>
                    <a:pt x="2674" y="11421"/>
                    <a:pt x="2631" y="11477"/>
                    <a:pt x="2570" y="11489"/>
                  </a:cubicBezTo>
                  <a:lnTo>
                    <a:pt x="2238" y="11569"/>
                  </a:lnTo>
                  <a:cubicBezTo>
                    <a:pt x="1912" y="11643"/>
                    <a:pt x="1678" y="11932"/>
                    <a:pt x="1685" y="12270"/>
                  </a:cubicBezTo>
                  <a:lnTo>
                    <a:pt x="1685" y="12761"/>
                  </a:lnTo>
                  <a:cubicBezTo>
                    <a:pt x="1685" y="12909"/>
                    <a:pt x="1801" y="13032"/>
                    <a:pt x="1955" y="13032"/>
                  </a:cubicBezTo>
                  <a:lnTo>
                    <a:pt x="6264" y="13032"/>
                  </a:lnTo>
                  <a:cubicBezTo>
                    <a:pt x="6418" y="13032"/>
                    <a:pt x="6541" y="12909"/>
                    <a:pt x="6541" y="12761"/>
                  </a:cubicBezTo>
                  <a:lnTo>
                    <a:pt x="6541" y="12270"/>
                  </a:lnTo>
                  <a:cubicBezTo>
                    <a:pt x="6541" y="11932"/>
                    <a:pt x="6307" y="11643"/>
                    <a:pt x="5981" y="11569"/>
                  </a:cubicBezTo>
                  <a:lnTo>
                    <a:pt x="5655" y="11489"/>
                  </a:lnTo>
                  <a:cubicBezTo>
                    <a:pt x="5588" y="11477"/>
                    <a:pt x="5545" y="11421"/>
                    <a:pt x="5545" y="11354"/>
                  </a:cubicBezTo>
                  <a:lnTo>
                    <a:pt x="5545" y="11169"/>
                  </a:lnTo>
                  <a:lnTo>
                    <a:pt x="5643" y="11169"/>
                  </a:lnTo>
                  <a:cubicBezTo>
                    <a:pt x="5920" y="11169"/>
                    <a:pt x="6141" y="10948"/>
                    <a:pt x="6141" y="10672"/>
                  </a:cubicBezTo>
                  <a:cubicBezTo>
                    <a:pt x="6141" y="10401"/>
                    <a:pt x="5920" y="10180"/>
                    <a:pt x="5643" y="10180"/>
                  </a:cubicBezTo>
                  <a:lnTo>
                    <a:pt x="5102" y="10180"/>
                  </a:lnTo>
                  <a:cubicBezTo>
                    <a:pt x="5053" y="9946"/>
                    <a:pt x="4973" y="9719"/>
                    <a:pt x="4856" y="9510"/>
                  </a:cubicBezTo>
                  <a:cubicBezTo>
                    <a:pt x="4789" y="9399"/>
                    <a:pt x="4758" y="9276"/>
                    <a:pt x="4758" y="9153"/>
                  </a:cubicBezTo>
                  <a:lnTo>
                    <a:pt x="4758" y="8846"/>
                  </a:lnTo>
                  <a:lnTo>
                    <a:pt x="4912" y="8846"/>
                  </a:lnTo>
                  <a:cubicBezTo>
                    <a:pt x="5932" y="8840"/>
                    <a:pt x="6774" y="8053"/>
                    <a:pt x="6848" y="7033"/>
                  </a:cubicBezTo>
                  <a:cubicBezTo>
                    <a:pt x="6854" y="6897"/>
                    <a:pt x="6958" y="6781"/>
                    <a:pt x="7094" y="6750"/>
                  </a:cubicBezTo>
                  <a:lnTo>
                    <a:pt x="7284" y="6707"/>
                  </a:lnTo>
                  <a:lnTo>
                    <a:pt x="7672" y="6707"/>
                  </a:lnTo>
                  <a:cubicBezTo>
                    <a:pt x="7979" y="6707"/>
                    <a:pt x="8225" y="6455"/>
                    <a:pt x="8225" y="6154"/>
                  </a:cubicBezTo>
                  <a:cubicBezTo>
                    <a:pt x="8225" y="5846"/>
                    <a:pt x="7979" y="5601"/>
                    <a:pt x="7672" y="5601"/>
                  </a:cubicBezTo>
                  <a:lnTo>
                    <a:pt x="5299" y="5601"/>
                  </a:lnTo>
                  <a:lnTo>
                    <a:pt x="5299" y="5361"/>
                  </a:lnTo>
                  <a:cubicBezTo>
                    <a:pt x="5299" y="5041"/>
                    <a:pt x="5121" y="4752"/>
                    <a:pt x="4838" y="4605"/>
                  </a:cubicBezTo>
                  <a:lnTo>
                    <a:pt x="4746" y="4562"/>
                  </a:lnTo>
                  <a:lnTo>
                    <a:pt x="4746" y="3750"/>
                  </a:lnTo>
                  <a:lnTo>
                    <a:pt x="4875" y="3750"/>
                  </a:lnTo>
                  <a:cubicBezTo>
                    <a:pt x="4998" y="3750"/>
                    <a:pt x="5102" y="3664"/>
                    <a:pt x="5133" y="3548"/>
                  </a:cubicBezTo>
                  <a:lnTo>
                    <a:pt x="5133" y="3529"/>
                  </a:lnTo>
                  <a:lnTo>
                    <a:pt x="5231" y="2902"/>
                  </a:lnTo>
                  <a:cubicBezTo>
                    <a:pt x="5545" y="2687"/>
                    <a:pt x="5784" y="2386"/>
                    <a:pt x="5932" y="2035"/>
                  </a:cubicBezTo>
                  <a:lnTo>
                    <a:pt x="6080" y="2035"/>
                  </a:lnTo>
                  <a:cubicBezTo>
                    <a:pt x="6350" y="2035"/>
                    <a:pt x="6565" y="1814"/>
                    <a:pt x="6565" y="1550"/>
                  </a:cubicBezTo>
                  <a:cubicBezTo>
                    <a:pt x="6565" y="1279"/>
                    <a:pt x="6350" y="1064"/>
                    <a:pt x="6080" y="1064"/>
                  </a:cubicBezTo>
                  <a:lnTo>
                    <a:pt x="4795" y="1064"/>
                  </a:lnTo>
                  <a:cubicBezTo>
                    <a:pt x="4776" y="954"/>
                    <a:pt x="4733" y="849"/>
                    <a:pt x="4666" y="757"/>
                  </a:cubicBezTo>
                  <a:lnTo>
                    <a:pt x="4666" y="689"/>
                  </a:lnTo>
                  <a:cubicBezTo>
                    <a:pt x="4666" y="302"/>
                    <a:pt x="4420" y="1"/>
                    <a:pt x="41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51"/>
            <p:cNvSpPr/>
            <p:nvPr/>
          </p:nvSpPr>
          <p:spPr>
            <a:xfrm>
              <a:off x="7595175" y="3399104"/>
              <a:ext cx="58066" cy="78671"/>
            </a:xfrm>
            <a:custGeom>
              <a:avLst/>
              <a:gdLst/>
              <a:ahLst/>
              <a:cxnLst/>
              <a:rect l="l" t="t" r="r" b="b"/>
              <a:pathLst>
                <a:path w="2153" h="2917" extrusionOk="0">
                  <a:moveTo>
                    <a:pt x="1076" y="0"/>
                  </a:moveTo>
                  <a:cubicBezTo>
                    <a:pt x="511" y="0"/>
                    <a:pt x="38" y="437"/>
                    <a:pt x="1" y="1002"/>
                  </a:cubicBezTo>
                  <a:cubicBezTo>
                    <a:pt x="1" y="1125"/>
                    <a:pt x="99" y="1217"/>
                    <a:pt x="216" y="1217"/>
                  </a:cubicBezTo>
                  <a:cubicBezTo>
                    <a:pt x="333" y="1217"/>
                    <a:pt x="431" y="1125"/>
                    <a:pt x="431" y="1002"/>
                  </a:cubicBezTo>
                  <a:cubicBezTo>
                    <a:pt x="431" y="646"/>
                    <a:pt x="720" y="357"/>
                    <a:pt x="1076" y="357"/>
                  </a:cubicBezTo>
                  <a:cubicBezTo>
                    <a:pt x="1433" y="357"/>
                    <a:pt x="1722" y="646"/>
                    <a:pt x="1722" y="1002"/>
                  </a:cubicBezTo>
                  <a:lnTo>
                    <a:pt x="1722" y="2705"/>
                  </a:lnTo>
                  <a:cubicBezTo>
                    <a:pt x="1722" y="2846"/>
                    <a:pt x="1829" y="2917"/>
                    <a:pt x="1937" y="2917"/>
                  </a:cubicBezTo>
                  <a:cubicBezTo>
                    <a:pt x="2045" y="2917"/>
                    <a:pt x="2152" y="2846"/>
                    <a:pt x="2152" y="2705"/>
                  </a:cubicBezTo>
                  <a:lnTo>
                    <a:pt x="2152" y="1002"/>
                  </a:lnTo>
                  <a:cubicBezTo>
                    <a:pt x="2109" y="437"/>
                    <a:pt x="1642" y="0"/>
                    <a:pt x="107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51"/>
            <p:cNvSpPr/>
            <p:nvPr/>
          </p:nvSpPr>
          <p:spPr>
            <a:xfrm>
              <a:off x="7473487" y="3399104"/>
              <a:ext cx="57905" cy="78752"/>
            </a:xfrm>
            <a:custGeom>
              <a:avLst/>
              <a:gdLst/>
              <a:ahLst/>
              <a:cxnLst/>
              <a:rect l="l" t="t" r="r" b="b"/>
              <a:pathLst>
                <a:path w="2147" h="2920" extrusionOk="0">
                  <a:moveTo>
                    <a:pt x="1071" y="0"/>
                  </a:moveTo>
                  <a:cubicBezTo>
                    <a:pt x="505" y="0"/>
                    <a:pt x="38" y="437"/>
                    <a:pt x="1" y="1002"/>
                  </a:cubicBezTo>
                  <a:lnTo>
                    <a:pt x="1" y="2705"/>
                  </a:lnTo>
                  <a:cubicBezTo>
                    <a:pt x="1" y="2822"/>
                    <a:pt x="93" y="2920"/>
                    <a:pt x="210" y="2920"/>
                  </a:cubicBezTo>
                  <a:cubicBezTo>
                    <a:pt x="333" y="2920"/>
                    <a:pt x="425" y="2822"/>
                    <a:pt x="425" y="2705"/>
                  </a:cubicBezTo>
                  <a:lnTo>
                    <a:pt x="425" y="1002"/>
                  </a:lnTo>
                  <a:cubicBezTo>
                    <a:pt x="425" y="646"/>
                    <a:pt x="714" y="357"/>
                    <a:pt x="1071" y="357"/>
                  </a:cubicBezTo>
                  <a:cubicBezTo>
                    <a:pt x="1427" y="357"/>
                    <a:pt x="1716" y="646"/>
                    <a:pt x="1716" y="1002"/>
                  </a:cubicBezTo>
                  <a:cubicBezTo>
                    <a:pt x="1716" y="1147"/>
                    <a:pt x="1824" y="1219"/>
                    <a:pt x="1931" y="1219"/>
                  </a:cubicBezTo>
                  <a:cubicBezTo>
                    <a:pt x="2039" y="1219"/>
                    <a:pt x="2146" y="1147"/>
                    <a:pt x="2146" y="1002"/>
                  </a:cubicBezTo>
                  <a:cubicBezTo>
                    <a:pt x="2109" y="437"/>
                    <a:pt x="1636" y="0"/>
                    <a:pt x="10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51"/>
            <p:cNvSpPr/>
            <p:nvPr/>
          </p:nvSpPr>
          <p:spPr>
            <a:xfrm>
              <a:off x="7526240" y="3367900"/>
              <a:ext cx="74087" cy="33227"/>
            </a:xfrm>
            <a:custGeom>
              <a:avLst/>
              <a:gdLst/>
              <a:ahLst/>
              <a:cxnLst/>
              <a:rect l="l" t="t" r="r" b="b"/>
              <a:pathLst>
                <a:path w="2747" h="1232" extrusionOk="0">
                  <a:moveTo>
                    <a:pt x="523" y="1"/>
                  </a:moveTo>
                  <a:cubicBezTo>
                    <a:pt x="426" y="1"/>
                    <a:pt x="330" y="19"/>
                    <a:pt x="233" y="51"/>
                  </a:cubicBezTo>
                  <a:cubicBezTo>
                    <a:pt x="0" y="140"/>
                    <a:pt x="83" y="469"/>
                    <a:pt x="300" y="469"/>
                  </a:cubicBezTo>
                  <a:cubicBezTo>
                    <a:pt x="323" y="469"/>
                    <a:pt x="348" y="465"/>
                    <a:pt x="375" y="457"/>
                  </a:cubicBezTo>
                  <a:cubicBezTo>
                    <a:pt x="438" y="435"/>
                    <a:pt x="502" y="425"/>
                    <a:pt x="565" y="425"/>
                  </a:cubicBezTo>
                  <a:cubicBezTo>
                    <a:pt x="878" y="425"/>
                    <a:pt x="1155" y="678"/>
                    <a:pt x="1155" y="1016"/>
                  </a:cubicBezTo>
                  <a:cubicBezTo>
                    <a:pt x="1155" y="1139"/>
                    <a:pt x="1254" y="1231"/>
                    <a:pt x="1370" y="1231"/>
                  </a:cubicBezTo>
                  <a:lnTo>
                    <a:pt x="1377" y="1231"/>
                  </a:lnTo>
                  <a:cubicBezTo>
                    <a:pt x="1493" y="1231"/>
                    <a:pt x="1592" y="1139"/>
                    <a:pt x="1592" y="1016"/>
                  </a:cubicBezTo>
                  <a:cubicBezTo>
                    <a:pt x="1592" y="678"/>
                    <a:pt x="1869" y="425"/>
                    <a:pt x="2182" y="425"/>
                  </a:cubicBezTo>
                  <a:cubicBezTo>
                    <a:pt x="2245" y="425"/>
                    <a:pt x="2309" y="435"/>
                    <a:pt x="2372" y="457"/>
                  </a:cubicBezTo>
                  <a:cubicBezTo>
                    <a:pt x="2398" y="465"/>
                    <a:pt x="2423" y="469"/>
                    <a:pt x="2446" y="469"/>
                  </a:cubicBezTo>
                  <a:cubicBezTo>
                    <a:pt x="2659" y="469"/>
                    <a:pt x="2746" y="140"/>
                    <a:pt x="2508" y="51"/>
                  </a:cubicBezTo>
                  <a:lnTo>
                    <a:pt x="2508" y="51"/>
                  </a:lnTo>
                  <a:cubicBezTo>
                    <a:pt x="2238" y="291"/>
                    <a:pt x="1901" y="409"/>
                    <a:pt x="1565" y="409"/>
                  </a:cubicBezTo>
                  <a:cubicBezTo>
                    <a:pt x="1203" y="409"/>
                    <a:pt x="842" y="272"/>
                    <a:pt x="565" y="2"/>
                  </a:cubicBezTo>
                  <a:cubicBezTo>
                    <a:pt x="551" y="1"/>
                    <a:pt x="537" y="1"/>
                    <a:pt x="5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6" name="Google Shape;916;p51"/>
          <p:cNvGrpSpPr/>
          <p:nvPr/>
        </p:nvGrpSpPr>
        <p:grpSpPr>
          <a:xfrm>
            <a:off x="3374316" y="2135533"/>
            <a:ext cx="394247" cy="328279"/>
            <a:chOff x="3374316" y="2135533"/>
            <a:chExt cx="394247" cy="328279"/>
          </a:xfrm>
        </p:grpSpPr>
        <p:sp>
          <p:nvSpPr>
            <p:cNvPr id="917" name="Google Shape;917;p51"/>
            <p:cNvSpPr/>
            <p:nvPr/>
          </p:nvSpPr>
          <p:spPr>
            <a:xfrm>
              <a:off x="3374316" y="2135533"/>
              <a:ext cx="394247" cy="328279"/>
            </a:xfrm>
            <a:custGeom>
              <a:avLst/>
              <a:gdLst/>
              <a:ahLst/>
              <a:cxnLst/>
              <a:rect l="l" t="t" r="r" b="b"/>
              <a:pathLst>
                <a:path w="14618" h="12172" extrusionOk="0">
                  <a:moveTo>
                    <a:pt x="13505" y="431"/>
                  </a:moveTo>
                  <a:cubicBezTo>
                    <a:pt x="13874" y="431"/>
                    <a:pt x="14175" y="726"/>
                    <a:pt x="14175" y="1101"/>
                  </a:cubicBezTo>
                  <a:lnTo>
                    <a:pt x="14175" y="4156"/>
                  </a:lnTo>
                  <a:cubicBezTo>
                    <a:pt x="14175" y="4218"/>
                    <a:pt x="14132" y="4267"/>
                    <a:pt x="14070" y="4267"/>
                  </a:cubicBezTo>
                  <a:lnTo>
                    <a:pt x="12073" y="4267"/>
                  </a:lnTo>
                  <a:lnTo>
                    <a:pt x="12073" y="2011"/>
                  </a:lnTo>
                  <a:cubicBezTo>
                    <a:pt x="12073" y="1866"/>
                    <a:pt x="11965" y="1794"/>
                    <a:pt x="11857" y="1794"/>
                  </a:cubicBezTo>
                  <a:cubicBezTo>
                    <a:pt x="11750" y="1794"/>
                    <a:pt x="11642" y="1866"/>
                    <a:pt x="11642" y="2011"/>
                  </a:cubicBezTo>
                  <a:lnTo>
                    <a:pt x="11642" y="2792"/>
                  </a:lnTo>
                  <a:lnTo>
                    <a:pt x="2957" y="2792"/>
                  </a:lnTo>
                  <a:lnTo>
                    <a:pt x="2957" y="2011"/>
                  </a:lnTo>
                  <a:cubicBezTo>
                    <a:pt x="2957" y="1866"/>
                    <a:pt x="2851" y="1794"/>
                    <a:pt x="2745" y="1794"/>
                  </a:cubicBezTo>
                  <a:cubicBezTo>
                    <a:pt x="2639" y="1794"/>
                    <a:pt x="2533" y="1866"/>
                    <a:pt x="2533" y="2011"/>
                  </a:cubicBezTo>
                  <a:lnTo>
                    <a:pt x="2533" y="4267"/>
                  </a:lnTo>
                  <a:lnTo>
                    <a:pt x="535" y="4267"/>
                  </a:lnTo>
                  <a:cubicBezTo>
                    <a:pt x="474" y="4267"/>
                    <a:pt x="424" y="4218"/>
                    <a:pt x="424" y="4156"/>
                  </a:cubicBezTo>
                  <a:lnTo>
                    <a:pt x="424" y="1101"/>
                  </a:lnTo>
                  <a:cubicBezTo>
                    <a:pt x="424" y="726"/>
                    <a:pt x="726" y="431"/>
                    <a:pt x="1094" y="431"/>
                  </a:cubicBezTo>
                  <a:lnTo>
                    <a:pt x="2527" y="431"/>
                  </a:lnTo>
                  <a:lnTo>
                    <a:pt x="2527" y="1156"/>
                  </a:lnTo>
                  <a:cubicBezTo>
                    <a:pt x="2527" y="1298"/>
                    <a:pt x="2633" y="1369"/>
                    <a:pt x="2740" y="1369"/>
                  </a:cubicBezTo>
                  <a:cubicBezTo>
                    <a:pt x="2846" y="1369"/>
                    <a:pt x="2954" y="1298"/>
                    <a:pt x="2957" y="1156"/>
                  </a:cubicBezTo>
                  <a:lnTo>
                    <a:pt x="2957" y="431"/>
                  </a:lnTo>
                  <a:lnTo>
                    <a:pt x="11648" y="431"/>
                  </a:lnTo>
                  <a:lnTo>
                    <a:pt x="11648" y="1156"/>
                  </a:lnTo>
                  <a:cubicBezTo>
                    <a:pt x="11648" y="1298"/>
                    <a:pt x="11756" y="1369"/>
                    <a:pt x="11864" y="1369"/>
                  </a:cubicBezTo>
                  <a:cubicBezTo>
                    <a:pt x="11971" y="1369"/>
                    <a:pt x="12079" y="1298"/>
                    <a:pt x="12079" y="1156"/>
                  </a:cubicBezTo>
                  <a:lnTo>
                    <a:pt x="12079" y="431"/>
                  </a:lnTo>
                  <a:close/>
                  <a:moveTo>
                    <a:pt x="11353" y="6885"/>
                  </a:moveTo>
                  <a:lnTo>
                    <a:pt x="10413" y="7826"/>
                  </a:lnTo>
                  <a:lnTo>
                    <a:pt x="10413" y="6885"/>
                  </a:lnTo>
                  <a:close/>
                  <a:moveTo>
                    <a:pt x="1654" y="4691"/>
                  </a:moveTo>
                  <a:lnTo>
                    <a:pt x="1654" y="10831"/>
                  </a:lnTo>
                  <a:lnTo>
                    <a:pt x="1310" y="10831"/>
                  </a:lnTo>
                  <a:lnTo>
                    <a:pt x="1310" y="4691"/>
                  </a:lnTo>
                  <a:close/>
                  <a:moveTo>
                    <a:pt x="13296" y="4691"/>
                  </a:moveTo>
                  <a:lnTo>
                    <a:pt x="13308" y="10831"/>
                  </a:lnTo>
                  <a:lnTo>
                    <a:pt x="12958" y="10831"/>
                  </a:lnTo>
                  <a:lnTo>
                    <a:pt x="12958" y="4691"/>
                  </a:lnTo>
                  <a:close/>
                  <a:moveTo>
                    <a:pt x="13615" y="11256"/>
                  </a:moveTo>
                  <a:cubicBezTo>
                    <a:pt x="13824" y="11262"/>
                    <a:pt x="13990" y="11428"/>
                    <a:pt x="13990" y="11643"/>
                  </a:cubicBezTo>
                  <a:lnTo>
                    <a:pt x="13997" y="11643"/>
                  </a:lnTo>
                  <a:lnTo>
                    <a:pt x="13997" y="11741"/>
                  </a:lnTo>
                  <a:lnTo>
                    <a:pt x="12263" y="11741"/>
                  </a:lnTo>
                  <a:lnTo>
                    <a:pt x="12263" y="11643"/>
                  </a:lnTo>
                  <a:cubicBezTo>
                    <a:pt x="12263" y="11428"/>
                    <a:pt x="12435" y="11256"/>
                    <a:pt x="12650" y="11256"/>
                  </a:cubicBezTo>
                  <a:close/>
                  <a:moveTo>
                    <a:pt x="1961" y="11256"/>
                  </a:moveTo>
                  <a:cubicBezTo>
                    <a:pt x="2176" y="11262"/>
                    <a:pt x="2342" y="11434"/>
                    <a:pt x="2342" y="11643"/>
                  </a:cubicBezTo>
                  <a:lnTo>
                    <a:pt x="2342" y="11747"/>
                  </a:lnTo>
                  <a:lnTo>
                    <a:pt x="615" y="11747"/>
                  </a:lnTo>
                  <a:lnTo>
                    <a:pt x="615" y="11643"/>
                  </a:lnTo>
                  <a:cubicBezTo>
                    <a:pt x="615" y="11428"/>
                    <a:pt x="787" y="11256"/>
                    <a:pt x="996" y="11256"/>
                  </a:cubicBezTo>
                  <a:close/>
                  <a:moveTo>
                    <a:pt x="1101" y="1"/>
                  </a:moveTo>
                  <a:cubicBezTo>
                    <a:pt x="492" y="1"/>
                    <a:pt x="0" y="493"/>
                    <a:pt x="0" y="1101"/>
                  </a:cubicBezTo>
                  <a:lnTo>
                    <a:pt x="0" y="4162"/>
                  </a:lnTo>
                  <a:lnTo>
                    <a:pt x="0" y="4193"/>
                  </a:lnTo>
                  <a:cubicBezTo>
                    <a:pt x="19" y="4470"/>
                    <a:pt x="252" y="4691"/>
                    <a:pt x="535" y="4691"/>
                  </a:cubicBezTo>
                  <a:lnTo>
                    <a:pt x="879" y="4691"/>
                  </a:lnTo>
                  <a:lnTo>
                    <a:pt x="879" y="10838"/>
                  </a:lnTo>
                  <a:cubicBezTo>
                    <a:pt x="480" y="10899"/>
                    <a:pt x="191" y="11237"/>
                    <a:pt x="191" y="11637"/>
                  </a:cubicBezTo>
                  <a:lnTo>
                    <a:pt x="191" y="11901"/>
                  </a:lnTo>
                  <a:cubicBezTo>
                    <a:pt x="191" y="12048"/>
                    <a:pt x="308" y="12171"/>
                    <a:pt x="461" y="12171"/>
                  </a:cubicBezTo>
                  <a:lnTo>
                    <a:pt x="2502" y="12171"/>
                  </a:lnTo>
                  <a:cubicBezTo>
                    <a:pt x="2650" y="12171"/>
                    <a:pt x="2773" y="12048"/>
                    <a:pt x="2773" y="11901"/>
                  </a:cubicBezTo>
                  <a:lnTo>
                    <a:pt x="2773" y="11637"/>
                  </a:lnTo>
                  <a:cubicBezTo>
                    <a:pt x="2773" y="11237"/>
                    <a:pt x="2478" y="10899"/>
                    <a:pt x="2084" y="10838"/>
                  </a:cubicBezTo>
                  <a:lnTo>
                    <a:pt x="2084" y="4691"/>
                  </a:lnTo>
                  <a:lnTo>
                    <a:pt x="2533" y="4691"/>
                  </a:lnTo>
                  <a:lnTo>
                    <a:pt x="2533" y="8342"/>
                  </a:lnTo>
                  <a:cubicBezTo>
                    <a:pt x="2533" y="8459"/>
                    <a:pt x="2631" y="8557"/>
                    <a:pt x="2748" y="8557"/>
                  </a:cubicBezTo>
                  <a:lnTo>
                    <a:pt x="4113" y="8557"/>
                  </a:lnTo>
                  <a:cubicBezTo>
                    <a:pt x="4395" y="8557"/>
                    <a:pt x="4395" y="8127"/>
                    <a:pt x="4113" y="8127"/>
                  </a:cubicBezTo>
                  <a:lnTo>
                    <a:pt x="2963" y="8127"/>
                  </a:lnTo>
                  <a:lnTo>
                    <a:pt x="2963" y="3216"/>
                  </a:lnTo>
                  <a:lnTo>
                    <a:pt x="11648" y="3216"/>
                  </a:lnTo>
                  <a:lnTo>
                    <a:pt x="11648" y="6455"/>
                  </a:lnTo>
                  <a:lnTo>
                    <a:pt x="10192" y="6455"/>
                  </a:lnTo>
                  <a:cubicBezTo>
                    <a:pt x="10069" y="6455"/>
                    <a:pt x="9977" y="6553"/>
                    <a:pt x="9977" y="6670"/>
                  </a:cubicBezTo>
                  <a:lnTo>
                    <a:pt x="9977" y="8133"/>
                  </a:lnTo>
                  <a:lnTo>
                    <a:pt x="4967" y="8133"/>
                  </a:lnTo>
                  <a:cubicBezTo>
                    <a:pt x="4678" y="8133"/>
                    <a:pt x="4678" y="8557"/>
                    <a:pt x="4967" y="8557"/>
                  </a:cubicBezTo>
                  <a:cubicBezTo>
                    <a:pt x="7187" y="8557"/>
                    <a:pt x="8477" y="8562"/>
                    <a:pt x="9231" y="8562"/>
                  </a:cubicBezTo>
                  <a:cubicBezTo>
                    <a:pt x="10363" y="8562"/>
                    <a:pt x="10290" y="8551"/>
                    <a:pt x="10345" y="8496"/>
                  </a:cubicBezTo>
                  <a:cubicBezTo>
                    <a:pt x="12079" y="6762"/>
                    <a:pt x="12079" y="6818"/>
                    <a:pt x="12079" y="6670"/>
                  </a:cubicBezTo>
                  <a:lnTo>
                    <a:pt x="12079" y="4691"/>
                  </a:lnTo>
                  <a:lnTo>
                    <a:pt x="12534" y="4691"/>
                  </a:lnTo>
                  <a:lnTo>
                    <a:pt x="12534" y="10838"/>
                  </a:lnTo>
                  <a:cubicBezTo>
                    <a:pt x="12134" y="10899"/>
                    <a:pt x="11839" y="11237"/>
                    <a:pt x="11839" y="11643"/>
                  </a:cubicBezTo>
                  <a:lnTo>
                    <a:pt x="11839" y="11901"/>
                  </a:lnTo>
                  <a:cubicBezTo>
                    <a:pt x="11839" y="12048"/>
                    <a:pt x="11962" y="12171"/>
                    <a:pt x="12116" y="12171"/>
                  </a:cubicBezTo>
                  <a:lnTo>
                    <a:pt x="14156" y="12171"/>
                  </a:lnTo>
                  <a:cubicBezTo>
                    <a:pt x="14304" y="12171"/>
                    <a:pt x="14427" y="12048"/>
                    <a:pt x="14427" y="11901"/>
                  </a:cubicBezTo>
                  <a:lnTo>
                    <a:pt x="14427" y="11643"/>
                  </a:lnTo>
                  <a:cubicBezTo>
                    <a:pt x="14427" y="11237"/>
                    <a:pt x="14132" y="10899"/>
                    <a:pt x="13738" y="10838"/>
                  </a:cubicBezTo>
                  <a:lnTo>
                    <a:pt x="13738" y="4691"/>
                  </a:lnTo>
                  <a:lnTo>
                    <a:pt x="14083" y="4691"/>
                  </a:lnTo>
                  <a:cubicBezTo>
                    <a:pt x="14378" y="4691"/>
                    <a:pt x="14617" y="4451"/>
                    <a:pt x="14617" y="4156"/>
                  </a:cubicBezTo>
                  <a:lnTo>
                    <a:pt x="14617" y="1101"/>
                  </a:lnTo>
                  <a:cubicBezTo>
                    <a:pt x="14617" y="892"/>
                    <a:pt x="14556" y="695"/>
                    <a:pt x="14445" y="523"/>
                  </a:cubicBezTo>
                  <a:cubicBezTo>
                    <a:pt x="14242" y="198"/>
                    <a:pt x="13892" y="1"/>
                    <a:pt x="1351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51"/>
            <p:cNvSpPr/>
            <p:nvPr/>
          </p:nvSpPr>
          <p:spPr>
            <a:xfrm>
              <a:off x="3465987" y="2161909"/>
              <a:ext cx="38163" cy="32688"/>
            </a:xfrm>
            <a:custGeom>
              <a:avLst/>
              <a:gdLst/>
              <a:ahLst/>
              <a:cxnLst/>
              <a:rect l="l" t="t" r="r" b="b"/>
              <a:pathLst>
                <a:path w="1415" h="1212" extrusionOk="0">
                  <a:moveTo>
                    <a:pt x="810" y="428"/>
                  </a:moveTo>
                  <a:cubicBezTo>
                    <a:pt x="903" y="428"/>
                    <a:pt x="990" y="498"/>
                    <a:pt x="990" y="603"/>
                  </a:cubicBezTo>
                  <a:cubicBezTo>
                    <a:pt x="990" y="701"/>
                    <a:pt x="910" y="781"/>
                    <a:pt x="812" y="781"/>
                  </a:cubicBezTo>
                  <a:cubicBezTo>
                    <a:pt x="652" y="781"/>
                    <a:pt x="572" y="590"/>
                    <a:pt x="683" y="480"/>
                  </a:cubicBezTo>
                  <a:cubicBezTo>
                    <a:pt x="720" y="444"/>
                    <a:pt x="766" y="428"/>
                    <a:pt x="810" y="428"/>
                  </a:cubicBezTo>
                  <a:close/>
                  <a:moveTo>
                    <a:pt x="812" y="0"/>
                  </a:moveTo>
                  <a:cubicBezTo>
                    <a:pt x="271" y="0"/>
                    <a:pt x="1" y="652"/>
                    <a:pt x="382" y="1033"/>
                  </a:cubicBezTo>
                  <a:cubicBezTo>
                    <a:pt x="505" y="1156"/>
                    <a:pt x="656" y="1211"/>
                    <a:pt x="804" y="1211"/>
                  </a:cubicBezTo>
                  <a:cubicBezTo>
                    <a:pt x="1116" y="1211"/>
                    <a:pt x="1414" y="969"/>
                    <a:pt x="1414" y="603"/>
                  </a:cubicBezTo>
                  <a:cubicBezTo>
                    <a:pt x="1414" y="271"/>
                    <a:pt x="1144" y="0"/>
                    <a:pt x="8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51"/>
            <p:cNvSpPr/>
            <p:nvPr/>
          </p:nvSpPr>
          <p:spPr>
            <a:xfrm>
              <a:off x="3513562" y="2172347"/>
              <a:ext cx="45121" cy="11624"/>
            </a:xfrm>
            <a:custGeom>
              <a:avLst/>
              <a:gdLst/>
              <a:ahLst/>
              <a:cxnLst/>
              <a:rect l="l" t="t" r="r" b="b"/>
              <a:pathLst>
                <a:path w="1673" h="431" extrusionOk="0">
                  <a:moveTo>
                    <a:pt x="290" y="0"/>
                  </a:moveTo>
                  <a:cubicBezTo>
                    <a:pt x="1" y="0"/>
                    <a:pt x="1" y="431"/>
                    <a:pt x="290" y="431"/>
                  </a:cubicBezTo>
                  <a:lnTo>
                    <a:pt x="1384" y="431"/>
                  </a:lnTo>
                  <a:cubicBezTo>
                    <a:pt x="1673" y="431"/>
                    <a:pt x="1673" y="0"/>
                    <a:pt x="13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51"/>
            <p:cNvSpPr/>
            <p:nvPr/>
          </p:nvSpPr>
          <p:spPr>
            <a:xfrm>
              <a:off x="3507278" y="2244788"/>
              <a:ext cx="96175" cy="81099"/>
            </a:xfrm>
            <a:custGeom>
              <a:avLst/>
              <a:gdLst/>
              <a:ahLst/>
              <a:cxnLst/>
              <a:rect l="l" t="t" r="r" b="b"/>
              <a:pathLst>
                <a:path w="3566" h="3007" extrusionOk="0">
                  <a:moveTo>
                    <a:pt x="1248" y="431"/>
                  </a:moveTo>
                  <a:lnTo>
                    <a:pt x="1248" y="1248"/>
                  </a:lnTo>
                  <a:lnTo>
                    <a:pt x="744" y="1248"/>
                  </a:lnTo>
                  <a:cubicBezTo>
                    <a:pt x="461" y="1248"/>
                    <a:pt x="461" y="1673"/>
                    <a:pt x="744" y="1673"/>
                  </a:cubicBezTo>
                  <a:lnTo>
                    <a:pt x="1248" y="1673"/>
                  </a:lnTo>
                  <a:lnTo>
                    <a:pt x="1248" y="2582"/>
                  </a:lnTo>
                  <a:lnTo>
                    <a:pt x="430" y="2582"/>
                  </a:lnTo>
                  <a:lnTo>
                    <a:pt x="430" y="431"/>
                  </a:lnTo>
                  <a:close/>
                  <a:moveTo>
                    <a:pt x="215" y="1"/>
                  </a:moveTo>
                  <a:cubicBezTo>
                    <a:pt x="92" y="1"/>
                    <a:pt x="0" y="93"/>
                    <a:pt x="0" y="216"/>
                  </a:cubicBezTo>
                  <a:lnTo>
                    <a:pt x="0" y="2791"/>
                  </a:lnTo>
                  <a:cubicBezTo>
                    <a:pt x="0" y="2914"/>
                    <a:pt x="92" y="3006"/>
                    <a:pt x="215" y="3006"/>
                  </a:cubicBezTo>
                  <a:lnTo>
                    <a:pt x="3350" y="3006"/>
                  </a:lnTo>
                  <a:cubicBezTo>
                    <a:pt x="3467" y="3006"/>
                    <a:pt x="3565" y="2914"/>
                    <a:pt x="3565" y="2791"/>
                  </a:cubicBezTo>
                  <a:lnTo>
                    <a:pt x="3565" y="1464"/>
                  </a:lnTo>
                  <a:cubicBezTo>
                    <a:pt x="3565" y="1341"/>
                    <a:pt x="3467" y="1248"/>
                    <a:pt x="3350" y="1248"/>
                  </a:cubicBezTo>
                  <a:lnTo>
                    <a:pt x="3024" y="1248"/>
                  </a:lnTo>
                  <a:cubicBezTo>
                    <a:pt x="2963" y="1248"/>
                    <a:pt x="2914" y="1267"/>
                    <a:pt x="2871" y="1310"/>
                  </a:cubicBezTo>
                  <a:lnTo>
                    <a:pt x="2440" y="1728"/>
                  </a:lnTo>
                  <a:cubicBezTo>
                    <a:pt x="2284" y="1884"/>
                    <a:pt x="2423" y="2102"/>
                    <a:pt x="2590" y="2102"/>
                  </a:cubicBezTo>
                  <a:cubicBezTo>
                    <a:pt x="2640" y="2102"/>
                    <a:pt x="2693" y="2082"/>
                    <a:pt x="2742" y="2035"/>
                  </a:cubicBezTo>
                  <a:lnTo>
                    <a:pt x="3110" y="1679"/>
                  </a:lnTo>
                  <a:lnTo>
                    <a:pt x="3135" y="1679"/>
                  </a:lnTo>
                  <a:lnTo>
                    <a:pt x="3135" y="2582"/>
                  </a:lnTo>
                  <a:lnTo>
                    <a:pt x="1678" y="2582"/>
                  </a:lnTo>
                  <a:lnTo>
                    <a:pt x="1678" y="1673"/>
                  </a:lnTo>
                  <a:lnTo>
                    <a:pt x="2164" y="1673"/>
                  </a:lnTo>
                  <a:cubicBezTo>
                    <a:pt x="2446" y="1673"/>
                    <a:pt x="2446" y="1248"/>
                    <a:pt x="2164" y="1248"/>
                  </a:cubicBezTo>
                  <a:lnTo>
                    <a:pt x="1678" y="1248"/>
                  </a:lnTo>
                  <a:lnTo>
                    <a:pt x="1678" y="216"/>
                  </a:lnTo>
                  <a:cubicBezTo>
                    <a:pt x="1678" y="93"/>
                    <a:pt x="1580" y="1"/>
                    <a:pt x="146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51"/>
            <p:cNvSpPr/>
            <p:nvPr/>
          </p:nvSpPr>
          <p:spPr>
            <a:xfrm>
              <a:off x="3610223" y="2239664"/>
              <a:ext cx="27051" cy="97820"/>
            </a:xfrm>
            <a:custGeom>
              <a:avLst/>
              <a:gdLst/>
              <a:ahLst/>
              <a:cxnLst/>
              <a:rect l="l" t="t" r="r" b="b"/>
              <a:pathLst>
                <a:path w="1003" h="3627" extrusionOk="0">
                  <a:moveTo>
                    <a:pt x="283" y="0"/>
                  </a:moveTo>
                  <a:cubicBezTo>
                    <a:pt x="0" y="0"/>
                    <a:pt x="0" y="430"/>
                    <a:pt x="283" y="430"/>
                  </a:cubicBezTo>
                  <a:lnTo>
                    <a:pt x="283" y="3196"/>
                  </a:lnTo>
                  <a:cubicBezTo>
                    <a:pt x="0" y="3196"/>
                    <a:pt x="0" y="3627"/>
                    <a:pt x="283" y="3627"/>
                  </a:cubicBezTo>
                  <a:lnTo>
                    <a:pt x="719" y="3627"/>
                  </a:lnTo>
                  <a:cubicBezTo>
                    <a:pt x="1002" y="3627"/>
                    <a:pt x="1002" y="3196"/>
                    <a:pt x="719" y="3196"/>
                  </a:cubicBezTo>
                  <a:lnTo>
                    <a:pt x="719" y="430"/>
                  </a:lnTo>
                  <a:cubicBezTo>
                    <a:pt x="1002" y="430"/>
                    <a:pt x="1002" y="0"/>
                    <a:pt x="7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2" name="Google Shape;922;p51"/>
          <p:cNvGrpSpPr/>
          <p:nvPr/>
        </p:nvGrpSpPr>
        <p:grpSpPr>
          <a:xfrm>
            <a:off x="6773264" y="3367873"/>
            <a:ext cx="263281" cy="394463"/>
            <a:chOff x="6773264" y="3367873"/>
            <a:chExt cx="263281" cy="394463"/>
          </a:xfrm>
        </p:grpSpPr>
        <p:sp>
          <p:nvSpPr>
            <p:cNvPr id="923" name="Google Shape;923;p51"/>
            <p:cNvSpPr/>
            <p:nvPr/>
          </p:nvSpPr>
          <p:spPr>
            <a:xfrm>
              <a:off x="6773264" y="3367873"/>
              <a:ext cx="263281" cy="394463"/>
            </a:xfrm>
            <a:custGeom>
              <a:avLst/>
              <a:gdLst/>
              <a:ahLst/>
              <a:cxnLst/>
              <a:rect l="l" t="t" r="r" b="b"/>
              <a:pathLst>
                <a:path w="9762" h="14626" extrusionOk="0">
                  <a:moveTo>
                    <a:pt x="7321" y="4889"/>
                  </a:moveTo>
                  <a:lnTo>
                    <a:pt x="7321" y="4926"/>
                  </a:lnTo>
                  <a:cubicBezTo>
                    <a:pt x="7321" y="5164"/>
                    <a:pt x="7130" y="5352"/>
                    <a:pt x="6896" y="5352"/>
                  </a:cubicBezTo>
                  <a:cubicBezTo>
                    <a:pt x="6882" y="5352"/>
                    <a:pt x="6868" y="5352"/>
                    <a:pt x="6854" y="5350"/>
                  </a:cubicBezTo>
                  <a:cubicBezTo>
                    <a:pt x="6018" y="5261"/>
                    <a:pt x="5179" y="5217"/>
                    <a:pt x="4340" y="5217"/>
                  </a:cubicBezTo>
                  <a:cubicBezTo>
                    <a:pt x="3501" y="5217"/>
                    <a:pt x="2662" y="5261"/>
                    <a:pt x="1826" y="5350"/>
                  </a:cubicBezTo>
                  <a:cubicBezTo>
                    <a:pt x="1811" y="5352"/>
                    <a:pt x="1797" y="5352"/>
                    <a:pt x="1783" y="5352"/>
                  </a:cubicBezTo>
                  <a:cubicBezTo>
                    <a:pt x="1550" y="5352"/>
                    <a:pt x="1359" y="5164"/>
                    <a:pt x="1359" y="4926"/>
                  </a:cubicBezTo>
                  <a:lnTo>
                    <a:pt x="1359" y="4889"/>
                  </a:lnTo>
                  <a:close/>
                  <a:moveTo>
                    <a:pt x="8710" y="6992"/>
                  </a:moveTo>
                  <a:cubicBezTo>
                    <a:pt x="9386" y="6992"/>
                    <a:pt x="9577" y="7950"/>
                    <a:pt x="8925" y="8190"/>
                  </a:cubicBezTo>
                  <a:lnTo>
                    <a:pt x="8925" y="7453"/>
                  </a:lnTo>
                  <a:cubicBezTo>
                    <a:pt x="8925" y="7330"/>
                    <a:pt x="8827" y="7237"/>
                    <a:pt x="8710" y="7237"/>
                  </a:cubicBezTo>
                  <a:lnTo>
                    <a:pt x="8218" y="7237"/>
                  </a:lnTo>
                  <a:cubicBezTo>
                    <a:pt x="8335" y="7084"/>
                    <a:pt x="8520" y="6992"/>
                    <a:pt x="8710" y="6992"/>
                  </a:cubicBezTo>
                  <a:close/>
                  <a:moveTo>
                    <a:pt x="7942" y="7669"/>
                  </a:moveTo>
                  <a:cubicBezTo>
                    <a:pt x="7948" y="7669"/>
                    <a:pt x="7954" y="7671"/>
                    <a:pt x="7960" y="7674"/>
                  </a:cubicBezTo>
                  <a:lnTo>
                    <a:pt x="8501" y="7674"/>
                  </a:lnTo>
                  <a:lnTo>
                    <a:pt x="8501" y="8233"/>
                  </a:lnTo>
                  <a:lnTo>
                    <a:pt x="7960" y="8233"/>
                  </a:lnTo>
                  <a:cubicBezTo>
                    <a:pt x="7807" y="8233"/>
                    <a:pt x="7684" y="8110"/>
                    <a:pt x="7677" y="7963"/>
                  </a:cubicBezTo>
                  <a:lnTo>
                    <a:pt x="7677" y="7957"/>
                  </a:lnTo>
                  <a:cubicBezTo>
                    <a:pt x="7677" y="7877"/>
                    <a:pt x="7708" y="7803"/>
                    <a:pt x="7763" y="7748"/>
                  </a:cubicBezTo>
                  <a:cubicBezTo>
                    <a:pt x="7807" y="7705"/>
                    <a:pt x="7862" y="7680"/>
                    <a:pt x="7923" y="7674"/>
                  </a:cubicBezTo>
                  <a:cubicBezTo>
                    <a:pt x="7929" y="7671"/>
                    <a:pt x="7936" y="7669"/>
                    <a:pt x="7942" y="7669"/>
                  </a:cubicBezTo>
                  <a:close/>
                  <a:moveTo>
                    <a:pt x="4340" y="5645"/>
                  </a:moveTo>
                  <a:cubicBezTo>
                    <a:pt x="5165" y="5645"/>
                    <a:pt x="5990" y="5688"/>
                    <a:pt x="6811" y="5774"/>
                  </a:cubicBezTo>
                  <a:cubicBezTo>
                    <a:pt x="6841" y="5774"/>
                    <a:pt x="6872" y="5781"/>
                    <a:pt x="6903" y="5781"/>
                  </a:cubicBezTo>
                  <a:cubicBezTo>
                    <a:pt x="6952" y="5781"/>
                    <a:pt x="7001" y="5774"/>
                    <a:pt x="7057" y="5762"/>
                  </a:cubicBezTo>
                  <a:lnTo>
                    <a:pt x="7057" y="6082"/>
                  </a:lnTo>
                  <a:cubicBezTo>
                    <a:pt x="7050" y="7164"/>
                    <a:pt x="6417" y="8141"/>
                    <a:pt x="5428" y="8577"/>
                  </a:cubicBezTo>
                  <a:cubicBezTo>
                    <a:pt x="5415" y="8577"/>
                    <a:pt x="5403" y="8584"/>
                    <a:pt x="5391" y="8590"/>
                  </a:cubicBezTo>
                  <a:cubicBezTo>
                    <a:pt x="5044" y="8734"/>
                    <a:pt x="4689" y="8801"/>
                    <a:pt x="4344" y="8801"/>
                  </a:cubicBezTo>
                  <a:cubicBezTo>
                    <a:pt x="2910" y="8801"/>
                    <a:pt x="1629" y="7647"/>
                    <a:pt x="1629" y="6082"/>
                  </a:cubicBezTo>
                  <a:lnTo>
                    <a:pt x="1623" y="6088"/>
                  </a:lnTo>
                  <a:lnTo>
                    <a:pt x="1623" y="5762"/>
                  </a:lnTo>
                  <a:cubicBezTo>
                    <a:pt x="1674" y="5774"/>
                    <a:pt x="1727" y="5778"/>
                    <a:pt x="1779" y="5778"/>
                  </a:cubicBezTo>
                  <a:cubicBezTo>
                    <a:pt x="1809" y="5778"/>
                    <a:pt x="1839" y="5777"/>
                    <a:pt x="1869" y="5774"/>
                  </a:cubicBezTo>
                  <a:cubicBezTo>
                    <a:pt x="2689" y="5688"/>
                    <a:pt x="3515" y="5645"/>
                    <a:pt x="4340" y="5645"/>
                  </a:cubicBezTo>
                  <a:close/>
                  <a:moveTo>
                    <a:pt x="5280" y="9088"/>
                  </a:moveTo>
                  <a:lnTo>
                    <a:pt x="5280" y="9635"/>
                  </a:lnTo>
                  <a:lnTo>
                    <a:pt x="5280" y="9641"/>
                  </a:lnTo>
                  <a:lnTo>
                    <a:pt x="5280" y="9831"/>
                  </a:lnTo>
                  <a:lnTo>
                    <a:pt x="4340" y="10950"/>
                  </a:lnTo>
                  <a:lnTo>
                    <a:pt x="3399" y="9831"/>
                  </a:lnTo>
                  <a:lnTo>
                    <a:pt x="3399" y="9088"/>
                  </a:lnTo>
                  <a:cubicBezTo>
                    <a:pt x="3707" y="9180"/>
                    <a:pt x="4020" y="9229"/>
                    <a:pt x="4340" y="9229"/>
                  </a:cubicBezTo>
                  <a:cubicBezTo>
                    <a:pt x="4659" y="9229"/>
                    <a:pt x="4973" y="9180"/>
                    <a:pt x="5280" y="9088"/>
                  </a:cubicBezTo>
                  <a:close/>
                  <a:moveTo>
                    <a:pt x="2975" y="9967"/>
                  </a:moveTo>
                  <a:cubicBezTo>
                    <a:pt x="2981" y="9997"/>
                    <a:pt x="3000" y="10028"/>
                    <a:pt x="3018" y="10053"/>
                  </a:cubicBezTo>
                  <a:lnTo>
                    <a:pt x="4014" y="11233"/>
                  </a:lnTo>
                  <a:lnTo>
                    <a:pt x="2871" y="11940"/>
                  </a:lnTo>
                  <a:lnTo>
                    <a:pt x="1973" y="10403"/>
                  </a:lnTo>
                  <a:lnTo>
                    <a:pt x="2084" y="10354"/>
                  </a:lnTo>
                  <a:lnTo>
                    <a:pt x="2975" y="9967"/>
                  </a:lnTo>
                  <a:close/>
                  <a:moveTo>
                    <a:pt x="5698" y="9967"/>
                  </a:moveTo>
                  <a:lnTo>
                    <a:pt x="5938" y="10065"/>
                  </a:lnTo>
                  <a:lnTo>
                    <a:pt x="6559" y="10335"/>
                  </a:lnTo>
                  <a:lnTo>
                    <a:pt x="6700" y="10403"/>
                  </a:lnTo>
                  <a:lnTo>
                    <a:pt x="5809" y="11940"/>
                  </a:lnTo>
                  <a:lnTo>
                    <a:pt x="5010" y="11448"/>
                  </a:lnTo>
                  <a:lnTo>
                    <a:pt x="4997" y="11442"/>
                  </a:lnTo>
                  <a:lnTo>
                    <a:pt x="4659" y="11233"/>
                  </a:lnTo>
                  <a:lnTo>
                    <a:pt x="5655" y="10053"/>
                  </a:lnTo>
                  <a:cubicBezTo>
                    <a:pt x="5674" y="10028"/>
                    <a:pt x="5692" y="9997"/>
                    <a:pt x="5698" y="9967"/>
                  </a:cubicBezTo>
                  <a:close/>
                  <a:moveTo>
                    <a:pt x="4340" y="11534"/>
                  </a:moveTo>
                  <a:lnTo>
                    <a:pt x="4696" y="11755"/>
                  </a:lnTo>
                  <a:lnTo>
                    <a:pt x="5071" y="14202"/>
                  </a:lnTo>
                  <a:lnTo>
                    <a:pt x="3602" y="14202"/>
                  </a:lnTo>
                  <a:lnTo>
                    <a:pt x="3977" y="11755"/>
                  </a:lnTo>
                  <a:lnTo>
                    <a:pt x="4340" y="11534"/>
                  </a:lnTo>
                  <a:close/>
                  <a:moveTo>
                    <a:pt x="1604" y="10612"/>
                  </a:moveTo>
                  <a:lnTo>
                    <a:pt x="2606" y="12345"/>
                  </a:lnTo>
                  <a:cubicBezTo>
                    <a:pt x="2647" y="12414"/>
                    <a:pt x="2719" y="12453"/>
                    <a:pt x="2793" y="12453"/>
                  </a:cubicBezTo>
                  <a:cubicBezTo>
                    <a:pt x="2832" y="12453"/>
                    <a:pt x="2872" y="12442"/>
                    <a:pt x="2908" y="12419"/>
                  </a:cubicBezTo>
                  <a:lnTo>
                    <a:pt x="3498" y="12056"/>
                  </a:lnTo>
                  <a:lnTo>
                    <a:pt x="3166" y="14208"/>
                  </a:lnTo>
                  <a:lnTo>
                    <a:pt x="418" y="14208"/>
                  </a:lnTo>
                  <a:lnTo>
                    <a:pt x="424" y="12856"/>
                  </a:lnTo>
                  <a:cubicBezTo>
                    <a:pt x="418" y="11958"/>
                    <a:pt x="861" y="11116"/>
                    <a:pt x="1604" y="10612"/>
                  </a:cubicBezTo>
                  <a:close/>
                  <a:moveTo>
                    <a:pt x="9331" y="8454"/>
                  </a:moveTo>
                  <a:lnTo>
                    <a:pt x="9331" y="14202"/>
                  </a:lnTo>
                  <a:lnTo>
                    <a:pt x="8679" y="14202"/>
                  </a:lnTo>
                  <a:lnTo>
                    <a:pt x="8679" y="12856"/>
                  </a:lnTo>
                  <a:cubicBezTo>
                    <a:pt x="8679" y="12395"/>
                    <a:pt x="8581" y="11940"/>
                    <a:pt x="8384" y="11522"/>
                  </a:cubicBezTo>
                  <a:cubicBezTo>
                    <a:pt x="8345" y="11434"/>
                    <a:pt x="8273" y="11397"/>
                    <a:pt x="8201" y="11397"/>
                  </a:cubicBezTo>
                  <a:cubicBezTo>
                    <a:pt x="8060" y="11397"/>
                    <a:pt x="7916" y="11536"/>
                    <a:pt x="7997" y="11706"/>
                  </a:cubicBezTo>
                  <a:cubicBezTo>
                    <a:pt x="8169" y="12069"/>
                    <a:pt x="8255" y="12462"/>
                    <a:pt x="8255" y="12856"/>
                  </a:cubicBezTo>
                  <a:lnTo>
                    <a:pt x="8255" y="14208"/>
                  </a:lnTo>
                  <a:lnTo>
                    <a:pt x="5508" y="14208"/>
                  </a:lnTo>
                  <a:lnTo>
                    <a:pt x="5176" y="12056"/>
                  </a:lnTo>
                  <a:lnTo>
                    <a:pt x="5176" y="12056"/>
                  </a:lnTo>
                  <a:lnTo>
                    <a:pt x="5766" y="12425"/>
                  </a:lnTo>
                  <a:cubicBezTo>
                    <a:pt x="5800" y="12446"/>
                    <a:pt x="5838" y="12455"/>
                    <a:pt x="5875" y="12455"/>
                  </a:cubicBezTo>
                  <a:cubicBezTo>
                    <a:pt x="5951" y="12455"/>
                    <a:pt x="6026" y="12415"/>
                    <a:pt x="6067" y="12345"/>
                  </a:cubicBezTo>
                  <a:lnTo>
                    <a:pt x="7069" y="10612"/>
                  </a:lnTo>
                  <a:cubicBezTo>
                    <a:pt x="7241" y="10735"/>
                    <a:pt x="7401" y="10870"/>
                    <a:pt x="7542" y="11024"/>
                  </a:cubicBezTo>
                  <a:cubicBezTo>
                    <a:pt x="7590" y="11077"/>
                    <a:pt x="7645" y="11100"/>
                    <a:pt x="7699" y="11100"/>
                  </a:cubicBezTo>
                  <a:cubicBezTo>
                    <a:pt x="7860" y="11100"/>
                    <a:pt x="8005" y="10896"/>
                    <a:pt x="7862" y="10735"/>
                  </a:cubicBezTo>
                  <a:cubicBezTo>
                    <a:pt x="7800" y="10673"/>
                    <a:pt x="7739" y="10612"/>
                    <a:pt x="7677" y="10551"/>
                  </a:cubicBezTo>
                  <a:lnTo>
                    <a:pt x="7677" y="8602"/>
                  </a:lnTo>
                  <a:cubicBezTo>
                    <a:pt x="7770" y="8639"/>
                    <a:pt x="7862" y="8657"/>
                    <a:pt x="7960" y="8657"/>
                  </a:cubicBezTo>
                  <a:cubicBezTo>
                    <a:pt x="8028" y="8654"/>
                    <a:pt x="8093" y="8652"/>
                    <a:pt x="8155" y="8652"/>
                  </a:cubicBezTo>
                  <a:cubicBezTo>
                    <a:pt x="8318" y="8652"/>
                    <a:pt x="8466" y="8661"/>
                    <a:pt x="8604" y="8661"/>
                  </a:cubicBezTo>
                  <a:cubicBezTo>
                    <a:pt x="8861" y="8661"/>
                    <a:pt x="9088" y="8630"/>
                    <a:pt x="9331" y="8454"/>
                  </a:cubicBezTo>
                  <a:close/>
                  <a:moveTo>
                    <a:pt x="4340" y="0"/>
                  </a:moveTo>
                  <a:cubicBezTo>
                    <a:pt x="3508" y="0"/>
                    <a:pt x="2691" y="339"/>
                    <a:pt x="2096" y="968"/>
                  </a:cubicBezTo>
                  <a:cubicBezTo>
                    <a:pt x="1960" y="1127"/>
                    <a:pt x="2100" y="1327"/>
                    <a:pt x="2262" y="1327"/>
                  </a:cubicBezTo>
                  <a:cubicBezTo>
                    <a:pt x="2311" y="1327"/>
                    <a:pt x="2363" y="1308"/>
                    <a:pt x="2410" y="1263"/>
                  </a:cubicBezTo>
                  <a:cubicBezTo>
                    <a:pt x="2502" y="1158"/>
                    <a:pt x="2606" y="1066"/>
                    <a:pt x="2717" y="986"/>
                  </a:cubicBezTo>
                  <a:lnTo>
                    <a:pt x="2975" y="2381"/>
                  </a:lnTo>
                  <a:cubicBezTo>
                    <a:pt x="2994" y="2512"/>
                    <a:pt x="3089" y="2569"/>
                    <a:pt x="3186" y="2569"/>
                  </a:cubicBezTo>
                  <a:cubicBezTo>
                    <a:pt x="3312" y="2569"/>
                    <a:pt x="3441" y="2469"/>
                    <a:pt x="3399" y="2302"/>
                  </a:cubicBezTo>
                  <a:lnTo>
                    <a:pt x="3104" y="734"/>
                  </a:lnTo>
                  <a:cubicBezTo>
                    <a:pt x="3491" y="528"/>
                    <a:pt x="3916" y="425"/>
                    <a:pt x="4340" y="425"/>
                  </a:cubicBezTo>
                  <a:cubicBezTo>
                    <a:pt x="4764" y="425"/>
                    <a:pt x="5188" y="528"/>
                    <a:pt x="5575" y="734"/>
                  </a:cubicBezTo>
                  <a:lnTo>
                    <a:pt x="5280" y="2302"/>
                  </a:lnTo>
                  <a:cubicBezTo>
                    <a:pt x="5242" y="2468"/>
                    <a:pt x="5370" y="2566"/>
                    <a:pt x="5495" y="2566"/>
                  </a:cubicBezTo>
                  <a:cubicBezTo>
                    <a:pt x="5592" y="2566"/>
                    <a:pt x="5688" y="2507"/>
                    <a:pt x="5704" y="2375"/>
                  </a:cubicBezTo>
                  <a:lnTo>
                    <a:pt x="5969" y="980"/>
                  </a:lnTo>
                  <a:cubicBezTo>
                    <a:pt x="6614" y="1484"/>
                    <a:pt x="6989" y="2259"/>
                    <a:pt x="6989" y="3076"/>
                  </a:cubicBezTo>
                  <a:lnTo>
                    <a:pt x="6989" y="3138"/>
                  </a:lnTo>
                  <a:lnTo>
                    <a:pt x="6307" y="3138"/>
                  </a:lnTo>
                  <a:cubicBezTo>
                    <a:pt x="6018" y="3138"/>
                    <a:pt x="6018" y="3568"/>
                    <a:pt x="6307" y="3568"/>
                  </a:cubicBezTo>
                  <a:lnTo>
                    <a:pt x="7401" y="3568"/>
                  </a:lnTo>
                  <a:cubicBezTo>
                    <a:pt x="7444" y="3568"/>
                    <a:pt x="7481" y="3611"/>
                    <a:pt x="7481" y="3660"/>
                  </a:cubicBezTo>
                  <a:lnTo>
                    <a:pt x="7481" y="4459"/>
                  </a:lnTo>
                  <a:lnTo>
                    <a:pt x="1199" y="4459"/>
                  </a:lnTo>
                  <a:lnTo>
                    <a:pt x="1199" y="3660"/>
                  </a:lnTo>
                  <a:cubicBezTo>
                    <a:pt x="1199" y="3611"/>
                    <a:pt x="1236" y="3574"/>
                    <a:pt x="1279" y="3574"/>
                  </a:cubicBezTo>
                  <a:lnTo>
                    <a:pt x="2373" y="3574"/>
                  </a:lnTo>
                  <a:cubicBezTo>
                    <a:pt x="2662" y="3574"/>
                    <a:pt x="2662" y="3144"/>
                    <a:pt x="2373" y="3144"/>
                  </a:cubicBezTo>
                  <a:lnTo>
                    <a:pt x="1690" y="3144"/>
                  </a:lnTo>
                  <a:lnTo>
                    <a:pt x="1690" y="3076"/>
                  </a:lnTo>
                  <a:cubicBezTo>
                    <a:pt x="1690" y="2677"/>
                    <a:pt x="1783" y="2283"/>
                    <a:pt x="1955" y="1927"/>
                  </a:cubicBezTo>
                  <a:cubicBezTo>
                    <a:pt x="2021" y="1762"/>
                    <a:pt x="1885" y="1630"/>
                    <a:pt x="1747" y="1630"/>
                  </a:cubicBezTo>
                  <a:cubicBezTo>
                    <a:pt x="1680" y="1630"/>
                    <a:pt x="1612" y="1661"/>
                    <a:pt x="1568" y="1736"/>
                  </a:cubicBezTo>
                  <a:cubicBezTo>
                    <a:pt x="1365" y="2154"/>
                    <a:pt x="1260" y="2615"/>
                    <a:pt x="1260" y="3082"/>
                  </a:cubicBezTo>
                  <a:lnTo>
                    <a:pt x="1260" y="3144"/>
                  </a:lnTo>
                  <a:cubicBezTo>
                    <a:pt x="990" y="3156"/>
                    <a:pt x="768" y="3383"/>
                    <a:pt x="768" y="3660"/>
                  </a:cubicBezTo>
                  <a:lnTo>
                    <a:pt x="768" y="4588"/>
                  </a:lnTo>
                  <a:cubicBezTo>
                    <a:pt x="768" y="4705"/>
                    <a:pt x="830" y="4809"/>
                    <a:pt x="934" y="4859"/>
                  </a:cubicBezTo>
                  <a:lnTo>
                    <a:pt x="934" y="4932"/>
                  </a:lnTo>
                  <a:cubicBezTo>
                    <a:pt x="934" y="5166"/>
                    <a:pt x="1027" y="5387"/>
                    <a:pt x="1199" y="5547"/>
                  </a:cubicBezTo>
                  <a:lnTo>
                    <a:pt x="1199" y="6088"/>
                  </a:lnTo>
                  <a:cubicBezTo>
                    <a:pt x="1199" y="7293"/>
                    <a:pt x="1887" y="8393"/>
                    <a:pt x="2975" y="8915"/>
                  </a:cubicBezTo>
                  <a:lnTo>
                    <a:pt x="2975" y="9499"/>
                  </a:lnTo>
                  <a:lnTo>
                    <a:pt x="2416" y="9739"/>
                  </a:lnTo>
                  <a:cubicBezTo>
                    <a:pt x="2170" y="9844"/>
                    <a:pt x="2016" y="9911"/>
                    <a:pt x="1912" y="9960"/>
                  </a:cubicBezTo>
                  <a:lnTo>
                    <a:pt x="1887" y="9973"/>
                  </a:lnTo>
                  <a:cubicBezTo>
                    <a:pt x="1844" y="9991"/>
                    <a:pt x="1801" y="10010"/>
                    <a:pt x="1764" y="10028"/>
                  </a:cubicBezTo>
                  <a:cubicBezTo>
                    <a:pt x="1703" y="10053"/>
                    <a:pt x="1666" y="10077"/>
                    <a:pt x="1611" y="10102"/>
                  </a:cubicBezTo>
                  <a:lnTo>
                    <a:pt x="1604" y="10102"/>
                  </a:lnTo>
                  <a:lnTo>
                    <a:pt x="1586" y="10114"/>
                  </a:lnTo>
                  <a:cubicBezTo>
                    <a:pt x="603" y="10673"/>
                    <a:pt x="0" y="11718"/>
                    <a:pt x="0" y="12843"/>
                  </a:cubicBezTo>
                  <a:lnTo>
                    <a:pt x="0" y="14306"/>
                  </a:lnTo>
                  <a:cubicBezTo>
                    <a:pt x="0" y="14484"/>
                    <a:pt x="142" y="14626"/>
                    <a:pt x="320" y="14626"/>
                  </a:cubicBezTo>
                  <a:lnTo>
                    <a:pt x="9546" y="14626"/>
                  </a:lnTo>
                  <a:cubicBezTo>
                    <a:pt x="9669" y="14626"/>
                    <a:pt x="9761" y="14534"/>
                    <a:pt x="9761" y="14411"/>
                  </a:cubicBezTo>
                  <a:lnTo>
                    <a:pt x="9761" y="7606"/>
                  </a:lnTo>
                  <a:cubicBezTo>
                    <a:pt x="9761" y="7032"/>
                    <a:pt x="9294" y="6567"/>
                    <a:pt x="8721" y="6567"/>
                  </a:cubicBezTo>
                  <a:cubicBezTo>
                    <a:pt x="8718" y="6567"/>
                    <a:pt x="8714" y="6567"/>
                    <a:pt x="8710" y="6567"/>
                  </a:cubicBezTo>
                  <a:cubicBezTo>
                    <a:pt x="8261" y="6567"/>
                    <a:pt x="7862" y="6850"/>
                    <a:pt x="7720" y="7280"/>
                  </a:cubicBezTo>
                  <a:cubicBezTo>
                    <a:pt x="7438" y="7379"/>
                    <a:pt x="7247" y="7649"/>
                    <a:pt x="7247" y="7950"/>
                  </a:cubicBezTo>
                  <a:lnTo>
                    <a:pt x="7247" y="7963"/>
                  </a:lnTo>
                  <a:lnTo>
                    <a:pt x="7247" y="10219"/>
                  </a:lnTo>
                  <a:cubicBezTo>
                    <a:pt x="6977" y="10040"/>
                    <a:pt x="6884" y="10016"/>
                    <a:pt x="5704" y="9499"/>
                  </a:cubicBezTo>
                  <a:lnTo>
                    <a:pt x="5704" y="8922"/>
                  </a:lnTo>
                  <a:cubicBezTo>
                    <a:pt x="6792" y="8393"/>
                    <a:pt x="7481" y="7293"/>
                    <a:pt x="7481" y="6088"/>
                  </a:cubicBezTo>
                  <a:lnTo>
                    <a:pt x="7481" y="5547"/>
                  </a:lnTo>
                  <a:cubicBezTo>
                    <a:pt x="7653" y="5387"/>
                    <a:pt x="7745" y="5166"/>
                    <a:pt x="7745" y="4932"/>
                  </a:cubicBezTo>
                  <a:lnTo>
                    <a:pt x="7745" y="4859"/>
                  </a:lnTo>
                  <a:cubicBezTo>
                    <a:pt x="7850" y="4803"/>
                    <a:pt x="7911" y="4705"/>
                    <a:pt x="7911" y="4588"/>
                  </a:cubicBezTo>
                  <a:lnTo>
                    <a:pt x="7911" y="3660"/>
                  </a:lnTo>
                  <a:cubicBezTo>
                    <a:pt x="7911" y="3383"/>
                    <a:pt x="7690" y="3156"/>
                    <a:pt x="7419" y="3144"/>
                  </a:cubicBezTo>
                  <a:lnTo>
                    <a:pt x="7419" y="3076"/>
                  </a:lnTo>
                  <a:cubicBezTo>
                    <a:pt x="7413" y="1816"/>
                    <a:pt x="6645" y="685"/>
                    <a:pt x="5471" y="218"/>
                  </a:cubicBezTo>
                  <a:cubicBezTo>
                    <a:pt x="5104" y="71"/>
                    <a:pt x="4721" y="0"/>
                    <a:pt x="43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51"/>
            <p:cNvSpPr/>
            <p:nvPr/>
          </p:nvSpPr>
          <p:spPr>
            <a:xfrm>
              <a:off x="6931066" y="3728650"/>
              <a:ext cx="57554" cy="11489"/>
            </a:xfrm>
            <a:custGeom>
              <a:avLst/>
              <a:gdLst/>
              <a:ahLst/>
              <a:cxnLst/>
              <a:rect l="l" t="t" r="r" b="b"/>
              <a:pathLst>
                <a:path w="2134" h="426" extrusionOk="0">
                  <a:moveTo>
                    <a:pt x="284" y="1"/>
                  </a:moveTo>
                  <a:cubicBezTo>
                    <a:pt x="1" y="1"/>
                    <a:pt x="1" y="425"/>
                    <a:pt x="284" y="425"/>
                  </a:cubicBezTo>
                  <a:lnTo>
                    <a:pt x="1851" y="425"/>
                  </a:lnTo>
                  <a:cubicBezTo>
                    <a:pt x="2134" y="425"/>
                    <a:pt x="2134" y="1"/>
                    <a:pt x="185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51"/>
            <p:cNvSpPr/>
            <p:nvPr/>
          </p:nvSpPr>
          <p:spPr>
            <a:xfrm>
              <a:off x="6858463" y="3434570"/>
              <a:ext cx="55720" cy="47764"/>
            </a:xfrm>
            <a:custGeom>
              <a:avLst/>
              <a:gdLst/>
              <a:ahLst/>
              <a:cxnLst/>
              <a:rect l="l" t="t" r="r" b="b"/>
              <a:pathLst>
                <a:path w="2066" h="1771" extrusionOk="0">
                  <a:moveTo>
                    <a:pt x="1188" y="429"/>
                  </a:moveTo>
                  <a:cubicBezTo>
                    <a:pt x="1300" y="429"/>
                    <a:pt x="1414" y="469"/>
                    <a:pt x="1507" y="560"/>
                  </a:cubicBezTo>
                  <a:cubicBezTo>
                    <a:pt x="1789" y="849"/>
                    <a:pt x="1586" y="1341"/>
                    <a:pt x="1181" y="1341"/>
                  </a:cubicBezTo>
                  <a:cubicBezTo>
                    <a:pt x="929" y="1341"/>
                    <a:pt x="726" y="1138"/>
                    <a:pt x="726" y="886"/>
                  </a:cubicBezTo>
                  <a:cubicBezTo>
                    <a:pt x="726" y="610"/>
                    <a:pt x="952" y="429"/>
                    <a:pt x="1188" y="429"/>
                  </a:cubicBezTo>
                  <a:close/>
                  <a:moveTo>
                    <a:pt x="1173" y="0"/>
                  </a:moveTo>
                  <a:cubicBezTo>
                    <a:pt x="956" y="0"/>
                    <a:pt x="734" y="80"/>
                    <a:pt x="554" y="259"/>
                  </a:cubicBezTo>
                  <a:cubicBezTo>
                    <a:pt x="1" y="818"/>
                    <a:pt x="394" y="1771"/>
                    <a:pt x="1181" y="1771"/>
                  </a:cubicBezTo>
                  <a:cubicBezTo>
                    <a:pt x="1672" y="1771"/>
                    <a:pt x="2066" y="1371"/>
                    <a:pt x="2066" y="886"/>
                  </a:cubicBezTo>
                  <a:cubicBezTo>
                    <a:pt x="2066" y="353"/>
                    <a:pt x="1629" y="0"/>
                    <a:pt x="11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6" name="Google Shape;926;p51"/>
          <p:cNvGrpSpPr/>
          <p:nvPr/>
        </p:nvGrpSpPr>
        <p:grpSpPr>
          <a:xfrm>
            <a:off x="2707726" y="2108428"/>
            <a:ext cx="398563" cy="382084"/>
            <a:chOff x="2707726" y="2108428"/>
            <a:chExt cx="398563" cy="382084"/>
          </a:xfrm>
        </p:grpSpPr>
        <p:sp>
          <p:nvSpPr>
            <p:cNvPr id="927" name="Google Shape;927;p51"/>
            <p:cNvSpPr/>
            <p:nvPr/>
          </p:nvSpPr>
          <p:spPr>
            <a:xfrm>
              <a:off x="2707726" y="2135371"/>
              <a:ext cx="195991" cy="355141"/>
            </a:xfrm>
            <a:custGeom>
              <a:avLst/>
              <a:gdLst/>
              <a:ahLst/>
              <a:cxnLst/>
              <a:rect l="l" t="t" r="r" b="b"/>
              <a:pathLst>
                <a:path w="7267" h="13168" extrusionOk="0">
                  <a:moveTo>
                    <a:pt x="5286" y="3787"/>
                  </a:moveTo>
                  <a:lnTo>
                    <a:pt x="5293" y="4181"/>
                  </a:lnTo>
                  <a:lnTo>
                    <a:pt x="5102" y="4181"/>
                  </a:lnTo>
                  <a:cubicBezTo>
                    <a:pt x="4869" y="4181"/>
                    <a:pt x="4684" y="4365"/>
                    <a:pt x="4684" y="4592"/>
                  </a:cubicBezTo>
                  <a:lnTo>
                    <a:pt x="4684" y="4777"/>
                  </a:lnTo>
                  <a:lnTo>
                    <a:pt x="3092" y="4777"/>
                  </a:lnTo>
                  <a:lnTo>
                    <a:pt x="3092" y="4592"/>
                  </a:lnTo>
                  <a:cubicBezTo>
                    <a:pt x="3092" y="4365"/>
                    <a:pt x="2908" y="4181"/>
                    <a:pt x="2680" y="4181"/>
                  </a:cubicBezTo>
                  <a:lnTo>
                    <a:pt x="2490" y="4181"/>
                  </a:lnTo>
                  <a:lnTo>
                    <a:pt x="2490" y="3787"/>
                  </a:lnTo>
                  <a:close/>
                  <a:moveTo>
                    <a:pt x="4623" y="10346"/>
                  </a:moveTo>
                  <a:lnTo>
                    <a:pt x="4623" y="10536"/>
                  </a:lnTo>
                  <a:lnTo>
                    <a:pt x="3160" y="10536"/>
                  </a:lnTo>
                  <a:lnTo>
                    <a:pt x="3160" y="10346"/>
                  </a:lnTo>
                  <a:close/>
                  <a:moveTo>
                    <a:pt x="5151" y="10967"/>
                  </a:moveTo>
                  <a:lnTo>
                    <a:pt x="5157" y="11200"/>
                  </a:lnTo>
                  <a:lnTo>
                    <a:pt x="2625" y="11200"/>
                  </a:lnTo>
                  <a:lnTo>
                    <a:pt x="2625" y="10967"/>
                  </a:lnTo>
                  <a:close/>
                  <a:moveTo>
                    <a:pt x="4825" y="11630"/>
                  </a:moveTo>
                  <a:lnTo>
                    <a:pt x="5022" y="12737"/>
                  </a:lnTo>
                  <a:lnTo>
                    <a:pt x="2760" y="12737"/>
                  </a:lnTo>
                  <a:lnTo>
                    <a:pt x="2957" y="11630"/>
                  </a:lnTo>
                  <a:close/>
                  <a:moveTo>
                    <a:pt x="283" y="1"/>
                  </a:moveTo>
                  <a:cubicBezTo>
                    <a:pt x="0" y="1"/>
                    <a:pt x="0" y="431"/>
                    <a:pt x="283" y="431"/>
                  </a:cubicBezTo>
                  <a:cubicBezTo>
                    <a:pt x="1850" y="431"/>
                    <a:pt x="3123" y="1703"/>
                    <a:pt x="3123" y="3271"/>
                  </a:cubicBezTo>
                  <a:lnTo>
                    <a:pt x="3123" y="3357"/>
                  </a:lnTo>
                  <a:lnTo>
                    <a:pt x="2398" y="3357"/>
                  </a:lnTo>
                  <a:cubicBezTo>
                    <a:pt x="2213" y="3357"/>
                    <a:pt x="2066" y="3511"/>
                    <a:pt x="2066" y="3695"/>
                  </a:cubicBezTo>
                  <a:lnTo>
                    <a:pt x="2066" y="4279"/>
                  </a:lnTo>
                  <a:cubicBezTo>
                    <a:pt x="2066" y="4463"/>
                    <a:pt x="2213" y="4611"/>
                    <a:pt x="2398" y="4611"/>
                  </a:cubicBezTo>
                  <a:lnTo>
                    <a:pt x="2668" y="4611"/>
                  </a:lnTo>
                  <a:lnTo>
                    <a:pt x="2668" y="4949"/>
                  </a:lnTo>
                  <a:cubicBezTo>
                    <a:pt x="2668" y="5090"/>
                    <a:pt x="2785" y="5207"/>
                    <a:pt x="2926" y="5207"/>
                  </a:cubicBezTo>
                  <a:lnTo>
                    <a:pt x="3092" y="5207"/>
                  </a:lnTo>
                  <a:lnTo>
                    <a:pt x="3092" y="6197"/>
                  </a:lnTo>
                  <a:cubicBezTo>
                    <a:pt x="3092" y="6341"/>
                    <a:pt x="3200" y="6413"/>
                    <a:pt x="3307" y="6413"/>
                  </a:cubicBezTo>
                  <a:cubicBezTo>
                    <a:pt x="3415" y="6413"/>
                    <a:pt x="3522" y="6341"/>
                    <a:pt x="3522" y="6197"/>
                  </a:cubicBezTo>
                  <a:lnTo>
                    <a:pt x="3522" y="5207"/>
                  </a:lnTo>
                  <a:lnTo>
                    <a:pt x="4260" y="5207"/>
                  </a:lnTo>
                  <a:lnTo>
                    <a:pt x="4260" y="9922"/>
                  </a:lnTo>
                  <a:lnTo>
                    <a:pt x="3522" y="9922"/>
                  </a:lnTo>
                  <a:lnTo>
                    <a:pt x="3522" y="7057"/>
                  </a:lnTo>
                  <a:cubicBezTo>
                    <a:pt x="3522" y="6913"/>
                    <a:pt x="3415" y="6841"/>
                    <a:pt x="3307" y="6841"/>
                  </a:cubicBezTo>
                  <a:cubicBezTo>
                    <a:pt x="3200" y="6841"/>
                    <a:pt x="3092" y="6913"/>
                    <a:pt x="3092" y="7057"/>
                  </a:cubicBezTo>
                  <a:lnTo>
                    <a:pt x="3092" y="9922"/>
                  </a:lnTo>
                  <a:lnTo>
                    <a:pt x="3049" y="9922"/>
                  </a:lnTo>
                  <a:cubicBezTo>
                    <a:pt x="2877" y="9922"/>
                    <a:pt x="2736" y="10063"/>
                    <a:pt x="2736" y="10241"/>
                  </a:cubicBezTo>
                  <a:lnTo>
                    <a:pt x="2736" y="10542"/>
                  </a:lnTo>
                  <a:lnTo>
                    <a:pt x="2551" y="10542"/>
                  </a:lnTo>
                  <a:cubicBezTo>
                    <a:pt x="2548" y="10542"/>
                    <a:pt x="2544" y="10542"/>
                    <a:pt x="2541" y="10542"/>
                  </a:cubicBezTo>
                  <a:cubicBezTo>
                    <a:pt x="2355" y="10542"/>
                    <a:pt x="2201" y="10700"/>
                    <a:pt x="2201" y="10893"/>
                  </a:cubicBezTo>
                  <a:lnTo>
                    <a:pt x="2201" y="11280"/>
                  </a:lnTo>
                  <a:cubicBezTo>
                    <a:pt x="2201" y="11464"/>
                    <a:pt x="2342" y="11618"/>
                    <a:pt x="2520" y="11630"/>
                  </a:cubicBezTo>
                  <a:lnTo>
                    <a:pt x="2299" y="12847"/>
                  </a:lnTo>
                  <a:cubicBezTo>
                    <a:pt x="2268" y="13013"/>
                    <a:pt x="2398" y="13167"/>
                    <a:pt x="2570" y="13167"/>
                  </a:cubicBezTo>
                  <a:lnTo>
                    <a:pt x="5213" y="13167"/>
                  </a:lnTo>
                  <a:cubicBezTo>
                    <a:pt x="5385" y="13167"/>
                    <a:pt x="5514" y="13013"/>
                    <a:pt x="5483" y="12847"/>
                  </a:cubicBezTo>
                  <a:lnTo>
                    <a:pt x="5262" y="11630"/>
                  </a:lnTo>
                  <a:cubicBezTo>
                    <a:pt x="5440" y="11612"/>
                    <a:pt x="5582" y="11464"/>
                    <a:pt x="5582" y="11280"/>
                  </a:cubicBezTo>
                  <a:lnTo>
                    <a:pt x="5582" y="10893"/>
                  </a:lnTo>
                  <a:cubicBezTo>
                    <a:pt x="5582" y="10696"/>
                    <a:pt x="5422" y="10536"/>
                    <a:pt x="5231" y="10536"/>
                  </a:cubicBezTo>
                  <a:lnTo>
                    <a:pt x="5047" y="10536"/>
                  </a:lnTo>
                  <a:lnTo>
                    <a:pt x="5047" y="10235"/>
                  </a:lnTo>
                  <a:cubicBezTo>
                    <a:pt x="5047" y="10063"/>
                    <a:pt x="4905" y="9922"/>
                    <a:pt x="4733" y="9922"/>
                  </a:cubicBezTo>
                  <a:lnTo>
                    <a:pt x="4690" y="9922"/>
                  </a:lnTo>
                  <a:lnTo>
                    <a:pt x="4690" y="5207"/>
                  </a:lnTo>
                  <a:lnTo>
                    <a:pt x="4856" y="5207"/>
                  </a:lnTo>
                  <a:cubicBezTo>
                    <a:pt x="4998" y="5207"/>
                    <a:pt x="5114" y="5090"/>
                    <a:pt x="5114" y="4949"/>
                  </a:cubicBezTo>
                  <a:lnTo>
                    <a:pt x="5114" y="4611"/>
                  </a:lnTo>
                  <a:lnTo>
                    <a:pt x="5385" y="4611"/>
                  </a:lnTo>
                  <a:cubicBezTo>
                    <a:pt x="5569" y="4611"/>
                    <a:pt x="5717" y="4457"/>
                    <a:pt x="5717" y="4279"/>
                  </a:cubicBezTo>
                  <a:lnTo>
                    <a:pt x="5717" y="3695"/>
                  </a:lnTo>
                  <a:cubicBezTo>
                    <a:pt x="5717" y="3511"/>
                    <a:pt x="5569" y="3357"/>
                    <a:pt x="5385" y="3357"/>
                  </a:cubicBezTo>
                  <a:lnTo>
                    <a:pt x="4549" y="3357"/>
                  </a:lnTo>
                  <a:lnTo>
                    <a:pt x="4549" y="3271"/>
                  </a:lnTo>
                  <a:cubicBezTo>
                    <a:pt x="4549" y="1851"/>
                    <a:pt x="5594" y="652"/>
                    <a:pt x="6995" y="456"/>
                  </a:cubicBezTo>
                  <a:cubicBezTo>
                    <a:pt x="7266" y="420"/>
                    <a:pt x="7221" y="29"/>
                    <a:pt x="6968" y="29"/>
                  </a:cubicBezTo>
                  <a:cubicBezTo>
                    <a:pt x="6957" y="29"/>
                    <a:pt x="6946" y="30"/>
                    <a:pt x="6934" y="31"/>
                  </a:cubicBezTo>
                  <a:lnTo>
                    <a:pt x="6940" y="31"/>
                  </a:lnTo>
                  <a:cubicBezTo>
                    <a:pt x="5323" y="259"/>
                    <a:pt x="4119" y="1642"/>
                    <a:pt x="4119" y="3271"/>
                  </a:cubicBezTo>
                  <a:lnTo>
                    <a:pt x="4119" y="3357"/>
                  </a:lnTo>
                  <a:lnTo>
                    <a:pt x="3553" y="3357"/>
                  </a:lnTo>
                  <a:lnTo>
                    <a:pt x="3553" y="3271"/>
                  </a:lnTo>
                  <a:cubicBezTo>
                    <a:pt x="3553" y="1464"/>
                    <a:pt x="2090" y="7"/>
                    <a:pt x="28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51"/>
            <p:cNvSpPr/>
            <p:nvPr/>
          </p:nvSpPr>
          <p:spPr>
            <a:xfrm>
              <a:off x="2707726" y="2108428"/>
              <a:ext cx="398563" cy="68423"/>
            </a:xfrm>
            <a:custGeom>
              <a:avLst/>
              <a:gdLst/>
              <a:ahLst/>
              <a:cxnLst/>
              <a:rect l="l" t="t" r="r" b="b"/>
              <a:pathLst>
                <a:path w="14778" h="2537" extrusionOk="0">
                  <a:moveTo>
                    <a:pt x="7386" y="1"/>
                  </a:moveTo>
                  <a:cubicBezTo>
                    <a:pt x="6032" y="1"/>
                    <a:pt x="4678" y="637"/>
                    <a:pt x="3836" y="1909"/>
                  </a:cubicBezTo>
                  <a:cubicBezTo>
                    <a:pt x="3043" y="717"/>
                    <a:pt x="1709" y="4"/>
                    <a:pt x="283" y="4"/>
                  </a:cubicBezTo>
                  <a:cubicBezTo>
                    <a:pt x="0" y="4"/>
                    <a:pt x="0" y="428"/>
                    <a:pt x="283" y="428"/>
                  </a:cubicBezTo>
                  <a:cubicBezTo>
                    <a:pt x="1685" y="434"/>
                    <a:pt x="2975" y="1196"/>
                    <a:pt x="3645" y="2426"/>
                  </a:cubicBezTo>
                  <a:cubicBezTo>
                    <a:pt x="3688" y="2500"/>
                    <a:pt x="3762" y="2536"/>
                    <a:pt x="3835" y="2536"/>
                  </a:cubicBezTo>
                  <a:cubicBezTo>
                    <a:pt x="3908" y="2536"/>
                    <a:pt x="3980" y="2500"/>
                    <a:pt x="4020" y="2426"/>
                  </a:cubicBezTo>
                  <a:cubicBezTo>
                    <a:pt x="4749" y="1098"/>
                    <a:pt x="6067" y="434"/>
                    <a:pt x="7386" y="434"/>
                  </a:cubicBezTo>
                  <a:cubicBezTo>
                    <a:pt x="8704" y="434"/>
                    <a:pt x="10023" y="1098"/>
                    <a:pt x="10751" y="2426"/>
                  </a:cubicBezTo>
                  <a:cubicBezTo>
                    <a:pt x="10791" y="2500"/>
                    <a:pt x="10865" y="2536"/>
                    <a:pt x="10938" y="2536"/>
                  </a:cubicBezTo>
                  <a:cubicBezTo>
                    <a:pt x="11012" y="2536"/>
                    <a:pt x="11086" y="2500"/>
                    <a:pt x="11126" y="2426"/>
                  </a:cubicBezTo>
                  <a:cubicBezTo>
                    <a:pt x="11796" y="1196"/>
                    <a:pt x="13087" y="434"/>
                    <a:pt x="14488" y="428"/>
                  </a:cubicBezTo>
                  <a:cubicBezTo>
                    <a:pt x="14777" y="428"/>
                    <a:pt x="14777" y="4"/>
                    <a:pt x="14488" y="4"/>
                  </a:cubicBezTo>
                  <a:cubicBezTo>
                    <a:pt x="13062" y="4"/>
                    <a:pt x="11728" y="717"/>
                    <a:pt x="10935" y="1909"/>
                  </a:cubicBezTo>
                  <a:cubicBezTo>
                    <a:pt x="10093" y="637"/>
                    <a:pt x="8739" y="1"/>
                    <a:pt x="738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51"/>
            <p:cNvSpPr/>
            <p:nvPr/>
          </p:nvSpPr>
          <p:spPr>
            <a:xfrm>
              <a:off x="2910109" y="2135371"/>
              <a:ext cx="196180" cy="355141"/>
            </a:xfrm>
            <a:custGeom>
              <a:avLst/>
              <a:gdLst/>
              <a:ahLst/>
              <a:cxnLst/>
              <a:rect l="l" t="t" r="r" b="b"/>
              <a:pathLst>
                <a:path w="7274" h="13168" extrusionOk="0">
                  <a:moveTo>
                    <a:pt x="4777" y="3787"/>
                  </a:moveTo>
                  <a:lnTo>
                    <a:pt x="4777" y="4181"/>
                  </a:lnTo>
                  <a:lnTo>
                    <a:pt x="4587" y="4181"/>
                  </a:lnTo>
                  <a:cubicBezTo>
                    <a:pt x="4360" y="4181"/>
                    <a:pt x="4175" y="4365"/>
                    <a:pt x="4175" y="4592"/>
                  </a:cubicBezTo>
                  <a:lnTo>
                    <a:pt x="4175" y="4777"/>
                  </a:lnTo>
                  <a:lnTo>
                    <a:pt x="2583" y="4777"/>
                  </a:lnTo>
                  <a:lnTo>
                    <a:pt x="2583" y="4592"/>
                  </a:lnTo>
                  <a:cubicBezTo>
                    <a:pt x="2583" y="4365"/>
                    <a:pt x="2399" y="4181"/>
                    <a:pt x="2171" y="4181"/>
                  </a:cubicBezTo>
                  <a:lnTo>
                    <a:pt x="1981" y="4181"/>
                  </a:lnTo>
                  <a:lnTo>
                    <a:pt x="1981" y="3787"/>
                  </a:lnTo>
                  <a:close/>
                  <a:moveTo>
                    <a:pt x="4108" y="10346"/>
                  </a:moveTo>
                  <a:lnTo>
                    <a:pt x="4108" y="10536"/>
                  </a:lnTo>
                  <a:lnTo>
                    <a:pt x="2651" y="10536"/>
                  </a:lnTo>
                  <a:lnTo>
                    <a:pt x="2651" y="10346"/>
                  </a:lnTo>
                  <a:close/>
                  <a:moveTo>
                    <a:pt x="4642" y="10967"/>
                  </a:moveTo>
                  <a:lnTo>
                    <a:pt x="4642" y="11200"/>
                  </a:lnTo>
                  <a:lnTo>
                    <a:pt x="2116" y="11200"/>
                  </a:lnTo>
                  <a:lnTo>
                    <a:pt x="2116" y="10967"/>
                  </a:lnTo>
                  <a:close/>
                  <a:moveTo>
                    <a:pt x="4316" y="11630"/>
                  </a:moveTo>
                  <a:lnTo>
                    <a:pt x="4513" y="12737"/>
                  </a:lnTo>
                  <a:lnTo>
                    <a:pt x="2245" y="12737"/>
                  </a:lnTo>
                  <a:lnTo>
                    <a:pt x="2448" y="11630"/>
                  </a:lnTo>
                  <a:close/>
                  <a:moveTo>
                    <a:pt x="6984" y="1"/>
                  </a:moveTo>
                  <a:cubicBezTo>
                    <a:pt x="5183" y="7"/>
                    <a:pt x="3720" y="1464"/>
                    <a:pt x="3720" y="3271"/>
                  </a:cubicBezTo>
                  <a:lnTo>
                    <a:pt x="3720" y="3357"/>
                  </a:lnTo>
                  <a:lnTo>
                    <a:pt x="3149" y="3357"/>
                  </a:lnTo>
                  <a:lnTo>
                    <a:pt x="3149" y="3271"/>
                  </a:lnTo>
                  <a:cubicBezTo>
                    <a:pt x="3149" y="1642"/>
                    <a:pt x="1950" y="259"/>
                    <a:pt x="333" y="31"/>
                  </a:cubicBezTo>
                  <a:cubicBezTo>
                    <a:pt x="322" y="30"/>
                    <a:pt x="310" y="29"/>
                    <a:pt x="299" y="29"/>
                  </a:cubicBezTo>
                  <a:cubicBezTo>
                    <a:pt x="46" y="29"/>
                    <a:pt x="1" y="420"/>
                    <a:pt x="272" y="456"/>
                  </a:cubicBezTo>
                  <a:cubicBezTo>
                    <a:pt x="1680" y="658"/>
                    <a:pt x="2718" y="1857"/>
                    <a:pt x="2718" y="3271"/>
                  </a:cubicBezTo>
                  <a:lnTo>
                    <a:pt x="2718" y="3357"/>
                  </a:lnTo>
                  <a:lnTo>
                    <a:pt x="1882" y="3357"/>
                  </a:lnTo>
                  <a:cubicBezTo>
                    <a:pt x="1698" y="3357"/>
                    <a:pt x="1550" y="3511"/>
                    <a:pt x="1550" y="3695"/>
                  </a:cubicBezTo>
                  <a:lnTo>
                    <a:pt x="1550" y="4279"/>
                  </a:lnTo>
                  <a:cubicBezTo>
                    <a:pt x="1550" y="4463"/>
                    <a:pt x="1698" y="4611"/>
                    <a:pt x="1882" y="4611"/>
                  </a:cubicBezTo>
                  <a:lnTo>
                    <a:pt x="2153" y="4611"/>
                  </a:lnTo>
                  <a:lnTo>
                    <a:pt x="2153" y="4949"/>
                  </a:lnTo>
                  <a:cubicBezTo>
                    <a:pt x="2153" y="5090"/>
                    <a:pt x="2270" y="5207"/>
                    <a:pt x="2417" y="5207"/>
                  </a:cubicBezTo>
                  <a:lnTo>
                    <a:pt x="2583" y="5207"/>
                  </a:lnTo>
                  <a:lnTo>
                    <a:pt x="2583" y="8176"/>
                  </a:lnTo>
                  <a:cubicBezTo>
                    <a:pt x="2583" y="8317"/>
                    <a:pt x="2691" y="8388"/>
                    <a:pt x="2798" y="8388"/>
                  </a:cubicBezTo>
                  <a:cubicBezTo>
                    <a:pt x="2906" y="8388"/>
                    <a:pt x="3013" y="8317"/>
                    <a:pt x="3013" y="8176"/>
                  </a:cubicBezTo>
                  <a:lnTo>
                    <a:pt x="3013" y="5207"/>
                  </a:lnTo>
                  <a:lnTo>
                    <a:pt x="3751" y="5207"/>
                  </a:lnTo>
                  <a:lnTo>
                    <a:pt x="3751" y="9922"/>
                  </a:lnTo>
                  <a:lnTo>
                    <a:pt x="3013" y="9922"/>
                  </a:lnTo>
                  <a:lnTo>
                    <a:pt x="3013" y="9036"/>
                  </a:lnTo>
                  <a:cubicBezTo>
                    <a:pt x="3013" y="8892"/>
                    <a:pt x="2906" y="8820"/>
                    <a:pt x="2798" y="8820"/>
                  </a:cubicBezTo>
                  <a:cubicBezTo>
                    <a:pt x="2691" y="8820"/>
                    <a:pt x="2583" y="8892"/>
                    <a:pt x="2583" y="9036"/>
                  </a:cubicBezTo>
                  <a:lnTo>
                    <a:pt x="2583" y="9922"/>
                  </a:lnTo>
                  <a:lnTo>
                    <a:pt x="2540" y="9922"/>
                  </a:lnTo>
                  <a:cubicBezTo>
                    <a:pt x="2362" y="9922"/>
                    <a:pt x="2220" y="10063"/>
                    <a:pt x="2220" y="10241"/>
                  </a:cubicBezTo>
                  <a:lnTo>
                    <a:pt x="2220" y="10542"/>
                  </a:lnTo>
                  <a:lnTo>
                    <a:pt x="2042" y="10542"/>
                  </a:lnTo>
                  <a:cubicBezTo>
                    <a:pt x="1845" y="10542"/>
                    <a:pt x="1692" y="10696"/>
                    <a:pt x="1692" y="10893"/>
                  </a:cubicBezTo>
                  <a:lnTo>
                    <a:pt x="1692" y="11280"/>
                  </a:lnTo>
                  <a:cubicBezTo>
                    <a:pt x="1692" y="11464"/>
                    <a:pt x="1827" y="11618"/>
                    <a:pt x="2011" y="11630"/>
                  </a:cubicBezTo>
                  <a:lnTo>
                    <a:pt x="1790" y="12847"/>
                  </a:lnTo>
                  <a:cubicBezTo>
                    <a:pt x="1759" y="13013"/>
                    <a:pt x="1889" y="13167"/>
                    <a:pt x="2061" y="13167"/>
                  </a:cubicBezTo>
                  <a:lnTo>
                    <a:pt x="4704" y="13167"/>
                  </a:lnTo>
                  <a:cubicBezTo>
                    <a:pt x="4876" y="13167"/>
                    <a:pt x="5005" y="13013"/>
                    <a:pt x="4974" y="12847"/>
                  </a:cubicBezTo>
                  <a:lnTo>
                    <a:pt x="4747" y="11630"/>
                  </a:lnTo>
                  <a:cubicBezTo>
                    <a:pt x="4931" y="11612"/>
                    <a:pt x="5073" y="11464"/>
                    <a:pt x="5073" y="11280"/>
                  </a:cubicBezTo>
                  <a:lnTo>
                    <a:pt x="5073" y="10893"/>
                  </a:lnTo>
                  <a:cubicBezTo>
                    <a:pt x="5073" y="10696"/>
                    <a:pt x="4913" y="10536"/>
                    <a:pt x="4716" y="10536"/>
                  </a:cubicBezTo>
                  <a:lnTo>
                    <a:pt x="4538" y="10536"/>
                  </a:lnTo>
                  <a:lnTo>
                    <a:pt x="4538" y="10235"/>
                  </a:lnTo>
                  <a:cubicBezTo>
                    <a:pt x="4538" y="10063"/>
                    <a:pt x="4396" y="9922"/>
                    <a:pt x="4218" y="9922"/>
                  </a:cubicBezTo>
                  <a:lnTo>
                    <a:pt x="4175" y="9922"/>
                  </a:lnTo>
                  <a:lnTo>
                    <a:pt x="4175" y="5207"/>
                  </a:lnTo>
                  <a:lnTo>
                    <a:pt x="4341" y="5207"/>
                  </a:lnTo>
                  <a:cubicBezTo>
                    <a:pt x="4489" y="5207"/>
                    <a:pt x="4605" y="5090"/>
                    <a:pt x="4605" y="4949"/>
                  </a:cubicBezTo>
                  <a:lnTo>
                    <a:pt x="4605" y="4611"/>
                  </a:lnTo>
                  <a:lnTo>
                    <a:pt x="4876" y="4611"/>
                  </a:lnTo>
                  <a:cubicBezTo>
                    <a:pt x="5060" y="4611"/>
                    <a:pt x="5208" y="4457"/>
                    <a:pt x="5208" y="4279"/>
                  </a:cubicBezTo>
                  <a:lnTo>
                    <a:pt x="5208" y="3695"/>
                  </a:lnTo>
                  <a:cubicBezTo>
                    <a:pt x="5208" y="3511"/>
                    <a:pt x="5060" y="3357"/>
                    <a:pt x="4876" y="3357"/>
                  </a:cubicBezTo>
                  <a:lnTo>
                    <a:pt x="4144" y="3357"/>
                  </a:lnTo>
                  <a:lnTo>
                    <a:pt x="4144" y="3271"/>
                  </a:lnTo>
                  <a:cubicBezTo>
                    <a:pt x="4151" y="1703"/>
                    <a:pt x="5417" y="431"/>
                    <a:pt x="6984" y="431"/>
                  </a:cubicBezTo>
                  <a:cubicBezTo>
                    <a:pt x="7273" y="431"/>
                    <a:pt x="7273" y="1"/>
                    <a:pt x="698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0" name="Google Shape;930;p51"/>
          <p:cNvSpPr/>
          <p:nvPr/>
        </p:nvSpPr>
        <p:spPr>
          <a:xfrm>
            <a:off x="2044291" y="2183296"/>
            <a:ext cx="395731" cy="233264"/>
          </a:xfrm>
          <a:custGeom>
            <a:avLst/>
            <a:gdLst/>
            <a:ahLst/>
            <a:cxnLst/>
            <a:rect l="l" t="t" r="r" b="b"/>
            <a:pathLst>
              <a:path w="14673" h="8649" extrusionOk="0">
                <a:moveTo>
                  <a:pt x="1329" y="432"/>
                </a:moveTo>
                <a:cubicBezTo>
                  <a:pt x="1415" y="432"/>
                  <a:pt x="1503" y="464"/>
                  <a:pt x="1574" y="535"/>
                </a:cubicBezTo>
                <a:cubicBezTo>
                  <a:pt x="1801" y="762"/>
                  <a:pt x="1641" y="1143"/>
                  <a:pt x="1328" y="1143"/>
                </a:cubicBezTo>
                <a:cubicBezTo>
                  <a:pt x="1131" y="1143"/>
                  <a:pt x="971" y="984"/>
                  <a:pt x="971" y="787"/>
                </a:cubicBezTo>
                <a:cubicBezTo>
                  <a:pt x="971" y="574"/>
                  <a:pt x="1147" y="432"/>
                  <a:pt x="1329" y="432"/>
                </a:cubicBezTo>
                <a:close/>
                <a:moveTo>
                  <a:pt x="13383" y="432"/>
                </a:moveTo>
                <a:cubicBezTo>
                  <a:pt x="13469" y="432"/>
                  <a:pt x="13556" y="464"/>
                  <a:pt x="13627" y="535"/>
                </a:cubicBezTo>
                <a:cubicBezTo>
                  <a:pt x="13855" y="762"/>
                  <a:pt x="13695" y="1143"/>
                  <a:pt x="13381" y="1143"/>
                </a:cubicBezTo>
                <a:cubicBezTo>
                  <a:pt x="13185" y="1143"/>
                  <a:pt x="13025" y="984"/>
                  <a:pt x="13025" y="787"/>
                </a:cubicBezTo>
                <a:cubicBezTo>
                  <a:pt x="13025" y="574"/>
                  <a:pt x="13201" y="432"/>
                  <a:pt x="13383" y="432"/>
                </a:cubicBezTo>
                <a:close/>
                <a:moveTo>
                  <a:pt x="2170" y="1568"/>
                </a:moveTo>
                <a:lnTo>
                  <a:pt x="1992" y="1881"/>
                </a:lnTo>
                <a:lnTo>
                  <a:pt x="682" y="1881"/>
                </a:lnTo>
                <a:lnTo>
                  <a:pt x="553" y="1568"/>
                </a:lnTo>
                <a:close/>
                <a:moveTo>
                  <a:pt x="14150" y="1568"/>
                </a:moveTo>
                <a:lnTo>
                  <a:pt x="14027" y="1881"/>
                </a:lnTo>
                <a:lnTo>
                  <a:pt x="12718" y="1881"/>
                </a:lnTo>
                <a:lnTo>
                  <a:pt x="12539" y="1568"/>
                </a:lnTo>
                <a:close/>
                <a:moveTo>
                  <a:pt x="2871" y="3338"/>
                </a:moveTo>
                <a:lnTo>
                  <a:pt x="2871" y="6835"/>
                </a:lnTo>
                <a:lnTo>
                  <a:pt x="2127" y="6835"/>
                </a:lnTo>
                <a:lnTo>
                  <a:pt x="2127" y="3412"/>
                </a:lnTo>
                <a:cubicBezTo>
                  <a:pt x="2379" y="3405"/>
                  <a:pt x="2625" y="3381"/>
                  <a:pt x="2871" y="3338"/>
                </a:cubicBezTo>
                <a:close/>
                <a:moveTo>
                  <a:pt x="4100" y="2828"/>
                </a:moveTo>
                <a:lnTo>
                  <a:pt x="4100" y="6835"/>
                </a:lnTo>
                <a:lnTo>
                  <a:pt x="3295" y="6835"/>
                </a:lnTo>
                <a:lnTo>
                  <a:pt x="3295" y="3233"/>
                </a:lnTo>
                <a:cubicBezTo>
                  <a:pt x="3584" y="3141"/>
                  <a:pt x="3854" y="3006"/>
                  <a:pt x="4100" y="2828"/>
                </a:cubicBezTo>
                <a:close/>
                <a:moveTo>
                  <a:pt x="5329" y="1789"/>
                </a:moveTo>
                <a:lnTo>
                  <a:pt x="5329" y="6835"/>
                </a:lnTo>
                <a:lnTo>
                  <a:pt x="4530" y="6835"/>
                </a:lnTo>
                <a:lnTo>
                  <a:pt x="4530" y="2453"/>
                </a:lnTo>
                <a:lnTo>
                  <a:pt x="4641" y="2348"/>
                </a:lnTo>
                <a:cubicBezTo>
                  <a:pt x="4856" y="2139"/>
                  <a:pt x="5059" y="1943"/>
                  <a:pt x="5329" y="1789"/>
                </a:cubicBezTo>
                <a:close/>
                <a:moveTo>
                  <a:pt x="6497" y="1500"/>
                </a:moveTo>
                <a:lnTo>
                  <a:pt x="6497" y="6835"/>
                </a:lnTo>
                <a:lnTo>
                  <a:pt x="5760" y="6835"/>
                </a:lnTo>
                <a:lnTo>
                  <a:pt x="5760" y="1611"/>
                </a:lnTo>
                <a:cubicBezTo>
                  <a:pt x="5999" y="1543"/>
                  <a:pt x="6251" y="1506"/>
                  <a:pt x="6497" y="1500"/>
                </a:cubicBezTo>
                <a:close/>
                <a:moveTo>
                  <a:pt x="8206" y="1500"/>
                </a:moveTo>
                <a:cubicBezTo>
                  <a:pt x="8458" y="1512"/>
                  <a:pt x="8704" y="1549"/>
                  <a:pt x="8944" y="1611"/>
                </a:cubicBezTo>
                <a:lnTo>
                  <a:pt x="8944" y="6835"/>
                </a:lnTo>
                <a:lnTo>
                  <a:pt x="8206" y="6835"/>
                </a:lnTo>
                <a:lnTo>
                  <a:pt x="8206" y="1500"/>
                </a:lnTo>
                <a:close/>
                <a:moveTo>
                  <a:pt x="9374" y="1789"/>
                </a:moveTo>
                <a:cubicBezTo>
                  <a:pt x="9650" y="1943"/>
                  <a:pt x="9853" y="2139"/>
                  <a:pt x="10062" y="2348"/>
                </a:cubicBezTo>
                <a:lnTo>
                  <a:pt x="10179" y="2459"/>
                </a:lnTo>
                <a:lnTo>
                  <a:pt x="10179" y="6841"/>
                </a:lnTo>
                <a:lnTo>
                  <a:pt x="9374" y="6841"/>
                </a:lnTo>
                <a:lnTo>
                  <a:pt x="9374" y="1789"/>
                </a:lnTo>
                <a:close/>
                <a:moveTo>
                  <a:pt x="10603" y="2828"/>
                </a:moveTo>
                <a:cubicBezTo>
                  <a:pt x="10849" y="3006"/>
                  <a:pt x="11119" y="3141"/>
                  <a:pt x="11408" y="3233"/>
                </a:cubicBezTo>
                <a:lnTo>
                  <a:pt x="11408" y="6835"/>
                </a:lnTo>
                <a:lnTo>
                  <a:pt x="10603" y="6841"/>
                </a:lnTo>
                <a:lnTo>
                  <a:pt x="10603" y="2828"/>
                </a:lnTo>
                <a:close/>
                <a:moveTo>
                  <a:pt x="11839" y="3338"/>
                </a:moveTo>
                <a:cubicBezTo>
                  <a:pt x="12078" y="3381"/>
                  <a:pt x="12330" y="3405"/>
                  <a:pt x="12576" y="3412"/>
                </a:cubicBezTo>
                <a:lnTo>
                  <a:pt x="12576" y="6841"/>
                </a:lnTo>
                <a:lnTo>
                  <a:pt x="11839" y="6841"/>
                </a:lnTo>
                <a:lnTo>
                  <a:pt x="11839" y="3338"/>
                </a:lnTo>
                <a:close/>
                <a:moveTo>
                  <a:pt x="6497" y="7266"/>
                </a:moveTo>
                <a:lnTo>
                  <a:pt x="6497" y="8224"/>
                </a:lnTo>
                <a:lnTo>
                  <a:pt x="2127" y="8224"/>
                </a:lnTo>
                <a:lnTo>
                  <a:pt x="2127" y="7266"/>
                </a:lnTo>
                <a:close/>
                <a:moveTo>
                  <a:pt x="7708" y="1082"/>
                </a:moveTo>
                <a:cubicBezTo>
                  <a:pt x="7745" y="1082"/>
                  <a:pt x="7776" y="1113"/>
                  <a:pt x="7776" y="1150"/>
                </a:cubicBezTo>
                <a:lnTo>
                  <a:pt x="7776" y="8224"/>
                </a:lnTo>
                <a:lnTo>
                  <a:pt x="7567" y="8224"/>
                </a:lnTo>
                <a:lnTo>
                  <a:pt x="7567" y="3633"/>
                </a:lnTo>
                <a:cubicBezTo>
                  <a:pt x="7567" y="3488"/>
                  <a:pt x="7461" y="3416"/>
                  <a:pt x="7355" y="3416"/>
                </a:cubicBezTo>
                <a:cubicBezTo>
                  <a:pt x="7249" y="3416"/>
                  <a:pt x="7143" y="3488"/>
                  <a:pt x="7143" y="3633"/>
                </a:cubicBezTo>
                <a:lnTo>
                  <a:pt x="7143" y="8224"/>
                </a:lnTo>
                <a:lnTo>
                  <a:pt x="6927" y="8224"/>
                </a:lnTo>
                <a:lnTo>
                  <a:pt x="6927" y="1150"/>
                </a:lnTo>
                <a:cubicBezTo>
                  <a:pt x="6927" y="1113"/>
                  <a:pt x="6958" y="1082"/>
                  <a:pt x="6995" y="1082"/>
                </a:cubicBezTo>
                <a:lnTo>
                  <a:pt x="7143" y="1082"/>
                </a:lnTo>
                <a:lnTo>
                  <a:pt x="7143" y="2772"/>
                </a:lnTo>
                <a:cubicBezTo>
                  <a:pt x="7143" y="2917"/>
                  <a:pt x="7249" y="2989"/>
                  <a:pt x="7355" y="2989"/>
                </a:cubicBezTo>
                <a:cubicBezTo>
                  <a:pt x="7461" y="2989"/>
                  <a:pt x="7567" y="2917"/>
                  <a:pt x="7567" y="2772"/>
                </a:cubicBezTo>
                <a:lnTo>
                  <a:pt x="7567" y="1082"/>
                </a:lnTo>
                <a:close/>
                <a:moveTo>
                  <a:pt x="12576" y="7266"/>
                </a:moveTo>
                <a:lnTo>
                  <a:pt x="12576" y="8224"/>
                </a:lnTo>
                <a:lnTo>
                  <a:pt x="8206" y="8224"/>
                </a:lnTo>
                <a:lnTo>
                  <a:pt x="8206" y="7266"/>
                </a:lnTo>
                <a:close/>
                <a:moveTo>
                  <a:pt x="1328" y="0"/>
                </a:moveTo>
                <a:cubicBezTo>
                  <a:pt x="744" y="0"/>
                  <a:pt x="363" y="615"/>
                  <a:pt x="627" y="1137"/>
                </a:cubicBezTo>
                <a:lnTo>
                  <a:pt x="320" y="1137"/>
                </a:lnTo>
                <a:cubicBezTo>
                  <a:pt x="129" y="1137"/>
                  <a:pt x="0" y="1334"/>
                  <a:pt x="74" y="1512"/>
                </a:cubicBezTo>
                <a:lnTo>
                  <a:pt x="326" y="2139"/>
                </a:lnTo>
                <a:cubicBezTo>
                  <a:pt x="363" y="2225"/>
                  <a:pt x="436" y="2287"/>
                  <a:pt x="522" y="2305"/>
                </a:cubicBezTo>
                <a:lnTo>
                  <a:pt x="522" y="3522"/>
                </a:lnTo>
                <a:cubicBezTo>
                  <a:pt x="522" y="3664"/>
                  <a:pt x="630" y="3734"/>
                  <a:pt x="738" y="3734"/>
                </a:cubicBezTo>
                <a:cubicBezTo>
                  <a:pt x="845" y="3734"/>
                  <a:pt x="953" y="3664"/>
                  <a:pt x="953" y="3522"/>
                </a:cubicBezTo>
                <a:lnTo>
                  <a:pt x="953" y="2305"/>
                </a:lnTo>
                <a:lnTo>
                  <a:pt x="1703" y="2305"/>
                </a:lnTo>
                <a:lnTo>
                  <a:pt x="1703" y="8224"/>
                </a:lnTo>
                <a:lnTo>
                  <a:pt x="953" y="8224"/>
                </a:lnTo>
                <a:lnTo>
                  <a:pt x="953" y="4383"/>
                </a:lnTo>
                <a:cubicBezTo>
                  <a:pt x="953" y="4238"/>
                  <a:pt x="845" y="4166"/>
                  <a:pt x="738" y="4166"/>
                </a:cubicBezTo>
                <a:cubicBezTo>
                  <a:pt x="630" y="4166"/>
                  <a:pt x="522" y="4238"/>
                  <a:pt x="522" y="4383"/>
                </a:cubicBezTo>
                <a:lnTo>
                  <a:pt x="522" y="8378"/>
                </a:lnTo>
                <a:cubicBezTo>
                  <a:pt x="522" y="8526"/>
                  <a:pt x="645" y="8649"/>
                  <a:pt x="793" y="8649"/>
                </a:cubicBezTo>
                <a:lnTo>
                  <a:pt x="13910" y="8649"/>
                </a:lnTo>
                <a:cubicBezTo>
                  <a:pt x="14058" y="8649"/>
                  <a:pt x="14181" y="8526"/>
                  <a:pt x="14181" y="8378"/>
                </a:cubicBezTo>
                <a:lnTo>
                  <a:pt x="14181" y="3633"/>
                </a:lnTo>
                <a:cubicBezTo>
                  <a:pt x="14181" y="3488"/>
                  <a:pt x="14075" y="3416"/>
                  <a:pt x="13968" y="3416"/>
                </a:cubicBezTo>
                <a:cubicBezTo>
                  <a:pt x="13862" y="3416"/>
                  <a:pt x="13756" y="3488"/>
                  <a:pt x="13756" y="3633"/>
                </a:cubicBezTo>
                <a:lnTo>
                  <a:pt x="13756" y="8224"/>
                </a:lnTo>
                <a:lnTo>
                  <a:pt x="13007" y="8224"/>
                </a:lnTo>
                <a:lnTo>
                  <a:pt x="13007" y="2305"/>
                </a:lnTo>
                <a:lnTo>
                  <a:pt x="13756" y="2305"/>
                </a:lnTo>
                <a:lnTo>
                  <a:pt x="13756" y="2785"/>
                </a:lnTo>
                <a:cubicBezTo>
                  <a:pt x="13756" y="2926"/>
                  <a:pt x="13862" y="2997"/>
                  <a:pt x="13968" y="2997"/>
                </a:cubicBezTo>
                <a:cubicBezTo>
                  <a:pt x="14075" y="2997"/>
                  <a:pt x="14181" y="2926"/>
                  <a:pt x="14181" y="2785"/>
                </a:cubicBezTo>
                <a:lnTo>
                  <a:pt x="14181" y="2305"/>
                </a:lnTo>
                <a:cubicBezTo>
                  <a:pt x="14273" y="2287"/>
                  <a:pt x="14347" y="2225"/>
                  <a:pt x="14377" y="2145"/>
                </a:cubicBezTo>
                <a:lnTo>
                  <a:pt x="14635" y="1512"/>
                </a:lnTo>
                <a:cubicBezTo>
                  <a:pt x="14672" y="1432"/>
                  <a:pt x="14660" y="1334"/>
                  <a:pt x="14611" y="1260"/>
                </a:cubicBezTo>
                <a:cubicBezTo>
                  <a:pt x="14556" y="1180"/>
                  <a:pt x="14476" y="1137"/>
                  <a:pt x="14383" y="1137"/>
                </a:cubicBezTo>
                <a:lnTo>
                  <a:pt x="14076" y="1137"/>
                </a:lnTo>
                <a:cubicBezTo>
                  <a:pt x="14340" y="615"/>
                  <a:pt x="13965" y="0"/>
                  <a:pt x="13381" y="0"/>
                </a:cubicBezTo>
                <a:cubicBezTo>
                  <a:pt x="12798" y="0"/>
                  <a:pt x="12416" y="615"/>
                  <a:pt x="12681" y="1137"/>
                </a:cubicBezTo>
                <a:lnTo>
                  <a:pt x="12269" y="1137"/>
                </a:lnTo>
                <a:cubicBezTo>
                  <a:pt x="12066" y="1137"/>
                  <a:pt x="11931" y="1359"/>
                  <a:pt x="12035" y="1543"/>
                </a:cubicBezTo>
                <a:lnTo>
                  <a:pt x="12386" y="2170"/>
                </a:lnTo>
                <a:cubicBezTo>
                  <a:pt x="12429" y="2238"/>
                  <a:pt x="12496" y="2287"/>
                  <a:pt x="12576" y="2305"/>
                </a:cubicBezTo>
                <a:lnTo>
                  <a:pt x="12576" y="2981"/>
                </a:lnTo>
                <a:cubicBezTo>
                  <a:pt x="12281" y="2975"/>
                  <a:pt x="11980" y="2938"/>
                  <a:pt x="11691" y="2871"/>
                </a:cubicBezTo>
                <a:cubicBezTo>
                  <a:pt x="11679" y="2865"/>
                  <a:pt x="11673" y="2865"/>
                  <a:pt x="11660" y="2858"/>
                </a:cubicBezTo>
                <a:cubicBezTo>
                  <a:pt x="11027" y="2692"/>
                  <a:pt x="10701" y="2373"/>
                  <a:pt x="10370" y="2047"/>
                </a:cubicBezTo>
                <a:cubicBezTo>
                  <a:pt x="9909" y="1592"/>
                  <a:pt x="9423" y="1125"/>
                  <a:pt x="8200" y="1070"/>
                </a:cubicBezTo>
                <a:cubicBezTo>
                  <a:pt x="8163" y="830"/>
                  <a:pt x="7954" y="652"/>
                  <a:pt x="7708" y="652"/>
                </a:cubicBezTo>
                <a:lnTo>
                  <a:pt x="6995" y="652"/>
                </a:lnTo>
                <a:cubicBezTo>
                  <a:pt x="6749" y="652"/>
                  <a:pt x="6540" y="830"/>
                  <a:pt x="6503" y="1070"/>
                </a:cubicBezTo>
                <a:cubicBezTo>
                  <a:pt x="5280" y="1119"/>
                  <a:pt x="4801" y="1592"/>
                  <a:pt x="4340" y="2047"/>
                </a:cubicBezTo>
                <a:cubicBezTo>
                  <a:pt x="4002" y="2373"/>
                  <a:pt x="3682" y="2692"/>
                  <a:pt x="3049" y="2858"/>
                </a:cubicBezTo>
                <a:cubicBezTo>
                  <a:pt x="3037" y="2865"/>
                  <a:pt x="3024" y="2865"/>
                  <a:pt x="3012" y="2871"/>
                </a:cubicBezTo>
                <a:cubicBezTo>
                  <a:pt x="2723" y="2938"/>
                  <a:pt x="2428" y="2975"/>
                  <a:pt x="2127" y="2981"/>
                </a:cubicBezTo>
                <a:lnTo>
                  <a:pt x="2127" y="2305"/>
                </a:lnTo>
                <a:cubicBezTo>
                  <a:pt x="2207" y="2287"/>
                  <a:pt x="2280" y="2238"/>
                  <a:pt x="2317" y="2170"/>
                </a:cubicBezTo>
                <a:lnTo>
                  <a:pt x="2674" y="1543"/>
                </a:lnTo>
                <a:cubicBezTo>
                  <a:pt x="2772" y="1359"/>
                  <a:pt x="2643" y="1137"/>
                  <a:pt x="2434" y="1137"/>
                </a:cubicBezTo>
                <a:lnTo>
                  <a:pt x="2022" y="1137"/>
                </a:lnTo>
                <a:cubicBezTo>
                  <a:pt x="2287" y="615"/>
                  <a:pt x="1912" y="0"/>
                  <a:pt x="132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1" name="Google Shape;931;p51"/>
          <p:cNvGrpSpPr/>
          <p:nvPr/>
        </p:nvGrpSpPr>
        <p:grpSpPr>
          <a:xfrm>
            <a:off x="6075820" y="2735157"/>
            <a:ext cx="331434" cy="394571"/>
            <a:chOff x="6075820" y="2735157"/>
            <a:chExt cx="331434" cy="394571"/>
          </a:xfrm>
        </p:grpSpPr>
        <p:sp>
          <p:nvSpPr>
            <p:cNvPr id="932" name="Google Shape;932;p51"/>
            <p:cNvSpPr/>
            <p:nvPr/>
          </p:nvSpPr>
          <p:spPr>
            <a:xfrm>
              <a:off x="6222861" y="2798482"/>
              <a:ext cx="37326" cy="57878"/>
            </a:xfrm>
            <a:custGeom>
              <a:avLst/>
              <a:gdLst/>
              <a:ahLst/>
              <a:cxnLst/>
              <a:rect l="l" t="t" r="r" b="b"/>
              <a:pathLst>
                <a:path w="1384" h="2146" extrusionOk="0">
                  <a:moveTo>
                    <a:pt x="954" y="431"/>
                  </a:moveTo>
                  <a:lnTo>
                    <a:pt x="954" y="1722"/>
                  </a:lnTo>
                  <a:lnTo>
                    <a:pt x="431" y="1722"/>
                  </a:lnTo>
                  <a:lnTo>
                    <a:pt x="431" y="431"/>
                  </a:lnTo>
                  <a:close/>
                  <a:moveTo>
                    <a:pt x="216" y="1"/>
                  </a:moveTo>
                  <a:cubicBezTo>
                    <a:pt x="93" y="1"/>
                    <a:pt x="1" y="99"/>
                    <a:pt x="1" y="216"/>
                  </a:cubicBezTo>
                  <a:lnTo>
                    <a:pt x="1" y="1931"/>
                  </a:lnTo>
                  <a:cubicBezTo>
                    <a:pt x="1" y="2048"/>
                    <a:pt x="93" y="2146"/>
                    <a:pt x="216" y="2146"/>
                  </a:cubicBezTo>
                  <a:lnTo>
                    <a:pt x="1169" y="2146"/>
                  </a:lnTo>
                  <a:cubicBezTo>
                    <a:pt x="1286" y="2146"/>
                    <a:pt x="1384" y="2048"/>
                    <a:pt x="1384" y="1931"/>
                  </a:cubicBezTo>
                  <a:lnTo>
                    <a:pt x="1384" y="216"/>
                  </a:lnTo>
                  <a:cubicBezTo>
                    <a:pt x="1384" y="99"/>
                    <a:pt x="1286" y="1"/>
                    <a:pt x="116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51"/>
            <p:cNvSpPr/>
            <p:nvPr/>
          </p:nvSpPr>
          <p:spPr>
            <a:xfrm>
              <a:off x="6222861" y="2904744"/>
              <a:ext cx="37326" cy="57716"/>
            </a:xfrm>
            <a:custGeom>
              <a:avLst/>
              <a:gdLst/>
              <a:ahLst/>
              <a:cxnLst/>
              <a:rect l="l" t="t" r="r" b="b"/>
              <a:pathLst>
                <a:path w="1384" h="2140" extrusionOk="0">
                  <a:moveTo>
                    <a:pt x="954" y="425"/>
                  </a:moveTo>
                  <a:lnTo>
                    <a:pt x="954" y="1716"/>
                  </a:lnTo>
                  <a:lnTo>
                    <a:pt x="431" y="1716"/>
                  </a:lnTo>
                  <a:lnTo>
                    <a:pt x="431" y="425"/>
                  </a:lnTo>
                  <a:close/>
                  <a:moveTo>
                    <a:pt x="216" y="1"/>
                  </a:moveTo>
                  <a:cubicBezTo>
                    <a:pt x="93" y="1"/>
                    <a:pt x="1" y="93"/>
                    <a:pt x="1" y="216"/>
                  </a:cubicBezTo>
                  <a:lnTo>
                    <a:pt x="1" y="1931"/>
                  </a:lnTo>
                  <a:cubicBezTo>
                    <a:pt x="1" y="2048"/>
                    <a:pt x="93" y="2140"/>
                    <a:pt x="216" y="2140"/>
                  </a:cubicBezTo>
                  <a:lnTo>
                    <a:pt x="1169" y="2140"/>
                  </a:lnTo>
                  <a:cubicBezTo>
                    <a:pt x="1286" y="2140"/>
                    <a:pt x="1384" y="2048"/>
                    <a:pt x="1384" y="1931"/>
                  </a:cubicBezTo>
                  <a:lnTo>
                    <a:pt x="1384" y="216"/>
                  </a:lnTo>
                  <a:cubicBezTo>
                    <a:pt x="1384" y="93"/>
                    <a:pt x="1286" y="1"/>
                    <a:pt x="116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51"/>
            <p:cNvSpPr/>
            <p:nvPr/>
          </p:nvSpPr>
          <p:spPr>
            <a:xfrm>
              <a:off x="6222861" y="3010844"/>
              <a:ext cx="37326" cy="57878"/>
            </a:xfrm>
            <a:custGeom>
              <a:avLst/>
              <a:gdLst/>
              <a:ahLst/>
              <a:cxnLst/>
              <a:rect l="l" t="t" r="r" b="b"/>
              <a:pathLst>
                <a:path w="1384" h="2146" extrusionOk="0">
                  <a:moveTo>
                    <a:pt x="954" y="431"/>
                  </a:moveTo>
                  <a:lnTo>
                    <a:pt x="954" y="1716"/>
                  </a:lnTo>
                  <a:lnTo>
                    <a:pt x="431" y="1716"/>
                  </a:lnTo>
                  <a:lnTo>
                    <a:pt x="431" y="431"/>
                  </a:lnTo>
                  <a:close/>
                  <a:moveTo>
                    <a:pt x="216" y="1"/>
                  </a:moveTo>
                  <a:cubicBezTo>
                    <a:pt x="99" y="1"/>
                    <a:pt x="1" y="99"/>
                    <a:pt x="1" y="216"/>
                  </a:cubicBezTo>
                  <a:lnTo>
                    <a:pt x="1" y="1931"/>
                  </a:lnTo>
                  <a:cubicBezTo>
                    <a:pt x="1" y="2048"/>
                    <a:pt x="99" y="2146"/>
                    <a:pt x="216" y="2146"/>
                  </a:cubicBezTo>
                  <a:lnTo>
                    <a:pt x="1169" y="2146"/>
                  </a:lnTo>
                  <a:cubicBezTo>
                    <a:pt x="1286" y="2146"/>
                    <a:pt x="1384" y="2048"/>
                    <a:pt x="1384" y="1931"/>
                  </a:cubicBezTo>
                  <a:lnTo>
                    <a:pt x="1384" y="216"/>
                  </a:lnTo>
                  <a:cubicBezTo>
                    <a:pt x="1384" y="99"/>
                    <a:pt x="1286" y="1"/>
                    <a:pt x="116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51"/>
            <p:cNvSpPr/>
            <p:nvPr/>
          </p:nvSpPr>
          <p:spPr>
            <a:xfrm>
              <a:off x="6075820" y="2735157"/>
              <a:ext cx="331434" cy="394571"/>
            </a:xfrm>
            <a:custGeom>
              <a:avLst/>
              <a:gdLst/>
              <a:ahLst/>
              <a:cxnLst/>
              <a:rect l="l" t="t" r="r" b="b"/>
              <a:pathLst>
                <a:path w="12289" h="14630" extrusionOk="0">
                  <a:moveTo>
                    <a:pt x="10524" y="3418"/>
                  </a:moveTo>
                  <a:lnTo>
                    <a:pt x="10524" y="4199"/>
                  </a:lnTo>
                  <a:lnTo>
                    <a:pt x="9356" y="4199"/>
                  </a:lnTo>
                  <a:lnTo>
                    <a:pt x="9356" y="3418"/>
                  </a:lnTo>
                  <a:close/>
                  <a:moveTo>
                    <a:pt x="2933" y="3418"/>
                  </a:moveTo>
                  <a:lnTo>
                    <a:pt x="2933" y="4205"/>
                  </a:lnTo>
                  <a:lnTo>
                    <a:pt x="1765" y="4205"/>
                  </a:lnTo>
                  <a:lnTo>
                    <a:pt x="1765" y="3418"/>
                  </a:lnTo>
                  <a:close/>
                  <a:moveTo>
                    <a:pt x="3517" y="4629"/>
                  </a:moveTo>
                  <a:lnTo>
                    <a:pt x="3517" y="5133"/>
                  </a:lnTo>
                  <a:lnTo>
                    <a:pt x="431" y="5133"/>
                  </a:lnTo>
                  <a:lnTo>
                    <a:pt x="431" y="4629"/>
                  </a:lnTo>
                  <a:close/>
                  <a:moveTo>
                    <a:pt x="11858" y="4629"/>
                  </a:moveTo>
                  <a:lnTo>
                    <a:pt x="11858" y="5133"/>
                  </a:lnTo>
                  <a:lnTo>
                    <a:pt x="8778" y="5133"/>
                  </a:lnTo>
                  <a:lnTo>
                    <a:pt x="8778" y="4629"/>
                  </a:lnTo>
                  <a:close/>
                  <a:moveTo>
                    <a:pt x="2933" y="7174"/>
                  </a:moveTo>
                  <a:lnTo>
                    <a:pt x="2933" y="7954"/>
                  </a:lnTo>
                  <a:lnTo>
                    <a:pt x="1765" y="7954"/>
                  </a:lnTo>
                  <a:lnTo>
                    <a:pt x="1765" y="7174"/>
                  </a:lnTo>
                  <a:close/>
                  <a:moveTo>
                    <a:pt x="10524" y="7174"/>
                  </a:moveTo>
                  <a:lnTo>
                    <a:pt x="10524" y="7954"/>
                  </a:lnTo>
                  <a:lnTo>
                    <a:pt x="9356" y="7954"/>
                  </a:lnTo>
                  <a:lnTo>
                    <a:pt x="9356" y="7174"/>
                  </a:lnTo>
                  <a:close/>
                  <a:moveTo>
                    <a:pt x="3517" y="8385"/>
                  </a:moveTo>
                  <a:lnTo>
                    <a:pt x="3517" y="8889"/>
                  </a:lnTo>
                  <a:lnTo>
                    <a:pt x="431" y="8889"/>
                  </a:lnTo>
                  <a:lnTo>
                    <a:pt x="431" y="8385"/>
                  </a:lnTo>
                  <a:close/>
                  <a:moveTo>
                    <a:pt x="11858" y="8385"/>
                  </a:moveTo>
                  <a:lnTo>
                    <a:pt x="11858" y="8889"/>
                  </a:lnTo>
                  <a:lnTo>
                    <a:pt x="8778" y="8889"/>
                  </a:lnTo>
                  <a:lnTo>
                    <a:pt x="8778" y="8385"/>
                  </a:lnTo>
                  <a:close/>
                  <a:moveTo>
                    <a:pt x="10524" y="10923"/>
                  </a:moveTo>
                  <a:lnTo>
                    <a:pt x="10524" y="11704"/>
                  </a:lnTo>
                  <a:lnTo>
                    <a:pt x="9356" y="11704"/>
                  </a:lnTo>
                  <a:lnTo>
                    <a:pt x="9356" y="10923"/>
                  </a:lnTo>
                  <a:close/>
                  <a:moveTo>
                    <a:pt x="2933" y="10923"/>
                  </a:moveTo>
                  <a:lnTo>
                    <a:pt x="2933" y="11710"/>
                  </a:lnTo>
                  <a:lnTo>
                    <a:pt x="1765" y="11710"/>
                  </a:lnTo>
                  <a:lnTo>
                    <a:pt x="1765" y="10923"/>
                  </a:lnTo>
                  <a:close/>
                  <a:moveTo>
                    <a:pt x="3517" y="12134"/>
                  </a:moveTo>
                  <a:lnTo>
                    <a:pt x="3517" y="12638"/>
                  </a:lnTo>
                  <a:lnTo>
                    <a:pt x="431" y="12638"/>
                  </a:lnTo>
                  <a:lnTo>
                    <a:pt x="431" y="12134"/>
                  </a:lnTo>
                  <a:close/>
                  <a:moveTo>
                    <a:pt x="11858" y="12134"/>
                  </a:moveTo>
                  <a:lnTo>
                    <a:pt x="11858" y="12638"/>
                  </a:lnTo>
                  <a:lnTo>
                    <a:pt x="8778" y="12638"/>
                  </a:lnTo>
                  <a:lnTo>
                    <a:pt x="8778" y="12134"/>
                  </a:lnTo>
                  <a:close/>
                  <a:moveTo>
                    <a:pt x="4881" y="1"/>
                  </a:moveTo>
                  <a:cubicBezTo>
                    <a:pt x="4697" y="1"/>
                    <a:pt x="4549" y="148"/>
                    <a:pt x="4549" y="326"/>
                  </a:cubicBezTo>
                  <a:lnTo>
                    <a:pt x="4549" y="1476"/>
                  </a:lnTo>
                  <a:lnTo>
                    <a:pt x="929" y="1476"/>
                  </a:lnTo>
                  <a:cubicBezTo>
                    <a:pt x="720" y="1476"/>
                    <a:pt x="548" y="1648"/>
                    <a:pt x="548" y="1857"/>
                  </a:cubicBezTo>
                  <a:lnTo>
                    <a:pt x="548" y="4199"/>
                  </a:lnTo>
                  <a:lnTo>
                    <a:pt x="302" y="4199"/>
                  </a:lnTo>
                  <a:cubicBezTo>
                    <a:pt x="136" y="4199"/>
                    <a:pt x="1" y="4334"/>
                    <a:pt x="1" y="4500"/>
                  </a:cubicBezTo>
                  <a:lnTo>
                    <a:pt x="1" y="5262"/>
                  </a:lnTo>
                  <a:cubicBezTo>
                    <a:pt x="1" y="5428"/>
                    <a:pt x="136" y="5563"/>
                    <a:pt x="302" y="5563"/>
                  </a:cubicBezTo>
                  <a:lnTo>
                    <a:pt x="542" y="5563"/>
                  </a:lnTo>
                  <a:lnTo>
                    <a:pt x="542" y="7954"/>
                  </a:lnTo>
                  <a:lnTo>
                    <a:pt x="302" y="7954"/>
                  </a:lnTo>
                  <a:cubicBezTo>
                    <a:pt x="136" y="7954"/>
                    <a:pt x="1" y="8090"/>
                    <a:pt x="1" y="8256"/>
                  </a:cubicBezTo>
                  <a:lnTo>
                    <a:pt x="1" y="9018"/>
                  </a:lnTo>
                  <a:cubicBezTo>
                    <a:pt x="1" y="9184"/>
                    <a:pt x="136" y="9319"/>
                    <a:pt x="302" y="9319"/>
                  </a:cubicBezTo>
                  <a:lnTo>
                    <a:pt x="542" y="9319"/>
                  </a:lnTo>
                  <a:lnTo>
                    <a:pt x="542" y="11710"/>
                  </a:lnTo>
                  <a:lnTo>
                    <a:pt x="302" y="11710"/>
                  </a:lnTo>
                  <a:cubicBezTo>
                    <a:pt x="136" y="11710"/>
                    <a:pt x="1" y="11845"/>
                    <a:pt x="1" y="12005"/>
                  </a:cubicBezTo>
                  <a:lnTo>
                    <a:pt x="1" y="12767"/>
                  </a:lnTo>
                  <a:cubicBezTo>
                    <a:pt x="1" y="12933"/>
                    <a:pt x="136" y="13069"/>
                    <a:pt x="302" y="13069"/>
                  </a:cubicBezTo>
                  <a:lnTo>
                    <a:pt x="542" y="13069"/>
                  </a:lnTo>
                  <a:lnTo>
                    <a:pt x="542" y="14249"/>
                  </a:lnTo>
                  <a:cubicBezTo>
                    <a:pt x="542" y="14458"/>
                    <a:pt x="714" y="14630"/>
                    <a:pt x="923" y="14630"/>
                  </a:cubicBezTo>
                  <a:lnTo>
                    <a:pt x="11354" y="14630"/>
                  </a:lnTo>
                  <a:cubicBezTo>
                    <a:pt x="11569" y="14630"/>
                    <a:pt x="11741" y="14458"/>
                    <a:pt x="11741" y="14249"/>
                  </a:cubicBezTo>
                  <a:lnTo>
                    <a:pt x="11741" y="13069"/>
                  </a:lnTo>
                  <a:lnTo>
                    <a:pt x="11981" y="13069"/>
                  </a:lnTo>
                  <a:cubicBezTo>
                    <a:pt x="12141" y="13069"/>
                    <a:pt x="12276" y="12933"/>
                    <a:pt x="12276" y="12767"/>
                  </a:cubicBezTo>
                  <a:lnTo>
                    <a:pt x="12276" y="12005"/>
                  </a:lnTo>
                  <a:cubicBezTo>
                    <a:pt x="12276" y="11839"/>
                    <a:pt x="12141" y="11704"/>
                    <a:pt x="11981" y="11704"/>
                  </a:cubicBezTo>
                  <a:lnTo>
                    <a:pt x="11753" y="11704"/>
                  </a:lnTo>
                  <a:lnTo>
                    <a:pt x="11753" y="9319"/>
                  </a:lnTo>
                  <a:lnTo>
                    <a:pt x="11987" y="9319"/>
                  </a:lnTo>
                  <a:cubicBezTo>
                    <a:pt x="12153" y="9319"/>
                    <a:pt x="12288" y="9184"/>
                    <a:pt x="12288" y="9018"/>
                  </a:cubicBezTo>
                  <a:lnTo>
                    <a:pt x="12288" y="8256"/>
                  </a:lnTo>
                  <a:cubicBezTo>
                    <a:pt x="12288" y="8090"/>
                    <a:pt x="12153" y="7954"/>
                    <a:pt x="11987" y="7954"/>
                  </a:cubicBezTo>
                  <a:lnTo>
                    <a:pt x="11753" y="7954"/>
                  </a:lnTo>
                  <a:lnTo>
                    <a:pt x="11753" y="5563"/>
                  </a:lnTo>
                  <a:lnTo>
                    <a:pt x="11987" y="5563"/>
                  </a:lnTo>
                  <a:cubicBezTo>
                    <a:pt x="12153" y="5563"/>
                    <a:pt x="12288" y="5428"/>
                    <a:pt x="12288" y="5262"/>
                  </a:cubicBezTo>
                  <a:lnTo>
                    <a:pt x="12288" y="4500"/>
                  </a:lnTo>
                  <a:cubicBezTo>
                    <a:pt x="12288" y="4334"/>
                    <a:pt x="12153" y="4199"/>
                    <a:pt x="11987" y="4199"/>
                  </a:cubicBezTo>
                  <a:lnTo>
                    <a:pt x="11753" y="4199"/>
                  </a:lnTo>
                  <a:lnTo>
                    <a:pt x="11753" y="1863"/>
                  </a:lnTo>
                  <a:cubicBezTo>
                    <a:pt x="11753" y="1648"/>
                    <a:pt x="11581" y="1476"/>
                    <a:pt x="11366" y="1476"/>
                  </a:cubicBezTo>
                  <a:lnTo>
                    <a:pt x="8434" y="1476"/>
                  </a:lnTo>
                  <a:cubicBezTo>
                    <a:pt x="8151" y="1476"/>
                    <a:pt x="8151" y="1906"/>
                    <a:pt x="8434" y="1906"/>
                  </a:cubicBezTo>
                  <a:lnTo>
                    <a:pt x="11323" y="1906"/>
                  </a:lnTo>
                  <a:lnTo>
                    <a:pt x="11323" y="4205"/>
                  </a:lnTo>
                  <a:lnTo>
                    <a:pt x="10954" y="4205"/>
                  </a:lnTo>
                  <a:lnTo>
                    <a:pt x="10954" y="3320"/>
                  </a:lnTo>
                  <a:cubicBezTo>
                    <a:pt x="10954" y="3135"/>
                    <a:pt x="10807" y="2994"/>
                    <a:pt x="10628" y="2994"/>
                  </a:cubicBezTo>
                  <a:lnTo>
                    <a:pt x="9258" y="2994"/>
                  </a:lnTo>
                  <a:cubicBezTo>
                    <a:pt x="9254" y="2994"/>
                    <a:pt x="9251" y="2994"/>
                    <a:pt x="9247" y="2994"/>
                  </a:cubicBezTo>
                  <a:cubicBezTo>
                    <a:pt x="9074" y="2994"/>
                    <a:pt x="8932" y="3139"/>
                    <a:pt x="8932" y="3320"/>
                  </a:cubicBezTo>
                  <a:lnTo>
                    <a:pt x="8932" y="4205"/>
                  </a:lnTo>
                  <a:lnTo>
                    <a:pt x="8649" y="4205"/>
                  </a:lnTo>
                  <a:cubicBezTo>
                    <a:pt x="8483" y="4205"/>
                    <a:pt x="8348" y="4334"/>
                    <a:pt x="8348" y="4500"/>
                  </a:cubicBezTo>
                  <a:lnTo>
                    <a:pt x="8348" y="5262"/>
                  </a:lnTo>
                  <a:cubicBezTo>
                    <a:pt x="8348" y="5428"/>
                    <a:pt x="8483" y="5563"/>
                    <a:pt x="8649" y="5563"/>
                  </a:cubicBezTo>
                  <a:lnTo>
                    <a:pt x="11323" y="5563"/>
                  </a:lnTo>
                  <a:lnTo>
                    <a:pt x="11323" y="7954"/>
                  </a:lnTo>
                  <a:lnTo>
                    <a:pt x="10954" y="7954"/>
                  </a:lnTo>
                  <a:lnTo>
                    <a:pt x="10954" y="7076"/>
                  </a:lnTo>
                  <a:cubicBezTo>
                    <a:pt x="10954" y="6891"/>
                    <a:pt x="10807" y="6744"/>
                    <a:pt x="10628" y="6744"/>
                  </a:cubicBezTo>
                  <a:lnTo>
                    <a:pt x="9258" y="6744"/>
                  </a:lnTo>
                  <a:cubicBezTo>
                    <a:pt x="9080" y="6744"/>
                    <a:pt x="8932" y="6891"/>
                    <a:pt x="8932" y="7076"/>
                  </a:cubicBezTo>
                  <a:lnTo>
                    <a:pt x="8932" y="7954"/>
                  </a:lnTo>
                  <a:lnTo>
                    <a:pt x="8649" y="7954"/>
                  </a:lnTo>
                  <a:cubicBezTo>
                    <a:pt x="8483" y="7954"/>
                    <a:pt x="8348" y="8090"/>
                    <a:pt x="8348" y="8256"/>
                  </a:cubicBezTo>
                  <a:lnTo>
                    <a:pt x="8348" y="9018"/>
                  </a:lnTo>
                  <a:cubicBezTo>
                    <a:pt x="8348" y="9184"/>
                    <a:pt x="8483" y="9319"/>
                    <a:pt x="8649" y="9319"/>
                  </a:cubicBezTo>
                  <a:lnTo>
                    <a:pt x="11323" y="9319"/>
                  </a:lnTo>
                  <a:lnTo>
                    <a:pt x="11323" y="11710"/>
                  </a:lnTo>
                  <a:lnTo>
                    <a:pt x="10954" y="11710"/>
                  </a:lnTo>
                  <a:lnTo>
                    <a:pt x="10954" y="10831"/>
                  </a:lnTo>
                  <a:cubicBezTo>
                    <a:pt x="10954" y="10647"/>
                    <a:pt x="10807" y="10499"/>
                    <a:pt x="10628" y="10499"/>
                  </a:cubicBezTo>
                  <a:lnTo>
                    <a:pt x="9258" y="10499"/>
                  </a:lnTo>
                  <a:cubicBezTo>
                    <a:pt x="9080" y="10499"/>
                    <a:pt x="8932" y="10647"/>
                    <a:pt x="8932" y="10831"/>
                  </a:cubicBezTo>
                  <a:lnTo>
                    <a:pt x="8932" y="11710"/>
                  </a:lnTo>
                  <a:lnTo>
                    <a:pt x="8649" y="11710"/>
                  </a:lnTo>
                  <a:cubicBezTo>
                    <a:pt x="8483" y="11710"/>
                    <a:pt x="8348" y="11845"/>
                    <a:pt x="8348" y="12011"/>
                  </a:cubicBezTo>
                  <a:lnTo>
                    <a:pt x="8348" y="12774"/>
                  </a:lnTo>
                  <a:cubicBezTo>
                    <a:pt x="8348" y="12939"/>
                    <a:pt x="8483" y="13075"/>
                    <a:pt x="8649" y="13075"/>
                  </a:cubicBezTo>
                  <a:lnTo>
                    <a:pt x="11323" y="13075"/>
                  </a:lnTo>
                  <a:lnTo>
                    <a:pt x="11323" y="14206"/>
                  </a:lnTo>
                  <a:lnTo>
                    <a:pt x="7746" y="14206"/>
                  </a:lnTo>
                  <a:lnTo>
                    <a:pt x="7746" y="12153"/>
                  </a:lnTo>
                  <a:cubicBezTo>
                    <a:pt x="7746" y="12011"/>
                    <a:pt x="7638" y="11941"/>
                    <a:pt x="7531" y="11941"/>
                  </a:cubicBezTo>
                  <a:cubicBezTo>
                    <a:pt x="7423" y="11941"/>
                    <a:pt x="7315" y="12011"/>
                    <a:pt x="7315" y="12153"/>
                  </a:cubicBezTo>
                  <a:lnTo>
                    <a:pt x="7315" y="14206"/>
                  </a:lnTo>
                  <a:lnTo>
                    <a:pt x="4980" y="14206"/>
                  </a:lnTo>
                  <a:lnTo>
                    <a:pt x="4980" y="3418"/>
                  </a:lnTo>
                  <a:cubicBezTo>
                    <a:pt x="4980" y="3277"/>
                    <a:pt x="4874" y="3206"/>
                    <a:pt x="4768" y="3206"/>
                  </a:cubicBezTo>
                  <a:cubicBezTo>
                    <a:pt x="4662" y="3206"/>
                    <a:pt x="4556" y="3277"/>
                    <a:pt x="4556" y="3418"/>
                  </a:cubicBezTo>
                  <a:lnTo>
                    <a:pt x="4556" y="14206"/>
                  </a:lnTo>
                  <a:lnTo>
                    <a:pt x="978" y="14206"/>
                  </a:lnTo>
                  <a:lnTo>
                    <a:pt x="978" y="13069"/>
                  </a:lnTo>
                  <a:lnTo>
                    <a:pt x="3646" y="13069"/>
                  </a:lnTo>
                  <a:cubicBezTo>
                    <a:pt x="3812" y="13069"/>
                    <a:pt x="3947" y="12933"/>
                    <a:pt x="3947" y="12767"/>
                  </a:cubicBezTo>
                  <a:lnTo>
                    <a:pt x="3947" y="12005"/>
                  </a:lnTo>
                  <a:cubicBezTo>
                    <a:pt x="3947" y="11839"/>
                    <a:pt x="3812" y="11704"/>
                    <a:pt x="3646" y="11704"/>
                  </a:cubicBezTo>
                  <a:lnTo>
                    <a:pt x="3369" y="11704"/>
                  </a:lnTo>
                  <a:lnTo>
                    <a:pt x="3369" y="10831"/>
                  </a:lnTo>
                  <a:cubicBezTo>
                    <a:pt x="3369" y="10647"/>
                    <a:pt x="3222" y="10499"/>
                    <a:pt x="3037" y="10499"/>
                  </a:cubicBezTo>
                  <a:lnTo>
                    <a:pt x="1673" y="10499"/>
                  </a:lnTo>
                  <a:cubicBezTo>
                    <a:pt x="1488" y="10499"/>
                    <a:pt x="1341" y="10647"/>
                    <a:pt x="1341" y="10831"/>
                  </a:cubicBezTo>
                  <a:lnTo>
                    <a:pt x="1341" y="11710"/>
                  </a:lnTo>
                  <a:lnTo>
                    <a:pt x="978" y="11710"/>
                  </a:lnTo>
                  <a:lnTo>
                    <a:pt x="978" y="9319"/>
                  </a:lnTo>
                  <a:lnTo>
                    <a:pt x="3646" y="9319"/>
                  </a:lnTo>
                  <a:cubicBezTo>
                    <a:pt x="3812" y="9319"/>
                    <a:pt x="3947" y="9184"/>
                    <a:pt x="3947" y="9018"/>
                  </a:cubicBezTo>
                  <a:lnTo>
                    <a:pt x="3947" y="8256"/>
                  </a:lnTo>
                  <a:cubicBezTo>
                    <a:pt x="3947" y="8090"/>
                    <a:pt x="3812" y="7954"/>
                    <a:pt x="3646" y="7954"/>
                  </a:cubicBezTo>
                  <a:lnTo>
                    <a:pt x="3369" y="7954"/>
                  </a:lnTo>
                  <a:lnTo>
                    <a:pt x="3369" y="7076"/>
                  </a:lnTo>
                  <a:cubicBezTo>
                    <a:pt x="3369" y="6891"/>
                    <a:pt x="3222" y="6744"/>
                    <a:pt x="3037" y="6744"/>
                  </a:cubicBezTo>
                  <a:lnTo>
                    <a:pt x="1673" y="6744"/>
                  </a:lnTo>
                  <a:cubicBezTo>
                    <a:pt x="1488" y="6744"/>
                    <a:pt x="1341" y="6891"/>
                    <a:pt x="1341" y="7076"/>
                  </a:cubicBezTo>
                  <a:lnTo>
                    <a:pt x="1341" y="7954"/>
                  </a:lnTo>
                  <a:lnTo>
                    <a:pt x="978" y="7954"/>
                  </a:lnTo>
                  <a:lnTo>
                    <a:pt x="978" y="5563"/>
                  </a:lnTo>
                  <a:lnTo>
                    <a:pt x="3646" y="5563"/>
                  </a:lnTo>
                  <a:cubicBezTo>
                    <a:pt x="3812" y="5563"/>
                    <a:pt x="3947" y="5428"/>
                    <a:pt x="3947" y="5262"/>
                  </a:cubicBezTo>
                  <a:lnTo>
                    <a:pt x="3947" y="4500"/>
                  </a:lnTo>
                  <a:cubicBezTo>
                    <a:pt x="3947" y="4334"/>
                    <a:pt x="3812" y="4199"/>
                    <a:pt x="3646" y="4199"/>
                  </a:cubicBezTo>
                  <a:lnTo>
                    <a:pt x="3369" y="4199"/>
                  </a:lnTo>
                  <a:lnTo>
                    <a:pt x="3369" y="3320"/>
                  </a:lnTo>
                  <a:cubicBezTo>
                    <a:pt x="3369" y="3135"/>
                    <a:pt x="3222" y="2994"/>
                    <a:pt x="3037" y="2994"/>
                  </a:cubicBezTo>
                  <a:lnTo>
                    <a:pt x="1673" y="2994"/>
                  </a:lnTo>
                  <a:cubicBezTo>
                    <a:pt x="1488" y="2994"/>
                    <a:pt x="1341" y="3135"/>
                    <a:pt x="1341" y="3320"/>
                  </a:cubicBezTo>
                  <a:lnTo>
                    <a:pt x="1341" y="4205"/>
                  </a:lnTo>
                  <a:lnTo>
                    <a:pt x="978" y="4205"/>
                  </a:lnTo>
                  <a:lnTo>
                    <a:pt x="978" y="1906"/>
                  </a:lnTo>
                  <a:lnTo>
                    <a:pt x="4556" y="1906"/>
                  </a:lnTo>
                  <a:lnTo>
                    <a:pt x="4556" y="2558"/>
                  </a:lnTo>
                  <a:cubicBezTo>
                    <a:pt x="4556" y="2702"/>
                    <a:pt x="4662" y="2774"/>
                    <a:pt x="4768" y="2774"/>
                  </a:cubicBezTo>
                  <a:cubicBezTo>
                    <a:pt x="4874" y="2774"/>
                    <a:pt x="4980" y="2702"/>
                    <a:pt x="4980" y="2558"/>
                  </a:cubicBezTo>
                  <a:lnTo>
                    <a:pt x="4980" y="431"/>
                  </a:lnTo>
                  <a:lnTo>
                    <a:pt x="7315" y="431"/>
                  </a:lnTo>
                  <a:lnTo>
                    <a:pt x="7315" y="11298"/>
                  </a:lnTo>
                  <a:cubicBezTo>
                    <a:pt x="7315" y="11440"/>
                    <a:pt x="7423" y="11510"/>
                    <a:pt x="7531" y="11510"/>
                  </a:cubicBezTo>
                  <a:cubicBezTo>
                    <a:pt x="7638" y="11510"/>
                    <a:pt x="7746" y="11440"/>
                    <a:pt x="7746" y="11298"/>
                  </a:cubicBezTo>
                  <a:lnTo>
                    <a:pt x="7746" y="326"/>
                  </a:lnTo>
                  <a:cubicBezTo>
                    <a:pt x="7746" y="148"/>
                    <a:pt x="7598" y="1"/>
                    <a:pt x="741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6" name="Google Shape;936;p51"/>
          <p:cNvGrpSpPr/>
          <p:nvPr/>
        </p:nvGrpSpPr>
        <p:grpSpPr>
          <a:xfrm>
            <a:off x="3453392" y="3368682"/>
            <a:ext cx="316169" cy="394706"/>
            <a:chOff x="3453392" y="3368682"/>
            <a:chExt cx="316169" cy="394706"/>
          </a:xfrm>
        </p:grpSpPr>
        <p:sp>
          <p:nvSpPr>
            <p:cNvPr id="937" name="Google Shape;937;p51"/>
            <p:cNvSpPr/>
            <p:nvPr/>
          </p:nvSpPr>
          <p:spPr>
            <a:xfrm>
              <a:off x="3590157" y="3619584"/>
              <a:ext cx="44608" cy="11624"/>
            </a:xfrm>
            <a:custGeom>
              <a:avLst/>
              <a:gdLst/>
              <a:ahLst/>
              <a:cxnLst/>
              <a:rect l="l" t="t" r="r" b="b"/>
              <a:pathLst>
                <a:path w="1654" h="431" extrusionOk="0">
                  <a:moveTo>
                    <a:pt x="283" y="0"/>
                  </a:moveTo>
                  <a:cubicBezTo>
                    <a:pt x="0" y="0"/>
                    <a:pt x="0" y="431"/>
                    <a:pt x="283" y="431"/>
                  </a:cubicBezTo>
                  <a:lnTo>
                    <a:pt x="1371" y="431"/>
                  </a:lnTo>
                  <a:cubicBezTo>
                    <a:pt x="1654" y="425"/>
                    <a:pt x="1654" y="0"/>
                    <a:pt x="13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51"/>
            <p:cNvSpPr/>
            <p:nvPr/>
          </p:nvSpPr>
          <p:spPr>
            <a:xfrm>
              <a:off x="3676704" y="3619584"/>
              <a:ext cx="24543" cy="11624"/>
            </a:xfrm>
            <a:custGeom>
              <a:avLst/>
              <a:gdLst/>
              <a:ahLst/>
              <a:cxnLst/>
              <a:rect l="l" t="t" r="r" b="b"/>
              <a:pathLst>
                <a:path w="910" h="431" extrusionOk="0">
                  <a:moveTo>
                    <a:pt x="289" y="0"/>
                  </a:moveTo>
                  <a:cubicBezTo>
                    <a:pt x="0" y="0"/>
                    <a:pt x="0" y="431"/>
                    <a:pt x="289" y="431"/>
                  </a:cubicBezTo>
                  <a:lnTo>
                    <a:pt x="621" y="431"/>
                  </a:lnTo>
                  <a:cubicBezTo>
                    <a:pt x="910" y="431"/>
                    <a:pt x="910" y="0"/>
                    <a:pt x="6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51"/>
            <p:cNvSpPr/>
            <p:nvPr/>
          </p:nvSpPr>
          <p:spPr>
            <a:xfrm>
              <a:off x="3523676" y="3619584"/>
              <a:ext cx="24570" cy="11624"/>
            </a:xfrm>
            <a:custGeom>
              <a:avLst/>
              <a:gdLst/>
              <a:ahLst/>
              <a:cxnLst/>
              <a:rect l="l" t="t" r="r" b="b"/>
              <a:pathLst>
                <a:path w="911" h="431" extrusionOk="0">
                  <a:moveTo>
                    <a:pt x="289" y="0"/>
                  </a:moveTo>
                  <a:cubicBezTo>
                    <a:pt x="1" y="0"/>
                    <a:pt x="1" y="431"/>
                    <a:pt x="289" y="431"/>
                  </a:cubicBezTo>
                  <a:lnTo>
                    <a:pt x="621" y="431"/>
                  </a:lnTo>
                  <a:cubicBezTo>
                    <a:pt x="910" y="425"/>
                    <a:pt x="910" y="0"/>
                    <a:pt x="6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51"/>
            <p:cNvSpPr/>
            <p:nvPr/>
          </p:nvSpPr>
          <p:spPr>
            <a:xfrm>
              <a:off x="3453392" y="3368682"/>
              <a:ext cx="316169" cy="394706"/>
            </a:xfrm>
            <a:custGeom>
              <a:avLst/>
              <a:gdLst/>
              <a:ahLst/>
              <a:cxnLst/>
              <a:rect l="l" t="t" r="r" b="b"/>
              <a:pathLst>
                <a:path w="11723" h="14635" extrusionOk="0">
                  <a:moveTo>
                    <a:pt x="5899" y="3647"/>
                  </a:moveTo>
                  <a:cubicBezTo>
                    <a:pt x="6043" y="3647"/>
                    <a:pt x="6187" y="3744"/>
                    <a:pt x="6178" y="3937"/>
                  </a:cubicBezTo>
                  <a:lnTo>
                    <a:pt x="6178" y="4460"/>
                  </a:lnTo>
                  <a:lnTo>
                    <a:pt x="5625" y="4460"/>
                  </a:lnTo>
                  <a:lnTo>
                    <a:pt x="5625" y="3937"/>
                  </a:lnTo>
                  <a:cubicBezTo>
                    <a:pt x="5612" y="3744"/>
                    <a:pt x="5755" y="3647"/>
                    <a:pt x="5899" y="3647"/>
                  </a:cubicBezTo>
                  <a:close/>
                  <a:moveTo>
                    <a:pt x="7186" y="2960"/>
                  </a:moveTo>
                  <a:lnTo>
                    <a:pt x="7186" y="4460"/>
                  </a:lnTo>
                  <a:lnTo>
                    <a:pt x="6602" y="4460"/>
                  </a:lnTo>
                  <a:lnTo>
                    <a:pt x="6602" y="3937"/>
                  </a:lnTo>
                  <a:cubicBezTo>
                    <a:pt x="6614" y="3538"/>
                    <a:pt x="6295" y="3212"/>
                    <a:pt x="5895" y="3212"/>
                  </a:cubicBezTo>
                  <a:cubicBezTo>
                    <a:pt x="5502" y="3212"/>
                    <a:pt x="5182" y="3538"/>
                    <a:pt x="5194" y="3937"/>
                  </a:cubicBezTo>
                  <a:lnTo>
                    <a:pt x="5194" y="4460"/>
                  </a:lnTo>
                  <a:lnTo>
                    <a:pt x="4610" y="4460"/>
                  </a:lnTo>
                  <a:lnTo>
                    <a:pt x="4610" y="2960"/>
                  </a:lnTo>
                  <a:close/>
                  <a:moveTo>
                    <a:pt x="7973" y="4890"/>
                  </a:moveTo>
                  <a:cubicBezTo>
                    <a:pt x="8366" y="4890"/>
                    <a:pt x="8723" y="5105"/>
                    <a:pt x="8913" y="5449"/>
                  </a:cubicBezTo>
                  <a:lnTo>
                    <a:pt x="9196" y="5984"/>
                  </a:lnTo>
                  <a:cubicBezTo>
                    <a:pt x="9417" y="6390"/>
                    <a:pt x="9743" y="6728"/>
                    <a:pt x="10142" y="6968"/>
                  </a:cubicBezTo>
                  <a:lnTo>
                    <a:pt x="3940" y="6968"/>
                  </a:lnTo>
                  <a:cubicBezTo>
                    <a:pt x="3652" y="6968"/>
                    <a:pt x="3652" y="7392"/>
                    <a:pt x="3940" y="7392"/>
                  </a:cubicBezTo>
                  <a:lnTo>
                    <a:pt x="11175" y="7392"/>
                  </a:lnTo>
                  <a:lnTo>
                    <a:pt x="10782" y="7939"/>
                  </a:lnTo>
                  <a:lnTo>
                    <a:pt x="1021" y="7939"/>
                  </a:lnTo>
                  <a:lnTo>
                    <a:pt x="627" y="7392"/>
                  </a:lnTo>
                  <a:lnTo>
                    <a:pt x="3006" y="7392"/>
                  </a:lnTo>
                  <a:cubicBezTo>
                    <a:pt x="3287" y="7392"/>
                    <a:pt x="3289" y="6968"/>
                    <a:pt x="3012" y="6968"/>
                  </a:cubicBezTo>
                  <a:cubicBezTo>
                    <a:pt x="3010" y="6968"/>
                    <a:pt x="3008" y="6968"/>
                    <a:pt x="3006" y="6968"/>
                  </a:cubicBezTo>
                  <a:lnTo>
                    <a:pt x="1433" y="6968"/>
                  </a:lnTo>
                  <a:cubicBezTo>
                    <a:pt x="1832" y="6728"/>
                    <a:pt x="2158" y="6390"/>
                    <a:pt x="2379" y="5984"/>
                  </a:cubicBezTo>
                  <a:lnTo>
                    <a:pt x="2662" y="5449"/>
                  </a:lnTo>
                  <a:cubicBezTo>
                    <a:pt x="2846" y="5105"/>
                    <a:pt x="3209" y="4890"/>
                    <a:pt x="3602" y="4890"/>
                  </a:cubicBezTo>
                  <a:close/>
                  <a:moveTo>
                    <a:pt x="4002" y="8369"/>
                  </a:moveTo>
                  <a:lnTo>
                    <a:pt x="4002" y="10834"/>
                  </a:lnTo>
                  <a:cubicBezTo>
                    <a:pt x="3744" y="10594"/>
                    <a:pt x="3412" y="10459"/>
                    <a:pt x="3061" y="10459"/>
                  </a:cubicBezTo>
                  <a:cubicBezTo>
                    <a:pt x="2711" y="10459"/>
                    <a:pt x="2379" y="10588"/>
                    <a:pt x="2127" y="10834"/>
                  </a:cubicBezTo>
                  <a:lnTo>
                    <a:pt x="2127" y="8369"/>
                  </a:lnTo>
                  <a:close/>
                  <a:moveTo>
                    <a:pt x="9675" y="8369"/>
                  </a:moveTo>
                  <a:lnTo>
                    <a:pt x="9675" y="10834"/>
                  </a:lnTo>
                  <a:cubicBezTo>
                    <a:pt x="9417" y="10594"/>
                    <a:pt x="9085" y="10459"/>
                    <a:pt x="8735" y="10459"/>
                  </a:cubicBezTo>
                  <a:cubicBezTo>
                    <a:pt x="8385" y="10459"/>
                    <a:pt x="8053" y="10588"/>
                    <a:pt x="7801" y="10828"/>
                  </a:cubicBezTo>
                  <a:lnTo>
                    <a:pt x="7801" y="8369"/>
                  </a:lnTo>
                  <a:close/>
                  <a:moveTo>
                    <a:pt x="7370" y="8369"/>
                  </a:moveTo>
                  <a:lnTo>
                    <a:pt x="7370" y="11160"/>
                  </a:lnTo>
                  <a:cubicBezTo>
                    <a:pt x="7315" y="11086"/>
                    <a:pt x="7254" y="11025"/>
                    <a:pt x="7186" y="10963"/>
                  </a:cubicBezTo>
                  <a:cubicBezTo>
                    <a:pt x="6821" y="10623"/>
                    <a:pt x="6359" y="10457"/>
                    <a:pt x="5898" y="10457"/>
                  </a:cubicBezTo>
                  <a:cubicBezTo>
                    <a:pt x="5350" y="10457"/>
                    <a:pt x="4803" y="10693"/>
                    <a:pt x="4426" y="11154"/>
                  </a:cubicBezTo>
                  <a:lnTo>
                    <a:pt x="4426" y="8369"/>
                  </a:lnTo>
                  <a:close/>
                  <a:moveTo>
                    <a:pt x="5901" y="0"/>
                  </a:moveTo>
                  <a:cubicBezTo>
                    <a:pt x="5794" y="0"/>
                    <a:pt x="5686" y="71"/>
                    <a:pt x="5686" y="212"/>
                  </a:cubicBezTo>
                  <a:lnTo>
                    <a:pt x="5686" y="606"/>
                  </a:lnTo>
                  <a:cubicBezTo>
                    <a:pt x="5557" y="618"/>
                    <a:pt x="5428" y="649"/>
                    <a:pt x="5311" y="698"/>
                  </a:cubicBezTo>
                  <a:cubicBezTo>
                    <a:pt x="5070" y="786"/>
                    <a:pt x="5161" y="1113"/>
                    <a:pt x="5376" y="1113"/>
                  </a:cubicBezTo>
                  <a:cubicBezTo>
                    <a:pt x="5402" y="1113"/>
                    <a:pt x="5429" y="1108"/>
                    <a:pt x="5459" y="1098"/>
                  </a:cubicBezTo>
                  <a:cubicBezTo>
                    <a:pt x="5606" y="1043"/>
                    <a:pt x="5755" y="1018"/>
                    <a:pt x="5901" y="1018"/>
                  </a:cubicBezTo>
                  <a:cubicBezTo>
                    <a:pt x="6582" y="1018"/>
                    <a:pt x="7187" y="1569"/>
                    <a:pt x="7192" y="2308"/>
                  </a:cubicBezTo>
                  <a:lnTo>
                    <a:pt x="7192" y="2530"/>
                  </a:lnTo>
                  <a:lnTo>
                    <a:pt x="4617" y="2530"/>
                  </a:lnTo>
                  <a:lnTo>
                    <a:pt x="4617" y="2308"/>
                  </a:lnTo>
                  <a:cubicBezTo>
                    <a:pt x="4617" y="2038"/>
                    <a:pt x="4696" y="1780"/>
                    <a:pt x="4850" y="1565"/>
                  </a:cubicBezTo>
                  <a:cubicBezTo>
                    <a:pt x="4970" y="1397"/>
                    <a:pt x="4822" y="1222"/>
                    <a:pt x="4668" y="1222"/>
                  </a:cubicBezTo>
                  <a:cubicBezTo>
                    <a:pt x="4607" y="1222"/>
                    <a:pt x="4546" y="1249"/>
                    <a:pt x="4500" y="1313"/>
                  </a:cubicBezTo>
                  <a:cubicBezTo>
                    <a:pt x="4297" y="1602"/>
                    <a:pt x="4186" y="1952"/>
                    <a:pt x="4186" y="2308"/>
                  </a:cubicBezTo>
                  <a:lnTo>
                    <a:pt x="4186" y="2530"/>
                  </a:lnTo>
                  <a:lnTo>
                    <a:pt x="3725" y="2530"/>
                  </a:lnTo>
                  <a:cubicBezTo>
                    <a:pt x="3436" y="2530"/>
                    <a:pt x="3436" y="2960"/>
                    <a:pt x="3725" y="2960"/>
                  </a:cubicBezTo>
                  <a:lnTo>
                    <a:pt x="4186" y="2960"/>
                  </a:lnTo>
                  <a:lnTo>
                    <a:pt x="4186" y="4460"/>
                  </a:lnTo>
                  <a:lnTo>
                    <a:pt x="3602" y="4460"/>
                  </a:lnTo>
                  <a:cubicBezTo>
                    <a:pt x="3049" y="4460"/>
                    <a:pt x="2545" y="4761"/>
                    <a:pt x="2281" y="5247"/>
                  </a:cubicBezTo>
                  <a:lnTo>
                    <a:pt x="1998" y="5781"/>
                  </a:lnTo>
                  <a:cubicBezTo>
                    <a:pt x="1777" y="6187"/>
                    <a:pt x="1433" y="6513"/>
                    <a:pt x="1008" y="6703"/>
                  </a:cubicBezTo>
                  <a:lnTo>
                    <a:pt x="431" y="6968"/>
                  </a:lnTo>
                  <a:lnTo>
                    <a:pt x="424" y="6968"/>
                  </a:lnTo>
                  <a:cubicBezTo>
                    <a:pt x="154" y="6968"/>
                    <a:pt x="0" y="7269"/>
                    <a:pt x="160" y="7490"/>
                  </a:cubicBezTo>
                  <a:lnTo>
                    <a:pt x="701" y="8234"/>
                  </a:lnTo>
                  <a:cubicBezTo>
                    <a:pt x="763" y="8320"/>
                    <a:pt x="861" y="8369"/>
                    <a:pt x="965" y="8369"/>
                  </a:cubicBezTo>
                  <a:lnTo>
                    <a:pt x="1697" y="8369"/>
                  </a:lnTo>
                  <a:lnTo>
                    <a:pt x="1697" y="14418"/>
                  </a:lnTo>
                  <a:cubicBezTo>
                    <a:pt x="1697" y="14562"/>
                    <a:pt x="1804" y="14634"/>
                    <a:pt x="1912" y="14634"/>
                  </a:cubicBezTo>
                  <a:cubicBezTo>
                    <a:pt x="2020" y="14634"/>
                    <a:pt x="2127" y="14562"/>
                    <a:pt x="2127" y="14418"/>
                  </a:cubicBezTo>
                  <a:lnTo>
                    <a:pt x="2127" y="11824"/>
                  </a:lnTo>
                  <a:cubicBezTo>
                    <a:pt x="2109" y="11295"/>
                    <a:pt x="2533" y="10859"/>
                    <a:pt x="3061" y="10859"/>
                  </a:cubicBezTo>
                  <a:cubicBezTo>
                    <a:pt x="3590" y="10859"/>
                    <a:pt x="4014" y="11295"/>
                    <a:pt x="4002" y="11824"/>
                  </a:cubicBezTo>
                  <a:lnTo>
                    <a:pt x="4002" y="14418"/>
                  </a:lnTo>
                  <a:cubicBezTo>
                    <a:pt x="4002" y="14559"/>
                    <a:pt x="4108" y="14630"/>
                    <a:pt x="4214" y="14630"/>
                  </a:cubicBezTo>
                  <a:cubicBezTo>
                    <a:pt x="4320" y="14630"/>
                    <a:pt x="4426" y="14559"/>
                    <a:pt x="4426" y="14418"/>
                  </a:cubicBezTo>
                  <a:lnTo>
                    <a:pt x="4426" y="12266"/>
                  </a:lnTo>
                  <a:cubicBezTo>
                    <a:pt x="4432" y="12254"/>
                    <a:pt x="4432" y="12248"/>
                    <a:pt x="4432" y="12235"/>
                  </a:cubicBezTo>
                  <a:cubicBezTo>
                    <a:pt x="4494" y="11473"/>
                    <a:pt x="5133" y="10883"/>
                    <a:pt x="5901" y="10883"/>
                  </a:cubicBezTo>
                  <a:cubicBezTo>
                    <a:pt x="6663" y="10883"/>
                    <a:pt x="7303" y="11473"/>
                    <a:pt x="7364" y="12235"/>
                  </a:cubicBezTo>
                  <a:cubicBezTo>
                    <a:pt x="7364" y="12248"/>
                    <a:pt x="7364" y="12254"/>
                    <a:pt x="7370" y="12266"/>
                  </a:cubicBezTo>
                  <a:lnTo>
                    <a:pt x="7370" y="14418"/>
                  </a:lnTo>
                  <a:cubicBezTo>
                    <a:pt x="7370" y="14559"/>
                    <a:pt x="7478" y="14630"/>
                    <a:pt x="7585" y="14630"/>
                  </a:cubicBezTo>
                  <a:cubicBezTo>
                    <a:pt x="7693" y="14630"/>
                    <a:pt x="7801" y="14559"/>
                    <a:pt x="7801" y="14418"/>
                  </a:cubicBezTo>
                  <a:lnTo>
                    <a:pt x="7801" y="11824"/>
                  </a:lnTo>
                  <a:cubicBezTo>
                    <a:pt x="7782" y="11295"/>
                    <a:pt x="8206" y="10859"/>
                    <a:pt x="8735" y="10859"/>
                  </a:cubicBezTo>
                  <a:cubicBezTo>
                    <a:pt x="9264" y="10859"/>
                    <a:pt x="9688" y="11295"/>
                    <a:pt x="9675" y="11824"/>
                  </a:cubicBezTo>
                  <a:lnTo>
                    <a:pt x="9675" y="14418"/>
                  </a:lnTo>
                  <a:cubicBezTo>
                    <a:pt x="9675" y="14559"/>
                    <a:pt x="9781" y="14630"/>
                    <a:pt x="9887" y="14630"/>
                  </a:cubicBezTo>
                  <a:cubicBezTo>
                    <a:pt x="9993" y="14630"/>
                    <a:pt x="10099" y="14559"/>
                    <a:pt x="10099" y="14418"/>
                  </a:cubicBezTo>
                  <a:lnTo>
                    <a:pt x="10099" y="8369"/>
                  </a:lnTo>
                  <a:lnTo>
                    <a:pt x="10831" y="8369"/>
                  </a:lnTo>
                  <a:cubicBezTo>
                    <a:pt x="10935" y="8369"/>
                    <a:pt x="11034" y="8320"/>
                    <a:pt x="11095" y="8234"/>
                  </a:cubicBezTo>
                  <a:lnTo>
                    <a:pt x="11642" y="7490"/>
                  </a:lnTo>
                  <a:cubicBezTo>
                    <a:pt x="11710" y="7386"/>
                    <a:pt x="11722" y="7257"/>
                    <a:pt x="11667" y="7146"/>
                  </a:cubicBezTo>
                  <a:cubicBezTo>
                    <a:pt x="11614" y="7040"/>
                    <a:pt x="11504" y="6967"/>
                    <a:pt x="11386" y="6967"/>
                  </a:cubicBezTo>
                  <a:cubicBezTo>
                    <a:pt x="11381" y="6967"/>
                    <a:pt x="11377" y="6967"/>
                    <a:pt x="11372" y="6968"/>
                  </a:cubicBezTo>
                  <a:lnTo>
                    <a:pt x="11138" y="6968"/>
                  </a:lnTo>
                  <a:lnTo>
                    <a:pt x="10560" y="6703"/>
                  </a:lnTo>
                  <a:cubicBezTo>
                    <a:pt x="10142" y="6507"/>
                    <a:pt x="9792" y="6187"/>
                    <a:pt x="9577" y="5781"/>
                  </a:cubicBezTo>
                  <a:lnTo>
                    <a:pt x="9288" y="5247"/>
                  </a:lnTo>
                  <a:cubicBezTo>
                    <a:pt x="9030" y="4761"/>
                    <a:pt x="8520" y="4460"/>
                    <a:pt x="7973" y="4460"/>
                  </a:cubicBezTo>
                  <a:lnTo>
                    <a:pt x="7616" y="4460"/>
                  </a:lnTo>
                  <a:lnTo>
                    <a:pt x="7616" y="2960"/>
                  </a:lnTo>
                  <a:lnTo>
                    <a:pt x="8077" y="2960"/>
                  </a:lnTo>
                  <a:cubicBezTo>
                    <a:pt x="8366" y="2960"/>
                    <a:pt x="8366" y="2530"/>
                    <a:pt x="8077" y="2530"/>
                  </a:cubicBezTo>
                  <a:lnTo>
                    <a:pt x="7616" y="2530"/>
                  </a:lnTo>
                  <a:lnTo>
                    <a:pt x="7616" y="2308"/>
                  </a:lnTo>
                  <a:cubicBezTo>
                    <a:pt x="7616" y="1442"/>
                    <a:pt x="6971" y="710"/>
                    <a:pt x="6116" y="606"/>
                  </a:cubicBezTo>
                  <a:lnTo>
                    <a:pt x="6116" y="212"/>
                  </a:lnTo>
                  <a:cubicBezTo>
                    <a:pt x="6116" y="71"/>
                    <a:pt x="6009" y="0"/>
                    <a:pt x="59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1" name="Google Shape;941;p51"/>
          <p:cNvGrpSpPr/>
          <p:nvPr/>
        </p:nvGrpSpPr>
        <p:grpSpPr>
          <a:xfrm>
            <a:off x="2135962" y="3367846"/>
            <a:ext cx="319460" cy="394706"/>
            <a:chOff x="2135962" y="3367846"/>
            <a:chExt cx="319460" cy="394706"/>
          </a:xfrm>
        </p:grpSpPr>
        <p:sp>
          <p:nvSpPr>
            <p:cNvPr id="942" name="Google Shape;942;p51"/>
            <p:cNvSpPr/>
            <p:nvPr/>
          </p:nvSpPr>
          <p:spPr>
            <a:xfrm>
              <a:off x="2135962" y="3367846"/>
              <a:ext cx="158503" cy="338312"/>
            </a:xfrm>
            <a:custGeom>
              <a:avLst/>
              <a:gdLst/>
              <a:ahLst/>
              <a:cxnLst/>
              <a:rect l="l" t="t" r="r" b="b"/>
              <a:pathLst>
                <a:path w="5877" h="12544" extrusionOk="0">
                  <a:moveTo>
                    <a:pt x="4586" y="10588"/>
                  </a:moveTo>
                  <a:lnTo>
                    <a:pt x="4745" y="10785"/>
                  </a:lnTo>
                  <a:lnTo>
                    <a:pt x="4752" y="10791"/>
                  </a:lnTo>
                  <a:lnTo>
                    <a:pt x="1119" y="10791"/>
                  </a:lnTo>
                  <a:lnTo>
                    <a:pt x="1168" y="10736"/>
                  </a:lnTo>
                  <a:lnTo>
                    <a:pt x="1291" y="10588"/>
                  </a:lnTo>
                  <a:close/>
                  <a:moveTo>
                    <a:pt x="5108" y="11221"/>
                  </a:moveTo>
                  <a:lnTo>
                    <a:pt x="5428" y="11609"/>
                  </a:lnTo>
                  <a:cubicBezTo>
                    <a:pt x="5440" y="11615"/>
                    <a:pt x="5446" y="11633"/>
                    <a:pt x="5446" y="11652"/>
                  </a:cubicBezTo>
                  <a:lnTo>
                    <a:pt x="5446" y="12051"/>
                  </a:lnTo>
                  <a:cubicBezTo>
                    <a:pt x="5446" y="12088"/>
                    <a:pt x="5415" y="12119"/>
                    <a:pt x="5379" y="12119"/>
                  </a:cubicBezTo>
                  <a:lnTo>
                    <a:pt x="492" y="12119"/>
                  </a:lnTo>
                  <a:cubicBezTo>
                    <a:pt x="455" y="12119"/>
                    <a:pt x="430" y="12088"/>
                    <a:pt x="430" y="12051"/>
                  </a:cubicBezTo>
                  <a:lnTo>
                    <a:pt x="430" y="11652"/>
                  </a:lnTo>
                  <a:cubicBezTo>
                    <a:pt x="424" y="11633"/>
                    <a:pt x="430" y="11615"/>
                    <a:pt x="443" y="11609"/>
                  </a:cubicBezTo>
                  <a:lnTo>
                    <a:pt x="762" y="11221"/>
                  </a:lnTo>
                  <a:close/>
                  <a:moveTo>
                    <a:pt x="2936" y="1"/>
                  </a:moveTo>
                  <a:cubicBezTo>
                    <a:pt x="2829" y="1"/>
                    <a:pt x="2723" y="71"/>
                    <a:pt x="2723" y="213"/>
                  </a:cubicBezTo>
                  <a:lnTo>
                    <a:pt x="2723" y="6697"/>
                  </a:lnTo>
                  <a:lnTo>
                    <a:pt x="2496" y="6697"/>
                  </a:lnTo>
                  <a:cubicBezTo>
                    <a:pt x="2336" y="6697"/>
                    <a:pt x="2213" y="6820"/>
                    <a:pt x="2213" y="6980"/>
                  </a:cubicBezTo>
                  <a:lnTo>
                    <a:pt x="2213" y="8818"/>
                  </a:lnTo>
                  <a:lnTo>
                    <a:pt x="2047" y="9015"/>
                  </a:lnTo>
                  <a:cubicBezTo>
                    <a:pt x="1915" y="9174"/>
                    <a:pt x="2059" y="9367"/>
                    <a:pt x="2218" y="9367"/>
                  </a:cubicBezTo>
                  <a:cubicBezTo>
                    <a:pt x="2273" y="9367"/>
                    <a:pt x="2331" y="9343"/>
                    <a:pt x="2379" y="9285"/>
                  </a:cubicBezTo>
                  <a:lnTo>
                    <a:pt x="2539" y="9095"/>
                  </a:lnTo>
                  <a:cubicBezTo>
                    <a:pt x="2606" y="9015"/>
                    <a:pt x="2637" y="8923"/>
                    <a:pt x="2637" y="8818"/>
                  </a:cubicBezTo>
                  <a:lnTo>
                    <a:pt x="2637" y="7122"/>
                  </a:lnTo>
                  <a:lnTo>
                    <a:pt x="3227" y="7122"/>
                  </a:lnTo>
                  <a:lnTo>
                    <a:pt x="3227" y="8818"/>
                  </a:lnTo>
                  <a:cubicBezTo>
                    <a:pt x="3233" y="8923"/>
                    <a:pt x="3264" y="9015"/>
                    <a:pt x="3332" y="9095"/>
                  </a:cubicBezTo>
                  <a:lnTo>
                    <a:pt x="4223" y="10164"/>
                  </a:lnTo>
                  <a:lnTo>
                    <a:pt x="1647" y="10164"/>
                  </a:lnTo>
                  <a:lnTo>
                    <a:pt x="1783" y="9998"/>
                  </a:lnTo>
                  <a:cubicBezTo>
                    <a:pt x="1919" y="9839"/>
                    <a:pt x="1774" y="9644"/>
                    <a:pt x="1614" y="9644"/>
                  </a:cubicBezTo>
                  <a:cubicBezTo>
                    <a:pt x="1557" y="9644"/>
                    <a:pt x="1499" y="9668"/>
                    <a:pt x="1451" y="9728"/>
                  </a:cubicBezTo>
                  <a:lnTo>
                    <a:pt x="1027" y="10238"/>
                  </a:lnTo>
                  <a:lnTo>
                    <a:pt x="633" y="10699"/>
                  </a:lnTo>
                  <a:lnTo>
                    <a:pt x="111" y="11326"/>
                  </a:lnTo>
                  <a:cubicBezTo>
                    <a:pt x="37" y="11412"/>
                    <a:pt x="0" y="11523"/>
                    <a:pt x="0" y="11639"/>
                  </a:cubicBezTo>
                  <a:lnTo>
                    <a:pt x="0" y="12051"/>
                  </a:lnTo>
                  <a:cubicBezTo>
                    <a:pt x="0" y="12322"/>
                    <a:pt x="221" y="12543"/>
                    <a:pt x="492" y="12543"/>
                  </a:cubicBezTo>
                  <a:lnTo>
                    <a:pt x="5379" y="12543"/>
                  </a:lnTo>
                  <a:cubicBezTo>
                    <a:pt x="5649" y="12543"/>
                    <a:pt x="5870" y="12322"/>
                    <a:pt x="5876" y="12051"/>
                  </a:cubicBezTo>
                  <a:lnTo>
                    <a:pt x="5876" y="11652"/>
                  </a:lnTo>
                  <a:cubicBezTo>
                    <a:pt x="5876" y="11535"/>
                    <a:pt x="5833" y="11418"/>
                    <a:pt x="5760" y="11332"/>
                  </a:cubicBezTo>
                  <a:lnTo>
                    <a:pt x="5379" y="10871"/>
                  </a:lnTo>
                  <a:lnTo>
                    <a:pt x="5372" y="10871"/>
                  </a:lnTo>
                  <a:lnTo>
                    <a:pt x="4850" y="10238"/>
                  </a:lnTo>
                  <a:lnTo>
                    <a:pt x="4838" y="10232"/>
                  </a:lnTo>
                  <a:lnTo>
                    <a:pt x="3664" y="8818"/>
                  </a:lnTo>
                  <a:lnTo>
                    <a:pt x="3664" y="6974"/>
                  </a:lnTo>
                  <a:cubicBezTo>
                    <a:pt x="3664" y="6820"/>
                    <a:pt x="3535" y="6691"/>
                    <a:pt x="3375" y="6691"/>
                  </a:cubicBezTo>
                  <a:lnTo>
                    <a:pt x="3153" y="6691"/>
                  </a:lnTo>
                  <a:lnTo>
                    <a:pt x="3153" y="213"/>
                  </a:lnTo>
                  <a:cubicBezTo>
                    <a:pt x="3150" y="71"/>
                    <a:pt x="3043" y="1"/>
                    <a:pt x="293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51"/>
            <p:cNvSpPr/>
            <p:nvPr/>
          </p:nvSpPr>
          <p:spPr>
            <a:xfrm>
              <a:off x="2246862" y="3367846"/>
              <a:ext cx="69637" cy="155941"/>
            </a:xfrm>
            <a:custGeom>
              <a:avLst/>
              <a:gdLst/>
              <a:ahLst/>
              <a:cxnLst/>
              <a:rect l="l" t="t" r="r" b="b"/>
              <a:pathLst>
                <a:path w="2582" h="5782" extrusionOk="0">
                  <a:moveTo>
                    <a:pt x="1549" y="2788"/>
                  </a:moveTo>
                  <a:lnTo>
                    <a:pt x="1678" y="3391"/>
                  </a:lnTo>
                  <a:lnTo>
                    <a:pt x="910" y="3391"/>
                  </a:lnTo>
                  <a:lnTo>
                    <a:pt x="1039" y="2788"/>
                  </a:lnTo>
                  <a:close/>
                  <a:moveTo>
                    <a:pt x="1771" y="3821"/>
                  </a:moveTo>
                  <a:lnTo>
                    <a:pt x="1814" y="4024"/>
                  </a:lnTo>
                  <a:lnTo>
                    <a:pt x="775" y="4024"/>
                  </a:lnTo>
                  <a:lnTo>
                    <a:pt x="818" y="3821"/>
                  </a:lnTo>
                  <a:close/>
                  <a:moveTo>
                    <a:pt x="1291" y="1"/>
                  </a:moveTo>
                  <a:cubicBezTo>
                    <a:pt x="1184" y="1"/>
                    <a:pt x="1076" y="71"/>
                    <a:pt x="1076" y="213"/>
                  </a:cubicBezTo>
                  <a:lnTo>
                    <a:pt x="1076" y="2352"/>
                  </a:lnTo>
                  <a:lnTo>
                    <a:pt x="984" y="2352"/>
                  </a:lnTo>
                  <a:cubicBezTo>
                    <a:pt x="812" y="2352"/>
                    <a:pt x="664" y="2475"/>
                    <a:pt x="627" y="2641"/>
                  </a:cubicBezTo>
                  <a:lnTo>
                    <a:pt x="431" y="3557"/>
                  </a:lnTo>
                  <a:lnTo>
                    <a:pt x="295" y="4183"/>
                  </a:lnTo>
                  <a:lnTo>
                    <a:pt x="240" y="4436"/>
                  </a:lnTo>
                  <a:cubicBezTo>
                    <a:pt x="204" y="4596"/>
                    <a:pt x="333" y="4695"/>
                    <a:pt x="457" y="4695"/>
                  </a:cubicBezTo>
                  <a:cubicBezTo>
                    <a:pt x="547" y="4695"/>
                    <a:pt x="635" y="4644"/>
                    <a:pt x="658" y="4528"/>
                  </a:cubicBezTo>
                  <a:lnTo>
                    <a:pt x="676" y="4442"/>
                  </a:lnTo>
                  <a:lnTo>
                    <a:pt x="1900" y="4442"/>
                  </a:lnTo>
                  <a:lnTo>
                    <a:pt x="2096" y="5351"/>
                  </a:lnTo>
                  <a:lnTo>
                    <a:pt x="474" y="5351"/>
                  </a:lnTo>
                  <a:cubicBezTo>
                    <a:pt x="455" y="5228"/>
                    <a:pt x="355" y="5164"/>
                    <a:pt x="257" y="5164"/>
                  </a:cubicBezTo>
                  <a:cubicBezTo>
                    <a:pt x="165" y="5164"/>
                    <a:pt x="73" y="5220"/>
                    <a:pt x="50" y="5333"/>
                  </a:cubicBezTo>
                  <a:cubicBezTo>
                    <a:pt x="0" y="5560"/>
                    <a:pt x="172" y="5775"/>
                    <a:pt x="406" y="5775"/>
                  </a:cubicBezTo>
                  <a:lnTo>
                    <a:pt x="406" y="5782"/>
                  </a:lnTo>
                  <a:lnTo>
                    <a:pt x="2176" y="5782"/>
                  </a:lnTo>
                  <a:cubicBezTo>
                    <a:pt x="2404" y="5782"/>
                    <a:pt x="2582" y="5567"/>
                    <a:pt x="2533" y="5339"/>
                  </a:cubicBezTo>
                  <a:lnTo>
                    <a:pt x="2287" y="4190"/>
                  </a:lnTo>
                  <a:lnTo>
                    <a:pt x="2152" y="3557"/>
                  </a:lnTo>
                  <a:lnTo>
                    <a:pt x="1955" y="2647"/>
                  </a:lnTo>
                  <a:cubicBezTo>
                    <a:pt x="1918" y="2475"/>
                    <a:pt x="1771" y="2358"/>
                    <a:pt x="1598" y="2358"/>
                  </a:cubicBezTo>
                  <a:lnTo>
                    <a:pt x="1506" y="2358"/>
                  </a:lnTo>
                  <a:lnTo>
                    <a:pt x="1506" y="213"/>
                  </a:lnTo>
                  <a:cubicBezTo>
                    <a:pt x="1506" y="71"/>
                    <a:pt x="1399" y="1"/>
                    <a:pt x="129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51"/>
            <p:cNvSpPr/>
            <p:nvPr/>
          </p:nvSpPr>
          <p:spPr>
            <a:xfrm>
              <a:off x="2369360" y="3661360"/>
              <a:ext cx="11651" cy="24812"/>
            </a:xfrm>
            <a:custGeom>
              <a:avLst/>
              <a:gdLst/>
              <a:ahLst/>
              <a:cxnLst/>
              <a:rect l="l" t="t" r="r" b="b"/>
              <a:pathLst>
                <a:path w="432" h="920" extrusionOk="0">
                  <a:moveTo>
                    <a:pt x="216" y="0"/>
                  </a:moveTo>
                  <a:cubicBezTo>
                    <a:pt x="93" y="0"/>
                    <a:pt x="1" y="93"/>
                    <a:pt x="1" y="209"/>
                  </a:cubicBezTo>
                  <a:lnTo>
                    <a:pt x="1" y="707"/>
                  </a:lnTo>
                  <a:cubicBezTo>
                    <a:pt x="1" y="849"/>
                    <a:pt x="108" y="919"/>
                    <a:pt x="216" y="919"/>
                  </a:cubicBezTo>
                  <a:cubicBezTo>
                    <a:pt x="323" y="919"/>
                    <a:pt x="431" y="849"/>
                    <a:pt x="431" y="707"/>
                  </a:cubicBezTo>
                  <a:lnTo>
                    <a:pt x="431" y="209"/>
                  </a:lnTo>
                  <a:cubicBezTo>
                    <a:pt x="431" y="93"/>
                    <a:pt x="333" y="0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51"/>
            <p:cNvSpPr/>
            <p:nvPr/>
          </p:nvSpPr>
          <p:spPr>
            <a:xfrm>
              <a:off x="2385407" y="3641969"/>
              <a:ext cx="26808" cy="22196"/>
            </a:xfrm>
            <a:custGeom>
              <a:avLst/>
              <a:gdLst/>
              <a:ahLst/>
              <a:cxnLst/>
              <a:rect l="l" t="t" r="r" b="b"/>
              <a:pathLst>
                <a:path w="994" h="823" extrusionOk="0">
                  <a:moveTo>
                    <a:pt x="306" y="1"/>
                  </a:moveTo>
                  <a:cubicBezTo>
                    <a:pt x="141" y="1"/>
                    <a:pt x="0" y="214"/>
                    <a:pt x="156" y="369"/>
                  </a:cubicBezTo>
                  <a:lnTo>
                    <a:pt x="537" y="756"/>
                  </a:lnTo>
                  <a:cubicBezTo>
                    <a:pt x="584" y="803"/>
                    <a:pt x="636" y="823"/>
                    <a:pt x="686" y="823"/>
                  </a:cubicBezTo>
                  <a:cubicBezTo>
                    <a:pt x="852" y="823"/>
                    <a:pt x="994" y="605"/>
                    <a:pt x="838" y="449"/>
                  </a:cubicBezTo>
                  <a:lnTo>
                    <a:pt x="457" y="68"/>
                  </a:lnTo>
                  <a:cubicBezTo>
                    <a:pt x="409" y="20"/>
                    <a:pt x="357" y="1"/>
                    <a:pt x="3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51"/>
            <p:cNvSpPr/>
            <p:nvPr/>
          </p:nvSpPr>
          <p:spPr>
            <a:xfrm>
              <a:off x="2337967" y="3641969"/>
              <a:ext cx="26997" cy="22196"/>
            </a:xfrm>
            <a:custGeom>
              <a:avLst/>
              <a:gdLst/>
              <a:ahLst/>
              <a:cxnLst/>
              <a:rect l="l" t="t" r="r" b="b"/>
              <a:pathLst>
                <a:path w="1001" h="823" extrusionOk="0">
                  <a:moveTo>
                    <a:pt x="689" y="1"/>
                  </a:moveTo>
                  <a:cubicBezTo>
                    <a:pt x="638" y="1"/>
                    <a:pt x="585" y="20"/>
                    <a:pt x="538" y="68"/>
                  </a:cubicBezTo>
                  <a:lnTo>
                    <a:pt x="157" y="449"/>
                  </a:lnTo>
                  <a:cubicBezTo>
                    <a:pt x="1" y="605"/>
                    <a:pt x="143" y="823"/>
                    <a:pt x="309" y="823"/>
                  </a:cubicBezTo>
                  <a:cubicBezTo>
                    <a:pt x="359" y="823"/>
                    <a:pt x="411" y="803"/>
                    <a:pt x="458" y="756"/>
                  </a:cubicBezTo>
                  <a:lnTo>
                    <a:pt x="845" y="369"/>
                  </a:lnTo>
                  <a:cubicBezTo>
                    <a:pt x="1001" y="214"/>
                    <a:pt x="857" y="1"/>
                    <a:pt x="68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51"/>
            <p:cNvSpPr/>
            <p:nvPr/>
          </p:nvSpPr>
          <p:spPr>
            <a:xfrm>
              <a:off x="2209401" y="3737604"/>
              <a:ext cx="11462" cy="24947"/>
            </a:xfrm>
            <a:custGeom>
              <a:avLst/>
              <a:gdLst/>
              <a:ahLst/>
              <a:cxnLst/>
              <a:rect l="l" t="t" r="r" b="b"/>
              <a:pathLst>
                <a:path w="425" h="925" extrusionOk="0">
                  <a:moveTo>
                    <a:pt x="215" y="1"/>
                  </a:moveTo>
                  <a:cubicBezTo>
                    <a:pt x="92" y="1"/>
                    <a:pt x="0" y="99"/>
                    <a:pt x="0" y="216"/>
                  </a:cubicBezTo>
                  <a:lnTo>
                    <a:pt x="0" y="708"/>
                  </a:lnTo>
                  <a:cubicBezTo>
                    <a:pt x="0" y="852"/>
                    <a:pt x="106" y="924"/>
                    <a:pt x="212" y="924"/>
                  </a:cubicBezTo>
                  <a:cubicBezTo>
                    <a:pt x="318" y="924"/>
                    <a:pt x="424" y="852"/>
                    <a:pt x="424" y="708"/>
                  </a:cubicBezTo>
                  <a:lnTo>
                    <a:pt x="424" y="216"/>
                  </a:lnTo>
                  <a:cubicBezTo>
                    <a:pt x="424" y="99"/>
                    <a:pt x="332" y="1"/>
                    <a:pt x="2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51"/>
            <p:cNvSpPr/>
            <p:nvPr/>
          </p:nvSpPr>
          <p:spPr>
            <a:xfrm>
              <a:off x="2225367" y="3718240"/>
              <a:ext cx="26862" cy="22223"/>
            </a:xfrm>
            <a:custGeom>
              <a:avLst/>
              <a:gdLst/>
              <a:ahLst/>
              <a:cxnLst/>
              <a:rect l="l" t="t" r="r" b="b"/>
              <a:pathLst>
                <a:path w="996" h="824" extrusionOk="0">
                  <a:moveTo>
                    <a:pt x="310" y="1"/>
                  </a:moveTo>
                  <a:cubicBezTo>
                    <a:pt x="144" y="1"/>
                    <a:pt x="1" y="219"/>
                    <a:pt x="152" y="375"/>
                  </a:cubicBezTo>
                  <a:lnTo>
                    <a:pt x="539" y="756"/>
                  </a:lnTo>
                  <a:cubicBezTo>
                    <a:pt x="587" y="803"/>
                    <a:pt x="639" y="823"/>
                    <a:pt x="690" y="823"/>
                  </a:cubicBezTo>
                  <a:cubicBezTo>
                    <a:pt x="855" y="823"/>
                    <a:pt x="996" y="610"/>
                    <a:pt x="840" y="455"/>
                  </a:cubicBezTo>
                  <a:lnTo>
                    <a:pt x="459" y="67"/>
                  </a:lnTo>
                  <a:cubicBezTo>
                    <a:pt x="412" y="21"/>
                    <a:pt x="360" y="1"/>
                    <a:pt x="31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51"/>
            <p:cNvSpPr/>
            <p:nvPr/>
          </p:nvSpPr>
          <p:spPr>
            <a:xfrm>
              <a:off x="2178008" y="3718240"/>
              <a:ext cx="26997" cy="22223"/>
            </a:xfrm>
            <a:custGeom>
              <a:avLst/>
              <a:gdLst/>
              <a:ahLst/>
              <a:cxnLst/>
              <a:rect l="l" t="t" r="r" b="b"/>
              <a:pathLst>
                <a:path w="1001" h="824" extrusionOk="0">
                  <a:moveTo>
                    <a:pt x="687" y="1"/>
                  </a:moveTo>
                  <a:cubicBezTo>
                    <a:pt x="636" y="1"/>
                    <a:pt x="584" y="21"/>
                    <a:pt x="537" y="67"/>
                  </a:cubicBezTo>
                  <a:lnTo>
                    <a:pt x="156" y="455"/>
                  </a:lnTo>
                  <a:cubicBezTo>
                    <a:pt x="1" y="610"/>
                    <a:pt x="141" y="823"/>
                    <a:pt x="307" y="823"/>
                  </a:cubicBezTo>
                  <a:cubicBezTo>
                    <a:pt x="357" y="823"/>
                    <a:pt x="410" y="803"/>
                    <a:pt x="457" y="756"/>
                  </a:cubicBezTo>
                  <a:lnTo>
                    <a:pt x="845" y="375"/>
                  </a:lnTo>
                  <a:cubicBezTo>
                    <a:pt x="1001" y="219"/>
                    <a:pt x="855" y="1"/>
                    <a:pt x="68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51"/>
            <p:cNvSpPr/>
            <p:nvPr/>
          </p:nvSpPr>
          <p:spPr>
            <a:xfrm>
              <a:off x="2294761" y="3367846"/>
              <a:ext cx="160660" cy="260881"/>
            </a:xfrm>
            <a:custGeom>
              <a:avLst/>
              <a:gdLst/>
              <a:ahLst/>
              <a:cxnLst/>
              <a:rect l="l" t="t" r="r" b="b"/>
              <a:pathLst>
                <a:path w="5957" h="9673" extrusionOk="0">
                  <a:moveTo>
                    <a:pt x="5502" y="7712"/>
                  </a:moveTo>
                  <a:lnTo>
                    <a:pt x="5502" y="7718"/>
                  </a:lnTo>
                  <a:cubicBezTo>
                    <a:pt x="5514" y="7779"/>
                    <a:pt x="5521" y="7847"/>
                    <a:pt x="5514" y="7915"/>
                  </a:cubicBezTo>
                  <a:lnTo>
                    <a:pt x="437" y="7915"/>
                  </a:lnTo>
                  <a:cubicBezTo>
                    <a:pt x="437" y="7847"/>
                    <a:pt x="443" y="7779"/>
                    <a:pt x="462" y="7712"/>
                  </a:cubicBezTo>
                  <a:close/>
                  <a:moveTo>
                    <a:pt x="5398" y="8345"/>
                  </a:moveTo>
                  <a:lnTo>
                    <a:pt x="5385" y="8363"/>
                  </a:lnTo>
                  <a:lnTo>
                    <a:pt x="4930" y="9089"/>
                  </a:lnTo>
                  <a:cubicBezTo>
                    <a:pt x="4869" y="9187"/>
                    <a:pt x="4758" y="9242"/>
                    <a:pt x="4642" y="9242"/>
                  </a:cubicBezTo>
                  <a:lnTo>
                    <a:pt x="1316" y="9242"/>
                  </a:lnTo>
                  <a:cubicBezTo>
                    <a:pt x="1199" y="9242"/>
                    <a:pt x="1089" y="9187"/>
                    <a:pt x="1027" y="9089"/>
                  </a:cubicBezTo>
                  <a:lnTo>
                    <a:pt x="579" y="8363"/>
                  </a:lnTo>
                  <a:lnTo>
                    <a:pt x="566" y="8345"/>
                  </a:lnTo>
                  <a:close/>
                  <a:moveTo>
                    <a:pt x="2980" y="1"/>
                  </a:moveTo>
                  <a:cubicBezTo>
                    <a:pt x="2873" y="1"/>
                    <a:pt x="2767" y="71"/>
                    <a:pt x="2767" y="213"/>
                  </a:cubicBezTo>
                  <a:lnTo>
                    <a:pt x="2767" y="4552"/>
                  </a:lnTo>
                  <a:lnTo>
                    <a:pt x="2632" y="4552"/>
                  </a:lnTo>
                  <a:cubicBezTo>
                    <a:pt x="2478" y="4552"/>
                    <a:pt x="2349" y="4681"/>
                    <a:pt x="2349" y="4835"/>
                  </a:cubicBezTo>
                  <a:lnTo>
                    <a:pt x="2349" y="6052"/>
                  </a:lnTo>
                  <a:lnTo>
                    <a:pt x="2134" y="6144"/>
                  </a:lnTo>
                  <a:cubicBezTo>
                    <a:pt x="1888" y="6230"/>
                    <a:pt x="1986" y="6562"/>
                    <a:pt x="2194" y="6562"/>
                  </a:cubicBezTo>
                  <a:cubicBezTo>
                    <a:pt x="2225" y="6562"/>
                    <a:pt x="2258" y="6554"/>
                    <a:pt x="2293" y="6538"/>
                  </a:cubicBezTo>
                  <a:lnTo>
                    <a:pt x="2601" y="6415"/>
                  </a:lnTo>
                  <a:cubicBezTo>
                    <a:pt x="2711" y="6372"/>
                    <a:pt x="2779" y="6267"/>
                    <a:pt x="2779" y="6150"/>
                  </a:cubicBezTo>
                  <a:lnTo>
                    <a:pt x="2779" y="4983"/>
                  </a:lnTo>
                  <a:lnTo>
                    <a:pt x="3179" y="4983"/>
                  </a:lnTo>
                  <a:lnTo>
                    <a:pt x="3179" y="6150"/>
                  </a:lnTo>
                  <a:cubicBezTo>
                    <a:pt x="3179" y="6267"/>
                    <a:pt x="3252" y="6372"/>
                    <a:pt x="3357" y="6415"/>
                  </a:cubicBezTo>
                  <a:lnTo>
                    <a:pt x="4973" y="7072"/>
                  </a:lnTo>
                  <a:cubicBezTo>
                    <a:pt x="5090" y="7122"/>
                    <a:pt x="5195" y="7195"/>
                    <a:pt x="5281" y="7281"/>
                  </a:cubicBezTo>
                  <a:lnTo>
                    <a:pt x="683" y="7281"/>
                  </a:lnTo>
                  <a:cubicBezTo>
                    <a:pt x="769" y="7195"/>
                    <a:pt x="874" y="7122"/>
                    <a:pt x="990" y="7072"/>
                  </a:cubicBezTo>
                  <a:lnTo>
                    <a:pt x="1433" y="6894"/>
                  </a:lnTo>
                  <a:cubicBezTo>
                    <a:pt x="1658" y="6790"/>
                    <a:pt x="1560" y="6480"/>
                    <a:pt x="1353" y="6480"/>
                  </a:cubicBezTo>
                  <a:cubicBezTo>
                    <a:pt x="1328" y="6480"/>
                    <a:pt x="1301" y="6485"/>
                    <a:pt x="1273" y="6495"/>
                  </a:cubicBezTo>
                  <a:lnTo>
                    <a:pt x="824" y="6679"/>
                  </a:lnTo>
                  <a:cubicBezTo>
                    <a:pt x="468" y="6820"/>
                    <a:pt x="191" y="7122"/>
                    <a:pt x="75" y="7490"/>
                  </a:cubicBezTo>
                  <a:cubicBezTo>
                    <a:pt x="62" y="7521"/>
                    <a:pt x="56" y="7552"/>
                    <a:pt x="50" y="7583"/>
                  </a:cubicBezTo>
                  <a:lnTo>
                    <a:pt x="50" y="7589"/>
                  </a:lnTo>
                  <a:cubicBezTo>
                    <a:pt x="1" y="7779"/>
                    <a:pt x="1" y="7976"/>
                    <a:pt x="44" y="8173"/>
                  </a:cubicBezTo>
                  <a:lnTo>
                    <a:pt x="44" y="8179"/>
                  </a:lnTo>
                  <a:cubicBezTo>
                    <a:pt x="75" y="8320"/>
                    <a:pt x="136" y="8462"/>
                    <a:pt x="216" y="8591"/>
                  </a:cubicBezTo>
                  <a:lnTo>
                    <a:pt x="665" y="9310"/>
                  </a:lnTo>
                  <a:cubicBezTo>
                    <a:pt x="806" y="9537"/>
                    <a:pt x="1052" y="9673"/>
                    <a:pt x="1316" y="9673"/>
                  </a:cubicBezTo>
                  <a:lnTo>
                    <a:pt x="4648" y="9673"/>
                  </a:lnTo>
                  <a:cubicBezTo>
                    <a:pt x="4912" y="9673"/>
                    <a:pt x="5158" y="9537"/>
                    <a:pt x="5293" y="9310"/>
                  </a:cubicBezTo>
                  <a:lnTo>
                    <a:pt x="5748" y="8591"/>
                  </a:lnTo>
                  <a:cubicBezTo>
                    <a:pt x="5828" y="8462"/>
                    <a:pt x="5883" y="8320"/>
                    <a:pt x="5920" y="8179"/>
                  </a:cubicBezTo>
                  <a:lnTo>
                    <a:pt x="5920" y="8173"/>
                  </a:lnTo>
                  <a:cubicBezTo>
                    <a:pt x="5957" y="7982"/>
                    <a:pt x="5957" y="7779"/>
                    <a:pt x="5914" y="7589"/>
                  </a:cubicBezTo>
                  <a:lnTo>
                    <a:pt x="5914" y="7583"/>
                  </a:lnTo>
                  <a:cubicBezTo>
                    <a:pt x="5908" y="7552"/>
                    <a:pt x="5895" y="7527"/>
                    <a:pt x="5889" y="7497"/>
                  </a:cubicBezTo>
                  <a:cubicBezTo>
                    <a:pt x="5766" y="7128"/>
                    <a:pt x="5496" y="6827"/>
                    <a:pt x="5133" y="6679"/>
                  </a:cubicBezTo>
                  <a:lnTo>
                    <a:pt x="3609" y="6058"/>
                  </a:lnTo>
                  <a:lnTo>
                    <a:pt x="3609" y="4835"/>
                  </a:lnTo>
                  <a:cubicBezTo>
                    <a:pt x="3609" y="4681"/>
                    <a:pt x="3486" y="4552"/>
                    <a:pt x="3326" y="4552"/>
                  </a:cubicBezTo>
                  <a:lnTo>
                    <a:pt x="3197" y="4552"/>
                  </a:lnTo>
                  <a:lnTo>
                    <a:pt x="3197" y="213"/>
                  </a:lnTo>
                  <a:cubicBezTo>
                    <a:pt x="3194" y="71"/>
                    <a:pt x="3086" y="1"/>
                    <a:pt x="298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1" name="Google Shape;951;p51"/>
          <p:cNvGrpSpPr/>
          <p:nvPr/>
        </p:nvGrpSpPr>
        <p:grpSpPr>
          <a:xfrm>
            <a:off x="1416645" y="1531944"/>
            <a:ext cx="398212" cy="388395"/>
            <a:chOff x="1416645" y="1531944"/>
            <a:chExt cx="398212" cy="388395"/>
          </a:xfrm>
        </p:grpSpPr>
        <p:sp>
          <p:nvSpPr>
            <p:cNvPr id="952" name="Google Shape;952;p51"/>
            <p:cNvSpPr/>
            <p:nvPr/>
          </p:nvSpPr>
          <p:spPr>
            <a:xfrm>
              <a:off x="1557725" y="1794362"/>
              <a:ext cx="19418" cy="11651"/>
            </a:xfrm>
            <a:custGeom>
              <a:avLst/>
              <a:gdLst/>
              <a:ahLst/>
              <a:cxnLst/>
              <a:rect l="l" t="t" r="r" b="b"/>
              <a:pathLst>
                <a:path w="720" h="432" extrusionOk="0">
                  <a:moveTo>
                    <a:pt x="289" y="1"/>
                  </a:moveTo>
                  <a:cubicBezTo>
                    <a:pt x="0" y="1"/>
                    <a:pt x="0" y="431"/>
                    <a:pt x="289" y="431"/>
                  </a:cubicBezTo>
                  <a:lnTo>
                    <a:pt x="437" y="431"/>
                  </a:lnTo>
                  <a:cubicBezTo>
                    <a:pt x="719" y="431"/>
                    <a:pt x="719" y="1"/>
                    <a:pt x="4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51"/>
            <p:cNvSpPr/>
            <p:nvPr/>
          </p:nvSpPr>
          <p:spPr>
            <a:xfrm>
              <a:off x="1416645" y="1531944"/>
              <a:ext cx="398212" cy="388395"/>
            </a:xfrm>
            <a:custGeom>
              <a:avLst/>
              <a:gdLst/>
              <a:ahLst/>
              <a:cxnLst/>
              <a:rect l="l" t="t" r="r" b="b"/>
              <a:pathLst>
                <a:path w="14765" h="14401" extrusionOk="0">
                  <a:moveTo>
                    <a:pt x="3873" y="431"/>
                  </a:moveTo>
                  <a:cubicBezTo>
                    <a:pt x="4051" y="431"/>
                    <a:pt x="4199" y="578"/>
                    <a:pt x="4199" y="763"/>
                  </a:cubicBezTo>
                  <a:lnTo>
                    <a:pt x="4199" y="910"/>
                  </a:lnTo>
                  <a:cubicBezTo>
                    <a:pt x="4199" y="1095"/>
                    <a:pt x="4051" y="1242"/>
                    <a:pt x="3873" y="1242"/>
                  </a:cubicBezTo>
                  <a:lnTo>
                    <a:pt x="2010" y="1242"/>
                  </a:lnTo>
                  <a:cubicBezTo>
                    <a:pt x="1826" y="1242"/>
                    <a:pt x="1678" y="1095"/>
                    <a:pt x="1678" y="910"/>
                  </a:cubicBezTo>
                  <a:lnTo>
                    <a:pt x="1678" y="763"/>
                  </a:lnTo>
                  <a:cubicBezTo>
                    <a:pt x="1678" y="578"/>
                    <a:pt x="1826" y="431"/>
                    <a:pt x="2010" y="431"/>
                  </a:cubicBezTo>
                  <a:close/>
                  <a:moveTo>
                    <a:pt x="3621" y="1666"/>
                  </a:moveTo>
                  <a:lnTo>
                    <a:pt x="3621" y="2115"/>
                  </a:lnTo>
                  <a:lnTo>
                    <a:pt x="2262" y="2656"/>
                  </a:lnTo>
                  <a:lnTo>
                    <a:pt x="2262" y="1666"/>
                  </a:lnTo>
                  <a:close/>
                  <a:moveTo>
                    <a:pt x="11747" y="3566"/>
                  </a:moveTo>
                  <a:lnTo>
                    <a:pt x="12122" y="3713"/>
                  </a:lnTo>
                  <a:cubicBezTo>
                    <a:pt x="12319" y="3793"/>
                    <a:pt x="12417" y="4027"/>
                    <a:pt x="12337" y="4230"/>
                  </a:cubicBezTo>
                  <a:cubicBezTo>
                    <a:pt x="12282" y="4377"/>
                    <a:pt x="12134" y="4475"/>
                    <a:pt x="11974" y="4475"/>
                  </a:cubicBezTo>
                  <a:cubicBezTo>
                    <a:pt x="11919" y="4475"/>
                    <a:pt x="11870" y="4469"/>
                    <a:pt x="11827" y="4451"/>
                  </a:cubicBezTo>
                  <a:lnTo>
                    <a:pt x="11747" y="4420"/>
                  </a:lnTo>
                  <a:lnTo>
                    <a:pt x="11747" y="3566"/>
                  </a:lnTo>
                  <a:close/>
                  <a:moveTo>
                    <a:pt x="5305" y="1900"/>
                  </a:moveTo>
                  <a:lnTo>
                    <a:pt x="5305" y="2748"/>
                  </a:lnTo>
                  <a:lnTo>
                    <a:pt x="4389" y="3117"/>
                  </a:lnTo>
                  <a:lnTo>
                    <a:pt x="1746" y="4174"/>
                  </a:lnTo>
                  <a:lnTo>
                    <a:pt x="1740" y="4180"/>
                  </a:lnTo>
                  <a:lnTo>
                    <a:pt x="1070" y="4451"/>
                  </a:lnTo>
                  <a:cubicBezTo>
                    <a:pt x="1022" y="4470"/>
                    <a:pt x="973" y="4479"/>
                    <a:pt x="924" y="4479"/>
                  </a:cubicBezTo>
                  <a:cubicBezTo>
                    <a:pt x="766" y="4479"/>
                    <a:pt x="615" y="4385"/>
                    <a:pt x="554" y="4230"/>
                  </a:cubicBezTo>
                  <a:cubicBezTo>
                    <a:pt x="474" y="4027"/>
                    <a:pt x="572" y="3793"/>
                    <a:pt x="775" y="3713"/>
                  </a:cubicBezTo>
                  <a:lnTo>
                    <a:pt x="2127" y="3172"/>
                  </a:lnTo>
                  <a:lnTo>
                    <a:pt x="2133" y="3172"/>
                  </a:lnTo>
                  <a:lnTo>
                    <a:pt x="5305" y="1900"/>
                  </a:lnTo>
                  <a:close/>
                  <a:moveTo>
                    <a:pt x="12196" y="7444"/>
                  </a:moveTo>
                  <a:cubicBezTo>
                    <a:pt x="12214" y="7444"/>
                    <a:pt x="12232" y="7450"/>
                    <a:pt x="12245" y="7450"/>
                  </a:cubicBezTo>
                  <a:cubicBezTo>
                    <a:pt x="12300" y="7463"/>
                    <a:pt x="12343" y="7500"/>
                    <a:pt x="12368" y="7549"/>
                  </a:cubicBezTo>
                  <a:lnTo>
                    <a:pt x="12859" y="8391"/>
                  </a:lnTo>
                  <a:cubicBezTo>
                    <a:pt x="12884" y="8440"/>
                    <a:pt x="12890" y="8495"/>
                    <a:pt x="12878" y="8551"/>
                  </a:cubicBezTo>
                  <a:cubicBezTo>
                    <a:pt x="12859" y="8600"/>
                    <a:pt x="12829" y="8649"/>
                    <a:pt x="12780" y="8674"/>
                  </a:cubicBezTo>
                  <a:lnTo>
                    <a:pt x="9583" y="10518"/>
                  </a:lnTo>
                  <a:cubicBezTo>
                    <a:pt x="9552" y="10535"/>
                    <a:pt x="9518" y="10543"/>
                    <a:pt x="9485" y="10543"/>
                  </a:cubicBezTo>
                  <a:cubicBezTo>
                    <a:pt x="9414" y="10543"/>
                    <a:pt x="9344" y="10505"/>
                    <a:pt x="9307" y="10438"/>
                  </a:cubicBezTo>
                  <a:lnTo>
                    <a:pt x="8821" y="9596"/>
                  </a:lnTo>
                  <a:cubicBezTo>
                    <a:pt x="8766" y="9497"/>
                    <a:pt x="8796" y="9374"/>
                    <a:pt x="8895" y="9319"/>
                  </a:cubicBezTo>
                  <a:lnTo>
                    <a:pt x="11169" y="8004"/>
                  </a:lnTo>
                  <a:lnTo>
                    <a:pt x="11181" y="7998"/>
                  </a:lnTo>
                  <a:lnTo>
                    <a:pt x="12097" y="7475"/>
                  </a:lnTo>
                  <a:cubicBezTo>
                    <a:pt x="12128" y="7457"/>
                    <a:pt x="12159" y="7444"/>
                    <a:pt x="12196" y="7444"/>
                  </a:cubicBezTo>
                  <a:close/>
                  <a:moveTo>
                    <a:pt x="7665" y="7616"/>
                  </a:moveTo>
                  <a:cubicBezTo>
                    <a:pt x="7727" y="7616"/>
                    <a:pt x="7782" y="7666"/>
                    <a:pt x="7782" y="7733"/>
                  </a:cubicBezTo>
                  <a:lnTo>
                    <a:pt x="7782" y="12073"/>
                  </a:lnTo>
                  <a:lnTo>
                    <a:pt x="5115" y="12073"/>
                  </a:lnTo>
                  <a:lnTo>
                    <a:pt x="5115" y="7733"/>
                  </a:lnTo>
                  <a:cubicBezTo>
                    <a:pt x="5115" y="7666"/>
                    <a:pt x="5164" y="7616"/>
                    <a:pt x="5225" y="7616"/>
                  </a:cubicBezTo>
                  <a:close/>
                  <a:moveTo>
                    <a:pt x="2010" y="1"/>
                  </a:moveTo>
                  <a:cubicBezTo>
                    <a:pt x="1592" y="7"/>
                    <a:pt x="1254" y="345"/>
                    <a:pt x="1254" y="763"/>
                  </a:cubicBezTo>
                  <a:lnTo>
                    <a:pt x="1254" y="910"/>
                  </a:lnTo>
                  <a:cubicBezTo>
                    <a:pt x="1254" y="1261"/>
                    <a:pt x="1494" y="1568"/>
                    <a:pt x="1838" y="1648"/>
                  </a:cubicBezTo>
                  <a:lnTo>
                    <a:pt x="1838" y="2828"/>
                  </a:lnTo>
                  <a:lnTo>
                    <a:pt x="615" y="3314"/>
                  </a:lnTo>
                  <a:cubicBezTo>
                    <a:pt x="197" y="3492"/>
                    <a:pt x="0" y="3965"/>
                    <a:pt x="166" y="4383"/>
                  </a:cubicBezTo>
                  <a:cubicBezTo>
                    <a:pt x="298" y="4704"/>
                    <a:pt x="607" y="4901"/>
                    <a:pt x="933" y="4901"/>
                  </a:cubicBezTo>
                  <a:cubicBezTo>
                    <a:pt x="1032" y="4901"/>
                    <a:pt x="1132" y="4883"/>
                    <a:pt x="1230" y="4844"/>
                  </a:cubicBezTo>
                  <a:lnTo>
                    <a:pt x="1617" y="4691"/>
                  </a:lnTo>
                  <a:lnTo>
                    <a:pt x="1617" y="11931"/>
                  </a:lnTo>
                  <a:cubicBezTo>
                    <a:pt x="1617" y="12245"/>
                    <a:pt x="1869" y="12497"/>
                    <a:pt x="2183" y="12497"/>
                  </a:cubicBezTo>
                  <a:lnTo>
                    <a:pt x="10714" y="12497"/>
                  </a:lnTo>
                  <a:cubicBezTo>
                    <a:pt x="11028" y="12497"/>
                    <a:pt x="11280" y="12245"/>
                    <a:pt x="11286" y="11931"/>
                  </a:cubicBezTo>
                  <a:lnTo>
                    <a:pt x="11286" y="10973"/>
                  </a:lnTo>
                  <a:cubicBezTo>
                    <a:pt x="11286" y="10828"/>
                    <a:pt x="11178" y="10756"/>
                    <a:pt x="11071" y="10756"/>
                  </a:cubicBezTo>
                  <a:cubicBezTo>
                    <a:pt x="10963" y="10756"/>
                    <a:pt x="10856" y="10828"/>
                    <a:pt x="10856" y="10973"/>
                  </a:cubicBezTo>
                  <a:lnTo>
                    <a:pt x="10856" y="11931"/>
                  </a:lnTo>
                  <a:cubicBezTo>
                    <a:pt x="10856" y="12011"/>
                    <a:pt x="10794" y="12073"/>
                    <a:pt x="10714" y="12073"/>
                  </a:cubicBezTo>
                  <a:lnTo>
                    <a:pt x="8206" y="12073"/>
                  </a:lnTo>
                  <a:lnTo>
                    <a:pt x="8206" y="7733"/>
                  </a:lnTo>
                  <a:cubicBezTo>
                    <a:pt x="8206" y="7432"/>
                    <a:pt x="7967" y="7192"/>
                    <a:pt x="7665" y="7192"/>
                  </a:cubicBezTo>
                  <a:lnTo>
                    <a:pt x="5225" y="7192"/>
                  </a:lnTo>
                  <a:cubicBezTo>
                    <a:pt x="4924" y="7192"/>
                    <a:pt x="4684" y="7432"/>
                    <a:pt x="4684" y="7733"/>
                  </a:cubicBezTo>
                  <a:lnTo>
                    <a:pt x="4684" y="12073"/>
                  </a:lnTo>
                  <a:lnTo>
                    <a:pt x="2176" y="12073"/>
                  </a:lnTo>
                  <a:cubicBezTo>
                    <a:pt x="2103" y="12073"/>
                    <a:pt x="2041" y="12011"/>
                    <a:pt x="2041" y="11931"/>
                  </a:cubicBezTo>
                  <a:lnTo>
                    <a:pt x="2041" y="4518"/>
                  </a:lnTo>
                  <a:lnTo>
                    <a:pt x="4549" y="3517"/>
                  </a:lnTo>
                  <a:lnTo>
                    <a:pt x="5305" y="3209"/>
                  </a:lnTo>
                  <a:lnTo>
                    <a:pt x="5305" y="5441"/>
                  </a:lnTo>
                  <a:cubicBezTo>
                    <a:pt x="5305" y="6246"/>
                    <a:pt x="5963" y="6903"/>
                    <a:pt x="6768" y="6903"/>
                  </a:cubicBezTo>
                  <a:cubicBezTo>
                    <a:pt x="7579" y="6903"/>
                    <a:pt x="8237" y="6246"/>
                    <a:pt x="8237" y="5441"/>
                  </a:cubicBezTo>
                  <a:lnTo>
                    <a:pt x="8237" y="4795"/>
                  </a:lnTo>
                  <a:cubicBezTo>
                    <a:pt x="8243" y="4439"/>
                    <a:pt x="8538" y="4156"/>
                    <a:pt x="8901" y="4156"/>
                  </a:cubicBezTo>
                  <a:cubicBezTo>
                    <a:pt x="9257" y="4156"/>
                    <a:pt x="9552" y="4439"/>
                    <a:pt x="9565" y="4795"/>
                  </a:cubicBezTo>
                  <a:lnTo>
                    <a:pt x="9565" y="5932"/>
                  </a:lnTo>
                  <a:cubicBezTo>
                    <a:pt x="9565" y="6549"/>
                    <a:pt x="10063" y="7028"/>
                    <a:pt x="10649" y="7028"/>
                  </a:cubicBezTo>
                  <a:cubicBezTo>
                    <a:pt x="10717" y="7028"/>
                    <a:pt x="10786" y="7021"/>
                    <a:pt x="10856" y="7008"/>
                  </a:cubicBezTo>
                  <a:lnTo>
                    <a:pt x="10856" y="7703"/>
                  </a:lnTo>
                  <a:lnTo>
                    <a:pt x="8680" y="8956"/>
                  </a:lnTo>
                  <a:cubicBezTo>
                    <a:pt x="8378" y="9129"/>
                    <a:pt x="8274" y="9516"/>
                    <a:pt x="8452" y="9817"/>
                  </a:cubicBezTo>
                  <a:lnTo>
                    <a:pt x="8938" y="10659"/>
                  </a:lnTo>
                  <a:cubicBezTo>
                    <a:pt x="9054" y="10862"/>
                    <a:pt x="9267" y="10976"/>
                    <a:pt x="9486" y="10976"/>
                  </a:cubicBezTo>
                  <a:cubicBezTo>
                    <a:pt x="9592" y="10976"/>
                    <a:pt x="9700" y="10949"/>
                    <a:pt x="9798" y="10893"/>
                  </a:cubicBezTo>
                  <a:lnTo>
                    <a:pt x="12995" y="9049"/>
                  </a:lnTo>
                  <a:cubicBezTo>
                    <a:pt x="13296" y="8870"/>
                    <a:pt x="13400" y="8489"/>
                    <a:pt x="13228" y="8188"/>
                  </a:cubicBezTo>
                  <a:lnTo>
                    <a:pt x="13087" y="7948"/>
                  </a:lnTo>
                  <a:lnTo>
                    <a:pt x="13523" y="7696"/>
                  </a:lnTo>
                  <a:cubicBezTo>
                    <a:pt x="13556" y="7678"/>
                    <a:pt x="13591" y="7669"/>
                    <a:pt x="13627" y="7669"/>
                  </a:cubicBezTo>
                  <a:cubicBezTo>
                    <a:pt x="13699" y="7669"/>
                    <a:pt x="13769" y="7706"/>
                    <a:pt x="13806" y="7776"/>
                  </a:cubicBezTo>
                  <a:lnTo>
                    <a:pt x="14242" y="8526"/>
                  </a:lnTo>
                  <a:cubicBezTo>
                    <a:pt x="14292" y="8612"/>
                    <a:pt x="14273" y="8717"/>
                    <a:pt x="14199" y="8784"/>
                  </a:cubicBezTo>
                  <a:lnTo>
                    <a:pt x="12165" y="10653"/>
                  </a:lnTo>
                  <a:cubicBezTo>
                    <a:pt x="11925" y="10868"/>
                    <a:pt x="11870" y="11225"/>
                    <a:pt x="12036" y="11507"/>
                  </a:cubicBezTo>
                  <a:lnTo>
                    <a:pt x="12189" y="11765"/>
                  </a:lnTo>
                  <a:lnTo>
                    <a:pt x="12073" y="11833"/>
                  </a:lnTo>
                  <a:cubicBezTo>
                    <a:pt x="11864" y="11956"/>
                    <a:pt x="11790" y="12226"/>
                    <a:pt x="11913" y="12435"/>
                  </a:cubicBezTo>
                  <a:lnTo>
                    <a:pt x="12982" y="14292"/>
                  </a:lnTo>
                  <a:cubicBezTo>
                    <a:pt x="13026" y="14369"/>
                    <a:pt x="13093" y="14400"/>
                    <a:pt x="13159" y="14400"/>
                  </a:cubicBezTo>
                  <a:cubicBezTo>
                    <a:pt x="13304" y="14400"/>
                    <a:pt x="13448" y="14246"/>
                    <a:pt x="13351" y="14077"/>
                  </a:cubicBezTo>
                  <a:lnTo>
                    <a:pt x="12282" y="12220"/>
                  </a:lnTo>
                  <a:cubicBezTo>
                    <a:pt x="12275" y="12214"/>
                    <a:pt x="12282" y="12208"/>
                    <a:pt x="12288" y="12208"/>
                  </a:cubicBezTo>
                  <a:lnTo>
                    <a:pt x="12890" y="11858"/>
                  </a:lnTo>
                  <a:cubicBezTo>
                    <a:pt x="12892" y="11856"/>
                    <a:pt x="12894" y="11855"/>
                    <a:pt x="12896" y="11855"/>
                  </a:cubicBezTo>
                  <a:cubicBezTo>
                    <a:pt x="12900" y="11855"/>
                    <a:pt x="12904" y="11859"/>
                    <a:pt x="12909" y="11864"/>
                  </a:cubicBezTo>
                  <a:lnTo>
                    <a:pt x="13978" y="13714"/>
                  </a:lnTo>
                  <a:cubicBezTo>
                    <a:pt x="14023" y="13792"/>
                    <a:pt x="14091" y="13824"/>
                    <a:pt x="14158" y="13824"/>
                  </a:cubicBezTo>
                  <a:cubicBezTo>
                    <a:pt x="14304" y="13824"/>
                    <a:pt x="14448" y="13673"/>
                    <a:pt x="14347" y="13505"/>
                  </a:cubicBezTo>
                  <a:lnTo>
                    <a:pt x="13277" y="11649"/>
                  </a:lnTo>
                  <a:cubicBezTo>
                    <a:pt x="13195" y="11504"/>
                    <a:pt x="13048" y="11426"/>
                    <a:pt x="12897" y="11426"/>
                  </a:cubicBezTo>
                  <a:cubicBezTo>
                    <a:pt x="12824" y="11426"/>
                    <a:pt x="12750" y="11445"/>
                    <a:pt x="12681" y="11483"/>
                  </a:cubicBezTo>
                  <a:lnTo>
                    <a:pt x="12558" y="11550"/>
                  </a:lnTo>
                  <a:lnTo>
                    <a:pt x="12405" y="11292"/>
                  </a:lnTo>
                  <a:cubicBezTo>
                    <a:pt x="12343" y="11188"/>
                    <a:pt x="12368" y="11052"/>
                    <a:pt x="12454" y="10966"/>
                  </a:cubicBezTo>
                  <a:lnTo>
                    <a:pt x="14494" y="9104"/>
                  </a:lnTo>
                  <a:cubicBezTo>
                    <a:pt x="14716" y="8901"/>
                    <a:pt x="14765" y="8569"/>
                    <a:pt x="14617" y="8311"/>
                  </a:cubicBezTo>
                  <a:lnTo>
                    <a:pt x="14181" y="7561"/>
                  </a:lnTo>
                  <a:cubicBezTo>
                    <a:pt x="14062" y="7355"/>
                    <a:pt x="13849" y="7243"/>
                    <a:pt x="13629" y="7243"/>
                  </a:cubicBezTo>
                  <a:cubicBezTo>
                    <a:pt x="13520" y="7243"/>
                    <a:pt x="13410" y="7271"/>
                    <a:pt x="13308" y="7328"/>
                  </a:cubicBezTo>
                  <a:lnTo>
                    <a:pt x="12878" y="7573"/>
                  </a:lnTo>
                  <a:lnTo>
                    <a:pt x="12743" y="7346"/>
                  </a:lnTo>
                  <a:cubicBezTo>
                    <a:pt x="12623" y="7143"/>
                    <a:pt x="12411" y="7030"/>
                    <a:pt x="12193" y="7030"/>
                  </a:cubicBezTo>
                  <a:cubicBezTo>
                    <a:pt x="12087" y="7030"/>
                    <a:pt x="11980" y="7056"/>
                    <a:pt x="11882" y="7112"/>
                  </a:cubicBezTo>
                  <a:lnTo>
                    <a:pt x="11286" y="7457"/>
                  </a:lnTo>
                  <a:lnTo>
                    <a:pt x="11286" y="6830"/>
                  </a:lnTo>
                  <a:cubicBezTo>
                    <a:pt x="11575" y="6621"/>
                    <a:pt x="11747" y="6289"/>
                    <a:pt x="11747" y="5932"/>
                  </a:cubicBezTo>
                  <a:lnTo>
                    <a:pt x="11747" y="4875"/>
                  </a:lnTo>
                  <a:cubicBezTo>
                    <a:pt x="11821" y="4896"/>
                    <a:pt x="11895" y="4906"/>
                    <a:pt x="11969" y="4906"/>
                  </a:cubicBezTo>
                  <a:cubicBezTo>
                    <a:pt x="12312" y="4906"/>
                    <a:pt x="12632" y="4691"/>
                    <a:pt x="12749" y="4346"/>
                  </a:cubicBezTo>
                  <a:cubicBezTo>
                    <a:pt x="12890" y="3935"/>
                    <a:pt x="12681" y="3480"/>
                    <a:pt x="12275" y="3320"/>
                  </a:cubicBezTo>
                  <a:lnTo>
                    <a:pt x="10966" y="2791"/>
                  </a:lnTo>
                  <a:lnTo>
                    <a:pt x="9964" y="2392"/>
                  </a:lnTo>
                  <a:cubicBezTo>
                    <a:pt x="9932" y="2378"/>
                    <a:pt x="9901" y="2373"/>
                    <a:pt x="9873" y="2373"/>
                  </a:cubicBezTo>
                  <a:cubicBezTo>
                    <a:pt x="9663" y="2373"/>
                    <a:pt x="9572" y="2693"/>
                    <a:pt x="9804" y="2785"/>
                  </a:cubicBezTo>
                  <a:lnTo>
                    <a:pt x="11323" y="3394"/>
                  </a:lnTo>
                  <a:lnTo>
                    <a:pt x="11323" y="5932"/>
                  </a:lnTo>
                  <a:cubicBezTo>
                    <a:pt x="11310" y="6289"/>
                    <a:pt x="11015" y="6572"/>
                    <a:pt x="10653" y="6572"/>
                  </a:cubicBezTo>
                  <a:cubicBezTo>
                    <a:pt x="10296" y="6572"/>
                    <a:pt x="10001" y="6289"/>
                    <a:pt x="9989" y="5932"/>
                  </a:cubicBezTo>
                  <a:lnTo>
                    <a:pt x="9989" y="4795"/>
                  </a:lnTo>
                  <a:cubicBezTo>
                    <a:pt x="9970" y="4205"/>
                    <a:pt x="9491" y="3732"/>
                    <a:pt x="8895" y="3732"/>
                  </a:cubicBezTo>
                  <a:cubicBezTo>
                    <a:pt x="8305" y="3732"/>
                    <a:pt x="7819" y="4205"/>
                    <a:pt x="7807" y="4795"/>
                  </a:cubicBezTo>
                  <a:lnTo>
                    <a:pt x="7807" y="5434"/>
                  </a:lnTo>
                  <a:cubicBezTo>
                    <a:pt x="7807" y="6006"/>
                    <a:pt x="7340" y="6473"/>
                    <a:pt x="6768" y="6473"/>
                  </a:cubicBezTo>
                  <a:cubicBezTo>
                    <a:pt x="6196" y="6473"/>
                    <a:pt x="5729" y="6006"/>
                    <a:pt x="5729" y="5434"/>
                  </a:cubicBezTo>
                  <a:lnTo>
                    <a:pt x="5729" y="1728"/>
                  </a:lnTo>
                  <a:lnTo>
                    <a:pt x="5772" y="1709"/>
                  </a:lnTo>
                  <a:lnTo>
                    <a:pt x="6295" y="1500"/>
                  </a:lnTo>
                  <a:cubicBezTo>
                    <a:pt x="6344" y="1482"/>
                    <a:pt x="6395" y="1473"/>
                    <a:pt x="6445" y="1473"/>
                  </a:cubicBezTo>
                  <a:cubicBezTo>
                    <a:pt x="6494" y="1473"/>
                    <a:pt x="6544" y="1482"/>
                    <a:pt x="6590" y="1500"/>
                  </a:cubicBezTo>
                  <a:lnTo>
                    <a:pt x="7247" y="1765"/>
                  </a:lnTo>
                  <a:lnTo>
                    <a:pt x="7254" y="1765"/>
                  </a:lnTo>
                  <a:lnTo>
                    <a:pt x="8913" y="2429"/>
                  </a:lnTo>
                  <a:cubicBezTo>
                    <a:pt x="8943" y="2441"/>
                    <a:pt x="8972" y="2446"/>
                    <a:pt x="8999" y="2446"/>
                  </a:cubicBezTo>
                  <a:cubicBezTo>
                    <a:pt x="9208" y="2446"/>
                    <a:pt x="9307" y="2122"/>
                    <a:pt x="9073" y="2029"/>
                  </a:cubicBezTo>
                  <a:lnTo>
                    <a:pt x="6750" y="1101"/>
                  </a:lnTo>
                  <a:cubicBezTo>
                    <a:pt x="6651" y="1061"/>
                    <a:pt x="6547" y="1041"/>
                    <a:pt x="6442" y="1041"/>
                  </a:cubicBezTo>
                  <a:cubicBezTo>
                    <a:pt x="6338" y="1041"/>
                    <a:pt x="6233" y="1061"/>
                    <a:pt x="6135" y="1101"/>
                  </a:cubicBezTo>
                  <a:lnTo>
                    <a:pt x="5588" y="1322"/>
                  </a:lnTo>
                  <a:lnTo>
                    <a:pt x="4045" y="1943"/>
                  </a:lnTo>
                  <a:lnTo>
                    <a:pt x="4045" y="1648"/>
                  </a:lnTo>
                  <a:cubicBezTo>
                    <a:pt x="4389" y="1568"/>
                    <a:pt x="4629" y="1261"/>
                    <a:pt x="4629" y="910"/>
                  </a:cubicBezTo>
                  <a:lnTo>
                    <a:pt x="4629" y="763"/>
                  </a:lnTo>
                  <a:cubicBezTo>
                    <a:pt x="4629" y="345"/>
                    <a:pt x="4291" y="7"/>
                    <a:pt x="38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4" name="Google Shape;954;p51"/>
          <p:cNvGrpSpPr/>
          <p:nvPr/>
        </p:nvGrpSpPr>
        <p:grpSpPr>
          <a:xfrm>
            <a:off x="6113282" y="3368601"/>
            <a:ext cx="265951" cy="394005"/>
            <a:chOff x="6113282" y="3368601"/>
            <a:chExt cx="265951" cy="394005"/>
          </a:xfrm>
        </p:grpSpPr>
        <p:sp>
          <p:nvSpPr>
            <p:cNvPr id="955" name="Google Shape;955;p51"/>
            <p:cNvSpPr/>
            <p:nvPr/>
          </p:nvSpPr>
          <p:spPr>
            <a:xfrm>
              <a:off x="6113282" y="3368601"/>
              <a:ext cx="265951" cy="394005"/>
            </a:xfrm>
            <a:custGeom>
              <a:avLst/>
              <a:gdLst/>
              <a:ahLst/>
              <a:cxnLst/>
              <a:rect l="l" t="t" r="r" b="b"/>
              <a:pathLst>
                <a:path w="9861" h="14609" extrusionOk="0">
                  <a:moveTo>
                    <a:pt x="9369" y="2041"/>
                  </a:moveTo>
                  <a:cubicBezTo>
                    <a:pt x="9405" y="2041"/>
                    <a:pt x="9436" y="2072"/>
                    <a:pt x="9436" y="2109"/>
                  </a:cubicBezTo>
                  <a:lnTo>
                    <a:pt x="9436" y="4002"/>
                  </a:lnTo>
                  <a:cubicBezTo>
                    <a:pt x="9436" y="4039"/>
                    <a:pt x="9405" y="4063"/>
                    <a:pt x="9369" y="4063"/>
                  </a:cubicBezTo>
                  <a:lnTo>
                    <a:pt x="8274" y="4063"/>
                  </a:lnTo>
                  <a:lnTo>
                    <a:pt x="8274" y="2041"/>
                  </a:lnTo>
                  <a:close/>
                  <a:moveTo>
                    <a:pt x="4304" y="5409"/>
                  </a:moveTo>
                  <a:cubicBezTo>
                    <a:pt x="4912" y="5409"/>
                    <a:pt x="5213" y="6141"/>
                    <a:pt x="4789" y="6571"/>
                  </a:cubicBezTo>
                  <a:cubicBezTo>
                    <a:pt x="4650" y="6710"/>
                    <a:pt x="4480" y="6772"/>
                    <a:pt x="4313" y="6772"/>
                  </a:cubicBezTo>
                  <a:cubicBezTo>
                    <a:pt x="3963" y="6772"/>
                    <a:pt x="3628" y="6500"/>
                    <a:pt x="3628" y="6092"/>
                  </a:cubicBezTo>
                  <a:cubicBezTo>
                    <a:pt x="3628" y="5717"/>
                    <a:pt x="3929" y="5409"/>
                    <a:pt x="4304" y="5409"/>
                  </a:cubicBezTo>
                  <a:close/>
                  <a:moveTo>
                    <a:pt x="7053" y="6306"/>
                  </a:moveTo>
                  <a:cubicBezTo>
                    <a:pt x="7087" y="6306"/>
                    <a:pt x="7119" y="6340"/>
                    <a:pt x="7119" y="6374"/>
                  </a:cubicBezTo>
                  <a:lnTo>
                    <a:pt x="7119" y="7432"/>
                  </a:lnTo>
                  <a:cubicBezTo>
                    <a:pt x="7119" y="7469"/>
                    <a:pt x="7082" y="7499"/>
                    <a:pt x="7045" y="7499"/>
                  </a:cubicBezTo>
                  <a:lnTo>
                    <a:pt x="1568" y="7499"/>
                  </a:lnTo>
                  <a:cubicBezTo>
                    <a:pt x="1525" y="7499"/>
                    <a:pt x="1495" y="7469"/>
                    <a:pt x="1495" y="7432"/>
                  </a:cubicBezTo>
                  <a:lnTo>
                    <a:pt x="1495" y="6374"/>
                  </a:lnTo>
                  <a:cubicBezTo>
                    <a:pt x="1495" y="6338"/>
                    <a:pt x="1525" y="6307"/>
                    <a:pt x="1568" y="6307"/>
                  </a:cubicBezTo>
                  <a:lnTo>
                    <a:pt x="3216" y="6307"/>
                  </a:lnTo>
                  <a:cubicBezTo>
                    <a:pt x="3320" y="6823"/>
                    <a:pt x="3775" y="7198"/>
                    <a:pt x="4304" y="7198"/>
                  </a:cubicBezTo>
                  <a:cubicBezTo>
                    <a:pt x="4832" y="7198"/>
                    <a:pt x="5287" y="6823"/>
                    <a:pt x="5392" y="6307"/>
                  </a:cubicBezTo>
                  <a:lnTo>
                    <a:pt x="7045" y="6307"/>
                  </a:lnTo>
                  <a:cubicBezTo>
                    <a:pt x="7048" y="6306"/>
                    <a:pt x="7051" y="6306"/>
                    <a:pt x="7053" y="6306"/>
                  </a:cubicBezTo>
                  <a:close/>
                  <a:moveTo>
                    <a:pt x="4095" y="7930"/>
                  </a:moveTo>
                  <a:lnTo>
                    <a:pt x="4095" y="8587"/>
                  </a:lnTo>
                  <a:lnTo>
                    <a:pt x="2601" y="8587"/>
                  </a:lnTo>
                  <a:lnTo>
                    <a:pt x="2601" y="7930"/>
                  </a:lnTo>
                  <a:close/>
                  <a:moveTo>
                    <a:pt x="6012" y="7930"/>
                  </a:moveTo>
                  <a:lnTo>
                    <a:pt x="6012" y="8587"/>
                  </a:lnTo>
                  <a:lnTo>
                    <a:pt x="4525" y="8587"/>
                  </a:lnTo>
                  <a:lnTo>
                    <a:pt x="4525" y="7930"/>
                  </a:lnTo>
                  <a:close/>
                  <a:moveTo>
                    <a:pt x="7045" y="9011"/>
                  </a:moveTo>
                  <a:cubicBezTo>
                    <a:pt x="7082" y="9011"/>
                    <a:pt x="7119" y="9048"/>
                    <a:pt x="7119" y="9085"/>
                  </a:cubicBezTo>
                  <a:lnTo>
                    <a:pt x="7119" y="9620"/>
                  </a:lnTo>
                  <a:cubicBezTo>
                    <a:pt x="7119" y="9657"/>
                    <a:pt x="7082" y="9688"/>
                    <a:pt x="7045" y="9688"/>
                  </a:cubicBezTo>
                  <a:lnTo>
                    <a:pt x="1568" y="9688"/>
                  </a:lnTo>
                  <a:cubicBezTo>
                    <a:pt x="1525" y="9688"/>
                    <a:pt x="1495" y="9657"/>
                    <a:pt x="1495" y="9620"/>
                  </a:cubicBezTo>
                  <a:lnTo>
                    <a:pt x="1495" y="9085"/>
                  </a:lnTo>
                  <a:cubicBezTo>
                    <a:pt x="1495" y="9048"/>
                    <a:pt x="1525" y="9011"/>
                    <a:pt x="1568" y="9011"/>
                  </a:cubicBezTo>
                  <a:close/>
                  <a:moveTo>
                    <a:pt x="4715" y="10118"/>
                  </a:moveTo>
                  <a:lnTo>
                    <a:pt x="4715" y="11286"/>
                  </a:lnTo>
                  <a:cubicBezTo>
                    <a:pt x="4715" y="11513"/>
                    <a:pt x="4531" y="11698"/>
                    <a:pt x="4304" y="11698"/>
                  </a:cubicBezTo>
                  <a:cubicBezTo>
                    <a:pt x="4076" y="11698"/>
                    <a:pt x="3892" y="11513"/>
                    <a:pt x="3892" y="11286"/>
                  </a:cubicBezTo>
                  <a:lnTo>
                    <a:pt x="3892" y="10118"/>
                  </a:lnTo>
                  <a:close/>
                  <a:moveTo>
                    <a:pt x="1120" y="0"/>
                  </a:moveTo>
                  <a:cubicBezTo>
                    <a:pt x="505" y="0"/>
                    <a:pt x="1" y="504"/>
                    <a:pt x="1" y="1119"/>
                  </a:cubicBezTo>
                  <a:lnTo>
                    <a:pt x="1" y="1943"/>
                  </a:lnTo>
                  <a:cubicBezTo>
                    <a:pt x="1" y="2084"/>
                    <a:pt x="109" y="2155"/>
                    <a:pt x="216" y="2155"/>
                  </a:cubicBezTo>
                  <a:cubicBezTo>
                    <a:pt x="324" y="2155"/>
                    <a:pt x="431" y="2084"/>
                    <a:pt x="431" y="1943"/>
                  </a:cubicBezTo>
                  <a:lnTo>
                    <a:pt x="431" y="1119"/>
                  </a:lnTo>
                  <a:cubicBezTo>
                    <a:pt x="431" y="738"/>
                    <a:pt x="739" y="431"/>
                    <a:pt x="1120" y="431"/>
                  </a:cubicBezTo>
                  <a:lnTo>
                    <a:pt x="5484" y="431"/>
                  </a:lnTo>
                  <a:cubicBezTo>
                    <a:pt x="5883" y="431"/>
                    <a:pt x="6209" y="750"/>
                    <a:pt x="6209" y="1150"/>
                  </a:cubicBezTo>
                  <a:lnTo>
                    <a:pt x="6209" y="1340"/>
                  </a:lnTo>
                  <a:lnTo>
                    <a:pt x="6209" y="1346"/>
                  </a:lnTo>
                  <a:lnTo>
                    <a:pt x="6209" y="1353"/>
                  </a:lnTo>
                  <a:lnTo>
                    <a:pt x="6209" y="1771"/>
                  </a:lnTo>
                  <a:cubicBezTo>
                    <a:pt x="6209" y="1912"/>
                    <a:pt x="6315" y="1983"/>
                    <a:pt x="6422" y="1983"/>
                  </a:cubicBezTo>
                  <a:cubicBezTo>
                    <a:pt x="6529" y="1983"/>
                    <a:pt x="6636" y="1912"/>
                    <a:pt x="6639" y="1771"/>
                  </a:cubicBezTo>
                  <a:lnTo>
                    <a:pt x="6639" y="1562"/>
                  </a:lnTo>
                  <a:lnTo>
                    <a:pt x="7813" y="1562"/>
                  </a:lnTo>
                  <a:cubicBezTo>
                    <a:pt x="7832" y="1562"/>
                    <a:pt x="7844" y="1574"/>
                    <a:pt x="7844" y="1586"/>
                  </a:cubicBezTo>
                  <a:lnTo>
                    <a:pt x="7844" y="4518"/>
                  </a:lnTo>
                  <a:cubicBezTo>
                    <a:pt x="7844" y="4530"/>
                    <a:pt x="7832" y="4543"/>
                    <a:pt x="7813" y="4543"/>
                  </a:cubicBezTo>
                  <a:lnTo>
                    <a:pt x="6639" y="4543"/>
                  </a:lnTo>
                  <a:lnTo>
                    <a:pt x="6639" y="2625"/>
                  </a:lnTo>
                  <a:cubicBezTo>
                    <a:pt x="6639" y="2481"/>
                    <a:pt x="6532" y="2408"/>
                    <a:pt x="6424" y="2408"/>
                  </a:cubicBezTo>
                  <a:cubicBezTo>
                    <a:pt x="6317" y="2408"/>
                    <a:pt x="6209" y="2481"/>
                    <a:pt x="6209" y="2625"/>
                  </a:cubicBezTo>
                  <a:lnTo>
                    <a:pt x="6209" y="4752"/>
                  </a:lnTo>
                  <a:lnTo>
                    <a:pt x="6209" y="4758"/>
                  </a:lnTo>
                  <a:lnTo>
                    <a:pt x="6209" y="4764"/>
                  </a:lnTo>
                  <a:lnTo>
                    <a:pt x="6209" y="5877"/>
                  </a:lnTo>
                  <a:lnTo>
                    <a:pt x="5392" y="5877"/>
                  </a:lnTo>
                  <a:cubicBezTo>
                    <a:pt x="5287" y="5360"/>
                    <a:pt x="4832" y="4985"/>
                    <a:pt x="4304" y="4985"/>
                  </a:cubicBezTo>
                  <a:cubicBezTo>
                    <a:pt x="3775" y="4985"/>
                    <a:pt x="3320" y="5360"/>
                    <a:pt x="3216" y="5877"/>
                  </a:cubicBezTo>
                  <a:lnTo>
                    <a:pt x="2404" y="5877"/>
                  </a:lnTo>
                  <a:lnTo>
                    <a:pt x="2404" y="4998"/>
                  </a:lnTo>
                  <a:lnTo>
                    <a:pt x="3056" y="4998"/>
                  </a:lnTo>
                  <a:cubicBezTo>
                    <a:pt x="3339" y="4998"/>
                    <a:pt x="3339" y="4573"/>
                    <a:pt x="3056" y="4573"/>
                  </a:cubicBezTo>
                  <a:lnTo>
                    <a:pt x="1126" y="4573"/>
                  </a:lnTo>
                  <a:cubicBezTo>
                    <a:pt x="739" y="4573"/>
                    <a:pt x="431" y="4260"/>
                    <a:pt x="431" y="3879"/>
                  </a:cubicBezTo>
                  <a:lnTo>
                    <a:pt x="431" y="2797"/>
                  </a:lnTo>
                  <a:cubicBezTo>
                    <a:pt x="431" y="2653"/>
                    <a:pt x="324" y="2580"/>
                    <a:pt x="216" y="2580"/>
                  </a:cubicBezTo>
                  <a:cubicBezTo>
                    <a:pt x="109" y="2580"/>
                    <a:pt x="1" y="2653"/>
                    <a:pt x="1" y="2797"/>
                  </a:cubicBezTo>
                  <a:lnTo>
                    <a:pt x="1" y="3879"/>
                  </a:lnTo>
                  <a:cubicBezTo>
                    <a:pt x="7" y="4500"/>
                    <a:pt x="505" y="4998"/>
                    <a:pt x="1120" y="4998"/>
                  </a:cubicBezTo>
                  <a:lnTo>
                    <a:pt x="1974" y="4998"/>
                  </a:lnTo>
                  <a:lnTo>
                    <a:pt x="1974" y="5877"/>
                  </a:lnTo>
                  <a:lnTo>
                    <a:pt x="1562" y="5877"/>
                  </a:lnTo>
                  <a:cubicBezTo>
                    <a:pt x="1292" y="5877"/>
                    <a:pt x="1064" y="6104"/>
                    <a:pt x="1064" y="6374"/>
                  </a:cubicBezTo>
                  <a:lnTo>
                    <a:pt x="1064" y="7432"/>
                  </a:lnTo>
                  <a:cubicBezTo>
                    <a:pt x="1064" y="7702"/>
                    <a:pt x="1292" y="7930"/>
                    <a:pt x="1562" y="7930"/>
                  </a:cubicBezTo>
                  <a:lnTo>
                    <a:pt x="2171" y="7930"/>
                  </a:lnTo>
                  <a:lnTo>
                    <a:pt x="2171" y="8587"/>
                  </a:lnTo>
                  <a:lnTo>
                    <a:pt x="1562" y="8587"/>
                  </a:lnTo>
                  <a:cubicBezTo>
                    <a:pt x="1292" y="8587"/>
                    <a:pt x="1064" y="8809"/>
                    <a:pt x="1064" y="9085"/>
                  </a:cubicBezTo>
                  <a:lnTo>
                    <a:pt x="1064" y="9620"/>
                  </a:lnTo>
                  <a:cubicBezTo>
                    <a:pt x="1064" y="9897"/>
                    <a:pt x="1292" y="10118"/>
                    <a:pt x="1562" y="10118"/>
                  </a:cubicBezTo>
                  <a:lnTo>
                    <a:pt x="2429" y="10118"/>
                  </a:lnTo>
                  <a:lnTo>
                    <a:pt x="1157" y="14334"/>
                  </a:lnTo>
                  <a:cubicBezTo>
                    <a:pt x="1104" y="14499"/>
                    <a:pt x="1236" y="14609"/>
                    <a:pt x="1365" y="14609"/>
                  </a:cubicBezTo>
                  <a:cubicBezTo>
                    <a:pt x="1449" y="14609"/>
                    <a:pt x="1531" y="14563"/>
                    <a:pt x="1562" y="14457"/>
                  </a:cubicBezTo>
                  <a:lnTo>
                    <a:pt x="2878" y="10118"/>
                  </a:lnTo>
                  <a:lnTo>
                    <a:pt x="3468" y="10118"/>
                  </a:lnTo>
                  <a:lnTo>
                    <a:pt x="3468" y="11292"/>
                  </a:lnTo>
                  <a:cubicBezTo>
                    <a:pt x="3468" y="11673"/>
                    <a:pt x="3726" y="12005"/>
                    <a:pt x="4089" y="12103"/>
                  </a:cubicBezTo>
                  <a:lnTo>
                    <a:pt x="4089" y="14396"/>
                  </a:lnTo>
                  <a:cubicBezTo>
                    <a:pt x="4089" y="14537"/>
                    <a:pt x="4196" y="14608"/>
                    <a:pt x="4304" y="14608"/>
                  </a:cubicBezTo>
                  <a:cubicBezTo>
                    <a:pt x="4411" y="14608"/>
                    <a:pt x="4519" y="14537"/>
                    <a:pt x="4519" y="14396"/>
                  </a:cubicBezTo>
                  <a:lnTo>
                    <a:pt x="4519" y="12103"/>
                  </a:lnTo>
                  <a:cubicBezTo>
                    <a:pt x="4888" y="12005"/>
                    <a:pt x="5146" y="11673"/>
                    <a:pt x="5146" y="11292"/>
                  </a:cubicBezTo>
                  <a:lnTo>
                    <a:pt x="5146" y="10118"/>
                  </a:lnTo>
                  <a:lnTo>
                    <a:pt x="5730" y="10118"/>
                  </a:lnTo>
                  <a:lnTo>
                    <a:pt x="7045" y="14457"/>
                  </a:lnTo>
                  <a:cubicBezTo>
                    <a:pt x="7081" y="14553"/>
                    <a:pt x="7160" y="14595"/>
                    <a:pt x="7239" y="14595"/>
                  </a:cubicBezTo>
                  <a:cubicBezTo>
                    <a:pt x="7364" y="14595"/>
                    <a:pt x="7491" y="14492"/>
                    <a:pt x="7457" y="14334"/>
                  </a:cubicBezTo>
                  <a:lnTo>
                    <a:pt x="6178" y="10118"/>
                  </a:lnTo>
                  <a:lnTo>
                    <a:pt x="7045" y="10118"/>
                  </a:lnTo>
                  <a:cubicBezTo>
                    <a:pt x="7322" y="10118"/>
                    <a:pt x="7543" y="9897"/>
                    <a:pt x="7543" y="9620"/>
                  </a:cubicBezTo>
                  <a:lnTo>
                    <a:pt x="7543" y="9085"/>
                  </a:lnTo>
                  <a:cubicBezTo>
                    <a:pt x="7543" y="8809"/>
                    <a:pt x="7322" y="8587"/>
                    <a:pt x="7045" y="8587"/>
                  </a:cubicBezTo>
                  <a:lnTo>
                    <a:pt x="6437" y="8587"/>
                  </a:lnTo>
                  <a:lnTo>
                    <a:pt x="6437" y="7930"/>
                  </a:lnTo>
                  <a:lnTo>
                    <a:pt x="7045" y="7930"/>
                  </a:lnTo>
                  <a:cubicBezTo>
                    <a:pt x="7322" y="7930"/>
                    <a:pt x="7543" y="7702"/>
                    <a:pt x="7543" y="7426"/>
                  </a:cubicBezTo>
                  <a:lnTo>
                    <a:pt x="7543" y="6374"/>
                  </a:lnTo>
                  <a:cubicBezTo>
                    <a:pt x="7543" y="6098"/>
                    <a:pt x="7322" y="5877"/>
                    <a:pt x="7045" y="5877"/>
                  </a:cubicBezTo>
                  <a:lnTo>
                    <a:pt x="6639" y="5877"/>
                  </a:lnTo>
                  <a:lnTo>
                    <a:pt x="6639" y="4973"/>
                  </a:lnTo>
                  <a:lnTo>
                    <a:pt x="7820" y="4973"/>
                  </a:lnTo>
                  <a:cubicBezTo>
                    <a:pt x="8065" y="4973"/>
                    <a:pt x="8268" y="4770"/>
                    <a:pt x="8268" y="4518"/>
                  </a:cubicBezTo>
                  <a:lnTo>
                    <a:pt x="8268" y="4494"/>
                  </a:lnTo>
                  <a:lnTo>
                    <a:pt x="9369" y="4494"/>
                  </a:lnTo>
                  <a:cubicBezTo>
                    <a:pt x="9639" y="4494"/>
                    <a:pt x="9860" y="4272"/>
                    <a:pt x="9860" y="4002"/>
                  </a:cubicBezTo>
                  <a:lnTo>
                    <a:pt x="9860" y="2109"/>
                  </a:lnTo>
                  <a:cubicBezTo>
                    <a:pt x="9860" y="1832"/>
                    <a:pt x="9639" y="1611"/>
                    <a:pt x="9369" y="1611"/>
                  </a:cubicBezTo>
                  <a:lnTo>
                    <a:pt x="8274" y="1611"/>
                  </a:lnTo>
                  <a:lnTo>
                    <a:pt x="8274" y="1586"/>
                  </a:lnTo>
                  <a:cubicBezTo>
                    <a:pt x="8274" y="1334"/>
                    <a:pt x="8065" y="1131"/>
                    <a:pt x="7820" y="1131"/>
                  </a:cubicBezTo>
                  <a:lnTo>
                    <a:pt x="6639" y="1131"/>
                  </a:lnTo>
                  <a:cubicBezTo>
                    <a:pt x="6627" y="504"/>
                    <a:pt x="6117" y="0"/>
                    <a:pt x="54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51"/>
            <p:cNvSpPr/>
            <p:nvPr/>
          </p:nvSpPr>
          <p:spPr>
            <a:xfrm>
              <a:off x="6152253" y="3414342"/>
              <a:ext cx="67830" cy="11462"/>
            </a:xfrm>
            <a:custGeom>
              <a:avLst/>
              <a:gdLst/>
              <a:ahLst/>
              <a:cxnLst/>
              <a:rect l="l" t="t" r="r" b="b"/>
              <a:pathLst>
                <a:path w="2515" h="425" extrusionOk="0">
                  <a:moveTo>
                    <a:pt x="289" y="1"/>
                  </a:moveTo>
                  <a:cubicBezTo>
                    <a:pt x="0" y="1"/>
                    <a:pt x="0" y="425"/>
                    <a:pt x="289" y="425"/>
                  </a:cubicBezTo>
                  <a:lnTo>
                    <a:pt x="2232" y="425"/>
                  </a:lnTo>
                  <a:cubicBezTo>
                    <a:pt x="2514" y="425"/>
                    <a:pt x="2514" y="1"/>
                    <a:pt x="223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51"/>
            <p:cNvSpPr/>
            <p:nvPr/>
          </p:nvSpPr>
          <p:spPr>
            <a:xfrm>
              <a:off x="6152415" y="3440044"/>
              <a:ext cx="41642" cy="11624"/>
            </a:xfrm>
            <a:custGeom>
              <a:avLst/>
              <a:gdLst/>
              <a:ahLst/>
              <a:cxnLst/>
              <a:rect l="l" t="t" r="r" b="b"/>
              <a:pathLst>
                <a:path w="1544" h="431" extrusionOk="0">
                  <a:moveTo>
                    <a:pt x="283" y="1"/>
                  </a:moveTo>
                  <a:cubicBezTo>
                    <a:pt x="1" y="1"/>
                    <a:pt x="1" y="431"/>
                    <a:pt x="283" y="431"/>
                  </a:cubicBezTo>
                  <a:lnTo>
                    <a:pt x="1255" y="431"/>
                  </a:lnTo>
                  <a:cubicBezTo>
                    <a:pt x="1543" y="431"/>
                    <a:pt x="1543" y="1"/>
                    <a:pt x="125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8" name="Google Shape;958;p51"/>
          <p:cNvGrpSpPr/>
          <p:nvPr/>
        </p:nvGrpSpPr>
        <p:grpSpPr>
          <a:xfrm>
            <a:off x="4783094" y="3368574"/>
            <a:ext cx="292625" cy="394760"/>
            <a:chOff x="4783094" y="3368574"/>
            <a:chExt cx="292625" cy="394760"/>
          </a:xfrm>
        </p:grpSpPr>
        <p:sp>
          <p:nvSpPr>
            <p:cNvPr id="959" name="Google Shape;959;p51"/>
            <p:cNvSpPr/>
            <p:nvPr/>
          </p:nvSpPr>
          <p:spPr>
            <a:xfrm>
              <a:off x="4783094" y="3432088"/>
              <a:ext cx="292625" cy="331246"/>
            </a:xfrm>
            <a:custGeom>
              <a:avLst/>
              <a:gdLst/>
              <a:ahLst/>
              <a:cxnLst/>
              <a:rect l="l" t="t" r="r" b="b"/>
              <a:pathLst>
                <a:path w="10850" h="12282" extrusionOk="0">
                  <a:moveTo>
                    <a:pt x="8188" y="8219"/>
                  </a:moveTo>
                  <a:lnTo>
                    <a:pt x="8188" y="10524"/>
                  </a:lnTo>
                  <a:lnTo>
                    <a:pt x="2668" y="10524"/>
                  </a:lnTo>
                  <a:lnTo>
                    <a:pt x="2668" y="8219"/>
                  </a:lnTo>
                  <a:close/>
                  <a:moveTo>
                    <a:pt x="363" y="0"/>
                  </a:moveTo>
                  <a:cubicBezTo>
                    <a:pt x="160" y="0"/>
                    <a:pt x="0" y="160"/>
                    <a:pt x="0" y="363"/>
                  </a:cubicBezTo>
                  <a:lnTo>
                    <a:pt x="0" y="7856"/>
                  </a:lnTo>
                  <a:cubicBezTo>
                    <a:pt x="0" y="8053"/>
                    <a:pt x="160" y="8213"/>
                    <a:pt x="363" y="8213"/>
                  </a:cubicBezTo>
                  <a:lnTo>
                    <a:pt x="1426" y="8213"/>
                  </a:lnTo>
                  <a:lnTo>
                    <a:pt x="1426" y="9055"/>
                  </a:lnTo>
                  <a:cubicBezTo>
                    <a:pt x="1426" y="9196"/>
                    <a:pt x="1534" y="9267"/>
                    <a:pt x="1642" y="9267"/>
                  </a:cubicBezTo>
                  <a:cubicBezTo>
                    <a:pt x="1749" y="9267"/>
                    <a:pt x="1857" y="9196"/>
                    <a:pt x="1857" y="9055"/>
                  </a:cubicBezTo>
                  <a:lnTo>
                    <a:pt x="1857" y="8213"/>
                  </a:lnTo>
                  <a:lnTo>
                    <a:pt x="2244" y="8213"/>
                  </a:lnTo>
                  <a:lnTo>
                    <a:pt x="2244" y="11851"/>
                  </a:lnTo>
                  <a:lnTo>
                    <a:pt x="1857" y="11851"/>
                  </a:lnTo>
                  <a:lnTo>
                    <a:pt x="1857" y="9915"/>
                  </a:lnTo>
                  <a:cubicBezTo>
                    <a:pt x="1857" y="9771"/>
                    <a:pt x="1749" y="9699"/>
                    <a:pt x="1642" y="9699"/>
                  </a:cubicBezTo>
                  <a:cubicBezTo>
                    <a:pt x="1534" y="9699"/>
                    <a:pt x="1426" y="9771"/>
                    <a:pt x="1426" y="9915"/>
                  </a:cubicBezTo>
                  <a:lnTo>
                    <a:pt x="1426" y="11851"/>
                  </a:lnTo>
                  <a:lnTo>
                    <a:pt x="1033" y="11851"/>
                  </a:lnTo>
                  <a:cubicBezTo>
                    <a:pt x="750" y="11851"/>
                    <a:pt x="750" y="12282"/>
                    <a:pt x="1033" y="12282"/>
                  </a:cubicBezTo>
                  <a:lnTo>
                    <a:pt x="3062" y="12282"/>
                  </a:lnTo>
                  <a:cubicBezTo>
                    <a:pt x="3344" y="12282"/>
                    <a:pt x="3344" y="11851"/>
                    <a:pt x="3062" y="11851"/>
                  </a:cubicBezTo>
                  <a:lnTo>
                    <a:pt x="2668" y="11851"/>
                  </a:lnTo>
                  <a:lnTo>
                    <a:pt x="2668" y="10960"/>
                  </a:lnTo>
                  <a:lnTo>
                    <a:pt x="8182" y="10960"/>
                  </a:lnTo>
                  <a:lnTo>
                    <a:pt x="8182" y="11858"/>
                  </a:lnTo>
                  <a:lnTo>
                    <a:pt x="7788" y="11858"/>
                  </a:lnTo>
                  <a:cubicBezTo>
                    <a:pt x="7499" y="11858"/>
                    <a:pt x="7499" y="12282"/>
                    <a:pt x="7788" y="12282"/>
                  </a:cubicBezTo>
                  <a:lnTo>
                    <a:pt x="9817" y="12282"/>
                  </a:lnTo>
                  <a:cubicBezTo>
                    <a:pt x="10100" y="12282"/>
                    <a:pt x="10100" y="11858"/>
                    <a:pt x="9817" y="11858"/>
                  </a:cubicBezTo>
                  <a:lnTo>
                    <a:pt x="9423" y="11858"/>
                  </a:lnTo>
                  <a:lnTo>
                    <a:pt x="9423" y="9915"/>
                  </a:lnTo>
                  <a:cubicBezTo>
                    <a:pt x="9423" y="9774"/>
                    <a:pt x="9316" y="9703"/>
                    <a:pt x="9208" y="9703"/>
                  </a:cubicBezTo>
                  <a:cubicBezTo>
                    <a:pt x="9101" y="9703"/>
                    <a:pt x="8993" y="9774"/>
                    <a:pt x="8993" y="9915"/>
                  </a:cubicBezTo>
                  <a:lnTo>
                    <a:pt x="8993" y="11858"/>
                  </a:lnTo>
                  <a:lnTo>
                    <a:pt x="8612" y="11858"/>
                  </a:lnTo>
                  <a:lnTo>
                    <a:pt x="8612" y="8219"/>
                  </a:lnTo>
                  <a:lnTo>
                    <a:pt x="8993" y="8219"/>
                  </a:lnTo>
                  <a:lnTo>
                    <a:pt x="8993" y="9061"/>
                  </a:lnTo>
                  <a:cubicBezTo>
                    <a:pt x="8993" y="9202"/>
                    <a:pt x="9101" y="9273"/>
                    <a:pt x="9208" y="9273"/>
                  </a:cubicBezTo>
                  <a:cubicBezTo>
                    <a:pt x="9316" y="9273"/>
                    <a:pt x="9423" y="9202"/>
                    <a:pt x="9423" y="9061"/>
                  </a:cubicBezTo>
                  <a:lnTo>
                    <a:pt x="9423" y="8219"/>
                  </a:lnTo>
                  <a:lnTo>
                    <a:pt x="10493" y="8219"/>
                  </a:lnTo>
                  <a:cubicBezTo>
                    <a:pt x="10690" y="8219"/>
                    <a:pt x="10849" y="8059"/>
                    <a:pt x="10849" y="7862"/>
                  </a:cubicBezTo>
                  <a:lnTo>
                    <a:pt x="10849" y="363"/>
                  </a:lnTo>
                  <a:cubicBezTo>
                    <a:pt x="10849" y="166"/>
                    <a:pt x="10690" y="7"/>
                    <a:pt x="10493" y="7"/>
                  </a:cubicBezTo>
                  <a:lnTo>
                    <a:pt x="5619" y="7"/>
                  </a:lnTo>
                  <a:cubicBezTo>
                    <a:pt x="5330" y="7"/>
                    <a:pt x="5330" y="431"/>
                    <a:pt x="5619" y="431"/>
                  </a:cubicBezTo>
                  <a:lnTo>
                    <a:pt x="10419" y="431"/>
                  </a:lnTo>
                  <a:lnTo>
                    <a:pt x="10419" y="7788"/>
                  </a:lnTo>
                  <a:lnTo>
                    <a:pt x="431" y="7788"/>
                  </a:lnTo>
                  <a:lnTo>
                    <a:pt x="431" y="431"/>
                  </a:lnTo>
                  <a:lnTo>
                    <a:pt x="2478" y="431"/>
                  </a:lnTo>
                  <a:cubicBezTo>
                    <a:pt x="2760" y="431"/>
                    <a:pt x="2760" y="0"/>
                    <a:pt x="24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51"/>
            <p:cNvSpPr/>
            <p:nvPr/>
          </p:nvSpPr>
          <p:spPr>
            <a:xfrm>
              <a:off x="4798170" y="3368574"/>
              <a:ext cx="188466" cy="218700"/>
            </a:xfrm>
            <a:custGeom>
              <a:avLst/>
              <a:gdLst/>
              <a:ahLst/>
              <a:cxnLst/>
              <a:rect l="l" t="t" r="r" b="b"/>
              <a:pathLst>
                <a:path w="6988" h="8109" extrusionOk="0">
                  <a:moveTo>
                    <a:pt x="5890" y="431"/>
                  </a:moveTo>
                  <a:cubicBezTo>
                    <a:pt x="5996" y="431"/>
                    <a:pt x="6041" y="568"/>
                    <a:pt x="5963" y="634"/>
                  </a:cubicBezTo>
                  <a:lnTo>
                    <a:pt x="2503" y="3536"/>
                  </a:lnTo>
                  <a:lnTo>
                    <a:pt x="2355" y="3357"/>
                  </a:lnTo>
                  <a:lnTo>
                    <a:pt x="5809" y="456"/>
                  </a:lnTo>
                  <a:cubicBezTo>
                    <a:pt x="5828" y="438"/>
                    <a:pt x="5852" y="432"/>
                    <a:pt x="5883" y="432"/>
                  </a:cubicBezTo>
                  <a:cubicBezTo>
                    <a:pt x="5886" y="431"/>
                    <a:pt x="5888" y="431"/>
                    <a:pt x="5890" y="431"/>
                  </a:cubicBezTo>
                  <a:close/>
                  <a:moveTo>
                    <a:pt x="2023" y="3634"/>
                  </a:moveTo>
                  <a:lnTo>
                    <a:pt x="2171" y="3812"/>
                  </a:lnTo>
                  <a:lnTo>
                    <a:pt x="1568" y="4316"/>
                  </a:lnTo>
                  <a:cubicBezTo>
                    <a:pt x="1544" y="4279"/>
                    <a:pt x="1519" y="4243"/>
                    <a:pt x="1494" y="4212"/>
                  </a:cubicBezTo>
                  <a:cubicBezTo>
                    <a:pt x="1470" y="4181"/>
                    <a:pt x="1445" y="4156"/>
                    <a:pt x="1421" y="4132"/>
                  </a:cubicBezTo>
                  <a:lnTo>
                    <a:pt x="2023" y="3634"/>
                  </a:lnTo>
                  <a:close/>
                  <a:moveTo>
                    <a:pt x="850" y="4346"/>
                  </a:moveTo>
                  <a:cubicBezTo>
                    <a:pt x="857" y="4346"/>
                    <a:pt x="865" y="4347"/>
                    <a:pt x="874" y="4347"/>
                  </a:cubicBezTo>
                  <a:lnTo>
                    <a:pt x="904" y="4347"/>
                  </a:lnTo>
                  <a:cubicBezTo>
                    <a:pt x="1374" y="4420"/>
                    <a:pt x="1317" y="5109"/>
                    <a:pt x="849" y="5109"/>
                  </a:cubicBezTo>
                  <a:cubicBezTo>
                    <a:pt x="845" y="5109"/>
                    <a:pt x="841" y="5109"/>
                    <a:pt x="837" y="5109"/>
                  </a:cubicBezTo>
                  <a:lnTo>
                    <a:pt x="837" y="5115"/>
                  </a:lnTo>
                  <a:cubicBezTo>
                    <a:pt x="335" y="5091"/>
                    <a:pt x="356" y="4346"/>
                    <a:pt x="850" y="4346"/>
                  </a:cubicBezTo>
                  <a:close/>
                  <a:moveTo>
                    <a:pt x="3160" y="7236"/>
                  </a:moveTo>
                  <a:cubicBezTo>
                    <a:pt x="3369" y="7242"/>
                    <a:pt x="3461" y="7494"/>
                    <a:pt x="3308" y="7636"/>
                  </a:cubicBezTo>
                  <a:cubicBezTo>
                    <a:pt x="3264" y="7675"/>
                    <a:pt x="3209" y="7693"/>
                    <a:pt x="3155" y="7693"/>
                  </a:cubicBezTo>
                  <a:cubicBezTo>
                    <a:pt x="3065" y="7693"/>
                    <a:pt x="2977" y="7644"/>
                    <a:pt x="2939" y="7556"/>
                  </a:cubicBezTo>
                  <a:cubicBezTo>
                    <a:pt x="2877" y="7408"/>
                    <a:pt x="2976" y="7242"/>
                    <a:pt x="3136" y="7236"/>
                  </a:cubicBezTo>
                  <a:close/>
                  <a:moveTo>
                    <a:pt x="5880" y="1"/>
                  </a:moveTo>
                  <a:cubicBezTo>
                    <a:pt x="5757" y="1"/>
                    <a:pt x="5634" y="43"/>
                    <a:pt x="5533" y="130"/>
                  </a:cubicBezTo>
                  <a:lnTo>
                    <a:pt x="1912" y="3167"/>
                  </a:lnTo>
                  <a:lnTo>
                    <a:pt x="1003" y="3929"/>
                  </a:lnTo>
                  <a:cubicBezTo>
                    <a:pt x="984" y="3929"/>
                    <a:pt x="966" y="3923"/>
                    <a:pt x="941" y="3923"/>
                  </a:cubicBezTo>
                  <a:cubicBezTo>
                    <a:pt x="908" y="3919"/>
                    <a:pt x="875" y="3917"/>
                    <a:pt x="842" y="3917"/>
                  </a:cubicBezTo>
                  <a:cubicBezTo>
                    <a:pt x="429" y="3917"/>
                    <a:pt x="78" y="4233"/>
                    <a:pt x="38" y="4661"/>
                  </a:cubicBezTo>
                  <a:cubicBezTo>
                    <a:pt x="1" y="5115"/>
                    <a:pt x="345" y="5515"/>
                    <a:pt x="800" y="5540"/>
                  </a:cubicBezTo>
                  <a:lnTo>
                    <a:pt x="874" y="5540"/>
                  </a:lnTo>
                  <a:cubicBezTo>
                    <a:pt x="990" y="5540"/>
                    <a:pt x="1107" y="5515"/>
                    <a:pt x="1212" y="5466"/>
                  </a:cubicBezTo>
                  <a:lnTo>
                    <a:pt x="2595" y="7113"/>
                  </a:lnTo>
                  <a:cubicBezTo>
                    <a:pt x="2349" y="7531"/>
                    <a:pt x="2619" y="8066"/>
                    <a:pt x="3099" y="8109"/>
                  </a:cubicBezTo>
                  <a:lnTo>
                    <a:pt x="3160" y="8109"/>
                  </a:lnTo>
                  <a:cubicBezTo>
                    <a:pt x="3443" y="8103"/>
                    <a:pt x="3695" y="7918"/>
                    <a:pt x="3781" y="7648"/>
                  </a:cubicBezTo>
                  <a:lnTo>
                    <a:pt x="6707" y="7396"/>
                  </a:lnTo>
                  <a:cubicBezTo>
                    <a:pt x="6988" y="7372"/>
                    <a:pt x="6955" y="6965"/>
                    <a:pt x="6693" y="6965"/>
                  </a:cubicBezTo>
                  <a:cubicBezTo>
                    <a:pt x="6686" y="6965"/>
                    <a:pt x="6678" y="6965"/>
                    <a:pt x="6670" y="6966"/>
                  </a:cubicBezTo>
                  <a:lnTo>
                    <a:pt x="3775" y="7224"/>
                  </a:lnTo>
                  <a:cubicBezTo>
                    <a:pt x="3695" y="7015"/>
                    <a:pt x="3523" y="6861"/>
                    <a:pt x="3314" y="6812"/>
                  </a:cubicBezTo>
                  <a:lnTo>
                    <a:pt x="3222" y="5785"/>
                  </a:lnTo>
                  <a:cubicBezTo>
                    <a:pt x="3210" y="5650"/>
                    <a:pt x="3110" y="5586"/>
                    <a:pt x="3009" y="5586"/>
                  </a:cubicBezTo>
                  <a:cubicBezTo>
                    <a:pt x="2895" y="5586"/>
                    <a:pt x="2781" y="5669"/>
                    <a:pt x="2798" y="5822"/>
                  </a:cubicBezTo>
                  <a:lnTo>
                    <a:pt x="2877" y="6793"/>
                  </a:lnTo>
                  <a:lnTo>
                    <a:pt x="1537" y="5195"/>
                  </a:lnTo>
                  <a:cubicBezTo>
                    <a:pt x="1624" y="5072"/>
                    <a:pt x="1673" y="4931"/>
                    <a:pt x="1685" y="4783"/>
                  </a:cubicBezTo>
                  <a:lnTo>
                    <a:pt x="6234" y="966"/>
                  </a:lnTo>
                  <a:cubicBezTo>
                    <a:pt x="6461" y="770"/>
                    <a:pt x="6492" y="425"/>
                    <a:pt x="6295" y="198"/>
                  </a:cubicBezTo>
                  <a:cubicBezTo>
                    <a:pt x="6189" y="68"/>
                    <a:pt x="6035" y="1"/>
                    <a:pt x="588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1" name="Google Shape;961;p51"/>
          <p:cNvGrpSpPr/>
          <p:nvPr/>
        </p:nvGrpSpPr>
        <p:grpSpPr>
          <a:xfrm>
            <a:off x="4059138" y="1563607"/>
            <a:ext cx="398563" cy="327470"/>
            <a:chOff x="4059138" y="1563607"/>
            <a:chExt cx="398563" cy="327470"/>
          </a:xfrm>
        </p:grpSpPr>
        <p:sp>
          <p:nvSpPr>
            <p:cNvPr id="962" name="Google Shape;962;p51"/>
            <p:cNvSpPr/>
            <p:nvPr/>
          </p:nvSpPr>
          <p:spPr>
            <a:xfrm>
              <a:off x="4059138" y="1683300"/>
              <a:ext cx="398563" cy="79103"/>
            </a:xfrm>
            <a:custGeom>
              <a:avLst/>
              <a:gdLst/>
              <a:ahLst/>
              <a:cxnLst/>
              <a:rect l="l" t="t" r="r" b="b"/>
              <a:pathLst>
                <a:path w="14778" h="2933" extrusionOk="0">
                  <a:moveTo>
                    <a:pt x="1427" y="425"/>
                  </a:moveTo>
                  <a:lnTo>
                    <a:pt x="1427" y="966"/>
                  </a:lnTo>
                  <a:cubicBezTo>
                    <a:pt x="1298" y="707"/>
                    <a:pt x="1064" y="511"/>
                    <a:pt x="787" y="425"/>
                  </a:cubicBezTo>
                  <a:close/>
                  <a:moveTo>
                    <a:pt x="4881" y="425"/>
                  </a:moveTo>
                  <a:lnTo>
                    <a:pt x="4881" y="966"/>
                  </a:lnTo>
                  <a:cubicBezTo>
                    <a:pt x="4752" y="707"/>
                    <a:pt x="4518" y="511"/>
                    <a:pt x="4242" y="425"/>
                  </a:cubicBezTo>
                  <a:close/>
                  <a:moveTo>
                    <a:pt x="8348" y="425"/>
                  </a:moveTo>
                  <a:lnTo>
                    <a:pt x="8348" y="966"/>
                  </a:lnTo>
                  <a:cubicBezTo>
                    <a:pt x="8213" y="707"/>
                    <a:pt x="7979" y="511"/>
                    <a:pt x="7702" y="425"/>
                  </a:cubicBezTo>
                  <a:close/>
                  <a:moveTo>
                    <a:pt x="11802" y="425"/>
                  </a:moveTo>
                  <a:lnTo>
                    <a:pt x="11802" y="966"/>
                  </a:lnTo>
                  <a:cubicBezTo>
                    <a:pt x="11673" y="707"/>
                    <a:pt x="11440" y="511"/>
                    <a:pt x="11163" y="425"/>
                  </a:cubicBezTo>
                  <a:close/>
                  <a:moveTo>
                    <a:pt x="3621" y="425"/>
                  </a:moveTo>
                  <a:cubicBezTo>
                    <a:pt x="3338" y="511"/>
                    <a:pt x="3105" y="707"/>
                    <a:pt x="2976" y="972"/>
                  </a:cubicBezTo>
                  <a:lnTo>
                    <a:pt x="2969" y="966"/>
                  </a:lnTo>
                  <a:lnTo>
                    <a:pt x="2969" y="425"/>
                  </a:lnTo>
                  <a:close/>
                  <a:moveTo>
                    <a:pt x="7082" y="425"/>
                  </a:moveTo>
                  <a:cubicBezTo>
                    <a:pt x="6799" y="511"/>
                    <a:pt x="6565" y="707"/>
                    <a:pt x="6430" y="972"/>
                  </a:cubicBezTo>
                  <a:lnTo>
                    <a:pt x="6430" y="966"/>
                  </a:lnTo>
                  <a:lnTo>
                    <a:pt x="6430" y="425"/>
                  </a:lnTo>
                  <a:close/>
                  <a:moveTo>
                    <a:pt x="10536" y="425"/>
                  </a:moveTo>
                  <a:cubicBezTo>
                    <a:pt x="10253" y="511"/>
                    <a:pt x="10020" y="707"/>
                    <a:pt x="9891" y="972"/>
                  </a:cubicBezTo>
                  <a:lnTo>
                    <a:pt x="9891" y="966"/>
                  </a:lnTo>
                  <a:lnTo>
                    <a:pt x="9891" y="425"/>
                  </a:lnTo>
                  <a:close/>
                  <a:moveTo>
                    <a:pt x="13997" y="425"/>
                  </a:moveTo>
                  <a:cubicBezTo>
                    <a:pt x="13714" y="511"/>
                    <a:pt x="13480" y="707"/>
                    <a:pt x="13351" y="972"/>
                  </a:cubicBezTo>
                  <a:lnTo>
                    <a:pt x="13351" y="966"/>
                  </a:lnTo>
                  <a:lnTo>
                    <a:pt x="13351" y="425"/>
                  </a:lnTo>
                  <a:close/>
                  <a:moveTo>
                    <a:pt x="3940" y="812"/>
                  </a:moveTo>
                  <a:cubicBezTo>
                    <a:pt x="4291" y="812"/>
                    <a:pt x="4574" y="1098"/>
                    <a:pt x="4574" y="1451"/>
                  </a:cubicBezTo>
                  <a:lnTo>
                    <a:pt x="4568" y="1451"/>
                  </a:lnTo>
                  <a:cubicBezTo>
                    <a:pt x="4572" y="1838"/>
                    <a:pt x="4255" y="2096"/>
                    <a:pt x="3924" y="2096"/>
                  </a:cubicBezTo>
                  <a:cubicBezTo>
                    <a:pt x="3766" y="2096"/>
                    <a:pt x="3605" y="2037"/>
                    <a:pt x="3473" y="1906"/>
                  </a:cubicBezTo>
                  <a:cubicBezTo>
                    <a:pt x="3070" y="1502"/>
                    <a:pt x="3354" y="812"/>
                    <a:pt x="3921" y="812"/>
                  </a:cubicBezTo>
                  <a:cubicBezTo>
                    <a:pt x="3923" y="812"/>
                    <a:pt x="3926" y="812"/>
                    <a:pt x="3928" y="812"/>
                  </a:cubicBezTo>
                  <a:cubicBezTo>
                    <a:pt x="3932" y="812"/>
                    <a:pt x="3936" y="812"/>
                    <a:pt x="3940" y="812"/>
                  </a:cubicBezTo>
                  <a:close/>
                  <a:moveTo>
                    <a:pt x="7400" y="812"/>
                  </a:moveTo>
                  <a:cubicBezTo>
                    <a:pt x="7745" y="812"/>
                    <a:pt x="8028" y="1098"/>
                    <a:pt x="8034" y="1451"/>
                  </a:cubicBezTo>
                  <a:cubicBezTo>
                    <a:pt x="8034" y="1838"/>
                    <a:pt x="7716" y="2096"/>
                    <a:pt x="7384" y="2096"/>
                  </a:cubicBezTo>
                  <a:cubicBezTo>
                    <a:pt x="7226" y="2096"/>
                    <a:pt x="7065" y="2037"/>
                    <a:pt x="6934" y="1906"/>
                  </a:cubicBezTo>
                  <a:cubicBezTo>
                    <a:pt x="6528" y="1507"/>
                    <a:pt x="6811" y="812"/>
                    <a:pt x="7389" y="812"/>
                  </a:cubicBezTo>
                  <a:cubicBezTo>
                    <a:pt x="7393" y="812"/>
                    <a:pt x="7396" y="812"/>
                    <a:pt x="7400" y="812"/>
                  </a:cubicBezTo>
                  <a:close/>
                  <a:moveTo>
                    <a:pt x="10855" y="812"/>
                  </a:moveTo>
                  <a:cubicBezTo>
                    <a:pt x="11206" y="812"/>
                    <a:pt x="11489" y="1098"/>
                    <a:pt x="11489" y="1451"/>
                  </a:cubicBezTo>
                  <a:cubicBezTo>
                    <a:pt x="11493" y="1838"/>
                    <a:pt x="11176" y="2096"/>
                    <a:pt x="10845" y="2096"/>
                  </a:cubicBezTo>
                  <a:cubicBezTo>
                    <a:pt x="10687" y="2096"/>
                    <a:pt x="10526" y="2037"/>
                    <a:pt x="10395" y="1906"/>
                  </a:cubicBezTo>
                  <a:cubicBezTo>
                    <a:pt x="9989" y="1507"/>
                    <a:pt x="10272" y="812"/>
                    <a:pt x="10843" y="812"/>
                  </a:cubicBezTo>
                  <a:cubicBezTo>
                    <a:pt x="10847" y="812"/>
                    <a:pt x="10851" y="812"/>
                    <a:pt x="10855" y="812"/>
                  </a:cubicBezTo>
                  <a:close/>
                  <a:moveTo>
                    <a:pt x="1427" y="1937"/>
                  </a:moveTo>
                  <a:lnTo>
                    <a:pt x="1427" y="2502"/>
                  </a:lnTo>
                  <a:lnTo>
                    <a:pt x="677" y="2502"/>
                  </a:lnTo>
                  <a:cubicBezTo>
                    <a:pt x="1003" y="2441"/>
                    <a:pt x="1279" y="2232"/>
                    <a:pt x="1427" y="1937"/>
                  </a:cubicBezTo>
                  <a:close/>
                  <a:moveTo>
                    <a:pt x="2545" y="425"/>
                  </a:moveTo>
                  <a:lnTo>
                    <a:pt x="2545" y="2502"/>
                  </a:lnTo>
                  <a:lnTo>
                    <a:pt x="1857" y="2502"/>
                  </a:lnTo>
                  <a:lnTo>
                    <a:pt x="1857" y="425"/>
                  </a:lnTo>
                  <a:close/>
                  <a:moveTo>
                    <a:pt x="2969" y="1931"/>
                  </a:moveTo>
                  <a:cubicBezTo>
                    <a:pt x="3123" y="2226"/>
                    <a:pt x="3400" y="2441"/>
                    <a:pt x="3726" y="2502"/>
                  </a:cubicBezTo>
                  <a:lnTo>
                    <a:pt x="2969" y="2502"/>
                  </a:lnTo>
                  <a:lnTo>
                    <a:pt x="2969" y="1931"/>
                  </a:lnTo>
                  <a:close/>
                  <a:moveTo>
                    <a:pt x="4881" y="1948"/>
                  </a:moveTo>
                  <a:lnTo>
                    <a:pt x="4881" y="2502"/>
                  </a:lnTo>
                  <a:lnTo>
                    <a:pt x="4131" y="2502"/>
                  </a:lnTo>
                  <a:cubicBezTo>
                    <a:pt x="4453" y="2442"/>
                    <a:pt x="4726" y="2237"/>
                    <a:pt x="4881" y="1948"/>
                  </a:cubicBezTo>
                  <a:close/>
                  <a:moveTo>
                    <a:pt x="6006" y="425"/>
                  </a:moveTo>
                  <a:lnTo>
                    <a:pt x="6006" y="2502"/>
                  </a:lnTo>
                  <a:lnTo>
                    <a:pt x="5318" y="2502"/>
                  </a:lnTo>
                  <a:lnTo>
                    <a:pt x="5318" y="425"/>
                  </a:lnTo>
                  <a:close/>
                  <a:moveTo>
                    <a:pt x="6430" y="1931"/>
                  </a:moveTo>
                  <a:cubicBezTo>
                    <a:pt x="6584" y="2226"/>
                    <a:pt x="6860" y="2441"/>
                    <a:pt x="7186" y="2502"/>
                  </a:cubicBezTo>
                  <a:lnTo>
                    <a:pt x="6430" y="2502"/>
                  </a:lnTo>
                  <a:lnTo>
                    <a:pt x="6430" y="1931"/>
                  </a:lnTo>
                  <a:close/>
                  <a:moveTo>
                    <a:pt x="8348" y="1937"/>
                  </a:moveTo>
                  <a:lnTo>
                    <a:pt x="8348" y="2502"/>
                  </a:lnTo>
                  <a:lnTo>
                    <a:pt x="7592" y="2502"/>
                  </a:lnTo>
                  <a:cubicBezTo>
                    <a:pt x="7918" y="2441"/>
                    <a:pt x="8194" y="2232"/>
                    <a:pt x="8348" y="1937"/>
                  </a:cubicBezTo>
                  <a:close/>
                  <a:moveTo>
                    <a:pt x="9467" y="425"/>
                  </a:moveTo>
                  <a:lnTo>
                    <a:pt x="9467" y="2502"/>
                  </a:lnTo>
                  <a:lnTo>
                    <a:pt x="8772" y="2502"/>
                  </a:lnTo>
                  <a:lnTo>
                    <a:pt x="8772" y="425"/>
                  </a:lnTo>
                  <a:close/>
                  <a:moveTo>
                    <a:pt x="9891" y="1931"/>
                  </a:moveTo>
                  <a:cubicBezTo>
                    <a:pt x="10044" y="2226"/>
                    <a:pt x="10321" y="2441"/>
                    <a:pt x="10647" y="2502"/>
                  </a:cubicBezTo>
                  <a:lnTo>
                    <a:pt x="9891" y="2502"/>
                  </a:lnTo>
                  <a:lnTo>
                    <a:pt x="9891" y="1931"/>
                  </a:lnTo>
                  <a:close/>
                  <a:moveTo>
                    <a:pt x="11802" y="1937"/>
                  </a:moveTo>
                  <a:lnTo>
                    <a:pt x="11802" y="2502"/>
                  </a:lnTo>
                  <a:lnTo>
                    <a:pt x="11052" y="2502"/>
                  </a:lnTo>
                  <a:cubicBezTo>
                    <a:pt x="11372" y="2441"/>
                    <a:pt x="11655" y="2232"/>
                    <a:pt x="11802" y="1937"/>
                  </a:cubicBezTo>
                  <a:close/>
                  <a:moveTo>
                    <a:pt x="12921" y="425"/>
                  </a:moveTo>
                  <a:lnTo>
                    <a:pt x="12921" y="2502"/>
                  </a:lnTo>
                  <a:lnTo>
                    <a:pt x="12233" y="2502"/>
                  </a:lnTo>
                  <a:lnTo>
                    <a:pt x="12233" y="425"/>
                  </a:lnTo>
                  <a:close/>
                  <a:moveTo>
                    <a:pt x="13351" y="1937"/>
                  </a:moveTo>
                  <a:cubicBezTo>
                    <a:pt x="13499" y="2232"/>
                    <a:pt x="13782" y="2441"/>
                    <a:pt x="14107" y="2502"/>
                  </a:cubicBezTo>
                  <a:lnTo>
                    <a:pt x="13351" y="2502"/>
                  </a:lnTo>
                  <a:lnTo>
                    <a:pt x="13351" y="1937"/>
                  </a:lnTo>
                  <a:close/>
                  <a:moveTo>
                    <a:pt x="283" y="1"/>
                  </a:moveTo>
                  <a:cubicBezTo>
                    <a:pt x="1" y="1"/>
                    <a:pt x="3" y="425"/>
                    <a:pt x="289" y="425"/>
                  </a:cubicBezTo>
                  <a:lnTo>
                    <a:pt x="339" y="425"/>
                  </a:lnTo>
                  <a:cubicBezTo>
                    <a:pt x="179" y="554"/>
                    <a:pt x="265" y="812"/>
                    <a:pt x="474" y="812"/>
                  </a:cubicBezTo>
                  <a:cubicBezTo>
                    <a:pt x="818" y="824"/>
                    <a:pt x="1095" y="1107"/>
                    <a:pt x="1095" y="1451"/>
                  </a:cubicBezTo>
                  <a:cubicBezTo>
                    <a:pt x="1095" y="1802"/>
                    <a:pt x="818" y="2084"/>
                    <a:pt x="474" y="2097"/>
                  </a:cubicBezTo>
                  <a:cubicBezTo>
                    <a:pt x="240" y="2097"/>
                    <a:pt x="173" y="2410"/>
                    <a:pt x="388" y="2508"/>
                  </a:cubicBezTo>
                  <a:lnTo>
                    <a:pt x="289" y="2508"/>
                  </a:lnTo>
                  <a:cubicBezTo>
                    <a:pt x="1" y="2508"/>
                    <a:pt x="1" y="2933"/>
                    <a:pt x="289" y="2933"/>
                  </a:cubicBezTo>
                  <a:lnTo>
                    <a:pt x="14495" y="2933"/>
                  </a:lnTo>
                  <a:cubicBezTo>
                    <a:pt x="14775" y="2933"/>
                    <a:pt x="14777" y="2508"/>
                    <a:pt x="14501" y="2508"/>
                  </a:cubicBezTo>
                  <a:cubicBezTo>
                    <a:pt x="14499" y="2508"/>
                    <a:pt x="14497" y="2508"/>
                    <a:pt x="14495" y="2508"/>
                  </a:cubicBezTo>
                  <a:lnTo>
                    <a:pt x="14396" y="2508"/>
                  </a:lnTo>
                  <a:cubicBezTo>
                    <a:pt x="14605" y="2410"/>
                    <a:pt x="14538" y="2097"/>
                    <a:pt x="14304" y="2097"/>
                  </a:cubicBezTo>
                  <a:cubicBezTo>
                    <a:pt x="13960" y="2084"/>
                    <a:pt x="13683" y="1802"/>
                    <a:pt x="13683" y="1451"/>
                  </a:cubicBezTo>
                  <a:cubicBezTo>
                    <a:pt x="13683" y="1107"/>
                    <a:pt x="13960" y="824"/>
                    <a:pt x="14304" y="812"/>
                  </a:cubicBezTo>
                  <a:cubicBezTo>
                    <a:pt x="14513" y="812"/>
                    <a:pt x="14605" y="554"/>
                    <a:pt x="14439" y="425"/>
                  </a:cubicBezTo>
                  <a:lnTo>
                    <a:pt x="14495" y="425"/>
                  </a:lnTo>
                  <a:cubicBezTo>
                    <a:pt x="14611" y="425"/>
                    <a:pt x="14704" y="333"/>
                    <a:pt x="14704" y="210"/>
                  </a:cubicBezTo>
                  <a:cubicBezTo>
                    <a:pt x="14704" y="93"/>
                    <a:pt x="14611" y="1"/>
                    <a:pt x="14495" y="1"/>
                  </a:cubicBezTo>
                  <a:lnTo>
                    <a:pt x="289" y="1"/>
                  </a:lnTo>
                  <a:cubicBezTo>
                    <a:pt x="287" y="1"/>
                    <a:pt x="285" y="1"/>
                    <a:pt x="28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51"/>
            <p:cNvSpPr/>
            <p:nvPr/>
          </p:nvSpPr>
          <p:spPr>
            <a:xfrm>
              <a:off x="4059138" y="1563607"/>
              <a:ext cx="288660" cy="107799"/>
            </a:xfrm>
            <a:custGeom>
              <a:avLst/>
              <a:gdLst/>
              <a:ahLst/>
              <a:cxnLst/>
              <a:rect l="l" t="t" r="r" b="b"/>
              <a:pathLst>
                <a:path w="10703" h="3997" extrusionOk="0">
                  <a:moveTo>
                    <a:pt x="2202" y="429"/>
                  </a:moveTo>
                  <a:cubicBezTo>
                    <a:pt x="2298" y="429"/>
                    <a:pt x="2395" y="483"/>
                    <a:pt x="2441" y="591"/>
                  </a:cubicBezTo>
                  <a:cubicBezTo>
                    <a:pt x="2558" y="843"/>
                    <a:pt x="2804" y="1279"/>
                    <a:pt x="3074" y="1347"/>
                  </a:cubicBezTo>
                  <a:cubicBezTo>
                    <a:pt x="3169" y="1359"/>
                    <a:pt x="3161" y="1501"/>
                    <a:pt x="3067" y="1501"/>
                  </a:cubicBezTo>
                  <a:cubicBezTo>
                    <a:pt x="3063" y="1501"/>
                    <a:pt x="3060" y="1501"/>
                    <a:pt x="3056" y="1500"/>
                  </a:cubicBezTo>
                  <a:lnTo>
                    <a:pt x="3037" y="1500"/>
                  </a:lnTo>
                  <a:cubicBezTo>
                    <a:pt x="2828" y="1451"/>
                    <a:pt x="2613" y="1236"/>
                    <a:pt x="2416" y="886"/>
                  </a:cubicBezTo>
                  <a:cubicBezTo>
                    <a:pt x="2398" y="763"/>
                    <a:pt x="2299" y="701"/>
                    <a:pt x="2202" y="701"/>
                  </a:cubicBezTo>
                  <a:cubicBezTo>
                    <a:pt x="2104" y="701"/>
                    <a:pt x="2007" y="763"/>
                    <a:pt x="1992" y="886"/>
                  </a:cubicBezTo>
                  <a:cubicBezTo>
                    <a:pt x="1789" y="1230"/>
                    <a:pt x="1574" y="1445"/>
                    <a:pt x="1365" y="1494"/>
                  </a:cubicBezTo>
                  <a:cubicBezTo>
                    <a:pt x="1355" y="1498"/>
                    <a:pt x="1345" y="1500"/>
                    <a:pt x="1336" y="1500"/>
                  </a:cubicBezTo>
                  <a:cubicBezTo>
                    <a:pt x="1255" y="1500"/>
                    <a:pt x="1234" y="1363"/>
                    <a:pt x="1328" y="1347"/>
                  </a:cubicBezTo>
                  <a:cubicBezTo>
                    <a:pt x="1599" y="1285"/>
                    <a:pt x="1845" y="843"/>
                    <a:pt x="1968" y="591"/>
                  </a:cubicBezTo>
                  <a:cubicBezTo>
                    <a:pt x="2011" y="483"/>
                    <a:pt x="2106" y="429"/>
                    <a:pt x="2202" y="429"/>
                  </a:cubicBezTo>
                  <a:close/>
                  <a:moveTo>
                    <a:pt x="5659" y="429"/>
                  </a:moveTo>
                  <a:cubicBezTo>
                    <a:pt x="5755" y="429"/>
                    <a:pt x="5852" y="483"/>
                    <a:pt x="5895" y="591"/>
                  </a:cubicBezTo>
                  <a:cubicBezTo>
                    <a:pt x="6018" y="843"/>
                    <a:pt x="6258" y="1279"/>
                    <a:pt x="6528" y="1347"/>
                  </a:cubicBezTo>
                  <a:cubicBezTo>
                    <a:pt x="6629" y="1359"/>
                    <a:pt x="6616" y="1501"/>
                    <a:pt x="6527" y="1501"/>
                  </a:cubicBezTo>
                  <a:cubicBezTo>
                    <a:pt x="6524" y="1501"/>
                    <a:pt x="6520" y="1501"/>
                    <a:pt x="6516" y="1500"/>
                  </a:cubicBezTo>
                  <a:lnTo>
                    <a:pt x="6498" y="1500"/>
                  </a:lnTo>
                  <a:cubicBezTo>
                    <a:pt x="6289" y="1451"/>
                    <a:pt x="6074" y="1236"/>
                    <a:pt x="5871" y="886"/>
                  </a:cubicBezTo>
                  <a:cubicBezTo>
                    <a:pt x="5855" y="763"/>
                    <a:pt x="5759" y="701"/>
                    <a:pt x="5661" y="701"/>
                  </a:cubicBezTo>
                  <a:cubicBezTo>
                    <a:pt x="5563" y="701"/>
                    <a:pt x="5465" y="763"/>
                    <a:pt x="5447" y="886"/>
                  </a:cubicBezTo>
                  <a:cubicBezTo>
                    <a:pt x="5250" y="1230"/>
                    <a:pt x="5035" y="1445"/>
                    <a:pt x="4826" y="1494"/>
                  </a:cubicBezTo>
                  <a:cubicBezTo>
                    <a:pt x="4815" y="1498"/>
                    <a:pt x="4806" y="1500"/>
                    <a:pt x="4797" y="1500"/>
                  </a:cubicBezTo>
                  <a:cubicBezTo>
                    <a:pt x="4714" y="1500"/>
                    <a:pt x="4689" y="1363"/>
                    <a:pt x="4789" y="1347"/>
                  </a:cubicBezTo>
                  <a:cubicBezTo>
                    <a:pt x="5059" y="1285"/>
                    <a:pt x="5305" y="843"/>
                    <a:pt x="5422" y="591"/>
                  </a:cubicBezTo>
                  <a:cubicBezTo>
                    <a:pt x="5465" y="483"/>
                    <a:pt x="5562" y="429"/>
                    <a:pt x="5659" y="429"/>
                  </a:cubicBezTo>
                  <a:close/>
                  <a:moveTo>
                    <a:pt x="9119" y="429"/>
                  </a:moveTo>
                  <a:cubicBezTo>
                    <a:pt x="9216" y="429"/>
                    <a:pt x="9313" y="483"/>
                    <a:pt x="9356" y="591"/>
                  </a:cubicBezTo>
                  <a:cubicBezTo>
                    <a:pt x="9473" y="843"/>
                    <a:pt x="9719" y="1279"/>
                    <a:pt x="9989" y="1347"/>
                  </a:cubicBezTo>
                  <a:cubicBezTo>
                    <a:pt x="10090" y="1359"/>
                    <a:pt x="10076" y="1501"/>
                    <a:pt x="9982" y="1501"/>
                  </a:cubicBezTo>
                  <a:cubicBezTo>
                    <a:pt x="9979" y="1501"/>
                    <a:pt x="9975" y="1501"/>
                    <a:pt x="9971" y="1500"/>
                  </a:cubicBezTo>
                  <a:lnTo>
                    <a:pt x="9952" y="1500"/>
                  </a:lnTo>
                  <a:cubicBezTo>
                    <a:pt x="9743" y="1451"/>
                    <a:pt x="9528" y="1236"/>
                    <a:pt x="9331" y="886"/>
                  </a:cubicBezTo>
                  <a:cubicBezTo>
                    <a:pt x="9316" y="763"/>
                    <a:pt x="9218" y="701"/>
                    <a:pt x="9119" y="701"/>
                  </a:cubicBezTo>
                  <a:cubicBezTo>
                    <a:pt x="9021" y="701"/>
                    <a:pt x="8923" y="763"/>
                    <a:pt x="8907" y="886"/>
                  </a:cubicBezTo>
                  <a:cubicBezTo>
                    <a:pt x="8704" y="1230"/>
                    <a:pt x="8489" y="1445"/>
                    <a:pt x="8280" y="1494"/>
                  </a:cubicBezTo>
                  <a:cubicBezTo>
                    <a:pt x="8276" y="1495"/>
                    <a:pt x="8272" y="1495"/>
                    <a:pt x="8268" y="1495"/>
                  </a:cubicBezTo>
                  <a:cubicBezTo>
                    <a:pt x="8186" y="1495"/>
                    <a:pt x="8161" y="1376"/>
                    <a:pt x="8250" y="1347"/>
                  </a:cubicBezTo>
                  <a:cubicBezTo>
                    <a:pt x="8520" y="1285"/>
                    <a:pt x="8760" y="843"/>
                    <a:pt x="8883" y="591"/>
                  </a:cubicBezTo>
                  <a:cubicBezTo>
                    <a:pt x="8926" y="483"/>
                    <a:pt x="9022" y="429"/>
                    <a:pt x="9119" y="429"/>
                  </a:cubicBezTo>
                  <a:close/>
                  <a:moveTo>
                    <a:pt x="2201" y="2730"/>
                  </a:moveTo>
                  <a:cubicBezTo>
                    <a:pt x="2392" y="2736"/>
                    <a:pt x="2539" y="2883"/>
                    <a:pt x="2539" y="3074"/>
                  </a:cubicBezTo>
                  <a:lnTo>
                    <a:pt x="2539" y="3566"/>
                  </a:lnTo>
                  <a:lnTo>
                    <a:pt x="1857" y="3566"/>
                  </a:lnTo>
                  <a:lnTo>
                    <a:pt x="1857" y="3074"/>
                  </a:lnTo>
                  <a:cubicBezTo>
                    <a:pt x="1857" y="2883"/>
                    <a:pt x="2004" y="2736"/>
                    <a:pt x="2195" y="2730"/>
                  </a:cubicBezTo>
                  <a:close/>
                  <a:moveTo>
                    <a:pt x="5662" y="2730"/>
                  </a:moveTo>
                  <a:cubicBezTo>
                    <a:pt x="5852" y="2736"/>
                    <a:pt x="6006" y="2883"/>
                    <a:pt x="6006" y="3074"/>
                  </a:cubicBezTo>
                  <a:lnTo>
                    <a:pt x="6006" y="3566"/>
                  </a:lnTo>
                  <a:lnTo>
                    <a:pt x="5318" y="3566"/>
                  </a:lnTo>
                  <a:lnTo>
                    <a:pt x="5318" y="3074"/>
                  </a:lnTo>
                  <a:cubicBezTo>
                    <a:pt x="5318" y="2883"/>
                    <a:pt x="5471" y="2736"/>
                    <a:pt x="5656" y="2730"/>
                  </a:cubicBezTo>
                  <a:close/>
                  <a:moveTo>
                    <a:pt x="9122" y="2730"/>
                  </a:moveTo>
                  <a:cubicBezTo>
                    <a:pt x="9307" y="2736"/>
                    <a:pt x="9460" y="2883"/>
                    <a:pt x="9460" y="3074"/>
                  </a:cubicBezTo>
                  <a:lnTo>
                    <a:pt x="9460" y="3566"/>
                  </a:lnTo>
                  <a:lnTo>
                    <a:pt x="8772" y="3566"/>
                  </a:lnTo>
                  <a:lnTo>
                    <a:pt x="8772" y="3074"/>
                  </a:lnTo>
                  <a:cubicBezTo>
                    <a:pt x="8772" y="2883"/>
                    <a:pt x="8926" y="2736"/>
                    <a:pt x="9116" y="2730"/>
                  </a:cubicBezTo>
                  <a:close/>
                  <a:moveTo>
                    <a:pt x="2204" y="1"/>
                  </a:moveTo>
                  <a:cubicBezTo>
                    <a:pt x="1952" y="1"/>
                    <a:pt x="1700" y="136"/>
                    <a:pt x="1580" y="406"/>
                  </a:cubicBezTo>
                  <a:cubicBezTo>
                    <a:pt x="1390" y="818"/>
                    <a:pt x="1248" y="917"/>
                    <a:pt x="1224" y="929"/>
                  </a:cubicBezTo>
                  <a:cubicBezTo>
                    <a:pt x="953" y="996"/>
                    <a:pt x="787" y="1273"/>
                    <a:pt x="855" y="1543"/>
                  </a:cubicBezTo>
                  <a:cubicBezTo>
                    <a:pt x="912" y="1773"/>
                    <a:pt x="1120" y="1927"/>
                    <a:pt x="1347" y="1927"/>
                  </a:cubicBezTo>
                  <a:cubicBezTo>
                    <a:pt x="1388" y="1927"/>
                    <a:pt x="1429" y="1923"/>
                    <a:pt x="1470" y="1912"/>
                  </a:cubicBezTo>
                  <a:cubicBezTo>
                    <a:pt x="1666" y="1857"/>
                    <a:pt x="1851" y="1752"/>
                    <a:pt x="1992" y="1599"/>
                  </a:cubicBezTo>
                  <a:lnTo>
                    <a:pt x="1992" y="2330"/>
                  </a:lnTo>
                  <a:cubicBezTo>
                    <a:pt x="1660" y="2429"/>
                    <a:pt x="1433" y="2730"/>
                    <a:pt x="1433" y="3074"/>
                  </a:cubicBezTo>
                  <a:lnTo>
                    <a:pt x="1433" y="3566"/>
                  </a:lnTo>
                  <a:lnTo>
                    <a:pt x="289" y="3566"/>
                  </a:lnTo>
                  <a:cubicBezTo>
                    <a:pt x="1" y="3566"/>
                    <a:pt x="1" y="3990"/>
                    <a:pt x="289" y="3996"/>
                  </a:cubicBezTo>
                  <a:lnTo>
                    <a:pt x="10419" y="3996"/>
                  </a:lnTo>
                  <a:cubicBezTo>
                    <a:pt x="10702" y="3996"/>
                    <a:pt x="10702" y="3566"/>
                    <a:pt x="10419" y="3566"/>
                  </a:cubicBezTo>
                  <a:lnTo>
                    <a:pt x="9891" y="3566"/>
                  </a:lnTo>
                  <a:lnTo>
                    <a:pt x="9891" y="3074"/>
                  </a:lnTo>
                  <a:cubicBezTo>
                    <a:pt x="9891" y="2730"/>
                    <a:pt x="9663" y="2429"/>
                    <a:pt x="9331" y="2330"/>
                  </a:cubicBezTo>
                  <a:lnTo>
                    <a:pt x="9331" y="1599"/>
                  </a:lnTo>
                  <a:cubicBezTo>
                    <a:pt x="9473" y="1752"/>
                    <a:pt x="9657" y="1857"/>
                    <a:pt x="9854" y="1912"/>
                  </a:cubicBezTo>
                  <a:cubicBezTo>
                    <a:pt x="9895" y="1923"/>
                    <a:pt x="9936" y="1927"/>
                    <a:pt x="9976" y="1927"/>
                  </a:cubicBezTo>
                  <a:cubicBezTo>
                    <a:pt x="10203" y="1927"/>
                    <a:pt x="10410" y="1773"/>
                    <a:pt x="10462" y="1543"/>
                  </a:cubicBezTo>
                  <a:cubicBezTo>
                    <a:pt x="10530" y="1273"/>
                    <a:pt x="10364" y="996"/>
                    <a:pt x="10094" y="929"/>
                  </a:cubicBezTo>
                  <a:cubicBezTo>
                    <a:pt x="10075" y="917"/>
                    <a:pt x="9934" y="818"/>
                    <a:pt x="9743" y="406"/>
                  </a:cubicBezTo>
                  <a:cubicBezTo>
                    <a:pt x="9620" y="136"/>
                    <a:pt x="9368" y="1"/>
                    <a:pt x="9117" y="1"/>
                  </a:cubicBezTo>
                  <a:cubicBezTo>
                    <a:pt x="8866" y="1"/>
                    <a:pt x="8615" y="136"/>
                    <a:pt x="8495" y="406"/>
                  </a:cubicBezTo>
                  <a:cubicBezTo>
                    <a:pt x="8299" y="818"/>
                    <a:pt x="8157" y="917"/>
                    <a:pt x="8139" y="929"/>
                  </a:cubicBezTo>
                  <a:cubicBezTo>
                    <a:pt x="7868" y="996"/>
                    <a:pt x="7702" y="1273"/>
                    <a:pt x="7770" y="1543"/>
                  </a:cubicBezTo>
                  <a:cubicBezTo>
                    <a:pt x="7827" y="1773"/>
                    <a:pt x="8036" y="1927"/>
                    <a:pt x="8263" y="1927"/>
                  </a:cubicBezTo>
                  <a:cubicBezTo>
                    <a:pt x="8303" y="1927"/>
                    <a:pt x="8344" y="1923"/>
                    <a:pt x="8385" y="1912"/>
                  </a:cubicBezTo>
                  <a:cubicBezTo>
                    <a:pt x="8581" y="1857"/>
                    <a:pt x="8766" y="1752"/>
                    <a:pt x="8907" y="1599"/>
                  </a:cubicBezTo>
                  <a:lnTo>
                    <a:pt x="8907" y="2330"/>
                  </a:lnTo>
                  <a:cubicBezTo>
                    <a:pt x="8575" y="2429"/>
                    <a:pt x="8348" y="2730"/>
                    <a:pt x="8348" y="3074"/>
                  </a:cubicBezTo>
                  <a:lnTo>
                    <a:pt x="8348" y="3566"/>
                  </a:lnTo>
                  <a:lnTo>
                    <a:pt x="6436" y="3566"/>
                  </a:lnTo>
                  <a:lnTo>
                    <a:pt x="6436" y="3074"/>
                  </a:lnTo>
                  <a:cubicBezTo>
                    <a:pt x="6436" y="2730"/>
                    <a:pt x="6209" y="2429"/>
                    <a:pt x="5877" y="2330"/>
                  </a:cubicBezTo>
                  <a:lnTo>
                    <a:pt x="5877" y="1599"/>
                  </a:lnTo>
                  <a:cubicBezTo>
                    <a:pt x="6018" y="1752"/>
                    <a:pt x="6203" y="1857"/>
                    <a:pt x="6399" y="1912"/>
                  </a:cubicBezTo>
                  <a:cubicBezTo>
                    <a:pt x="6440" y="1923"/>
                    <a:pt x="6481" y="1927"/>
                    <a:pt x="6522" y="1927"/>
                  </a:cubicBezTo>
                  <a:cubicBezTo>
                    <a:pt x="6749" y="1927"/>
                    <a:pt x="6957" y="1773"/>
                    <a:pt x="7014" y="1543"/>
                  </a:cubicBezTo>
                  <a:cubicBezTo>
                    <a:pt x="7075" y="1273"/>
                    <a:pt x="6916" y="996"/>
                    <a:pt x="6645" y="929"/>
                  </a:cubicBezTo>
                  <a:cubicBezTo>
                    <a:pt x="6621" y="917"/>
                    <a:pt x="6479" y="818"/>
                    <a:pt x="6289" y="406"/>
                  </a:cubicBezTo>
                  <a:cubicBezTo>
                    <a:pt x="6169" y="136"/>
                    <a:pt x="5917" y="1"/>
                    <a:pt x="5665" y="1"/>
                  </a:cubicBezTo>
                  <a:cubicBezTo>
                    <a:pt x="5413" y="1"/>
                    <a:pt x="5161" y="136"/>
                    <a:pt x="5041" y="406"/>
                  </a:cubicBezTo>
                  <a:cubicBezTo>
                    <a:pt x="4844" y="818"/>
                    <a:pt x="4709" y="917"/>
                    <a:pt x="4684" y="929"/>
                  </a:cubicBezTo>
                  <a:cubicBezTo>
                    <a:pt x="4414" y="996"/>
                    <a:pt x="4248" y="1273"/>
                    <a:pt x="4316" y="1543"/>
                  </a:cubicBezTo>
                  <a:cubicBezTo>
                    <a:pt x="4373" y="1773"/>
                    <a:pt x="4577" y="1927"/>
                    <a:pt x="4806" y="1927"/>
                  </a:cubicBezTo>
                  <a:cubicBezTo>
                    <a:pt x="4847" y="1927"/>
                    <a:pt x="4888" y="1923"/>
                    <a:pt x="4930" y="1912"/>
                  </a:cubicBezTo>
                  <a:cubicBezTo>
                    <a:pt x="5127" y="1857"/>
                    <a:pt x="5305" y="1752"/>
                    <a:pt x="5447" y="1599"/>
                  </a:cubicBezTo>
                  <a:lnTo>
                    <a:pt x="5447" y="2330"/>
                  </a:lnTo>
                  <a:cubicBezTo>
                    <a:pt x="5121" y="2429"/>
                    <a:pt x="4893" y="2730"/>
                    <a:pt x="4893" y="3074"/>
                  </a:cubicBezTo>
                  <a:lnTo>
                    <a:pt x="4893" y="3566"/>
                  </a:lnTo>
                  <a:lnTo>
                    <a:pt x="2976" y="3566"/>
                  </a:lnTo>
                  <a:lnTo>
                    <a:pt x="2976" y="3074"/>
                  </a:lnTo>
                  <a:cubicBezTo>
                    <a:pt x="2976" y="2730"/>
                    <a:pt x="2748" y="2429"/>
                    <a:pt x="2422" y="2330"/>
                  </a:cubicBezTo>
                  <a:lnTo>
                    <a:pt x="2422" y="1599"/>
                  </a:lnTo>
                  <a:cubicBezTo>
                    <a:pt x="2558" y="1752"/>
                    <a:pt x="2742" y="1857"/>
                    <a:pt x="2939" y="1912"/>
                  </a:cubicBezTo>
                  <a:cubicBezTo>
                    <a:pt x="2980" y="1923"/>
                    <a:pt x="3021" y="1927"/>
                    <a:pt x="3061" y="1927"/>
                  </a:cubicBezTo>
                  <a:cubicBezTo>
                    <a:pt x="3288" y="1927"/>
                    <a:pt x="3496" y="1773"/>
                    <a:pt x="3553" y="1543"/>
                  </a:cubicBezTo>
                  <a:cubicBezTo>
                    <a:pt x="3621" y="1273"/>
                    <a:pt x="3455" y="996"/>
                    <a:pt x="3185" y="929"/>
                  </a:cubicBezTo>
                  <a:cubicBezTo>
                    <a:pt x="3160" y="917"/>
                    <a:pt x="3025" y="818"/>
                    <a:pt x="2828" y="406"/>
                  </a:cubicBezTo>
                  <a:cubicBezTo>
                    <a:pt x="2708" y="136"/>
                    <a:pt x="2456" y="1"/>
                    <a:pt x="220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51"/>
            <p:cNvSpPr/>
            <p:nvPr/>
          </p:nvSpPr>
          <p:spPr>
            <a:xfrm>
              <a:off x="4355539" y="1563607"/>
              <a:ext cx="102162" cy="107799"/>
            </a:xfrm>
            <a:custGeom>
              <a:avLst/>
              <a:gdLst/>
              <a:ahLst/>
              <a:cxnLst/>
              <a:rect l="l" t="t" r="r" b="b"/>
              <a:pathLst>
                <a:path w="3788" h="3997" extrusionOk="0">
                  <a:moveTo>
                    <a:pt x="1588" y="429"/>
                  </a:moveTo>
                  <a:cubicBezTo>
                    <a:pt x="1684" y="429"/>
                    <a:pt x="1780" y="483"/>
                    <a:pt x="1827" y="591"/>
                  </a:cubicBezTo>
                  <a:cubicBezTo>
                    <a:pt x="1943" y="843"/>
                    <a:pt x="2189" y="1279"/>
                    <a:pt x="2460" y="1347"/>
                  </a:cubicBezTo>
                  <a:cubicBezTo>
                    <a:pt x="2554" y="1359"/>
                    <a:pt x="2541" y="1501"/>
                    <a:pt x="2452" y="1501"/>
                  </a:cubicBezTo>
                  <a:cubicBezTo>
                    <a:pt x="2449" y="1501"/>
                    <a:pt x="2445" y="1501"/>
                    <a:pt x="2441" y="1500"/>
                  </a:cubicBezTo>
                  <a:lnTo>
                    <a:pt x="2423" y="1500"/>
                  </a:lnTo>
                  <a:cubicBezTo>
                    <a:pt x="2214" y="1451"/>
                    <a:pt x="1999" y="1236"/>
                    <a:pt x="1802" y="886"/>
                  </a:cubicBezTo>
                  <a:cubicBezTo>
                    <a:pt x="1784" y="763"/>
                    <a:pt x="1685" y="701"/>
                    <a:pt x="1588" y="701"/>
                  </a:cubicBezTo>
                  <a:cubicBezTo>
                    <a:pt x="1490" y="701"/>
                    <a:pt x="1393" y="763"/>
                    <a:pt x="1378" y="886"/>
                  </a:cubicBezTo>
                  <a:cubicBezTo>
                    <a:pt x="1175" y="1230"/>
                    <a:pt x="960" y="1445"/>
                    <a:pt x="751" y="1494"/>
                  </a:cubicBezTo>
                  <a:cubicBezTo>
                    <a:pt x="747" y="1495"/>
                    <a:pt x="743" y="1495"/>
                    <a:pt x="739" y="1495"/>
                  </a:cubicBezTo>
                  <a:cubicBezTo>
                    <a:pt x="656" y="1495"/>
                    <a:pt x="632" y="1376"/>
                    <a:pt x="714" y="1347"/>
                  </a:cubicBezTo>
                  <a:cubicBezTo>
                    <a:pt x="984" y="1285"/>
                    <a:pt x="1230" y="843"/>
                    <a:pt x="1353" y="591"/>
                  </a:cubicBezTo>
                  <a:cubicBezTo>
                    <a:pt x="1396" y="483"/>
                    <a:pt x="1492" y="429"/>
                    <a:pt x="1588" y="429"/>
                  </a:cubicBezTo>
                  <a:close/>
                  <a:moveTo>
                    <a:pt x="1587" y="2730"/>
                  </a:moveTo>
                  <a:cubicBezTo>
                    <a:pt x="1777" y="2736"/>
                    <a:pt x="1931" y="2883"/>
                    <a:pt x="1931" y="3074"/>
                  </a:cubicBezTo>
                  <a:lnTo>
                    <a:pt x="1931" y="3566"/>
                  </a:lnTo>
                  <a:lnTo>
                    <a:pt x="1243" y="3566"/>
                  </a:lnTo>
                  <a:lnTo>
                    <a:pt x="1243" y="3074"/>
                  </a:lnTo>
                  <a:cubicBezTo>
                    <a:pt x="1243" y="2883"/>
                    <a:pt x="1396" y="2736"/>
                    <a:pt x="1587" y="2730"/>
                  </a:cubicBezTo>
                  <a:close/>
                  <a:moveTo>
                    <a:pt x="1586" y="1"/>
                  </a:moveTo>
                  <a:cubicBezTo>
                    <a:pt x="1335" y="1"/>
                    <a:pt x="1083" y="136"/>
                    <a:pt x="960" y="406"/>
                  </a:cubicBezTo>
                  <a:cubicBezTo>
                    <a:pt x="769" y="818"/>
                    <a:pt x="628" y="917"/>
                    <a:pt x="609" y="929"/>
                  </a:cubicBezTo>
                  <a:cubicBezTo>
                    <a:pt x="339" y="996"/>
                    <a:pt x="173" y="1273"/>
                    <a:pt x="241" y="1543"/>
                  </a:cubicBezTo>
                  <a:cubicBezTo>
                    <a:pt x="298" y="1773"/>
                    <a:pt x="502" y="1927"/>
                    <a:pt x="731" y="1927"/>
                  </a:cubicBezTo>
                  <a:cubicBezTo>
                    <a:pt x="772" y="1927"/>
                    <a:pt x="814" y="1923"/>
                    <a:pt x="855" y="1912"/>
                  </a:cubicBezTo>
                  <a:cubicBezTo>
                    <a:pt x="1052" y="1857"/>
                    <a:pt x="1230" y="1752"/>
                    <a:pt x="1372" y="1599"/>
                  </a:cubicBezTo>
                  <a:lnTo>
                    <a:pt x="1372" y="2330"/>
                  </a:lnTo>
                  <a:cubicBezTo>
                    <a:pt x="1046" y="2429"/>
                    <a:pt x="818" y="2730"/>
                    <a:pt x="818" y="3074"/>
                  </a:cubicBezTo>
                  <a:lnTo>
                    <a:pt x="818" y="3566"/>
                  </a:lnTo>
                  <a:lnTo>
                    <a:pt x="290" y="3566"/>
                  </a:lnTo>
                  <a:cubicBezTo>
                    <a:pt x="1" y="3566"/>
                    <a:pt x="1" y="3996"/>
                    <a:pt x="290" y="3996"/>
                  </a:cubicBezTo>
                  <a:lnTo>
                    <a:pt x="3505" y="3996"/>
                  </a:lnTo>
                  <a:cubicBezTo>
                    <a:pt x="3787" y="3990"/>
                    <a:pt x="3787" y="3566"/>
                    <a:pt x="3505" y="3566"/>
                  </a:cubicBezTo>
                  <a:lnTo>
                    <a:pt x="2361" y="3566"/>
                  </a:lnTo>
                  <a:lnTo>
                    <a:pt x="2361" y="3074"/>
                  </a:lnTo>
                  <a:cubicBezTo>
                    <a:pt x="2361" y="2730"/>
                    <a:pt x="2134" y="2429"/>
                    <a:pt x="1802" y="2330"/>
                  </a:cubicBezTo>
                  <a:lnTo>
                    <a:pt x="1802" y="1599"/>
                  </a:lnTo>
                  <a:cubicBezTo>
                    <a:pt x="1943" y="1752"/>
                    <a:pt x="2122" y="1857"/>
                    <a:pt x="2324" y="1912"/>
                  </a:cubicBezTo>
                  <a:cubicBezTo>
                    <a:pt x="2365" y="1923"/>
                    <a:pt x="2406" y="1927"/>
                    <a:pt x="2446" y="1927"/>
                  </a:cubicBezTo>
                  <a:cubicBezTo>
                    <a:pt x="2672" y="1927"/>
                    <a:pt x="2876" y="1773"/>
                    <a:pt x="2933" y="1543"/>
                  </a:cubicBezTo>
                  <a:cubicBezTo>
                    <a:pt x="3001" y="1273"/>
                    <a:pt x="2835" y="996"/>
                    <a:pt x="2564" y="929"/>
                  </a:cubicBezTo>
                  <a:cubicBezTo>
                    <a:pt x="2546" y="917"/>
                    <a:pt x="2404" y="818"/>
                    <a:pt x="2208" y="406"/>
                  </a:cubicBezTo>
                  <a:cubicBezTo>
                    <a:pt x="2088" y="136"/>
                    <a:pt x="1837" y="1"/>
                    <a:pt x="158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51"/>
            <p:cNvSpPr/>
            <p:nvPr/>
          </p:nvSpPr>
          <p:spPr>
            <a:xfrm>
              <a:off x="4169041" y="1774323"/>
              <a:ext cx="288660" cy="116753"/>
            </a:xfrm>
            <a:custGeom>
              <a:avLst/>
              <a:gdLst/>
              <a:ahLst/>
              <a:cxnLst/>
              <a:rect l="l" t="t" r="r" b="b"/>
              <a:pathLst>
                <a:path w="10703" h="4329" extrusionOk="0">
                  <a:moveTo>
                    <a:pt x="284" y="0"/>
                  </a:moveTo>
                  <a:cubicBezTo>
                    <a:pt x="1" y="0"/>
                    <a:pt x="1" y="430"/>
                    <a:pt x="284" y="430"/>
                  </a:cubicBezTo>
                  <a:lnTo>
                    <a:pt x="812" y="430"/>
                  </a:lnTo>
                  <a:lnTo>
                    <a:pt x="812" y="4112"/>
                  </a:lnTo>
                  <a:cubicBezTo>
                    <a:pt x="812" y="4254"/>
                    <a:pt x="920" y="4324"/>
                    <a:pt x="1027" y="4324"/>
                  </a:cubicBezTo>
                  <a:cubicBezTo>
                    <a:pt x="1135" y="4324"/>
                    <a:pt x="1243" y="4254"/>
                    <a:pt x="1243" y="4112"/>
                  </a:cubicBezTo>
                  <a:lnTo>
                    <a:pt x="1243" y="430"/>
                  </a:lnTo>
                  <a:lnTo>
                    <a:pt x="1931" y="430"/>
                  </a:lnTo>
                  <a:lnTo>
                    <a:pt x="1931" y="4112"/>
                  </a:lnTo>
                  <a:cubicBezTo>
                    <a:pt x="1931" y="4257"/>
                    <a:pt x="2037" y="4329"/>
                    <a:pt x="2143" y="4329"/>
                  </a:cubicBezTo>
                  <a:cubicBezTo>
                    <a:pt x="2249" y="4329"/>
                    <a:pt x="2355" y="4257"/>
                    <a:pt x="2355" y="4112"/>
                  </a:cubicBezTo>
                  <a:lnTo>
                    <a:pt x="2355" y="430"/>
                  </a:lnTo>
                  <a:lnTo>
                    <a:pt x="4273" y="430"/>
                  </a:lnTo>
                  <a:lnTo>
                    <a:pt x="4273" y="4112"/>
                  </a:lnTo>
                  <a:cubicBezTo>
                    <a:pt x="4273" y="4257"/>
                    <a:pt x="4379" y="4329"/>
                    <a:pt x="4485" y="4329"/>
                  </a:cubicBezTo>
                  <a:cubicBezTo>
                    <a:pt x="4591" y="4329"/>
                    <a:pt x="4697" y="4257"/>
                    <a:pt x="4697" y="4112"/>
                  </a:cubicBezTo>
                  <a:lnTo>
                    <a:pt x="4697" y="430"/>
                  </a:lnTo>
                  <a:lnTo>
                    <a:pt x="5385" y="430"/>
                  </a:lnTo>
                  <a:lnTo>
                    <a:pt x="5385" y="4112"/>
                  </a:lnTo>
                  <a:cubicBezTo>
                    <a:pt x="5385" y="4257"/>
                    <a:pt x="5493" y="4329"/>
                    <a:pt x="5601" y="4329"/>
                  </a:cubicBezTo>
                  <a:cubicBezTo>
                    <a:pt x="5708" y="4329"/>
                    <a:pt x="5816" y="4257"/>
                    <a:pt x="5816" y="4112"/>
                  </a:cubicBezTo>
                  <a:lnTo>
                    <a:pt x="5816" y="430"/>
                  </a:lnTo>
                  <a:lnTo>
                    <a:pt x="7727" y="430"/>
                  </a:lnTo>
                  <a:lnTo>
                    <a:pt x="7727" y="4112"/>
                  </a:lnTo>
                  <a:cubicBezTo>
                    <a:pt x="7727" y="4257"/>
                    <a:pt x="7835" y="4329"/>
                    <a:pt x="7942" y="4329"/>
                  </a:cubicBezTo>
                  <a:cubicBezTo>
                    <a:pt x="8050" y="4329"/>
                    <a:pt x="8158" y="4257"/>
                    <a:pt x="8158" y="4112"/>
                  </a:cubicBezTo>
                  <a:lnTo>
                    <a:pt x="8158" y="430"/>
                  </a:lnTo>
                  <a:lnTo>
                    <a:pt x="8846" y="430"/>
                  </a:lnTo>
                  <a:lnTo>
                    <a:pt x="8846" y="4112"/>
                  </a:lnTo>
                  <a:cubicBezTo>
                    <a:pt x="8846" y="4257"/>
                    <a:pt x="8954" y="4329"/>
                    <a:pt x="9061" y="4329"/>
                  </a:cubicBezTo>
                  <a:cubicBezTo>
                    <a:pt x="9169" y="4329"/>
                    <a:pt x="9276" y="4257"/>
                    <a:pt x="9276" y="4112"/>
                  </a:cubicBezTo>
                  <a:lnTo>
                    <a:pt x="9276" y="430"/>
                  </a:lnTo>
                  <a:lnTo>
                    <a:pt x="10420" y="430"/>
                  </a:lnTo>
                  <a:cubicBezTo>
                    <a:pt x="10702" y="430"/>
                    <a:pt x="10702" y="0"/>
                    <a:pt x="1042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51"/>
            <p:cNvSpPr/>
            <p:nvPr/>
          </p:nvSpPr>
          <p:spPr>
            <a:xfrm>
              <a:off x="4059138" y="1774323"/>
              <a:ext cx="102135" cy="116753"/>
            </a:xfrm>
            <a:custGeom>
              <a:avLst/>
              <a:gdLst/>
              <a:ahLst/>
              <a:cxnLst/>
              <a:rect l="l" t="t" r="r" b="b"/>
              <a:pathLst>
                <a:path w="3787" h="4329" extrusionOk="0">
                  <a:moveTo>
                    <a:pt x="289" y="0"/>
                  </a:moveTo>
                  <a:cubicBezTo>
                    <a:pt x="1" y="0"/>
                    <a:pt x="1" y="430"/>
                    <a:pt x="289" y="430"/>
                  </a:cubicBezTo>
                  <a:lnTo>
                    <a:pt x="1427" y="430"/>
                  </a:lnTo>
                  <a:lnTo>
                    <a:pt x="1427" y="4112"/>
                  </a:lnTo>
                  <a:cubicBezTo>
                    <a:pt x="1427" y="4254"/>
                    <a:pt x="1534" y="4324"/>
                    <a:pt x="1642" y="4324"/>
                  </a:cubicBezTo>
                  <a:cubicBezTo>
                    <a:pt x="1749" y="4324"/>
                    <a:pt x="1857" y="4254"/>
                    <a:pt x="1857" y="4112"/>
                  </a:cubicBezTo>
                  <a:lnTo>
                    <a:pt x="1857" y="430"/>
                  </a:lnTo>
                  <a:lnTo>
                    <a:pt x="2545" y="430"/>
                  </a:lnTo>
                  <a:lnTo>
                    <a:pt x="2545" y="4112"/>
                  </a:lnTo>
                  <a:cubicBezTo>
                    <a:pt x="2545" y="4257"/>
                    <a:pt x="2653" y="4329"/>
                    <a:pt x="2760" y="4329"/>
                  </a:cubicBezTo>
                  <a:cubicBezTo>
                    <a:pt x="2868" y="4329"/>
                    <a:pt x="2976" y="4257"/>
                    <a:pt x="2976" y="4112"/>
                  </a:cubicBezTo>
                  <a:lnTo>
                    <a:pt x="2976" y="430"/>
                  </a:lnTo>
                  <a:lnTo>
                    <a:pt x="3504" y="430"/>
                  </a:lnTo>
                  <a:cubicBezTo>
                    <a:pt x="3787" y="430"/>
                    <a:pt x="3787" y="0"/>
                    <a:pt x="35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7" name="Google Shape;967;p51"/>
          <p:cNvGrpSpPr/>
          <p:nvPr/>
        </p:nvGrpSpPr>
        <p:grpSpPr>
          <a:xfrm>
            <a:off x="1379022" y="2157783"/>
            <a:ext cx="398536" cy="284857"/>
            <a:chOff x="1379022" y="2157783"/>
            <a:chExt cx="398536" cy="284857"/>
          </a:xfrm>
        </p:grpSpPr>
        <p:sp>
          <p:nvSpPr>
            <p:cNvPr id="968" name="Google Shape;968;p51"/>
            <p:cNvSpPr/>
            <p:nvPr/>
          </p:nvSpPr>
          <p:spPr>
            <a:xfrm>
              <a:off x="1379022" y="2157783"/>
              <a:ext cx="398536" cy="284857"/>
            </a:xfrm>
            <a:custGeom>
              <a:avLst/>
              <a:gdLst/>
              <a:ahLst/>
              <a:cxnLst/>
              <a:rect l="l" t="t" r="r" b="b"/>
              <a:pathLst>
                <a:path w="14777" h="10562" extrusionOk="0">
                  <a:moveTo>
                    <a:pt x="3842" y="608"/>
                  </a:moveTo>
                  <a:cubicBezTo>
                    <a:pt x="3989" y="608"/>
                    <a:pt x="4112" y="731"/>
                    <a:pt x="4112" y="879"/>
                  </a:cubicBezTo>
                  <a:lnTo>
                    <a:pt x="4112" y="4075"/>
                  </a:lnTo>
                  <a:cubicBezTo>
                    <a:pt x="4112" y="4222"/>
                    <a:pt x="3989" y="4345"/>
                    <a:pt x="3842" y="4345"/>
                  </a:cubicBezTo>
                  <a:lnTo>
                    <a:pt x="3350" y="4345"/>
                  </a:lnTo>
                  <a:cubicBezTo>
                    <a:pt x="3203" y="4345"/>
                    <a:pt x="3080" y="4222"/>
                    <a:pt x="3080" y="4075"/>
                  </a:cubicBezTo>
                  <a:lnTo>
                    <a:pt x="3080" y="879"/>
                  </a:lnTo>
                  <a:cubicBezTo>
                    <a:pt x="3080" y="731"/>
                    <a:pt x="3203" y="608"/>
                    <a:pt x="3350" y="608"/>
                  </a:cubicBezTo>
                  <a:close/>
                  <a:moveTo>
                    <a:pt x="11421" y="608"/>
                  </a:moveTo>
                  <a:cubicBezTo>
                    <a:pt x="11568" y="608"/>
                    <a:pt x="11691" y="731"/>
                    <a:pt x="11691" y="879"/>
                  </a:cubicBezTo>
                  <a:lnTo>
                    <a:pt x="11691" y="4075"/>
                  </a:lnTo>
                  <a:cubicBezTo>
                    <a:pt x="11691" y="4222"/>
                    <a:pt x="11574" y="4345"/>
                    <a:pt x="11421" y="4345"/>
                  </a:cubicBezTo>
                  <a:lnTo>
                    <a:pt x="10935" y="4345"/>
                  </a:lnTo>
                  <a:cubicBezTo>
                    <a:pt x="10782" y="4345"/>
                    <a:pt x="10659" y="4222"/>
                    <a:pt x="10659" y="4075"/>
                  </a:cubicBezTo>
                  <a:lnTo>
                    <a:pt x="10659" y="879"/>
                  </a:lnTo>
                  <a:cubicBezTo>
                    <a:pt x="10659" y="731"/>
                    <a:pt x="10782" y="608"/>
                    <a:pt x="10935" y="608"/>
                  </a:cubicBezTo>
                  <a:close/>
                  <a:moveTo>
                    <a:pt x="8981" y="6521"/>
                  </a:moveTo>
                  <a:cubicBezTo>
                    <a:pt x="9128" y="6521"/>
                    <a:pt x="9251" y="6638"/>
                    <a:pt x="9251" y="6786"/>
                  </a:cubicBezTo>
                  <a:lnTo>
                    <a:pt x="9251" y="6792"/>
                  </a:lnTo>
                  <a:lnTo>
                    <a:pt x="9251" y="7277"/>
                  </a:lnTo>
                  <a:cubicBezTo>
                    <a:pt x="9251" y="7431"/>
                    <a:pt x="9134" y="7548"/>
                    <a:pt x="8981" y="7554"/>
                  </a:cubicBezTo>
                  <a:lnTo>
                    <a:pt x="5790" y="7554"/>
                  </a:lnTo>
                  <a:cubicBezTo>
                    <a:pt x="5643" y="7548"/>
                    <a:pt x="5520" y="7431"/>
                    <a:pt x="5520" y="7277"/>
                  </a:cubicBezTo>
                  <a:lnTo>
                    <a:pt x="5520" y="6792"/>
                  </a:lnTo>
                  <a:cubicBezTo>
                    <a:pt x="5520" y="6638"/>
                    <a:pt x="5643" y="6521"/>
                    <a:pt x="5790" y="6521"/>
                  </a:cubicBezTo>
                  <a:close/>
                  <a:moveTo>
                    <a:pt x="7843" y="1"/>
                  </a:moveTo>
                  <a:cubicBezTo>
                    <a:pt x="7607" y="1"/>
                    <a:pt x="7547" y="372"/>
                    <a:pt x="7806" y="430"/>
                  </a:cubicBezTo>
                  <a:cubicBezTo>
                    <a:pt x="8317" y="534"/>
                    <a:pt x="8772" y="829"/>
                    <a:pt x="9079" y="1253"/>
                  </a:cubicBezTo>
                  <a:cubicBezTo>
                    <a:pt x="9116" y="1309"/>
                    <a:pt x="9183" y="1340"/>
                    <a:pt x="9251" y="1340"/>
                  </a:cubicBezTo>
                  <a:lnTo>
                    <a:pt x="10228" y="1340"/>
                  </a:lnTo>
                  <a:lnTo>
                    <a:pt x="10228" y="3608"/>
                  </a:lnTo>
                  <a:lnTo>
                    <a:pt x="9251" y="3608"/>
                  </a:lnTo>
                  <a:cubicBezTo>
                    <a:pt x="9183" y="3608"/>
                    <a:pt x="9116" y="3638"/>
                    <a:pt x="9079" y="3694"/>
                  </a:cubicBezTo>
                  <a:cubicBezTo>
                    <a:pt x="8950" y="3872"/>
                    <a:pt x="8790" y="4032"/>
                    <a:pt x="8606" y="4167"/>
                  </a:cubicBezTo>
                  <a:cubicBezTo>
                    <a:pt x="8550" y="4204"/>
                    <a:pt x="8520" y="4272"/>
                    <a:pt x="8520" y="4339"/>
                  </a:cubicBezTo>
                  <a:lnTo>
                    <a:pt x="8520" y="6085"/>
                  </a:lnTo>
                  <a:lnTo>
                    <a:pt x="6251" y="6085"/>
                  </a:lnTo>
                  <a:lnTo>
                    <a:pt x="6251" y="4339"/>
                  </a:lnTo>
                  <a:cubicBezTo>
                    <a:pt x="6251" y="4272"/>
                    <a:pt x="6221" y="4204"/>
                    <a:pt x="6165" y="4167"/>
                  </a:cubicBezTo>
                  <a:cubicBezTo>
                    <a:pt x="5981" y="4032"/>
                    <a:pt x="5821" y="3878"/>
                    <a:pt x="5692" y="3694"/>
                  </a:cubicBezTo>
                  <a:cubicBezTo>
                    <a:pt x="5655" y="3638"/>
                    <a:pt x="5588" y="3608"/>
                    <a:pt x="5520" y="3608"/>
                  </a:cubicBezTo>
                  <a:lnTo>
                    <a:pt x="4543" y="3608"/>
                  </a:lnTo>
                  <a:lnTo>
                    <a:pt x="4543" y="1340"/>
                  </a:lnTo>
                  <a:lnTo>
                    <a:pt x="5520" y="1340"/>
                  </a:lnTo>
                  <a:cubicBezTo>
                    <a:pt x="5588" y="1340"/>
                    <a:pt x="5655" y="1309"/>
                    <a:pt x="5692" y="1253"/>
                  </a:cubicBezTo>
                  <a:cubicBezTo>
                    <a:pt x="5993" y="836"/>
                    <a:pt x="6436" y="547"/>
                    <a:pt x="6940" y="436"/>
                  </a:cubicBezTo>
                  <a:cubicBezTo>
                    <a:pt x="7206" y="385"/>
                    <a:pt x="7143" y="10"/>
                    <a:pt x="6910" y="10"/>
                  </a:cubicBezTo>
                  <a:cubicBezTo>
                    <a:pt x="6890" y="10"/>
                    <a:pt x="6870" y="12"/>
                    <a:pt x="6848" y="18"/>
                  </a:cubicBezTo>
                  <a:cubicBezTo>
                    <a:pt x="6282" y="141"/>
                    <a:pt x="5772" y="454"/>
                    <a:pt x="5415" y="909"/>
                  </a:cubicBezTo>
                  <a:lnTo>
                    <a:pt x="4543" y="909"/>
                  </a:lnTo>
                  <a:lnTo>
                    <a:pt x="4543" y="879"/>
                  </a:lnTo>
                  <a:cubicBezTo>
                    <a:pt x="4543" y="491"/>
                    <a:pt x="4229" y="178"/>
                    <a:pt x="3842" y="178"/>
                  </a:cubicBezTo>
                  <a:lnTo>
                    <a:pt x="3350" y="178"/>
                  </a:lnTo>
                  <a:cubicBezTo>
                    <a:pt x="2963" y="178"/>
                    <a:pt x="2649" y="491"/>
                    <a:pt x="2649" y="879"/>
                  </a:cubicBezTo>
                  <a:lnTo>
                    <a:pt x="2649" y="983"/>
                  </a:lnTo>
                  <a:lnTo>
                    <a:pt x="283" y="983"/>
                  </a:lnTo>
                  <a:cubicBezTo>
                    <a:pt x="0" y="983"/>
                    <a:pt x="0" y="1413"/>
                    <a:pt x="283" y="1413"/>
                  </a:cubicBezTo>
                  <a:lnTo>
                    <a:pt x="2649" y="1413"/>
                  </a:lnTo>
                  <a:lnTo>
                    <a:pt x="2649" y="3534"/>
                  </a:lnTo>
                  <a:lnTo>
                    <a:pt x="283" y="3534"/>
                  </a:lnTo>
                  <a:cubicBezTo>
                    <a:pt x="0" y="3534"/>
                    <a:pt x="0" y="3964"/>
                    <a:pt x="283" y="3964"/>
                  </a:cubicBezTo>
                  <a:lnTo>
                    <a:pt x="2649" y="3964"/>
                  </a:lnTo>
                  <a:lnTo>
                    <a:pt x="2649" y="4069"/>
                  </a:lnTo>
                  <a:cubicBezTo>
                    <a:pt x="2649" y="4456"/>
                    <a:pt x="2963" y="4769"/>
                    <a:pt x="3350" y="4769"/>
                  </a:cubicBezTo>
                  <a:lnTo>
                    <a:pt x="3842" y="4769"/>
                  </a:lnTo>
                  <a:cubicBezTo>
                    <a:pt x="4223" y="4769"/>
                    <a:pt x="4536" y="4456"/>
                    <a:pt x="4536" y="4069"/>
                  </a:cubicBezTo>
                  <a:lnTo>
                    <a:pt x="4536" y="4038"/>
                  </a:lnTo>
                  <a:lnTo>
                    <a:pt x="5415" y="4038"/>
                  </a:lnTo>
                  <a:cubicBezTo>
                    <a:pt x="5538" y="4192"/>
                    <a:pt x="5674" y="4327"/>
                    <a:pt x="5827" y="4450"/>
                  </a:cubicBezTo>
                  <a:lnTo>
                    <a:pt x="5827" y="6091"/>
                  </a:lnTo>
                  <a:lnTo>
                    <a:pt x="5790" y="6091"/>
                  </a:lnTo>
                  <a:cubicBezTo>
                    <a:pt x="5409" y="6091"/>
                    <a:pt x="5096" y="6404"/>
                    <a:pt x="5096" y="6792"/>
                  </a:cubicBezTo>
                  <a:lnTo>
                    <a:pt x="5096" y="7277"/>
                  </a:lnTo>
                  <a:cubicBezTo>
                    <a:pt x="5096" y="7665"/>
                    <a:pt x="5409" y="7978"/>
                    <a:pt x="5790" y="7978"/>
                  </a:cubicBezTo>
                  <a:lnTo>
                    <a:pt x="5901" y="7978"/>
                  </a:lnTo>
                  <a:lnTo>
                    <a:pt x="5901" y="10345"/>
                  </a:lnTo>
                  <a:cubicBezTo>
                    <a:pt x="5901" y="10489"/>
                    <a:pt x="6007" y="10561"/>
                    <a:pt x="6113" y="10561"/>
                  </a:cubicBezTo>
                  <a:cubicBezTo>
                    <a:pt x="6219" y="10561"/>
                    <a:pt x="6325" y="10489"/>
                    <a:pt x="6325" y="10345"/>
                  </a:cubicBezTo>
                  <a:lnTo>
                    <a:pt x="6325" y="7978"/>
                  </a:lnTo>
                  <a:lnTo>
                    <a:pt x="8452" y="7978"/>
                  </a:lnTo>
                  <a:lnTo>
                    <a:pt x="8452" y="10345"/>
                  </a:lnTo>
                  <a:cubicBezTo>
                    <a:pt x="8452" y="10486"/>
                    <a:pt x="8558" y="10557"/>
                    <a:pt x="8664" y="10557"/>
                  </a:cubicBezTo>
                  <a:cubicBezTo>
                    <a:pt x="8770" y="10557"/>
                    <a:pt x="8876" y="10486"/>
                    <a:pt x="8876" y="10345"/>
                  </a:cubicBezTo>
                  <a:lnTo>
                    <a:pt x="8876" y="7978"/>
                  </a:lnTo>
                  <a:lnTo>
                    <a:pt x="8987" y="7978"/>
                  </a:lnTo>
                  <a:cubicBezTo>
                    <a:pt x="9368" y="7978"/>
                    <a:pt x="9681" y="7665"/>
                    <a:pt x="9681" y="7277"/>
                  </a:cubicBezTo>
                  <a:lnTo>
                    <a:pt x="9681" y="6786"/>
                  </a:lnTo>
                  <a:cubicBezTo>
                    <a:pt x="9681" y="6404"/>
                    <a:pt x="9368" y="6091"/>
                    <a:pt x="8987" y="6085"/>
                  </a:cubicBezTo>
                  <a:lnTo>
                    <a:pt x="8950" y="6085"/>
                  </a:lnTo>
                  <a:lnTo>
                    <a:pt x="8950" y="4444"/>
                  </a:lnTo>
                  <a:cubicBezTo>
                    <a:pt x="9103" y="4327"/>
                    <a:pt x="9239" y="4185"/>
                    <a:pt x="9362" y="4038"/>
                  </a:cubicBezTo>
                  <a:lnTo>
                    <a:pt x="10234" y="4038"/>
                  </a:lnTo>
                  <a:lnTo>
                    <a:pt x="10234" y="4069"/>
                  </a:lnTo>
                  <a:cubicBezTo>
                    <a:pt x="10234" y="4456"/>
                    <a:pt x="10548" y="4769"/>
                    <a:pt x="10935" y="4769"/>
                  </a:cubicBezTo>
                  <a:lnTo>
                    <a:pt x="11427" y="4769"/>
                  </a:lnTo>
                  <a:cubicBezTo>
                    <a:pt x="11808" y="4769"/>
                    <a:pt x="12121" y="4456"/>
                    <a:pt x="12121" y="4069"/>
                  </a:cubicBezTo>
                  <a:lnTo>
                    <a:pt x="12121" y="3964"/>
                  </a:lnTo>
                  <a:lnTo>
                    <a:pt x="14494" y="3964"/>
                  </a:lnTo>
                  <a:cubicBezTo>
                    <a:pt x="14777" y="3964"/>
                    <a:pt x="14777" y="3534"/>
                    <a:pt x="14494" y="3534"/>
                  </a:cubicBezTo>
                  <a:lnTo>
                    <a:pt x="12121" y="3534"/>
                  </a:lnTo>
                  <a:lnTo>
                    <a:pt x="12121" y="1413"/>
                  </a:lnTo>
                  <a:lnTo>
                    <a:pt x="14488" y="1413"/>
                  </a:lnTo>
                  <a:cubicBezTo>
                    <a:pt x="14777" y="1413"/>
                    <a:pt x="14777" y="983"/>
                    <a:pt x="14488" y="983"/>
                  </a:cubicBezTo>
                  <a:lnTo>
                    <a:pt x="12121" y="983"/>
                  </a:lnTo>
                  <a:lnTo>
                    <a:pt x="12121" y="879"/>
                  </a:lnTo>
                  <a:cubicBezTo>
                    <a:pt x="12121" y="491"/>
                    <a:pt x="11808" y="178"/>
                    <a:pt x="11421" y="178"/>
                  </a:cubicBezTo>
                  <a:lnTo>
                    <a:pt x="10935" y="178"/>
                  </a:lnTo>
                  <a:cubicBezTo>
                    <a:pt x="10548" y="178"/>
                    <a:pt x="10234" y="491"/>
                    <a:pt x="10234" y="879"/>
                  </a:cubicBezTo>
                  <a:lnTo>
                    <a:pt x="10234" y="909"/>
                  </a:lnTo>
                  <a:lnTo>
                    <a:pt x="9362" y="909"/>
                  </a:lnTo>
                  <a:cubicBezTo>
                    <a:pt x="8993" y="448"/>
                    <a:pt x="8476" y="129"/>
                    <a:pt x="7893" y="6"/>
                  </a:cubicBezTo>
                  <a:cubicBezTo>
                    <a:pt x="7875" y="2"/>
                    <a:pt x="7859" y="1"/>
                    <a:pt x="78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51"/>
            <p:cNvSpPr/>
            <p:nvPr/>
          </p:nvSpPr>
          <p:spPr>
            <a:xfrm>
              <a:off x="1547827" y="2194219"/>
              <a:ext cx="70931" cy="60709"/>
            </a:xfrm>
            <a:custGeom>
              <a:avLst/>
              <a:gdLst/>
              <a:ahLst/>
              <a:cxnLst/>
              <a:rect l="l" t="t" r="r" b="b"/>
              <a:pathLst>
                <a:path w="2630" h="2251" extrusionOk="0">
                  <a:moveTo>
                    <a:pt x="1130" y="425"/>
                  </a:moveTo>
                  <a:cubicBezTo>
                    <a:pt x="1750" y="425"/>
                    <a:pt x="2058" y="1175"/>
                    <a:pt x="1621" y="1617"/>
                  </a:cubicBezTo>
                  <a:cubicBezTo>
                    <a:pt x="1478" y="1759"/>
                    <a:pt x="1303" y="1822"/>
                    <a:pt x="1131" y="1822"/>
                  </a:cubicBezTo>
                  <a:cubicBezTo>
                    <a:pt x="772" y="1822"/>
                    <a:pt x="429" y="1546"/>
                    <a:pt x="429" y="1126"/>
                  </a:cubicBezTo>
                  <a:cubicBezTo>
                    <a:pt x="429" y="738"/>
                    <a:pt x="742" y="425"/>
                    <a:pt x="1130" y="425"/>
                  </a:cubicBezTo>
                  <a:close/>
                  <a:moveTo>
                    <a:pt x="1130" y="1"/>
                  </a:moveTo>
                  <a:cubicBezTo>
                    <a:pt x="509" y="1"/>
                    <a:pt x="5" y="499"/>
                    <a:pt x="5" y="1126"/>
                  </a:cubicBezTo>
                  <a:cubicBezTo>
                    <a:pt x="0" y="1803"/>
                    <a:pt x="556" y="2250"/>
                    <a:pt x="1134" y="2250"/>
                  </a:cubicBezTo>
                  <a:cubicBezTo>
                    <a:pt x="1411" y="2250"/>
                    <a:pt x="1693" y="2148"/>
                    <a:pt x="1922" y="1919"/>
                  </a:cubicBezTo>
                  <a:cubicBezTo>
                    <a:pt x="2629" y="1212"/>
                    <a:pt x="2131" y="1"/>
                    <a:pt x="11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0" name="Google Shape;970;p51"/>
          <p:cNvGrpSpPr/>
          <p:nvPr/>
        </p:nvGrpSpPr>
        <p:grpSpPr>
          <a:xfrm>
            <a:off x="8125999" y="3368089"/>
            <a:ext cx="191514" cy="394598"/>
            <a:chOff x="8125999" y="3368089"/>
            <a:chExt cx="191514" cy="394598"/>
          </a:xfrm>
        </p:grpSpPr>
        <p:sp>
          <p:nvSpPr>
            <p:cNvPr id="971" name="Google Shape;971;p51"/>
            <p:cNvSpPr/>
            <p:nvPr/>
          </p:nvSpPr>
          <p:spPr>
            <a:xfrm>
              <a:off x="8125999" y="3368089"/>
              <a:ext cx="191514" cy="394598"/>
            </a:xfrm>
            <a:custGeom>
              <a:avLst/>
              <a:gdLst/>
              <a:ahLst/>
              <a:cxnLst/>
              <a:rect l="l" t="t" r="r" b="b"/>
              <a:pathLst>
                <a:path w="7101" h="14631" extrusionOk="0">
                  <a:moveTo>
                    <a:pt x="3557" y="419"/>
                  </a:moveTo>
                  <a:cubicBezTo>
                    <a:pt x="3786" y="419"/>
                    <a:pt x="4020" y="504"/>
                    <a:pt x="4211" y="695"/>
                  </a:cubicBezTo>
                  <a:cubicBezTo>
                    <a:pt x="4795" y="1279"/>
                    <a:pt x="4377" y="2281"/>
                    <a:pt x="3553" y="2281"/>
                  </a:cubicBezTo>
                  <a:cubicBezTo>
                    <a:pt x="3037" y="2281"/>
                    <a:pt x="2619" y="1863"/>
                    <a:pt x="2619" y="1353"/>
                  </a:cubicBezTo>
                  <a:cubicBezTo>
                    <a:pt x="2619" y="792"/>
                    <a:pt x="3077" y="419"/>
                    <a:pt x="3557" y="419"/>
                  </a:cubicBezTo>
                  <a:close/>
                  <a:moveTo>
                    <a:pt x="5883" y="2712"/>
                  </a:moveTo>
                  <a:cubicBezTo>
                    <a:pt x="6074" y="2712"/>
                    <a:pt x="6074" y="3000"/>
                    <a:pt x="5883" y="3000"/>
                  </a:cubicBezTo>
                  <a:lnTo>
                    <a:pt x="1218" y="3000"/>
                  </a:lnTo>
                  <a:cubicBezTo>
                    <a:pt x="1138" y="3000"/>
                    <a:pt x="1076" y="2939"/>
                    <a:pt x="1076" y="2859"/>
                  </a:cubicBezTo>
                  <a:cubicBezTo>
                    <a:pt x="1076" y="2779"/>
                    <a:pt x="1138" y="2712"/>
                    <a:pt x="1218" y="2712"/>
                  </a:cubicBezTo>
                  <a:close/>
                  <a:moveTo>
                    <a:pt x="4082" y="3431"/>
                  </a:moveTo>
                  <a:cubicBezTo>
                    <a:pt x="3996" y="3646"/>
                    <a:pt x="3787" y="3787"/>
                    <a:pt x="3553" y="3793"/>
                  </a:cubicBezTo>
                  <a:cubicBezTo>
                    <a:pt x="3314" y="3793"/>
                    <a:pt x="3099" y="3652"/>
                    <a:pt x="3013" y="3431"/>
                  </a:cubicBezTo>
                  <a:close/>
                  <a:moveTo>
                    <a:pt x="6319" y="10917"/>
                  </a:moveTo>
                  <a:lnTo>
                    <a:pt x="6319" y="11120"/>
                  </a:lnTo>
                  <a:lnTo>
                    <a:pt x="781" y="11120"/>
                  </a:lnTo>
                  <a:lnTo>
                    <a:pt x="781" y="10917"/>
                  </a:lnTo>
                  <a:close/>
                  <a:moveTo>
                    <a:pt x="5791" y="11551"/>
                  </a:moveTo>
                  <a:lnTo>
                    <a:pt x="5791" y="12571"/>
                  </a:lnTo>
                  <a:cubicBezTo>
                    <a:pt x="5465" y="12583"/>
                    <a:pt x="5207" y="12848"/>
                    <a:pt x="5207" y="13173"/>
                  </a:cubicBezTo>
                  <a:lnTo>
                    <a:pt x="5207" y="13179"/>
                  </a:lnTo>
                  <a:lnTo>
                    <a:pt x="1894" y="13179"/>
                  </a:lnTo>
                  <a:cubicBezTo>
                    <a:pt x="1900" y="12848"/>
                    <a:pt x="1636" y="12583"/>
                    <a:pt x="1310" y="12571"/>
                  </a:cubicBezTo>
                  <a:lnTo>
                    <a:pt x="1310" y="11551"/>
                  </a:lnTo>
                  <a:close/>
                  <a:moveTo>
                    <a:pt x="6166" y="13610"/>
                  </a:moveTo>
                  <a:lnTo>
                    <a:pt x="6516" y="14200"/>
                  </a:lnTo>
                  <a:lnTo>
                    <a:pt x="585" y="14200"/>
                  </a:lnTo>
                  <a:lnTo>
                    <a:pt x="935" y="13610"/>
                  </a:lnTo>
                  <a:close/>
                  <a:moveTo>
                    <a:pt x="3553" y="1"/>
                  </a:moveTo>
                  <a:cubicBezTo>
                    <a:pt x="2361" y="1"/>
                    <a:pt x="1746" y="1421"/>
                    <a:pt x="2564" y="2287"/>
                  </a:cubicBezTo>
                  <a:lnTo>
                    <a:pt x="1218" y="2287"/>
                  </a:lnTo>
                  <a:cubicBezTo>
                    <a:pt x="904" y="2287"/>
                    <a:pt x="646" y="2546"/>
                    <a:pt x="646" y="2865"/>
                  </a:cubicBezTo>
                  <a:cubicBezTo>
                    <a:pt x="646" y="3179"/>
                    <a:pt x="904" y="3437"/>
                    <a:pt x="1218" y="3437"/>
                  </a:cubicBezTo>
                  <a:lnTo>
                    <a:pt x="1660" y="3437"/>
                  </a:lnTo>
                  <a:cubicBezTo>
                    <a:pt x="1722" y="3947"/>
                    <a:pt x="1980" y="4414"/>
                    <a:pt x="2386" y="4728"/>
                  </a:cubicBezTo>
                  <a:lnTo>
                    <a:pt x="2213" y="5871"/>
                  </a:lnTo>
                  <a:cubicBezTo>
                    <a:pt x="2201" y="5988"/>
                    <a:pt x="2281" y="6098"/>
                    <a:pt x="2398" y="6117"/>
                  </a:cubicBezTo>
                  <a:lnTo>
                    <a:pt x="2429" y="6117"/>
                  </a:lnTo>
                  <a:cubicBezTo>
                    <a:pt x="2533" y="6117"/>
                    <a:pt x="2625" y="6037"/>
                    <a:pt x="2644" y="5932"/>
                  </a:cubicBezTo>
                  <a:lnTo>
                    <a:pt x="2834" y="4654"/>
                  </a:lnTo>
                  <a:cubicBezTo>
                    <a:pt x="2847" y="4574"/>
                    <a:pt x="2810" y="4494"/>
                    <a:pt x="2742" y="4445"/>
                  </a:cubicBezTo>
                  <a:cubicBezTo>
                    <a:pt x="2392" y="4218"/>
                    <a:pt x="2158" y="3849"/>
                    <a:pt x="2097" y="3431"/>
                  </a:cubicBezTo>
                  <a:lnTo>
                    <a:pt x="2570" y="3431"/>
                  </a:lnTo>
                  <a:cubicBezTo>
                    <a:pt x="2668" y="3892"/>
                    <a:pt x="3080" y="4224"/>
                    <a:pt x="3553" y="4224"/>
                  </a:cubicBezTo>
                  <a:cubicBezTo>
                    <a:pt x="4027" y="4224"/>
                    <a:pt x="4432" y="3892"/>
                    <a:pt x="4531" y="3431"/>
                  </a:cubicBezTo>
                  <a:lnTo>
                    <a:pt x="5010" y="3431"/>
                  </a:lnTo>
                  <a:cubicBezTo>
                    <a:pt x="4949" y="3849"/>
                    <a:pt x="4715" y="4218"/>
                    <a:pt x="4365" y="4445"/>
                  </a:cubicBezTo>
                  <a:cubicBezTo>
                    <a:pt x="4297" y="4494"/>
                    <a:pt x="4260" y="4574"/>
                    <a:pt x="4273" y="4654"/>
                  </a:cubicBezTo>
                  <a:lnTo>
                    <a:pt x="5145" y="10493"/>
                  </a:lnTo>
                  <a:lnTo>
                    <a:pt x="1955" y="10493"/>
                  </a:lnTo>
                  <a:lnTo>
                    <a:pt x="2508" y="6805"/>
                  </a:lnTo>
                  <a:cubicBezTo>
                    <a:pt x="2532" y="6649"/>
                    <a:pt x="2413" y="6560"/>
                    <a:pt x="2294" y="6560"/>
                  </a:cubicBezTo>
                  <a:cubicBezTo>
                    <a:pt x="2199" y="6560"/>
                    <a:pt x="2104" y="6618"/>
                    <a:pt x="2084" y="6744"/>
                  </a:cubicBezTo>
                  <a:lnTo>
                    <a:pt x="1525" y="10499"/>
                  </a:lnTo>
                  <a:lnTo>
                    <a:pt x="738" y="10499"/>
                  </a:lnTo>
                  <a:cubicBezTo>
                    <a:pt x="523" y="10499"/>
                    <a:pt x="351" y="10672"/>
                    <a:pt x="351" y="10881"/>
                  </a:cubicBezTo>
                  <a:lnTo>
                    <a:pt x="351" y="11169"/>
                  </a:lnTo>
                  <a:cubicBezTo>
                    <a:pt x="351" y="11378"/>
                    <a:pt x="523" y="11551"/>
                    <a:pt x="738" y="11551"/>
                  </a:cubicBezTo>
                  <a:lnTo>
                    <a:pt x="880" y="11551"/>
                  </a:lnTo>
                  <a:lnTo>
                    <a:pt x="880" y="12731"/>
                  </a:lnTo>
                  <a:cubicBezTo>
                    <a:pt x="880" y="12884"/>
                    <a:pt x="1003" y="13007"/>
                    <a:pt x="1150" y="13007"/>
                  </a:cubicBezTo>
                  <a:lnTo>
                    <a:pt x="1291" y="13007"/>
                  </a:lnTo>
                  <a:cubicBezTo>
                    <a:pt x="1390" y="13007"/>
                    <a:pt x="1470" y="13081"/>
                    <a:pt x="1470" y="13179"/>
                  </a:cubicBezTo>
                  <a:lnTo>
                    <a:pt x="1470" y="13186"/>
                  </a:lnTo>
                  <a:lnTo>
                    <a:pt x="880" y="13186"/>
                  </a:lnTo>
                  <a:cubicBezTo>
                    <a:pt x="763" y="13186"/>
                    <a:pt x="652" y="13247"/>
                    <a:pt x="597" y="13345"/>
                  </a:cubicBezTo>
                  <a:lnTo>
                    <a:pt x="130" y="14132"/>
                  </a:lnTo>
                  <a:cubicBezTo>
                    <a:pt x="1" y="14353"/>
                    <a:pt x="154" y="14630"/>
                    <a:pt x="412" y="14630"/>
                  </a:cubicBezTo>
                  <a:lnTo>
                    <a:pt x="6688" y="14630"/>
                  </a:lnTo>
                  <a:cubicBezTo>
                    <a:pt x="6940" y="14630"/>
                    <a:pt x="7100" y="14353"/>
                    <a:pt x="6971" y="14132"/>
                  </a:cubicBezTo>
                  <a:lnTo>
                    <a:pt x="6504" y="13339"/>
                  </a:lnTo>
                  <a:cubicBezTo>
                    <a:pt x="6449" y="13241"/>
                    <a:pt x="6338" y="13179"/>
                    <a:pt x="6221" y="13179"/>
                  </a:cubicBezTo>
                  <a:lnTo>
                    <a:pt x="5631" y="13179"/>
                  </a:lnTo>
                  <a:cubicBezTo>
                    <a:pt x="5631" y="13081"/>
                    <a:pt x="5711" y="13001"/>
                    <a:pt x="5809" y="13001"/>
                  </a:cubicBezTo>
                  <a:lnTo>
                    <a:pt x="5951" y="13001"/>
                  </a:lnTo>
                  <a:cubicBezTo>
                    <a:pt x="6098" y="13001"/>
                    <a:pt x="6221" y="12884"/>
                    <a:pt x="6221" y="12731"/>
                  </a:cubicBezTo>
                  <a:lnTo>
                    <a:pt x="6221" y="11551"/>
                  </a:lnTo>
                  <a:lnTo>
                    <a:pt x="6362" y="11551"/>
                  </a:lnTo>
                  <a:cubicBezTo>
                    <a:pt x="6578" y="11551"/>
                    <a:pt x="6750" y="11378"/>
                    <a:pt x="6750" y="11169"/>
                  </a:cubicBezTo>
                  <a:lnTo>
                    <a:pt x="6750" y="10881"/>
                  </a:lnTo>
                  <a:cubicBezTo>
                    <a:pt x="6750" y="10665"/>
                    <a:pt x="6578" y="10493"/>
                    <a:pt x="6362" y="10493"/>
                  </a:cubicBezTo>
                  <a:lnTo>
                    <a:pt x="5576" y="10493"/>
                  </a:lnTo>
                  <a:lnTo>
                    <a:pt x="4709" y="4728"/>
                  </a:lnTo>
                  <a:cubicBezTo>
                    <a:pt x="5115" y="4414"/>
                    <a:pt x="5379" y="3947"/>
                    <a:pt x="5434" y="3437"/>
                  </a:cubicBezTo>
                  <a:lnTo>
                    <a:pt x="5883" y="3437"/>
                  </a:lnTo>
                  <a:cubicBezTo>
                    <a:pt x="6203" y="3437"/>
                    <a:pt x="6455" y="3179"/>
                    <a:pt x="6455" y="2865"/>
                  </a:cubicBezTo>
                  <a:cubicBezTo>
                    <a:pt x="6455" y="2546"/>
                    <a:pt x="6203" y="2287"/>
                    <a:pt x="5883" y="2287"/>
                  </a:cubicBezTo>
                  <a:lnTo>
                    <a:pt x="4543" y="2287"/>
                  </a:lnTo>
                  <a:cubicBezTo>
                    <a:pt x="5361" y="1421"/>
                    <a:pt x="4746" y="1"/>
                    <a:pt x="355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51"/>
            <p:cNvSpPr/>
            <p:nvPr/>
          </p:nvSpPr>
          <p:spPr>
            <a:xfrm>
              <a:off x="8196121" y="3683907"/>
              <a:ext cx="51243" cy="35169"/>
            </a:xfrm>
            <a:custGeom>
              <a:avLst/>
              <a:gdLst/>
              <a:ahLst/>
              <a:cxnLst/>
              <a:rect l="l" t="t" r="r" b="b"/>
              <a:pathLst>
                <a:path w="1900" h="1304" extrusionOk="0">
                  <a:moveTo>
                    <a:pt x="1470" y="431"/>
                  </a:moveTo>
                  <a:lnTo>
                    <a:pt x="1470" y="879"/>
                  </a:lnTo>
                  <a:lnTo>
                    <a:pt x="431" y="879"/>
                  </a:lnTo>
                  <a:lnTo>
                    <a:pt x="431" y="431"/>
                  </a:lnTo>
                  <a:close/>
                  <a:moveTo>
                    <a:pt x="333" y="0"/>
                  </a:moveTo>
                  <a:cubicBezTo>
                    <a:pt x="148" y="0"/>
                    <a:pt x="1" y="148"/>
                    <a:pt x="1" y="332"/>
                  </a:cubicBezTo>
                  <a:lnTo>
                    <a:pt x="1" y="978"/>
                  </a:lnTo>
                  <a:cubicBezTo>
                    <a:pt x="1" y="1156"/>
                    <a:pt x="148" y="1303"/>
                    <a:pt x="333" y="1303"/>
                  </a:cubicBezTo>
                  <a:lnTo>
                    <a:pt x="1574" y="1303"/>
                  </a:lnTo>
                  <a:cubicBezTo>
                    <a:pt x="1753" y="1303"/>
                    <a:pt x="1900" y="1156"/>
                    <a:pt x="1900" y="978"/>
                  </a:cubicBezTo>
                  <a:lnTo>
                    <a:pt x="1900" y="332"/>
                  </a:lnTo>
                  <a:cubicBezTo>
                    <a:pt x="1900" y="148"/>
                    <a:pt x="1753" y="0"/>
                    <a:pt x="157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3" name="Google Shape;973;p51"/>
          <p:cNvSpPr/>
          <p:nvPr/>
        </p:nvSpPr>
        <p:spPr>
          <a:xfrm>
            <a:off x="716908" y="2133213"/>
            <a:ext cx="396540" cy="332594"/>
          </a:xfrm>
          <a:custGeom>
            <a:avLst/>
            <a:gdLst/>
            <a:ahLst/>
            <a:cxnLst/>
            <a:rect l="l" t="t" r="r" b="b"/>
            <a:pathLst>
              <a:path w="14703" h="12332" extrusionOk="0">
                <a:moveTo>
                  <a:pt x="6589" y="5478"/>
                </a:moveTo>
                <a:lnTo>
                  <a:pt x="6589" y="6012"/>
                </a:lnTo>
                <a:lnTo>
                  <a:pt x="4149" y="6012"/>
                </a:lnTo>
                <a:lnTo>
                  <a:pt x="4149" y="5478"/>
                </a:lnTo>
                <a:close/>
                <a:moveTo>
                  <a:pt x="4493" y="431"/>
                </a:moveTo>
                <a:lnTo>
                  <a:pt x="8581" y="3800"/>
                </a:lnTo>
                <a:lnTo>
                  <a:pt x="8581" y="7014"/>
                </a:lnTo>
                <a:lnTo>
                  <a:pt x="6534" y="7014"/>
                </a:lnTo>
                <a:lnTo>
                  <a:pt x="6534" y="6443"/>
                </a:lnTo>
                <a:lnTo>
                  <a:pt x="6731" y="6443"/>
                </a:lnTo>
                <a:cubicBezTo>
                  <a:pt x="6891" y="6443"/>
                  <a:pt x="7020" y="6314"/>
                  <a:pt x="7020" y="6154"/>
                </a:cubicBezTo>
                <a:lnTo>
                  <a:pt x="7020" y="5342"/>
                </a:lnTo>
                <a:cubicBezTo>
                  <a:pt x="7020" y="5183"/>
                  <a:pt x="6891" y="5053"/>
                  <a:pt x="6731" y="5053"/>
                </a:cubicBezTo>
                <a:lnTo>
                  <a:pt x="4149" y="5053"/>
                </a:lnTo>
                <a:lnTo>
                  <a:pt x="4149" y="4482"/>
                </a:lnTo>
                <a:lnTo>
                  <a:pt x="4346" y="4482"/>
                </a:lnTo>
                <a:cubicBezTo>
                  <a:pt x="4506" y="4482"/>
                  <a:pt x="4635" y="4353"/>
                  <a:pt x="4635" y="4193"/>
                </a:cubicBezTo>
                <a:lnTo>
                  <a:pt x="4635" y="3375"/>
                </a:lnTo>
                <a:cubicBezTo>
                  <a:pt x="4635" y="3216"/>
                  <a:pt x="4506" y="3087"/>
                  <a:pt x="4346" y="3087"/>
                </a:cubicBezTo>
                <a:lnTo>
                  <a:pt x="4032" y="3087"/>
                </a:lnTo>
                <a:lnTo>
                  <a:pt x="4032" y="431"/>
                </a:lnTo>
                <a:close/>
                <a:moveTo>
                  <a:pt x="8974" y="7438"/>
                </a:moveTo>
                <a:lnTo>
                  <a:pt x="8974" y="7979"/>
                </a:lnTo>
                <a:lnTo>
                  <a:pt x="6534" y="7979"/>
                </a:lnTo>
                <a:lnTo>
                  <a:pt x="6534" y="7438"/>
                </a:lnTo>
                <a:close/>
                <a:moveTo>
                  <a:pt x="11353" y="9405"/>
                </a:moveTo>
                <a:lnTo>
                  <a:pt x="11353" y="9940"/>
                </a:lnTo>
                <a:lnTo>
                  <a:pt x="8913" y="9940"/>
                </a:lnTo>
                <a:lnTo>
                  <a:pt x="8913" y="9405"/>
                </a:lnTo>
                <a:close/>
                <a:moveTo>
                  <a:pt x="9005" y="4150"/>
                </a:moveTo>
                <a:lnTo>
                  <a:pt x="13345" y="7721"/>
                </a:lnTo>
                <a:lnTo>
                  <a:pt x="13345" y="10942"/>
                </a:lnTo>
                <a:lnTo>
                  <a:pt x="11304" y="10942"/>
                </a:lnTo>
                <a:lnTo>
                  <a:pt x="11304" y="10370"/>
                </a:lnTo>
                <a:lnTo>
                  <a:pt x="11501" y="10370"/>
                </a:lnTo>
                <a:cubicBezTo>
                  <a:pt x="11660" y="10370"/>
                  <a:pt x="11789" y="10241"/>
                  <a:pt x="11789" y="10081"/>
                </a:cubicBezTo>
                <a:lnTo>
                  <a:pt x="11789" y="9270"/>
                </a:lnTo>
                <a:cubicBezTo>
                  <a:pt x="11789" y="9110"/>
                  <a:pt x="11660" y="8981"/>
                  <a:pt x="11501" y="8981"/>
                </a:cubicBezTo>
                <a:lnTo>
                  <a:pt x="8919" y="8981"/>
                </a:lnTo>
                <a:lnTo>
                  <a:pt x="8919" y="8410"/>
                </a:lnTo>
                <a:lnTo>
                  <a:pt x="9116" y="8410"/>
                </a:lnTo>
                <a:cubicBezTo>
                  <a:pt x="9275" y="8410"/>
                  <a:pt x="9405" y="8280"/>
                  <a:pt x="9405" y="8121"/>
                </a:cubicBezTo>
                <a:lnTo>
                  <a:pt x="9405" y="7303"/>
                </a:lnTo>
                <a:cubicBezTo>
                  <a:pt x="9405" y="7143"/>
                  <a:pt x="9275" y="7014"/>
                  <a:pt x="9116" y="7014"/>
                </a:cubicBezTo>
                <a:lnTo>
                  <a:pt x="9005" y="7014"/>
                </a:lnTo>
                <a:lnTo>
                  <a:pt x="9005" y="4150"/>
                </a:lnTo>
                <a:close/>
                <a:moveTo>
                  <a:pt x="13744" y="11366"/>
                </a:moveTo>
                <a:lnTo>
                  <a:pt x="13738" y="11907"/>
                </a:lnTo>
                <a:lnTo>
                  <a:pt x="11304" y="11907"/>
                </a:lnTo>
                <a:lnTo>
                  <a:pt x="11304" y="11366"/>
                </a:lnTo>
                <a:close/>
                <a:moveTo>
                  <a:pt x="2852" y="1"/>
                </a:moveTo>
                <a:cubicBezTo>
                  <a:pt x="2563" y="1"/>
                  <a:pt x="2563" y="425"/>
                  <a:pt x="2852" y="425"/>
                </a:cubicBezTo>
                <a:lnTo>
                  <a:pt x="3602" y="425"/>
                </a:lnTo>
                <a:lnTo>
                  <a:pt x="3602" y="3087"/>
                </a:lnTo>
                <a:lnTo>
                  <a:pt x="3368" y="3087"/>
                </a:lnTo>
                <a:cubicBezTo>
                  <a:pt x="3080" y="3087"/>
                  <a:pt x="3080" y="3511"/>
                  <a:pt x="3368" y="3511"/>
                </a:cubicBezTo>
                <a:lnTo>
                  <a:pt x="4211" y="3511"/>
                </a:lnTo>
                <a:lnTo>
                  <a:pt x="4211" y="4052"/>
                </a:lnTo>
                <a:lnTo>
                  <a:pt x="1770" y="4052"/>
                </a:lnTo>
                <a:lnTo>
                  <a:pt x="1770" y="3511"/>
                </a:lnTo>
                <a:lnTo>
                  <a:pt x="2508" y="3511"/>
                </a:lnTo>
                <a:cubicBezTo>
                  <a:pt x="2791" y="3511"/>
                  <a:pt x="2791" y="3087"/>
                  <a:pt x="2508" y="3087"/>
                </a:cubicBezTo>
                <a:lnTo>
                  <a:pt x="357" y="3087"/>
                </a:lnTo>
                <a:cubicBezTo>
                  <a:pt x="160" y="3087"/>
                  <a:pt x="0" y="3252"/>
                  <a:pt x="0" y="3449"/>
                </a:cubicBezTo>
                <a:lnTo>
                  <a:pt x="0" y="11969"/>
                </a:lnTo>
                <a:cubicBezTo>
                  <a:pt x="0" y="12171"/>
                  <a:pt x="160" y="12331"/>
                  <a:pt x="363" y="12331"/>
                </a:cubicBezTo>
                <a:lnTo>
                  <a:pt x="6012" y="12331"/>
                </a:lnTo>
                <a:cubicBezTo>
                  <a:pt x="6300" y="12331"/>
                  <a:pt x="6300" y="11901"/>
                  <a:pt x="6012" y="11901"/>
                </a:cubicBezTo>
                <a:lnTo>
                  <a:pt x="430" y="11901"/>
                </a:lnTo>
                <a:lnTo>
                  <a:pt x="430" y="3517"/>
                </a:lnTo>
                <a:lnTo>
                  <a:pt x="1340" y="3517"/>
                </a:lnTo>
                <a:lnTo>
                  <a:pt x="1340" y="4267"/>
                </a:lnTo>
                <a:cubicBezTo>
                  <a:pt x="1340" y="4383"/>
                  <a:pt x="1438" y="4482"/>
                  <a:pt x="1555" y="4482"/>
                </a:cubicBezTo>
                <a:lnTo>
                  <a:pt x="3725" y="4482"/>
                </a:lnTo>
                <a:lnTo>
                  <a:pt x="3725" y="6227"/>
                </a:lnTo>
                <a:cubicBezTo>
                  <a:pt x="3725" y="6344"/>
                  <a:pt x="3823" y="6443"/>
                  <a:pt x="3940" y="6443"/>
                </a:cubicBezTo>
                <a:lnTo>
                  <a:pt x="6110" y="6443"/>
                </a:lnTo>
                <a:lnTo>
                  <a:pt x="6110" y="8194"/>
                </a:lnTo>
                <a:cubicBezTo>
                  <a:pt x="6110" y="8311"/>
                  <a:pt x="6202" y="8403"/>
                  <a:pt x="6325" y="8410"/>
                </a:cubicBezTo>
                <a:lnTo>
                  <a:pt x="8489" y="8410"/>
                </a:lnTo>
                <a:lnTo>
                  <a:pt x="8489" y="10155"/>
                </a:lnTo>
                <a:cubicBezTo>
                  <a:pt x="8489" y="10272"/>
                  <a:pt x="8587" y="10370"/>
                  <a:pt x="8704" y="10370"/>
                </a:cubicBezTo>
                <a:lnTo>
                  <a:pt x="10874" y="10370"/>
                </a:lnTo>
                <a:lnTo>
                  <a:pt x="10874" y="11907"/>
                </a:lnTo>
                <a:lnTo>
                  <a:pt x="6872" y="11907"/>
                </a:lnTo>
                <a:cubicBezTo>
                  <a:pt x="6583" y="11907"/>
                  <a:pt x="6583" y="12331"/>
                  <a:pt x="6872" y="12331"/>
                </a:cubicBezTo>
                <a:lnTo>
                  <a:pt x="13879" y="12331"/>
                </a:lnTo>
                <a:cubicBezTo>
                  <a:pt x="14039" y="12331"/>
                  <a:pt x="14168" y="12202"/>
                  <a:pt x="14168" y="12042"/>
                </a:cubicBezTo>
                <a:lnTo>
                  <a:pt x="14168" y="11231"/>
                </a:lnTo>
                <a:cubicBezTo>
                  <a:pt x="14168" y="11071"/>
                  <a:pt x="14039" y="10942"/>
                  <a:pt x="13879" y="10942"/>
                </a:cubicBezTo>
                <a:lnTo>
                  <a:pt x="13775" y="10942"/>
                </a:lnTo>
                <a:lnTo>
                  <a:pt x="13775" y="8078"/>
                </a:lnTo>
                <a:lnTo>
                  <a:pt x="14254" y="8477"/>
                </a:lnTo>
                <a:cubicBezTo>
                  <a:pt x="14299" y="8513"/>
                  <a:pt x="14345" y="8528"/>
                  <a:pt x="14389" y="8528"/>
                </a:cubicBezTo>
                <a:cubicBezTo>
                  <a:pt x="14565" y="8528"/>
                  <a:pt x="14703" y="8288"/>
                  <a:pt x="14531" y="8145"/>
                </a:cubicBezTo>
                <a:lnTo>
                  <a:pt x="14531" y="8139"/>
                </a:lnTo>
                <a:lnTo>
                  <a:pt x="13701" y="7457"/>
                </a:lnTo>
                <a:lnTo>
                  <a:pt x="13689" y="7451"/>
                </a:lnTo>
                <a:lnTo>
                  <a:pt x="8937" y="3535"/>
                </a:lnTo>
                <a:lnTo>
                  <a:pt x="8919" y="3523"/>
                </a:lnTo>
                <a:lnTo>
                  <a:pt x="4702" y="50"/>
                </a:lnTo>
                <a:cubicBezTo>
                  <a:pt x="4665" y="13"/>
                  <a:pt x="4616" y="1"/>
                  <a:pt x="456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74" name="Google Shape;974;p51"/>
          <p:cNvGrpSpPr/>
          <p:nvPr/>
        </p:nvGrpSpPr>
        <p:grpSpPr>
          <a:xfrm>
            <a:off x="4091125" y="2735157"/>
            <a:ext cx="340550" cy="394733"/>
            <a:chOff x="4091125" y="2735157"/>
            <a:chExt cx="340550" cy="394733"/>
          </a:xfrm>
        </p:grpSpPr>
        <p:sp>
          <p:nvSpPr>
            <p:cNvPr id="975" name="Google Shape;975;p51"/>
            <p:cNvSpPr/>
            <p:nvPr/>
          </p:nvSpPr>
          <p:spPr>
            <a:xfrm>
              <a:off x="4091125" y="2782732"/>
              <a:ext cx="269107" cy="347158"/>
            </a:xfrm>
            <a:custGeom>
              <a:avLst/>
              <a:gdLst/>
              <a:ahLst/>
              <a:cxnLst/>
              <a:rect l="l" t="t" r="r" b="b"/>
              <a:pathLst>
                <a:path w="9978" h="12872" extrusionOk="0">
                  <a:moveTo>
                    <a:pt x="4771" y="425"/>
                  </a:moveTo>
                  <a:lnTo>
                    <a:pt x="4771" y="12442"/>
                  </a:lnTo>
                  <a:lnTo>
                    <a:pt x="431" y="12442"/>
                  </a:lnTo>
                  <a:lnTo>
                    <a:pt x="431" y="425"/>
                  </a:lnTo>
                  <a:close/>
                  <a:moveTo>
                    <a:pt x="9547" y="425"/>
                  </a:moveTo>
                  <a:lnTo>
                    <a:pt x="9547" y="12442"/>
                  </a:lnTo>
                  <a:lnTo>
                    <a:pt x="5201" y="12442"/>
                  </a:lnTo>
                  <a:lnTo>
                    <a:pt x="5201" y="425"/>
                  </a:lnTo>
                  <a:close/>
                  <a:moveTo>
                    <a:pt x="394" y="1"/>
                  </a:moveTo>
                  <a:cubicBezTo>
                    <a:pt x="179" y="1"/>
                    <a:pt x="1" y="173"/>
                    <a:pt x="1" y="394"/>
                  </a:cubicBezTo>
                  <a:lnTo>
                    <a:pt x="1" y="12472"/>
                  </a:lnTo>
                  <a:cubicBezTo>
                    <a:pt x="1" y="12694"/>
                    <a:pt x="179" y="12866"/>
                    <a:pt x="394" y="12872"/>
                  </a:cubicBezTo>
                  <a:lnTo>
                    <a:pt x="9584" y="12872"/>
                  </a:lnTo>
                  <a:cubicBezTo>
                    <a:pt x="9799" y="12866"/>
                    <a:pt x="9977" y="12694"/>
                    <a:pt x="9977" y="12472"/>
                  </a:cubicBezTo>
                  <a:lnTo>
                    <a:pt x="9977" y="394"/>
                  </a:lnTo>
                  <a:cubicBezTo>
                    <a:pt x="9977" y="173"/>
                    <a:pt x="9799" y="1"/>
                    <a:pt x="958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51"/>
            <p:cNvSpPr/>
            <p:nvPr/>
          </p:nvSpPr>
          <p:spPr>
            <a:xfrm>
              <a:off x="4183983" y="2735157"/>
              <a:ext cx="83391" cy="40482"/>
            </a:xfrm>
            <a:custGeom>
              <a:avLst/>
              <a:gdLst/>
              <a:ahLst/>
              <a:cxnLst/>
              <a:rect l="l" t="t" r="r" b="b"/>
              <a:pathLst>
                <a:path w="3092" h="1501" extrusionOk="0">
                  <a:moveTo>
                    <a:pt x="412" y="1"/>
                  </a:moveTo>
                  <a:cubicBezTo>
                    <a:pt x="184" y="1"/>
                    <a:pt x="0" y="185"/>
                    <a:pt x="0" y="412"/>
                  </a:cubicBezTo>
                  <a:lnTo>
                    <a:pt x="0" y="1082"/>
                  </a:lnTo>
                  <a:cubicBezTo>
                    <a:pt x="0" y="1316"/>
                    <a:pt x="184" y="1500"/>
                    <a:pt x="412" y="1500"/>
                  </a:cubicBezTo>
                  <a:lnTo>
                    <a:pt x="1119" y="1500"/>
                  </a:lnTo>
                  <a:cubicBezTo>
                    <a:pt x="1402" y="1500"/>
                    <a:pt x="1402" y="1070"/>
                    <a:pt x="1119" y="1070"/>
                  </a:cubicBezTo>
                  <a:lnTo>
                    <a:pt x="424" y="1070"/>
                  </a:lnTo>
                  <a:lnTo>
                    <a:pt x="424" y="425"/>
                  </a:lnTo>
                  <a:lnTo>
                    <a:pt x="2668" y="425"/>
                  </a:lnTo>
                  <a:lnTo>
                    <a:pt x="2668" y="1070"/>
                  </a:lnTo>
                  <a:lnTo>
                    <a:pt x="1973" y="1070"/>
                  </a:lnTo>
                  <a:cubicBezTo>
                    <a:pt x="1690" y="1070"/>
                    <a:pt x="1690" y="1500"/>
                    <a:pt x="1973" y="1500"/>
                  </a:cubicBezTo>
                  <a:lnTo>
                    <a:pt x="2680" y="1500"/>
                  </a:lnTo>
                  <a:cubicBezTo>
                    <a:pt x="2907" y="1500"/>
                    <a:pt x="3092" y="1316"/>
                    <a:pt x="3092" y="1082"/>
                  </a:cubicBezTo>
                  <a:lnTo>
                    <a:pt x="3092" y="412"/>
                  </a:lnTo>
                  <a:cubicBezTo>
                    <a:pt x="3092" y="185"/>
                    <a:pt x="2907" y="1"/>
                    <a:pt x="268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51"/>
            <p:cNvSpPr/>
            <p:nvPr/>
          </p:nvSpPr>
          <p:spPr>
            <a:xfrm>
              <a:off x="4388712" y="2934060"/>
              <a:ext cx="29451" cy="21387"/>
            </a:xfrm>
            <a:custGeom>
              <a:avLst/>
              <a:gdLst/>
              <a:ahLst/>
              <a:cxnLst/>
              <a:rect l="l" t="t" r="r" b="b"/>
              <a:pathLst>
                <a:path w="1092" h="793" extrusionOk="0">
                  <a:moveTo>
                    <a:pt x="517" y="0"/>
                  </a:moveTo>
                  <a:cubicBezTo>
                    <a:pt x="454" y="0"/>
                    <a:pt x="391" y="29"/>
                    <a:pt x="351" y="88"/>
                  </a:cubicBezTo>
                  <a:lnTo>
                    <a:pt x="74" y="444"/>
                  </a:lnTo>
                  <a:cubicBezTo>
                    <a:pt x="0" y="543"/>
                    <a:pt x="19" y="672"/>
                    <a:pt x="117" y="745"/>
                  </a:cubicBezTo>
                  <a:cubicBezTo>
                    <a:pt x="156" y="776"/>
                    <a:pt x="202" y="791"/>
                    <a:pt x="247" y="791"/>
                  </a:cubicBezTo>
                  <a:cubicBezTo>
                    <a:pt x="311" y="791"/>
                    <a:pt x="375" y="762"/>
                    <a:pt x="418" y="709"/>
                  </a:cubicBezTo>
                  <a:lnTo>
                    <a:pt x="517" y="573"/>
                  </a:lnTo>
                  <a:lnTo>
                    <a:pt x="621" y="709"/>
                  </a:lnTo>
                  <a:cubicBezTo>
                    <a:pt x="668" y="768"/>
                    <a:pt x="726" y="793"/>
                    <a:pt x="784" y="793"/>
                  </a:cubicBezTo>
                  <a:cubicBezTo>
                    <a:pt x="941" y="793"/>
                    <a:pt x="1091" y="610"/>
                    <a:pt x="965" y="444"/>
                  </a:cubicBezTo>
                  <a:lnTo>
                    <a:pt x="689" y="88"/>
                  </a:lnTo>
                  <a:cubicBezTo>
                    <a:pt x="646" y="29"/>
                    <a:pt x="581" y="0"/>
                    <a:pt x="5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51"/>
            <p:cNvSpPr/>
            <p:nvPr/>
          </p:nvSpPr>
          <p:spPr>
            <a:xfrm>
              <a:off x="4387309" y="2967045"/>
              <a:ext cx="30827" cy="21360"/>
            </a:xfrm>
            <a:custGeom>
              <a:avLst/>
              <a:gdLst/>
              <a:ahLst/>
              <a:cxnLst/>
              <a:rect l="l" t="t" r="r" b="b"/>
              <a:pathLst>
                <a:path w="1143" h="792" extrusionOk="0">
                  <a:moveTo>
                    <a:pt x="304" y="1"/>
                  </a:moveTo>
                  <a:cubicBezTo>
                    <a:pt x="146" y="1"/>
                    <a:pt x="1" y="186"/>
                    <a:pt x="126" y="352"/>
                  </a:cubicBezTo>
                  <a:lnTo>
                    <a:pt x="403" y="709"/>
                  </a:lnTo>
                  <a:cubicBezTo>
                    <a:pt x="443" y="764"/>
                    <a:pt x="506" y="792"/>
                    <a:pt x="569" y="792"/>
                  </a:cubicBezTo>
                  <a:cubicBezTo>
                    <a:pt x="633" y="792"/>
                    <a:pt x="698" y="764"/>
                    <a:pt x="741" y="709"/>
                  </a:cubicBezTo>
                  <a:lnTo>
                    <a:pt x="1017" y="352"/>
                  </a:lnTo>
                  <a:cubicBezTo>
                    <a:pt x="1143" y="186"/>
                    <a:pt x="994" y="1"/>
                    <a:pt x="837" y="1"/>
                  </a:cubicBezTo>
                  <a:cubicBezTo>
                    <a:pt x="779" y="1"/>
                    <a:pt x="720" y="26"/>
                    <a:pt x="673" y="88"/>
                  </a:cubicBezTo>
                  <a:lnTo>
                    <a:pt x="569" y="223"/>
                  </a:lnTo>
                  <a:lnTo>
                    <a:pt x="470" y="88"/>
                  </a:lnTo>
                  <a:cubicBezTo>
                    <a:pt x="422" y="26"/>
                    <a:pt x="362" y="1"/>
                    <a:pt x="30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51"/>
            <p:cNvSpPr/>
            <p:nvPr/>
          </p:nvSpPr>
          <p:spPr>
            <a:xfrm>
              <a:off x="4373797" y="2913213"/>
              <a:ext cx="57878" cy="96337"/>
            </a:xfrm>
            <a:custGeom>
              <a:avLst/>
              <a:gdLst/>
              <a:ahLst/>
              <a:cxnLst/>
              <a:rect l="l" t="t" r="r" b="b"/>
              <a:pathLst>
                <a:path w="2146" h="3572" extrusionOk="0">
                  <a:moveTo>
                    <a:pt x="473" y="0"/>
                  </a:moveTo>
                  <a:cubicBezTo>
                    <a:pt x="215" y="0"/>
                    <a:pt x="0" y="215"/>
                    <a:pt x="0" y="474"/>
                  </a:cubicBezTo>
                  <a:lnTo>
                    <a:pt x="0" y="1359"/>
                  </a:lnTo>
                  <a:cubicBezTo>
                    <a:pt x="0" y="1500"/>
                    <a:pt x="108" y="1571"/>
                    <a:pt x="215" y="1571"/>
                  </a:cubicBezTo>
                  <a:cubicBezTo>
                    <a:pt x="323" y="1571"/>
                    <a:pt x="430" y="1500"/>
                    <a:pt x="430" y="1359"/>
                  </a:cubicBezTo>
                  <a:lnTo>
                    <a:pt x="430" y="474"/>
                  </a:lnTo>
                  <a:cubicBezTo>
                    <a:pt x="430" y="449"/>
                    <a:pt x="449" y="424"/>
                    <a:pt x="473" y="424"/>
                  </a:cubicBezTo>
                  <a:lnTo>
                    <a:pt x="1666" y="424"/>
                  </a:lnTo>
                  <a:cubicBezTo>
                    <a:pt x="1697" y="424"/>
                    <a:pt x="1715" y="449"/>
                    <a:pt x="1715" y="474"/>
                  </a:cubicBezTo>
                  <a:lnTo>
                    <a:pt x="1715" y="3092"/>
                  </a:lnTo>
                  <a:cubicBezTo>
                    <a:pt x="1715" y="3117"/>
                    <a:pt x="1697" y="3141"/>
                    <a:pt x="1666" y="3141"/>
                  </a:cubicBezTo>
                  <a:lnTo>
                    <a:pt x="473" y="3141"/>
                  </a:lnTo>
                  <a:cubicBezTo>
                    <a:pt x="449" y="3141"/>
                    <a:pt x="430" y="3117"/>
                    <a:pt x="430" y="3092"/>
                  </a:cubicBezTo>
                  <a:lnTo>
                    <a:pt x="430" y="2213"/>
                  </a:lnTo>
                  <a:cubicBezTo>
                    <a:pt x="430" y="2069"/>
                    <a:pt x="323" y="1996"/>
                    <a:pt x="215" y="1996"/>
                  </a:cubicBezTo>
                  <a:cubicBezTo>
                    <a:pt x="108" y="1996"/>
                    <a:pt x="0" y="2069"/>
                    <a:pt x="0" y="2213"/>
                  </a:cubicBezTo>
                  <a:lnTo>
                    <a:pt x="0" y="3092"/>
                  </a:lnTo>
                  <a:cubicBezTo>
                    <a:pt x="0" y="3356"/>
                    <a:pt x="215" y="3565"/>
                    <a:pt x="473" y="3571"/>
                  </a:cubicBezTo>
                  <a:lnTo>
                    <a:pt x="1672" y="3571"/>
                  </a:lnTo>
                  <a:cubicBezTo>
                    <a:pt x="1930" y="3565"/>
                    <a:pt x="2145" y="3356"/>
                    <a:pt x="2145" y="3092"/>
                  </a:cubicBezTo>
                  <a:lnTo>
                    <a:pt x="2145" y="474"/>
                  </a:lnTo>
                  <a:cubicBezTo>
                    <a:pt x="2139" y="209"/>
                    <a:pt x="1930" y="0"/>
                    <a:pt x="167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0" name="Google Shape;980;p51"/>
          <p:cNvGrpSpPr/>
          <p:nvPr/>
        </p:nvGrpSpPr>
        <p:grpSpPr>
          <a:xfrm>
            <a:off x="5377891" y="2102386"/>
            <a:ext cx="374856" cy="394733"/>
            <a:chOff x="5377891" y="2102386"/>
            <a:chExt cx="374856" cy="394733"/>
          </a:xfrm>
        </p:grpSpPr>
        <p:sp>
          <p:nvSpPr>
            <p:cNvPr id="981" name="Google Shape;981;p51"/>
            <p:cNvSpPr/>
            <p:nvPr/>
          </p:nvSpPr>
          <p:spPr>
            <a:xfrm>
              <a:off x="5523124" y="2307197"/>
              <a:ext cx="227816" cy="189923"/>
            </a:xfrm>
            <a:custGeom>
              <a:avLst/>
              <a:gdLst/>
              <a:ahLst/>
              <a:cxnLst/>
              <a:rect l="l" t="t" r="r" b="b"/>
              <a:pathLst>
                <a:path w="8447" h="7042" extrusionOk="0">
                  <a:moveTo>
                    <a:pt x="6541" y="1688"/>
                  </a:moveTo>
                  <a:lnTo>
                    <a:pt x="6541" y="2063"/>
                  </a:lnTo>
                  <a:lnTo>
                    <a:pt x="6000" y="2063"/>
                  </a:lnTo>
                  <a:cubicBezTo>
                    <a:pt x="5717" y="2063"/>
                    <a:pt x="5717" y="2493"/>
                    <a:pt x="6000" y="2493"/>
                  </a:cubicBezTo>
                  <a:lnTo>
                    <a:pt x="7604" y="2493"/>
                  </a:lnTo>
                  <a:cubicBezTo>
                    <a:pt x="7887" y="2493"/>
                    <a:pt x="7887" y="2924"/>
                    <a:pt x="7604" y="2924"/>
                  </a:cubicBezTo>
                  <a:lnTo>
                    <a:pt x="855" y="2924"/>
                  </a:lnTo>
                  <a:cubicBezTo>
                    <a:pt x="732" y="2924"/>
                    <a:pt x="634" y="2825"/>
                    <a:pt x="634" y="2708"/>
                  </a:cubicBezTo>
                  <a:cubicBezTo>
                    <a:pt x="634" y="2586"/>
                    <a:pt x="732" y="2493"/>
                    <a:pt x="849" y="2493"/>
                  </a:cubicBezTo>
                  <a:lnTo>
                    <a:pt x="5139" y="2493"/>
                  </a:lnTo>
                  <a:cubicBezTo>
                    <a:pt x="5422" y="2493"/>
                    <a:pt x="5422" y="2063"/>
                    <a:pt x="5139" y="2063"/>
                  </a:cubicBezTo>
                  <a:lnTo>
                    <a:pt x="1912" y="2063"/>
                  </a:lnTo>
                  <a:lnTo>
                    <a:pt x="1912" y="1688"/>
                  </a:lnTo>
                  <a:close/>
                  <a:moveTo>
                    <a:pt x="6535" y="3348"/>
                  </a:moveTo>
                  <a:lnTo>
                    <a:pt x="6535" y="3723"/>
                  </a:lnTo>
                  <a:lnTo>
                    <a:pt x="1912" y="3723"/>
                  </a:lnTo>
                  <a:lnTo>
                    <a:pt x="1912" y="3348"/>
                  </a:lnTo>
                  <a:close/>
                  <a:moveTo>
                    <a:pt x="7967" y="4153"/>
                  </a:moveTo>
                  <a:cubicBezTo>
                    <a:pt x="7991" y="4153"/>
                    <a:pt x="8016" y="4171"/>
                    <a:pt x="8016" y="4202"/>
                  </a:cubicBezTo>
                  <a:lnTo>
                    <a:pt x="8010" y="4786"/>
                  </a:lnTo>
                  <a:cubicBezTo>
                    <a:pt x="8010" y="4817"/>
                    <a:pt x="7991" y="4841"/>
                    <a:pt x="7961" y="4841"/>
                  </a:cubicBezTo>
                  <a:lnTo>
                    <a:pt x="480" y="4841"/>
                  </a:lnTo>
                  <a:cubicBezTo>
                    <a:pt x="449" y="4841"/>
                    <a:pt x="431" y="4817"/>
                    <a:pt x="431" y="4786"/>
                  </a:cubicBezTo>
                  <a:lnTo>
                    <a:pt x="431" y="4202"/>
                  </a:lnTo>
                  <a:cubicBezTo>
                    <a:pt x="431" y="4171"/>
                    <a:pt x="449" y="4153"/>
                    <a:pt x="480" y="4153"/>
                  </a:cubicBezTo>
                  <a:close/>
                  <a:moveTo>
                    <a:pt x="1894" y="5272"/>
                  </a:moveTo>
                  <a:lnTo>
                    <a:pt x="1894" y="6612"/>
                  </a:lnTo>
                  <a:lnTo>
                    <a:pt x="1488" y="6612"/>
                  </a:lnTo>
                  <a:lnTo>
                    <a:pt x="1488" y="5272"/>
                  </a:lnTo>
                  <a:close/>
                  <a:moveTo>
                    <a:pt x="6952" y="5272"/>
                  </a:moveTo>
                  <a:lnTo>
                    <a:pt x="6952" y="6612"/>
                  </a:lnTo>
                  <a:lnTo>
                    <a:pt x="6547" y="6612"/>
                  </a:lnTo>
                  <a:lnTo>
                    <a:pt x="6547" y="5272"/>
                  </a:lnTo>
                  <a:close/>
                  <a:moveTo>
                    <a:pt x="1697" y="1"/>
                  </a:moveTo>
                  <a:cubicBezTo>
                    <a:pt x="1589" y="1"/>
                    <a:pt x="1482" y="72"/>
                    <a:pt x="1482" y="213"/>
                  </a:cubicBezTo>
                  <a:lnTo>
                    <a:pt x="1482" y="403"/>
                  </a:lnTo>
                  <a:lnTo>
                    <a:pt x="849" y="403"/>
                  </a:lnTo>
                  <a:cubicBezTo>
                    <a:pt x="492" y="403"/>
                    <a:pt x="203" y="692"/>
                    <a:pt x="203" y="1049"/>
                  </a:cubicBezTo>
                  <a:cubicBezTo>
                    <a:pt x="203" y="1405"/>
                    <a:pt x="492" y="1688"/>
                    <a:pt x="849" y="1688"/>
                  </a:cubicBezTo>
                  <a:lnTo>
                    <a:pt x="1482" y="1688"/>
                  </a:lnTo>
                  <a:lnTo>
                    <a:pt x="1482" y="2063"/>
                  </a:lnTo>
                  <a:lnTo>
                    <a:pt x="849" y="2063"/>
                  </a:lnTo>
                  <a:cubicBezTo>
                    <a:pt x="492" y="2063"/>
                    <a:pt x="203" y="2352"/>
                    <a:pt x="203" y="2708"/>
                  </a:cubicBezTo>
                  <a:cubicBezTo>
                    <a:pt x="203" y="3065"/>
                    <a:pt x="492" y="3348"/>
                    <a:pt x="849" y="3348"/>
                  </a:cubicBezTo>
                  <a:lnTo>
                    <a:pt x="1482" y="3348"/>
                  </a:lnTo>
                  <a:lnTo>
                    <a:pt x="1482" y="3723"/>
                  </a:lnTo>
                  <a:lnTo>
                    <a:pt x="480" y="3723"/>
                  </a:lnTo>
                  <a:cubicBezTo>
                    <a:pt x="216" y="3723"/>
                    <a:pt x="1" y="3938"/>
                    <a:pt x="1" y="4202"/>
                  </a:cubicBezTo>
                  <a:lnTo>
                    <a:pt x="1" y="4786"/>
                  </a:lnTo>
                  <a:cubicBezTo>
                    <a:pt x="1" y="5050"/>
                    <a:pt x="216" y="5266"/>
                    <a:pt x="480" y="5272"/>
                  </a:cubicBezTo>
                  <a:lnTo>
                    <a:pt x="1064" y="5272"/>
                  </a:lnTo>
                  <a:lnTo>
                    <a:pt x="1064" y="6771"/>
                  </a:lnTo>
                  <a:cubicBezTo>
                    <a:pt x="1064" y="6919"/>
                    <a:pt x="1187" y="7042"/>
                    <a:pt x="1334" y="7042"/>
                  </a:cubicBezTo>
                  <a:lnTo>
                    <a:pt x="2054" y="7042"/>
                  </a:lnTo>
                  <a:cubicBezTo>
                    <a:pt x="2201" y="7042"/>
                    <a:pt x="2324" y="6919"/>
                    <a:pt x="2324" y="6771"/>
                  </a:cubicBezTo>
                  <a:lnTo>
                    <a:pt x="2324" y="5272"/>
                  </a:lnTo>
                  <a:lnTo>
                    <a:pt x="6123" y="5272"/>
                  </a:lnTo>
                  <a:lnTo>
                    <a:pt x="6123" y="6771"/>
                  </a:lnTo>
                  <a:cubicBezTo>
                    <a:pt x="6123" y="6919"/>
                    <a:pt x="6239" y="7042"/>
                    <a:pt x="6393" y="7042"/>
                  </a:cubicBezTo>
                  <a:lnTo>
                    <a:pt x="7112" y="7042"/>
                  </a:lnTo>
                  <a:cubicBezTo>
                    <a:pt x="7260" y="7042"/>
                    <a:pt x="7383" y="6919"/>
                    <a:pt x="7383" y="6771"/>
                  </a:cubicBezTo>
                  <a:lnTo>
                    <a:pt x="7383" y="5272"/>
                  </a:lnTo>
                  <a:lnTo>
                    <a:pt x="7967" y="5272"/>
                  </a:lnTo>
                  <a:cubicBezTo>
                    <a:pt x="8231" y="5266"/>
                    <a:pt x="8446" y="5050"/>
                    <a:pt x="8446" y="4786"/>
                  </a:cubicBezTo>
                  <a:lnTo>
                    <a:pt x="8446" y="4202"/>
                  </a:lnTo>
                  <a:cubicBezTo>
                    <a:pt x="8446" y="3938"/>
                    <a:pt x="8231" y="3723"/>
                    <a:pt x="7967" y="3723"/>
                  </a:cubicBezTo>
                  <a:lnTo>
                    <a:pt x="6965" y="3723"/>
                  </a:lnTo>
                  <a:lnTo>
                    <a:pt x="6965" y="3348"/>
                  </a:lnTo>
                  <a:lnTo>
                    <a:pt x="7598" y="3348"/>
                  </a:lnTo>
                  <a:cubicBezTo>
                    <a:pt x="7954" y="3348"/>
                    <a:pt x="8237" y="3065"/>
                    <a:pt x="8237" y="2708"/>
                  </a:cubicBezTo>
                  <a:cubicBezTo>
                    <a:pt x="8237" y="2352"/>
                    <a:pt x="7954" y="2063"/>
                    <a:pt x="7598" y="2063"/>
                  </a:cubicBezTo>
                  <a:lnTo>
                    <a:pt x="6965" y="2063"/>
                  </a:lnTo>
                  <a:lnTo>
                    <a:pt x="6965" y="1688"/>
                  </a:lnTo>
                  <a:lnTo>
                    <a:pt x="7598" y="1688"/>
                  </a:lnTo>
                  <a:cubicBezTo>
                    <a:pt x="7954" y="1688"/>
                    <a:pt x="8237" y="1405"/>
                    <a:pt x="8237" y="1049"/>
                  </a:cubicBezTo>
                  <a:cubicBezTo>
                    <a:pt x="8237" y="692"/>
                    <a:pt x="7954" y="403"/>
                    <a:pt x="7598" y="403"/>
                  </a:cubicBezTo>
                  <a:lnTo>
                    <a:pt x="6965" y="403"/>
                  </a:lnTo>
                  <a:lnTo>
                    <a:pt x="6965" y="213"/>
                  </a:lnTo>
                  <a:cubicBezTo>
                    <a:pt x="6965" y="72"/>
                    <a:pt x="6857" y="1"/>
                    <a:pt x="6750" y="1"/>
                  </a:cubicBezTo>
                  <a:cubicBezTo>
                    <a:pt x="6642" y="1"/>
                    <a:pt x="6535" y="72"/>
                    <a:pt x="6535" y="213"/>
                  </a:cubicBezTo>
                  <a:lnTo>
                    <a:pt x="6535" y="403"/>
                  </a:lnTo>
                  <a:lnTo>
                    <a:pt x="3394" y="403"/>
                  </a:lnTo>
                  <a:cubicBezTo>
                    <a:pt x="3111" y="403"/>
                    <a:pt x="3111" y="834"/>
                    <a:pt x="3394" y="834"/>
                  </a:cubicBezTo>
                  <a:lnTo>
                    <a:pt x="7598" y="834"/>
                  </a:lnTo>
                  <a:cubicBezTo>
                    <a:pt x="7881" y="834"/>
                    <a:pt x="7881" y="1264"/>
                    <a:pt x="7598" y="1264"/>
                  </a:cubicBezTo>
                  <a:lnTo>
                    <a:pt x="849" y="1264"/>
                  </a:lnTo>
                  <a:cubicBezTo>
                    <a:pt x="560" y="1264"/>
                    <a:pt x="560" y="834"/>
                    <a:pt x="849" y="834"/>
                  </a:cubicBezTo>
                  <a:lnTo>
                    <a:pt x="2539" y="834"/>
                  </a:lnTo>
                  <a:cubicBezTo>
                    <a:pt x="2822" y="834"/>
                    <a:pt x="2822" y="403"/>
                    <a:pt x="2539" y="403"/>
                  </a:cubicBezTo>
                  <a:lnTo>
                    <a:pt x="1912" y="403"/>
                  </a:lnTo>
                  <a:lnTo>
                    <a:pt x="1912" y="213"/>
                  </a:lnTo>
                  <a:cubicBezTo>
                    <a:pt x="1912" y="72"/>
                    <a:pt x="1805" y="1"/>
                    <a:pt x="169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51"/>
            <p:cNvSpPr/>
            <p:nvPr/>
          </p:nvSpPr>
          <p:spPr>
            <a:xfrm>
              <a:off x="5377891" y="2102386"/>
              <a:ext cx="143265" cy="394733"/>
            </a:xfrm>
            <a:custGeom>
              <a:avLst/>
              <a:gdLst/>
              <a:ahLst/>
              <a:cxnLst/>
              <a:rect l="l" t="t" r="r" b="b"/>
              <a:pathLst>
                <a:path w="5312" h="14636" extrusionOk="0">
                  <a:moveTo>
                    <a:pt x="2835" y="8237"/>
                  </a:moveTo>
                  <a:lnTo>
                    <a:pt x="2835" y="11218"/>
                  </a:lnTo>
                  <a:lnTo>
                    <a:pt x="2835" y="11231"/>
                  </a:lnTo>
                  <a:lnTo>
                    <a:pt x="2835" y="13585"/>
                  </a:lnTo>
                  <a:cubicBezTo>
                    <a:pt x="2835" y="13609"/>
                    <a:pt x="2835" y="13634"/>
                    <a:pt x="2847" y="13659"/>
                  </a:cubicBezTo>
                  <a:cubicBezTo>
                    <a:pt x="2915" y="13843"/>
                    <a:pt x="3087" y="14034"/>
                    <a:pt x="3283" y="14206"/>
                  </a:cubicBezTo>
                  <a:lnTo>
                    <a:pt x="2023" y="14206"/>
                  </a:lnTo>
                  <a:cubicBezTo>
                    <a:pt x="2220" y="14034"/>
                    <a:pt x="2398" y="13843"/>
                    <a:pt x="2460" y="13659"/>
                  </a:cubicBezTo>
                  <a:cubicBezTo>
                    <a:pt x="2472" y="13634"/>
                    <a:pt x="2478" y="13609"/>
                    <a:pt x="2478" y="13585"/>
                  </a:cubicBezTo>
                  <a:lnTo>
                    <a:pt x="2478" y="8237"/>
                  </a:lnTo>
                  <a:close/>
                  <a:moveTo>
                    <a:pt x="2558" y="1"/>
                  </a:moveTo>
                  <a:cubicBezTo>
                    <a:pt x="2005" y="1"/>
                    <a:pt x="1464" y="179"/>
                    <a:pt x="1021" y="511"/>
                  </a:cubicBezTo>
                  <a:cubicBezTo>
                    <a:pt x="841" y="651"/>
                    <a:pt x="975" y="897"/>
                    <a:pt x="1154" y="897"/>
                  </a:cubicBezTo>
                  <a:cubicBezTo>
                    <a:pt x="1194" y="897"/>
                    <a:pt x="1237" y="885"/>
                    <a:pt x="1279" y="855"/>
                  </a:cubicBezTo>
                  <a:cubicBezTo>
                    <a:pt x="1648" y="578"/>
                    <a:pt x="2097" y="431"/>
                    <a:pt x="2558" y="431"/>
                  </a:cubicBezTo>
                  <a:lnTo>
                    <a:pt x="2755" y="431"/>
                  </a:lnTo>
                  <a:cubicBezTo>
                    <a:pt x="3929" y="431"/>
                    <a:pt x="4881" y="1384"/>
                    <a:pt x="4881" y="2558"/>
                  </a:cubicBezTo>
                  <a:lnTo>
                    <a:pt x="4881" y="5680"/>
                  </a:lnTo>
                  <a:cubicBezTo>
                    <a:pt x="4881" y="6750"/>
                    <a:pt x="4089" y="7653"/>
                    <a:pt x="3025" y="7788"/>
                  </a:cubicBezTo>
                  <a:lnTo>
                    <a:pt x="3013" y="7788"/>
                  </a:lnTo>
                  <a:cubicBezTo>
                    <a:pt x="2927" y="7801"/>
                    <a:pt x="2841" y="7807"/>
                    <a:pt x="2755" y="7807"/>
                  </a:cubicBezTo>
                  <a:lnTo>
                    <a:pt x="2558" y="7807"/>
                  </a:lnTo>
                  <a:cubicBezTo>
                    <a:pt x="2466" y="7807"/>
                    <a:pt x="2380" y="7801"/>
                    <a:pt x="2294" y="7795"/>
                  </a:cubicBezTo>
                  <a:lnTo>
                    <a:pt x="2281" y="7795"/>
                  </a:lnTo>
                  <a:cubicBezTo>
                    <a:pt x="1224" y="7653"/>
                    <a:pt x="431" y="6750"/>
                    <a:pt x="425" y="5680"/>
                  </a:cubicBezTo>
                  <a:lnTo>
                    <a:pt x="425" y="2558"/>
                  </a:lnTo>
                  <a:cubicBezTo>
                    <a:pt x="425" y="2183"/>
                    <a:pt x="523" y="1814"/>
                    <a:pt x="714" y="1488"/>
                  </a:cubicBezTo>
                  <a:cubicBezTo>
                    <a:pt x="803" y="1322"/>
                    <a:pt x="663" y="1174"/>
                    <a:pt x="519" y="1174"/>
                  </a:cubicBezTo>
                  <a:cubicBezTo>
                    <a:pt x="455" y="1174"/>
                    <a:pt x="391" y="1203"/>
                    <a:pt x="345" y="1273"/>
                  </a:cubicBezTo>
                  <a:cubicBezTo>
                    <a:pt x="118" y="1666"/>
                    <a:pt x="1" y="2109"/>
                    <a:pt x="1" y="2558"/>
                  </a:cubicBezTo>
                  <a:lnTo>
                    <a:pt x="1" y="5680"/>
                  </a:lnTo>
                  <a:cubicBezTo>
                    <a:pt x="1" y="6897"/>
                    <a:pt x="855" y="7942"/>
                    <a:pt x="2048" y="8188"/>
                  </a:cubicBezTo>
                  <a:lnTo>
                    <a:pt x="2048" y="9313"/>
                  </a:lnTo>
                  <a:lnTo>
                    <a:pt x="1421" y="8686"/>
                  </a:lnTo>
                  <a:cubicBezTo>
                    <a:pt x="1373" y="8638"/>
                    <a:pt x="1321" y="8619"/>
                    <a:pt x="1270" y="8619"/>
                  </a:cubicBezTo>
                  <a:cubicBezTo>
                    <a:pt x="1105" y="8619"/>
                    <a:pt x="964" y="8832"/>
                    <a:pt x="1120" y="8987"/>
                  </a:cubicBezTo>
                  <a:lnTo>
                    <a:pt x="2048" y="9921"/>
                  </a:lnTo>
                  <a:lnTo>
                    <a:pt x="2048" y="13548"/>
                  </a:lnTo>
                  <a:cubicBezTo>
                    <a:pt x="1974" y="13702"/>
                    <a:pt x="1716" y="13929"/>
                    <a:pt x="1366" y="14163"/>
                  </a:cubicBezTo>
                  <a:cubicBezTo>
                    <a:pt x="1150" y="14298"/>
                    <a:pt x="1249" y="14636"/>
                    <a:pt x="1507" y="14636"/>
                  </a:cubicBezTo>
                  <a:lnTo>
                    <a:pt x="3806" y="14636"/>
                  </a:lnTo>
                  <a:cubicBezTo>
                    <a:pt x="4058" y="14636"/>
                    <a:pt x="4162" y="14298"/>
                    <a:pt x="3947" y="14163"/>
                  </a:cubicBezTo>
                  <a:cubicBezTo>
                    <a:pt x="3597" y="13929"/>
                    <a:pt x="3339" y="13702"/>
                    <a:pt x="3265" y="13548"/>
                  </a:cubicBezTo>
                  <a:lnTo>
                    <a:pt x="3265" y="11317"/>
                  </a:lnTo>
                  <a:lnTo>
                    <a:pt x="4193" y="10389"/>
                  </a:lnTo>
                  <a:cubicBezTo>
                    <a:pt x="4349" y="10233"/>
                    <a:pt x="4203" y="10015"/>
                    <a:pt x="4038" y="10015"/>
                  </a:cubicBezTo>
                  <a:cubicBezTo>
                    <a:pt x="3989" y="10015"/>
                    <a:pt x="3937" y="10034"/>
                    <a:pt x="3892" y="10081"/>
                  </a:cubicBezTo>
                  <a:lnTo>
                    <a:pt x="3265" y="10708"/>
                  </a:lnTo>
                  <a:lnTo>
                    <a:pt x="3265" y="8188"/>
                  </a:lnTo>
                  <a:cubicBezTo>
                    <a:pt x="4451" y="7942"/>
                    <a:pt x="5312" y="6897"/>
                    <a:pt x="5312" y="5680"/>
                  </a:cubicBezTo>
                  <a:lnTo>
                    <a:pt x="5312" y="2558"/>
                  </a:lnTo>
                  <a:cubicBezTo>
                    <a:pt x="5312" y="1144"/>
                    <a:pt x="4168" y="1"/>
                    <a:pt x="275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51"/>
            <p:cNvSpPr/>
            <p:nvPr/>
          </p:nvSpPr>
          <p:spPr>
            <a:xfrm>
              <a:off x="5639176" y="2102386"/>
              <a:ext cx="113571" cy="120718"/>
            </a:xfrm>
            <a:custGeom>
              <a:avLst/>
              <a:gdLst/>
              <a:ahLst/>
              <a:cxnLst/>
              <a:rect l="l" t="t" r="r" b="b"/>
              <a:pathLst>
                <a:path w="4211" h="4476" extrusionOk="0">
                  <a:moveTo>
                    <a:pt x="1598" y="2330"/>
                  </a:moveTo>
                  <a:lnTo>
                    <a:pt x="1936" y="3977"/>
                  </a:lnTo>
                  <a:cubicBezTo>
                    <a:pt x="1949" y="4008"/>
                    <a:pt x="1918" y="4045"/>
                    <a:pt x="1881" y="4045"/>
                  </a:cubicBezTo>
                  <a:lnTo>
                    <a:pt x="535" y="4045"/>
                  </a:lnTo>
                  <a:cubicBezTo>
                    <a:pt x="504" y="4045"/>
                    <a:pt x="474" y="4008"/>
                    <a:pt x="486" y="3977"/>
                  </a:cubicBezTo>
                  <a:lnTo>
                    <a:pt x="480" y="3977"/>
                  </a:lnTo>
                  <a:lnTo>
                    <a:pt x="824" y="2330"/>
                  </a:lnTo>
                  <a:close/>
                  <a:moveTo>
                    <a:pt x="2551" y="1"/>
                  </a:moveTo>
                  <a:cubicBezTo>
                    <a:pt x="1691" y="7"/>
                    <a:pt x="996" y="701"/>
                    <a:pt x="996" y="1562"/>
                  </a:cubicBezTo>
                  <a:lnTo>
                    <a:pt x="996" y="1906"/>
                  </a:lnTo>
                  <a:lnTo>
                    <a:pt x="756" y="1906"/>
                  </a:lnTo>
                  <a:cubicBezTo>
                    <a:pt x="590" y="1906"/>
                    <a:pt x="449" y="2023"/>
                    <a:pt x="418" y="2183"/>
                  </a:cubicBezTo>
                  <a:lnTo>
                    <a:pt x="62" y="3891"/>
                  </a:lnTo>
                  <a:cubicBezTo>
                    <a:pt x="0" y="4193"/>
                    <a:pt x="228" y="4475"/>
                    <a:pt x="535" y="4475"/>
                  </a:cubicBezTo>
                  <a:lnTo>
                    <a:pt x="1881" y="4475"/>
                  </a:lnTo>
                  <a:cubicBezTo>
                    <a:pt x="2188" y="4475"/>
                    <a:pt x="2422" y="4193"/>
                    <a:pt x="2361" y="3891"/>
                  </a:cubicBezTo>
                  <a:lnTo>
                    <a:pt x="2004" y="2183"/>
                  </a:lnTo>
                  <a:cubicBezTo>
                    <a:pt x="1967" y="2017"/>
                    <a:pt x="1826" y="1906"/>
                    <a:pt x="1660" y="1906"/>
                  </a:cubicBezTo>
                  <a:lnTo>
                    <a:pt x="1426" y="1906"/>
                  </a:lnTo>
                  <a:lnTo>
                    <a:pt x="1426" y="1562"/>
                  </a:lnTo>
                  <a:cubicBezTo>
                    <a:pt x="1426" y="935"/>
                    <a:pt x="1930" y="431"/>
                    <a:pt x="2551" y="431"/>
                  </a:cubicBezTo>
                  <a:lnTo>
                    <a:pt x="3922" y="431"/>
                  </a:lnTo>
                  <a:cubicBezTo>
                    <a:pt x="4211" y="431"/>
                    <a:pt x="4211" y="1"/>
                    <a:pt x="392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51"/>
            <p:cNvSpPr/>
            <p:nvPr/>
          </p:nvSpPr>
          <p:spPr>
            <a:xfrm>
              <a:off x="5666038" y="2242388"/>
              <a:ext cx="11624" cy="18933"/>
            </a:xfrm>
            <a:custGeom>
              <a:avLst/>
              <a:gdLst/>
              <a:ahLst/>
              <a:cxnLst/>
              <a:rect l="l" t="t" r="r" b="b"/>
              <a:pathLst>
                <a:path w="431" h="702" extrusionOk="0">
                  <a:moveTo>
                    <a:pt x="215" y="0"/>
                  </a:moveTo>
                  <a:cubicBezTo>
                    <a:pt x="108" y="0"/>
                    <a:pt x="0" y="71"/>
                    <a:pt x="0" y="213"/>
                  </a:cubicBezTo>
                  <a:lnTo>
                    <a:pt x="0" y="489"/>
                  </a:lnTo>
                  <a:cubicBezTo>
                    <a:pt x="0" y="631"/>
                    <a:pt x="108" y="701"/>
                    <a:pt x="215" y="701"/>
                  </a:cubicBezTo>
                  <a:cubicBezTo>
                    <a:pt x="323" y="701"/>
                    <a:pt x="430" y="631"/>
                    <a:pt x="430" y="489"/>
                  </a:cubicBezTo>
                  <a:lnTo>
                    <a:pt x="430" y="213"/>
                  </a:lnTo>
                  <a:cubicBezTo>
                    <a:pt x="430" y="71"/>
                    <a:pt x="323" y="0"/>
                    <a:pt x="2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51"/>
            <p:cNvSpPr/>
            <p:nvPr/>
          </p:nvSpPr>
          <p:spPr>
            <a:xfrm>
              <a:off x="5683757" y="2234108"/>
              <a:ext cx="20659" cy="17638"/>
            </a:xfrm>
            <a:custGeom>
              <a:avLst/>
              <a:gdLst/>
              <a:ahLst/>
              <a:cxnLst/>
              <a:rect l="l" t="t" r="r" b="b"/>
              <a:pathLst>
                <a:path w="766" h="654" extrusionOk="0">
                  <a:moveTo>
                    <a:pt x="240" y="0"/>
                  </a:moveTo>
                  <a:cubicBezTo>
                    <a:pt x="185" y="0"/>
                    <a:pt x="130" y="22"/>
                    <a:pt x="87" y="65"/>
                  </a:cubicBezTo>
                  <a:cubicBezTo>
                    <a:pt x="1" y="145"/>
                    <a:pt x="1" y="280"/>
                    <a:pt x="87" y="366"/>
                  </a:cubicBezTo>
                  <a:lnTo>
                    <a:pt x="308" y="587"/>
                  </a:lnTo>
                  <a:cubicBezTo>
                    <a:pt x="353" y="634"/>
                    <a:pt x="405" y="654"/>
                    <a:pt x="454" y="654"/>
                  </a:cubicBezTo>
                  <a:cubicBezTo>
                    <a:pt x="619" y="654"/>
                    <a:pt x="765" y="436"/>
                    <a:pt x="609" y="280"/>
                  </a:cubicBezTo>
                  <a:lnTo>
                    <a:pt x="394" y="65"/>
                  </a:lnTo>
                  <a:cubicBezTo>
                    <a:pt x="351" y="22"/>
                    <a:pt x="296" y="0"/>
                    <a:pt x="2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51"/>
            <p:cNvSpPr/>
            <p:nvPr/>
          </p:nvSpPr>
          <p:spPr>
            <a:xfrm>
              <a:off x="5639284" y="2234027"/>
              <a:ext cx="22331" cy="17719"/>
            </a:xfrm>
            <a:custGeom>
              <a:avLst/>
              <a:gdLst/>
              <a:ahLst/>
              <a:cxnLst/>
              <a:rect l="l" t="t" r="r" b="b"/>
              <a:pathLst>
                <a:path w="828" h="657" extrusionOk="0">
                  <a:moveTo>
                    <a:pt x="522" y="0"/>
                  </a:moveTo>
                  <a:cubicBezTo>
                    <a:pt x="471" y="0"/>
                    <a:pt x="419" y="20"/>
                    <a:pt x="371" y="68"/>
                  </a:cubicBezTo>
                  <a:lnTo>
                    <a:pt x="156" y="283"/>
                  </a:lnTo>
                  <a:cubicBezTo>
                    <a:pt x="0" y="439"/>
                    <a:pt x="142" y="657"/>
                    <a:pt x="308" y="657"/>
                  </a:cubicBezTo>
                  <a:cubicBezTo>
                    <a:pt x="358" y="657"/>
                    <a:pt x="410" y="637"/>
                    <a:pt x="457" y="590"/>
                  </a:cubicBezTo>
                  <a:lnTo>
                    <a:pt x="672" y="369"/>
                  </a:lnTo>
                  <a:cubicBezTo>
                    <a:pt x="828" y="213"/>
                    <a:pt x="687" y="0"/>
                    <a:pt x="5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7" name="Google Shape;987;p51"/>
          <p:cNvGrpSpPr/>
          <p:nvPr/>
        </p:nvGrpSpPr>
        <p:grpSpPr>
          <a:xfrm>
            <a:off x="6715899" y="2102386"/>
            <a:ext cx="354467" cy="394733"/>
            <a:chOff x="6715899" y="2102386"/>
            <a:chExt cx="354467" cy="394733"/>
          </a:xfrm>
        </p:grpSpPr>
        <p:sp>
          <p:nvSpPr>
            <p:cNvPr id="988" name="Google Shape;988;p51"/>
            <p:cNvSpPr/>
            <p:nvPr/>
          </p:nvSpPr>
          <p:spPr>
            <a:xfrm>
              <a:off x="6874213" y="2243305"/>
              <a:ext cx="37650" cy="39133"/>
            </a:xfrm>
            <a:custGeom>
              <a:avLst/>
              <a:gdLst/>
              <a:ahLst/>
              <a:cxnLst/>
              <a:rect l="l" t="t" r="r" b="b"/>
              <a:pathLst>
                <a:path w="1396" h="1451" extrusionOk="0">
                  <a:moveTo>
                    <a:pt x="698" y="427"/>
                  </a:moveTo>
                  <a:cubicBezTo>
                    <a:pt x="826" y="427"/>
                    <a:pt x="953" y="510"/>
                    <a:pt x="966" y="676"/>
                  </a:cubicBezTo>
                  <a:lnTo>
                    <a:pt x="966" y="1021"/>
                  </a:lnTo>
                  <a:lnTo>
                    <a:pt x="431" y="1021"/>
                  </a:lnTo>
                  <a:lnTo>
                    <a:pt x="431" y="676"/>
                  </a:lnTo>
                  <a:cubicBezTo>
                    <a:pt x="443" y="510"/>
                    <a:pt x="571" y="427"/>
                    <a:pt x="698" y="427"/>
                  </a:cubicBezTo>
                  <a:close/>
                  <a:moveTo>
                    <a:pt x="695" y="0"/>
                  </a:moveTo>
                  <a:cubicBezTo>
                    <a:pt x="320" y="0"/>
                    <a:pt x="13" y="295"/>
                    <a:pt x="1" y="676"/>
                  </a:cubicBezTo>
                  <a:lnTo>
                    <a:pt x="1" y="1236"/>
                  </a:lnTo>
                  <a:cubicBezTo>
                    <a:pt x="1" y="1353"/>
                    <a:pt x="93" y="1451"/>
                    <a:pt x="216" y="1451"/>
                  </a:cubicBezTo>
                  <a:lnTo>
                    <a:pt x="1181" y="1451"/>
                  </a:lnTo>
                  <a:cubicBezTo>
                    <a:pt x="1297" y="1451"/>
                    <a:pt x="1396" y="1353"/>
                    <a:pt x="1396" y="1236"/>
                  </a:cubicBezTo>
                  <a:lnTo>
                    <a:pt x="1396" y="676"/>
                  </a:lnTo>
                  <a:cubicBezTo>
                    <a:pt x="1384" y="295"/>
                    <a:pt x="1076" y="0"/>
                    <a:pt x="6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51"/>
            <p:cNvSpPr/>
            <p:nvPr/>
          </p:nvSpPr>
          <p:spPr>
            <a:xfrm>
              <a:off x="6715899" y="2102386"/>
              <a:ext cx="354467" cy="394733"/>
            </a:xfrm>
            <a:custGeom>
              <a:avLst/>
              <a:gdLst/>
              <a:ahLst/>
              <a:cxnLst/>
              <a:rect l="l" t="t" r="r" b="b"/>
              <a:pathLst>
                <a:path w="13143" h="14636" extrusionOk="0">
                  <a:moveTo>
                    <a:pt x="7672" y="431"/>
                  </a:moveTo>
                  <a:lnTo>
                    <a:pt x="7506" y="640"/>
                  </a:lnTo>
                  <a:cubicBezTo>
                    <a:pt x="7450" y="714"/>
                    <a:pt x="7444" y="824"/>
                    <a:pt x="7506" y="898"/>
                  </a:cubicBezTo>
                  <a:lnTo>
                    <a:pt x="7672" y="1107"/>
                  </a:lnTo>
                  <a:lnTo>
                    <a:pt x="6786" y="1107"/>
                  </a:lnTo>
                  <a:lnTo>
                    <a:pt x="6786" y="431"/>
                  </a:lnTo>
                  <a:close/>
                  <a:moveTo>
                    <a:pt x="6571" y="2822"/>
                  </a:moveTo>
                  <a:lnTo>
                    <a:pt x="8083" y="4623"/>
                  </a:lnTo>
                  <a:lnTo>
                    <a:pt x="5059" y="4623"/>
                  </a:lnTo>
                  <a:lnTo>
                    <a:pt x="6571" y="2822"/>
                  </a:lnTo>
                  <a:close/>
                  <a:moveTo>
                    <a:pt x="1900" y="5563"/>
                  </a:moveTo>
                  <a:lnTo>
                    <a:pt x="3117" y="7014"/>
                  </a:lnTo>
                  <a:lnTo>
                    <a:pt x="677" y="7014"/>
                  </a:lnTo>
                  <a:lnTo>
                    <a:pt x="1900" y="5563"/>
                  </a:lnTo>
                  <a:close/>
                  <a:moveTo>
                    <a:pt x="11237" y="5563"/>
                  </a:moveTo>
                  <a:lnTo>
                    <a:pt x="12460" y="7014"/>
                  </a:lnTo>
                  <a:lnTo>
                    <a:pt x="10020" y="7014"/>
                  </a:lnTo>
                  <a:lnTo>
                    <a:pt x="11237" y="5563"/>
                  </a:lnTo>
                  <a:close/>
                  <a:moveTo>
                    <a:pt x="7751" y="5047"/>
                  </a:moveTo>
                  <a:lnTo>
                    <a:pt x="7751" y="6737"/>
                  </a:lnTo>
                  <a:lnTo>
                    <a:pt x="7229" y="6737"/>
                  </a:lnTo>
                  <a:cubicBezTo>
                    <a:pt x="7106" y="6737"/>
                    <a:pt x="7014" y="6836"/>
                    <a:pt x="7014" y="6953"/>
                  </a:cubicBezTo>
                  <a:lnTo>
                    <a:pt x="7014" y="7223"/>
                  </a:lnTo>
                  <a:lnTo>
                    <a:pt x="6123" y="7223"/>
                  </a:lnTo>
                  <a:lnTo>
                    <a:pt x="6123" y="6953"/>
                  </a:lnTo>
                  <a:cubicBezTo>
                    <a:pt x="6123" y="6836"/>
                    <a:pt x="6024" y="6737"/>
                    <a:pt x="5907" y="6737"/>
                  </a:cubicBezTo>
                  <a:lnTo>
                    <a:pt x="5385" y="6737"/>
                  </a:lnTo>
                  <a:lnTo>
                    <a:pt x="5391" y="5047"/>
                  </a:lnTo>
                  <a:close/>
                  <a:moveTo>
                    <a:pt x="8329" y="7174"/>
                  </a:moveTo>
                  <a:lnTo>
                    <a:pt x="8329" y="8182"/>
                  </a:lnTo>
                  <a:lnTo>
                    <a:pt x="8022" y="8182"/>
                  </a:lnTo>
                  <a:cubicBezTo>
                    <a:pt x="7905" y="8182"/>
                    <a:pt x="7807" y="8274"/>
                    <a:pt x="7807" y="8397"/>
                  </a:cubicBezTo>
                  <a:lnTo>
                    <a:pt x="7807" y="9251"/>
                  </a:lnTo>
                  <a:lnTo>
                    <a:pt x="5323" y="9251"/>
                  </a:lnTo>
                  <a:lnTo>
                    <a:pt x="5323" y="8397"/>
                  </a:lnTo>
                  <a:cubicBezTo>
                    <a:pt x="5330" y="8280"/>
                    <a:pt x="5231" y="8182"/>
                    <a:pt x="5114" y="8182"/>
                  </a:cubicBezTo>
                  <a:lnTo>
                    <a:pt x="5114" y="8176"/>
                  </a:lnTo>
                  <a:lnTo>
                    <a:pt x="4807" y="8176"/>
                  </a:lnTo>
                  <a:lnTo>
                    <a:pt x="4807" y="7174"/>
                  </a:lnTo>
                  <a:lnTo>
                    <a:pt x="5698" y="7174"/>
                  </a:lnTo>
                  <a:lnTo>
                    <a:pt x="5698" y="7444"/>
                  </a:lnTo>
                  <a:cubicBezTo>
                    <a:pt x="5698" y="7561"/>
                    <a:pt x="5791" y="7659"/>
                    <a:pt x="5914" y="7659"/>
                  </a:cubicBezTo>
                  <a:lnTo>
                    <a:pt x="7229" y="7659"/>
                  </a:lnTo>
                  <a:cubicBezTo>
                    <a:pt x="7346" y="7659"/>
                    <a:pt x="7438" y="7561"/>
                    <a:pt x="7438" y="7444"/>
                  </a:cubicBezTo>
                  <a:lnTo>
                    <a:pt x="7438" y="7174"/>
                  </a:lnTo>
                  <a:close/>
                  <a:moveTo>
                    <a:pt x="3375" y="9258"/>
                  </a:moveTo>
                  <a:lnTo>
                    <a:pt x="3375" y="9460"/>
                  </a:lnTo>
                  <a:lnTo>
                    <a:pt x="3375" y="9467"/>
                  </a:lnTo>
                  <a:lnTo>
                    <a:pt x="3375" y="10050"/>
                  </a:lnTo>
                  <a:lnTo>
                    <a:pt x="3141" y="10050"/>
                  </a:lnTo>
                  <a:cubicBezTo>
                    <a:pt x="3025" y="10050"/>
                    <a:pt x="2926" y="10149"/>
                    <a:pt x="2926" y="10266"/>
                  </a:cubicBezTo>
                  <a:lnTo>
                    <a:pt x="2926" y="10628"/>
                  </a:lnTo>
                  <a:lnTo>
                    <a:pt x="2705" y="10628"/>
                  </a:lnTo>
                  <a:cubicBezTo>
                    <a:pt x="2422" y="10628"/>
                    <a:pt x="2422" y="11059"/>
                    <a:pt x="2705" y="11059"/>
                  </a:cubicBezTo>
                  <a:lnTo>
                    <a:pt x="2926" y="11059"/>
                  </a:lnTo>
                  <a:lnTo>
                    <a:pt x="2926" y="11729"/>
                  </a:lnTo>
                  <a:lnTo>
                    <a:pt x="2699" y="11729"/>
                  </a:lnTo>
                  <a:cubicBezTo>
                    <a:pt x="2416" y="11729"/>
                    <a:pt x="2416" y="12159"/>
                    <a:pt x="2699" y="12159"/>
                  </a:cubicBezTo>
                  <a:lnTo>
                    <a:pt x="2926" y="12159"/>
                  </a:lnTo>
                  <a:lnTo>
                    <a:pt x="2926" y="12823"/>
                  </a:lnTo>
                  <a:lnTo>
                    <a:pt x="2699" y="12823"/>
                  </a:lnTo>
                  <a:cubicBezTo>
                    <a:pt x="2416" y="12823"/>
                    <a:pt x="2416" y="13253"/>
                    <a:pt x="2699" y="13253"/>
                  </a:cubicBezTo>
                  <a:lnTo>
                    <a:pt x="2926" y="13253"/>
                  </a:lnTo>
                  <a:lnTo>
                    <a:pt x="2926" y="14206"/>
                  </a:lnTo>
                  <a:lnTo>
                    <a:pt x="867" y="14206"/>
                  </a:lnTo>
                  <a:lnTo>
                    <a:pt x="873" y="13253"/>
                  </a:lnTo>
                  <a:lnTo>
                    <a:pt x="1094" y="13253"/>
                  </a:lnTo>
                  <a:cubicBezTo>
                    <a:pt x="1383" y="13253"/>
                    <a:pt x="1383" y="12823"/>
                    <a:pt x="1094" y="12823"/>
                  </a:cubicBezTo>
                  <a:lnTo>
                    <a:pt x="873" y="12823"/>
                  </a:lnTo>
                  <a:lnTo>
                    <a:pt x="873" y="12153"/>
                  </a:lnTo>
                  <a:lnTo>
                    <a:pt x="1094" y="12153"/>
                  </a:lnTo>
                  <a:cubicBezTo>
                    <a:pt x="1383" y="12153"/>
                    <a:pt x="1383" y="11722"/>
                    <a:pt x="1094" y="11722"/>
                  </a:cubicBezTo>
                  <a:lnTo>
                    <a:pt x="873" y="11722"/>
                  </a:lnTo>
                  <a:lnTo>
                    <a:pt x="873" y="11052"/>
                  </a:lnTo>
                  <a:lnTo>
                    <a:pt x="1094" y="11052"/>
                  </a:lnTo>
                  <a:cubicBezTo>
                    <a:pt x="1383" y="11052"/>
                    <a:pt x="1383" y="10628"/>
                    <a:pt x="1094" y="10628"/>
                  </a:cubicBezTo>
                  <a:lnTo>
                    <a:pt x="873" y="10628"/>
                  </a:lnTo>
                  <a:lnTo>
                    <a:pt x="873" y="10259"/>
                  </a:lnTo>
                  <a:cubicBezTo>
                    <a:pt x="873" y="10143"/>
                    <a:pt x="781" y="10050"/>
                    <a:pt x="658" y="10050"/>
                  </a:cubicBezTo>
                  <a:lnTo>
                    <a:pt x="431" y="10050"/>
                  </a:lnTo>
                  <a:lnTo>
                    <a:pt x="431" y="9258"/>
                  </a:lnTo>
                  <a:lnTo>
                    <a:pt x="1125" y="9258"/>
                  </a:lnTo>
                  <a:lnTo>
                    <a:pt x="1125" y="9454"/>
                  </a:lnTo>
                  <a:cubicBezTo>
                    <a:pt x="1125" y="9571"/>
                    <a:pt x="1224" y="9669"/>
                    <a:pt x="1340" y="9669"/>
                  </a:cubicBezTo>
                  <a:lnTo>
                    <a:pt x="2465" y="9669"/>
                  </a:lnTo>
                  <a:cubicBezTo>
                    <a:pt x="2582" y="9669"/>
                    <a:pt x="2674" y="9571"/>
                    <a:pt x="2674" y="9454"/>
                  </a:cubicBezTo>
                  <a:lnTo>
                    <a:pt x="2674" y="9258"/>
                  </a:lnTo>
                  <a:close/>
                  <a:moveTo>
                    <a:pt x="6356" y="11747"/>
                  </a:moveTo>
                  <a:lnTo>
                    <a:pt x="6356" y="14206"/>
                  </a:lnTo>
                  <a:lnTo>
                    <a:pt x="5391" y="14206"/>
                  </a:lnTo>
                  <a:lnTo>
                    <a:pt x="5391" y="12909"/>
                  </a:lnTo>
                  <a:cubicBezTo>
                    <a:pt x="5391" y="12343"/>
                    <a:pt x="5797" y="11851"/>
                    <a:pt x="6356" y="11747"/>
                  </a:cubicBezTo>
                  <a:close/>
                  <a:moveTo>
                    <a:pt x="6786" y="11753"/>
                  </a:moveTo>
                  <a:cubicBezTo>
                    <a:pt x="7346" y="11858"/>
                    <a:pt x="7751" y="12343"/>
                    <a:pt x="7751" y="12915"/>
                  </a:cubicBezTo>
                  <a:lnTo>
                    <a:pt x="7751" y="14206"/>
                  </a:lnTo>
                  <a:lnTo>
                    <a:pt x="6786" y="14206"/>
                  </a:lnTo>
                  <a:lnTo>
                    <a:pt x="6786" y="11753"/>
                  </a:lnTo>
                  <a:close/>
                  <a:moveTo>
                    <a:pt x="9343" y="9676"/>
                  </a:moveTo>
                  <a:lnTo>
                    <a:pt x="9343" y="10204"/>
                  </a:lnTo>
                  <a:cubicBezTo>
                    <a:pt x="9343" y="10358"/>
                    <a:pt x="9460" y="10475"/>
                    <a:pt x="9614" y="10475"/>
                  </a:cubicBezTo>
                  <a:lnTo>
                    <a:pt x="9786" y="10475"/>
                  </a:lnTo>
                  <a:lnTo>
                    <a:pt x="9786" y="14206"/>
                  </a:lnTo>
                  <a:lnTo>
                    <a:pt x="8182" y="14206"/>
                  </a:lnTo>
                  <a:lnTo>
                    <a:pt x="8182" y="12915"/>
                  </a:lnTo>
                  <a:cubicBezTo>
                    <a:pt x="8237" y="11987"/>
                    <a:pt x="7499" y="11200"/>
                    <a:pt x="6571" y="11200"/>
                  </a:cubicBezTo>
                  <a:cubicBezTo>
                    <a:pt x="5637" y="11200"/>
                    <a:pt x="4899" y="11987"/>
                    <a:pt x="4961" y="12915"/>
                  </a:cubicBezTo>
                  <a:lnTo>
                    <a:pt x="4961" y="14206"/>
                  </a:lnTo>
                  <a:lnTo>
                    <a:pt x="3356" y="14206"/>
                  </a:lnTo>
                  <a:lnTo>
                    <a:pt x="3356" y="10481"/>
                  </a:lnTo>
                  <a:lnTo>
                    <a:pt x="3529" y="10481"/>
                  </a:lnTo>
                  <a:cubicBezTo>
                    <a:pt x="3676" y="10481"/>
                    <a:pt x="3799" y="10358"/>
                    <a:pt x="3799" y="10204"/>
                  </a:cubicBezTo>
                  <a:lnTo>
                    <a:pt x="3799" y="9676"/>
                  </a:lnTo>
                  <a:close/>
                  <a:moveTo>
                    <a:pt x="12718" y="9251"/>
                  </a:moveTo>
                  <a:lnTo>
                    <a:pt x="12718" y="10050"/>
                  </a:lnTo>
                  <a:lnTo>
                    <a:pt x="12484" y="10050"/>
                  </a:lnTo>
                  <a:cubicBezTo>
                    <a:pt x="12368" y="10050"/>
                    <a:pt x="12269" y="10143"/>
                    <a:pt x="12269" y="10266"/>
                  </a:cubicBezTo>
                  <a:lnTo>
                    <a:pt x="12269" y="10628"/>
                  </a:lnTo>
                  <a:lnTo>
                    <a:pt x="12023" y="10628"/>
                  </a:lnTo>
                  <a:cubicBezTo>
                    <a:pt x="11735" y="10628"/>
                    <a:pt x="11735" y="11052"/>
                    <a:pt x="12023" y="11059"/>
                  </a:cubicBezTo>
                  <a:lnTo>
                    <a:pt x="12269" y="11059"/>
                  </a:lnTo>
                  <a:lnTo>
                    <a:pt x="12269" y="11722"/>
                  </a:lnTo>
                  <a:lnTo>
                    <a:pt x="12023" y="11722"/>
                  </a:lnTo>
                  <a:cubicBezTo>
                    <a:pt x="11735" y="11722"/>
                    <a:pt x="11735" y="12153"/>
                    <a:pt x="12023" y="12153"/>
                  </a:cubicBezTo>
                  <a:lnTo>
                    <a:pt x="12269" y="12153"/>
                  </a:lnTo>
                  <a:lnTo>
                    <a:pt x="12269" y="12823"/>
                  </a:lnTo>
                  <a:lnTo>
                    <a:pt x="12023" y="12823"/>
                  </a:lnTo>
                  <a:cubicBezTo>
                    <a:pt x="11735" y="12823"/>
                    <a:pt x="11735" y="13253"/>
                    <a:pt x="12023" y="13253"/>
                  </a:cubicBezTo>
                  <a:lnTo>
                    <a:pt x="12269" y="13253"/>
                  </a:lnTo>
                  <a:lnTo>
                    <a:pt x="12269" y="14206"/>
                  </a:lnTo>
                  <a:lnTo>
                    <a:pt x="10216" y="14206"/>
                  </a:lnTo>
                  <a:lnTo>
                    <a:pt x="10216" y="13253"/>
                  </a:lnTo>
                  <a:lnTo>
                    <a:pt x="10413" y="13253"/>
                  </a:lnTo>
                  <a:cubicBezTo>
                    <a:pt x="10696" y="13253"/>
                    <a:pt x="10696" y="12823"/>
                    <a:pt x="10413" y="12823"/>
                  </a:cubicBezTo>
                  <a:lnTo>
                    <a:pt x="10216" y="12823"/>
                  </a:lnTo>
                  <a:lnTo>
                    <a:pt x="10216" y="12153"/>
                  </a:lnTo>
                  <a:lnTo>
                    <a:pt x="10413" y="12153"/>
                  </a:lnTo>
                  <a:cubicBezTo>
                    <a:pt x="10696" y="12153"/>
                    <a:pt x="10696" y="11722"/>
                    <a:pt x="10413" y="11722"/>
                  </a:cubicBezTo>
                  <a:lnTo>
                    <a:pt x="10216" y="11722"/>
                  </a:lnTo>
                  <a:lnTo>
                    <a:pt x="10216" y="11059"/>
                  </a:lnTo>
                  <a:lnTo>
                    <a:pt x="10413" y="11059"/>
                  </a:lnTo>
                  <a:cubicBezTo>
                    <a:pt x="10696" y="11059"/>
                    <a:pt x="10696" y="10628"/>
                    <a:pt x="10413" y="10628"/>
                  </a:cubicBezTo>
                  <a:lnTo>
                    <a:pt x="10216" y="10628"/>
                  </a:lnTo>
                  <a:lnTo>
                    <a:pt x="10216" y="10266"/>
                  </a:lnTo>
                  <a:cubicBezTo>
                    <a:pt x="10216" y="10143"/>
                    <a:pt x="10118" y="10050"/>
                    <a:pt x="10001" y="10050"/>
                  </a:cubicBezTo>
                  <a:lnTo>
                    <a:pt x="9774" y="10050"/>
                  </a:lnTo>
                  <a:lnTo>
                    <a:pt x="9774" y="9467"/>
                  </a:lnTo>
                  <a:lnTo>
                    <a:pt x="9774" y="9460"/>
                  </a:lnTo>
                  <a:lnTo>
                    <a:pt x="9774" y="9454"/>
                  </a:lnTo>
                  <a:lnTo>
                    <a:pt x="9774" y="9251"/>
                  </a:lnTo>
                  <a:lnTo>
                    <a:pt x="10468" y="9251"/>
                  </a:lnTo>
                  <a:lnTo>
                    <a:pt x="10468" y="9454"/>
                  </a:lnTo>
                  <a:cubicBezTo>
                    <a:pt x="10468" y="9571"/>
                    <a:pt x="10560" y="9669"/>
                    <a:pt x="10683" y="9669"/>
                  </a:cubicBezTo>
                  <a:lnTo>
                    <a:pt x="11808" y="9669"/>
                  </a:lnTo>
                  <a:cubicBezTo>
                    <a:pt x="11925" y="9669"/>
                    <a:pt x="12023" y="9571"/>
                    <a:pt x="12023" y="9454"/>
                  </a:cubicBezTo>
                  <a:lnTo>
                    <a:pt x="12023" y="9251"/>
                  </a:lnTo>
                  <a:close/>
                  <a:moveTo>
                    <a:pt x="6565" y="1"/>
                  </a:moveTo>
                  <a:cubicBezTo>
                    <a:pt x="6448" y="1"/>
                    <a:pt x="6350" y="99"/>
                    <a:pt x="6350" y="216"/>
                  </a:cubicBezTo>
                  <a:lnTo>
                    <a:pt x="6350" y="2429"/>
                  </a:lnTo>
                  <a:cubicBezTo>
                    <a:pt x="6325" y="2441"/>
                    <a:pt x="6307" y="2459"/>
                    <a:pt x="6288" y="2484"/>
                  </a:cubicBezTo>
                  <a:lnTo>
                    <a:pt x="4629" y="4463"/>
                  </a:lnTo>
                  <a:cubicBezTo>
                    <a:pt x="4432" y="4697"/>
                    <a:pt x="4598" y="5053"/>
                    <a:pt x="4905" y="5053"/>
                  </a:cubicBezTo>
                  <a:lnTo>
                    <a:pt x="4955" y="5053"/>
                  </a:lnTo>
                  <a:lnTo>
                    <a:pt x="4955" y="6744"/>
                  </a:lnTo>
                  <a:lnTo>
                    <a:pt x="4647" y="6744"/>
                  </a:lnTo>
                  <a:cubicBezTo>
                    <a:pt x="4494" y="6744"/>
                    <a:pt x="4371" y="6866"/>
                    <a:pt x="4371" y="7014"/>
                  </a:cubicBezTo>
                  <a:lnTo>
                    <a:pt x="4371" y="8336"/>
                  </a:lnTo>
                  <a:cubicBezTo>
                    <a:pt x="4371" y="8489"/>
                    <a:pt x="4494" y="8606"/>
                    <a:pt x="4647" y="8606"/>
                  </a:cubicBezTo>
                  <a:lnTo>
                    <a:pt x="4899" y="8606"/>
                  </a:lnTo>
                  <a:lnTo>
                    <a:pt x="4899" y="9251"/>
                  </a:lnTo>
                  <a:lnTo>
                    <a:pt x="3799" y="9251"/>
                  </a:lnTo>
                  <a:lnTo>
                    <a:pt x="3799" y="9098"/>
                  </a:lnTo>
                  <a:cubicBezTo>
                    <a:pt x="3799" y="8950"/>
                    <a:pt x="3676" y="8827"/>
                    <a:pt x="3522" y="8827"/>
                  </a:cubicBezTo>
                  <a:lnTo>
                    <a:pt x="3301" y="8827"/>
                  </a:lnTo>
                  <a:lnTo>
                    <a:pt x="3301" y="7444"/>
                  </a:lnTo>
                  <a:lnTo>
                    <a:pt x="3313" y="7444"/>
                  </a:lnTo>
                  <a:cubicBezTo>
                    <a:pt x="3596" y="7444"/>
                    <a:pt x="3756" y="7106"/>
                    <a:pt x="3572" y="6885"/>
                  </a:cubicBezTo>
                  <a:lnTo>
                    <a:pt x="2158" y="5207"/>
                  </a:lnTo>
                  <a:cubicBezTo>
                    <a:pt x="2087" y="5124"/>
                    <a:pt x="1990" y="5082"/>
                    <a:pt x="1894" y="5082"/>
                  </a:cubicBezTo>
                  <a:cubicBezTo>
                    <a:pt x="1798" y="5082"/>
                    <a:pt x="1703" y="5124"/>
                    <a:pt x="1635" y="5207"/>
                  </a:cubicBezTo>
                  <a:lnTo>
                    <a:pt x="222" y="6891"/>
                  </a:lnTo>
                  <a:cubicBezTo>
                    <a:pt x="37" y="7112"/>
                    <a:pt x="191" y="7444"/>
                    <a:pt x="480" y="7444"/>
                  </a:cubicBezTo>
                  <a:lnTo>
                    <a:pt x="492" y="7444"/>
                  </a:lnTo>
                  <a:lnTo>
                    <a:pt x="492" y="7739"/>
                  </a:lnTo>
                  <a:cubicBezTo>
                    <a:pt x="492" y="7881"/>
                    <a:pt x="598" y="7951"/>
                    <a:pt x="704" y="7951"/>
                  </a:cubicBezTo>
                  <a:cubicBezTo>
                    <a:pt x="810" y="7951"/>
                    <a:pt x="916" y="7881"/>
                    <a:pt x="916" y="7739"/>
                  </a:cubicBezTo>
                  <a:lnTo>
                    <a:pt x="916" y="7444"/>
                  </a:lnTo>
                  <a:lnTo>
                    <a:pt x="2871" y="7444"/>
                  </a:lnTo>
                  <a:lnTo>
                    <a:pt x="2871" y="8827"/>
                  </a:lnTo>
                  <a:lnTo>
                    <a:pt x="2465" y="8827"/>
                  </a:lnTo>
                  <a:cubicBezTo>
                    <a:pt x="2342" y="8827"/>
                    <a:pt x="2250" y="8926"/>
                    <a:pt x="2250" y="9042"/>
                  </a:cubicBezTo>
                  <a:lnTo>
                    <a:pt x="2250" y="9245"/>
                  </a:lnTo>
                  <a:lnTo>
                    <a:pt x="1549" y="9245"/>
                  </a:lnTo>
                  <a:lnTo>
                    <a:pt x="1549" y="9042"/>
                  </a:lnTo>
                  <a:cubicBezTo>
                    <a:pt x="1549" y="8926"/>
                    <a:pt x="1457" y="8827"/>
                    <a:pt x="1340" y="8827"/>
                  </a:cubicBezTo>
                  <a:lnTo>
                    <a:pt x="929" y="8827"/>
                  </a:lnTo>
                  <a:lnTo>
                    <a:pt x="929" y="8612"/>
                  </a:lnTo>
                  <a:cubicBezTo>
                    <a:pt x="925" y="8471"/>
                    <a:pt x="818" y="8400"/>
                    <a:pt x="711" y="8400"/>
                  </a:cubicBezTo>
                  <a:cubicBezTo>
                    <a:pt x="604" y="8400"/>
                    <a:pt x="498" y="8471"/>
                    <a:pt x="498" y="8612"/>
                  </a:cubicBezTo>
                  <a:lnTo>
                    <a:pt x="498" y="8827"/>
                  </a:lnTo>
                  <a:lnTo>
                    <a:pt x="271" y="8827"/>
                  </a:lnTo>
                  <a:cubicBezTo>
                    <a:pt x="123" y="8827"/>
                    <a:pt x="0" y="8950"/>
                    <a:pt x="0" y="9104"/>
                  </a:cubicBezTo>
                  <a:lnTo>
                    <a:pt x="0" y="10210"/>
                  </a:lnTo>
                  <a:cubicBezTo>
                    <a:pt x="0" y="10358"/>
                    <a:pt x="123" y="10481"/>
                    <a:pt x="271" y="10481"/>
                  </a:cubicBezTo>
                  <a:lnTo>
                    <a:pt x="449" y="10481"/>
                  </a:lnTo>
                  <a:lnTo>
                    <a:pt x="449" y="14421"/>
                  </a:lnTo>
                  <a:cubicBezTo>
                    <a:pt x="449" y="14544"/>
                    <a:pt x="541" y="14636"/>
                    <a:pt x="658" y="14636"/>
                  </a:cubicBezTo>
                  <a:lnTo>
                    <a:pt x="12484" y="14636"/>
                  </a:lnTo>
                  <a:cubicBezTo>
                    <a:pt x="12601" y="14636"/>
                    <a:pt x="12700" y="14544"/>
                    <a:pt x="12700" y="14421"/>
                  </a:cubicBezTo>
                  <a:lnTo>
                    <a:pt x="12700" y="10481"/>
                  </a:lnTo>
                  <a:lnTo>
                    <a:pt x="12872" y="10481"/>
                  </a:lnTo>
                  <a:cubicBezTo>
                    <a:pt x="13019" y="10481"/>
                    <a:pt x="13142" y="10358"/>
                    <a:pt x="13142" y="10210"/>
                  </a:cubicBezTo>
                  <a:lnTo>
                    <a:pt x="13142" y="9098"/>
                  </a:lnTo>
                  <a:cubicBezTo>
                    <a:pt x="13142" y="8944"/>
                    <a:pt x="13019" y="8827"/>
                    <a:pt x="12866" y="8827"/>
                  </a:cubicBezTo>
                  <a:lnTo>
                    <a:pt x="12644" y="8827"/>
                  </a:lnTo>
                  <a:lnTo>
                    <a:pt x="12644" y="8612"/>
                  </a:lnTo>
                  <a:cubicBezTo>
                    <a:pt x="12644" y="8468"/>
                    <a:pt x="12537" y="8395"/>
                    <a:pt x="12429" y="8395"/>
                  </a:cubicBezTo>
                  <a:cubicBezTo>
                    <a:pt x="12322" y="8395"/>
                    <a:pt x="12214" y="8468"/>
                    <a:pt x="12214" y="8612"/>
                  </a:cubicBezTo>
                  <a:lnTo>
                    <a:pt x="12214" y="8827"/>
                  </a:lnTo>
                  <a:lnTo>
                    <a:pt x="11802" y="8827"/>
                  </a:lnTo>
                  <a:cubicBezTo>
                    <a:pt x="11679" y="8827"/>
                    <a:pt x="11587" y="8919"/>
                    <a:pt x="11587" y="9042"/>
                  </a:cubicBezTo>
                  <a:lnTo>
                    <a:pt x="11587" y="9245"/>
                  </a:lnTo>
                  <a:lnTo>
                    <a:pt x="10892" y="9245"/>
                  </a:lnTo>
                  <a:lnTo>
                    <a:pt x="10892" y="9042"/>
                  </a:lnTo>
                  <a:cubicBezTo>
                    <a:pt x="10892" y="8926"/>
                    <a:pt x="10794" y="8827"/>
                    <a:pt x="10677" y="8827"/>
                  </a:cubicBezTo>
                  <a:lnTo>
                    <a:pt x="10259" y="8827"/>
                  </a:lnTo>
                  <a:lnTo>
                    <a:pt x="10259" y="7444"/>
                  </a:lnTo>
                  <a:lnTo>
                    <a:pt x="12214" y="7444"/>
                  </a:lnTo>
                  <a:lnTo>
                    <a:pt x="12214" y="7739"/>
                  </a:lnTo>
                  <a:cubicBezTo>
                    <a:pt x="12214" y="7881"/>
                    <a:pt x="12322" y="7951"/>
                    <a:pt x="12429" y="7951"/>
                  </a:cubicBezTo>
                  <a:cubicBezTo>
                    <a:pt x="12537" y="7951"/>
                    <a:pt x="12644" y="7881"/>
                    <a:pt x="12644" y="7739"/>
                  </a:cubicBezTo>
                  <a:lnTo>
                    <a:pt x="12644" y="7444"/>
                  </a:lnTo>
                  <a:lnTo>
                    <a:pt x="12650" y="7444"/>
                  </a:lnTo>
                  <a:cubicBezTo>
                    <a:pt x="12939" y="7444"/>
                    <a:pt x="13099" y="7106"/>
                    <a:pt x="12915" y="6891"/>
                  </a:cubicBezTo>
                  <a:lnTo>
                    <a:pt x="11495" y="5201"/>
                  </a:lnTo>
                  <a:cubicBezTo>
                    <a:pt x="11427" y="5121"/>
                    <a:pt x="11332" y="5081"/>
                    <a:pt x="11237" y="5081"/>
                  </a:cubicBezTo>
                  <a:cubicBezTo>
                    <a:pt x="11141" y="5081"/>
                    <a:pt x="11046" y="5121"/>
                    <a:pt x="10978" y="5201"/>
                  </a:cubicBezTo>
                  <a:lnTo>
                    <a:pt x="9565" y="6891"/>
                  </a:lnTo>
                  <a:cubicBezTo>
                    <a:pt x="9380" y="7106"/>
                    <a:pt x="9534" y="7444"/>
                    <a:pt x="9823" y="7444"/>
                  </a:cubicBezTo>
                  <a:lnTo>
                    <a:pt x="9835" y="7444"/>
                  </a:lnTo>
                  <a:lnTo>
                    <a:pt x="9835" y="8827"/>
                  </a:lnTo>
                  <a:lnTo>
                    <a:pt x="9608" y="8827"/>
                  </a:lnTo>
                  <a:cubicBezTo>
                    <a:pt x="9454" y="8827"/>
                    <a:pt x="9337" y="8950"/>
                    <a:pt x="9337" y="9104"/>
                  </a:cubicBezTo>
                  <a:lnTo>
                    <a:pt x="9337" y="9251"/>
                  </a:lnTo>
                  <a:lnTo>
                    <a:pt x="8237" y="9251"/>
                  </a:lnTo>
                  <a:lnTo>
                    <a:pt x="8237" y="8612"/>
                  </a:lnTo>
                  <a:lnTo>
                    <a:pt x="8483" y="8612"/>
                  </a:lnTo>
                  <a:cubicBezTo>
                    <a:pt x="8637" y="8612"/>
                    <a:pt x="8759" y="8489"/>
                    <a:pt x="8759" y="8336"/>
                  </a:cubicBezTo>
                  <a:lnTo>
                    <a:pt x="8759" y="7014"/>
                  </a:lnTo>
                  <a:cubicBezTo>
                    <a:pt x="8759" y="6860"/>
                    <a:pt x="8637" y="6744"/>
                    <a:pt x="8483" y="6744"/>
                  </a:cubicBezTo>
                  <a:lnTo>
                    <a:pt x="8176" y="6744"/>
                  </a:lnTo>
                  <a:lnTo>
                    <a:pt x="8176" y="5053"/>
                  </a:lnTo>
                  <a:lnTo>
                    <a:pt x="8225" y="5053"/>
                  </a:lnTo>
                  <a:cubicBezTo>
                    <a:pt x="8532" y="5053"/>
                    <a:pt x="8698" y="4697"/>
                    <a:pt x="8501" y="4463"/>
                  </a:cubicBezTo>
                  <a:lnTo>
                    <a:pt x="6842" y="2484"/>
                  </a:lnTo>
                  <a:cubicBezTo>
                    <a:pt x="6823" y="2459"/>
                    <a:pt x="6805" y="2441"/>
                    <a:pt x="6780" y="2422"/>
                  </a:cubicBezTo>
                  <a:lnTo>
                    <a:pt x="6780" y="1537"/>
                  </a:lnTo>
                  <a:lnTo>
                    <a:pt x="8102" y="1537"/>
                  </a:lnTo>
                  <a:cubicBezTo>
                    <a:pt x="8280" y="1537"/>
                    <a:pt x="8378" y="1334"/>
                    <a:pt x="8274" y="1193"/>
                  </a:cubicBezTo>
                  <a:lnTo>
                    <a:pt x="7942" y="769"/>
                  </a:lnTo>
                  <a:lnTo>
                    <a:pt x="8274" y="345"/>
                  </a:lnTo>
                  <a:cubicBezTo>
                    <a:pt x="8378" y="203"/>
                    <a:pt x="8280" y="1"/>
                    <a:pt x="81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0" name="Google Shape;990;p51"/>
          <p:cNvGrpSpPr/>
          <p:nvPr/>
        </p:nvGrpSpPr>
        <p:grpSpPr>
          <a:xfrm>
            <a:off x="6048446" y="2102467"/>
            <a:ext cx="358135" cy="393411"/>
            <a:chOff x="6048446" y="2102467"/>
            <a:chExt cx="358135" cy="393411"/>
          </a:xfrm>
        </p:grpSpPr>
        <p:sp>
          <p:nvSpPr>
            <p:cNvPr id="991" name="Google Shape;991;p51"/>
            <p:cNvSpPr/>
            <p:nvPr/>
          </p:nvSpPr>
          <p:spPr>
            <a:xfrm>
              <a:off x="6274104" y="2249751"/>
              <a:ext cx="86736" cy="186875"/>
            </a:xfrm>
            <a:custGeom>
              <a:avLst/>
              <a:gdLst/>
              <a:ahLst/>
              <a:cxnLst/>
              <a:rect l="l" t="t" r="r" b="b"/>
              <a:pathLst>
                <a:path w="3216" h="6929" extrusionOk="0">
                  <a:moveTo>
                    <a:pt x="3006" y="1"/>
                  </a:moveTo>
                  <a:cubicBezTo>
                    <a:pt x="2883" y="1"/>
                    <a:pt x="2791" y="93"/>
                    <a:pt x="2791" y="210"/>
                  </a:cubicBezTo>
                  <a:lnTo>
                    <a:pt x="2791" y="6504"/>
                  </a:lnTo>
                  <a:lnTo>
                    <a:pt x="289" y="6504"/>
                  </a:lnTo>
                  <a:cubicBezTo>
                    <a:pt x="0" y="6504"/>
                    <a:pt x="0" y="6928"/>
                    <a:pt x="289" y="6928"/>
                  </a:cubicBezTo>
                  <a:lnTo>
                    <a:pt x="3006" y="6928"/>
                  </a:lnTo>
                  <a:cubicBezTo>
                    <a:pt x="3123" y="6928"/>
                    <a:pt x="3215" y="6836"/>
                    <a:pt x="3215" y="6719"/>
                  </a:cubicBezTo>
                  <a:lnTo>
                    <a:pt x="3215" y="216"/>
                  </a:lnTo>
                  <a:cubicBezTo>
                    <a:pt x="3215" y="93"/>
                    <a:pt x="3123" y="1"/>
                    <a:pt x="30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51"/>
            <p:cNvSpPr/>
            <p:nvPr/>
          </p:nvSpPr>
          <p:spPr>
            <a:xfrm>
              <a:off x="6242090" y="2210968"/>
              <a:ext cx="94530" cy="27051"/>
            </a:xfrm>
            <a:custGeom>
              <a:avLst/>
              <a:gdLst/>
              <a:ahLst/>
              <a:cxnLst/>
              <a:rect l="l" t="t" r="r" b="b"/>
              <a:pathLst>
                <a:path w="3505" h="1003" extrusionOk="0">
                  <a:moveTo>
                    <a:pt x="3080" y="431"/>
                  </a:moveTo>
                  <a:lnTo>
                    <a:pt x="3080" y="572"/>
                  </a:lnTo>
                  <a:lnTo>
                    <a:pt x="425" y="572"/>
                  </a:lnTo>
                  <a:lnTo>
                    <a:pt x="425" y="431"/>
                  </a:lnTo>
                  <a:close/>
                  <a:moveTo>
                    <a:pt x="210" y="1"/>
                  </a:moveTo>
                  <a:cubicBezTo>
                    <a:pt x="93" y="1"/>
                    <a:pt x="1" y="93"/>
                    <a:pt x="1" y="216"/>
                  </a:cubicBezTo>
                  <a:lnTo>
                    <a:pt x="1" y="787"/>
                  </a:lnTo>
                  <a:cubicBezTo>
                    <a:pt x="1" y="904"/>
                    <a:pt x="93" y="1003"/>
                    <a:pt x="210" y="1003"/>
                  </a:cubicBezTo>
                  <a:lnTo>
                    <a:pt x="3296" y="1003"/>
                  </a:lnTo>
                  <a:cubicBezTo>
                    <a:pt x="3412" y="1003"/>
                    <a:pt x="3505" y="904"/>
                    <a:pt x="3505" y="787"/>
                  </a:cubicBezTo>
                  <a:lnTo>
                    <a:pt x="3505" y="216"/>
                  </a:lnTo>
                  <a:cubicBezTo>
                    <a:pt x="3505" y="93"/>
                    <a:pt x="3412" y="1"/>
                    <a:pt x="329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51"/>
            <p:cNvSpPr/>
            <p:nvPr/>
          </p:nvSpPr>
          <p:spPr>
            <a:xfrm>
              <a:off x="6161693" y="2262022"/>
              <a:ext cx="32040" cy="3204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763" y="425"/>
                  </a:moveTo>
                  <a:lnTo>
                    <a:pt x="763" y="757"/>
                  </a:lnTo>
                  <a:lnTo>
                    <a:pt x="431" y="757"/>
                  </a:lnTo>
                  <a:lnTo>
                    <a:pt x="431" y="425"/>
                  </a:lnTo>
                  <a:close/>
                  <a:moveTo>
                    <a:pt x="271" y="1"/>
                  </a:moveTo>
                  <a:cubicBezTo>
                    <a:pt x="124" y="1"/>
                    <a:pt x="1" y="118"/>
                    <a:pt x="1" y="265"/>
                  </a:cubicBezTo>
                  <a:lnTo>
                    <a:pt x="1" y="917"/>
                  </a:lnTo>
                  <a:cubicBezTo>
                    <a:pt x="1" y="1064"/>
                    <a:pt x="124" y="1187"/>
                    <a:pt x="271" y="1187"/>
                  </a:cubicBezTo>
                  <a:lnTo>
                    <a:pt x="923" y="1187"/>
                  </a:lnTo>
                  <a:cubicBezTo>
                    <a:pt x="1070" y="1187"/>
                    <a:pt x="1187" y="1064"/>
                    <a:pt x="1187" y="917"/>
                  </a:cubicBezTo>
                  <a:lnTo>
                    <a:pt x="1187" y="265"/>
                  </a:lnTo>
                  <a:cubicBezTo>
                    <a:pt x="1187" y="118"/>
                    <a:pt x="1070" y="1"/>
                    <a:pt x="9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51"/>
            <p:cNvSpPr/>
            <p:nvPr/>
          </p:nvSpPr>
          <p:spPr>
            <a:xfrm>
              <a:off x="6161693" y="2299672"/>
              <a:ext cx="32202" cy="32013"/>
            </a:xfrm>
            <a:custGeom>
              <a:avLst/>
              <a:gdLst/>
              <a:ahLst/>
              <a:cxnLst/>
              <a:rect l="l" t="t" r="r" b="b"/>
              <a:pathLst>
                <a:path w="1194" h="1187" extrusionOk="0">
                  <a:moveTo>
                    <a:pt x="763" y="424"/>
                  </a:moveTo>
                  <a:lnTo>
                    <a:pt x="763" y="756"/>
                  </a:lnTo>
                  <a:lnTo>
                    <a:pt x="431" y="756"/>
                  </a:lnTo>
                  <a:lnTo>
                    <a:pt x="431" y="424"/>
                  </a:lnTo>
                  <a:close/>
                  <a:moveTo>
                    <a:pt x="271" y="0"/>
                  </a:moveTo>
                  <a:cubicBezTo>
                    <a:pt x="124" y="0"/>
                    <a:pt x="1" y="117"/>
                    <a:pt x="1" y="264"/>
                  </a:cubicBezTo>
                  <a:lnTo>
                    <a:pt x="7" y="922"/>
                  </a:lnTo>
                  <a:cubicBezTo>
                    <a:pt x="7" y="1070"/>
                    <a:pt x="124" y="1186"/>
                    <a:pt x="271" y="1186"/>
                  </a:cubicBezTo>
                  <a:lnTo>
                    <a:pt x="923" y="1186"/>
                  </a:lnTo>
                  <a:cubicBezTo>
                    <a:pt x="1070" y="1186"/>
                    <a:pt x="1193" y="1070"/>
                    <a:pt x="1193" y="922"/>
                  </a:cubicBezTo>
                  <a:lnTo>
                    <a:pt x="1193" y="264"/>
                  </a:lnTo>
                  <a:cubicBezTo>
                    <a:pt x="1193" y="117"/>
                    <a:pt x="1070" y="0"/>
                    <a:pt x="92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51"/>
            <p:cNvSpPr/>
            <p:nvPr/>
          </p:nvSpPr>
          <p:spPr>
            <a:xfrm>
              <a:off x="6161693" y="2337295"/>
              <a:ext cx="32202" cy="32013"/>
            </a:xfrm>
            <a:custGeom>
              <a:avLst/>
              <a:gdLst/>
              <a:ahLst/>
              <a:cxnLst/>
              <a:rect l="l" t="t" r="r" b="b"/>
              <a:pathLst>
                <a:path w="1194" h="1187" extrusionOk="0">
                  <a:moveTo>
                    <a:pt x="763" y="431"/>
                  </a:moveTo>
                  <a:lnTo>
                    <a:pt x="763" y="763"/>
                  </a:lnTo>
                  <a:lnTo>
                    <a:pt x="431" y="763"/>
                  </a:lnTo>
                  <a:lnTo>
                    <a:pt x="431" y="431"/>
                  </a:lnTo>
                  <a:close/>
                  <a:moveTo>
                    <a:pt x="271" y="0"/>
                  </a:moveTo>
                  <a:cubicBezTo>
                    <a:pt x="124" y="0"/>
                    <a:pt x="1" y="123"/>
                    <a:pt x="1" y="271"/>
                  </a:cubicBezTo>
                  <a:lnTo>
                    <a:pt x="7" y="922"/>
                  </a:lnTo>
                  <a:cubicBezTo>
                    <a:pt x="7" y="1070"/>
                    <a:pt x="124" y="1187"/>
                    <a:pt x="271" y="1187"/>
                  </a:cubicBezTo>
                  <a:lnTo>
                    <a:pt x="923" y="1187"/>
                  </a:lnTo>
                  <a:cubicBezTo>
                    <a:pt x="1070" y="1187"/>
                    <a:pt x="1193" y="1070"/>
                    <a:pt x="1193" y="922"/>
                  </a:cubicBezTo>
                  <a:lnTo>
                    <a:pt x="1193" y="271"/>
                  </a:lnTo>
                  <a:cubicBezTo>
                    <a:pt x="1193" y="123"/>
                    <a:pt x="1070" y="0"/>
                    <a:pt x="92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51"/>
            <p:cNvSpPr/>
            <p:nvPr/>
          </p:nvSpPr>
          <p:spPr>
            <a:xfrm>
              <a:off x="6207623" y="2262022"/>
              <a:ext cx="32013" cy="32040"/>
            </a:xfrm>
            <a:custGeom>
              <a:avLst/>
              <a:gdLst/>
              <a:ahLst/>
              <a:cxnLst/>
              <a:rect l="l" t="t" r="r" b="b"/>
              <a:pathLst>
                <a:path w="1187" h="1188" extrusionOk="0">
                  <a:moveTo>
                    <a:pt x="756" y="425"/>
                  </a:moveTo>
                  <a:lnTo>
                    <a:pt x="756" y="757"/>
                  </a:lnTo>
                  <a:lnTo>
                    <a:pt x="425" y="757"/>
                  </a:lnTo>
                  <a:lnTo>
                    <a:pt x="425" y="425"/>
                  </a:lnTo>
                  <a:close/>
                  <a:moveTo>
                    <a:pt x="265" y="1"/>
                  </a:moveTo>
                  <a:cubicBezTo>
                    <a:pt x="117" y="1"/>
                    <a:pt x="0" y="118"/>
                    <a:pt x="0" y="265"/>
                  </a:cubicBezTo>
                  <a:lnTo>
                    <a:pt x="0" y="917"/>
                  </a:lnTo>
                  <a:cubicBezTo>
                    <a:pt x="0" y="1064"/>
                    <a:pt x="117" y="1187"/>
                    <a:pt x="265" y="1187"/>
                  </a:cubicBezTo>
                  <a:lnTo>
                    <a:pt x="916" y="1187"/>
                  </a:lnTo>
                  <a:cubicBezTo>
                    <a:pt x="1064" y="1187"/>
                    <a:pt x="1187" y="1064"/>
                    <a:pt x="1187" y="917"/>
                  </a:cubicBezTo>
                  <a:lnTo>
                    <a:pt x="1187" y="265"/>
                  </a:lnTo>
                  <a:cubicBezTo>
                    <a:pt x="1187" y="118"/>
                    <a:pt x="1064" y="1"/>
                    <a:pt x="9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51"/>
            <p:cNvSpPr/>
            <p:nvPr/>
          </p:nvSpPr>
          <p:spPr>
            <a:xfrm>
              <a:off x="6207623" y="2299672"/>
              <a:ext cx="32013" cy="32013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756" y="424"/>
                  </a:moveTo>
                  <a:lnTo>
                    <a:pt x="756" y="756"/>
                  </a:lnTo>
                  <a:lnTo>
                    <a:pt x="425" y="756"/>
                  </a:lnTo>
                  <a:lnTo>
                    <a:pt x="425" y="424"/>
                  </a:lnTo>
                  <a:close/>
                  <a:moveTo>
                    <a:pt x="265" y="0"/>
                  </a:moveTo>
                  <a:cubicBezTo>
                    <a:pt x="117" y="0"/>
                    <a:pt x="0" y="117"/>
                    <a:pt x="0" y="264"/>
                  </a:cubicBezTo>
                  <a:lnTo>
                    <a:pt x="0" y="922"/>
                  </a:lnTo>
                  <a:cubicBezTo>
                    <a:pt x="0" y="1070"/>
                    <a:pt x="117" y="1186"/>
                    <a:pt x="265" y="1186"/>
                  </a:cubicBezTo>
                  <a:lnTo>
                    <a:pt x="916" y="1186"/>
                  </a:lnTo>
                  <a:cubicBezTo>
                    <a:pt x="1064" y="1186"/>
                    <a:pt x="1187" y="1070"/>
                    <a:pt x="1187" y="922"/>
                  </a:cubicBezTo>
                  <a:lnTo>
                    <a:pt x="1187" y="264"/>
                  </a:lnTo>
                  <a:cubicBezTo>
                    <a:pt x="1187" y="117"/>
                    <a:pt x="1064" y="0"/>
                    <a:pt x="9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51"/>
            <p:cNvSpPr/>
            <p:nvPr/>
          </p:nvSpPr>
          <p:spPr>
            <a:xfrm>
              <a:off x="6207623" y="2337295"/>
              <a:ext cx="32013" cy="32013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756" y="431"/>
                  </a:moveTo>
                  <a:lnTo>
                    <a:pt x="756" y="763"/>
                  </a:lnTo>
                  <a:lnTo>
                    <a:pt x="425" y="763"/>
                  </a:lnTo>
                  <a:lnTo>
                    <a:pt x="425" y="431"/>
                  </a:lnTo>
                  <a:close/>
                  <a:moveTo>
                    <a:pt x="265" y="0"/>
                  </a:moveTo>
                  <a:cubicBezTo>
                    <a:pt x="117" y="0"/>
                    <a:pt x="0" y="123"/>
                    <a:pt x="0" y="271"/>
                  </a:cubicBezTo>
                  <a:lnTo>
                    <a:pt x="0" y="922"/>
                  </a:lnTo>
                  <a:cubicBezTo>
                    <a:pt x="0" y="1070"/>
                    <a:pt x="117" y="1187"/>
                    <a:pt x="265" y="1187"/>
                  </a:cubicBezTo>
                  <a:lnTo>
                    <a:pt x="916" y="1187"/>
                  </a:lnTo>
                  <a:cubicBezTo>
                    <a:pt x="1064" y="1187"/>
                    <a:pt x="1187" y="1070"/>
                    <a:pt x="1187" y="922"/>
                  </a:cubicBezTo>
                  <a:lnTo>
                    <a:pt x="1187" y="271"/>
                  </a:lnTo>
                  <a:cubicBezTo>
                    <a:pt x="1187" y="123"/>
                    <a:pt x="1064" y="0"/>
                    <a:pt x="9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51"/>
            <p:cNvSpPr/>
            <p:nvPr/>
          </p:nvSpPr>
          <p:spPr>
            <a:xfrm>
              <a:off x="6136988" y="2104139"/>
              <a:ext cx="223851" cy="332486"/>
            </a:xfrm>
            <a:custGeom>
              <a:avLst/>
              <a:gdLst/>
              <a:ahLst/>
              <a:cxnLst/>
              <a:rect l="l" t="t" r="r" b="b"/>
              <a:pathLst>
                <a:path w="8300" h="12328" extrusionOk="0">
                  <a:moveTo>
                    <a:pt x="5650" y="1589"/>
                  </a:moveTo>
                  <a:lnTo>
                    <a:pt x="6185" y="2413"/>
                  </a:lnTo>
                  <a:lnTo>
                    <a:pt x="5103" y="2413"/>
                  </a:lnTo>
                  <a:lnTo>
                    <a:pt x="5650" y="1589"/>
                  </a:lnTo>
                  <a:close/>
                  <a:moveTo>
                    <a:pt x="6959" y="2843"/>
                  </a:moveTo>
                  <a:cubicBezTo>
                    <a:pt x="6965" y="2843"/>
                    <a:pt x="6971" y="2849"/>
                    <a:pt x="6971" y="2855"/>
                  </a:cubicBezTo>
                  <a:lnTo>
                    <a:pt x="6971" y="3199"/>
                  </a:lnTo>
                  <a:lnTo>
                    <a:pt x="4322" y="3199"/>
                  </a:lnTo>
                  <a:lnTo>
                    <a:pt x="4322" y="2855"/>
                  </a:lnTo>
                  <a:cubicBezTo>
                    <a:pt x="4322" y="2849"/>
                    <a:pt x="4328" y="2843"/>
                    <a:pt x="4341" y="2843"/>
                  </a:cubicBezTo>
                  <a:close/>
                  <a:moveTo>
                    <a:pt x="6977" y="6039"/>
                  </a:moveTo>
                  <a:lnTo>
                    <a:pt x="6977" y="6181"/>
                  </a:lnTo>
                  <a:lnTo>
                    <a:pt x="4722" y="6181"/>
                  </a:lnTo>
                  <a:lnTo>
                    <a:pt x="4722" y="6039"/>
                  </a:lnTo>
                  <a:close/>
                  <a:moveTo>
                    <a:pt x="6977" y="7693"/>
                  </a:moveTo>
                  <a:lnTo>
                    <a:pt x="6977" y="7834"/>
                  </a:lnTo>
                  <a:lnTo>
                    <a:pt x="4722" y="7834"/>
                  </a:lnTo>
                  <a:lnTo>
                    <a:pt x="4722" y="7693"/>
                  </a:lnTo>
                  <a:close/>
                  <a:moveTo>
                    <a:pt x="6977" y="9340"/>
                  </a:moveTo>
                  <a:lnTo>
                    <a:pt x="6977" y="9488"/>
                  </a:lnTo>
                  <a:lnTo>
                    <a:pt x="4722" y="9488"/>
                  </a:lnTo>
                  <a:lnTo>
                    <a:pt x="4722" y="9340"/>
                  </a:lnTo>
                  <a:close/>
                  <a:moveTo>
                    <a:pt x="6977" y="10994"/>
                  </a:moveTo>
                  <a:lnTo>
                    <a:pt x="6977" y="11141"/>
                  </a:lnTo>
                  <a:lnTo>
                    <a:pt x="4722" y="11141"/>
                  </a:lnTo>
                  <a:lnTo>
                    <a:pt x="4722" y="10994"/>
                  </a:lnTo>
                  <a:close/>
                  <a:moveTo>
                    <a:pt x="2705" y="10662"/>
                  </a:moveTo>
                  <a:lnTo>
                    <a:pt x="2705" y="11897"/>
                  </a:lnTo>
                  <a:lnTo>
                    <a:pt x="2017" y="11897"/>
                  </a:lnTo>
                  <a:lnTo>
                    <a:pt x="2017" y="10662"/>
                  </a:lnTo>
                  <a:close/>
                  <a:moveTo>
                    <a:pt x="5650" y="0"/>
                  </a:moveTo>
                  <a:cubicBezTo>
                    <a:pt x="5542" y="0"/>
                    <a:pt x="5435" y="71"/>
                    <a:pt x="5435" y="212"/>
                  </a:cubicBezTo>
                  <a:lnTo>
                    <a:pt x="5435" y="1140"/>
                  </a:lnTo>
                  <a:lnTo>
                    <a:pt x="4593" y="2419"/>
                  </a:lnTo>
                  <a:lnTo>
                    <a:pt x="4341" y="2419"/>
                  </a:lnTo>
                  <a:cubicBezTo>
                    <a:pt x="4095" y="2419"/>
                    <a:pt x="3898" y="2616"/>
                    <a:pt x="3898" y="2861"/>
                  </a:cubicBezTo>
                  <a:lnTo>
                    <a:pt x="3898" y="3199"/>
                  </a:lnTo>
                  <a:lnTo>
                    <a:pt x="3443" y="3199"/>
                  </a:lnTo>
                  <a:cubicBezTo>
                    <a:pt x="3197" y="3199"/>
                    <a:pt x="2994" y="3396"/>
                    <a:pt x="2994" y="3642"/>
                  </a:cubicBezTo>
                  <a:lnTo>
                    <a:pt x="2994" y="5043"/>
                  </a:lnTo>
                  <a:lnTo>
                    <a:pt x="419" y="5043"/>
                  </a:lnTo>
                  <a:cubicBezTo>
                    <a:pt x="185" y="5050"/>
                    <a:pt x="1" y="5234"/>
                    <a:pt x="1" y="5461"/>
                  </a:cubicBezTo>
                  <a:lnTo>
                    <a:pt x="1" y="6691"/>
                  </a:lnTo>
                  <a:cubicBezTo>
                    <a:pt x="1" y="6832"/>
                    <a:pt x="108" y="6903"/>
                    <a:pt x="216" y="6903"/>
                  </a:cubicBezTo>
                  <a:cubicBezTo>
                    <a:pt x="324" y="6903"/>
                    <a:pt x="431" y="6832"/>
                    <a:pt x="431" y="6691"/>
                  </a:cubicBezTo>
                  <a:lnTo>
                    <a:pt x="431" y="5474"/>
                  </a:lnTo>
                  <a:lnTo>
                    <a:pt x="4291" y="5474"/>
                  </a:lnTo>
                  <a:lnTo>
                    <a:pt x="4291" y="11903"/>
                  </a:lnTo>
                  <a:lnTo>
                    <a:pt x="3136" y="11903"/>
                  </a:lnTo>
                  <a:lnTo>
                    <a:pt x="3136" y="10453"/>
                  </a:lnTo>
                  <a:cubicBezTo>
                    <a:pt x="3136" y="10336"/>
                    <a:pt x="3044" y="10237"/>
                    <a:pt x="2921" y="10237"/>
                  </a:cubicBezTo>
                  <a:lnTo>
                    <a:pt x="1802" y="10237"/>
                  </a:lnTo>
                  <a:cubicBezTo>
                    <a:pt x="1679" y="10237"/>
                    <a:pt x="1587" y="10336"/>
                    <a:pt x="1587" y="10453"/>
                  </a:cubicBezTo>
                  <a:lnTo>
                    <a:pt x="1587" y="11903"/>
                  </a:lnTo>
                  <a:lnTo>
                    <a:pt x="431" y="11903"/>
                  </a:lnTo>
                  <a:lnTo>
                    <a:pt x="431" y="7557"/>
                  </a:lnTo>
                  <a:cubicBezTo>
                    <a:pt x="431" y="7413"/>
                    <a:pt x="325" y="7341"/>
                    <a:pt x="219" y="7341"/>
                  </a:cubicBezTo>
                  <a:cubicBezTo>
                    <a:pt x="113" y="7341"/>
                    <a:pt x="7" y="7413"/>
                    <a:pt x="7" y="7557"/>
                  </a:cubicBezTo>
                  <a:lnTo>
                    <a:pt x="7" y="12118"/>
                  </a:lnTo>
                  <a:cubicBezTo>
                    <a:pt x="7" y="12235"/>
                    <a:pt x="99" y="12327"/>
                    <a:pt x="216" y="12327"/>
                  </a:cubicBezTo>
                  <a:lnTo>
                    <a:pt x="4506" y="12327"/>
                  </a:lnTo>
                  <a:cubicBezTo>
                    <a:pt x="4623" y="12327"/>
                    <a:pt x="4722" y="12229"/>
                    <a:pt x="4722" y="12112"/>
                  </a:cubicBezTo>
                  <a:lnTo>
                    <a:pt x="4722" y="11565"/>
                  </a:lnTo>
                  <a:lnTo>
                    <a:pt x="7193" y="11565"/>
                  </a:lnTo>
                  <a:cubicBezTo>
                    <a:pt x="7309" y="11565"/>
                    <a:pt x="7402" y="11473"/>
                    <a:pt x="7402" y="11356"/>
                  </a:cubicBezTo>
                  <a:lnTo>
                    <a:pt x="7402" y="10785"/>
                  </a:lnTo>
                  <a:cubicBezTo>
                    <a:pt x="7402" y="10668"/>
                    <a:pt x="7309" y="10569"/>
                    <a:pt x="7193" y="10569"/>
                  </a:cubicBezTo>
                  <a:lnTo>
                    <a:pt x="4722" y="10569"/>
                  </a:lnTo>
                  <a:lnTo>
                    <a:pt x="4722" y="9918"/>
                  </a:lnTo>
                  <a:lnTo>
                    <a:pt x="7186" y="9918"/>
                  </a:lnTo>
                  <a:cubicBezTo>
                    <a:pt x="7303" y="9918"/>
                    <a:pt x="7402" y="9826"/>
                    <a:pt x="7402" y="9703"/>
                  </a:cubicBezTo>
                  <a:lnTo>
                    <a:pt x="7402" y="9131"/>
                  </a:lnTo>
                  <a:cubicBezTo>
                    <a:pt x="7402" y="9014"/>
                    <a:pt x="7303" y="8916"/>
                    <a:pt x="7186" y="8916"/>
                  </a:cubicBezTo>
                  <a:lnTo>
                    <a:pt x="4722" y="8916"/>
                  </a:lnTo>
                  <a:lnTo>
                    <a:pt x="4722" y="8264"/>
                  </a:lnTo>
                  <a:lnTo>
                    <a:pt x="7186" y="8264"/>
                  </a:lnTo>
                  <a:cubicBezTo>
                    <a:pt x="7303" y="8264"/>
                    <a:pt x="7402" y="8172"/>
                    <a:pt x="7402" y="8055"/>
                  </a:cubicBezTo>
                  <a:lnTo>
                    <a:pt x="7402" y="7478"/>
                  </a:lnTo>
                  <a:cubicBezTo>
                    <a:pt x="7402" y="7361"/>
                    <a:pt x="7303" y="7269"/>
                    <a:pt x="7186" y="7269"/>
                  </a:cubicBezTo>
                  <a:lnTo>
                    <a:pt x="4722" y="7269"/>
                  </a:lnTo>
                  <a:lnTo>
                    <a:pt x="4722" y="6617"/>
                  </a:lnTo>
                  <a:lnTo>
                    <a:pt x="7186" y="6617"/>
                  </a:lnTo>
                  <a:cubicBezTo>
                    <a:pt x="7303" y="6611"/>
                    <a:pt x="7402" y="6519"/>
                    <a:pt x="7402" y="6402"/>
                  </a:cubicBezTo>
                  <a:lnTo>
                    <a:pt x="7402" y="5830"/>
                  </a:lnTo>
                  <a:cubicBezTo>
                    <a:pt x="7402" y="5707"/>
                    <a:pt x="7303" y="5615"/>
                    <a:pt x="7186" y="5615"/>
                  </a:cubicBezTo>
                  <a:lnTo>
                    <a:pt x="4722" y="5615"/>
                  </a:lnTo>
                  <a:lnTo>
                    <a:pt x="4722" y="5461"/>
                  </a:lnTo>
                  <a:cubicBezTo>
                    <a:pt x="4722" y="5228"/>
                    <a:pt x="4531" y="5043"/>
                    <a:pt x="4304" y="5043"/>
                  </a:cubicBezTo>
                  <a:lnTo>
                    <a:pt x="3425" y="5043"/>
                  </a:lnTo>
                  <a:lnTo>
                    <a:pt x="3425" y="3648"/>
                  </a:lnTo>
                  <a:cubicBezTo>
                    <a:pt x="3425" y="3636"/>
                    <a:pt x="3431" y="3630"/>
                    <a:pt x="3437" y="3630"/>
                  </a:cubicBezTo>
                  <a:lnTo>
                    <a:pt x="7856" y="3630"/>
                  </a:lnTo>
                  <a:cubicBezTo>
                    <a:pt x="7863" y="3630"/>
                    <a:pt x="7875" y="3636"/>
                    <a:pt x="7875" y="3648"/>
                  </a:cubicBezTo>
                  <a:lnTo>
                    <a:pt x="7875" y="4748"/>
                  </a:lnTo>
                  <a:cubicBezTo>
                    <a:pt x="7875" y="4890"/>
                    <a:pt x="7981" y="4961"/>
                    <a:pt x="8087" y="4961"/>
                  </a:cubicBezTo>
                  <a:cubicBezTo>
                    <a:pt x="8193" y="4961"/>
                    <a:pt x="8299" y="4890"/>
                    <a:pt x="8299" y="4748"/>
                  </a:cubicBezTo>
                  <a:lnTo>
                    <a:pt x="8299" y="3648"/>
                  </a:lnTo>
                  <a:cubicBezTo>
                    <a:pt x="8299" y="3402"/>
                    <a:pt x="8102" y="3199"/>
                    <a:pt x="7856" y="3199"/>
                  </a:cubicBezTo>
                  <a:lnTo>
                    <a:pt x="7402" y="3199"/>
                  </a:lnTo>
                  <a:lnTo>
                    <a:pt x="7402" y="2861"/>
                  </a:lnTo>
                  <a:cubicBezTo>
                    <a:pt x="7402" y="2616"/>
                    <a:pt x="7205" y="2419"/>
                    <a:pt x="6959" y="2419"/>
                  </a:cubicBezTo>
                  <a:lnTo>
                    <a:pt x="6701" y="2419"/>
                  </a:lnTo>
                  <a:lnTo>
                    <a:pt x="5865" y="1146"/>
                  </a:lnTo>
                  <a:lnTo>
                    <a:pt x="5865" y="212"/>
                  </a:lnTo>
                  <a:cubicBezTo>
                    <a:pt x="5865" y="71"/>
                    <a:pt x="5757" y="0"/>
                    <a:pt x="565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51"/>
            <p:cNvSpPr/>
            <p:nvPr/>
          </p:nvSpPr>
          <p:spPr>
            <a:xfrm>
              <a:off x="6092083" y="2451972"/>
              <a:ext cx="314497" cy="43907"/>
            </a:xfrm>
            <a:custGeom>
              <a:avLst/>
              <a:gdLst/>
              <a:ahLst/>
              <a:cxnLst/>
              <a:rect l="l" t="t" r="r" b="b"/>
              <a:pathLst>
                <a:path w="11661" h="1628" extrusionOk="0">
                  <a:moveTo>
                    <a:pt x="940" y="0"/>
                  </a:moveTo>
                  <a:cubicBezTo>
                    <a:pt x="896" y="0"/>
                    <a:pt x="850" y="15"/>
                    <a:pt x="805" y="51"/>
                  </a:cubicBezTo>
                  <a:lnTo>
                    <a:pt x="49" y="678"/>
                  </a:lnTo>
                  <a:lnTo>
                    <a:pt x="43" y="678"/>
                  </a:lnTo>
                  <a:lnTo>
                    <a:pt x="43" y="684"/>
                  </a:lnTo>
                  <a:lnTo>
                    <a:pt x="43" y="690"/>
                  </a:lnTo>
                  <a:cubicBezTo>
                    <a:pt x="19" y="721"/>
                    <a:pt x="6" y="758"/>
                    <a:pt x="0" y="795"/>
                  </a:cubicBezTo>
                  <a:lnTo>
                    <a:pt x="0" y="801"/>
                  </a:lnTo>
                  <a:lnTo>
                    <a:pt x="0" y="807"/>
                  </a:lnTo>
                  <a:lnTo>
                    <a:pt x="0" y="813"/>
                  </a:lnTo>
                  <a:lnTo>
                    <a:pt x="0" y="820"/>
                  </a:lnTo>
                  <a:lnTo>
                    <a:pt x="0" y="826"/>
                  </a:lnTo>
                  <a:lnTo>
                    <a:pt x="0" y="832"/>
                  </a:lnTo>
                  <a:cubicBezTo>
                    <a:pt x="6" y="875"/>
                    <a:pt x="25" y="918"/>
                    <a:pt x="55" y="949"/>
                  </a:cubicBezTo>
                  <a:lnTo>
                    <a:pt x="818" y="1576"/>
                  </a:lnTo>
                  <a:cubicBezTo>
                    <a:pt x="863" y="1612"/>
                    <a:pt x="910" y="1627"/>
                    <a:pt x="954" y="1627"/>
                  </a:cubicBezTo>
                  <a:cubicBezTo>
                    <a:pt x="1129" y="1627"/>
                    <a:pt x="1264" y="1391"/>
                    <a:pt x="1088" y="1244"/>
                  </a:cubicBezTo>
                  <a:lnTo>
                    <a:pt x="793" y="998"/>
                  </a:lnTo>
                  <a:lnTo>
                    <a:pt x="10868" y="998"/>
                  </a:lnTo>
                  <a:lnTo>
                    <a:pt x="10573" y="1244"/>
                  </a:lnTo>
                  <a:cubicBezTo>
                    <a:pt x="10396" y="1391"/>
                    <a:pt x="10532" y="1627"/>
                    <a:pt x="10707" y="1627"/>
                  </a:cubicBezTo>
                  <a:cubicBezTo>
                    <a:pt x="10751" y="1627"/>
                    <a:pt x="10798" y="1612"/>
                    <a:pt x="10843" y="1576"/>
                  </a:cubicBezTo>
                  <a:lnTo>
                    <a:pt x="11599" y="949"/>
                  </a:lnTo>
                  <a:lnTo>
                    <a:pt x="11605" y="949"/>
                  </a:lnTo>
                  <a:lnTo>
                    <a:pt x="11611" y="955"/>
                  </a:lnTo>
                  <a:lnTo>
                    <a:pt x="11618" y="949"/>
                  </a:lnTo>
                  <a:cubicBezTo>
                    <a:pt x="11642" y="912"/>
                    <a:pt x="11654" y="875"/>
                    <a:pt x="11661" y="832"/>
                  </a:cubicBezTo>
                  <a:lnTo>
                    <a:pt x="11661" y="826"/>
                  </a:lnTo>
                  <a:lnTo>
                    <a:pt x="11661" y="820"/>
                  </a:lnTo>
                  <a:lnTo>
                    <a:pt x="11661" y="813"/>
                  </a:lnTo>
                  <a:lnTo>
                    <a:pt x="11661" y="807"/>
                  </a:lnTo>
                  <a:lnTo>
                    <a:pt x="11661" y="801"/>
                  </a:lnTo>
                  <a:cubicBezTo>
                    <a:pt x="11661" y="764"/>
                    <a:pt x="11642" y="727"/>
                    <a:pt x="11624" y="697"/>
                  </a:cubicBezTo>
                  <a:lnTo>
                    <a:pt x="11624" y="690"/>
                  </a:lnTo>
                  <a:lnTo>
                    <a:pt x="11624" y="684"/>
                  </a:lnTo>
                  <a:lnTo>
                    <a:pt x="11624" y="678"/>
                  </a:lnTo>
                  <a:lnTo>
                    <a:pt x="11618" y="678"/>
                  </a:lnTo>
                  <a:lnTo>
                    <a:pt x="10861" y="51"/>
                  </a:lnTo>
                  <a:cubicBezTo>
                    <a:pt x="10817" y="15"/>
                    <a:pt x="10771" y="0"/>
                    <a:pt x="10726" y="0"/>
                  </a:cubicBezTo>
                  <a:cubicBezTo>
                    <a:pt x="10551" y="0"/>
                    <a:pt x="10414" y="241"/>
                    <a:pt x="10591" y="383"/>
                  </a:cubicBezTo>
                  <a:lnTo>
                    <a:pt x="10886" y="629"/>
                  </a:lnTo>
                  <a:lnTo>
                    <a:pt x="781" y="629"/>
                  </a:lnTo>
                  <a:lnTo>
                    <a:pt x="1076" y="383"/>
                  </a:lnTo>
                  <a:cubicBezTo>
                    <a:pt x="1253" y="241"/>
                    <a:pt x="1116" y="0"/>
                    <a:pt x="9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51"/>
            <p:cNvSpPr/>
            <p:nvPr/>
          </p:nvSpPr>
          <p:spPr>
            <a:xfrm>
              <a:off x="6048446" y="2102467"/>
              <a:ext cx="49652" cy="324368"/>
            </a:xfrm>
            <a:custGeom>
              <a:avLst/>
              <a:gdLst/>
              <a:ahLst/>
              <a:cxnLst/>
              <a:rect l="l" t="t" r="r" b="b"/>
              <a:pathLst>
                <a:path w="1841" h="12027" extrusionOk="0">
                  <a:moveTo>
                    <a:pt x="918" y="0"/>
                  </a:moveTo>
                  <a:cubicBezTo>
                    <a:pt x="862" y="0"/>
                    <a:pt x="807" y="22"/>
                    <a:pt x="764" y="65"/>
                  </a:cubicBezTo>
                  <a:lnTo>
                    <a:pt x="758" y="71"/>
                  </a:lnTo>
                  <a:lnTo>
                    <a:pt x="137" y="834"/>
                  </a:lnTo>
                  <a:cubicBezTo>
                    <a:pt x="0" y="993"/>
                    <a:pt x="147" y="1183"/>
                    <a:pt x="305" y="1183"/>
                  </a:cubicBezTo>
                  <a:cubicBezTo>
                    <a:pt x="360" y="1183"/>
                    <a:pt x="416" y="1160"/>
                    <a:pt x="463" y="1104"/>
                  </a:cubicBezTo>
                  <a:lnTo>
                    <a:pt x="708" y="803"/>
                  </a:lnTo>
                  <a:lnTo>
                    <a:pt x="708" y="11246"/>
                  </a:lnTo>
                  <a:lnTo>
                    <a:pt x="463" y="10945"/>
                  </a:lnTo>
                  <a:cubicBezTo>
                    <a:pt x="416" y="10895"/>
                    <a:pt x="361" y="10874"/>
                    <a:pt x="309" y="10874"/>
                  </a:cubicBezTo>
                  <a:cubicBezTo>
                    <a:pt x="155" y="10874"/>
                    <a:pt x="18" y="11055"/>
                    <a:pt x="137" y="11215"/>
                  </a:cubicBezTo>
                  <a:lnTo>
                    <a:pt x="758" y="11978"/>
                  </a:lnTo>
                  <a:lnTo>
                    <a:pt x="764" y="11984"/>
                  </a:lnTo>
                  <a:lnTo>
                    <a:pt x="770" y="11990"/>
                  </a:lnTo>
                  <a:lnTo>
                    <a:pt x="776" y="11990"/>
                  </a:lnTo>
                  <a:cubicBezTo>
                    <a:pt x="801" y="12008"/>
                    <a:pt x="838" y="12021"/>
                    <a:pt x="874" y="12027"/>
                  </a:cubicBezTo>
                  <a:lnTo>
                    <a:pt x="936" y="12027"/>
                  </a:lnTo>
                  <a:cubicBezTo>
                    <a:pt x="967" y="12021"/>
                    <a:pt x="991" y="12014"/>
                    <a:pt x="1016" y="11996"/>
                  </a:cubicBezTo>
                  <a:cubicBezTo>
                    <a:pt x="1028" y="11990"/>
                    <a:pt x="1040" y="11978"/>
                    <a:pt x="1053" y="11965"/>
                  </a:cubicBezTo>
                  <a:lnTo>
                    <a:pt x="1680" y="11203"/>
                  </a:lnTo>
                  <a:cubicBezTo>
                    <a:pt x="1753" y="11123"/>
                    <a:pt x="1753" y="11000"/>
                    <a:pt x="1680" y="10914"/>
                  </a:cubicBezTo>
                  <a:cubicBezTo>
                    <a:pt x="1639" y="10882"/>
                    <a:pt x="1591" y="10866"/>
                    <a:pt x="1543" y="10866"/>
                  </a:cubicBezTo>
                  <a:cubicBezTo>
                    <a:pt x="1481" y="10866"/>
                    <a:pt x="1420" y="10893"/>
                    <a:pt x="1378" y="10945"/>
                  </a:cubicBezTo>
                  <a:lnTo>
                    <a:pt x="1133" y="11246"/>
                  </a:lnTo>
                  <a:lnTo>
                    <a:pt x="1133" y="809"/>
                  </a:lnTo>
                  <a:lnTo>
                    <a:pt x="1378" y="1104"/>
                  </a:lnTo>
                  <a:cubicBezTo>
                    <a:pt x="1425" y="1162"/>
                    <a:pt x="1483" y="1186"/>
                    <a:pt x="1539" y="1186"/>
                  </a:cubicBezTo>
                  <a:cubicBezTo>
                    <a:pt x="1696" y="1186"/>
                    <a:pt x="1840" y="997"/>
                    <a:pt x="1704" y="834"/>
                  </a:cubicBezTo>
                  <a:cubicBezTo>
                    <a:pt x="1040" y="28"/>
                    <a:pt x="1083" y="65"/>
                    <a:pt x="1034" y="34"/>
                  </a:cubicBezTo>
                  <a:cubicBezTo>
                    <a:pt x="998" y="11"/>
                    <a:pt x="958" y="0"/>
                    <a:pt x="9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2" name="Google Shape;1002;p51"/>
          <p:cNvSpPr/>
          <p:nvPr/>
        </p:nvSpPr>
        <p:spPr>
          <a:xfrm>
            <a:off x="5414705" y="2735264"/>
            <a:ext cx="333565" cy="394463"/>
          </a:xfrm>
          <a:custGeom>
            <a:avLst/>
            <a:gdLst/>
            <a:ahLst/>
            <a:cxnLst/>
            <a:rect l="l" t="t" r="r" b="b"/>
            <a:pathLst>
              <a:path w="12368" h="14626" extrusionOk="0">
                <a:moveTo>
                  <a:pt x="5520" y="1607"/>
                </a:moveTo>
                <a:lnTo>
                  <a:pt x="5520" y="2996"/>
                </a:lnTo>
                <a:lnTo>
                  <a:pt x="3185" y="2996"/>
                </a:lnTo>
                <a:cubicBezTo>
                  <a:pt x="3277" y="2886"/>
                  <a:pt x="3375" y="2775"/>
                  <a:pt x="3480" y="2670"/>
                </a:cubicBezTo>
                <a:cubicBezTo>
                  <a:pt x="4033" y="2111"/>
                  <a:pt x="4746" y="1742"/>
                  <a:pt x="5520" y="1607"/>
                </a:cubicBezTo>
                <a:close/>
                <a:moveTo>
                  <a:pt x="6854" y="1607"/>
                </a:moveTo>
                <a:cubicBezTo>
                  <a:pt x="7770" y="1773"/>
                  <a:pt x="8600" y="2271"/>
                  <a:pt x="9184" y="3002"/>
                </a:cubicBezTo>
                <a:lnTo>
                  <a:pt x="6848" y="3002"/>
                </a:lnTo>
                <a:lnTo>
                  <a:pt x="6854" y="1607"/>
                </a:lnTo>
                <a:close/>
                <a:moveTo>
                  <a:pt x="5520" y="3433"/>
                </a:moveTo>
                <a:lnTo>
                  <a:pt x="5520" y="5221"/>
                </a:lnTo>
                <a:lnTo>
                  <a:pt x="2367" y="5221"/>
                </a:lnTo>
                <a:cubicBezTo>
                  <a:pt x="2392" y="4588"/>
                  <a:pt x="2570" y="3974"/>
                  <a:pt x="2890" y="3433"/>
                </a:cubicBezTo>
                <a:close/>
                <a:moveTo>
                  <a:pt x="9479" y="3433"/>
                </a:moveTo>
                <a:cubicBezTo>
                  <a:pt x="9798" y="3974"/>
                  <a:pt x="9977" y="4588"/>
                  <a:pt x="10001" y="5221"/>
                </a:cubicBezTo>
                <a:lnTo>
                  <a:pt x="6854" y="5221"/>
                </a:lnTo>
                <a:lnTo>
                  <a:pt x="6854" y="3433"/>
                </a:lnTo>
                <a:close/>
                <a:moveTo>
                  <a:pt x="2730" y="6266"/>
                </a:moveTo>
                <a:lnTo>
                  <a:pt x="2730" y="6580"/>
                </a:lnTo>
                <a:lnTo>
                  <a:pt x="431" y="6580"/>
                </a:lnTo>
                <a:lnTo>
                  <a:pt x="431" y="6266"/>
                </a:lnTo>
                <a:close/>
                <a:moveTo>
                  <a:pt x="11938" y="6266"/>
                </a:moveTo>
                <a:lnTo>
                  <a:pt x="11938" y="6580"/>
                </a:lnTo>
                <a:lnTo>
                  <a:pt x="9639" y="6580"/>
                </a:lnTo>
                <a:lnTo>
                  <a:pt x="9639" y="6266"/>
                </a:lnTo>
                <a:close/>
                <a:moveTo>
                  <a:pt x="10007" y="5652"/>
                </a:moveTo>
                <a:lnTo>
                  <a:pt x="10007" y="5836"/>
                </a:lnTo>
                <a:lnTo>
                  <a:pt x="9546" y="5836"/>
                </a:lnTo>
                <a:cubicBezTo>
                  <a:pt x="9362" y="5836"/>
                  <a:pt x="9208" y="5984"/>
                  <a:pt x="9208" y="6174"/>
                </a:cubicBezTo>
                <a:lnTo>
                  <a:pt x="9208" y="6672"/>
                </a:lnTo>
                <a:cubicBezTo>
                  <a:pt x="9208" y="6856"/>
                  <a:pt x="9362" y="7010"/>
                  <a:pt x="9546" y="7010"/>
                </a:cubicBezTo>
                <a:lnTo>
                  <a:pt x="9835" y="7010"/>
                </a:lnTo>
                <a:lnTo>
                  <a:pt x="9786" y="7440"/>
                </a:lnTo>
                <a:lnTo>
                  <a:pt x="6848" y="7440"/>
                </a:lnTo>
                <a:lnTo>
                  <a:pt x="6854" y="5652"/>
                </a:lnTo>
                <a:close/>
                <a:moveTo>
                  <a:pt x="5520" y="7864"/>
                </a:moveTo>
                <a:lnTo>
                  <a:pt x="5520" y="9653"/>
                </a:lnTo>
                <a:lnTo>
                  <a:pt x="2361" y="9653"/>
                </a:lnTo>
                <a:lnTo>
                  <a:pt x="2361" y="8596"/>
                </a:lnTo>
                <a:cubicBezTo>
                  <a:pt x="2551" y="8559"/>
                  <a:pt x="2681" y="8381"/>
                  <a:pt x="2662" y="8184"/>
                </a:cubicBezTo>
                <a:lnTo>
                  <a:pt x="2631" y="7864"/>
                </a:lnTo>
                <a:close/>
                <a:moveTo>
                  <a:pt x="9743" y="7864"/>
                </a:moveTo>
                <a:lnTo>
                  <a:pt x="9706" y="8184"/>
                </a:lnTo>
                <a:cubicBezTo>
                  <a:pt x="9688" y="8381"/>
                  <a:pt x="9817" y="8559"/>
                  <a:pt x="10007" y="8596"/>
                </a:cubicBezTo>
                <a:lnTo>
                  <a:pt x="10007" y="9659"/>
                </a:lnTo>
                <a:lnTo>
                  <a:pt x="6848" y="9659"/>
                </a:lnTo>
                <a:lnTo>
                  <a:pt x="6854" y="7864"/>
                </a:lnTo>
                <a:close/>
                <a:moveTo>
                  <a:pt x="1931" y="8608"/>
                </a:moveTo>
                <a:lnTo>
                  <a:pt x="1931" y="12038"/>
                </a:lnTo>
                <a:lnTo>
                  <a:pt x="1236" y="12038"/>
                </a:lnTo>
                <a:lnTo>
                  <a:pt x="1236" y="8608"/>
                </a:lnTo>
                <a:close/>
                <a:moveTo>
                  <a:pt x="5520" y="10083"/>
                </a:moveTo>
                <a:lnTo>
                  <a:pt x="5520" y="12038"/>
                </a:lnTo>
                <a:lnTo>
                  <a:pt x="2361" y="12038"/>
                </a:lnTo>
                <a:lnTo>
                  <a:pt x="2361" y="10083"/>
                </a:lnTo>
                <a:close/>
                <a:moveTo>
                  <a:pt x="6184" y="1549"/>
                </a:moveTo>
                <a:cubicBezTo>
                  <a:pt x="6264" y="1549"/>
                  <a:pt x="6344" y="1552"/>
                  <a:pt x="6424" y="1558"/>
                </a:cubicBezTo>
                <a:lnTo>
                  <a:pt x="6424" y="12038"/>
                </a:lnTo>
                <a:lnTo>
                  <a:pt x="5944" y="12038"/>
                </a:lnTo>
                <a:lnTo>
                  <a:pt x="5944" y="7090"/>
                </a:lnTo>
                <a:cubicBezTo>
                  <a:pt x="5944" y="6946"/>
                  <a:pt x="5838" y="6873"/>
                  <a:pt x="5732" y="6873"/>
                </a:cubicBezTo>
                <a:cubicBezTo>
                  <a:pt x="5626" y="6873"/>
                  <a:pt x="5520" y="6946"/>
                  <a:pt x="5520" y="7090"/>
                </a:cubicBezTo>
                <a:lnTo>
                  <a:pt x="5520" y="7440"/>
                </a:lnTo>
                <a:lnTo>
                  <a:pt x="2582" y="7440"/>
                </a:lnTo>
                <a:lnTo>
                  <a:pt x="2539" y="7010"/>
                </a:lnTo>
                <a:lnTo>
                  <a:pt x="2822" y="7010"/>
                </a:lnTo>
                <a:cubicBezTo>
                  <a:pt x="3006" y="7010"/>
                  <a:pt x="3154" y="6856"/>
                  <a:pt x="3160" y="6672"/>
                </a:cubicBezTo>
                <a:lnTo>
                  <a:pt x="3160" y="6174"/>
                </a:lnTo>
                <a:cubicBezTo>
                  <a:pt x="3154" y="5984"/>
                  <a:pt x="3006" y="5836"/>
                  <a:pt x="2822" y="5836"/>
                </a:cubicBezTo>
                <a:lnTo>
                  <a:pt x="2361" y="5836"/>
                </a:lnTo>
                <a:lnTo>
                  <a:pt x="2361" y="5652"/>
                </a:lnTo>
                <a:lnTo>
                  <a:pt x="5520" y="5652"/>
                </a:lnTo>
                <a:lnTo>
                  <a:pt x="5520" y="6229"/>
                </a:lnTo>
                <a:cubicBezTo>
                  <a:pt x="5520" y="6374"/>
                  <a:pt x="5626" y="6446"/>
                  <a:pt x="5732" y="6446"/>
                </a:cubicBezTo>
                <a:cubicBezTo>
                  <a:pt x="5838" y="6446"/>
                  <a:pt x="5944" y="6374"/>
                  <a:pt x="5944" y="6229"/>
                </a:cubicBezTo>
                <a:lnTo>
                  <a:pt x="5944" y="1558"/>
                </a:lnTo>
                <a:cubicBezTo>
                  <a:pt x="6024" y="1552"/>
                  <a:pt x="6104" y="1549"/>
                  <a:pt x="6184" y="1549"/>
                </a:cubicBezTo>
                <a:close/>
                <a:moveTo>
                  <a:pt x="10007" y="10083"/>
                </a:moveTo>
                <a:lnTo>
                  <a:pt x="10007" y="12038"/>
                </a:lnTo>
                <a:lnTo>
                  <a:pt x="6848" y="12038"/>
                </a:lnTo>
                <a:lnTo>
                  <a:pt x="6854" y="10083"/>
                </a:lnTo>
                <a:close/>
                <a:moveTo>
                  <a:pt x="11132" y="8608"/>
                </a:moveTo>
                <a:lnTo>
                  <a:pt x="11132" y="12038"/>
                </a:lnTo>
                <a:lnTo>
                  <a:pt x="10438" y="12038"/>
                </a:lnTo>
                <a:lnTo>
                  <a:pt x="10438" y="8608"/>
                </a:lnTo>
                <a:close/>
                <a:moveTo>
                  <a:pt x="11765" y="12468"/>
                </a:moveTo>
                <a:cubicBezTo>
                  <a:pt x="11851" y="12468"/>
                  <a:pt x="11925" y="12542"/>
                  <a:pt x="11925" y="12628"/>
                </a:cubicBezTo>
                <a:lnTo>
                  <a:pt x="11925" y="13028"/>
                </a:lnTo>
                <a:cubicBezTo>
                  <a:pt x="11925" y="13120"/>
                  <a:pt x="11851" y="13188"/>
                  <a:pt x="11765" y="13188"/>
                </a:cubicBezTo>
                <a:lnTo>
                  <a:pt x="603" y="13188"/>
                </a:lnTo>
                <a:cubicBezTo>
                  <a:pt x="517" y="13188"/>
                  <a:pt x="443" y="13120"/>
                  <a:pt x="443" y="13028"/>
                </a:cubicBezTo>
                <a:lnTo>
                  <a:pt x="443" y="12628"/>
                </a:lnTo>
                <a:cubicBezTo>
                  <a:pt x="443" y="12542"/>
                  <a:pt x="517" y="12468"/>
                  <a:pt x="603" y="12468"/>
                </a:cubicBezTo>
                <a:close/>
                <a:moveTo>
                  <a:pt x="10321" y="13618"/>
                </a:moveTo>
                <a:cubicBezTo>
                  <a:pt x="10180" y="13784"/>
                  <a:pt x="10081" y="13987"/>
                  <a:pt x="10044" y="14202"/>
                </a:cubicBezTo>
                <a:lnTo>
                  <a:pt x="2324" y="14202"/>
                </a:lnTo>
                <a:cubicBezTo>
                  <a:pt x="2287" y="13987"/>
                  <a:pt x="2189" y="13784"/>
                  <a:pt x="2047" y="13618"/>
                </a:cubicBezTo>
                <a:close/>
                <a:moveTo>
                  <a:pt x="6181" y="0"/>
                </a:moveTo>
                <a:cubicBezTo>
                  <a:pt x="5279" y="0"/>
                  <a:pt x="4375" y="228"/>
                  <a:pt x="3560" y="685"/>
                </a:cubicBezTo>
                <a:cubicBezTo>
                  <a:pt x="3360" y="806"/>
                  <a:pt x="3475" y="1080"/>
                  <a:pt x="3666" y="1080"/>
                </a:cubicBezTo>
                <a:cubicBezTo>
                  <a:pt x="3698" y="1080"/>
                  <a:pt x="3733" y="1072"/>
                  <a:pt x="3768" y="1054"/>
                </a:cubicBezTo>
                <a:cubicBezTo>
                  <a:pt x="4550" y="617"/>
                  <a:pt x="5375" y="418"/>
                  <a:pt x="6178" y="418"/>
                </a:cubicBezTo>
                <a:cubicBezTo>
                  <a:pt x="8766" y="418"/>
                  <a:pt x="11132" y="2490"/>
                  <a:pt x="11132" y="5375"/>
                </a:cubicBezTo>
                <a:lnTo>
                  <a:pt x="11132" y="5836"/>
                </a:lnTo>
                <a:lnTo>
                  <a:pt x="10438" y="5836"/>
                </a:lnTo>
                <a:lnTo>
                  <a:pt x="10438" y="5375"/>
                </a:lnTo>
                <a:cubicBezTo>
                  <a:pt x="10438" y="4576"/>
                  <a:pt x="10210" y="3801"/>
                  <a:pt x="9792" y="3125"/>
                </a:cubicBezTo>
                <a:cubicBezTo>
                  <a:pt x="9786" y="3107"/>
                  <a:pt x="9774" y="3095"/>
                  <a:pt x="9762" y="3082"/>
                </a:cubicBezTo>
                <a:cubicBezTo>
                  <a:pt x="8969" y="1838"/>
                  <a:pt x="7608" y="1123"/>
                  <a:pt x="6186" y="1123"/>
                </a:cubicBezTo>
                <a:cubicBezTo>
                  <a:pt x="5789" y="1123"/>
                  <a:pt x="5387" y="1178"/>
                  <a:pt x="4992" y="1294"/>
                </a:cubicBezTo>
                <a:cubicBezTo>
                  <a:pt x="3178" y="1822"/>
                  <a:pt x="1937" y="3482"/>
                  <a:pt x="1931" y="5369"/>
                </a:cubicBezTo>
                <a:lnTo>
                  <a:pt x="1931" y="5830"/>
                </a:lnTo>
                <a:lnTo>
                  <a:pt x="1236" y="5830"/>
                </a:lnTo>
                <a:lnTo>
                  <a:pt x="1236" y="5369"/>
                </a:lnTo>
                <a:cubicBezTo>
                  <a:pt x="1236" y="3851"/>
                  <a:pt x="1931" y="2418"/>
                  <a:pt x="3123" y="1484"/>
                </a:cubicBezTo>
                <a:cubicBezTo>
                  <a:pt x="3318" y="1343"/>
                  <a:pt x="3180" y="1089"/>
                  <a:pt x="3001" y="1089"/>
                </a:cubicBezTo>
                <a:cubicBezTo>
                  <a:pt x="2955" y="1089"/>
                  <a:pt x="2906" y="1106"/>
                  <a:pt x="2859" y="1146"/>
                </a:cubicBezTo>
                <a:cubicBezTo>
                  <a:pt x="1562" y="2160"/>
                  <a:pt x="806" y="3722"/>
                  <a:pt x="806" y="5369"/>
                </a:cubicBezTo>
                <a:lnTo>
                  <a:pt x="806" y="5830"/>
                </a:lnTo>
                <a:lnTo>
                  <a:pt x="339" y="5830"/>
                </a:lnTo>
                <a:cubicBezTo>
                  <a:pt x="154" y="5830"/>
                  <a:pt x="1" y="5984"/>
                  <a:pt x="1" y="6168"/>
                </a:cubicBezTo>
                <a:lnTo>
                  <a:pt x="1" y="6666"/>
                </a:lnTo>
                <a:cubicBezTo>
                  <a:pt x="1" y="6856"/>
                  <a:pt x="154" y="7004"/>
                  <a:pt x="339" y="7004"/>
                </a:cubicBezTo>
                <a:lnTo>
                  <a:pt x="2109" y="7004"/>
                </a:lnTo>
                <a:lnTo>
                  <a:pt x="2176" y="7668"/>
                </a:lnTo>
                <a:lnTo>
                  <a:pt x="2226" y="8172"/>
                </a:lnTo>
                <a:lnTo>
                  <a:pt x="923" y="8172"/>
                </a:lnTo>
                <a:lnTo>
                  <a:pt x="972" y="7680"/>
                </a:lnTo>
                <a:cubicBezTo>
                  <a:pt x="988" y="7524"/>
                  <a:pt x="872" y="7440"/>
                  <a:pt x="757" y="7440"/>
                </a:cubicBezTo>
                <a:cubicBezTo>
                  <a:pt x="659" y="7440"/>
                  <a:pt x="562" y="7501"/>
                  <a:pt x="548" y="7631"/>
                </a:cubicBezTo>
                <a:lnTo>
                  <a:pt x="492" y="8184"/>
                </a:lnTo>
                <a:cubicBezTo>
                  <a:pt x="468" y="8381"/>
                  <a:pt x="603" y="8559"/>
                  <a:pt x="800" y="8596"/>
                </a:cubicBezTo>
                <a:lnTo>
                  <a:pt x="800" y="12032"/>
                </a:lnTo>
                <a:lnTo>
                  <a:pt x="597" y="12032"/>
                </a:lnTo>
                <a:cubicBezTo>
                  <a:pt x="271" y="12032"/>
                  <a:pt x="7" y="12296"/>
                  <a:pt x="7" y="12622"/>
                </a:cubicBezTo>
                <a:lnTo>
                  <a:pt x="7" y="13022"/>
                </a:lnTo>
                <a:cubicBezTo>
                  <a:pt x="7" y="13347"/>
                  <a:pt x="271" y="13612"/>
                  <a:pt x="597" y="13612"/>
                </a:cubicBezTo>
                <a:lnTo>
                  <a:pt x="1113" y="13612"/>
                </a:lnTo>
                <a:cubicBezTo>
                  <a:pt x="1550" y="13612"/>
                  <a:pt x="1900" y="13962"/>
                  <a:pt x="1906" y="14398"/>
                </a:cubicBezTo>
                <a:cubicBezTo>
                  <a:pt x="1900" y="14521"/>
                  <a:pt x="1998" y="14626"/>
                  <a:pt x="2121" y="14626"/>
                </a:cubicBezTo>
                <a:lnTo>
                  <a:pt x="10235" y="14626"/>
                </a:lnTo>
                <a:cubicBezTo>
                  <a:pt x="10364" y="14626"/>
                  <a:pt x="10456" y="14521"/>
                  <a:pt x="10450" y="14398"/>
                </a:cubicBezTo>
                <a:cubicBezTo>
                  <a:pt x="10456" y="13962"/>
                  <a:pt x="10807" y="13612"/>
                  <a:pt x="11243" y="13612"/>
                </a:cubicBezTo>
                <a:lnTo>
                  <a:pt x="11759" y="13612"/>
                </a:lnTo>
                <a:cubicBezTo>
                  <a:pt x="12085" y="13612"/>
                  <a:pt x="12349" y="13347"/>
                  <a:pt x="12349" y="13022"/>
                </a:cubicBezTo>
                <a:lnTo>
                  <a:pt x="12349" y="12622"/>
                </a:lnTo>
                <a:cubicBezTo>
                  <a:pt x="12349" y="12296"/>
                  <a:pt x="12085" y="12032"/>
                  <a:pt x="11759" y="12032"/>
                </a:cubicBezTo>
                <a:lnTo>
                  <a:pt x="11556" y="12032"/>
                </a:lnTo>
                <a:lnTo>
                  <a:pt x="11556" y="8596"/>
                </a:lnTo>
                <a:cubicBezTo>
                  <a:pt x="11753" y="8559"/>
                  <a:pt x="11888" y="8381"/>
                  <a:pt x="11864" y="8184"/>
                </a:cubicBezTo>
                <a:lnTo>
                  <a:pt x="11808" y="7637"/>
                </a:lnTo>
                <a:cubicBezTo>
                  <a:pt x="11794" y="7504"/>
                  <a:pt x="11697" y="7443"/>
                  <a:pt x="11599" y="7443"/>
                </a:cubicBezTo>
                <a:cubicBezTo>
                  <a:pt x="11484" y="7443"/>
                  <a:pt x="11368" y="7527"/>
                  <a:pt x="11384" y="7680"/>
                </a:cubicBezTo>
                <a:lnTo>
                  <a:pt x="11433" y="8172"/>
                </a:lnTo>
                <a:lnTo>
                  <a:pt x="10130" y="8172"/>
                </a:lnTo>
                <a:lnTo>
                  <a:pt x="10180" y="7674"/>
                </a:lnTo>
                <a:lnTo>
                  <a:pt x="10192" y="7674"/>
                </a:lnTo>
                <a:lnTo>
                  <a:pt x="10259" y="7010"/>
                </a:lnTo>
                <a:lnTo>
                  <a:pt x="12030" y="7010"/>
                </a:lnTo>
                <a:cubicBezTo>
                  <a:pt x="12214" y="7010"/>
                  <a:pt x="12362" y="6856"/>
                  <a:pt x="12368" y="6672"/>
                </a:cubicBezTo>
                <a:lnTo>
                  <a:pt x="12368" y="6174"/>
                </a:lnTo>
                <a:cubicBezTo>
                  <a:pt x="12362" y="5990"/>
                  <a:pt x="12214" y="5836"/>
                  <a:pt x="12030" y="5836"/>
                </a:cubicBezTo>
                <a:lnTo>
                  <a:pt x="11556" y="5836"/>
                </a:lnTo>
                <a:lnTo>
                  <a:pt x="11556" y="5375"/>
                </a:lnTo>
                <a:cubicBezTo>
                  <a:pt x="11556" y="3470"/>
                  <a:pt x="10548" y="1705"/>
                  <a:pt x="8901" y="740"/>
                </a:cubicBezTo>
                <a:cubicBezTo>
                  <a:pt x="8063" y="248"/>
                  <a:pt x="7123" y="0"/>
                  <a:pt x="6181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03" name="Google Shape;1003;p51"/>
          <p:cNvGrpSpPr/>
          <p:nvPr/>
        </p:nvGrpSpPr>
        <p:grpSpPr>
          <a:xfrm>
            <a:off x="4752591" y="2735993"/>
            <a:ext cx="337880" cy="393897"/>
            <a:chOff x="4752591" y="2735993"/>
            <a:chExt cx="337880" cy="393897"/>
          </a:xfrm>
        </p:grpSpPr>
        <p:sp>
          <p:nvSpPr>
            <p:cNvPr id="1004" name="Google Shape;1004;p51"/>
            <p:cNvSpPr/>
            <p:nvPr/>
          </p:nvSpPr>
          <p:spPr>
            <a:xfrm>
              <a:off x="4784092" y="2818871"/>
              <a:ext cx="27051" cy="45444"/>
            </a:xfrm>
            <a:custGeom>
              <a:avLst/>
              <a:gdLst/>
              <a:ahLst/>
              <a:cxnLst/>
              <a:rect l="l" t="t" r="r" b="b"/>
              <a:pathLst>
                <a:path w="1003" h="1685" extrusionOk="0">
                  <a:moveTo>
                    <a:pt x="226" y="0"/>
                  </a:moveTo>
                  <a:cubicBezTo>
                    <a:pt x="222" y="0"/>
                    <a:pt x="219" y="1"/>
                    <a:pt x="215" y="1"/>
                  </a:cubicBezTo>
                  <a:cubicBezTo>
                    <a:pt x="93" y="1"/>
                    <a:pt x="0" y="93"/>
                    <a:pt x="0" y="210"/>
                  </a:cubicBezTo>
                  <a:lnTo>
                    <a:pt x="0" y="1390"/>
                  </a:lnTo>
                  <a:cubicBezTo>
                    <a:pt x="0" y="1550"/>
                    <a:pt x="136" y="1685"/>
                    <a:pt x="295" y="1685"/>
                  </a:cubicBezTo>
                  <a:lnTo>
                    <a:pt x="719" y="1685"/>
                  </a:lnTo>
                  <a:cubicBezTo>
                    <a:pt x="1002" y="1685"/>
                    <a:pt x="1002" y="1255"/>
                    <a:pt x="719" y="1255"/>
                  </a:cubicBezTo>
                  <a:lnTo>
                    <a:pt x="431" y="1255"/>
                  </a:lnTo>
                  <a:lnTo>
                    <a:pt x="431" y="210"/>
                  </a:lnTo>
                  <a:cubicBezTo>
                    <a:pt x="431" y="96"/>
                    <a:pt x="338" y="0"/>
                    <a:pt x="22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51"/>
            <p:cNvSpPr/>
            <p:nvPr/>
          </p:nvSpPr>
          <p:spPr>
            <a:xfrm>
              <a:off x="4783930" y="2878880"/>
              <a:ext cx="32688" cy="47791"/>
            </a:xfrm>
            <a:custGeom>
              <a:avLst/>
              <a:gdLst/>
              <a:ahLst/>
              <a:cxnLst/>
              <a:rect l="l" t="t" r="r" b="b"/>
              <a:pathLst>
                <a:path w="1212" h="1772" extrusionOk="0">
                  <a:moveTo>
                    <a:pt x="781" y="431"/>
                  </a:moveTo>
                  <a:lnTo>
                    <a:pt x="781" y="1347"/>
                  </a:lnTo>
                  <a:lnTo>
                    <a:pt x="430" y="1347"/>
                  </a:lnTo>
                  <a:lnTo>
                    <a:pt x="430" y="431"/>
                  </a:lnTo>
                  <a:close/>
                  <a:moveTo>
                    <a:pt x="301" y="1"/>
                  </a:moveTo>
                  <a:cubicBezTo>
                    <a:pt x="135" y="1"/>
                    <a:pt x="0" y="136"/>
                    <a:pt x="0" y="302"/>
                  </a:cubicBezTo>
                  <a:lnTo>
                    <a:pt x="0" y="1476"/>
                  </a:lnTo>
                  <a:cubicBezTo>
                    <a:pt x="0" y="1642"/>
                    <a:pt x="135" y="1771"/>
                    <a:pt x="301" y="1771"/>
                  </a:cubicBezTo>
                  <a:lnTo>
                    <a:pt x="916" y="1771"/>
                  </a:lnTo>
                  <a:cubicBezTo>
                    <a:pt x="1076" y="1771"/>
                    <a:pt x="1211" y="1642"/>
                    <a:pt x="1211" y="1476"/>
                  </a:cubicBezTo>
                  <a:lnTo>
                    <a:pt x="1211" y="302"/>
                  </a:lnTo>
                  <a:cubicBezTo>
                    <a:pt x="1211" y="136"/>
                    <a:pt x="1076" y="1"/>
                    <a:pt x="9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51"/>
            <p:cNvSpPr/>
            <p:nvPr/>
          </p:nvSpPr>
          <p:spPr>
            <a:xfrm>
              <a:off x="4784092" y="2941396"/>
              <a:ext cx="25379" cy="29613"/>
            </a:xfrm>
            <a:custGeom>
              <a:avLst/>
              <a:gdLst/>
              <a:ahLst/>
              <a:cxnLst/>
              <a:rect l="l" t="t" r="r" b="b"/>
              <a:pathLst>
                <a:path w="941" h="1098" extrusionOk="0">
                  <a:moveTo>
                    <a:pt x="295" y="0"/>
                  </a:moveTo>
                  <a:cubicBezTo>
                    <a:pt x="129" y="0"/>
                    <a:pt x="0" y="129"/>
                    <a:pt x="0" y="295"/>
                  </a:cubicBezTo>
                  <a:lnTo>
                    <a:pt x="0" y="885"/>
                  </a:lnTo>
                  <a:cubicBezTo>
                    <a:pt x="0" y="1027"/>
                    <a:pt x="106" y="1097"/>
                    <a:pt x="212" y="1097"/>
                  </a:cubicBezTo>
                  <a:cubicBezTo>
                    <a:pt x="318" y="1097"/>
                    <a:pt x="424" y="1027"/>
                    <a:pt x="424" y="885"/>
                  </a:cubicBezTo>
                  <a:lnTo>
                    <a:pt x="424" y="424"/>
                  </a:lnTo>
                  <a:lnTo>
                    <a:pt x="658" y="424"/>
                  </a:lnTo>
                  <a:cubicBezTo>
                    <a:pt x="941" y="424"/>
                    <a:pt x="941" y="0"/>
                    <a:pt x="6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51"/>
            <p:cNvSpPr/>
            <p:nvPr/>
          </p:nvSpPr>
          <p:spPr>
            <a:xfrm>
              <a:off x="4759711" y="2791200"/>
              <a:ext cx="28885" cy="221505"/>
            </a:xfrm>
            <a:custGeom>
              <a:avLst/>
              <a:gdLst/>
              <a:ahLst/>
              <a:cxnLst/>
              <a:rect l="l" t="t" r="r" b="b"/>
              <a:pathLst>
                <a:path w="1071" h="8213" extrusionOk="0">
                  <a:moveTo>
                    <a:pt x="640" y="0"/>
                  </a:moveTo>
                  <a:cubicBezTo>
                    <a:pt x="290" y="0"/>
                    <a:pt x="7" y="283"/>
                    <a:pt x="7" y="633"/>
                  </a:cubicBezTo>
                  <a:lnTo>
                    <a:pt x="7" y="7997"/>
                  </a:lnTo>
                  <a:cubicBezTo>
                    <a:pt x="1" y="8114"/>
                    <a:pt x="99" y="8212"/>
                    <a:pt x="216" y="8212"/>
                  </a:cubicBezTo>
                  <a:cubicBezTo>
                    <a:pt x="339" y="8212"/>
                    <a:pt x="431" y="8114"/>
                    <a:pt x="431" y="7997"/>
                  </a:cubicBezTo>
                  <a:lnTo>
                    <a:pt x="431" y="633"/>
                  </a:lnTo>
                  <a:cubicBezTo>
                    <a:pt x="431" y="523"/>
                    <a:pt x="523" y="424"/>
                    <a:pt x="640" y="424"/>
                  </a:cubicBezTo>
                  <a:lnTo>
                    <a:pt x="788" y="424"/>
                  </a:lnTo>
                  <a:cubicBezTo>
                    <a:pt x="1070" y="424"/>
                    <a:pt x="1070" y="0"/>
                    <a:pt x="78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51"/>
            <p:cNvSpPr/>
            <p:nvPr/>
          </p:nvSpPr>
          <p:spPr>
            <a:xfrm>
              <a:off x="4949877" y="2968906"/>
              <a:ext cx="21225" cy="40644"/>
            </a:xfrm>
            <a:custGeom>
              <a:avLst/>
              <a:gdLst/>
              <a:ahLst/>
              <a:cxnLst/>
              <a:rect l="l" t="t" r="r" b="b"/>
              <a:pathLst>
                <a:path w="787" h="1507" extrusionOk="0">
                  <a:moveTo>
                    <a:pt x="283" y="1"/>
                  </a:moveTo>
                  <a:cubicBezTo>
                    <a:pt x="0" y="1"/>
                    <a:pt x="0" y="431"/>
                    <a:pt x="283" y="431"/>
                  </a:cubicBezTo>
                  <a:lnTo>
                    <a:pt x="363" y="431"/>
                  </a:lnTo>
                  <a:lnTo>
                    <a:pt x="363" y="1291"/>
                  </a:lnTo>
                  <a:cubicBezTo>
                    <a:pt x="363" y="1408"/>
                    <a:pt x="455" y="1500"/>
                    <a:pt x="572" y="1506"/>
                  </a:cubicBezTo>
                  <a:cubicBezTo>
                    <a:pt x="695" y="1506"/>
                    <a:pt x="787" y="1408"/>
                    <a:pt x="787" y="1291"/>
                  </a:cubicBezTo>
                  <a:lnTo>
                    <a:pt x="787" y="302"/>
                  </a:lnTo>
                  <a:cubicBezTo>
                    <a:pt x="787" y="136"/>
                    <a:pt x="658" y="1"/>
                    <a:pt x="4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51"/>
            <p:cNvSpPr/>
            <p:nvPr/>
          </p:nvSpPr>
          <p:spPr>
            <a:xfrm>
              <a:off x="4752591" y="2735993"/>
              <a:ext cx="337880" cy="393897"/>
            </a:xfrm>
            <a:custGeom>
              <a:avLst/>
              <a:gdLst/>
              <a:ahLst/>
              <a:cxnLst/>
              <a:rect l="l" t="t" r="r" b="b"/>
              <a:pathLst>
                <a:path w="12528" h="14605" extrusionOk="0">
                  <a:moveTo>
                    <a:pt x="2723" y="424"/>
                  </a:moveTo>
                  <a:cubicBezTo>
                    <a:pt x="2742" y="1334"/>
                    <a:pt x="2859" y="2244"/>
                    <a:pt x="3074" y="3129"/>
                  </a:cubicBezTo>
                  <a:lnTo>
                    <a:pt x="2312" y="3129"/>
                  </a:lnTo>
                  <a:cubicBezTo>
                    <a:pt x="2072" y="2244"/>
                    <a:pt x="1937" y="1340"/>
                    <a:pt x="1906" y="424"/>
                  </a:cubicBezTo>
                  <a:close/>
                  <a:moveTo>
                    <a:pt x="3811" y="424"/>
                  </a:moveTo>
                  <a:cubicBezTo>
                    <a:pt x="3830" y="1340"/>
                    <a:pt x="3971" y="2250"/>
                    <a:pt x="4223" y="3129"/>
                  </a:cubicBezTo>
                  <a:lnTo>
                    <a:pt x="3516" y="3129"/>
                  </a:lnTo>
                  <a:cubicBezTo>
                    <a:pt x="3289" y="2244"/>
                    <a:pt x="3166" y="1334"/>
                    <a:pt x="3154" y="424"/>
                  </a:cubicBezTo>
                  <a:close/>
                  <a:moveTo>
                    <a:pt x="5059" y="424"/>
                  </a:moveTo>
                  <a:cubicBezTo>
                    <a:pt x="5170" y="1334"/>
                    <a:pt x="5342" y="2238"/>
                    <a:pt x="5576" y="3129"/>
                  </a:cubicBezTo>
                  <a:lnTo>
                    <a:pt x="4672" y="3129"/>
                  </a:lnTo>
                  <a:cubicBezTo>
                    <a:pt x="4408" y="2250"/>
                    <a:pt x="4260" y="1340"/>
                    <a:pt x="4242" y="424"/>
                  </a:cubicBezTo>
                  <a:close/>
                  <a:moveTo>
                    <a:pt x="5864" y="424"/>
                  </a:moveTo>
                  <a:cubicBezTo>
                    <a:pt x="6092" y="1310"/>
                    <a:pt x="6190" y="2219"/>
                    <a:pt x="6153" y="3129"/>
                  </a:cubicBezTo>
                  <a:lnTo>
                    <a:pt x="6012" y="3129"/>
                  </a:lnTo>
                  <a:cubicBezTo>
                    <a:pt x="5778" y="2238"/>
                    <a:pt x="5606" y="1334"/>
                    <a:pt x="5496" y="424"/>
                  </a:cubicBezTo>
                  <a:close/>
                  <a:moveTo>
                    <a:pt x="6135" y="3553"/>
                  </a:moveTo>
                  <a:cubicBezTo>
                    <a:pt x="6135" y="3558"/>
                    <a:pt x="6135" y="3563"/>
                    <a:pt x="6135" y="3572"/>
                  </a:cubicBezTo>
                  <a:lnTo>
                    <a:pt x="6129" y="3553"/>
                  </a:lnTo>
                  <a:close/>
                  <a:moveTo>
                    <a:pt x="4358" y="3553"/>
                  </a:moveTo>
                  <a:cubicBezTo>
                    <a:pt x="4426" y="3762"/>
                    <a:pt x="4494" y="3959"/>
                    <a:pt x="4561" y="4149"/>
                  </a:cubicBezTo>
                  <a:cubicBezTo>
                    <a:pt x="4807" y="4850"/>
                    <a:pt x="5022" y="5471"/>
                    <a:pt x="5065" y="6258"/>
                  </a:cubicBezTo>
                  <a:lnTo>
                    <a:pt x="4205" y="6258"/>
                  </a:lnTo>
                  <a:cubicBezTo>
                    <a:pt x="4186" y="5889"/>
                    <a:pt x="4143" y="5520"/>
                    <a:pt x="4063" y="5151"/>
                  </a:cubicBezTo>
                  <a:cubicBezTo>
                    <a:pt x="4037" y="5035"/>
                    <a:pt x="3948" y="4982"/>
                    <a:pt x="3858" y="4982"/>
                  </a:cubicBezTo>
                  <a:cubicBezTo>
                    <a:pt x="3735" y="4982"/>
                    <a:pt x="3610" y="5080"/>
                    <a:pt x="3645" y="5244"/>
                  </a:cubicBezTo>
                  <a:cubicBezTo>
                    <a:pt x="3719" y="5575"/>
                    <a:pt x="3762" y="5914"/>
                    <a:pt x="3781" y="6258"/>
                  </a:cubicBezTo>
                  <a:lnTo>
                    <a:pt x="3043" y="6258"/>
                  </a:lnTo>
                  <a:cubicBezTo>
                    <a:pt x="3000" y="5391"/>
                    <a:pt x="2791" y="4709"/>
                    <a:pt x="2564" y="3990"/>
                  </a:cubicBezTo>
                  <a:cubicBezTo>
                    <a:pt x="2527" y="3848"/>
                    <a:pt x="2478" y="3701"/>
                    <a:pt x="2435" y="3553"/>
                  </a:cubicBezTo>
                  <a:lnTo>
                    <a:pt x="3191" y="3553"/>
                  </a:lnTo>
                  <a:cubicBezTo>
                    <a:pt x="3246" y="3756"/>
                    <a:pt x="3301" y="3947"/>
                    <a:pt x="3350" y="4131"/>
                  </a:cubicBezTo>
                  <a:cubicBezTo>
                    <a:pt x="3381" y="4223"/>
                    <a:pt x="3406" y="4315"/>
                    <a:pt x="3430" y="4408"/>
                  </a:cubicBezTo>
                  <a:cubicBezTo>
                    <a:pt x="3462" y="4515"/>
                    <a:pt x="3546" y="4561"/>
                    <a:pt x="3631" y="4561"/>
                  </a:cubicBezTo>
                  <a:cubicBezTo>
                    <a:pt x="3760" y="4561"/>
                    <a:pt x="3890" y="4454"/>
                    <a:pt x="3842" y="4291"/>
                  </a:cubicBezTo>
                  <a:cubicBezTo>
                    <a:pt x="3811" y="4199"/>
                    <a:pt x="3787" y="4106"/>
                    <a:pt x="3762" y="4008"/>
                  </a:cubicBezTo>
                  <a:cubicBezTo>
                    <a:pt x="3719" y="3861"/>
                    <a:pt x="3670" y="3713"/>
                    <a:pt x="3627" y="3553"/>
                  </a:cubicBezTo>
                  <a:close/>
                  <a:moveTo>
                    <a:pt x="5686" y="3553"/>
                  </a:moveTo>
                  <a:lnTo>
                    <a:pt x="5754" y="3799"/>
                  </a:lnTo>
                  <a:cubicBezTo>
                    <a:pt x="5871" y="4217"/>
                    <a:pt x="5975" y="4610"/>
                    <a:pt x="6061" y="5016"/>
                  </a:cubicBezTo>
                  <a:cubicBezTo>
                    <a:pt x="6049" y="5422"/>
                    <a:pt x="6073" y="5834"/>
                    <a:pt x="6135" y="6233"/>
                  </a:cubicBezTo>
                  <a:lnTo>
                    <a:pt x="6135" y="6258"/>
                  </a:lnTo>
                  <a:lnTo>
                    <a:pt x="5496" y="6258"/>
                  </a:lnTo>
                  <a:cubicBezTo>
                    <a:pt x="5446" y="5397"/>
                    <a:pt x="5213" y="4721"/>
                    <a:pt x="4961" y="4002"/>
                  </a:cubicBezTo>
                  <a:cubicBezTo>
                    <a:pt x="4912" y="3861"/>
                    <a:pt x="4856" y="3707"/>
                    <a:pt x="4807" y="3553"/>
                  </a:cubicBezTo>
                  <a:close/>
                  <a:moveTo>
                    <a:pt x="3781" y="6688"/>
                  </a:moveTo>
                  <a:cubicBezTo>
                    <a:pt x="3750" y="7555"/>
                    <a:pt x="3338" y="8280"/>
                    <a:pt x="2859" y="9116"/>
                  </a:cubicBezTo>
                  <a:cubicBezTo>
                    <a:pt x="2809" y="9208"/>
                    <a:pt x="2760" y="9294"/>
                    <a:pt x="2705" y="9386"/>
                  </a:cubicBezTo>
                  <a:lnTo>
                    <a:pt x="1881" y="9386"/>
                  </a:lnTo>
                  <a:lnTo>
                    <a:pt x="1887" y="9380"/>
                  </a:lnTo>
                  <a:cubicBezTo>
                    <a:pt x="2465" y="8514"/>
                    <a:pt x="3006" y="7690"/>
                    <a:pt x="3049" y="6688"/>
                  </a:cubicBezTo>
                  <a:close/>
                  <a:moveTo>
                    <a:pt x="4211" y="6682"/>
                  </a:moveTo>
                  <a:lnTo>
                    <a:pt x="5071" y="6688"/>
                  </a:lnTo>
                  <a:cubicBezTo>
                    <a:pt x="5041" y="7573"/>
                    <a:pt x="4697" y="8305"/>
                    <a:pt x="4297" y="9147"/>
                  </a:cubicBezTo>
                  <a:lnTo>
                    <a:pt x="4186" y="9386"/>
                  </a:lnTo>
                  <a:lnTo>
                    <a:pt x="3203" y="9386"/>
                  </a:lnTo>
                  <a:lnTo>
                    <a:pt x="3240" y="9325"/>
                  </a:lnTo>
                  <a:cubicBezTo>
                    <a:pt x="3719" y="8471"/>
                    <a:pt x="4174" y="7665"/>
                    <a:pt x="4211" y="6682"/>
                  </a:cubicBezTo>
                  <a:close/>
                  <a:moveTo>
                    <a:pt x="6209" y="6688"/>
                  </a:moveTo>
                  <a:cubicBezTo>
                    <a:pt x="6184" y="7579"/>
                    <a:pt x="5914" y="8317"/>
                    <a:pt x="5594" y="9165"/>
                  </a:cubicBezTo>
                  <a:lnTo>
                    <a:pt x="5508" y="9386"/>
                  </a:lnTo>
                  <a:lnTo>
                    <a:pt x="4654" y="9386"/>
                  </a:lnTo>
                  <a:lnTo>
                    <a:pt x="4684" y="9331"/>
                  </a:lnTo>
                  <a:cubicBezTo>
                    <a:pt x="5090" y="8477"/>
                    <a:pt x="5471" y="7665"/>
                    <a:pt x="5502" y="6688"/>
                  </a:cubicBezTo>
                  <a:close/>
                  <a:moveTo>
                    <a:pt x="6510" y="7684"/>
                  </a:moveTo>
                  <a:cubicBezTo>
                    <a:pt x="6553" y="7801"/>
                    <a:pt x="6590" y="7917"/>
                    <a:pt x="6633" y="8034"/>
                  </a:cubicBezTo>
                  <a:cubicBezTo>
                    <a:pt x="6737" y="8341"/>
                    <a:pt x="6842" y="8661"/>
                    <a:pt x="6946" y="8999"/>
                  </a:cubicBezTo>
                  <a:lnTo>
                    <a:pt x="6885" y="9165"/>
                  </a:lnTo>
                  <a:lnTo>
                    <a:pt x="6799" y="9386"/>
                  </a:lnTo>
                  <a:lnTo>
                    <a:pt x="5963" y="9386"/>
                  </a:lnTo>
                  <a:lnTo>
                    <a:pt x="5987" y="9313"/>
                  </a:lnTo>
                  <a:cubicBezTo>
                    <a:pt x="6196" y="8766"/>
                    <a:pt x="6393" y="8243"/>
                    <a:pt x="6510" y="7684"/>
                  </a:cubicBezTo>
                  <a:close/>
                  <a:moveTo>
                    <a:pt x="2478" y="9817"/>
                  </a:moveTo>
                  <a:cubicBezTo>
                    <a:pt x="2078" y="10573"/>
                    <a:pt x="1715" y="11433"/>
                    <a:pt x="1623" y="12515"/>
                  </a:cubicBezTo>
                  <a:lnTo>
                    <a:pt x="480" y="12515"/>
                  </a:lnTo>
                  <a:cubicBezTo>
                    <a:pt x="634" y="11433"/>
                    <a:pt x="1095" y="10597"/>
                    <a:pt x="1599" y="9817"/>
                  </a:cubicBezTo>
                  <a:close/>
                  <a:moveTo>
                    <a:pt x="3984" y="9817"/>
                  </a:moveTo>
                  <a:cubicBezTo>
                    <a:pt x="3652" y="10573"/>
                    <a:pt x="3338" y="11433"/>
                    <a:pt x="3252" y="12521"/>
                  </a:cubicBezTo>
                  <a:lnTo>
                    <a:pt x="2047" y="12521"/>
                  </a:lnTo>
                  <a:cubicBezTo>
                    <a:pt x="2152" y="11433"/>
                    <a:pt x="2539" y="10597"/>
                    <a:pt x="2963" y="9817"/>
                  </a:cubicBezTo>
                  <a:close/>
                  <a:moveTo>
                    <a:pt x="6651" y="9817"/>
                  </a:moveTo>
                  <a:cubicBezTo>
                    <a:pt x="6332" y="10683"/>
                    <a:pt x="6135" y="11593"/>
                    <a:pt x="6067" y="12521"/>
                  </a:cubicBezTo>
                  <a:lnTo>
                    <a:pt x="5201" y="12521"/>
                  </a:lnTo>
                  <a:cubicBezTo>
                    <a:pt x="5225" y="12122"/>
                    <a:pt x="5280" y="11728"/>
                    <a:pt x="5360" y="11341"/>
                  </a:cubicBezTo>
                  <a:cubicBezTo>
                    <a:pt x="5396" y="11182"/>
                    <a:pt x="5270" y="11086"/>
                    <a:pt x="5147" y="11086"/>
                  </a:cubicBezTo>
                  <a:cubicBezTo>
                    <a:pt x="5056" y="11086"/>
                    <a:pt x="4966" y="11138"/>
                    <a:pt x="4942" y="11255"/>
                  </a:cubicBezTo>
                  <a:cubicBezTo>
                    <a:pt x="4856" y="11673"/>
                    <a:pt x="4795" y="12091"/>
                    <a:pt x="4770" y="12521"/>
                  </a:cubicBezTo>
                  <a:lnTo>
                    <a:pt x="3682" y="12521"/>
                  </a:lnTo>
                  <a:cubicBezTo>
                    <a:pt x="3781" y="11433"/>
                    <a:pt x="4106" y="10591"/>
                    <a:pt x="4457" y="9817"/>
                  </a:cubicBezTo>
                  <a:lnTo>
                    <a:pt x="5354" y="9817"/>
                  </a:lnTo>
                  <a:cubicBezTo>
                    <a:pt x="5293" y="9995"/>
                    <a:pt x="5231" y="10173"/>
                    <a:pt x="5176" y="10364"/>
                  </a:cubicBezTo>
                  <a:cubicBezTo>
                    <a:pt x="5124" y="10529"/>
                    <a:pt x="5254" y="10641"/>
                    <a:pt x="5383" y="10641"/>
                  </a:cubicBezTo>
                  <a:cubicBezTo>
                    <a:pt x="5466" y="10641"/>
                    <a:pt x="5548" y="10595"/>
                    <a:pt x="5582" y="10487"/>
                  </a:cubicBezTo>
                  <a:cubicBezTo>
                    <a:pt x="5655" y="10259"/>
                    <a:pt x="5729" y="10032"/>
                    <a:pt x="5809" y="9817"/>
                  </a:cubicBezTo>
                  <a:close/>
                  <a:moveTo>
                    <a:pt x="7161" y="9817"/>
                  </a:moveTo>
                  <a:cubicBezTo>
                    <a:pt x="7297" y="10419"/>
                    <a:pt x="7370" y="11034"/>
                    <a:pt x="7383" y="11648"/>
                  </a:cubicBezTo>
                  <a:cubicBezTo>
                    <a:pt x="7389" y="11925"/>
                    <a:pt x="7383" y="12214"/>
                    <a:pt x="7358" y="12521"/>
                  </a:cubicBezTo>
                  <a:lnTo>
                    <a:pt x="7358" y="12515"/>
                  </a:lnTo>
                  <a:lnTo>
                    <a:pt x="6491" y="12515"/>
                  </a:lnTo>
                  <a:cubicBezTo>
                    <a:pt x="6571" y="11427"/>
                    <a:pt x="6823" y="10591"/>
                    <a:pt x="7100" y="9817"/>
                  </a:cubicBezTo>
                  <a:close/>
                  <a:moveTo>
                    <a:pt x="1525" y="12945"/>
                  </a:moveTo>
                  <a:lnTo>
                    <a:pt x="1107" y="14175"/>
                  </a:lnTo>
                  <a:lnTo>
                    <a:pt x="535" y="14175"/>
                  </a:lnTo>
                  <a:lnTo>
                    <a:pt x="953" y="12945"/>
                  </a:lnTo>
                  <a:close/>
                  <a:moveTo>
                    <a:pt x="4113" y="12945"/>
                  </a:moveTo>
                  <a:lnTo>
                    <a:pt x="3695" y="14175"/>
                  </a:lnTo>
                  <a:lnTo>
                    <a:pt x="3123" y="14175"/>
                  </a:lnTo>
                  <a:lnTo>
                    <a:pt x="3541" y="12945"/>
                  </a:lnTo>
                  <a:close/>
                  <a:moveTo>
                    <a:pt x="6559" y="12945"/>
                  </a:moveTo>
                  <a:lnTo>
                    <a:pt x="6270" y="14175"/>
                  </a:lnTo>
                  <a:lnTo>
                    <a:pt x="5686" y="14175"/>
                  </a:lnTo>
                  <a:lnTo>
                    <a:pt x="5975" y="12945"/>
                  </a:lnTo>
                  <a:close/>
                  <a:moveTo>
                    <a:pt x="9343" y="11857"/>
                  </a:moveTo>
                  <a:lnTo>
                    <a:pt x="9343" y="14181"/>
                  </a:lnTo>
                  <a:lnTo>
                    <a:pt x="8421" y="14181"/>
                  </a:lnTo>
                  <a:lnTo>
                    <a:pt x="8421" y="11857"/>
                  </a:lnTo>
                  <a:close/>
                  <a:moveTo>
                    <a:pt x="1691" y="0"/>
                  </a:moveTo>
                  <a:cubicBezTo>
                    <a:pt x="1568" y="0"/>
                    <a:pt x="1476" y="99"/>
                    <a:pt x="1476" y="215"/>
                  </a:cubicBezTo>
                  <a:cubicBezTo>
                    <a:pt x="1488" y="1291"/>
                    <a:pt x="1648" y="2361"/>
                    <a:pt x="1949" y="3400"/>
                  </a:cubicBezTo>
                  <a:lnTo>
                    <a:pt x="1949" y="3406"/>
                  </a:lnTo>
                  <a:cubicBezTo>
                    <a:pt x="2017" y="3658"/>
                    <a:pt x="2090" y="3891"/>
                    <a:pt x="2158" y="4119"/>
                  </a:cubicBezTo>
                  <a:cubicBezTo>
                    <a:pt x="2404" y="4893"/>
                    <a:pt x="2613" y="5563"/>
                    <a:pt x="2625" y="6467"/>
                  </a:cubicBezTo>
                  <a:lnTo>
                    <a:pt x="2625" y="6473"/>
                  </a:lnTo>
                  <a:lnTo>
                    <a:pt x="2625" y="6485"/>
                  </a:lnTo>
                  <a:lnTo>
                    <a:pt x="2625" y="6565"/>
                  </a:lnTo>
                  <a:cubicBezTo>
                    <a:pt x="2625" y="7493"/>
                    <a:pt x="2121" y="8255"/>
                    <a:pt x="1531" y="9141"/>
                  </a:cubicBezTo>
                  <a:cubicBezTo>
                    <a:pt x="892" y="10106"/>
                    <a:pt x="173" y="11194"/>
                    <a:pt x="25" y="12712"/>
                  </a:cubicBezTo>
                  <a:cubicBezTo>
                    <a:pt x="13" y="12835"/>
                    <a:pt x="111" y="12939"/>
                    <a:pt x="240" y="12945"/>
                  </a:cubicBezTo>
                  <a:lnTo>
                    <a:pt x="498" y="12945"/>
                  </a:lnTo>
                  <a:lnTo>
                    <a:pt x="62" y="14242"/>
                  </a:lnTo>
                  <a:cubicBezTo>
                    <a:pt x="0" y="14414"/>
                    <a:pt x="130" y="14599"/>
                    <a:pt x="314" y="14599"/>
                  </a:cubicBezTo>
                  <a:lnTo>
                    <a:pt x="1217" y="14599"/>
                  </a:lnTo>
                  <a:cubicBezTo>
                    <a:pt x="1334" y="14599"/>
                    <a:pt x="1439" y="14525"/>
                    <a:pt x="1476" y="14414"/>
                  </a:cubicBezTo>
                  <a:lnTo>
                    <a:pt x="1974" y="12945"/>
                  </a:lnTo>
                  <a:lnTo>
                    <a:pt x="3086" y="12945"/>
                  </a:lnTo>
                  <a:lnTo>
                    <a:pt x="2650" y="14242"/>
                  </a:lnTo>
                  <a:cubicBezTo>
                    <a:pt x="2588" y="14421"/>
                    <a:pt x="2723" y="14599"/>
                    <a:pt x="2908" y="14605"/>
                  </a:cubicBezTo>
                  <a:lnTo>
                    <a:pt x="3811" y="14605"/>
                  </a:lnTo>
                  <a:cubicBezTo>
                    <a:pt x="3928" y="14599"/>
                    <a:pt x="4027" y="14525"/>
                    <a:pt x="4063" y="14421"/>
                  </a:cubicBezTo>
                  <a:lnTo>
                    <a:pt x="4561" y="12945"/>
                  </a:lnTo>
                  <a:lnTo>
                    <a:pt x="5539" y="12945"/>
                  </a:lnTo>
                  <a:lnTo>
                    <a:pt x="5225" y="14267"/>
                  </a:lnTo>
                  <a:cubicBezTo>
                    <a:pt x="5182" y="14439"/>
                    <a:pt x="5311" y="14599"/>
                    <a:pt x="5489" y="14605"/>
                  </a:cubicBezTo>
                  <a:lnTo>
                    <a:pt x="6393" y="14605"/>
                  </a:lnTo>
                  <a:cubicBezTo>
                    <a:pt x="6522" y="14599"/>
                    <a:pt x="6627" y="14513"/>
                    <a:pt x="6657" y="14396"/>
                  </a:cubicBezTo>
                  <a:lnTo>
                    <a:pt x="7002" y="12945"/>
                  </a:lnTo>
                  <a:lnTo>
                    <a:pt x="7555" y="12945"/>
                  </a:lnTo>
                  <a:cubicBezTo>
                    <a:pt x="7665" y="12945"/>
                    <a:pt x="7758" y="12859"/>
                    <a:pt x="7770" y="12755"/>
                  </a:cubicBezTo>
                  <a:cubicBezTo>
                    <a:pt x="7801" y="12441"/>
                    <a:pt x="7813" y="12140"/>
                    <a:pt x="7813" y="11857"/>
                  </a:cubicBezTo>
                  <a:lnTo>
                    <a:pt x="7991" y="11857"/>
                  </a:lnTo>
                  <a:lnTo>
                    <a:pt x="7991" y="14335"/>
                  </a:lnTo>
                  <a:cubicBezTo>
                    <a:pt x="7991" y="14482"/>
                    <a:pt x="8114" y="14605"/>
                    <a:pt x="8262" y="14605"/>
                  </a:cubicBezTo>
                  <a:lnTo>
                    <a:pt x="9497" y="14605"/>
                  </a:lnTo>
                  <a:cubicBezTo>
                    <a:pt x="9645" y="14605"/>
                    <a:pt x="9768" y="14482"/>
                    <a:pt x="9768" y="14335"/>
                  </a:cubicBezTo>
                  <a:lnTo>
                    <a:pt x="9768" y="11851"/>
                  </a:lnTo>
                  <a:cubicBezTo>
                    <a:pt x="10216" y="11796"/>
                    <a:pt x="10585" y="11458"/>
                    <a:pt x="10671" y="11015"/>
                  </a:cubicBezTo>
                  <a:lnTo>
                    <a:pt x="12484" y="1605"/>
                  </a:lnTo>
                  <a:cubicBezTo>
                    <a:pt x="12528" y="1371"/>
                    <a:pt x="12466" y="1125"/>
                    <a:pt x="12312" y="941"/>
                  </a:cubicBezTo>
                  <a:cubicBezTo>
                    <a:pt x="12165" y="756"/>
                    <a:pt x="11937" y="652"/>
                    <a:pt x="11698" y="652"/>
                  </a:cubicBezTo>
                  <a:lnTo>
                    <a:pt x="7088" y="652"/>
                  </a:lnTo>
                  <a:cubicBezTo>
                    <a:pt x="6805" y="652"/>
                    <a:pt x="6805" y="1082"/>
                    <a:pt x="7088" y="1082"/>
                  </a:cubicBezTo>
                  <a:lnTo>
                    <a:pt x="11698" y="1082"/>
                  </a:lnTo>
                  <a:cubicBezTo>
                    <a:pt x="11931" y="1082"/>
                    <a:pt x="12110" y="1291"/>
                    <a:pt x="12066" y="1525"/>
                  </a:cubicBezTo>
                  <a:lnTo>
                    <a:pt x="10253" y="10929"/>
                  </a:lnTo>
                  <a:cubicBezTo>
                    <a:pt x="10192" y="11218"/>
                    <a:pt x="9940" y="11433"/>
                    <a:pt x="9645" y="11433"/>
                  </a:cubicBezTo>
                  <a:lnTo>
                    <a:pt x="7807" y="11433"/>
                  </a:lnTo>
                  <a:cubicBezTo>
                    <a:pt x="7751" y="9989"/>
                    <a:pt x="7383" y="8895"/>
                    <a:pt x="7038" y="7899"/>
                  </a:cubicBezTo>
                  <a:cubicBezTo>
                    <a:pt x="6885" y="7444"/>
                    <a:pt x="6737" y="7008"/>
                    <a:pt x="6639" y="6571"/>
                  </a:cubicBezTo>
                  <a:cubicBezTo>
                    <a:pt x="6627" y="6528"/>
                    <a:pt x="6614" y="6479"/>
                    <a:pt x="6608" y="6436"/>
                  </a:cubicBezTo>
                  <a:lnTo>
                    <a:pt x="6608" y="6418"/>
                  </a:lnTo>
                  <a:cubicBezTo>
                    <a:pt x="6590" y="6338"/>
                    <a:pt x="6571" y="6252"/>
                    <a:pt x="6559" y="6166"/>
                  </a:cubicBezTo>
                  <a:cubicBezTo>
                    <a:pt x="6448" y="5477"/>
                    <a:pt x="6491" y="4813"/>
                    <a:pt x="6541" y="4106"/>
                  </a:cubicBezTo>
                  <a:cubicBezTo>
                    <a:pt x="6553" y="3867"/>
                    <a:pt x="6571" y="3615"/>
                    <a:pt x="6584" y="3356"/>
                  </a:cubicBezTo>
                  <a:lnTo>
                    <a:pt x="6584" y="3344"/>
                  </a:lnTo>
                  <a:cubicBezTo>
                    <a:pt x="6639" y="2269"/>
                    <a:pt x="6522" y="1193"/>
                    <a:pt x="6239" y="154"/>
                  </a:cubicBezTo>
                  <a:cubicBezTo>
                    <a:pt x="6215" y="62"/>
                    <a:pt x="6129" y="0"/>
                    <a:pt x="603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51"/>
            <p:cNvSpPr/>
            <p:nvPr/>
          </p:nvSpPr>
          <p:spPr>
            <a:xfrm>
              <a:off x="5019810" y="2788881"/>
              <a:ext cx="32688" cy="47764"/>
            </a:xfrm>
            <a:custGeom>
              <a:avLst/>
              <a:gdLst/>
              <a:ahLst/>
              <a:cxnLst/>
              <a:rect l="l" t="t" r="r" b="b"/>
              <a:pathLst>
                <a:path w="1212" h="1771" extrusionOk="0">
                  <a:moveTo>
                    <a:pt x="782" y="424"/>
                  </a:moveTo>
                  <a:lnTo>
                    <a:pt x="782" y="1340"/>
                  </a:lnTo>
                  <a:lnTo>
                    <a:pt x="431" y="1340"/>
                  </a:lnTo>
                  <a:lnTo>
                    <a:pt x="431" y="424"/>
                  </a:lnTo>
                  <a:close/>
                  <a:moveTo>
                    <a:pt x="302" y="0"/>
                  </a:moveTo>
                  <a:cubicBezTo>
                    <a:pt x="136" y="0"/>
                    <a:pt x="1" y="129"/>
                    <a:pt x="1" y="295"/>
                  </a:cubicBezTo>
                  <a:lnTo>
                    <a:pt x="1" y="1469"/>
                  </a:lnTo>
                  <a:cubicBezTo>
                    <a:pt x="1" y="1635"/>
                    <a:pt x="136" y="1770"/>
                    <a:pt x="302" y="1770"/>
                  </a:cubicBezTo>
                  <a:lnTo>
                    <a:pt x="917" y="1770"/>
                  </a:lnTo>
                  <a:cubicBezTo>
                    <a:pt x="1077" y="1770"/>
                    <a:pt x="1212" y="1635"/>
                    <a:pt x="1212" y="1469"/>
                  </a:cubicBezTo>
                  <a:lnTo>
                    <a:pt x="1212" y="295"/>
                  </a:lnTo>
                  <a:cubicBezTo>
                    <a:pt x="1212" y="129"/>
                    <a:pt x="1077" y="0"/>
                    <a:pt x="9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51"/>
            <p:cNvSpPr/>
            <p:nvPr/>
          </p:nvSpPr>
          <p:spPr>
            <a:xfrm>
              <a:off x="5013202" y="2878880"/>
              <a:ext cx="32688" cy="47791"/>
            </a:xfrm>
            <a:custGeom>
              <a:avLst/>
              <a:gdLst/>
              <a:ahLst/>
              <a:cxnLst/>
              <a:rect l="l" t="t" r="r" b="b"/>
              <a:pathLst>
                <a:path w="1212" h="1772" extrusionOk="0">
                  <a:moveTo>
                    <a:pt x="781" y="431"/>
                  </a:moveTo>
                  <a:lnTo>
                    <a:pt x="781" y="1347"/>
                  </a:lnTo>
                  <a:lnTo>
                    <a:pt x="430" y="1347"/>
                  </a:lnTo>
                  <a:lnTo>
                    <a:pt x="430" y="431"/>
                  </a:lnTo>
                  <a:close/>
                  <a:moveTo>
                    <a:pt x="301" y="1"/>
                  </a:moveTo>
                  <a:cubicBezTo>
                    <a:pt x="135" y="1"/>
                    <a:pt x="0" y="136"/>
                    <a:pt x="0" y="302"/>
                  </a:cubicBezTo>
                  <a:lnTo>
                    <a:pt x="0" y="1476"/>
                  </a:lnTo>
                  <a:cubicBezTo>
                    <a:pt x="0" y="1642"/>
                    <a:pt x="135" y="1771"/>
                    <a:pt x="301" y="1771"/>
                  </a:cubicBezTo>
                  <a:lnTo>
                    <a:pt x="916" y="1771"/>
                  </a:lnTo>
                  <a:cubicBezTo>
                    <a:pt x="1076" y="1771"/>
                    <a:pt x="1211" y="1642"/>
                    <a:pt x="1211" y="1476"/>
                  </a:cubicBezTo>
                  <a:lnTo>
                    <a:pt x="1211" y="302"/>
                  </a:lnTo>
                  <a:cubicBezTo>
                    <a:pt x="1211" y="136"/>
                    <a:pt x="1076" y="1"/>
                    <a:pt x="9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51"/>
            <p:cNvSpPr/>
            <p:nvPr/>
          </p:nvSpPr>
          <p:spPr>
            <a:xfrm>
              <a:off x="4951684" y="2883519"/>
              <a:ext cx="32688" cy="47791"/>
            </a:xfrm>
            <a:custGeom>
              <a:avLst/>
              <a:gdLst/>
              <a:ahLst/>
              <a:cxnLst/>
              <a:rect l="l" t="t" r="r" b="b"/>
              <a:pathLst>
                <a:path w="1212" h="1772" extrusionOk="0">
                  <a:moveTo>
                    <a:pt x="781" y="425"/>
                  </a:moveTo>
                  <a:lnTo>
                    <a:pt x="781" y="1341"/>
                  </a:lnTo>
                  <a:lnTo>
                    <a:pt x="431" y="1341"/>
                  </a:lnTo>
                  <a:lnTo>
                    <a:pt x="431" y="425"/>
                  </a:lnTo>
                  <a:close/>
                  <a:moveTo>
                    <a:pt x="296" y="1"/>
                  </a:moveTo>
                  <a:cubicBezTo>
                    <a:pt x="136" y="1"/>
                    <a:pt x="1" y="136"/>
                    <a:pt x="1" y="296"/>
                  </a:cubicBezTo>
                  <a:lnTo>
                    <a:pt x="1" y="1470"/>
                  </a:lnTo>
                  <a:cubicBezTo>
                    <a:pt x="1" y="1636"/>
                    <a:pt x="136" y="1771"/>
                    <a:pt x="296" y="1771"/>
                  </a:cubicBezTo>
                  <a:lnTo>
                    <a:pt x="910" y="1771"/>
                  </a:lnTo>
                  <a:cubicBezTo>
                    <a:pt x="1076" y="1771"/>
                    <a:pt x="1212" y="1636"/>
                    <a:pt x="1212" y="1470"/>
                  </a:cubicBezTo>
                  <a:lnTo>
                    <a:pt x="1212" y="296"/>
                  </a:lnTo>
                  <a:cubicBezTo>
                    <a:pt x="1212" y="130"/>
                    <a:pt x="1076" y="1"/>
                    <a:pt x="91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51"/>
            <p:cNvSpPr/>
            <p:nvPr/>
          </p:nvSpPr>
          <p:spPr>
            <a:xfrm>
              <a:off x="4997452" y="2961785"/>
              <a:ext cx="32499" cy="47764"/>
            </a:xfrm>
            <a:custGeom>
              <a:avLst/>
              <a:gdLst/>
              <a:ahLst/>
              <a:cxnLst/>
              <a:rect l="l" t="t" r="r" b="b"/>
              <a:pathLst>
                <a:path w="1205" h="1771" extrusionOk="0">
                  <a:moveTo>
                    <a:pt x="775" y="424"/>
                  </a:moveTo>
                  <a:lnTo>
                    <a:pt x="775" y="1340"/>
                  </a:lnTo>
                  <a:lnTo>
                    <a:pt x="424" y="1340"/>
                  </a:lnTo>
                  <a:lnTo>
                    <a:pt x="424" y="424"/>
                  </a:lnTo>
                  <a:close/>
                  <a:moveTo>
                    <a:pt x="295" y="0"/>
                  </a:moveTo>
                  <a:cubicBezTo>
                    <a:pt x="129" y="0"/>
                    <a:pt x="0" y="129"/>
                    <a:pt x="0" y="295"/>
                  </a:cubicBezTo>
                  <a:lnTo>
                    <a:pt x="0" y="1469"/>
                  </a:lnTo>
                  <a:cubicBezTo>
                    <a:pt x="0" y="1635"/>
                    <a:pt x="129" y="1770"/>
                    <a:pt x="295" y="1770"/>
                  </a:cubicBezTo>
                  <a:lnTo>
                    <a:pt x="910" y="1770"/>
                  </a:lnTo>
                  <a:cubicBezTo>
                    <a:pt x="1076" y="1770"/>
                    <a:pt x="1205" y="1635"/>
                    <a:pt x="1205" y="1469"/>
                  </a:cubicBezTo>
                  <a:lnTo>
                    <a:pt x="1205" y="295"/>
                  </a:lnTo>
                  <a:cubicBezTo>
                    <a:pt x="1205" y="129"/>
                    <a:pt x="1076" y="0"/>
                    <a:pt x="91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51"/>
            <p:cNvSpPr/>
            <p:nvPr/>
          </p:nvSpPr>
          <p:spPr>
            <a:xfrm>
              <a:off x="4941246" y="2793007"/>
              <a:ext cx="32688" cy="47791"/>
            </a:xfrm>
            <a:custGeom>
              <a:avLst/>
              <a:gdLst/>
              <a:ahLst/>
              <a:cxnLst/>
              <a:rect l="l" t="t" r="r" b="b"/>
              <a:pathLst>
                <a:path w="1212" h="1772" extrusionOk="0">
                  <a:moveTo>
                    <a:pt x="781" y="431"/>
                  </a:moveTo>
                  <a:lnTo>
                    <a:pt x="781" y="1341"/>
                  </a:lnTo>
                  <a:lnTo>
                    <a:pt x="431" y="1341"/>
                  </a:lnTo>
                  <a:lnTo>
                    <a:pt x="431" y="431"/>
                  </a:lnTo>
                  <a:close/>
                  <a:moveTo>
                    <a:pt x="295" y="1"/>
                  </a:moveTo>
                  <a:cubicBezTo>
                    <a:pt x="130" y="1"/>
                    <a:pt x="0" y="136"/>
                    <a:pt x="0" y="296"/>
                  </a:cubicBezTo>
                  <a:lnTo>
                    <a:pt x="0" y="1476"/>
                  </a:lnTo>
                  <a:cubicBezTo>
                    <a:pt x="0" y="1636"/>
                    <a:pt x="130" y="1771"/>
                    <a:pt x="295" y="1771"/>
                  </a:cubicBezTo>
                  <a:lnTo>
                    <a:pt x="910" y="1771"/>
                  </a:lnTo>
                  <a:cubicBezTo>
                    <a:pt x="1076" y="1771"/>
                    <a:pt x="1205" y="1636"/>
                    <a:pt x="1205" y="1476"/>
                  </a:cubicBezTo>
                  <a:lnTo>
                    <a:pt x="1205" y="302"/>
                  </a:lnTo>
                  <a:cubicBezTo>
                    <a:pt x="1211" y="136"/>
                    <a:pt x="1076" y="1"/>
                    <a:pt x="91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5" name="Google Shape;1015;p51"/>
          <p:cNvGrpSpPr/>
          <p:nvPr/>
        </p:nvGrpSpPr>
        <p:grpSpPr>
          <a:xfrm>
            <a:off x="5451680" y="3367765"/>
            <a:ext cx="272397" cy="394625"/>
            <a:chOff x="5451680" y="3367765"/>
            <a:chExt cx="272397" cy="394625"/>
          </a:xfrm>
        </p:grpSpPr>
        <p:sp>
          <p:nvSpPr>
            <p:cNvPr id="1016" name="Google Shape;1016;p51"/>
            <p:cNvSpPr/>
            <p:nvPr/>
          </p:nvSpPr>
          <p:spPr>
            <a:xfrm>
              <a:off x="5506537" y="3416823"/>
              <a:ext cx="185554" cy="160337"/>
            </a:xfrm>
            <a:custGeom>
              <a:avLst/>
              <a:gdLst/>
              <a:ahLst/>
              <a:cxnLst/>
              <a:rect l="l" t="t" r="r" b="b"/>
              <a:pathLst>
                <a:path w="6880" h="5945" extrusionOk="0">
                  <a:moveTo>
                    <a:pt x="5834" y="425"/>
                  </a:moveTo>
                  <a:cubicBezTo>
                    <a:pt x="6172" y="425"/>
                    <a:pt x="6449" y="702"/>
                    <a:pt x="6449" y="1040"/>
                  </a:cubicBezTo>
                  <a:lnTo>
                    <a:pt x="6449" y="4900"/>
                  </a:lnTo>
                  <a:cubicBezTo>
                    <a:pt x="6449" y="5238"/>
                    <a:pt x="6172" y="5515"/>
                    <a:pt x="5834" y="5515"/>
                  </a:cubicBezTo>
                  <a:lnTo>
                    <a:pt x="1046" y="5515"/>
                  </a:lnTo>
                  <a:cubicBezTo>
                    <a:pt x="702" y="5515"/>
                    <a:pt x="425" y="5238"/>
                    <a:pt x="431" y="4900"/>
                  </a:cubicBezTo>
                  <a:lnTo>
                    <a:pt x="431" y="1040"/>
                  </a:lnTo>
                  <a:cubicBezTo>
                    <a:pt x="431" y="702"/>
                    <a:pt x="702" y="425"/>
                    <a:pt x="1046" y="425"/>
                  </a:cubicBezTo>
                  <a:close/>
                  <a:moveTo>
                    <a:pt x="1040" y="1"/>
                  </a:moveTo>
                  <a:cubicBezTo>
                    <a:pt x="468" y="1"/>
                    <a:pt x="1" y="462"/>
                    <a:pt x="1" y="1040"/>
                  </a:cubicBezTo>
                  <a:lnTo>
                    <a:pt x="1" y="4900"/>
                  </a:lnTo>
                  <a:cubicBezTo>
                    <a:pt x="1" y="5478"/>
                    <a:pt x="468" y="5939"/>
                    <a:pt x="1040" y="5945"/>
                  </a:cubicBezTo>
                  <a:lnTo>
                    <a:pt x="5834" y="5945"/>
                  </a:lnTo>
                  <a:cubicBezTo>
                    <a:pt x="6412" y="5939"/>
                    <a:pt x="6879" y="5472"/>
                    <a:pt x="6873" y="4900"/>
                  </a:cubicBezTo>
                  <a:lnTo>
                    <a:pt x="6873" y="1040"/>
                  </a:lnTo>
                  <a:cubicBezTo>
                    <a:pt x="6873" y="462"/>
                    <a:pt x="6406" y="1"/>
                    <a:pt x="58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51"/>
            <p:cNvSpPr/>
            <p:nvPr/>
          </p:nvSpPr>
          <p:spPr>
            <a:xfrm>
              <a:off x="5558940" y="3608445"/>
              <a:ext cx="11543" cy="49166"/>
            </a:xfrm>
            <a:custGeom>
              <a:avLst/>
              <a:gdLst/>
              <a:ahLst/>
              <a:cxnLst/>
              <a:rect l="l" t="t" r="r" b="b"/>
              <a:pathLst>
                <a:path w="428" h="1823" extrusionOk="0">
                  <a:moveTo>
                    <a:pt x="215" y="0"/>
                  </a:moveTo>
                  <a:cubicBezTo>
                    <a:pt x="108" y="0"/>
                    <a:pt x="0" y="72"/>
                    <a:pt x="0" y="217"/>
                  </a:cubicBezTo>
                  <a:lnTo>
                    <a:pt x="0" y="1606"/>
                  </a:lnTo>
                  <a:cubicBezTo>
                    <a:pt x="0" y="1750"/>
                    <a:pt x="108" y="1823"/>
                    <a:pt x="215" y="1823"/>
                  </a:cubicBezTo>
                  <a:cubicBezTo>
                    <a:pt x="321" y="1823"/>
                    <a:pt x="427" y="1750"/>
                    <a:pt x="424" y="1606"/>
                  </a:cubicBezTo>
                  <a:lnTo>
                    <a:pt x="424" y="217"/>
                  </a:lnTo>
                  <a:cubicBezTo>
                    <a:pt x="427" y="72"/>
                    <a:pt x="321" y="0"/>
                    <a:pt x="2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51"/>
            <p:cNvSpPr/>
            <p:nvPr/>
          </p:nvSpPr>
          <p:spPr>
            <a:xfrm>
              <a:off x="5628064" y="3608445"/>
              <a:ext cx="11624" cy="49166"/>
            </a:xfrm>
            <a:custGeom>
              <a:avLst/>
              <a:gdLst/>
              <a:ahLst/>
              <a:cxnLst/>
              <a:rect l="l" t="t" r="r" b="b"/>
              <a:pathLst>
                <a:path w="431" h="1823" extrusionOk="0">
                  <a:moveTo>
                    <a:pt x="216" y="0"/>
                  </a:moveTo>
                  <a:cubicBezTo>
                    <a:pt x="108" y="0"/>
                    <a:pt x="0" y="72"/>
                    <a:pt x="0" y="217"/>
                  </a:cubicBezTo>
                  <a:lnTo>
                    <a:pt x="0" y="1606"/>
                  </a:lnTo>
                  <a:cubicBezTo>
                    <a:pt x="0" y="1750"/>
                    <a:pt x="108" y="1823"/>
                    <a:pt x="216" y="1823"/>
                  </a:cubicBezTo>
                  <a:cubicBezTo>
                    <a:pt x="323" y="1823"/>
                    <a:pt x="431" y="1750"/>
                    <a:pt x="431" y="1606"/>
                  </a:cubicBezTo>
                  <a:lnTo>
                    <a:pt x="431" y="217"/>
                  </a:lnTo>
                  <a:cubicBezTo>
                    <a:pt x="431" y="72"/>
                    <a:pt x="323" y="0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51"/>
            <p:cNvSpPr/>
            <p:nvPr/>
          </p:nvSpPr>
          <p:spPr>
            <a:xfrm>
              <a:off x="5579491" y="3608310"/>
              <a:ext cx="39484" cy="49274"/>
            </a:xfrm>
            <a:custGeom>
              <a:avLst/>
              <a:gdLst/>
              <a:ahLst/>
              <a:cxnLst/>
              <a:rect l="l" t="t" r="r" b="b"/>
              <a:pathLst>
                <a:path w="1464" h="1827" extrusionOk="0">
                  <a:moveTo>
                    <a:pt x="735" y="434"/>
                  </a:moveTo>
                  <a:cubicBezTo>
                    <a:pt x="887" y="434"/>
                    <a:pt x="1039" y="535"/>
                    <a:pt x="1039" y="738"/>
                  </a:cubicBezTo>
                  <a:lnTo>
                    <a:pt x="1039" y="1095"/>
                  </a:lnTo>
                  <a:cubicBezTo>
                    <a:pt x="1039" y="1294"/>
                    <a:pt x="887" y="1394"/>
                    <a:pt x="735" y="1394"/>
                  </a:cubicBezTo>
                  <a:cubicBezTo>
                    <a:pt x="583" y="1394"/>
                    <a:pt x="431" y="1294"/>
                    <a:pt x="431" y="1095"/>
                  </a:cubicBezTo>
                  <a:lnTo>
                    <a:pt x="431" y="738"/>
                  </a:lnTo>
                  <a:cubicBezTo>
                    <a:pt x="431" y="535"/>
                    <a:pt x="583" y="434"/>
                    <a:pt x="735" y="434"/>
                  </a:cubicBezTo>
                  <a:close/>
                  <a:moveTo>
                    <a:pt x="732" y="0"/>
                  </a:moveTo>
                  <a:cubicBezTo>
                    <a:pt x="326" y="0"/>
                    <a:pt x="0" y="332"/>
                    <a:pt x="0" y="738"/>
                  </a:cubicBezTo>
                  <a:lnTo>
                    <a:pt x="0" y="1095"/>
                  </a:lnTo>
                  <a:cubicBezTo>
                    <a:pt x="0" y="1494"/>
                    <a:pt x="326" y="1826"/>
                    <a:pt x="732" y="1826"/>
                  </a:cubicBezTo>
                  <a:cubicBezTo>
                    <a:pt x="1138" y="1826"/>
                    <a:pt x="1463" y="1494"/>
                    <a:pt x="1463" y="1095"/>
                  </a:cubicBezTo>
                  <a:lnTo>
                    <a:pt x="1463" y="738"/>
                  </a:lnTo>
                  <a:cubicBezTo>
                    <a:pt x="1463" y="332"/>
                    <a:pt x="1138" y="0"/>
                    <a:pt x="73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51"/>
            <p:cNvSpPr/>
            <p:nvPr/>
          </p:nvSpPr>
          <p:spPr>
            <a:xfrm>
              <a:off x="5451680" y="3367765"/>
              <a:ext cx="272397" cy="394625"/>
            </a:xfrm>
            <a:custGeom>
              <a:avLst/>
              <a:gdLst/>
              <a:ahLst/>
              <a:cxnLst/>
              <a:rect l="l" t="t" r="r" b="b"/>
              <a:pathLst>
                <a:path w="10100" h="14632" extrusionOk="0">
                  <a:moveTo>
                    <a:pt x="8059" y="12976"/>
                  </a:moveTo>
                  <a:lnTo>
                    <a:pt x="8059" y="14058"/>
                  </a:lnTo>
                  <a:lnTo>
                    <a:pt x="7702" y="13806"/>
                  </a:lnTo>
                  <a:cubicBezTo>
                    <a:pt x="7656" y="13772"/>
                    <a:pt x="7601" y="13755"/>
                    <a:pt x="7545" y="13755"/>
                  </a:cubicBezTo>
                  <a:cubicBezTo>
                    <a:pt x="7490" y="13755"/>
                    <a:pt x="7435" y="13772"/>
                    <a:pt x="7389" y="13806"/>
                  </a:cubicBezTo>
                  <a:lnTo>
                    <a:pt x="7032" y="14058"/>
                  </a:lnTo>
                  <a:lnTo>
                    <a:pt x="7032" y="12976"/>
                  </a:lnTo>
                  <a:close/>
                  <a:moveTo>
                    <a:pt x="547" y="1"/>
                  </a:moveTo>
                  <a:cubicBezTo>
                    <a:pt x="246" y="1"/>
                    <a:pt x="0" y="246"/>
                    <a:pt x="0" y="554"/>
                  </a:cubicBezTo>
                  <a:lnTo>
                    <a:pt x="0" y="12429"/>
                  </a:lnTo>
                  <a:cubicBezTo>
                    <a:pt x="0" y="12730"/>
                    <a:pt x="246" y="12976"/>
                    <a:pt x="547" y="12976"/>
                  </a:cubicBezTo>
                  <a:lnTo>
                    <a:pt x="6602" y="12976"/>
                  </a:lnTo>
                  <a:lnTo>
                    <a:pt x="6602" y="14359"/>
                  </a:lnTo>
                  <a:cubicBezTo>
                    <a:pt x="6597" y="14520"/>
                    <a:pt x="6729" y="14632"/>
                    <a:pt x="6870" y="14632"/>
                  </a:cubicBezTo>
                  <a:cubicBezTo>
                    <a:pt x="6923" y="14632"/>
                    <a:pt x="6977" y="14616"/>
                    <a:pt x="7026" y="14581"/>
                  </a:cubicBezTo>
                  <a:lnTo>
                    <a:pt x="7542" y="14218"/>
                  </a:lnTo>
                  <a:lnTo>
                    <a:pt x="8053" y="14581"/>
                  </a:lnTo>
                  <a:cubicBezTo>
                    <a:pt x="8103" y="14616"/>
                    <a:pt x="8158" y="14632"/>
                    <a:pt x="8212" y="14632"/>
                  </a:cubicBezTo>
                  <a:cubicBezTo>
                    <a:pt x="8353" y="14632"/>
                    <a:pt x="8483" y="14520"/>
                    <a:pt x="8483" y="14359"/>
                  </a:cubicBezTo>
                  <a:lnTo>
                    <a:pt x="8483" y="12976"/>
                  </a:lnTo>
                  <a:lnTo>
                    <a:pt x="9196" y="12976"/>
                  </a:lnTo>
                  <a:cubicBezTo>
                    <a:pt x="9694" y="12976"/>
                    <a:pt x="10093" y="12577"/>
                    <a:pt x="10093" y="12079"/>
                  </a:cubicBezTo>
                  <a:lnTo>
                    <a:pt x="10093" y="10266"/>
                  </a:lnTo>
                  <a:cubicBezTo>
                    <a:pt x="10093" y="10121"/>
                    <a:pt x="9987" y="10049"/>
                    <a:pt x="9881" y="10049"/>
                  </a:cubicBezTo>
                  <a:cubicBezTo>
                    <a:pt x="9775" y="10049"/>
                    <a:pt x="9669" y="10121"/>
                    <a:pt x="9669" y="10266"/>
                  </a:cubicBezTo>
                  <a:lnTo>
                    <a:pt x="9669" y="12079"/>
                  </a:lnTo>
                  <a:cubicBezTo>
                    <a:pt x="9669" y="12337"/>
                    <a:pt x="9454" y="12552"/>
                    <a:pt x="9196" y="12552"/>
                  </a:cubicBezTo>
                  <a:lnTo>
                    <a:pt x="1273" y="12552"/>
                  </a:lnTo>
                  <a:lnTo>
                    <a:pt x="1273" y="3713"/>
                  </a:lnTo>
                  <a:cubicBezTo>
                    <a:pt x="1273" y="3572"/>
                    <a:pt x="1165" y="3501"/>
                    <a:pt x="1058" y="3501"/>
                  </a:cubicBezTo>
                  <a:cubicBezTo>
                    <a:pt x="950" y="3501"/>
                    <a:pt x="842" y="3572"/>
                    <a:pt x="842" y="3713"/>
                  </a:cubicBezTo>
                  <a:lnTo>
                    <a:pt x="842" y="12552"/>
                  </a:lnTo>
                  <a:lnTo>
                    <a:pt x="547" y="12552"/>
                  </a:lnTo>
                  <a:cubicBezTo>
                    <a:pt x="480" y="12552"/>
                    <a:pt x="431" y="12497"/>
                    <a:pt x="431" y="12429"/>
                  </a:cubicBezTo>
                  <a:lnTo>
                    <a:pt x="431" y="554"/>
                  </a:lnTo>
                  <a:cubicBezTo>
                    <a:pt x="431" y="490"/>
                    <a:pt x="475" y="437"/>
                    <a:pt x="537" y="437"/>
                  </a:cubicBezTo>
                  <a:cubicBezTo>
                    <a:pt x="540" y="437"/>
                    <a:pt x="544" y="437"/>
                    <a:pt x="547" y="437"/>
                  </a:cubicBezTo>
                  <a:lnTo>
                    <a:pt x="842" y="437"/>
                  </a:lnTo>
                  <a:lnTo>
                    <a:pt x="842" y="2859"/>
                  </a:lnTo>
                  <a:cubicBezTo>
                    <a:pt x="842" y="3003"/>
                    <a:pt x="950" y="3075"/>
                    <a:pt x="1058" y="3075"/>
                  </a:cubicBezTo>
                  <a:cubicBezTo>
                    <a:pt x="1165" y="3075"/>
                    <a:pt x="1273" y="3003"/>
                    <a:pt x="1273" y="2859"/>
                  </a:cubicBezTo>
                  <a:lnTo>
                    <a:pt x="1273" y="437"/>
                  </a:lnTo>
                  <a:lnTo>
                    <a:pt x="9196" y="437"/>
                  </a:lnTo>
                  <a:cubicBezTo>
                    <a:pt x="9454" y="437"/>
                    <a:pt x="9669" y="646"/>
                    <a:pt x="9669" y="904"/>
                  </a:cubicBezTo>
                  <a:lnTo>
                    <a:pt x="9669" y="9411"/>
                  </a:lnTo>
                  <a:cubicBezTo>
                    <a:pt x="9669" y="9528"/>
                    <a:pt x="9767" y="9620"/>
                    <a:pt x="9884" y="9620"/>
                  </a:cubicBezTo>
                  <a:cubicBezTo>
                    <a:pt x="10001" y="9620"/>
                    <a:pt x="10099" y="9528"/>
                    <a:pt x="10099" y="9405"/>
                  </a:cubicBezTo>
                  <a:lnTo>
                    <a:pt x="10099" y="904"/>
                  </a:lnTo>
                  <a:cubicBezTo>
                    <a:pt x="10099" y="406"/>
                    <a:pt x="9694" y="1"/>
                    <a:pt x="919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51"/>
            <p:cNvSpPr/>
            <p:nvPr/>
          </p:nvSpPr>
          <p:spPr>
            <a:xfrm>
              <a:off x="5594568" y="3435487"/>
              <a:ext cx="58902" cy="100194"/>
            </a:xfrm>
            <a:custGeom>
              <a:avLst/>
              <a:gdLst/>
              <a:ahLst/>
              <a:cxnLst/>
              <a:rect l="l" t="t" r="r" b="b"/>
              <a:pathLst>
                <a:path w="2184" h="3715" extrusionOk="0">
                  <a:moveTo>
                    <a:pt x="1091" y="982"/>
                  </a:moveTo>
                  <a:cubicBezTo>
                    <a:pt x="1146" y="982"/>
                    <a:pt x="1202" y="1002"/>
                    <a:pt x="1249" y="1049"/>
                  </a:cubicBezTo>
                  <a:cubicBezTo>
                    <a:pt x="1390" y="1184"/>
                    <a:pt x="1292" y="1423"/>
                    <a:pt x="1089" y="1423"/>
                  </a:cubicBezTo>
                  <a:cubicBezTo>
                    <a:pt x="966" y="1423"/>
                    <a:pt x="867" y="1325"/>
                    <a:pt x="867" y="1202"/>
                  </a:cubicBezTo>
                  <a:cubicBezTo>
                    <a:pt x="867" y="1070"/>
                    <a:pt x="976" y="982"/>
                    <a:pt x="1091" y="982"/>
                  </a:cubicBezTo>
                  <a:close/>
                  <a:moveTo>
                    <a:pt x="1090" y="1"/>
                  </a:moveTo>
                  <a:cubicBezTo>
                    <a:pt x="983" y="1"/>
                    <a:pt x="877" y="71"/>
                    <a:pt x="880" y="213"/>
                  </a:cubicBezTo>
                  <a:lnTo>
                    <a:pt x="880" y="588"/>
                  </a:lnTo>
                  <a:cubicBezTo>
                    <a:pt x="443" y="741"/>
                    <a:pt x="296" y="1282"/>
                    <a:pt x="603" y="1632"/>
                  </a:cubicBezTo>
                  <a:lnTo>
                    <a:pt x="56" y="3433"/>
                  </a:lnTo>
                  <a:cubicBezTo>
                    <a:pt x="0" y="3601"/>
                    <a:pt x="137" y="3715"/>
                    <a:pt x="269" y="3715"/>
                  </a:cubicBezTo>
                  <a:cubicBezTo>
                    <a:pt x="355" y="3715"/>
                    <a:pt x="439" y="3667"/>
                    <a:pt x="468" y="3556"/>
                  </a:cubicBezTo>
                  <a:lnTo>
                    <a:pt x="984" y="1848"/>
                  </a:lnTo>
                  <a:cubicBezTo>
                    <a:pt x="1021" y="1851"/>
                    <a:pt x="1056" y="1852"/>
                    <a:pt x="1092" y="1852"/>
                  </a:cubicBezTo>
                  <a:cubicBezTo>
                    <a:pt x="1127" y="1852"/>
                    <a:pt x="1162" y="1851"/>
                    <a:pt x="1199" y="1848"/>
                  </a:cubicBezTo>
                  <a:lnTo>
                    <a:pt x="1716" y="3556"/>
                  </a:lnTo>
                  <a:cubicBezTo>
                    <a:pt x="1745" y="3667"/>
                    <a:pt x="1829" y="3715"/>
                    <a:pt x="1914" y="3715"/>
                  </a:cubicBezTo>
                  <a:cubicBezTo>
                    <a:pt x="2047" y="3715"/>
                    <a:pt x="2184" y="3601"/>
                    <a:pt x="2128" y="3433"/>
                  </a:cubicBezTo>
                  <a:lnTo>
                    <a:pt x="1580" y="1632"/>
                  </a:lnTo>
                  <a:cubicBezTo>
                    <a:pt x="1882" y="1282"/>
                    <a:pt x="1740" y="741"/>
                    <a:pt x="1304" y="588"/>
                  </a:cubicBezTo>
                  <a:lnTo>
                    <a:pt x="1304" y="213"/>
                  </a:lnTo>
                  <a:cubicBezTo>
                    <a:pt x="1304" y="71"/>
                    <a:pt x="1196" y="1"/>
                    <a:pt x="10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51"/>
            <p:cNvSpPr/>
            <p:nvPr/>
          </p:nvSpPr>
          <p:spPr>
            <a:xfrm>
              <a:off x="5546345" y="3508845"/>
              <a:ext cx="83391" cy="43125"/>
            </a:xfrm>
            <a:custGeom>
              <a:avLst/>
              <a:gdLst/>
              <a:ahLst/>
              <a:cxnLst/>
              <a:rect l="l" t="t" r="r" b="b"/>
              <a:pathLst>
                <a:path w="3092" h="1599" extrusionOk="0">
                  <a:moveTo>
                    <a:pt x="2877" y="0"/>
                  </a:moveTo>
                  <a:cubicBezTo>
                    <a:pt x="2760" y="0"/>
                    <a:pt x="2662" y="99"/>
                    <a:pt x="2662" y="216"/>
                  </a:cubicBezTo>
                  <a:lnTo>
                    <a:pt x="2662" y="1174"/>
                  </a:lnTo>
                  <a:lnTo>
                    <a:pt x="430" y="1174"/>
                  </a:lnTo>
                  <a:lnTo>
                    <a:pt x="430" y="634"/>
                  </a:lnTo>
                  <a:cubicBezTo>
                    <a:pt x="430" y="492"/>
                    <a:pt x="323" y="421"/>
                    <a:pt x="215" y="421"/>
                  </a:cubicBezTo>
                  <a:cubicBezTo>
                    <a:pt x="108" y="421"/>
                    <a:pt x="0" y="492"/>
                    <a:pt x="0" y="634"/>
                  </a:cubicBezTo>
                  <a:lnTo>
                    <a:pt x="0" y="1383"/>
                  </a:lnTo>
                  <a:cubicBezTo>
                    <a:pt x="0" y="1506"/>
                    <a:pt x="98" y="1599"/>
                    <a:pt x="215" y="1599"/>
                  </a:cubicBezTo>
                  <a:lnTo>
                    <a:pt x="2877" y="1599"/>
                  </a:lnTo>
                  <a:cubicBezTo>
                    <a:pt x="2994" y="1599"/>
                    <a:pt x="3092" y="1506"/>
                    <a:pt x="3092" y="1383"/>
                  </a:cubicBezTo>
                  <a:lnTo>
                    <a:pt x="3092" y="216"/>
                  </a:lnTo>
                  <a:cubicBezTo>
                    <a:pt x="3092" y="99"/>
                    <a:pt x="2994" y="0"/>
                    <a:pt x="287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51"/>
            <p:cNvSpPr/>
            <p:nvPr/>
          </p:nvSpPr>
          <p:spPr>
            <a:xfrm>
              <a:off x="5546345" y="3486298"/>
              <a:ext cx="57203" cy="45498"/>
            </a:xfrm>
            <a:custGeom>
              <a:avLst/>
              <a:gdLst/>
              <a:ahLst/>
              <a:cxnLst/>
              <a:rect l="l" t="t" r="r" b="b"/>
              <a:pathLst>
                <a:path w="2121" h="1687" extrusionOk="0">
                  <a:moveTo>
                    <a:pt x="215" y="0"/>
                  </a:moveTo>
                  <a:cubicBezTo>
                    <a:pt x="98" y="0"/>
                    <a:pt x="0" y="93"/>
                    <a:pt x="0" y="209"/>
                  </a:cubicBezTo>
                  <a:lnTo>
                    <a:pt x="0" y="664"/>
                  </a:lnTo>
                  <a:cubicBezTo>
                    <a:pt x="0" y="781"/>
                    <a:pt x="98" y="879"/>
                    <a:pt x="215" y="879"/>
                  </a:cubicBezTo>
                  <a:cubicBezTo>
                    <a:pt x="541" y="879"/>
                    <a:pt x="811" y="1144"/>
                    <a:pt x="811" y="1470"/>
                  </a:cubicBezTo>
                  <a:cubicBezTo>
                    <a:pt x="811" y="1614"/>
                    <a:pt x="917" y="1686"/>
                    <a:pt x="1023" y="1686"/>
                  </a:cubicBezTo>
                  <a:cubicBezTo>
                    <a:pt x="1130" y="1686"/>
                    <a:pt x="1236" y="1614"/>
                    <a:pt x="1236" y="1470"/>
                  </a:cubicBezTo>
                  <a:cubicBezTo>
                    <a:pt x="1236" y="990"/>
                    <a:pt x="904" y="572"/>
                    <a:pt x="430" y="474"/>
                  </a:cubicBezTo>
                  <a:lnTo>
                    <a:pt x="430" y="425"/>
                  </a:lnTo>
                  <a:lnTo>
                    <a:pt x="1838" y="425"/>
                  </a:lnTo>
                  <a:cubicBezTo>
                    <a:pt x="2121" y="425"/>
                    <a:pt x="2121" y="0"/>
                    <a:pt x="18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4" name="Google Shape;1024;p51"/>
          <p:cNvGrpSpPr/>
          <p:nvPr/>
        </p:nvGrpSpPr>
        <p:grpSpPr>
          <a:xfrm>
            <a:off x="1443534" y="2736101"/>
            <a:ext cx="353091" cy="393789"/>
            <a:chOff x="1443534" y="2736101"/>
            <a:chExt cx="353091" cy="393789"/>
          </a:xfrm>
        </p:grpSpPr>
        <p:sp>
          <p:nvSpPr>
            <p:cNvPr id="1025" name="Google Shape;1025;p51"/>
            <p:cNvSpPr/>
            <p:nvPr/>
          </p:nvSpPr>
          <p:spPr>
            <a:xfrm>
              <a:off x="1443534" y="2736101"/>
              <a:ext cx="353091" cy="393789"/>
            </a:xfrm>
            <a:custGeom>
              <a:avLst/>
              <a:gdLst/>
              <a:ahLst/>
              <a:cxnLst/>
              <a:rect l="l" t="t" r="r" b="b"/>
              <a:pathLst>
                <a:path w="13092" h="14601" extrusionOk="0">
                  <a:moveTo>
                    <a:pt x="7183" y="421"/>
                  </a:moveTo>
                  <a:cubicBezTo>
                    <a:pt x="7231" y="421"/>
                    <a:pt x="7280" y="456"/>
                    <a:pt x="7277" y="519"/>
                  </a:cubicBezTo>
                  <a:lnTo>
                    <a:pt x="7056" y="2609"/>
                  </a:lnTo>
                  <a:lnTo>
                    <a:pt x="7056" y="2615"/>
                  </a:lnTo>
                  <a:lnTo>
                    <a:pt x="6951" y="3617"/>
                  </a:lnTo>
                  <a:cubicBezTo>
                    <a:pt x="6841" y="3586"/>
                    <a:pt x="6730" y="3568"/>
                    <a:pt x="6613" y="3555"/>
                  </a:cubicBezTo>
                  <a:cubicBezTo>
                    <a:pt x="6545" y="3549"/>
                    <a:pt x="6478" y="3543"/>
                    <a:pt x="6410" y="3543"/>
                  </a:cubicBezTo>
                  <a:lnTo>
                    <a:pt x="7099" y="488"/>
                  </a:lnTo>
                  <a:cubicBezTo>
                    <a:pt x="7109" y="442"/>
                    <a:pt x="7146" y="421"/>
                    <a:pt x="7183" y="421"/>
                  </a:cubicBezTo>
                  <a:close/>
                  <a:moveTo>
                    <a:pt x="6358" y="3973"/>
                  </a:moveTo>
                  <a:cubicBezTo>
                    <a:pt x="6543" y="3973"/>
                    <a:pt x="6728" y="4002"/>
                    <a:pt x="6902" y="4047"/>
                  </a:cubicBezTo>
                  <a:lnTo>
                    <a:pt x="6791" y="5184"/>
                  </a:lnTo>
                  <a:lnTo>
                    <a:pt x="6257" y="4889"/>
                  </a:lnTo>
                  <a:cubicBezTo>
                    <a:pt x="6177" y="4840"/>
                    <a:pt x="6134" y="4748"/>
                    <a:pt x="6152" y="4656"/>
                  </a:cubicBezTo>
                  <a:lnTo>
                    <a:pt x="6306" y="3973"/>
                  </a:lnTo>
                  <a:cubicBezTo>
                    <a:pt x="6323" y="3973"/>
                    <a:pt x="6340" y="3973"/>
                    <a:pt x="6358" y="3973"/>
                  </a:cubicBezTo>
                  <a:close/>
                  <a:moveTo>
                    <a:pt x="6791" y="6481"/>
                  </a:moveTo>
                  <a:cubicBezTo>
                    <a:pt x="7480" y="6481"/>
                    <a:pt x="7824" y="7311"/>
                    <a:pt x="7338" y="7803"/>
                  </a:cubicBezTo>
                  <a:cubicBezTo>
                    <a:pt x="7180" y="7960"/>
                    <a:pt x="6985" y="8030"/>
                    <a:pt x="6794" y="8030"/>
                  </a:cubicBezTo>
                  <a:cubicBezTo>
                    <a:pt x="6394" y="8030"/>
                    <a:pt x="6011" y="7722"/>
                    <a:pt x="6011" y="7256"/>
                  </a:cubicBezTo>
                  <a:cubicBezTo>
                    <a:pt x="6011" y="6825"/>
                    <a:pt x="6361" y="6481"/>
                    <a:pt x="6791" y="6481"/>
                  </a:cubicBezTo>
                  <a:close/>
                  <a:moveTo>
                    <a:pt x="9205" y="7951"/>
                  </a:moveTo>
                  <a:cubicBezTo>
                    <a:pt x="9257" y="7951"/>
                    <a:pt x="9309" y="7970"/>
                    <a:pt x="9348" y="8006"/>
                  </a:cubicBezTo>
                  <a:lnTo>
                    <a:pt x="9865" y="8485"/>
                  </a:lnTo>
                  <a:cubicBezTo>
                    <a:pt x="9766" y="8663"/>
                    <a:pt x="9643" y="8823"/>
                    <a:pt x="9502" y="8964"/>
                  </a:cubicBezTo>
                  <a:lnTo>
                    <a:pt x="8574" y="8288"/>
                  </a:lnTo>
                  <a:lnTo>
                    <a:pt x="9096" y="7981"/>
                  </a:lnTo>
                  <a:cubicBezTo>
                    <a:pt x="9130" y="7960"/>
                    <a:pt x="9167" y="7951"/>
                    <a:pt x="9205" y="7951"/>
                  </a:cubicBezTo>
                  <a:close/>
                  <a:moveTo>
                    <a:pt x="4990" y="8288"/>
                  </a:moveTo>
                  <a:cubicBezTo>
                    <a:pt x="5003" y="8934"/>
                    <a:pt x="5003" y="8903"/>
                    <a:pt x="4997" y="8928"/>
                  </a:cubicBezTo>
                  <a:cubicBezTo>
                    <a:pt x="4984" y="9007"/>
                    <a:pt x="4929" y="9075"/>
                    <a:pt x="4849" y="9100"/>
                  </a:cubicBezTo>
                  <a:lnTo>
                    <a:pt x="4609" y="9173"/>
                  </a:lnTo>
                  <a:lnTo>
                    <a:pt x="4179" y="9303"/>
                  </a:lnTo>
                  <a:cubicBezTo>
                    <a:pt x="4074" y="9130"/>
                    <a:pt x="3995" y="8946"/>
                    <a:pt x="3945" y="8749"/>
                  </a:cubicBezTo>
                  <a:lnTo>
                    <a:pt x="4898" y="8331"/>
                  </a:lnTo>
                  <a:lnTo>
                    <a:pt x="4990" y="8288"/>
                  </a:lnTo>
                  <a:close/>
                  <a:moveTo>
                    <a:pt x="6951" y="8442"/>
                  </a:moveTo>
                  <a:lnTo>
                    <a:pt x="6951" y="10489"/>
                  </a:lnTo>
                  <a:cubicBezTo>
                    <a:pt x="6896" y="10480"/>
                    <a:pt x="6841" y="10475"/>
                    <a:pt x="6786" y="10475"/>
                  </a:cubicBezTo>
                  <a:cubicBezTo>
                    <a:pt x="6731" y="10475"/>
                    <a:pt x="6678" y="10480"/>
                    <a:pt x="6625" y="10489"/>
                  </a:cubicBezTo>
                  <a:lnTo>
                    <a:pt x="6625" y="8442"/>
                  </a:lnTo>
                  <a:cubicBezTo>
                    <a:pt x="6678" y="8451"/>
                    <a:pt x="6731" y="8456"/>
                    <a:pt x="6786" y="8456"/>
                  </a:cubicBezTo>
                  <a:cubicBezTo>
                    <a:pt x="6841" y="8456"/>
                    <a:pt x="6896" y="8451"/>
                    <a:pt x="6951" y="8442"/>
                  </a:cubicBezTo>
                  <a:close/>
                  <a:moveTo>
                    <a:pt x="10191" y="8786"/>
                  </a:moveTo>
                  <a:lnTo>
                    <a:pt x="12483" y="10913"/>
                  </a:lnTo>
                  <a:cubicBezTo>
                    <a:pt x="12514" y="10938"/>
                    <a:pt x="12520" y="10987"/>
                    <a:pt x="12496" y="11024"/>
                  </a:cubicBezTo>
                  <a:cubicBezTo>
                    <a:pt x="12481" y="11049"/>
                    <a:pt x="12454" y="11061"/>
                    <a:pt x="12427" y="11061"/>
                  </a:cubicBezTo>
                  <a:cubicBezTo>
                    <a:pt x="12408" y="11061"/>
                    <a:pt x="12388" y="11055"/>
                    <a:pt x="12373" y="11042"/>
                  </a:cubicBezTo>
                  <a:lnTo>
                    <a:pt x="10670" y="9813"/>
                  </a:lnTo>
                  <a:lnTo>
                    <a:pt x="10664" y="9813"/>
                  </a:lnTo>
                  <a:lnTo>
                    <a:pt x="9852" y="9223"/>
                  </a:lnTo>
                  <a:cubicBezTo>
                    <a:pt x="9982" y="9087"/>
                    <a:pt x="10092" y="8940"/>
                    <a:pt x="10191" y="8786"/>
                  </a:cubicBezTo>
                  <a:close/>
                  <a:moveTo>
                    <a:pt x="7178" y="0"/>
                  </a:moveTo>
                  <a:cubicBezTo>
                    <a:pt x="6961" y="0"/>
                    <a:pt x="6745" y="125"/>
                    <a:pt x="6681" y="402"/>
                  </a:cubicBezTo>
                  <a:lnTo>
                    <a:pt x="5931" y="3721"/>
                  </a:lnTo>
                  <a:lnTo>
                    <a:pt x="5740" y="4563"/>
                  </a:lnTo>
                  <a:cubicBezTo>
                    <a:pt x="5679" y="4840"/>
                    <a:pt x="5802" y="5129"/>
                    <a:pt x="6054" y="5264"/>
                  </a:cubicBezTo>
                  <a:lnTo>
                    <a:pt x="6742" y="5651"/>
                  </a:lnTo>
                  <a:lnTo>
                    <a:pt x="6699" y="6057"/>
                  </a:lnTo>
                  <a:cubicBezTo>
                    <a:pt x="5955" y="6119"/>
                    <a:pt x="5445" y="6825"/>
                    <a:pt x="5623" y="7545"/>
                  </a:cubicBezTo>
                  <a:lnTo>
                    <a:pt x="5119" y="7772"/>
                  </a:lnTo>
                  <a:lnTo>
                    <a:pt x="4677" y="7963"/>
                  </a:lnTo>
                  <a:lnTo>
                    <a:pt x="2464" y="8946"/>
                  </a:lnTo>
                  <a:lnTo>
                    <a:pt x="2458" y="8946"/>
                  </a:lnTo>
                  <a:lnTo>
                    <a:pt x="534" y="9800"/>
                  </a:lnTo>
                  <a:cubicBezTo>
                    <a:pt x="0" y="10040"/>
                    <a:pt x="226" y="10792"/>
                    <a:pt x="734" y="10792"/>
                  </a:cubicBezTo>
                  <a:cubicBezTo>
                    <a:pt x="787" y="10792"/>
                    <a:pt x="844" y="10784"/>
                    <a:pt x="903" y="10765"/>
                  </a:cubicBezTo>
                  <a:lnTo>
                    <a:pt x="2507" y="10268"/>
                  </a:lnTo>
                  <a:cubicBezTo>
                    <a:pt x="2752" y="10195"/>
                    <a:pt x="2669" y="9850"/>
                    <a:pt x="2450" y="9850"/>
                  </a:cubicBezTo>
                  <a:cubicBezTo>
                    <a:pt x="2427" y="9850"/>
                    <a:pt x="2403" y="9854"/>
                    <a:pt x="2378" y="9862"/>
                  </a:cubicBezTo>
                  <a:lnTo>
                    <a:pt x="774" y="10360"/>
                  </a:lnTo>
                  <a:cubicBezTo>
                    <a:pt x="763" y="10363"/>
                    <a:pt x="752" y="10365"/>
                    <a:pt x="742" y="10365"/>
                  </a:cubicBezTo>
                  <a:cubicBezTo>
                    <a:pt x="653" y="10365"/>
                    <a:pt x="613" y="10226"/>
                    <a:pt x="712" y="10188"/>
                  </a:cubicBezTo>
                  <a:lnTo>
                    <a:pt x="3552" y="8921"/>
                  </a:lnTo>
                  <a:cubicBezTo>
                    <a:pt x="3589" y="9032"/>
                    <a:pt x="3626" y="9143"/>
                    <a:pt x="3675" y="9247"/>
                  </a:cubicBezTo>
                  <a:cubicBezTo>
                    <a:pt x="3700" y="9309"/>
                    <a:pt x="3730" y="9370"/>
                    <a:pt x="3761" y="9432"/>
                  </a:cubicBezTo>
                  <a:lnTo>
                    <a:pt x="3220" y="9598"/>
                  </a:lnTo>
                  <a:cubicBezTo>
                    <a:pt x="2974" y="9676"/>
                    <a:pt x="3059" y="10020"/>
                    <a:pt x="3281" y="10020"/>
                  </a:cubicBezTo>
                  <a:cubicBezTo>
                    <a:pt x="3302" y="10020"/>
                    <a:pt x="3325" y="10016"/>
                    <a:pt x="3349" y="10009"/>
                  </a:cubicBezTo>
                  <a:lnTo>
                    <a:pt x="4154" y="9757"/>
                  </a:lnTo>
                  <a:lnTo>
                    <a:pt x="4738" y="9579"/>
                  </a:lnTo>
                  <a:lnTo>
                    <a:pt x="4978" y="9499"/>
                  </a:lnTo>
                  <a:cubicBezTo>
                    <a:pt x="5126" y="9456"/>
                    <a:pt x="5249" y="9358"/>
                    <a:pt x="5328" y="9235"/>
                  </a:cubicBezTo>
                  <a:cubicBezTo>
                    <a:pt x="5470" y="9014"/>
                    <a:pt x="5427" y="8903"/>
                    <a:pt x="5421" y="8092"/>
                  </a:cubicBezTo>
                  <a:lnTo>
                    <a:pt x="5796" y="7926"/>
                  </a:lnTo>
                  <a:cubicBezTo>
                    <a:pt x="5900" y="8073"/>
                    <a:pt x="6035" y="8202"/>
                    <a:pt x="6195" y="8294"/>
                  </a:cubicBezTo>
                  <a:lnTo>
                    <a:pt x="6195" y="10630"/>
                  </a:lnTo>
                  <a:cubicBezTo>
                    <a:pt x="5839" y="10839"/>
                    <a:pt x="5623" y="11220"/>
                    <a:pt x="5623" y="11632"/>
                  </a:cubicBezTo>
                  <a:lnTo>
                    <a:pt x="5623" y="14380"/>
                  </a:lnTo>
                  <a:cubicBezTo>
                    <a:pt x="5623" y="14497"/>
                    <a:pt x="5716" y="14595"/>
                    <a:pt x="5832" y="14595"/>
                  </a:cubicBezTo>
                  <a:lnTo>
                    <a:pt x="6404" y="14595"/>
                  </a:lnTo>
                  <a:cubicBezTo>
                    <a:pt x="6687" y="14595"/>
                    <a:pt x="6687" y="14165"/>
                    <a:pt x="6404" y="14165"/>
                  </a:cubicBezTo>
                  <a:lnTo>
                    <a:pt x="6041" y="14165"/>
                  </a:lnTo>
                  <a:lnTo>
                    <a:pt x="6041" y="11638"/>
                  </a:lnTo>
                  <a:cubicBezTo>
                    <a:pt x="6054" y="11239"/>
                    <a:pt x="6386" y="10919"/>
                    <a:pt x="6785" y="10919"/>
                  </a:cubicBezTo>
                  <a:cubicBezTo>
                    <a:pt x="7185" y="10919"/>
                    <a:pt x="7511" y="11239"/>
                    <a:pt x="7523" y="11638"/>
                  </a:cubicBezTo>
                  <a:lnTo>
                    <a:pt x="7523" y="14177"/>
                  </a:lnTo>
                  <a:lnTo>
                    <a:pt x="7271" y="14177"/>
                  </a:lnTo>
                  <a:cubicBezTo>
                    <a:pt x="6988" y="14177"/>
                    <a:pt x="6988" y="14601"/>
                    <a:pt x="7271" y="14601"/>
                  </a:cubicBezTo>
                  <a:lnTo>
                    <a:pt x="7744" y="14601"/>
                  </a:lnTo>
                  <a:cubicBezTo>
                    <a:pt x="7861" y="14601"/>
                    <a:pt x="7953" y="14509"/>
                    <a:pt x="7953" y="14386"/>
                  </a:cubicBezTo>
                  <a:lnTo>
                    <a:pt x="7953" y="11638"/>
                  </a:lnTo>
                  <a:cubicBezTo>
                    <a:pt x="7953" y="11226"/>
                    <a:pt x="7738" y="10839"/>
                    <a:pt x="7381" y="10630"/>
                  </a:cubicBezTo>
                  <a:lnTo>
                    <a:pt x="7381" y="8301"/>
                  </a:lnTo>
                  <a:cubicBezTo>
                    <a:pt x="7467" y="8251"/>
                    <a:pt x="7547" y="8190"/>
                    <a:pt x="7621" y="8122"/>
                  </a:cubicBezTo>
                  <a:lnTo>
                    <a:pt x="8064" y="8448"/>
                  </a:lnTo>
                  <a:lnTo>
                    <a:pt x="12121" y="11392"/>
                  </a:lnTo>
                  <a:cubicBezTo>
                    <a:pt x="12207" y="11454"/>
                    <a:pt x="12311" y="11491"/>
                    <a:pt x="12422" y="11491"/>
                  </a:cubicBezTo>
                  <a:cubicBezTo>
                    <a:pt x="12453" y="11491"/>
                    <a:pt x="12477" y="11491"/>
                    <a:pt x="12508" y="11485"/>
                  </a:cubicBezTo>
                  <a:cubicBezTo>
                    <a:pt x="12932" y="11417"/>
                    <a:pt x="13092" y="10888"/>
                    <a:pt x="12778" y="10593"/>
                  </a:cubicBezTo>
                  <a:lnTo>
                    <a:pt x="10277" y="8282"/>
                  </a:lnTo>
                  <a:lnTo>
                    <a:pt x="9643" y="7692"/>
                  </a:lnTo>
                  <a:cubicBezTo>
                    <a:pt x="9523" y="7582"/>
                    <a:pt x="9368" y="7525"/>
                    <a:pt x="9210" y="7525"/>
                  </a:cubicBezTo>
                  <a:cubicBezTo>
                    <a:pt x="9095" y="7525"/>
                    <a:pt x="8979" y="7556"/>
                    <a:pt x="8875" y="7618"/>
                  </a:cubicBezTo>
                  <a:lnTo>
                    <a:pt x="8199" y="8018"/>
                  </a:lnTo>
                  <a:lnTo>
                    <a:pt x="7867" y="7778"/>
                  </a:lnTo>
                  <a:cubicBezTo>
                    <a:pt x="8193" y="7108"/>
                    <a:pt x="7836" y="6309"/>
                    <a:pt x="7123" y="6100"/>
                  </a:cubicBezTo>
                  <a:lnTo>
                    <a:pt x="7179" y="5553"/>
                  </a:lnTo>
                  <a:lnTo>
                    <a:pt x="7351" y="3918"/>
                  </a:lnTo>
                  <a:lnTo>
                    <a:pt x="7701" y="568"/>
                  </a:lnTo>
                  <a:cubicBezTo>
                    <a:pt x="7739" y="208"/>
                    <a:pt x="7458" y="0"/>
                    <a:pt x="71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51"/>
            <p:cNvSpPr/>
            <p:nvPr/>
          </p:nvSpPr>
          <p:spPr>
            <a:xfrm>
              <a:off x="1610424" y="2915532"/>
              <a:ext cx="32364" cy="32337"/>
            </a:xfrm>
            <a:custGeom>
              <a:avLst/>
              <a:gdLst/>
              <a:ahLst/>
              <a:cxnLst/>
              <a:rect l="l" t="t" r="r" b="b"/>
              <a:pathLst>
                <a:path w="1200" h="1199" extrusionOk="0">
                  <a:moveTo>
                    <a:pt x="603" y="0"/>
                  </a:moveTo>
                  <a:cubicBezTo>
                    <a:pt x="314" y="0"/>
                    <a:pt x="314" y="431"/>
                    <a:pt x="603" y="431"/>
                  </a:cubicBezTo>
                  <a:cubicBezTo>
                    <a:pt x="757" y="431"/>
                    <a:pt x="831" y="615"/>
                    <a:pt x="720" y="719"/>
                  </a:cubicBezTo>
                  <a:cubicBezTo>
                    <a:pt x="686" y="756"/>
                    <a:pt x="642" y="772"/>
                    <a:pt x="600" y="772"/>
                  </a:cubicBezTo>
                  <a:cubicBezTo>
                    <a:pt x="514" y="772"/>
                    <a:pt x="431" y="705"/>
                    <a:pt x="431" y="603"/>
                  </a:cubicBezTo>
                  <a:cubicBezTo>
                    <a:pt x="431" y="458"/>
                    <a:pt x="324" y="386"/>
                    <a:pt x="216" y="386"/>
                  </a:cubicBezTo>
                  <a:cubicBezTo>
                    <a:pt x="109" y="386"/>
                    <a:pt x="1" y="458"/>
                    <a:pt x="1" y="603"/>
                  </a:cubicBezTo>
                  <a:cubicBezTo>
                    <a:pt x="1" y="928"/>
                    <a:pt x="271" y="1199"/>
                    <a:pt x="603" y="1199"/>
                  </a:cubicBezTo>
                  <a:cubicBezTo>
                    <a:pt x="929" y="1199"/>
                    <a:pt x="1200" y="928"/>
                    <a:pt x="1200" y="603"/>
                  </a:cubicBezTo>
                  <a:cubicBezTo>
                    <a:pt x="1200" y="271"/>
                    <a:pt x="929" y="0"/>
                    <a:pt x="6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7" name="Google Shape;1027;p51"/>
          <p:cNvGrpSpPr/>
          <p:nvPr/>
        </p:nvGrpSpPr>
        <p:grpSpPr>
          <a:xfrm>
            <a:off x="3431681" y="2735157"/>
            <a:ext cx="341521" cy="393924"/>
            <a:chOff x="3431681" y="2735157"/>
            <a:chExt cx="341521" cy="393924"/>
          </a:xfrm>
        </p:grpSpPr>
        <p:sp>
          <p:nvSpPr>
            <p:cNvPr id="1028" name="Google Shape;1028;p51"/>
            <p:cNvSpPr/>
            <p:nvPr/>
          </p:nvSpPr>
          <p:spPr>
            <a:xfrm>
              <a:off x="3487213" y="2804955"/>
              <a:ext cx="149063" cy="119720"/>
            </a:xfrm>
            <a:custGeom>
              <a:avLst/>
              <a:gdLst/>
              <a:ahLst/>
              <a:cxnLst/>
              <a:rect l="l" t="t" r="r" b="b"/>
              <a:pathLst>
                <a:path w="5527" h="4439" extrusionOk="0">
                  <a:moveTo>
                    <a:pt x="5102" y="425"/>
                  </a:moveTo>
                  <a:lnTo>
                    <a:pt x="5102" y="2164"/>
                  </a:lnTo>
                  <a:lnTo>
                    <a:pt x="4825" y="2164"/>
                  </a:lnTo>
                  <a:cubicBezTo>
                    <a:pt x="4795" y="2054"/>
                    <a:pt x="4707" y="2003"/>
                    <a:pt x="4619" y="2003"/>
                  </a:cubicBezTo>
                  <a:cubicBezTo>
                    <a:pt x="4510" y="2003"/>
                    <a:pt x="4401" y="2080"/>
                    <a:pt x="4401" y="2219"/>
                  </a:cubicBezTo>
                  <a:lnTo>
                    <a:pt x="4401" y="2527"/>
                  </a:lnTo>
                  <a:cubicBezTo>
                    <a:pt x="4401" y="2667"/>
                    <a:pt x="4511" y="2744"/>
                    <a:pt x="4621" y="2744"/>
                  </a:cubicBezTo>
                  <a:cubicBezTo>
                    <a:pt x="4708" y="2744"/>
                    <a:pt x="4795" y="2695"/>
                    <a:pt x="4825" y="2588"/>
                  </a:cubicBezTo>
                  <a:lnTo>
                    <a:pt x="5102" y="2588"/>
                  </a:lnTo>
                  <a:lnTo>
                    <a:pt x="5102" y="4014"/>
                  </a:lnTo>
                  <a:lnTo>
                    <a:pt x="3227" y="4014"/>
                  </a:lnTo>
                  <a:lnTo>
                    <a:pt x="3227" y="2588"/>
                  </a:lnTo>
                  <a:lnTo>
                    <a:pt x="3486" y="2588"/>
                  </a:lnTo>
                  <a:cubicBezTo>
                    <a:pt x="3516" y="2692"/>
                    <a:pt x="3601" y="2740"/>
                    <a:pt x="3686" y="2740"/>
                  </a:cubicBezTo>
                  <a:cubicBezTo>
                    <a:pt x="3793" y="2740"/>
                    <a:pt x="3900" y="2666"/>
                    <a:pt x="3903" y="2533"/>
                  </a:cubicBezTo>
                  <a:lnTo>
                    <a:pt x="3903" y="2226"/>
                  </a:lnTo>
                  <a:cubicBezTo>
                    <a:pt x="3900" y="2089"/>
                    <a:pt x="3792" y="2013"/>
                    <a:pt x="3685" y="2013"/>
                  </a:cubicBezTo>
                  <a:cubicBezTo>
                    <a:pt x="3600" y="2013"/>
                    <a:pt x="3515" y="2061"/>
                    <a:pt x="3486" y="2164"/>
                  </a:cubicBezTo>
                  <a:lnTo>
                    <a:pt x="3227" y="2164"/>
                  </a:lnTo>
                  <a:lnTo>
                    <a:pt x="3227" y="425"/>
                  </a:lnTo>
                  <a:close/>
                  <a:moveTo>
                    <a:pt x="209" y="0"/>
                  </a:moveTo>
                  <a:cubicBezTo>
                    <a:pt x="93" y="0"/>
                    <a:pt x="0" y="93"/>
                    <a:pt x="0" y="216"/>
                  </a:cubicBezTo>
                  <a:lnTo>
                    <a:pt x="0" y="1230"/>
                  </a:lnTo>
                  <a:cubicBezTo>
                    <a:pt x="0" y="1353"/>
                    <a:pt x="93" y="1445"/>
                    <a:pt x="209" y="1445"/>
                  </a:cubicBezTo>
                  <a:cubicBezTo>
                    <a:pt x="799" y="1445"/>
                    <a:pt x="1273" y="1924"/>
                    <a:pt x="1279" y="2508"/>
                  </a:cubicBezTo>
                  <a:cubicBezTo>
                    <a:pt x="1276" y="2653"/>
                    <a:pt x="1382" y="2725"/>
                    <a:pt x="1489" y="2725"/>
                  </a:cubicBezTo>
                  <a:cubicBezTo>
                    <a:pt x="1595" y="2725"/>
                    <a:pt x="1703" y="2653"/>
                    <a:pt x="1703" y="2508"/>
                  </a:cubicBezTo>
                  <a:cubicBezTo>
                    <a:pt x="1703" y="1771"/>
                    <a:pt x="1156" y="1138"/>
                    <a:pt x="424" y="1033"/>
                  </a:cubicBezTo>
                  <a:lnTo>
                    <a:pt x="424" y="425"/>
                  </a:lnTo>
                  <a:lnTo>
                    <a:pt x="2797" y="425"/>
                  </a:lnTo>
                  <a:lnTo>
                    <a:pt x="2797" y="4014"/>
                  </a:lnTo>
                  <a:lnTo>
                    <a:pt x="424" y="4014"/>
                  </a:lnTo>
                  <a:lnTo>
                    <a:pt x="424" y="2508"/>
                  </a:lnTo>
                  <a:cubicBezTo>
                    <a:pt x="424" y="2391"/>
                    <a:pt x="332" y="2299"/>
                    <a:pt x="215" y="2293"/>
                  </a:cubicBezTo>
                  <a:cubicBezTo>
                    <a:pt x="99" y="2293"/>
                    <a:pt x="0" y="2391"/>
                    <a:pt x="0" y="2508"/>
                  </a:cubicBezTo>
                  <a:lnTo>
                    <a:pt x="0" y="4229"/>
                  </a:lnTo>
                  <a:cubicBezTo>
                    <a:pt x="0" y="4346"/>
                    <a:pt x="99" y="4438"/>
                    <a:pt x="215" y="4438"/>
                  </a:cubicBezTo>
                  <a:lnTo>
                    <a:pt x="5311" y="4438"/>
                  </a:lnTo>
                  <a:cubicBezTo>
                    <a:pt x="5428" y="4438"/>
                    <a:pt x="5526" y="4346"/>
                    <a:pt x="5526" y="4229"/>
                  </a:cubicBezTo>
                  <a:lnTo>
                    <a:pt x="5526" y="216"/>
                  </a:lnTo>
                  <a:cubicBezTo>
                    <a:pt x="5526" y="93"/>
                    <a:pt x="5428" y="0"/>
                    <a:pt x="53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51"/>
            <p:cNvSpPr/>
            <p:nvPr/>
          </p:nvSpPr>
          <p:spPr>
            <a:xfrm>
              <a:off x="3431681" y="2885973"/>
              <a:ext cx="205242" cy="197339"/>
            </a:xfrm>
            <a:custGeom>
              <a:avLst/>
              <a:gdLst/>
              <a:ahLst/>
              <a:cxnLst/>
              <a:rect l="l" t="t" r="r" b="b"/>
              <a:pathLst>
                <a:path w="7610" h="7317" extrusionOk="0">
                  <a:moveTo>
                    <a:pt x="215" y="1"/>
                  </a:moveTo>
                  <a:cubicBezTo>
                    <a:pt x="108" y="1"/>
                    <a:pt x="0" y="73"/>
                    <a:pt x="0" y="217"/>
                  </a:cubicBezTo>
                  <a:lnTo>
                    <a:pt x="0" y="6911"/>
                  </a:lnTo>
                  <a:cubicBezTo>
                    <a:pt x="6" y="7139"/>
                    <a:pt x="185" y="7317"/>
                    <a:pt x="412" y="7317"/>
                  </a:cubicBezTo>
                  <a:lnTo>
                    <a:pt x="7327" y="7317"/>
                  </a:lnTo>
                  <a:cubicBezTo>
                    <a:pt x="7610" y="7317"/>
                    <a:pt x="7610" y="6893"/>
                    <a:pt x="7327" y="6893"/>
                  </a:cubicBezTo>
                  <a:lnTo>
                    <a:pt x="430" y="6893"/>
                  </a:lnTo>
                  <a:lnTo>
                    <a:pt x="430" y="217"/>
                  </a:lnTo>
                  <a:cubicBezTo>
                    <a:pt x="430" y="73"/>
                    <a:pt x="323" y="1"/>
                    <a:pt x="2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51"/>
            <p:cNvSpPr/>
            <p:nvPr/>
          </p:nvSpPr>
          <p:spPr>
            <a:xfrm>
              <a:off x="3431681" y="2735157"/>
              <a:ext cx="341521" cy="393924"/>
            </a:xfrm>
            <a:custGeom>
              <a:avLst/>
              <a:gdLst/>
              <a:ahLst/>
              <a:cxnLst/>
              <a:rect l="l" t="t" r="r" b="b"/>
              <a:pathLst>
                <a:path w="12663" h="14606" extrusionOk="0">
                  <a:moveTo>
                    <a:pt x="2065" y="732"/>
                  </a:moveTo>
                  <a:lnTo>
                    <a:pt x="2065" y="2054"/>
                  </a:lnTo>
                  <a:lnTo>
                    <a:pt x="738" y="2054"/>
                  </a:lnTo>
                  <a:lnTo>
                    <a:pt x="2065" y="732"/>
                  </a:lnTo>
                  <a:close/>
                  <a:moveTo>
                    <a:pt x="9045" y="8365"/>
                  </a:moveTo>
                  <a:cubicBezTo>
                    <a:pt x="9242" y="8365"/>
                    <a:pt x="9438" y="8468"/>
                    <a:pt x="9540" y="8674"/>
                  </a:cubicBezTo>
                  <a:cubicBezTo>
                    <a:pt x="9578" y="8746"/>
                    <a:pt x="9655" y="8788"/>
                    <a:pt x="9733" y="8788"/>
                  </a:cubicBezTo>
                  <a:cubicBezTo>
                    <a:pt x="9755" y="8788"/>
                    <a:pt x="9777" y="8785"/>
                    <a:pt x="9798" y="8778"/>
                  </a:cubicBezTo>
                  <a:cubicBezTo>
                    <a:pt x="9858" y="8759"/>
                    <a:pt x="9917" y="8750"/>
                    <a:pt x="9974" y="8750"/>
                  </a:cubicBezTo>
                  <a:cubicBezTo>
                    <a:pt x="10332" y="8750"/>
                    <a:pt x="10621" y="9103"/>
                    <a:pt x="10499" y="9479"/>
                  </a:cubicBezTo>
                  <a:cubicBezTo>
                    <a:pt x="10468" y="9577"/>
                    <a:pt x="10511" y="9688"/>
                    <a:pt x="10603" y="9737"/>
                  </a:cubicBezTo>
                  <a:cubicBezTo>
                    <a:pt x="11009" y="9940"/>
                    <a:pt x="11009" y="10518"/>
                    <a:pt x="10603" y="10727"/>
                  </a:cubicBezTo>
                  <a:cubicBezTo>
                    <a:pt x="10511" y="10776"/>
                    <a:pt x="10468" y="10880"/>
                    <a:pt x="10499" y="10985"/>
                  </a:cubicBezTo>
                  <a:cubicBezTo>
                    <a:pt x="10621" y="11358"/>
                    <a:pt x="10328" y="11712"/>
                    <a:pt x="9968" y="11712"/>
                  </a:cubicBezTo>
                  <a:cubicBezTo>
                    <a:pt x="9913" y="11712"/>
                    <a:pt x="9856" y="11704"/>
                    <a:pt x="9798" y="11686"/>
                  </a:cubicBezTo>
                  <a:cubicBezTo>
                    <a:pt x="9776" y="11677"/>
                    <a:pt x="9753" y="11673"/>
                    <a:pt x="9730" y="11673"/>
                  </a:cubicBezTo>
                  <a:cubicBezTo>
                    <a:pt x="9653" y="11673"/>
                    <a:pt x="9578" y="11719"/>
                    <a:pt x="9540" y="11790"/>
                  </a:cubicBezTo>
                  <a:cubicBezTo>
                    <a:pt x="9438" y="11993"/>
                    <a:pt x="9242" y="12094"/>
                    <a:pt x="9045" y="12094"/>
                  </a:cubicBezTo>
                  <a:cubicBezTo>
                    <a:pt x="8848" y="12094"/>
                    <a:pt x="8652" y="11993"/>
                    <a:pt x="8550" y="11790"/>
                  </a:cubicBezTo>
                  <a:cubicBezTo>
                    <a:pt x="8512" y="11719"/>
                    <a:pt x="8438" y="11673"/>
                    <a:pt x="8360" y="11673"/>
                  </a:cubicBezTo>
                  <a:cubicBezTo>
                    <a:pt x="8337" y="11673"/>
                    <a:pt x="8314" y="11677"/>
                    <a:pt x="8292" y="11686"/>
                  </a:cubicBezTo>
                  <a:cubicBezTo>
                    <a:pt x="8235" y="11704"/>
                    <a:pt x="8178" y="11712"/>
                    <a:pt x="8122" y="11712"/>
                  </a:cubicBezTo>
                  <a:cubicBezTo>
                    <a:pt x="7762" y="11712"/>
                    <a:pt x="7469" y="11358"/>
                    <a:pt x="7591" y="10985"/>
                  </a:cubicBezTo>
                  <a:cubicBezTo>
                    <a:pt x="7622" y="10880"/>
                    <a:pt x="7579" y="10776"/>
                    <a:pt x="7487" y="10727"/>
                  </a:cubicBezTo>
                  <a:cubicBezTo>
                    <a:pt x="7081" y="10518"/>
                    <a:pt x="7081" y="9940"/>
                    <a:pt x="7487" y="9737"/>
                  </a:cubicBezTo>
                  <a:cubicBezTo>
                    <a:pt x="7579" y="9688"/>
                    <a:pt x="7622" y="9577"/>
                    <a:pt x="7591" y="9479"/>
                  </a:cubicBezTo>
                  <a:cubicBezTo>
                    <a:pt x="7470" y="9103"/>
                    <a:pt x="7759" y="8750"/>
                    <a:pt x="8116" y="8750"/>
                  </a:cubicBezTo>
                  <a:cubicBezTo>
                    <a:pt x="8174" y="8750"/>
                    <a:pt x="8233" y="8759"/>
                    <a:pt x="8292" y="8778"/>
                  </a:cubicBezTo>
                  <a:cubicBezTo>
                    <a:pt x="8313" y="8785"/>
                    <a:pt x="8335" y="8788"/>
                    <a:pt x="8357" y="8788"/>
                  </a:cubicBezTo>
                  <a:cubicBezTo>
                    <a:pt x="8435" y="8788"/>
                    <a:pt x="8512" y="8746"/>
                    <a:pt x="8550" y="8674"/>
                  </a:cubicBezTo>
                  <a:cubicBezTo>
                    <a:pt x="8652" y="8468"/>
                    <a:pt x="8848" y="8365"/>
                    <a:pt x="9045" y="8365"/>
                  </a:cubicBezTo>
                  <a:close/>
                  <a:moveTo>
                    <a:pt x="9700" y="12276"/>
                  </a:moveTo>
                  <a:lnTo>
                    <a:pt x="9700" y="14009"/>
                  </a:lnTo>
                  <a:lnTo>
                    <a:pt x="9226" y="13609"/>
                  </a:lnTo>
                  <a:cubicBezTo>
                    <a:pt x="9174" y="13563"/>
                    <a:pt x="9110" y="13540"/>
                    <a:pt x="9045" y="13540"/>
                  </a:cubicBezTo>
                  <a:cubicBezTo>
                    <a:pt x="8981" y="13540"/>
                    <a:pt x="8916" y="13563"/>
                    <a:pt x="8864" y="13609"/>
                  </a:cubicBezTo>
                  <a:lnTo>
                    <a:pt x="8390" y="14003"/>
                  </a:lnTo>
                  <a:lnTo>
                    <a:pt x="8390" y="12276"/>
                  </a:lnTo>
                  <a:cubicBezTo>
                    <a:pt x="8578" y="12442"/>
                    <a:pt x="8812" y="12525"/>
                    <a:pt x="9045" y="12525"/>
                  </a:cubicBezTo>
                  <a:cubicBezTo>
                    <a:pt x="9279" y="12525"/>
                    <a:pt x="9512" y="12442"/>
                    <a:pt x="9700" y="12276"/>
                  </a:cubicBezTo>
                  <a:close/>
                  <a:moveTo>
                    <a:pt x="2281" y="1"/>
                  </a:moveTo>
                  <a:cubicBezTo>
                    <a:pt x="2219" y="1"/>
                    <a:pt x="2164" y="19"/>
                    <a:pt x="2121" y="62"/>
                  </a:cubicBezTo>
                  <a:lnTo>
                    <a:pt x="62" y="2121"/>
                  </a:lnTo>
                  <a:cubicBezTo>
                    <a:pt x="19" y="2158"/>
                    <a:pt x="0" y="2213"/>
                    <a:pt x="0" y="2275"/>
                  </a:cubicBezTo>
                  <a:lnTo>
                    <a:pt x="0" y="4949"/>
                  </a:lnTo>
                  <a:cubicBezTo>
                    <a:pt x="0" y="5093"/>
                    <a:pt x="108" y="5165"/>
                    <a:pt x="215" y="5165"/>
                  </a:cubicBezTo>
                  <a:cubicBezTo>
                    <a:pt x="323" y="5165"/>
                    <a:pt x="430" y="5093"/>
                    <a:pt x="430" y="4949"/>
                  </a:cubicBezTo>
                  <a:lnTo>
                    <a:pt x="430" y="2484"/>
                  </a:lnTo>
                  <a:lnTo>
                    <a:pt x="2078" y="2484"/>
                  </a:lnTo>
                  <a:cubicBezTo>
                    <a:pt x="2305" y="2484"/>
                    <a:pt x="2483" y="2300"/>
                    <a:pt x="2483" y="2078"/>
                  </a:cubicBezTo>
                  <a:lnTo>
                    <a:pt x="2483" y="425"/>
                  </a:lnTo>
                  <a:lnTo>
                    <a:pt x="8938" y="425"/>
                  </a:lnTo>
                  <a:lnTo>
                    <a:pt x="8938" y="7948"/>
                  </a:lnTo>
                  <a:cubicBezTo>
                    <a:pt x="8477" y="8262"/>
                    <a:pt x="7966" y="8489"/>
                    <a:pt x="7419" y="8612"/>
                  </a:cubicBezTo>
                  <a:cubicBezTo>
                    <a:pt x="7198" y="8833"/>
                    <a:pt x="7093" y="9141"/>
                    <a:pt x="7143" y="9448"/>
                  </a:cubicBezTo>
                  <a:cubicBezTo>
                    <a:pt x="6614" y="9842"/>
                    <a:pt x="6614" y="10628"/>
                    <a:pt x="7143" y="11022"/>
                  </a:cubicBezTo>
                  <a:cubicBezTo>
                    <a:pt x="7063" y="11550"/>
                    <a:pt x="7432" y="12042"/>
                    <a:pt x="7960" y="12128"/>
                  </a:cubicBezTo>
                  <a:lnTo>
                    <a:pt x="7960" y="14323"/>
                  </a:lnTo>
                  <a:cubicBezTo>
                    <a:pt x="7960" y="14476"/>
                    <a:pt x="8083" y="14605"/>
                    <a:pt x="8243" y="14605"/>
                  </a:cubicBezTo>
                  <a:cubicBezTo>
                    <a:pt x="8311" y="14605"/>
                    <a:pt x="8372" y="14581"/>
                    <a:pt x="8421" y="14538"/>
                  </a:cubicBezTo>
                  <a:lnTo>
                    <a:pt x="9036" y="14021"/>
                  </a:lnTo>
                  <a:lnTo>
                    <a:pt x="9651" y="14538"/>
                  </a:lnTo>
                  <a:cubicBezTo>
                    <a:pt x="9704" y="14583"/>
                    <a:pt x="9769" y="14605"/>
                    <a:pt x="9834" y="14605"/>
                  </a:cubicBezTo>
                  <a:cubicBezTo>
                    <a:pt x="9874" y="14605"/>
                    <a:pt x="9914" y="14597"/>
                    <a:pt x="9952" y="14581"/>
                  </a:cubicBezTo>
                  <a:cubicBezTo>
                    <a:pt x="10050" y="14532"/>
                    <a:pt x="10118" y="14433"/>
                    <a:pt x="10118" y="14323"/>
                  </a:cubicBezTo>
                  <a:lnTo>
                    <a:pt x="10118" y="13222"/>
                  </a:lnTo>
                  <a:lnTo>
                    <a:pt x="10966" y="14058"/>
                  </a:lnTo>
                  <a:cubicBezTo>
                    <a:pt x="11015" y="14107"/>
                    <a:pt x="11089" y="14138"/>
                    <a:pt x="11163" y="14138"/>
                  </a:cubicBezTo>
                  <a:cubicBezTo>
                    <a:pt x="11193" y="14138"/>
                    <a:pt x="11230" y="14132"/>
                    <a:pt x="11261" y="14120"/>
                  </a:cubicBezTo>
                  <a:cubicBezTo>
                    <a:pt x="11365" y="14083"/>
                    <a:pt x="11433" y="13991"/>
                    <a:pt x="11445" y="13880"/>
                  </a:cubicBezTo>
                  <a:lnTo>
                    <a:pt x="11513" y="13075"/>
                  </a:lnTo>
                  <a:lnTo>
                    <a:pt x="12318" y="13007"/>
                  </a:lnTo>
                  <a:cubicBezTo>
                    <a:pt x="12558" y="12989"/>
                    <a:pt x="12662" y="12694"/>
                    <a:pt x="12496" y="12528"/>
                  </a:cubicBezTo>
                  <a:lnTo>
                    <a:pt x="12005" y="12036"/>
                  </a:lnTo>
                  <a:cubicBezTo>
                    <a:pt x="11958" y="11989"/>
                    <a:pt x="11906" y="11969"/>
                    <a:pt x="11856" y="11969"/>
                  </a:cubicBezTo>
                  <a:cubicBezTo>
                    <a:pt x="11689" y="11969"/>
                    <a:pt x="11546" y="12187"/>
                    <a:pt x="11697" y="12343"/>
                  </a:cubicBezTo>
                  <a:lnTo>
                    <a:pt x="11968" y="12614"/>
                  </a:lnTo>
                  <a:lnTo>
                    <a:pt x="11353" y="12663"/>
                  </a:lnTo>
                  <a:cubicBezTo>
                    <a:pt x="11218" y="12675"/>
                    <a:pt x="11107" y="12786"/>
                    <a:pt x="11101" y="12921"/>
                  </a:cubicBezTo>
                  <a:lnTo>
                    <a:pt x="11046" y="13536"/>
                  </a:lnTo>
                  <a:lnTo>
                    <a:pt x="10130" y="12620"/>
                  </a:lnTo>
                  <a:lnTo>
                    <a:pt x="10130" y="12134"/>
                  </a:lnTo>
                  <a:cubicBezTo>
                    <a:pt x="10468" y="12073"/>
                    <a:pt x="10757" y="11845"/>
                    <a:pt x="10886" y="11526"/>
                  </a:cubicBezTo>
                  <a:lnTo>
                    <a:pt x="11095" y="11735"/>
                  </a:lnTo>
                  <a:cubicBezTo>
                    <a:pt x="11142" y="11782"/>
                    <a:pt x="11195" y="11802"/>
                    <a:pt x="11246" y="11802"/>
                  </a:cubicBezTo>
                  <a:cubicBezTo>
                    <a:pt x="11411" y="11802"/>
                    <a:pt x="11552" y="11589"/>
                    <a:pt x="11396" y="11434"/>
                  </a:cubicBezTo>
                  <a:lnTo>
                    <a:pt x="10966" y="11003"/>
                  </a:lnTo>
                  <a:cubicBezTo>
                    <a:pt x="11470" y="10604"/>
                    <a:pt x="11458" y="9835"/>
                    <a:pt x="10947" y="9448"/>
                  </a:cubicBezTo>
                  <a:cubicBezTo>
                    <a:pt x="10499" y="8889"/>
                    <a:pt x="9964" y="8397"/>
                    <a:pt x="9374" y="7998"/>
                  </a:cubicBezTo>
                  <a:lnTo>
                    <a:pt x="9374" y="406"/>
                  </a:lnTo>
                  <a:cubicBezTo>
                    <a:pt x="9374" y="185"/>
                    <a:pt x="9190" y="1"/>
                    <a:pt x="89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51"/>
            <p:cNvSpPr/>
            <p:nvPr/>
          </p:nvSpPr>
          <p:spPr>
            <a:xfrm>
              <a:off x="3642209" y="2977617"/>
              <a:ext cx="78105" cy="66913"/>
            </a:xfrm>
            <a:custGeom>
              <a:avLst/>
              <a:gdLst/>
              <a:ahLst/>
              <a:cxnLst/>
              <a:rect l="l" t="t" r="r" b="b"/>
              <a:pathLst>
                <a:path w="2896" h="2481" extrusionOk="0">
                  <a:moveTo>
                    <a:pt x="1242" y="434"/>
                  </a:moveTo>
                  <a:cubicBezTo>
                    <a:pt x="1961" y="434"/>
                    <a:pt x="2324" y="1306"/>
                    <a:pt x="1814" y="1817"/>
                  </a:cubicBezTo>
                  <a:cubicBezTo>
                    <a:pt x="1649" y="1981"/>
                    <a:pt x="1446" y="2055"/>
                    <a:pt x="1247" y="2055"/>
                  </a:cubicBezTo>
                  <a:cubicBezTo>
                    <a:pt x="831" y="2055"/>
                    <a:pt x="431" y="1732"/>
                    <a:pt x="431" y="1245"/>
                  </a:cubicBezTo>
                  <a:cubicBezTo>
                    <a:pt x="431" y="796"/>
                    <a:pt x="793" y="434"/>
                    <a:pt x="1242" y="434"/>
                  </a:cubicBezTo>
                  <a:close/>
                  <a:moveTo>
                    <a:pt x="1248" y="1"/>
                  </a:moveTo>
                  <a:cubicBezTo>
                    <a:pt x="612" y="1"/>
                    <a:pt x="1" y="496"/>
                    <a:pt x="1" y="1245"/>
                  </a:cubicBezTo>
                  <a:cubicBezTo>
                    <a:pt x="1" y="1927"/>
                    <a:pt x="554" y="2480"/>
                    <a:pt x="1242" y="2480"/>
                  </a:cubicBezTo>
                  <a:cubicBezTo>
                    <a:pt x="2342" y="2480"/>
                    <a:pt x="2896" y="1147"/>
                    <a:pt x="2115" y="366"/>
                  </a:cubicBezTo>
                  <a:cubicBezTo>
                    <a:pt x="1863" y="114"/>
                    <a:pt x="1553" y="1"/>
                    <a:pt x="12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51"/>
            <p:cNvSpPr/>
            <p:nvPr/>
          </p:nvSpPr>
          <p:spPr>
            <a:xfrm>
              <a:off x="3519712" y="2946682"/>
              <a:ext cx="76945" cy="11651"/>
            </a:xfrm>
            <a:custGeom>
              <a:avLst/>
              <a:gdLst/>
              <a:ahLst/>
              <a:cxnLst/>
              <a:rect l="l" t="t" r="r" b="b"/>
              <a:pathLst>
                <a:path w="2853" h="432" extrusionOk="0">
                  <a:moveTo>
                    <a:pt x="283" y="1"/>
                  </a:moveTo>
                  <a:cubicBezTo>
                    <a:pt x="0" y="1"/>
                    <a:pt x="0" y="431"/>
                    <a:pt x="283" y="431"/>
                  </a:cubicBezTo>
                  <a:lnTo>
                    <a:pt x="2563" y="431"/>
                  </a:lnTo>
                  <a:cubicBezTo>
                    <a:pt x="2852" y="431"/>
                    <a:pt x="2852" y="1"/>
                    <a:pt x="256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51"/>
            <p:cNvSpPr/>
            <p:nvPr/>
          </p:nvSpPr>
          <p:spPr>
            <a:xfrm>
              <a:off x="3500644" y="2967746"/>
              <a:ext cx="116888" cy="11624"/>
            </a:xfrm>
            <a:custGeom>
              <a:avLst/>
              <a:gdLst/>
              <a:ahLst/>
              <a:cxnLst/>
              <a:rect l="l" t="t" r="r" b="b"/>
              <a:pathLst>
                <a:path w="4334" h="431" extrusionOk="0">
                  <a:moveTo>
                    <a:pt x="209" y="0"/>
                  </a:moveTo>
                  <a:cubicBezTo>
                    <a:pt x="92" y="0"/>
                    <a:pt x="0" y="99"/>
                    <a:pt x="0" y="216"/>
                  </a:cubicBezTo>
                  <a:cubicBezTo>
                    <a:pt x="0" y="339"/>
                    <a:pt x="92" y="431"/>
                    <a:pt x="209" y="431"/>
                  </a:cubicBezTo>
                  <a:lnTo>
                    <a:pt x="4051" y="431"/>
                  </a:lnTo>
                  <a:cubicBezTo>
                    <a:pt x="4334" y="431"/>
                    <a:pt x="4334" y="0"/>
                    <a:pt x="40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51"/>
            <p:cNvSpPr/>
            <p:nvPr/>
          </p:nvSpPr>
          <p:spPr>
            <a:xfrm>
              <a:off x="3461834" y="3025596"/>
              <a:ext cx="61033" cy="11462"/>
            </a:xfrm>
            <a:custGeom>
              <a:avLst/>
              <a:gdLst/>
              <a:ahLst/>
              <a:cxnLst/>
              <a:rect l="l" t="t" r="r" b="b"/>
              <a:pathLst>
                <a:path w="2263" h="425" extrusionOk="0">
                  <a:moveTo>
                    <a:pt x="216" y="1"/>
                  </a:moveTo>
                  <a:cubicBezTo>
                    <a:pt x="93" y="1"/>
                    <a:pt x="1" y="93"/>
                    <a:pt x="1" y="216"/>
                  </a:cubicBezTo>
                  <a:cubicBezTo>
                    <a:pt x="1" y="333"/>
                    <a:pt x="93" y="425"/>
                    <a:pt x="216" y="425"/>
                  </a:cubicBezTo>
                  <a:lnTo>
                    <a:pt x="1980" y="425"/>
                  </a:lnTo>
                  <a:cubicBezTo>
                    <a:pt x="2263" y="425"/>
                    <a:pt x="2263" y="1"/>
                    <a:pt x="198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5" name="Google Shape;1035;p51"/>
          <p:cNvGrpSpPr/>
          <p:nvPr/>
        </p:nvGrpSpPr>
        <p:grpSpPr>
          <a:xfrm>
            <a:off x="7395759" y="2735831"/>
            <a:ext cx="330086" cy="394059"/>
            <a:chOff x="7395759" y="2735831"/>
            <a:chExt cx="330086" cy="394059"/>
          </a:xfrm>
        </p:grpSpPr>
        <p:sp>
          <p:nvSpPr>
            <p:cNvPr id="1036" name="Google Shape;1036;p51"/>
            <p:cNvSpPr/>
            <p:nvPr/>
          </p:nvSpPr>
          <p:spPr>
            <a:xfrm>
              <a:off x="7476642" y="2795947"/>
              <a:ext cx="82582" cy="82852"/>
            </a:xfrm>
            <a:custGeom>
              <a:avLst/>
              <a:gdLst/>
              <a:ahLst/>
              <a:cxnLst/>
              <a:rect l="l" t="t" r="r" b="b"/>
              <a:pathLst>
                <a:path w="3062" h="3072" extrusionOk="0">
                  <a:moveTo>
                    <a:pt x="1539" y="0"/>
                  </a:moveTo>
                  <a:cubicBezTo>
                    <a:pt x="1455" y="0"/>
                    <a:pt x="1370" y="7"/>
                    <a:pt x="1285" y="21"/>
                  </a:cubicBezTo>
                  <a:cubicBezTo>
                    <a:pt x="542" y="138"/>
                    <a:pt x="1" y="783"/>
                    <a:pt x="1" y="1533"/>
                  </a:cubicBezTo>
                  <a:cubicBezTo>
                    <a:pt x="1" y="2289"/>
                    <a:pt x="542" y="2928"/>
                    <a:pt x="1285" y="3051"/>
                  </a:cubicBezTo>
                  <a:cubicBezTo>
                    <a:pt x="1370" y="3065"/>
                    <a:pt x="1453" y="3072"/>
                    <a:pt x="1536" y="3072"/>
                  </a:cubicBezTo>
                  <a:cubicBezTo>
                    <a:pt x="2186" y="3072"/>
                    <a:pt x="2776" y="2657"/>
                    <a:pt x="2994" y="2025"/>
                  </a:cubicBezTo>
                  <a:cubicBezTo>
                    <a:pt x="3047" y="1858"/>
                    <a:pt x="2913" y="1742"/>
                    <a:pt x="2782" y="1742"/>
                  </a:cubicBezTo>
                  <a:cubicBezTo>
                    <a:pt x="2701" y="1742"/>
                    <a:pt x="2621" y="1786"/>
                    <a:pt x="2589" y="1890"/>
                  </a:cubicBezTo>
                  <a:cubicBezTo>
                    <a:pt x="2423" y="2379"/>
                    <a:pt x="1979" y="2645"/>
                    <a:pt x="1531" y="2645"/>
                  </a:cubicBezTo>
                  <a:cubicBezTo>
                    <a:pt x="1196" y="2645"/>
                    <a:pt x="860" y="2497"/>
                    <a:pt x="634" y="2185"/>
                  </a:cubicBezTo>
                  <a:cubicBezTo>
                    <a:pt x="111" y="1447"/>
                    <a:pt x="634" y="427"/>
                    <a:pt x="1537" y="427"/>
                  </a:cubicBezTo>
                  <a:lnTo>
                    <a:pt x="1544" y="427"/>
                  </a:lnTo>
                  <a:cubicBezTo>
                    <a:pt x="2017" y="427"/>
                    <a:pt x="2435" y="728"/>
                    <a:pt x="2589" y="1177"/>
                  </a:cubicBezTo>
                  <a:cubicBezTo>
                    <a:pt x="2606" y="1263"/>
                    <a:pt x="2677" y="1298"/>
                    <a:pt x="2756" y="1298"/>
                  </a:cubicBezTo>
                  <a:cubicBezTo>
                    <a:pt x="2896" y="1298"/>
                    <a:pt x="3061" y="1185"/>
                    <a:pt x="2994" y="1047"/>
                  </a:cubicBezTo>
                  <a:cubicBezTo>
                    <a:pt x="2776" y="410"/>
                    <a:pt x="2187" y="0"/>
                    <a:pt x="15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51"/>
            <p:cNvSpPr/>
            <p:nvPr/>
          </p:nvSpPr>
          <p:spPr>
            <a:xfrm>
              <a:off x="7395759" y="2746430"/>
              <a:ext cx="213387" cy="372860"/>
            </a:xfrm>
            <a:custGeom>
              <a:avLst/>
              <a:gdLst/>
              <a:ahLst/>
              <a:cxnLst/>
              <a:rect l="l" t="t" r="r" b="b"/>
              <a:pathLst>
                <a:path w="7912" h="13825" extrusionOk="0">
                  <a:moveTo>
                    <a:pt x="4543" y="426"/>
                  </a:moveTo>
                  <a:cubicBezTo>
                    <a:pt x="5125" y="426"/>
                    <a:pt x="5707" y="600"/>
                    <a:pt x="6208" y="947"/>
                  </a:cubicBezTo>
                  <a:lnTo>
                    <a:pt x="6208" y="1316"/>
                  </a:lnTo>
                  <a:cubicBezTo>
                    <a:pt x="6208" y="1428"/>
                    <a:pt x="6117" y="1504"/>
                    <a:pt x="6020" y="1504"/>
                  </a:cubicBezTo>
                  <a:cubicBezTo>
                    <a:pt x="5984" y="1504"/>
                    <a:pt x="5947" y="1493"/>
                    <a:pt x="5913" y="1470"/>
                  </a:cubicBezTo>
                  <a:cubicBezTo>
                    <a:pt x="5505" y="1175"/>
                    <a:pt x="5024" y="1027"/>
                    <a:pt x="4543" y="1027"/>
                  </a:cubicBezTo>
                  <a:cubicBezTo>
                    <a:pt x="4062" y="1027"/>
                    <a:pt x="3581" y="1175"/>
                    <a:pt x="3172" y="1470"/>
                  </a:cubicBezTo>
                  <a:cubicBezTo>
                    <a:pt x="3138" y="1493"/>
                    <a:pt x="3101" y="1504"/>
                    <a:pt x="3065" y="1504"/>
                  </a:cubicBezTo>
                  <a:cubicBezTo>
                    <a:pt x="2968" y="1504"/>
                    <a:pt x="2877" y="1428"/>
                    <a:pt x="2877" y="1316"/>
                  </a:cubicBezTo>
                  <a:lnTo>
                    <a:pt x="2877" y="947"/>
                  </a:lnTo>
                  <a:cubicBezTo>
                    <a:pt x="3378" y="600"/>
                    <a:pt x="3960" y="426"/>
                    <a:pt x="4543" y="426"/>
                  </a:cubicBezTo>
                  <a:close/>
                  <a:moveTo>
                    <a:pt x="1174" y="4352"/>
                  </a:moveTo>
                  <a:lnTo>
                    <a:pt x="1174" y="5674"/>
                  </a:lnTo>
                  <a:lnTo>
                    <a:pt x="824" y="5674"/>
                  </a:lnTo>
                  <a:cubicBezTo>
                    <a:pt x="818" y="5674"/>
                    <a:pt x="818" y="5668"/>
                    <a:pt x="818" y="5662"/>
                  </a:cubicBezTo>
                  <a:lnTo>
                    <a:pt x="818" y="4359"/>
                  </a:lnTo>
                  <a:cubicBezTo>
                    <a:pt x="818" y="4352"/>
                    <a:pt x="818" y="4352"/>
                    <a:pt x="824" y="4352"/>
                  </a:cubicBezTo>
                  <a:close/>
                  <a:moveTo>
                    <a:pt x="6633" y="1304"/>
                  </a:moveTo>
                  <a:cubicBezTo>
                    <a:pt x="7468" y="2146"/>
                    <a:pt x="7714" y="3412"/>
                    <a:pt x="7253" y="4506"/>
                  </a:cubicBezTo>
                  <a:cubicBezTo>
                    <a:pt x="6800" y="5596"/>
                    <a:pt x="5738" y="6307"/>
                    <a:pt x="4558" y="6307"/>
                  </a:cubicBezTo>
                  <a:cubicBezTo>
                    <a:pt x="4553" y="6307"/>
                    <a:pt x="4548" y="6307"/>
                    <a:pt x="4543" y="6307"/>
                  </a:cubicBezTo>
                  <a:cubicBezTo>
                    <a:pt x="3713" y="6307"/>
                    <a:pt x="2951" y="6744"/>
                    <a:pt x="2526" y="7457"/>
                  </a:cubicBezTo>
                  <a:lnTo>
                    <a:pt x="1604" y="7457"/>
                  </a:lnTo>
                  <a:lnTo>
                    <a:pt x="1604" y="3369"/>
                  </a:lnTo>
                  <a:cubicBezTo>
                    <a:pt x="1604" y="2595"/>
                    <a:pt x="1906" y="1857"/>
                    <a:pt x="2453" y="1304"/>
                  </a:cubicBezTo>
                  <a:lnTo>
                    <a:pt x="2453" y="1316"/>
                  </a:lnTo>
                  <a:cubicBezTo>
                    <a:pt x="2453" y="1677"/>
                    <a:pt x="2750" y="1931"/>
                    <a:pt x="3068" y="1931"/>
                  </a:cubicBezTo>
                  <a:cubicBezTo>
                    <a:pt x="3189" y="1931"/>
                    <a:pt x="3312" y="1895"/>
                    <a:pt x="3424" y="1814"/>
                  </a:cubicBezTo>
                  <a:cubicBezTo>
                    <a:pt x="3759" y="1574"/>
                    <a:pt x="4151" y="1454"/>
                    <a:pt x="4543" y="1454"/>
                  </a:cubicBezTo>
                  <a:cubicBezTo>
                    <a:pt x="4934" y="1454"/>
                    <a:pt x="5326" y="1574"/>
                    <a:pt x="5661" y="1814"/>
                  </a:cubicBezTo>
                  <a:cubicBezTo>
                    <a:pt x="5773" y="1895"/>
                    <a:pt x="5896" y="1931"/>
                    <a:pt x="6017" y="1931"/>
                  </a:cubicBezTo>
                  <a:cubicBezTo>
                    <a:pt x="6335" y="1931"/>
                    <a:pt x="6633" y="1677"/>
                    <a:pt x="6633" y="1316"/>
                  </a:cubicBezTo>
                  <a:lnTo>
                    <a:pt x="6633" y="1304"/>
                  </a:lnTo>
                  <a:close/>
                  <a:moveTo>
                    <a:pt x="4543" y="1"/>
                  </a:moveTo>
                  <a:cubicBezTo>
                    <a:pt x="3837" y="1"/>
                    <a:pt x="3132" y="222"/>
                    <a:pt x="2539" y="664"/>
                  </a:cubicBezTo>
                  <a:lnTo>
                    <a:pt x="2514" y="677"/>
                  </a:lnTo>
                  <a:cubicBezTo>
                    <a:pt x="1672" y="1316"/>
                    <a:pt x="1174" y="2312"/>
                    <a:pt x="1174" y="3369"/>
                  </a:cubicBezTo>
                  <a:lnTo>
                    <a:pt x="1174" y="3916"/>
                  </a:lnTo>
                  <a:lnTo>
                    <a:pt x="824" y="3916"/>
                  </a:lnTo>
                  <a:cubicBezTo>
                    <a:pt x="584" y="3916"/>
                    <a:pt x="387" y="4113"/>
                    <a:pt x="387" y="4352"/>
                  </a:cubicBezTo>
                  <a:lnTo>
                    <a:pt x="387" y="5662"/>
                  </a:lnTo>
                  <a:cubicBezTo>
                    <a:pt x="387" y="5901"/>
                    <a:pt x="584" y="6098"/>
                    <a:pt x="824" y="6098"/>
                  </a:cubicBezTo>
                  <a:lnTo>
                    <a:pt x="1174" y="6098"/>
                  </a:lnTo>
                  <a:lnTo>
                    <a:pt x="1174" y="11643"/>
                  </a:lnTo>
                  <a:cubicBezTo>
                    <a:pt x="1174" y="11784"/>
                    <a:pt x="1282" y="11855"/>
                    <a:pt x="1389" y="11855"/>
                  </a:cubicBezTo>
                  <a:cubicBezTo>
                    <a:pt x="1497" y="11855"/>
                    <a:pt x="1604" y="11784"/>
                    <a:pt x="1604" y="11643"/>
                  </a:cubicBezTo>
                  <a:lnTo>
                    <a:pt x="1604" y="7887"/>
                  </a:lnTo>
                  <a:lnTo>
                    <a:pt x="2084" y="7887"/>
                  </a:lnTo>
                  <a:lnTo>
                    <a:pt x="2084" y="13087"/>
                  </a:lnTo>
                  <a:cubicBezTo>
                    <a:pt x="2084" y="13259"/>
                    <a:pt x="1943" y="13394"/>
                    <a:pt x="1770" y="13400"/>
                  </a:cubicBezTo>
                  <a:lnTo>
                    <a:pt x="1604" y="13400"/>
                  </a:lnTo>
                  <a:lnTo>
                    <a:pt x="1604" y="12497"/>
                  </a:lnTo>
                  <a:cubicBezTo>
                    <a:pt x="1604" y="12352"/>
                    <a:pt x="1497" y="12280"/>
                    <a:pt x="1389" y="12280"/>
                  </a:cubicBezTo>
                  <a:cubicBezTo>
                    <a:pt x="1282" y="12280"/>
                    <a:pt x="1174" y="12352"/>
                    <a:pt x="1174" y="12497"/>
                  </a:cubicBezTo>
                  <a:lnTo>
                    <a:pt x="1174" y="13400"/>
                  </a:lnTo>
                  <a:lnTo>
                    <a:pt x="289" y="13400"/>
                  </a:lnTo>
                  <a:cubicBezTo>
                    <a:pt x="0" y="13400"/>
                    <a:pt x="0" y="13825"/>
                    <a:pt x="289" y="13825"/>
                  </a:cubicBezTo>
                  <a:lnTo>
                    <a:pt x="1844" y="13825"/>
                  </a:lnTo>
                  <a:cubicBezTo>
                    <a:pt x="1869" y="13825"/>
                    <a:pt x="1893" y="13818"/>
                    <a:pt x="1918" y="13812"/>
                  </a:cubicBezTo>
                  <a:cubicBezTo>
                    <a:pt x="2262" y="13739"/>
                    <a:pt x="2502" y="13437"/>
                    <a:pt x="2508" y="13087"/>
                  </a:cubicBezTo>
                  <a:lnTo>
                    <a:pt x="2508" y="7887"/>
                  </a:lnTo>
                  <a:lnTo>
                    <a:pt x="2649" y="7887"/>
                  </a:lnTo>
                  <a:cubicBezTo>
                    <a:pt x="2729" y="7887"/>
                    <a:pt x="2803" y="7838"/>
                    <a:pt x="2840" y="7770"/>
                  </a:cubicBezTo>
                  <a:cubicBezTo>
                    <a:pt x="3166" y="7131"/>
                    <a:pt x="3823" y="6737"/>
                    <a:pt x="4536" y="6737"/>
                  </a:cubicBezTo>
                  <a:cubicBezTo>
                    <a:pt x="6399" y="6737"/>
                    <a:pt x="7911" y="5231"/>
                    <a:pt x="7911" y="3369"/>
                  </a:cubicBezTo>
                  <a:cubicBezTo>
                    <a:pt x="7911" y="2312"/>
                    <a:pt x="7413" y="1316"/>
                    <a:pt x="6571" y="677"/>
                  </a:cubicBezTo>
                  <a:lnTo>
                    <a:pt x="6546" y="664"/>
                  </a:lnTo>
                  <a:cubicBezTo>
                    <a:pt x="5953" y="222"/>
                    <a:pt x="5248" y="1"/>
                    <a:pt x="45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51"/>
            <p:cNvSpPr/>
            <p:nvPr/>
          </p:nvSpPr>
          <p:spPr>
            <a:xfrm>
              <a:off x="7524406" y="2735831"/>
              <a:ext cx="201439" cy="394059"/>
            </a:xfrm>
            <a:custGeom>
              <a:avLst/>
              <a:gdLst/>
              <a:ahLst/>
              <a:cxnLst/>
              <a:rect l="l" t="t" r="r" b="b"/>
              <a:pathLst>
                <a:path w="7469" h="14611" extrusionOk="0">
                  <a:moveTo>
                    <a:pt x="5852" y="11796"/>
                  </a:moveTo>
                  <a:cubicBezTo>
                    <a:pt x="5962" y="11796"/>
                    <a:pt x="6067" y="11857"/>
                    <a:pt x="6116" y="11962"/>
                  </a:cubicBezTo>
                  <a:lnTo>
                    <a:pt x="7007" y="13763"/>
                  </a:lnTo>
                  <a:cubicBezTo>
                    <a:pt x="7026" y="13800"/>
                    <a:pt x="7038" y="13837"/>
                    <a:pt x="7038" y="13880"/>
                  </a:cubicBezTo>
                  <a:lnTo>
                    <a:pt x="7038" y="13898"/>
                  </a:lnTo>
                  <a:lnTo>
                    <a:pt x="7038" y="13910"/>
                  </a:lnTo>
                  <a:lnTo>
                    <a:pt x="7038" y="13929"/>
                  </a:lnTo>
                  <a:cubicBezTo>
                    <a:pt x="7032" y="13972"/>
                    <a:pt x="7020" y="14009"/>
                    <a:pt x="6995" y="14045"/>
                  </a:cubicBezTo>
                  <a:cubicBezTo>
                    <a:pt x="6946" y="14132"/>
                    <a:pt x="6848" y="14187"/>
                    <a:pt x="6743" y="14187"/>
                  </a:cubicBezTo>
                  <a:lnTo>
                    <a:pt x="596" y="14187"/>
                  </a:lnTo>
                  <a:cubicBezTo>
                    <a:pt x="504" y="14187"/>
                    <a:pt x="430" y="14107"/>
                    <a:pt x="430" y="14015"/>
                  </a:cubicBezTo>
                  <a:lnTo>
                    <a:pt x="430" y="11962"/>
                  </a:lnTo>
                  <a:cubicBezTo>
                    <a:pt x="430" y="11870"/>
                    <a:pt x="504" y="11796"/>
                    <a:pt x="596" y="11796"/>
                  </a:cubicBezTo>
                  <a:close/>
                  <a:moveTo>
                    <a:pt x="4727" y="0"/>
                  </a:moveTo>
                  <a:cubicBezTo>
                    <a:pt x="4610" y="0"/>
                    <a:pt x="4518" y="99"/>
                    <a:pt x="4518" y="215"/>
                  </a:cubicBezTo>
                  <a:lnTo>
                    <a:pt x="4518" y="3221"/>
                  </a:lnTo>
                  <a:cubicBezTo>
                    <a:pt x="4518" y="3366"/>
                    <a:pt x="4624" y="3438"/>
                    <a:pt x="4730" y="3438"/>
                  </a:cubicBezTo>
                  <a:cubicBezTo>
                    <a:pt x="4836" y="3438"/>
                    <a:pt x="4942" y="3366"/>
                    <a:pt x="4942" y="3221"/>
                  </a:cubicBezTo>
                  <a:lnTo>
                    <a:pt x="4942" y="430"/>
                  </a:lnTo>
                  <a:lnTo>
                    <a:pt x="7038" y="430"/>
                  </a:lnTo>
                  <a:lnTo>
                    <a:pt x="7038" y="904"/>
                  </a:lnTo>
                  <a:lnTo>
                    <a:pt x="6565" y="904"/>
                  </a:lnTo>
                  <a:cubicBezTo>
                    <a:pt x="6276" y="904"/>
                    <a:pt x="6276" y="1328"/>
                    <a:pt x="6565" y="1328"/>
                  </a:cubicBezTo>
                  <a:lnTo>
                    <a:pt x="7038" y="1328"/>
                  </a:lnTo>
                  <a:lnTo>
                    <a:pt x="7038" y="1863"/>
                  </a:lnTo>
                  <a:lnTo>
                    <a:pt x="6565" y="1863"/>
                  </a:lnTo>
                  <a:cubicBezTo>
                    <a:pt x="6276" y="1863"/>
                    <a:pt x="6276" y="2287"/>
                    <a:pt x="6565" y="2287"/>
                  </a:cubicBezTo>
                  <a:lnTo>
                    <a:pt x="7038" y="2287"/>
                  </a:lnTo>
                  <a:lnTo>
                    <a:pt x="7038" y="2822"/>
                  </a:lnTo>
                  <a:lnTo>
                    <a:pt x="5993" y="2822"/>
                  </a:lnTo>
                  <a:cubicBezTo>
                    <a:pt x="5704" y="2822"/>
                    <a:pt x="5704" y="3252"/>
                    <a:pt x="5993" y="3252"/>
                  </a:cubicBezTo>
                  <a:lnTo>
                    <a:pt x="7038" y="3252"/>
                  </a:lnTo>
                  <a:lnTo>
                    <a:pt x="7038" y="3780"/>
                  </a:lnTo>
                  <a:lnTo>
                    <a:pt x="6565" y="3780"/>
                  </a:lnTo>
                  <a:cubicBezTo>
                    <a:pt x="6276" y="3780"/>
                    <a:pt x="6276" y="4211"/>
                    <a:pt x="6565" y="4211"/>
                  </a:cubicBezTo>
                  <a:lnTo>
                    <a:pt x="7038" y="4211"/>
                  </a:lnTo>
                  <a:lnTo>
                    <a:pt x="7038" y="4739"/>
                  </a:lnTo>
                  <a:lnTo>
                    <a:pt x="6565" y="4739"/>
                  </a:lnTo>
                  <a:cubicBezTo>
                    <a:pt x="6276" y="4739"/>
                    <a:pt x="6276" y="5170"/>
                    <a:pt x="6565" y="5170"/>
                  </a:cubicBezTo>
                  <a:lnTo>
                    <a:pt x="7038" y="5170"/>
                  </a:lnTo>
                  <a:lnTo>
                    <a:pt x="7038" y="5698"/>
                  </a:lnTo>
                  <a:lnTo>
                    <a:pt x="5993" y="5698"/>
                  </a:lnTo>
                  <a:cubicBezTo>
                    <a:pt x="5704" y="5698"/>
                    <a:pt x="5704" y="6129"/>
                    <a:pt x="5993" y="6129"/>
                  </a:cubicBezTo>
                  <a:lnTo>
                    <a:pt x="7038" y="6129"/>
                  </a:lnTo>
                  <a:lnTo>
                    <a:pt x="7038" y="6657"/>
                  </a:lnTo>
                  <a:lnTo>
                    <a:pt x="6565" y="6657"/>
                  </a:lnTo>
                  <a:cubicBezTo>
                    <a:pt x="6276" y="6657"/>
                    <a:pt x="6276" y="7087"/>
                    <a:pt x="6565" y="7087"/>
                  </a:cubicBezTo>
                  <a:lnTo>
                    <a:pt x="7038" y="7087"/>
                  </a:lnTo>
                  <a:lnTo>
                    <a:pt x="7038" y="7622"/>
                  </a:lnTo>
                  <a:lnTo>
                    <a:pt x="6565" y="7622"/>
                  </a:lnTo>
                  <a:cubicBezTo>
                    <a:pt x="6276" y="7622"/>
                    <a:pt x="6276" y="8046"/>
                    <a:pt x="6565" y="8046"/>
                  </a:cubicBezTo>
                  <a:lnTo>
                    <a:pt x="7038" y="8046"/>
                  </a:lnTo>
                  <a:lnTo>
                    <a:pt x="7038" y="8575"/>
                  </a:lnTo>
                  <a:lnTo>
                    <a:pt x="5993" y="8575"/>
                  </a:lnTo>
                  <a:cubicBezTo>
                    <a:pt x="5704" y="8575"/>
                    <a:pt x="5704" y="9005"/>
                    <a:pt x="5993" y="9005"/>
                  </a:cubicBezTo>
                  <a:lnTo>
                    <a:pt x="7038" y="9005"/>
                  </a:lnTo>
                  <a:lnTo>
                    <a:pt x="7038" y="9534"/>
                  </a:lnTo>
                  <a:lnTo>
                    <a:pt x="6565" y="9534"/>
                  </a:lnTo>
                  <a:cubicBezTo>
                    <a:pt x="6276" y="9534"/>
                    <a:pt x="6276" y="9964"/>
                    <a:pt x="6565" y="9964"/>
                  </a:cubicBezTo>
                  <a:lnTo>
                    <a:pt x="7038" y="9964"/>
                  </a:lnTo>
                  <a:lnTo>
                    <a:pt x="7038" y="10499"/>
                  </a:lnTo>
                  <a:lnTo>
                    <a:pt x="6565" y="10499"/>
                  </a:lnTo>
                  <a:cubicBezTo>
                    <a:pt x="6276" y="10499"/>
                    <a:pt x="6276" y="10923"/>
                    <a:pt x="6565" y="10923"/>
                  </a:cubicBezTo>
                  <a:lnTo>
                    <a:pt x="7038" y="10923"/>
                  </a:lnTo>
                  <a:lnTo>
                    <a:pt x="7038" y="12859"/>
                  </a:lnTo>
                  <a:lnTo>
                    <a:pt x="6503" y="11771"/>
                  </a:lnTo>
                  <a:cubicBezTo>
                    <a:pt x="6383" y="11530"/>
                    <a:pt x="6138" y="11371"/>
                    <a:pt x="5873" y="11371"/>
                  </a:cubicBezTo>
                  <a:cubicBezTo>
                    <a:pt x="5868" y="11371"/>
                    <a:pt x="5863" y="11372"/>
                    <a:pt x="5858" y="11372"/>
                  </a:cubicBezTo>
                  <a:lnTo>
                    <a:pt x="4942" y="11372"/>
                  </a:lnTo>
                  <a:lnTo>
                    <a:pt x="4942" y="4082"/>
                  </a:lnTo>
                  <a:cubicBezTo>
                    <a:pt x="4942" y="3937"/>
                    <a:pt x="4836" y="3865"/>
                    <a:pt x="4730" y="3865"/>
                  </a:cubicBezTo>
                  <a:cubicBezTo>
                    <a:pt x="4624" y="3865"/>
                    <a:pt x="4518" y="3937"/>
                    <a:pt x="4518" y="4082"/>
                  </a:cubicBezTo>
                  <a:lnTo>
                    <a:pt x="4518" y="11372"/>
                  </a:lnTo>
                  <a:lnTo>
                    <a:pt x="596" y="11372"/>
                  </a:lnTo>
                  <a:cubicBezTo>
                    <a:pt x="271" y="11372"/>
                    <a:pt x="0" y="11636"/>
                    <a:pt x="0" y="11968"/>
                  </a:cubicBezTo>
                  <a:lnTo>
                    <a:pt x="0" y="14015"/>
                  </a:lnTo>
                  <a:cubicBezTo>
                    <a:pt x="0" y="14341"/>
                    <a:pt x="271" y="14611"/>
                    <a:pt x="596" y="14611"/>
                  </a:cubicBezTo>
                  <a:lnTo>
                    <a:pt x="6743" y="14611"/>
                  </a:lnTo>
                  <a:cubicBezTo>
                    <a:pt x="6995" y="14611"/>
                    <a:pt x="7229" y="14482"/>
                    <a:pt x="7358" y="14273"/>
                  </a:cubicBezTo>
                  <a:cubicBezTo>
                    <a:pt x="7407" y="14187"/>
                    <a:pt x="7444" y="14101"/>
                    <a:pt x="7456" y="14009"/>
                  </a:cubicBezTo>
                  <a:cubicBezTo>
                    <a:pt x="7462" y="13984"/>
                    <a:pt x="7468" y="13966"/>
                    <a:pt x="7468" y="13941"/>
                  </a:cubicBezTo>
                  <a:lnTo>
                    <a:pt x="7468" y="13898"/>
                  </a:lnTo>
                  <a:lnTo>
                    <a:pt x="7468" y="13886"/>
                  </a:lnTo>
                  <a:lnTo>
                    <a:pt x="7468" y="10720"/>
                  </a:lnTo>
                  <a:lnTo>
                    <a:pt x="7468" y="10714"/>
                  </a:lnTo>
                  <a:lnTo>
                    <a:pt x="7468" y="10708"/>
                  </a:lnTo>
                  <a:lnTo>
                    <a:pt x="7468" y="9755"/>
                  </a:lnTo>
                  <a:lnTo>
                    <a:pt x="7468" y="9749"/>
                  </a:lnTo>
                  <a:lnTo>
                    <a:pt x="7468" y="9743"/>
                  </a:lnTo>
                  <a:lnTo>
                    <a:pt x="7468" y="8796"/>
                  </a:lnTo>
                  <a:lnTo>
                    <a:pt x="7468" y="8790"/>
                  </a:lnTo>
                  <a:lnTo>
                    <a:pt x="7468" y="8784"/>
                  </a:lnTo>
                  <a:lnTo>
                    <a:pt x="7468" y="7837"/>
                  </a:lnTo>
                  <a:lnTo>
                    <a:pt x="7468" y="7831"/>
                  </a:lnTo>
                  <a:lnTo>
                    <a:pt x="7468" y="7825"/>
                  </a:lnTo>
                  <a:lnTo>
                    <a:pt x="7468" y="6878"/>
                  </a:lnTo>
                  <a:lnTo>
                    <a:pt x="7468" y="6872"/>
                  </a:lnTo>
                  <a:lnTo>
                    <a:pt x="7468" y="6866"/>
                  </a:lnTo>
                  <a:lnTo>
                    <a:pt x="7468" y="5920"/>
                  </a:lnTo>
                  <a:lnTo>
                    <a:pt x="7468" y="5913"/>
                  </a:lnTo>
                  <a:lnTo>
                    <a:pt x="7468" y="5907"/>
                  </a:lnTo>
                  <a:lnTo>
                    <a:pt x="7468" y="4961"/>
                  </a:lnTo>
                  <a:lnTo>
                    <a:pt x="7468" y="4954"/>
                  </a:lnTo>
                  <a:lnTo>
                    <a:pt x="7468" y="4948"/>
                  </a:lnTo>
                  <a:lnTo>
                    <a:pt x="7468" y="4002"/>
                  </a:lnTo>
                  <a:lnTo>
                    <a:pt x="7468" y="3996"/>
                  </a:lnTo>
                  <a:lnTo>
                    <a:pt x="7468" y="3989"/>
                  </a:lnTo>
                  <a:lnTo>
                    <a:pt x="7468" y="3043"/>
                  </a:lnTo>
                  <a:lnTo>
                    <a:pt x="7468" y="3037"/>
                  </a:lnTo>
                  <a:lnTo>
                    <a:pt x="7468" y="3031"/>
                  </a:lnTo>
                  <a:lnTo>
                    <a:pt x="7468" y="2078"/>
                  </a:lnTo>
                  <a:lnTo>
                    <a:pt x="7468" y="2066"/>
                  </a:lnTo>
                  <a:lnTo>
                    <a:pt x="7468" y="1125"/>
                  </a:lnTo>
                  <a:lnTo>
                    <a:pt x="7468" y="1113"/>
                  </a:lnTo>
                  <a:lnTo>
                    <a:pt x="7468" y="1107"/>
                  </a:lnTo>
                  <a:lnTo>
                    <a:pt x="7468" y="215"/>
                  </a:lnTo>
                  <a:cubicBezTo>
                    <a:pt x="7468" y="99"/>
                    <a:pt x="7370" y="0"/>
                    <a:pt x="72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9" name="Google Shape;1039;p51"/>
          <p:cNvGrpSpPr/>
          <p:nvPr/>
        </p:nvGrpSpPr>
        <p:grpSpPr>
          <a:xfrm>
            <a:off x="1475035" y="3367846"/>
            <a:ext cx="324072" cy="394652"/>
            <a:chOff x="1475035" y="3367846"/>
            <a:chExt cx="324072" cy="394652"/>
          </a:xfrm>
        </p:grpSpPr>
        <p:sp>
          <p:nvSpPr>
            <p:cNvPr id="1040" name="Google Shape;1040;p51"/>
            <p:cNvSpPr/>
            <p:nvPr/>
          </p:nvSpPr>
          <p:spPr>
            <a:xfrm>
              <a:off x="1475035" y="3367846"/>
              <a:ext cx="324072" cy="394652"/>
            </a:xfrm>
            <a:custGeom>
              <a:avLst/>
              <a:gdLst/>
              <a:ahLst/>
              <a:cxnLst/>
              <a:rect l="l" t="t" r="r" b="b"/>
              <a:pathLst>
                <a:path w="12016" h="14633" extrusionOk="0">
                  <a:moveTo>
                    <a:pt x="6004" y="2382"/>
                  </a:moveTo>
                  <a:lnTo>
                    <a:pt x="7049" y="3901"/>
                  </a:lnTo>
                  <a:lnTo>
                    <a:pt x="7049" y="6888"/>
                  </a:lnTo>
                  <a:lnTo>
                    <a:pt x="6687" y="6888"/>
                  </a:lnTo>
                  <a:lnTo>
                    <a:pt x="6687" y="5763"/>
                  </a:lnTo>
                  <a:cubicBezTo>
                    <a:pt x="6687" y="5407"/>
                    <a:pt x="6398" y="5118"/>
                    <a:pt x="6041" y="5118"/>
                  </a:cubicBezTo>
                  <a:cubicBezTo>
                    <a:pt x="5691" y="5118"/>
                    <a:pt x="5402" y="5407"/>
                    <a:pt x="5402" y="5763"/>
                  </a:cubicBezTo>
                  <a:lnTo>
                    <a:pt x="5402" y="5868"/>
                  </a:lnTo>
                  <a:cubicBezTo>
                    <a:pt x="5402" y="6009"/>
                    <a:pt x="5510" y="6080"/>
                    <a:pt x="5617" y="6080"/>
                  </a:cubicBezTo>
                  <a:cubicBezTo>
                    <a:pt x="5725" y="6080"/>
                    <a:pt x="5832" y="6009"/>
                    <a:pt x="5832" y="5868"/>
                  </a:cubicBezTo>
                  <a:lnTo>
                    <a:pt x="5832" y="5763"/>
                  </a:lnTo>
                  <a:cubicBezTo>
                    <a:pt x="5832" y="5619"/>
                    <a:pt x="5938" y="5547"/>
                    <a:pt x="6044" y="5547"/>
                  </a:cubicBezTo>
                  <a:cubicBezTo>
                    <a:pt x="6150" y="5547"/>
                    <a:pt x="6256" y="5619"/>
                    <a:pt x="6256" y="5763"/>
                  </a:cubicBezTo>
                  <a:lnTo>
                    <a:pt x="6256" y="6888"/>
                  </a:lnTo>
                  <a:lnTo>
                    <a:pt x="5832" y="6888"/>
                  </a:lnTo>
                  <a:lnTo>
                    <a:pt x="5832" y="6722"/>
                  </a:lnTo>
                  <a:cubicBezTo>
                    <a:pt x="5832" y="6581"/>
                    <a:pt x="5725" y="6510"/>
                    <a:pt x="5617" y="6510"/>
                  </a:cubicBezTo>
                  <a:cubicBezTo>
                    <a:pt x="5510" y="6510"/>
                    <a:pt x="5402" y="6581"/>
                    <a:pt x="5402" y="6722"/>
                  </a:cubicBezTo>
                  <a:lnTo>
                    <a:pt x="5402" y="6888"/>
                  </a:lnTo>
                  <a:lnTo>
                    <a:pt x="4960" y="6888"/>
                  </a:lnTo>
                  <a:lnTo>
                    <a:pt x="4966" y="3901"/>
                  </a:lnTo>
                  <a:lnTo>
                    <a:pt x="6004" y="2382"/>
                  </a:lnTo>
                  <a:close/>
                  <a:moveTo>
                    <a:pt x="7898" y="7318"/>
                  </a:moveTo>
                  <a:cubicBezTo>
                    <a:pt x="7984" y="7318"/>
                    <a:pt x="8057" y="7361"/>
                    <a:pt x="8100" y="7435"/>
                  </a:cubicBezTo>
                  <a:lnTo>
                    <a:pt x="8525" y="8185"/>
                  </a:lnTo>
                  <a:lnTo>
                    <a:pt x="3497" y="8185"/>
                  </a:lnTo>
                  <a:lnTo>
                    <a:pt x="3915" y="7435"/>
                  </a:lnTo>
                  <a:cubicBezTo>
                    <a:pt x="3958" y="7361"/>
                    <a:pt x="4031" y="7318"/>
                    <a:pt x="4117" y="7318"/>
                  </a:cubicBezTo>
                  <a:close/>
                  <a:moveTo>
                    <a:pt x="5795" y="11400"/>
                  </a:moveTo>
                  <a:lnTo>
                    <a:pt x="5795" y="14203"/>
                  </a:lnTo>
                  <a:lnTo>
                    <a:pt x="5298" y="14203"/>
                  </a:lnTo>
                  <a:lnTo>
                    <a:pt x="5298" y="12076"/>
                  </a:lnTo>
                  <a:cubicBezTo>
                    <a:pt x="5298" y="11762"/>
                    <a:pt x="5500" y="11492"/>
                    <a:pt x="5795" y="11400"/>
                  </a:cubicBezTo>
                  <a:close/>
                  <a:moveTo>
                    <a:pt x="6220" y="11400"/>
                  </a:moveTo>
                  <a:cubicBezTo>
                    <a:pt x="6515" y="11492"/>
                    <a:pt x="6717" y="11762"/>
                    <a:pt x="6717" y="12076"/>
                  </a:cubicBezTo>
                  <a:lnTo>
                    <a:pt x="6717" y="14203"/>
                  </a:lnTo>
                  <a:lnTo>
                    <a:pt x="6220" y="14203"/>
                  </a:lnTo>
                  <a:lnTo>
                    <a:pt x="6220" y="11400"/>
                  </a:lnTo>
                  <a:close/>
                  <a:moveTo>
                    <a:pt x="10461" y="10976"/>
                  </a:moveTo>
                  <a:lnTo>
                    <a:pt x="10461" y="14203"/>
                  </a:lnTo>
                  <a:lnTo>
                    <a:pt x="8439" y="14203"/>
                  </a:lnTo>
                  <a:lnTo>
                    <a:pt x="8439" y="10976"/>
                  </a:lnTo>
                  <a:close/>
                  <a:moveTo>
                    <a:pt x="8008" y="8615"/>
                  </a:moveTo>
                  <a:lnTo>
                    <a:pt x="8008" y="10754"/>
                  </a:lnTo>
                  <a:lnTo>
                    <a:pt x="8008" y="10760"/>
                  </a:lnTo>
                  <a:lnTo>
                    <a:pt x="8008" y="10767"/>
                  </a:lnTo>
                  <a:lnTo>
                    <a:pt x="8008" y="14209"/>
                  </a:lnTo>
                  <a:lnTo>
                    <a:pt x="7148" y="14209"/>
                  </a:lnTo>
                  <a:lnTo>
                    <a:pt x="7148" y="12076"/>
                  </a:lnTo>
                  <a:cubicBezTo>
                    <a:pt x="7148" y="11449"/>
                    <a:pt x="6638" y="10939"/>
                    <a:pt x="6011" y="10939"/>
                  </a:cubicBezTo>
                  <a:cubicBezTo>
                    <a:pt x="5377" y="10939"/>
                    <a:pt x="4867" y="11449"/>
                    <a:pt x="4867" y="12076"/>
                  </a:cubicBezTo>
                  <a:lnTo>
                    <a:pt x="4867" y="14209"/>
                  </a:lnTo>
                  <a:lnTo>
                    <a:pt x="4007" y="14209"/>
                  </a:lnTo>
                  <a:lnTo>
                    <a:pt x="4007" y="10767"/>
                  </a:lnTo>
                  <a:lnTo>
                    <a:pt x="4007" y="10760"/>
                  </a:lnTo>
                  <a:lnTo>
                    <a:pt x="4007" y="10754"/>
                  </a:lnTo>
                  <a:lnTo>
                    <a:pt x="4007" y="8615"/>
                  </a:lnTo>
                  <a:close/>
                  <a:moveTo>
                    <a:pt x="6011" y="1"/>
                  </a:moveTo>
                  <a:cubicBezTo>
                    <a:pt x="5903" y="1"/>
                    <a:pt x="5795" y="71"/>
                    <a:pt x="5795" y="213"/>
                  </a:cubicBezTo>
                  <a:lnTo>
                    <a:pt x="5795" y="606"/>
                  </a:lnTo>
                  <a:lnTo>
                    <a:pt x="5408" y="606"/>
                  </a:lnTo>
                  <a:cubicBezTo>
                    <a:pt x="5119" y="606"/>
                    <a:pt x="5119" y="1030"/>
                    <a:pt x="5408" y="1030"/>
                  </a:cubicBezTo>
                  <a:lnTo>
                    <a:pt x="5795" y="1030"/>
                  </a:lnTo>
                  <a:lnTo>
                    <a:pt x="5795" y="1946"/>
                  </a:lnTo>
                  <a:cubicBezTo>
                    <a:pt x="5783" y="1958"/>
                    <a:pt x="5771" y="1971"/>
                    <a:pt x="5759" y="1989"/>
                  </a:cubicBezTo>
                  <a:lnTo>
                    <a:pt x="3742" y="4921"/>
                  </a:lnTo>
                  <a:cubicBezTo>
                    <a:pt x="3629" y="5087"/>
                    <a:pt x="3773" y="5256"/>
                    <a:pt x="3926" y="5256"/>
                  </a:cubicBezTo>
                  <a:cubicBezTo>
                    <a:pt x="3988" y="5256"/>
                    <a:pt x="4051" y="5228"/>
                    <a:pt x="4099" y="5161"/>
                  </a:cubicBezTo>
                  <a:lnTo>
                    <a:pt x="4535" y="4522"/>
                  </a:lnTo>
                  <a:lnTo>
                    <a:pt x="4535" y="6888"/>
                  </a:lnTo>
                  <a:lnTo>
                    <a:pt x="4117" y="6888"/>
                  </a:lnTo>
                  <a:cubicBezTo>
                    <a:pt x="3878" y="6888"/>
                    <a:pt x="3656" y="7017"/>
                    <a:pt x="3540" y="7226"/>
                  </a:cubicBezTo>
                  <a:lnTo>
                    <a:pt x="3048" y="8099"/>
                  </a:lnTo>
                  <a:cubicBezTo>
                    <a:pt x="2919" y="8333"/>
                    <a:pt x="3085" y="8615"/>
                    <a:pt x="3349" y="8615"/>
                  </a:cubicBezTo>
                  <a:lnTo>
                    <a:pt x="3583" y="8615"/>
                  </a:lnTo>
                  <a:lnTo>
                    <a:pt x="3583" y="10545"/>
                  </a:lnTo>
                  <a:lnTo>
                    <a:pt x="571" y="10545"/>
                  </a:lnTo>
                  <a:lnTo>
                    <a:pt x="1351" y="9291"/>
                  </a:lnTo>
                  <a:lnTo>
                    <a:pt x="2937" y="9291"/>
                  </a:lnTo>
                  <a:cubicBezTo>
                    <a:pt x="3220" y="9291"/>
                    <a:pt x="3220" y="8861"/>
                    <a:pt x="2937" y="8861"/>
                  </a:cubicBezTo>
                  <a:lnTo>
                    <a:pt x="1327" y="8861"/>
                  </a:lnTo>
                  <a:cubicBezTo>
                    <a:pt x="1198" y="8861"/>
                    <a:pt x="1075" y="8929"/>
                    <a:pt x="1001" y="9039"/>
                  </a:cubicBezTo>
                  <a:lnTo>
                    <a:pt x="165" y="10386"/>
                  </a:lnTo>
                  <a:cubicBezTo>
                    <a:pt x="1" y="10641"/>
                    <a:pt x="186" y="10976"/>
                    <a:pt x="483" y="10976"/>
                  </a:cubicBezTo>
                  <a:cubicBezTo>
                    <a:pt x="485" y="10976"/>
                    <a:pt x="488" y="10976"/>
                    <a:pt x="491" y="10976"/>
                  </a:cubicBezTo>
                  <a:lnTo>
                    <a:pt x="1124" y="10976"/>
                  </a:lnTo>
                  <a:lnTo>
                    <a:pt x="1124" y="11541"/>
                  </a:lnTo>
                  <a:cubicBezTo>
                    <a:pt x="1124" y="11686"/>
                    <a:pt x="1232" y="11758"/>
                    <a:pt x="1339" y="11758"/>
                  </a:cubicBezTo>
                  <a:cubicBezTo>
                    <a:pt x="1447" y="11758"/>
                    <a:pt x="1554" y="11686"/>
                    <a:pt x="1554" y="11541"/>
                  </a:cubicBezTo>
                  <a:lnTo>
                    <a:pt x="1554" y="10976"/>
                  </a:lnTo>
                  <a:lnTo>
                    <a:pt x="3576" y="10976"/>
                  </a:lnTo>
                  <a:lnTo>
                    <a:pt x="3576" y="14203"/>
                  </a:lnTo>
                  <a:lnTo>
                    <a:pt x="1554" y="14203"/>
                  </a:lnTo>
                  <a:lnTo>
                    <a:pt x="1554" y="12396"/>
                  </a:lnTo>
                  <a:cubicBezTo>
                    <a:pt x="1554" y="12254"/>
                    <a:pt x="1447" y="12183"/>
                    <a:pt x="1339" y="12183"/>
                  </a:cubicBezTo>
                  <a:cubicBezTo>
                    <a:pt x="1232" y="12183"/>
                    <a:pt x="1124" y="12254"/>
                    <a:pt x="1124" y="12396"/>
                  </a:cubicBezTo>
                  <a:lnTo>
                    <a:pt x="1124" y="14418"/>
                  </a:lnTo>
                  <a:cubicBezTo>
                    <a:pt x="1124" y="14535"/>
                    <a:pt x="1216" y="14633"/>
                    <a:pt x="1339" y="14633"/>
                  </a:cubicBezTo>
                  <a:lnTo>
                    <a:pt x="10676" y="14633"/>
                  </a:lnTo>
                  <a:cubicBezTo>
                    <a:pt x="10799" y="14633"/>
                    <a:pt x="10891" y="14535"/>
                    <a:pt x="10891" y="14418"/>
                  </a:cubicBezTo>
                  <a:lnTo>
                    <a:pt x="10891" y="10976"/>
                  </a:lnTo>
                  <a:lnTo>
                    <a:pt x="11524" y="10976"/>
                  </a:lnTo>
                  <a:cubicBezTo>
                    <a:pt x="11825" y="10976"/>
                    <a:pt x="12016" y="10644"/>
                    <a:pt x="11850" y="10386"/>
                  </a:cubicBezTo>
                  <a:lnTo>
                    <a:pt x="11014" y="9046"/>
                  </a:lnTo>
                  <a:cubicBezTo>
                    <a:pt x="10946" y="8929"/>
                    <a:pt x="10817" y="8861"/>
                    <a:pt x="10688" y="8861"/>
                  </a:cubicBezTo>
                  <a:lnTo>
                    <a:pt x="9084" y="8861"/>
                  </a:lnTo>
                  <a:cubicBezTo>
                    <a:pt x="8795" y="8861"/>
                    <a:pt x="8795" y="9291"/>
                    <a:pt x="9084" y="9291"/>
                  </a:cubicBezTo>
                  <a:lnTo>
                    <a:pt x="10664" y="9291"/>
                  </a:lnTo>
                  <a:lnTo>
                    <a:pt x="11444" y="10545"/>
                  </a:lnTo>
                  <a:lnTo>
                    <a:pt x="8439" y="10545"/>
                  </a:lnTo>
                  <a:lnTo>
                    <a:pt x="8439" y="8615"/>
                  </a:lnTo>
                  <a:lnTo>
                    <a:pt x="8672" y="8615"/>
                  </a:lnTo>
                  <a:cubicBezTo>
                    <a:pt x="8930" y="8615"/>
                    <a:pt x="9096" y="8333"/>
                    <a:pt x="8973" y="8105"/>
                  </a:cubicBezTo>
                  <a:lnTo>
                    <a:pt x="8482" y="7226"/>
                  </a:lnTo>
                  <a:cubicBezTo>
                    <a:pt x="8365" y="7017"/>
                    <a:pt x="8144" y="6888"/>
                    <a:pt x="7904" y="6888"/>
                  </a:cubicBezTo>
                  <a:lnTo>
                    <a:pt x="7486" y="6888"/>
                  </a:lnTo>
                  <a:lnTo>
                    <a:pt x="7486" y="4522"/>
                  </a:lnTo>
                  <a:lnTo>
                    <a:pt x="7922" y="5161"/>
                  </a:lnTo>
                  <a:cubicBezTo>
                    <a:pt x="7970" y="5230"/>
                    <a:pt x="8034" y="5259"/>
                    <a:pt x="8096" y="5259"/>
                  </a:cubicBezTo>
                  <a:cubicBezTo>
                    <a:pt x="8248" y="5259"/>
                    <a:pt x="8392" y="5087"/>
                    <a:pt x="8279" y="4921"/>
                  </a:cubicBezTo>
                  <a:lnTo>
                    <a:pt x="6256" y="1989"/>
                  </a:lnTo>
                  <a:cubicBezTo>
                    <a:pt x="6250" y="1971"/>
                    <a:pt x="6238" y="1958"/>
                    <a:pt x="6226" y="1946"/>
                  </a:cubicBezTo>
                  <a:lnTo>
                    <a:pt x="6226" y="1030"/>
                  </a:lnTo>
                  <a:lnTo>
                    <a:pt x="6613" y="1030"/>
                  </a:lnTo>
                  <a:cubicBezTo>
                    <a:pt x="6902" y="1030"/>
                    <a:pt x="6902" y="606"/>
                    <a:pt x="6613" y="606"/>
                  </a:cubicBezTo>
                  <a:lnTo>
                    <a:pt x="6226" y="606"/>
                  </a:lnTo>
                  <a:lnTo>
                    <a:pt x="6226" y="213"/>
                  </a:lnTo>
                  <a:cubicBezTo>
                    <a:pt x="6226" y="71"/>
                    <a:pt x="6118" y="1"/>
                    <a:pt x="601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51"/>
            <p:cNvSpPr/>
            <p:nvPr/>
          </p:nvSpPr>
          <p:spPr>
            <a:xfrm>
              <a:off x="1714043" y="3681588"/>
              <a:ext cx="30854" cy="48924"/>
            </a:xfrm>
            <a:custGeom>
              <a:avLst/>
              <a:gdLst/>
              <a:ahLst/>
              <a:cxnLst/>
              <a:rect l="l" t="t" r="r" b="b"/>
              <a:pathLst>
                <a:path w="1144" h="1814" extrusionOk="0">
                  <a:moveTo>
                    <a:pt x="572" y="429"/>
                  </a:moveTo>
                  <a:cubicBezTo>
                    <a:pt x="643" y="429"/>
                    <a:pt x="714" y="477"/>
                    <a:pt x="714" y="572"/>
                  </a:cubicBezTo>
                  <a:lnTo>
                    <a:pt x="714" y="1383"/>
                  </a:lnTo>
                  <a:lnTo>
                    <a:pt x="431" y="1383"/>
                  </a:lnTo>
                  <a:lnTo>
                    <a:pt x="431" y="572"/>
                  </a:lnTo>
                  <a:cubicBezTo>
                    <a:pt x="431" y="477"/>
                    <a:pt x="502" y="429"/>
                    <a:pt x="572" y="429"/>
                  </a:cubicBezTo>
                  <a:close/>
                  <a:moveTo>
                    <a:pt x="572" y="0"/>
                  </a:moveTo>
                  <a:cubicBezTo>
                    <a:pt x="259" y="0"/>
                    <a:pt x="1" y="258"/>
                    <a:pt x="1" y="572"/>
                  </a:cubicBezTo>
                  <a:lnTo>
                    <a:pt x="1" y="1598"/>
                  </a:lnTo>
                  <a:cubicBezTo>
                    <a:pt x="1" y="1721"/>
                    <a:pt x="99" y="1814"/>
                    <a:pt x="216" y="1814"/>
                  </a:cubicBezTo>
                  <a:lnTo>
                    <a:pt x="929" y="1814"/>
                  </a:lnTo>
                  <a:cubicBezTo>
                    <a:pt x="1052" y="1814"/>
                    <a:pt x="1144" y="1721"/>
                    <a:pt x="1144" y="1598"/>
                  </a:cubicBezTo>
                  <a:lnTo>
                    <a:pt x="1144" y="572"/>
                  </a:lnTo>
                  <a:cubicBezTo>
                    <a:pt x="1144" y="258"/>
                    <a:pt x="886" y="0"/>
                    <a:pt x="57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51"/>
            <p:cNvSpPr/>
            <p:nvPr/>
          </p:nvSpPr>
          <p:spPr>
            <a:xfrm>
              <a:off x="1529218" y="3681588"/>
              <a:ext cx="30854" cy="48924"/>
            </a:xfrm>
            <a:custGeom>
              <a:avLst/>
              <a:gdLst/>
              <a:ahLst/>
              <a:cxnLst/>
              <a:rect l="l" t="t" r="r" b="b"/>
              <a:pathLst>
                <a:path w="1144" h="1814" extrusionOk="0">
                  <a:moveTo>
                    <a:pt x="569" y="429"/>
                  </a:moveTo>
                  <a:cubicBezTo>
                    <a:pt x="641" y="429"/>
                    <a:pt x="713" y="477"/>
                    <a:pt x="713" y="572"/>
                  </a:cubicBezTo>
                  <a:lnTo>
                    <a:pt x="713" y="1383"/>
                  </a:lnTo>
                  <a:lnTo>
                    <a:pt x="424" y="1383"/>
                  </a:lnTo>
                  <a:lnTo>
                    <a:pt x="424" y="572"/>
                  </a:lnTo>
                  <a:cubicBezTo>
                    <a:pt x="424" y="477"/>
                    <a:pt x="496" y="429"/>
                    <a:pt x="569" y="429"/>
                  </a:cubicBezTo>
                  <a:close/>
                  <a:moveTo>
                    <a:pt x="572" y="0"/>
                  </a:moveTo>
                  <a:cubicBezTo>
                    <a:pt x="252" y="0"/>
                    <a:pt x="0" y="258"/>
                    <a:pt x="0" y="572"/>
                  </a:cubicBezTo>
                  <a:lnTo>
                    <a:pt x="0" y="1598"/>
                  </a:lnTo>
                  <a:cubicBezTo>
                    <a:pt x="0" y="1721"/>
                    <a:pt x="92" y="1814"/>
                    <a:pt x="215" y="1814"/>
                  </a:cubicBezTo>
                  <a:lnTo>
                    <a:pt x="928" y="1814"/>
                  </a:lnTo>
                  <a:cubicBezTo>
                    <a:pt x="1045" y="1814"/>
                    <a:pt x="1143" y="1721"/>
                    <a:pt x="1143" y="1598"/>
                  </a:cubicBezTo>
                  <a:lnTo>
                    <a:pt x="1143" y="572"/>
                  </a:lnTo>
                  <a:cubicBezTo>
                    <a:pt x="1143" y="258"/>
                    <a:pt x="885" y="0"/>
                    <a:pt x="57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51"/>
            <p:cNvSpPr/>
            <p:nvPr/>
          </p:nvSpPr>
          <p:spPr>
            <a:xfrm>
              <a:off x="1619729" y="3618936"/>
              <a:ext cx="40455" cy="34818"/>
            </a:xfrm>
            <a:custGeom>
              <a:avLst/>
              <a:gdLst/>
              <a:ahLst/>
              <a:cxnLst/>
              <a:rect l="l" t="t" r="r" b="b"/>
              <a:pathLst>
                <a:path w="1500" h="1291" extrusionOk="0">
                  <a:moveTo>
                    <a:pt x="639" y="430"/>
                  </a:moveTo>
                  <a:cubicBezTo>
                    <a:pt x="830" y="430"/>
                    <a:pt x="922" y="664"/>
                    <a:pt x="793" y="799"/>
                  </a:cubicBezTo>
                  <a:cubicBezTo>
                    <a:pt x="750" y="840"/>
                    <a:pt x="696" y="859"/>
                    <a:pt x="644" y="859"/>
                  </a:cubicBezTo>
                  <a:cubicBezTo>
                    <a:pt x="532" y="859"/>
                    <a:pt x="424" y="775"/>
                    <a:pt x="424" y="645"/>
                  </a:cubicBezTo>
                  <a:cubicBezTo>
                    <a:pt x="424" y="528"/>
                    <a:pt x="523" y="430"/>
                    <a:pt x="639" y="430"/>
                  </a:cubicBezTo>
                  <a:close/>
                  <a:moveTo>
                    <a:pt x="645" y="1"/>
                  </a:moveTo>
                  <a:cubicBezTo>
                    <a:pt x="316" y="1"/>
                    <a:pt x="0" y="258"/>
                    <a:pt x="0" y="645"/>
                  </a:cubicBezTo>
                  <a:cubicBezTo>
                    <a:pt x="0" y="1002"/>
                    <a:pt x="283" y="1285"/>
                    <a:pt x="639" y="1291"/>
                  </a:cubicBezTo>
                  <a:cubicBezTo>
                    <a:pt x="1211" y="1291"/>
                    <a:pt x="1500" y="596"/>
                    <a:pt x="1094" y="190"/>
                  </a:cubicBezTo>
                  <a:cubicBezTo>
                    <a:pt x="963" y="59"/>
                    <a:pt x="803" y="1"/>
                    <a:pt x="64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4" name="Google Shape;1044;p51"/>
          <p:cNvGrpSpPr/>
          <p:nvPr/>
        </p:nvGrpSpPr>
        <p:grpSpPr>
          <a:xfrm>
            <a:off x="3398347" y="1557485"/>
            <a:ext cx="398886" cy="338716"/>
            <a:chOff x="3398347" y="1557485"/>
            <a:chExt cx="398886" cy="338716"/>
          </a:xfrm>
        </p:grpSpPr>
        <p:sp>
          <p:nvSpPr>
            <p:cNvPr id="1045" name="Google Shape;1045;p51"/>
            <p:cNvSpPr/>
            <p:nvPr/>
          </p:nvSpPr>
          <p:spPr>
            <a:xfrm>
              <a:off x="3616857" y="1762537"/>
              <a:ext cx="96013" cy="85899"/>
            </a:xfrm>
            <a:custGeom>
              <a:avLst/>
              <a:gdLst/>
              <a:ahLst/>
              <a:cxnLst/>
              <a:rect l="l" t="t" r="r" b="b"/>
              <a:pathLst>
                <a:path w="3560" h="3185" extrusionOk="0">
                  <a:moveTo>
                    <a:pt x="2557" y="425"/>
                  </a:moveTo>
                  <a:lnTo>
                    <a:pt x="2557" y="1980"/>
                  </a:lnTo>
                  <a:lnTo>
                    <a:pt x="1002" y="1980"/>
                  </a:lnTo>
                  <a:lnTo>
                    <a:pt x="1002" y="425"/>
                  </a:lnTo>
                  <a:close/>
                  <a:moveTo>
                    <a:pt x="3129" y="2410"/>
                  </a:moveTo>
                  <a:lnTo>
                    <a:pt x="3129" y="2754"/>
                  </a:lnTo>
                  <a:lnTo>
                    <a:pt x="430" y="2754"/>
                  </a:lnTo>
                  <a:lnTo>
                    <a:pt x="430" y="2410"/>
                  </a:lnTo>
                  <a:close/>
                  <a:moveTo>
                    <a:pt x="2777" y="0"/>
                  </a:moveTo>
                  <a:cubicBezTo>
                    <a:pt x="2773" y="0"/>
                    <a:pt x="2770" y="1"/>
                    <a:pt x="2766" y="1"/>
                  </a:cubicBezTo>
                  <a:lnTo>
                    <a:pt x="787" y="1"/>
                  </a:lnTo>
                  <a:cubicBezTo>
                    <a:pt x="670" y="1"/>
                    <a:pt x="572" y="93"/>
                    <a:pt x="572" y="216"/>
                  </a:cubicBezTo>
                  <a:lnTo>
                    <a:pt x="572" y="1980"/>
                  </a:lnTo>
                  <a:lnTo>
                    <a:pt x="209" y="1980"/>
                  </a:lnTo>
                  <a:cubicBezTo>
                    <a:pt x="92" y="1980"/>
                    <a:pt x="0" y="2078"/>
                    <a:pt x="0" y="2195"/>
                  </a:cubicBezTo>
                  <a:lnTo>
                    <a:pt x="0" y="2970"/>
                  </a:lnTo>
                  <a:cubicBezTo>
                    <a:pt x="0" y="3086"/>
                    <a:pt x="92" y="3185"/>
                    <a:pt x="209" y="3185"/>
                  </a:cubicBezTo>
                  <a:lnTo>
                    <a:pt x="3350" y="3185"/>
                  </a:lnTo>
                  <a:cubicBezTo>
                    <a:pt x="3467" y="3185"/>
                    <a:pt x="3559" y="3086"/>
                    <a:pt x="3559" y="2970"/>
                  </a:cubicBezTo>
                  <a:lnTo>
                    <a:pt x="3559" y="2195"/>
                  </a:lnTo>
                  <a:cubicBezTo>
                    <a:pt x="3559" y="2078"/>
                    <a:pt x="3467" y="1980"/>
                    <a:pt x="3350" y="1980"/>
                  </a:cubicBezTo>
                  <a:lnTo>
                    <a:pt x="2987" y="1980"/>
                  </a:lnTo>
                  <a:lnTo>
                    <a:pt x="2987" y="216"/>
                  </a:lnTo>
                  <a:cubicBezTo>
                    <a:pt x="2987" y="97"/>
                    <a:pt x="2895" y="0"/>
                    <a:pt x="277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51"/>
            <p:cNvSpPr/>
            <p:nvPr/>
          </p:nvSpPr>
          <p:spPr>
            <a:xfrm>
              <a:off x="3398347" y="1557485"/>
              <a:ext cx="398886" cy="338716"/>
            </a:xfrm>
            <a:custGeom>
              <a:avLst/>
              <a:gdLst/>
              <a:ahLst/>
              <a:cxnLst/>
              <a:rect l="l" t="t" r="r" b="b"/>
              <a:pathLst>
                <a:path w="14790" h="12559" extrusionOk="0">
                  <a:moveTo>
                    <a:pt x="11514" y="431"/>
                  </a:moveTo>
                  <a:lnTo>
                    <a:pt x="11514" y="787"/>
                  </a:lnTo>
                  <a:lnTo>
                    <a:pt x="9491" y="787"/>
                  </a:lnTo>
                  <a:lnTo>
                    <a:pt x="9491" y="431"/>
                  </a:lnTo>
                  <a:close/>
                  <a:moveTo>
                    <a:pt x="11040" y="1217"/>
                  </a:moveTo>
                  <a:lnTo>
                    <a:pt x="11040" y="1635"/>
                  </a:lnTo>
                  <a:lnTo>
                    <a:pt x="9965" y="1635"/>
                  </a:lnTo>
                  <a:lnTo>
                    <a:pt x="9965" y="1217"/>
                  </a:lnTo>
                  <a:close/>
                  <a:moveTo>
                    <a:pt x="3308" y="2066"/>
                  </a:moveTo>
                  <a:lnTo>
                    <a:pt x="3074" y="2901"/>
                  </a:lnTo>
                  <a:lnTo>
                    <a:pt x="1716" y="2901"/>
                  </a:lnTo>
                  <a:lnTo>
                    <a:pt x="2048" y="2066"/>
                  </a:lnTo>
                  <a:close/>
                  <a:moveTo>
                    <a:pt x="3922" y="2066"/>
                  </a:moveTo>
                  <a:lnTo>
                    <a:pt x="3922" y="2901"/>
                  </a:lnTo>
                  <a:lnTo>
                    <a:pt x="3529" y="2901"/>
                  </a:lnTo>
                  <a:lnTo>
                    <a:pt x="3756" y="2066"/>
                  </a:lnTo>
                  <a:close/>
                  <a:moveTo>
                    <a:pt x="2970" y="3338"/>
                  </a:moveTo>
                  <a:lnTo>
                    <a:pt x="2693" y="4352"/>
                  </a:lnTo>
                  <a:lnTo>
                    <a:pt x="1156" y="4352"/>
                  </a:lnTo>
                  <a:lnTo>
                    <a:pt x="1556" y="3338"/>
                  </a:lnTo>
                  <a:close/>
                  <a:moveTo>
                    <a:pt x="3947" y="3338"/>
                  </a:moveTo>
                  <a:cubicBezTo>
                    <a:pt x="4039" y="3676"/>
                    <a:pt x="4340" y="3916"/>
                    <a:pt x="4697" y="3928"/>
                  </a:cubicBezTo>
                  <a:lnTo>
                    <a:pt x="4629" y="4352"/>
                  </a:lnTo>
                  <a:lnTo>
                    <a:pt x="3142" y="4352"/>
                  </a:lnTo>
                  <a:lnTo>
                    <a:pt x="3412" y="3338"/>
                  </a:lnTo>
                  <a:close/>
                  <a:moveTo>
                    <a:pt x="2570" y="4782"/>
                  </a:moveTo>
                  <a:lnTo>
                    <a:pt x="2275" y="5883"/>
                  </a:lnTo>
                  <a:cubicBezTo>
                    <a:pt x="2263" y="5926"/>
                    <a:pt x="2257" y="5969"/>
                    <a:pt x="2257" y="6012"/>
                  </a:cubicBezTo>
                  <a:lnTo>
                    <a:pt x="511" y="6012"/>
                  </a:lnTo>
                  <a:lnTo>
                    <a:pt x="990" y="4782"/>
                  </a:lnTo>
                  <a:close/>
                  <a:moveTo>
                    <a:pt x="4555" y="4782"/>
                  </a:moveTo>
                  <a:cubicBezTo>
                    <a:pt x="4371" y="5963"/>
                    <a:pt x="4371" y="5913"/>
                    <a:pt x="4371" y="6012"/>
                  </a:cubicBezTo>
                  <a:lnTo>
                    <a:pt x="2693" y="6012"/>
                  </a:lnTo>
                  <a:cubicBezTo>
                    <a:pt x="2687" y="6006"/>
                    <a:pt x="2687" y="5999"/>
                    <a:pt x="2693" y="5993"/>
                  </a:cubicBezTo>
                  <a:lnTo>
                    <a:pt x="3019" y="4782"/>
                  </a:lnTo>
                  <a:close/>
                  <a:moveTo>
                    <a:pt x="6283" y="3927"/>
                  </a:moveTo>
                  <a:cubicBezTo>
                    <a:pt x="6326" y="3927"/>
                    <a:pt x="6357" y="3956"/>
                    <a:pt x="6369" y="3996"/>
                  </a:cubicBezTo>
                  <a:lnTo>
                    <a:pt x="6971" y="5913"/>
                  </a:lnTo>
                  <a:cubicBezTo>
                    <a:pt x="6983" y="5944"/>
                    <a:pt x="6996" y="5981"/>
                    <a:pt x="7008" y="6012"/>
                  </a:cubicBezTo>
                  <a:lnTo>
                    <a:pt x="4801" y="6012"/>
                  </a:lnTo>
                  <a:cubicBezTo>
                    <a:pt x="4801" y="5999"/>
                    <a:pt x="4801" y="5981"/>
                    <a:pt x="4801" y="5969"/>
                  </a:cubicBezTo>
                  <a:lnTo>
                    <a:pt x="4986" y="4782"/>
                  </a:lnTo>
                  <a:lnTo>
                    <a:pt x="5871" y="4782"/>
                  </a:lnTo>
                  <a:cubicBezTo>
                    <a:pt x="6154" y="4782"/>
                    <a:pt x="6154" y="4352"/>
                    <a:pt x="5871" y="4352"/>
                  </a:cubicBezTo>
                  <a:lnTo>
                    <a:pt x="5053" y="4352"/>
                  </a:lnTo>
                  <a:lnTo>
                    <a:pt x="5121" y="3928"/>
                  </a:lnTo>
                  <a:lnTo>
                    <a:pt x="6270" y="3928"/>
                  </a:lnTo>
                  <a:cubicBezTo>
                    <a:pt x="6275" y="3927"/>
                    <a:pt x="6279" y="3927"/>
                    <a:pt x="6283" y="3927"/>
                  </a:cubicBezTo>
                  <a:close/>
                  <a:moveTo>
                    <a:pt x="12749" y="2066"/>
                  </a:moveTo>
                  <a:lnTo>
                    <a:pt x="14286" y="6012"/>
                  </a:lnTo>
                  <a:lnTo>
                    <a:pt x="7684" y="6012"/>
                  </a:lnTo>
                  <a:cubicBezTo>
                    <a:pt x="7543" y="6012"/>
                    <a:pt x="7420" y="5920"/>
                    <a:pt x="7377" y="5784"/>
                  </a:cubicBezTo>
                  <a:lnTo>
                    <a:pt x="6781" y="3867"/>
                  </a:lnTo>
                  <a:cubicBezTo>
                    <a:pt x="6707" y="3645"/>
                    <a:pt x="6504" y="3492"/>
                    <a:pt x="6270" y="3492"/>
                  </a:cubicBezTo>
                  <a:lnTo>
                    <a:pt x="4703" y="3492"/>
                  </a:lnTo>
                  <a:cubicBezTo>
                    <a:pt x="4506" y="3492"/>
                    <a:pt x="4346" y="3332"/>
                    <a:pt x="4346" y="3135"/>
                  </a:cubicBezTo>
                  <a:lnTo>
                    <a:pt x="4346" y="3123"/>
                  </a:lnTo>
                  <a:lnTo>
                    <a:pt x="4346" y="3117"/>
                  </a:lnTo>
                  <a:lnTo>
                    <a:pt x="4346" y="3110"/>
                  </a:lnTo>
                  <a:lnTo>
                    <a:pt x="4346" y="2066"/>
                  </a:lnTo>
                  <a:close/>
                  <a:moveTo>
                    <a:pt x="3246" y="6442"/>
                  </a:moveTo>
                  <a:lnTo>
                    <a:pt x="3246" y="8132"/>
                  </a:lnTo>
                  <a:lnTo>
                    <a:pt x="2115" y="8132"/>
                  </a:lnTo>
                  <a:lnTo>
                    <a:pt x="2115" y="6442"/>
                  </a:lnTo>
                  <a:close/>
                  <a:moveTo>
                    <a:pt x="4826" y="6442"/>
                  </a:moveTo>
                  <a:lnTo>
                    <a:pt x="4826" y="8132"/>
                  </a:lnTo>
                  <a:lnTo>
                    <a:pt x="3676" y="8132"/>
                  </a:lnTo>
                  <a:lnTo>
                    <a:pt x="3676" y="6442"/>
                  </a:lnTo>
                  <a:close/>
                  <a:moveTo>
                    <a:pt x="6387" y="6442"/>
                  </a:moveTo>
                  <a:lnTo>
                    <a:pt x="6387" y="8132"/>
                  </a:lnTo>
                  <a:lnTo>
                    <a:pt x="5256" y="8132"/>
                  </a:lnTo>
                  <a:lnTo>
                    <a:pt x="5256" y="6442"/>
                  </a:lnTo>
                  <a:close/>
                  <a:moveTo>
                    <a:pt x="6393" y="8563"/>
                  </a:moveTo>
                  <a:lnTo>
                    <a:pt x="6393" y="8710"/>
                  </a:lnTo>
                  <a:lnTo>
                    <a:pt x="2115" y="8710"/>
                  </a:lnTo>
                  <a:lnTo>
                    <a:pt x="2115" y="8563"/>
                  </a:lnTo>
                  <a:close/>
                  <a:moveTo>
                    <a:pt x="3246" y="9140"/>
                  </a:moveTo>
                  <a:lnTo>
                    <a:pt x="3246" y="11114"/>
                  </a:lnTo>
                  <a:lnTo>
                    <a:pt x="2115" y="11114"/>
                  </a:lnTo>
                  <a:lnTo>
                    <a:pt x="2115" y="9140"/>
                  </a:lnTo>
                  <a:close/>
                  <a:moveTo>
                    <a:pt x="4826" y="9134"/>
                  </a:moveTo>
                  <a:lnTo>
                    <a:pt x="4826" y="11114"/>
                  </a:lnTo>
                  <a:lnTo>
                    <a:pt x="3676" y="11114"/>
                  </a:lnTo>
                  <a:lnTo>
                    <a:pt x="3676" y="9134"/>
                  </a:lnTo>
                  <a:close/>
                  <a:moveTo>
                    <a:pt x="6393" y="9134"/>
                  </a:moveTo>
                  <a:lnTo>
                    <a:pt x="6393" y="11107"/>
                  </a:lnTo>
                  <a:lnTo>
                    <a:pt x="5256" y="11114"/>
                  </a:lnTo>
                  <a:lnTo>
                    <a:pt x="5256" y="9134"/>
                  </a:lnTo>
                  <a:close/>
                  <a:moveTo>
                    <a:pt x="9338" y="0"/>
                  </a:moveTo>
                  <a:cubicBezTo>
                    <a:pt x="9190" y="0"/>
                    <a:pt x="9067" y="123"/>
                    <a:pt x="9067" y="271"/>
                  </a:cubicBezTo>
                  <a:lnTo>
                    <a:pt x="9067" y="941"/>
                  </a:lnTo>
                  <a:cubicBezTo>
                    <a:pt x="9067" y="1088"/>
                    <a:pt x="9190" y="1211"/>
                    <a:pt x="9338" y="1211"/>
                  </a:cubicBezTo>
                  <a:lnTo>
                    <a:pt x="9540" y="1211"/>
                  </a:lnTo>
                  <a:lnTo>
                    <a:pt x="9540" y="1635"/>
                  </a:lnTo>
                  <a:lnTo>
                    <a:pt x="2048" y="1635"/>
                  </a:lnTo>
                  <a:cubicBezTo>
                    <a:pt x="2043" y="1635"/>
                    <a:pt x="2038" y="1635"/>
                    <a:pt x="2034" y="1635"/>
                  </a:cubicBezTo>
                  <a:cubicBezTo>
                    <a:pt x="1867" y="1635"/>
                    <a:pt x="1714" y="1744"/>
                    <a:pt x="1654" y="1906"/>
                  </a:cubicBezTo>
                  <a:lnTo>
                    <a:pt x="1212" y="3037"/>
                  </a:lnTo>
                  <a:lnTo>
                    <a:pt x="652" y="4481"/>
                  </a:lnTo>
                  <a:lnTo>
                    <a:pt x="652" y="4487"/>
                  </a:lnTo>
                  <a:lnTo>
                    <a:pt x="111" y="5858"/>
                  </a:lnTo>
                  <a:cubicBezTo>
                    <a:pt x="1" y="6141"/>
                    <a:pt x="210" y="6442"/>
                    <a:pt x="511" y="6442"/>
                  </a:cubicBezTo>
                  <a:lnTo>
                    <a:pt x="1685" y="6442"/>
                  </a:lnTo>
                  <a:lnTo>
                    <a:pt x="1685" y="12109"/>
                  </a:lnTo>
                  <a:cubicBezTo>
                    <a:pt x="1685" y="12355"/>
                    <a:pt x="1888" y="12558"/>
                    <a:pt x="2127" y="12558"/>
                  </a:cubicBezTo>
                  <a:lnTo>
                    <a:pt x="3037" y="12558"/>
                  </a:lnTo>
                  <a:cubicBezTo>
                    <a:pt x="3320" y="12558"/>
                    <a:pt x="3320" y="12128"/>
                    <a:pt x="3037" y="12128"/>
                  </a:cubicBezTo>
                  <a:lnTo>
                    <a:pt x="2127" y="12128"/>
                  </a:lnTo>
                  <a:cubicBezTo>
                    <a:pt x="2121" y="12128"/>
                    <a:pt x="2115" y="12122"/>
                    <a:pt x="2115" y="12109"/>
                  </a:cubicBezTo>
                  <a:lnTo>
                    <a:pt x="2115" y="11538"/>
                  </a:lnTo>
                  <a:lnTo>
                    <a:pt x="6387" y="11538"/>
                  </a:lnTo>
                  <a:lnTo>
                    <a:pt x="6387" y="12128"/>
                  </a:lnTo>
                  <a:lnTo>
                    <a:pt x="3892" y="12128"/>
                  </a:lnTo>
                  <a:cubicBezTo>
                    <a:pt x="3603" y="12128"/>
                    <a:pt x="3603" y="12558"/>
                    <a:pt x="3892" y="12558"/>
                  </a:cubicBezTo>
                  <a:lnTo>
                    <a:pt x="12669" y="12558"/>
                  </a:lnTo>
                  <a:cubicBezTo>
                    <a:pt x="12909" y="12558"/>
                    <a:pt x="13112" y="12355"/>
                    <a:pt x="13112" y="12109"/>
                  </a:cubicBezTo>
                  <a:lnTo>
                    <a:pt x="13112" y="8403"/>
                  </a:lnTo>
                  <a:cubicBezTo>
                    <a:pt x="13112" y="8258"/>
                    <a:pt x="13004" y="8186"/>
                    <a:pt x="12897" y="8186"/>
                  </a:cubicBezTo>
                  <a:cubicBezTo>
                    <a:pt x="12789" y="8186"/>
                    <a:pt x="12681" y="8258"/>
                    <a:pt x="12681" y="8403"/>
                  </a:cubicBezTo>
                  <a:lnTo>
                    <a:pt x="12681" y="12109"/>
                  </a:lnTo>
                  <a:cubicBezTo>
                    <a:pt x="12681" y="12115"/>
                    <a:pt x="12675" y="12128"/>
                    <a:pt x="12669" y="12128"/>
                  </a:cubicBezTo>
                  <a:lnTo>
                    <a:pt x="6817" y="12128"/>
                  </a:lnTo>
                  <a:lnTo>
                    <a:pt x="6817" y="6442"/>
                  </a:lnTo>
                  <a:lnTo>
                    <a:pt x="12681" y="6442"/>
                  </a:lnTo>
                  <a:lnTo>
                    <a:pt x="12681" y="7542"/>
                  </a:lnTo>
                  <a:cubicBezTo>
                    <a:pt x="12678" y="7687"/>
                    <a:pt x="12784" y="7759"/>
                    <a:pt x="12891" y="7759"/>
                  </a:cubicBezTo>
                  <a:cubicBezTo>
                    <a:pt x="12998" y="7759"/>
                    <a:pt x="13106" y="7687"/>
                    <a:pt x="13106" y="7542"/>
                  </a:cubicBezTo>
                  <a:lnTo>
                    <a:pt x="13106" y="6436"/>
                  </a:lnTo>
                  <a:lnTo>
                    <a:pt x="14286" y="6436"/>
                  </a:lnTo>
                  <a:cubicBezTo>
                    <a:pt x="14587" y="6436"/>
                    <a:pt x="14790" y="6135"/>
                    <a:pt x="14685" y="5858"/>
                  </a:cubicBezTo>
                  <a:lnTo>
                    <a:pt x="13149" y="1912"/>
                  </a:lnTo>
                  <a:cubicBezTo>
                    <a:pt x="13142" y="1887"/>
                    <a:pt x="13130" y="1869"/>
                    <a:pt x="13124" y="1850"/>
                  </a:cubicBezTo>
                  <a:cubicBezTo>
                    <a:pt x="13044" y="1715"/>
                    <a:pt x="12903" y="1635"/>
                    <a:pt x="12749" y="1635"/>
                  </a:cubicBezTo>
                  <a:lnTo>
                    <a:pt x="11470" y="1635"/>
                  </a:lnTo>
                  <a:lnTo>
                    <a:pt x="11470" y="1217"/>
                  </a:lnTo>
                  <a:lnTo>
                    <a:pt x="11673" y="1217"/>
                  </a:lnTo>
                  <a:cubicBezTo>
                    <a:pt x="11821" y="1217"/>
                    <a:pt x="11944" y="1094"/>
                    <a:pt x="11944" y="947"/>
                  </a:cubicBezTo>
                  <a:lnTo>
                    <a:pt x="11944" y="271"/>
                  </a:lnTo>
                  <a:cubicBezTo>
                    <a:pt x="11944" y="123"/>
                    <a:pt x="11821" y="0"/>
                    <a:pt x="116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47" name="Google Shape;1047;p51"/>
          <p:cNvSpPr/>
          <p:nvPr/>
        </p:nvSpPr>
        <p:spPr>
          <a:xfrm>
            <a:off x="2740548" y="1623777"/>
            <a:ext cx="393924" cy="205781"/>
          </a:xfrm>
          <a:custGeom>
            <a:avLst/>
            <a:gdLst/>
            <a:ahLst/>
            <a:cxnLst/>
            <a:rect l="l" t="t" r="r" b="b"/>
            <a:pathLst>
              <a:path w="14606" h="7630" extrusionOk="0">
                <a:moveTo>
                  <a:pt x="7081" y="431"/>
                </a:moveTo>
                <a:lnTo>
                  <a:pt x="7081" y="2146"/>
                </a:lnTo>
                <a:cubicBezTo>
                  <a:pt x="6737" y="1903"/>
                  <a:pt x="6334" y="1781"/>
                  <a:pt x="5930" y="1781"/>
                </a:cubicBezTo>
                <a:cubicBezTo>
                  <a:pt x="5577" y="1781"/>
                  <a:pt x="5223" y="1874"/>
                  <a:pt x="4905" y="2060"/>
                </a:cubicBezTo>
                <a:lnTo>
                  <a:pt x="5256" y="431"/>
                </a:lnTo>
                <a:close/>
                <a:moveTo>
                  <a:pt x="9337" y="431"/>
                </a:moveTo>
                <a:lnTo>
                  <a:pt x="9688" y="2060"/>
                </a:lnTo>
                <a:cubicBezTo>
                  <a:pt x="9373" y="1874"/>
                  <a:pt x="9019" y="1781"/>
                  <a:pt x="8666" y="1781"/>
                </a:cubicBezTo>
                <a:cubicBezTo>
                  <a:pt x="8261" y="1781"/>
                  <a:pt x="7856" y="1903"/>
                  <a:pt x="7512" y="2146"/>
                </a:cubicBezTo>
                <a:lnTo>
                  <a:pt x="7512" y="431"/>
                </a:lnTo>
                <a:close/>
                <a:moveTo>
                  <a:pt x="10824" y="431"/>
                </a:moveTo>
                <a:cubicBezTo>
                  <a:pt x="11105" y="431"/>
                  <a:pt x="11378" y="535"/>
                  <a:pt x="11599" y="714"/>
                </a:cubicBezTo>
                <a:cubicBezTo>
                  <a:pt x="11710" y="800"/>
                  <a:pt x="11790" y="911"/>
                  <a:pt x="11845" y="1046"/>
                </a:cubicBezTo>
                <a:lnTo>
                  <a:pt x="12245" y="1962"/>
                </a:lnTo>
                <a:cubicBezTo>
                  <a:pt x="11978" y="1840"/>
                  <a:pt x="11694" y="1781"/>
                  <a:pt x="11411" y="1781"/>
                </a:cubicBezTo>
                <a:cubicBezTo>
                  <a:pt x="10965" y="1781"/>
                  <a:pt x="10522" y="1930"/>
                  <a:pt x="10161" y="2220"/>
                </a:cubicBezTo>
                <a:lnTo>
                  <a:pt x="9774" y="431"/>
                </a:lnTo>
                <a:lnTo>
                  <a:pt x="10800" y="431"/>
                </a:lnTo>
                <a:cubicBezTo>
                  <a:pt x="10808" y="431"/>
                  <a:pt x="10816" y="431"/>
                  <a:pt x="10824" y="431"/>
                </a:cubicBezTo>
                <a:close/>
                <a:moveTo>
                  <a:pt x="5923" y="2209"/>
                </a:moveTo>
                <a:cubicBezTo>
                  <a:pt x="6346" y="2209"/>
                  <a:pt x="6769" y="2378"/>
                  <a:pt x="7081" y="2718"/>
                </a:cubicBezTo>
                <a:lnTo>
                  <a:pt x="7081" y="4009"/>
                </a:lnTo>
                <a:cubicBezTo>
                  <a:pt x="6679" y="3708"/>
                  <a:pt x="6203" y="3557"/>
                  <a:pt x="5725" y="3557"/>
                </a:cubicBezTo>
                <a:cubicBezTo>
                  <a:pt x="5303" y="3557"/>
                  <a:pt x="4880" y="3674"/>
                  <a:pt x="4506" y="3910"/>
                </a:cubicBezTo>
                <a:lnTo>
                  <a:pt x="4758" y="2724"/>
                </a:lnTo>
                <a:cubicBezTo>
                  <a:pt x="5070" y="2381"/>
                  <a:pt x="5496" y="2209"/>
                  <a:pt x="5923" y="2209"/>
                </a:cubicBezTo>
                <a:close/>
                <a:moveTo>
                  <a:pt x="8667" y="2210"/>
                </a:moveTo>
                <a:cubicBezTo>
                  <a:pt x="9095" y="2210"/>
                  <a:pt x="9523" y="2384"/>
                  <a:pt x="9835" y="2730"/>
                </a:cubicBezTo>
                <a:lnTo>
                  <a:pt x="10087" y="3910"/>
                </a:lnTo>
                <a:cubicBezTo>
                  <a:pt x="9716" y="3674"/>
                  <a:pt x="9293" y="3557"/>
                  <a:pt x="8871" y="3557"/>
                </a:cubicBezTo>
                <a:cubicBezTo>
                  <a:pt x="8392" y="3557"/>
                  <a:pt x="7914" y="3708"/>
                  <a:pt x="7512" y="4009"/>
                </a:cubicBezTo>
                <a:lnTo>
                  <a:pt x="7512" y="2718"/>
                </a:lnTo>
                <a:cubicBezTo>
                  <a:pt x="7823" y="2379"/>
                  <a:pt x="8245" y="2210"/>
                  <a:pt x="8667" y="2210"/>
                </a:cubicBezTo>
                <a:close/>
                <a:moveTo>
                  <a:pt x="3188" y="2211"/>
                </a:moveTo>
                <a:cubicBezTo>
                  <a:pt x="3603" y="2211"/>
                  <a:pt x="4018" y="2375"/>
                  <a:pt x="4328" y="2705"/>
                </a:cubicBezTo>
                <a:lnTo>
                  <a:pt x="4033" y="4089"/>
                </a:lnTo>
                <a:cubicBezTo>
                  <a:pt x="3614" y="3737"/>
                  <a:pt x="3095" y="3557"/>
                  <a:pt x="2572" y="3557"/>
                </a:cubicBezTo>
                <a:cubicBezTo>
                  <a:pt x="2228" y="3557"/>
                  <a:pt x="1882" y="3635"/>
                  <a:pt x="1562" y="3793"/>
                </a:cubicBezTo>
                <a:lnTo>
                  <a:pt x="2023" y="2730"/>
                </a:lnTo>
                <a:cubicBezTo>
                  <a:pt x="2334" y="2384"/>
                  <a:pt x="2761" y="2211"/>
                  <a:pt x="3188" y="2211"/>
                </a:cubicBezTo>
                <a:close/>
                <a:moveTo>
                  <a:pt x="11411" y="2207"/>
                </a:moveTo>
                <a:cubicBezTo>
                  <a:pt x="11839" y="2207"/>
                  <a:pt x="12266" y="2379"/>
                  <a:pt x="12577" y="2724"/>
                </a:cubicBezTo>
                <a:lnTo>
                  <a:pt x="13038" y="3793"/>
                </a:lnTo>
                <a:cubicBezTo>
                  <a:pt x="12716" y="3633"/>
                  <a:pt x="12369" y="3554"/>
                  <a:pt x="12024" y="3554"/>
                </a:cubicBezTo>
                <a:cubicBezTo>
                  <a:pt x="11499" y="3554"/>
                  <a:pt x="10980" y="3736"/>
                  <a:pt x="10560" y="4089"/>
                </a:cubicBezTo>
                <a:lnTo>
                  <a:pt x="10265" y="2699"/>
                </a:lnTo>
                <a:cubicBezTo>
                  <a:pt x="10575" y="2371"/>
                  <a:pt x="10993" y="2207"/>
                  <a:pt x="11411" y="2207"/>
                </a:cubicBezTo>
                <a:close/>
                <a:moveTo>
                  <a:pt x="5723" y="3982"/>
                </a:moveTo>
                <a:cubicBezTo>
                  <a:pt x="6222" y="3982"/>
                  <a:pt x="6722" y="4184"/>
                  <a:pt x="7088" y="4586"/>
                </a:cubicBezTo>
                <a:lnTo>
                  <a:pt x="7081" y="5871"/>
                </a:lnTo>
                <a:cubicBezTo>
                  <a:pt x="6627" y="5508"/>
                  <a:pt x="6075" y="5324"/>
                  <a:pt x="5522" y="5324"/>
                </a:cubicBezTo>
                <a:cubicBezTo>
                  <a:pt x="5028" y="5324"/>
                  <a:pt x="4533" y="5471"/>
                  <a:pt x="4106" y="5767"/>
                </a:cubicBezTo>
                <a:lnTo>
                  <a:pt x="4358" y="4586"/>
                </a:lnTo>
                <a:cubicBezTo>
                  <a:pt x="4724" y="4184"/>
                  <a:pt x="5224" y="3982"/>
                  <a:pt x="5723" y="3982"/>
                </a:cubicBezTo>
                <a:close/>
                <a:moveTo>
                  <a:pt x="8871" y="3982"/>
                </a:moveTo>
                <a:cubicBezTo>
                  <a:pt x="9370" y="3982"/>
                  <a:pt x="9869" y="4184"/>
                  <a:pt x="10235" y="4586"/>
                </a:cubicBezTo>
                <a:lnTo>
                  <a:pt x="10487" y="5760"/>
                </a:lnTo>
                <a:cubicBezTo>
                  <a:pt x="10077" y="5477"/>
                  <a:pt x="9596" y="5324"/>
                  <a:pt x="9096" y="5324"/>
                </a:cubicBezTo>
                <a:cubicBezTo>
                  <a:pt x="9086" y="5324"/>
                  <a:pt x="9077" y="5324"/>
                  <a:pt x="9067" y="5324"/>
                </a:cubicBezTo>
                <a:cubicBezTo>
                  <a:pt x="9058" y="5324"/>
                  <a:pt x="9050" y="5324"/>
                  <a:pt x="9041" y="5324"/>
                </a:cubicBezTo>
                <a:cubicBezTo>
                  <a:pt x="8485" y="5324"/>
                  <a:pt x="7941" y="5520"/>
                  <a:pt x="7512" y="5871"/>
                </a:cubicBezTo>
                <a:lnTo>
                  <a:pt x="7512" y="4586"/>
                </a:lnTo>
                <a:cubicBezTo>
                  <a:pt x="7874" y="4184"/>
                  <a:pt x="8372" y="3982"/>
                  <a:pt x="8871" y="3982"/>
                </a:cubicBezTo>
                <a:close/>
                <a:moveTo>
                  <a:pt x="2573" y="3984"/>
                </a:moveTo>
                <a:cubicBezTo>
                  <a:pt x="3066" y="3984"/>
                  <a:pt x="3559" y="4181"/>
                  <a:pt x="3922" y="4574"/>
                </a:cubicBezTo>
                <a:lnTo>
                  <a:pt x="3627" y="5945"/>
                </a:lnTo>
                <a:cubicBezTo>
                  <a:pt x="3161" y="5533"/>
                  <a:pt x="2571" y="5321"/>
                  <a:pt x="1977" y="5321"/>
                </a:cubicBezTo>
                <a:cubicBezTo>
                  <a:pt x="1561" y="5321"/>
                  <a:pt x="1142" y="5425"/>
                  <a:pt x="763" y="5637"/>
                </a:cubicBezTo>
                <a:lnTo>
                  <a:pt x="1224" y="4574"/>
                </a:lnTo>
                <a:cubicBezTo>
                  <a:pt x="1586" y="4181"/>
                  <a:pt x="2079" y="3984"/>
                  <a:pt x="2573" y="3984"/>
                </a:cubicBezTo>
                <a:close/>
                <a:moveTo>
                  <a:pt x="12020" y="3984"/>
                </a:moveTo>
                <a:cubicBezTo>
                  <a:pt x="12514" y="3984"/>
                  <a:pt x="13007" y="4181"/>
                  <a:pt x="13370" y="4574"/>
                </a:cubicBezTo>
                <a:lnTo>
                  <a:pt x="13831" y="5637"/>
                </a:lnTo>
                <a:cubicBezTo>
                  <a:pt x="13451" y="5425"/>
                  <a:pt x="13032" y="5321"/>
                  <a:pt x="12616" y="5321"/>
                </a:cubicBezTo>
                <a:cubicBezTo>
                  <a:pt x="12022" y="5321"/>
                  <a:pt x="11432" y="5533"/>
                  <a:pt x="10966" y="5945"/>
                </a:cubicBezTo>
                <a:lnTo>
                  <a:pt x="10671" y="4574"/>
                </a:lnTo>
                <a:cubicBezTo>
                  <a:pt x="11034" y="4181"/>
                  <a:pt x="11527" y="3984"/>
                  <a:pt x="12020" y="3984"/>
                </a:cubicBezTo>
                <a:close/>
                <a:moveTo>
                  <a:pt x="4057" y="1"/>
                </a:moveTo>
                <a:cubicBezTo>
                  <a:pt x="3768" y="1"/>
                  <a:pt x="3768" y="431"/>
                  <a:pt x="4057" y="431"/>
                </a:cubicBezTo>
                <a:lnTo>
                  <a:pt x="4819" y="431"/>
                </a:lnTo>
                <a:lnTo>
                  <a:pt x="4432" y="2220"/>
                </a:lnTo>
                <a:cubicBezTo>
                  <a:pt x="4071" y="1930"/>
                  <a:pt x="3628" y="1781"/>
                  <a:pt x="3182" y="1781"/>
                </a:cubicBezTo>
                <a:cubicBezTo>
                  <a:pt x="2899" y="1781"/>
                  <a:pt x="2615" y="1840"/>
                  <a:pt x="2348" y="1962"/>
                </a:cubicBezTo>
                <a:lnTo>
                  <a:pt x="2748" y="1040"/>
                </a:lnTo>
                <a:cubicBezTo>
                  <a:pt x="2803" y="911"/>
                  <a:pt x="2889" y="800"/>
                  <a:pt x="3000" y="708"/>
                </a:cubicBezTo>
                <a:cubicBezTo>
                  <a:pt x="3086" y="646"/>
                  <a:pt x="3184" y="591"/>
                  <a:pt x="3277" y="536"/>
                </a:cubicBezTo>
                <a:cubicBezTo>
                  <a:pt x="3494" y="432"/>
                  <a:pt x="3394" y="132"/>
                  <a:pt x="3190" y="132"/>
                </a:cubicBezTo>
                <a:cubicBezTo>
                  <a:pt x="3163" y="132"/>
                  <a:pt x="3134" y="137"/>
                  <a:pt x="3104" y="148"/>
                </a:cubicBezTo>
                <a:cubicBezTo>
                  <a:pt x="2975" y="204"/>
                  <a:pt x="2846" y="284"/>
                  <a:pt x="2730" y="370"/>
                </a:cubicBezTo>
                <a:cubicBezTo>
                  <a:pt x="2570" y="505"/>
                  <a:pt x="2441" y="677"/>
                  <a:pt x="2355" y="874"/>
                </a:cubicBezTo>
                <a:lnTo>
                  <a:pt x="849" y="4365"/>
                </a:lnTo>
                <a:lnTo>
                  <a:pt x="842" y="4377"/>
                </a:lnTo>
                <a:lnTo>
                  <a:pt x="19" y="6301"/>
                </a:lnTo>
                <a:cubicBezTo>
                  <a:pt x="6" y="6326"/>
                  <a:pt x="0" y="6357"/>
                  <a:pt x="0" y="6387"/>
                </a:cubicBezTo>
                <a:lnTo>
                  <a:pt x="0" y="7168"/>
                </a:lnTo>
                <a:cubicBezTo>
                  <a:pt x="0" y="7370"/>
                  <a:pt x="168" y="7506"/>
                  <a:pt x="343" y="7506"/>
                </a:cubicBezTo>
                <a:cubicBezTo>
                  <a:pt x="423" y="7506"/>
                  <a:pt x="504" y="7478"/>
                  <a:pt x="572" y="7414"/>
                </a:cubicBezTo>
                <a:cubicBezTo>
                  <a:pt x="970" y="7036"/>
                  <a:pt x="1479" y="6849"/>
                  <a:pt x="1987" y="6849"/>
                </a:cubicBezTo>
                <a:cubicBezTo>
                  <a:pt x="2545" y="6849"/>
                  <a:pt x="3102" y="7074"/>
                  <a:pt x="3510" y="7518"/>
                </a:cubicBezTo>
                <a:cubicBezTo>
                  <a:pt x="3578" y="7592"/>
                  <a:pt x="3668" y="7629"/>
                  <a:pt x="3759" y="7629"/>
                </a:cubicBezTo>
                <a:cubicBezTo>
                  <a:pt x="3850" y="7629"/>
                  <a:pt x="3940" y="7592"/>
                  <a:pt x="4008" y="7518"/>
                </a:cubicBezTo>
                <a:cubicBezTo>
                  <a:pt x="4417" y="7073"/>
                  <a:pt x="4973" y="6850"/>
                  <a:pt x="5529" y="6850"/>
                </a:cubicBezTo>
                <a:cubicBezTo>
                  <a:pt x="6086" y="6850"/>
                  <a:pt x="6642" y="7073"/>
                  <a:pt x="7051" y="7518"/>
                </a:cubicBezTo>
                <a:cubicBezTo>
                  <a:pt x="7118" y="7592"/>
                  <a:pt x="7210" y="7629"/>
                  <a:pt x="7303" y="7629"/>
                </a:cubicBezTo>
                <a:cubicBezTo>
                  <a:pt x="7395" y="7629"/>
                  <a:pt x="7487" y="7592"/>
                  <a:pt x="7555" y="7518"/>
                </a:cubicBezTo>
                <a:cubicBezTo>
                  <a:pt x="7963" y="7073"/>
                  <a:pt x="8520" y="6850"/>
                  <a:pt x="9076" y="6850"/>
                </a:cubicBezTo>
                <a:cubicBezTo>
                  <a:pt x="9632" y="6850"/>
                  <a:pt x="10189" y="7073"/>
                  <a:pt x="10597" y="7518"/>
                </a:cubicBezTo>
                <a:cubicBezTo>
                  <a:pt x="10665" y="7592"/>
                  <a:pt x="10756" y="7629"/>
                  <a:pt x="10846" y="7629"/>
                </a:cubicBezTo>
                <a:cubicBezTo>
                  <a:pt x="10937" y="7629"/>
                  <a:pt x="11028" y="7592"/>
                  <a:pt x="11095" y="7518"/>
                </a:cubicBezTo>
                <a:cubicBezTo>
                  <a:pt x="11378" y="7217"/>
                  <a:pt x="11741" y="7002"/>
                  <a:pt x="12146" y="6904"/>
                </a:cubicBezTo>
                <a:cubicBezTo>
                  <a:pt x="12402" y="6847"/>
                  <a:pt x="12337" y="6485"/>
                  <a:pt x="12107" y="6485"/>
                </a:cubicBezTo>
                <a:cubicBezTo>
                  <a:pt x="12088" y="6485"/>
                  <a:pt x="12069" y="6487"/>
                  <a:pt x="12048" y="6492"/>
                </a:cubicBezTo>
                <a:cubicBezTo>
                  <a:pt x="11593" y="6596"/>
                  <a:pt x="11175" y="6830"/>
                  <a:pt x="10849" y="7168"/>
                </a:cubicBezTo>
                <a:cubicBezTo>
                  <a:pt x="10361" y="6673"/>
                  <a:pt x="9718" y="6426"/>
                  <a:pt x="9076" y="6426"/>
                </a:cubicBezTo>
                <a:cubicBezTo>
                  <a:pt x="8434" y="6426"/>
                  <a:pt x="7791" y="6673"/>
                  <a:pt x="7303" y="7168"/>
                </a:cubicBezTo>
                <a:cubicBezTo>
                  <a:pt x="6814" y="6673"/>
                  <a:pt x="6172" y="6426"/>
                  <a:pt x="5529" y="6426"/>
                </a:cubicBezTo>
                <a:cubicBezTo>
                  <a:pt x="4887" y="6426"/>
                  <a:pt x="4245" y="6673"/>
                  <a:pt x="3756" y="7168"/>
                </a:cubicBezTo>
                <a:cubicBezTo>
                  <a:pt x="3274" y="6673"/>
                  <a:pt x="2628" y="6420"/>
                  <a:pt x="1979" y="6420"/>
                </a:cubicBezTo>
                <a:cubicBezTo>
                  <a:pt x="1428" y="6420"/>
                  <a:pt x="875" y="6602"/>
                  <a:pt x="418" y="6971"/>
                </a:cubicBezTo>
                <a:lnTo>
                  <a:pt x="418" y="6461"/>
                </a:lnTo>
                <a:cubicBezTo>
                  <a:pt x="830" y="5987"/>
                  <a:pt x="1401" y="5752"/>
                  <a:pt x="1972" y="5752"/>
                </a:cubicBezTo>
                <a:cubicBezTo>
                  <a:pt x="2570" y="5752"/>
                  <a:pt x="3169" y="6010"/>
                  <a:pt x="3584" y="6523"/>
                </a:cubicBezTo>
                <a:cubicBezTo>
                  <a:pt x="3627" y="6575"/>
                  <a:pt x="3688" y="6601"/>
                  <a:pt x="3750" y="6601"/>
                </a:cubicBezTo>
                <a:cubicBezTo>
                  <a:pt x="3811" y="6601"/>
                  <a:pt x="3873" y="6575"/>
                  <a:pt x="3916" y="6523"/>
                </a:cubicBezTo>
                <a:cubicBezTo>
                  <a:pt x="4305" y="6036"/>
                  <a:pt x="4887" y="5754"/>
                  <a:pt x="5500" y="5754"/>
                </a:cubicBezTo>
                <a:cubicBezTo>
                  <a:pt x="5507" y="5754"/>
                  <a:pt x="5514" y="5754"/>
                  <a:pt x="5520" y="5754"/>
                </a:cubicBezTo>
                <a:cubicBezTo>
                  <a:pt x="6110" y="5754"/>
                  <a:pt x="6676" y="5976"/>
                  <a:pt x="7137" y="6523"/>
                </a:cubicBezTo>
                <a:lnTo>
                  <a:pt x="7143" y="6535"/>
                </a:lnTo>
                <a:lnTo>
                  <a:pt x="7161" y="6553"/>
                </a:lnTo>
                <a:cubicBezTo>
                  <a:pt x="7201" y="6587"/>
                  <a:pt x="7250" y="6604"/>
                  <a:pt x="7300" y="6604"/>
                </a:cubicBezTo>
                <a:cubicBezTo>
                  <a:pt x="7349" y="6604"/>
                  <a:pt x="7398" y="6587"/>
                  <a:pt x="7438" y="6553"/>
                </a:cubicBezTo>
                <a:lnTo>
                  <a:pt x="7444" y="6541"/>
                </a:lnTo>
                <a:lnTo>
                  <a:pt x="7456" y="6535"/>
                </a:lnTo>
                <a:lnTo>
                  <a:pt x="7463" y="6523"/>
                </a:lnTo>
                <a:cubicBezTo>
                  <a:pt x="7856" y="6037"/>
                  <a:pt x="8446" y="5754"/>
                  <a:pt x="9067" y="5754"/>
                </a:cubicBezTo>
                <a:cubicBezTo>
                  <a:pt x="9706" y="5754"/>
                  <a:pt x="10308" y="6049"/>
                  <a:pt x="10702" y="6547"/>
                </a:cubicBezTo>
                <a:cubicBezTo>
                  <a:pt x="10742" y="6584"/>
                  <a:pt x="10794" y="6603"/>
                  <a:pt x="10846" y="6603"/>
                </a:cubicBezTo>
                <a:cubicBezTo>
                  <a:pt x="10906" y="6603"/>
                  <a:pt x="10966" y="6578"/>
                  <a:pt x="11009" y="6529"/>
                </a:cubicBezTo>
                <a:cubicBezTo>
                  <a:pt x="11462" y="5997"/>
                  <a:pt x="12049" y="5753"/>
                  <a:pt x="12622" y="5753"/>
                </a:cubicBezTo>
                <a:cubicBezTo>
                  <a:pt x="13207" y="5753"/>
                  <a:pt x="13777" y="6008"/>
                  <a:pt x="14175" y="6467"/>
                </a:cubicBezTo>
                <a:lnTo>
                  <a:pt x="14175" y="6971"/>
                </a:lnTo>
                <a:cubicBezTo>
                  <a:pt x="13831" y="6695"/>
                  <a:pt x="13419" y="6516"/>
                  <a:pt x="12982" y="6455"/>
                </a:cubicBezTo>
                <a:cubicBezTo>
                  <a:pt x="12974" y="6454"/>
                  <a:pt x="12966" y="6454"/>
                  <a:pt x="12959" y="6454"/>
                </a:cubicBezTo>
                <a:cubicBezTo>
                  <a:pt x="12715" y="6454"/>
                  <a:pt x="12665" y="6819"/>
                  <a:pt x="12921" y="6873"/>
                </a:cubicBezTo>
                <a:cubicBezTo>
                  <a:pt x="13339" y="6934"/>
                  <a:pt x="13726" y="7125"/>
                  <a:pt x="14027" y="7414"/>
                </a:cubicBezTo>
                <a:cubicBezTo>
                  <a:pt x="14097" y="7478"/>
                  <a:pt x="14180" y="7506"/>
                  <a:pt x="14261" y="7506"/>
                </a:cubicBezTo>
                <a:cubicBezTo>
                  <a:pt x="14437" y="7506"/>
                  <a:pt x="14605" y="7370"/>
                  <a:pt x="14605" y="7168"/>
                </a:cubicBezTo>
                <a:lnTo>
                  <a:pt x="14605" y="6387"/>
                </a:lnTo>
                <a:cubicBezTo>
                  <a:pt x="14599" y="6357"/>
                  <a:pt x="14593" y="6326"/>
                  <a:pt x="14580" y="6301"/>
                </a:cubicBezTo>
                <a:lnTo>
                  <a:pt x="12239" y="874"/>
                </a:lnTo>
                <a:cubicBezTo>
                  <a:pt x="12159" y="683"/>
                  <a:pt x="12030" y="511"/>
                  <a:pt x="11870" y="376"/>
                </a:cubicBezTo>
                <a:cubicBezTo>
                  <a:pt x="11562" y="136"/>
                  <a:pt x="11187" y="1"/>
                  <a:pt x="10800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48" name="Google Shape;1048;p51"/>
          <p:cNvGrpSpPr/>
          <p:nvPr/>
        </p:nvGrpSpPr>
        <p:grpSpPr>
          <a:xfrm>
            <a:off x="789350" y="2735157"/>
            <a:ext cx="343355" cy="394733"/>
            <a:chOff x="789350" y="2735157"/>
            <a:chExt cx="343355" cy="394733"/>
          </a:xfrm>
        </p:grpSpPr>
        <p:sp>
          <p:nvSpPr>
            <p:cNvPr id="1049" name="Google Shape;1049;p51"/>
            <p:cNvSpPr/>
            <p:nvPr/>
          </p:nvSpPr>
          <p:spPr>
            <a:xfrm>
              <a:off x="789350" y="2842416"/>
              <a:ext cx="343355" cy="287473"/>
            </a:xfrm>
            <a:custGeom>
              <a:avLst/>
              <a:gdLst/>
              <a:ahLst/>
              <a:cxnLst/>
              <a:rect l="l" t="t" r="r" b="b"/>
              <a:pathLst>
                <a:path w="12731" h="10659" extrusionOk="0">
                  <a:moveTo>
                    <a:pt x="4549" y="425"/>
                  </a:moveTo>
                  <a:lnTo>
                    <a:pt x="4549" y="2269"/>
                  </a:lnTo>
                  <a:lnTo>
                    <a:pt x="430" y="2269"/>
                  </a:lnTo>
                  <a:lnTo>
                    <a:pt x="430" y="425"/>
                  </a:lnTo>
                  <a:close/>
                  <a:moveTo>
                    <a:pt x="2274" y="2705"/>
                  </a:moveTo>
                  <a:lnTo>
                    <a:pt x="2274" y="4549"/>
                  </a:lnTo>
                  <a:lnTo>
                    <a:pt x="430" y="4543"/>
                  </a:lnTo>
                  <a:lnTo>
                    <a:pt x="430" y="2705"/>
                  </a:lnTo>
                  <a:close/>
                  <a:moveTo>
                    <a:pt x="4549" y="2705"/>
                  </a:moveTo>
                  <a:lnTo>
                    <a:pt x="4549" y="7954"/>
                  </a:lnTo>
                  <a:lnTo>
                    <a:pt x="2705" y="7954"/>
                  </a:lnTo>
                  <a:lnTo>
                    <a:pt x="2705" y="2705"/>
                  </a:lnTo>
                  <a:close/>
                  <a:moveTo>
                    <a:pt x="10234" y="6110"/>
                  </a:moveTo>
                  <a:lnTo>
                    <a:pt x="10234" y="7954"/>
                  </a:lnTo>
                  <a:lnTo>
                    <a:pt x="4979" y="7954"/>
                  </a:lnTo>
                  <a:lnTo>
                    <a:pt x="4979" y="6110"/>
                  </a:lnTo>
                  <a:close/>
                  <a:moveTo>
                    <a:pt x="7960" y="8385"/>
                  </a:moveTo>
                  <a:lnTo>
                    <a:pt x="7960" y="10229"/>
                  </a:lnTo>
                  <a:lnTo>
                    <a:pt x="2705" y="10229"/>
                  </a:lnTo>
                  <a:lnTo>
                    <a:pt x="2705" y="8385"/>
                  </a:lnTo>
                  <a:close/>
                  <a:moveTo>
                    <a:pt x="12306" y="8391"/>
                  </a:moveTo>
                  <a:lnTo>
                    <a:pt x="12300" y="10229"/>
                  </a:lnTo>
                  <a:lnTo>
                    <a:pt x="8390" y="10229"/>
                  </a:lnTo>
                  <a:lnTo>
                    <a:pt x="8390" y="8391"/>
                  </a:lnTo>
                  <a:close/>
                  <a:moveTo>
                    <a:pt x="215" y="1"/>
                  </a:moveTo>
                  <a:cubicBezTo>
                    <a:pt x="98" y="1"/>
                    <a:pt x="0" y="99"/>
                    <a:pt x="6" y="216"/>
                  </a:cubicBezTo>
                  <a:lnTo>
                    <a:pt x="6" y="7407"/>
                  </a:lnTo>
                  <a:cubicBezTo>
                    <a:pt x="3" y="7549"/>
                    <a:pt x="109" y="7619"/>
                    <a:pt x="216" y="7619"/>
                  </a:cubicBezTo>
                  <a:cubicBezTo>
                    <a:pt x="323" y="7619"/>
                    <a:pt x="430" y="7549"/>
                    <a:pt x="430" y="7407"/>
                  </a:cubicBezTo>
                  <a:lnTo>
                    <a:pt x="430" y="4973"/>
                  </a:lnTo>
                  <a:lnTo>
                    <a:pt x="2274" y="4973"/>
                  </a:lnTo>
                  <a:lnTo>
                    <a:pt x="2274" y="10229"/>
                  </a:lnTo>
                  <a:lnTo>
                    <a:pt x="430" y="10229"/>
                  </a:lnTo>
                  <a:lnTo>
                    <a:pt x="430" y="8268"/>
                  </a:lnTo>
                  <a:cubicBezTo>
                    <a:pt x="430" y="8123"/>
                    <a:pt x="324" y="8051"/>
                    <a:pt x="218" y="8051"/>
                  </a:cubicBezTo>
                  <a:cubicBezTo>
                    <a:pt x="112" y="8051"/>
                    <a:pt x="6" y="8123"/>
                    <a:pt x="6" y="8268"/>
                  </a:cubicBezTo>
                  <a:lnTo>
                    <a:pt x="6" y="10444"/>
                  </a:lnTo>
                  <a:cubicBezTo>
                    <a:pt x="6" y="10561"/>
                    <a:pt x="98" y="10659"/>
                    <a:pt x="215" y="10659"/>
                  </a:cubicBezTo>
                  <a:lnTo>
                    <a:pt x="12515" y="10659"/>
                  </a:lnTo>
                  <a:cubicBezTo>
                    <a:pt x="12638" y="10659"/>
                    <a:pt x="12730" y="10561"/>
                    <a:pt x="12730" y="10444"/>
                  </a:cubicBezTo>
                  <a:lnTo>
                    <a:pt x="12730" y="8170"/>
                  </a:lnTo>
                  <a:cubicBezTo>
                    <a:pt x="12730" y="8053"/>
                    <a:pt x="12638" y="7954"/>
                    <a:pt x="12515" y="7954"/>
                  </a:cubicBezTo>
                  <a:lnTo>
                    <a:pt x="10665" y="7954"/>
                  </a:lnTo>
                  <a:lnTo>
                    <a:pt x="10665" y="5895"/>
                  </a:lnTo>
                  <a:cubicBezTo>
                    <a:pt x="10665" y="5778"/>
                    <a:pt x="10566" y="5686"/>
                    <a:pt x="10450" y="5686"/>
                  </a:cubicBezTo>
                  <a:lnTo>
                    <a:pt x="7253" y="5686"/>
                  </a:lnTo>
                  <a:lnTo>
                    <a:pt x="7253" y="2385"/>
                  </a:lnTo>
                  <a:cubicBezTo>
                    <a:pt x="7253" y="2244"/>
                    <a:pt x="7146" y="2173"/>
                    <a:pt x="7038" y="2173"/>
                  </a:cubicBezTo>
                  <a:cubicBezTo>
                    <a:pt x="6931" y="2173"/>
                    <a:pt x="6823" y="2244"/>
                    <a:pt x="6823" y="2385"/>
                  </a:cubicBezTo>
                  <a:lnTo>
                    <a:pt x="6823" y="5686"/>
                  </a:lnTo>
                  <a:lnTo>
                    <a:pt x="4979" y="5686"/>
                  </a:lnTo>
                  <a:lnTo>
                    <a:pt x="4979" y="431"/>
                  </a:lnTo>
                  <a:lnTo>
                    <a:pt x="6823" y="431"/>
                  </a:lnTo>
                  <a:lnTo>
                    <a:pt x="6823" y="1531"/>
                  </a:lnTo>
                  <a:cubicBezTo>
                    <a:pt x="6823" y="1672"/>
                    <a:pt x="6931" y="1743"/>
                    <a:pt x="7038" y="1743"/>
                  </a:cubicBezTo>
                  <a:cubicBezTo>
                    <a:pt x="7146" y="1743"/>
                    <a:pt x="7253" y="1672"/>
                    <a:pt x="7253" y="1531"/>
                  </a:cubicBezTo>
                  <a:lnTo>
                    <a:pt x="7253" y="216"/>
                  </a:lnTo>
                  <a:cubicBezTo>
                    <a:pt x="7253" y="93"/>
                    <a:pt x="7155" y="1"/>
                    <a:pt x="70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51"/>
            <p:cNvSpPr/>
            <p:nvPr/>
          </p:nvSpPr>
          <p:spPr>
            <a:xfrm>
              <a:off x="967891" y="2735157"/>
              <a:ext cx="164814" cy="226143"/>
            </a:xfrm>
            <a:custGeom>
              <a:avLst/>
              <a:gdLst/>
              <a:ahLst/>
              <a:cxnLst/>
              <a:rect l="l" t="t" r="r" b="b"/>
              <a:pathLst>
                <a:path w="6111" h="8385" extrusionOk="0">
                  <a:moveTo>
                    <a:pt x="5686" y="431"/>
                  </a:moveTo>
                  <a:lnTo>
                    <a:pt x="5686" y="2275"/>
                  </a:lnTo>
                  <a:lnTo>
                    <a:pt x="430" y="2275"/>
                  </a:lnTo>
                  <a:lnTo>
                    <a:pt x="430" y="431"/>
                  </a:lnTo>
                  <a:close/>
                  <a:moveTo>
                    <a:pt x="5686" y="2699"/>
                  </a:moveTo>
                  <a:lnTo>
                    <a:pt x="5686" y="7961"/>
                  </a:lnTo>
                  <a:lnTo>
                    <a:pt x="3842" y="7961"/>
                  </a:lnTo>
                  <a:lnTo>
                    <a:pt x="3842" y="2699"/>
                  </a:lnTo>
                  <a:close/>
                  <a:moveTo>
                    <a:pt x="209" y="1"/>
                  </a:moveTo>
                  <a:cubicBezTo>
                    <a:pt x="92" y="1"/>
                    <a:pt x="0" y="93"/>
                    <a:pt x="0" y="216"/>
                  </a:cubicBezTo>
                  <a:lnTo>
                    <a:pt x="0" y="2484"/>
                  </a:lnTo>
                  <a:cubicBezTo>
                    <a:pt x="0" y="2607"/>
                    <a:pt x="92" y="2699"/>
                    <a:pt x="209" y="2699"/>
                  </a:cubicBezTo>
                  <a:lnTo>
                    <a:pt x="3412" y="2699"/>
                  </a:lnTo>
                  <a:lnTo>
                    <a:pt x="3412" y="8170"/>
                  </a:lnTo>
                  <a:cubicBezTo>
                    <a:pt x="3412" y="8286"/>
                    <a:pt x="3504" y="8385"/>
                    <a:pt x="3621" y="8385"/>
                  </a:cubicBezTo>
                  <a:lnTo>
                    <a:pt x="5895" y="8385"/>
                  </a:lnTo>
                  <a:cubicBezTo>
                    <a:pt x="6012" y="8385"/>
                    <a:pt x="6110" y="8286"/>
                    <a:pt x="6110" y="8170"/>
                  </a:cubicBezTo>
                  <a:lnTo>
                    <a:pt x="6110" y="216"/>
                  </a:lnTo>
                  <a:cubicBezTo>
                    <a:pt x="6110" y="99"/>
                    <a:pt x="6012" y="1"/>
                    <a:pt x="589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1" name="Google Shape;1051;p51"/>
          <p:cNvGrpSpPr/>
          <p:nvPr/>
        </p:nvGrpSpPr>
        <p:grpSpPr>
          <a:xfrm>
            <a:off x="819178" y="3367900"/>
            <a:ext cx="318812" cy="394598"/>
            <a:chOff x="819178" y="3367900"/>
            <a:chExt cx="318812" cy="394598"/>
          </a:xfrm>
        </p:grpSpPr>
        <p:sp>
          <p:nvSpPr>
            <p:cNvPr id="1052" name="Google Shape;1052;p51"/>
            <p:cNvSpPr/>
            <p:nvPr/>
          </p:nvSpPr>
          <p:spPr>
            <a:xfrm>
              <a:off x="819178" y="3367900"/>
              <a:ext cx="318812" cy="394598"/>
            </a:xfrm>
            <a:custGeom>
              <a:avLst/>
              <a:gdLst/>
              <a:ahLst/>
              <a:cxnLst/>
              <a:rect l="l" t="t" r="r" b="b"/>
              <a:pathLst>
                <a:path w="11821" h="14631" extrusionOk="0">
                  <a:moveTo>
                    <a:pt x="6774" y="825"/>
                  </a:moveTo>
                  <a:cubicBezTo>
                    <a:pt x="6805" y="825"/>
                    <a:pt x="6830" y="825"/>
                    <a:pt x="6860" y="832"/>
                  </a:cubicBezTo>
                  <a:lnTo>
                    <a:pt x="6860" y="2491"/>
                  </a:lnTo>
                  <a:cubicBezTo>
                    <a:pt x="6860" y="2768"/>
                    <a:pt x="6633" y="2995"/>
                    <a:pt x="6356" y="2995"/>
                  </a:cubicBezTo>
                  <a:lnTo>
                    <a:pt x="5459" y="2995"/>
                  </a:lnTo>
                  <a:cubicBezTo>
                    <a:pt x="5182" y="2995"/>
                    <a:pt x="4961" y="2768"/>
                    <a:pt x="4961" y="2491"/>
                  </a:cubicBezTo>
                  <a:lnTo>
                    <a:pt x="4961" y="838"/>
                  </a:lnTo>
                  <a:cubicBezTo>
                    <a:pt x="5072" y="825"/>
                    <a:pt x="5188" y="825"/>
                    <a:pt x="5305" y="825"/>
                  </a:cubicBezTo>
                  <a:lnTo>
                    <a:pt x="5305" y="1391"/>
                  </a:lnTo>
                  <a:cubicBezTo>
                    <a:pt x="5305" y="1532"/>
                    <a:pt x="5413" y="1603"/>
                    <a:pt x="5520" y="1603"/>
                  </a:cubicBezTo>
                  <a:cubicBezTo>
                    <a:pt x="5628" y="1603"/>
                    <a:pt x="5735" y="1532"/>
                    <a:pt x="5735" y="1391"/>
                  </a:cubicBezTo>
                  <a:lnTo>
                    <a:pt x="5735" y="825"/>
                  </a:lnTo>
                  <a:lnTo>
                    <a:pt x="6086" y="825"/>
                  </a:lnTo>
                  <a:lnTo>
                    <a:pt x="6086" y="1391"/>
                  </a:lnTo>
                  <a:cubicBezTo>
                    <a:pt x="6086" y="1532"/>
                    <a:pt x="6193" y="1603"/>
                    <a:pt x="6301" y="1603"/>
                  </a:cubicBezTo>
                  <a:cubicBezTo>
                    <a:pt x="6409" y="1603"/>
                    <a:pt x="6516" y="1532"/>
                    <a:pt x="6516" y="1391"/>
                  </a:cubicBezTo>
                  <a:lnTo>
                    <a:pt x="6516" y="825"/>
                  </a:lnTo>
                  <a:close/>
                  <a:moveTo>
                    <a:pt x="11323" y="3210"/>
                  </a:moveTo>
                  <a:cubicBezTo>
                    <a:pt x="11360" y="3210"/>
                    <a:pt x="11390" y="3241"/>
                    <a:pt x="11390" y="3278"/>
                  </a:cubicBezTo>
                  <a:lnTo>
                    <a:pt x="11390" y="3733"/>
                  </a:lnTo>
                  <a:cubicBezTo>
                    <a:pt x="11390" y="3770"/>
                    <a:pt x="11360" y="3807"/>
                    <a:pt x="11323" y="3807"/>
                  </a:cubicBezTo>
                  <a:lnTo>
                    <a:pt x="9196" y="3807"/>
                  </a:lnTo>
                  <a:lnTo>
                    <a:pt x="9196" y="3210"/>
                  </a:lnTo>
                  <a:close/>
                  <a:moveTo>
                    <a:pt x="2625" y="3210"/>
                  </a:moveTo>
                  <a:lnTo>
                    <a:pt x="2625" y="3813"/>
                  </a:lnTo>
                  <a:lnTo>
                    <a:pt x="505" y="3813"/>
                  </a:lnTo>
                  <a:cubicBezTo>
                    <a:pt x="462" y="3813"/>
                    <a:pt x="425" y="3776"/>
                    <a:pt x="431" y="3733"/>
                  </a:cubicBezTo>
                  <a:lnTo>
                    <a:pt x="431" y="3284"/>
                  </a:lnTo>
                  <a:cubicBezTo>
                    <a:pt x="431" y="3241"/>
                    <a:pt x="462" y="3210"/>
                    <a:pt x="505" y="3210"/>
                  </a:cubicBezTo>
                  <a:close/>
                  <a:moveTo>
                    <a:pt x="8754" y="2774"/>
                  </a:moveTo>
                  <a:cubicBezTo>
                    <a:pt x="8760" y="2774"/>
                    <a:pt x="8772" y="2780"/>
                    <a:pt x="8772" y="2786"/>
                  </a:cubicBezTo>
                  <a:lnTo>
                    <a:pt x="8772" y="4231"/>
                  </a:lnTo>
                  <a:cubicBezTo>
                    <a:pt x="8772" y="4243"/>
                    <a:pt x="8760" y="4249"/>
                    <a:pt x="8754" y="4249"/>
                  </a:cubicBezTo>
                  <a:lnTo>
                    <a:pt x="8323" y="4249"/>
                  </a:lnTo>
                  <a:lnTo>
                    <a:pt x="8323" y="2774"/>
                  </a:lnTo>
                  <a:close/>
                  <a:moveTo>
                    <a:pt x="6233" y="11533"/>
                  </a:moveTo>
                  <a:lnTo>
                    <a:pt x="6233" y="12510"/>
                  </a:lnTo>
                  <a:cubicBezTo>
                    <a:pt x="6233" y="12553"/>
                    <a:pt x="6246" y="12596"/>
                    <a:pt x="6264" y="12639"/>
                  </a:cubicBezTo>
                  <a:lnTo>
                    <a:pt x="6590" y="13254"/>
                  </a:lnTo>
                  <a:lnTo>
                    <a:pt x="6239" y="14201"/>
                  </a:lnTo>
                  <a:lnTo>
                    <a:pt x="5576" y="14201"/>
                  </a:lnTo>
                  <a:lnTo>
                    <a:pt x="5231" y="13254"/>
                  </a:lnTo>
                  <a:lnTo>
                    <a:pt x="5551" y="12639"/>
                  </a:lnTo>
                  <a:cubicBezTo>
                    <a:pt x="5576" y="12596"/>
                    <a:pt x="5582" y="12553"/>
                    <a:pt x="5582" y="12510"/>
                  </a:cubicBezTo>
                  <a:lnTo>
                    <a:pt x="5582" y="11533"/>
                  </a:lnTo>
                  <a:close/>
                  <a:moveTo>
                    <a:pt x="5520" y="0"/>
                  </a:moveTo>
                  <a:cubicBezTo>
                    <a:pt x="5413" y="0"/>
                    <a:pt x="5305" y="72"/>
                    <a:pt x="5305" y="217"/>
                  </a:cubicBezTo>
                  <a:lnTo>
                    <a:pt x="5305" y="401"/>
                  </a:lnTo>
                  <a:cubicBezTo>
                    <a:pt x="5261" y="401"/>
                    <a:pt x="5212" y="400"/>
                    <a:pt x="5160" y="400"/>
                  </a:cubicBezTo>
                  <a:cubicBezTo>
                    <a:pt x="5016" y="400"/>
                    <a:pt x="4847" y="407"/>
                    <a:pt x="4684" y="457"/>
                  </a:cubicBezTo>
                  <a:cubicBezTo>
                    <a:pt x="3984" y="641"/>
                    <a:pt x="3498" y="1274"/>
                    <a:pt x="3498" y="1999"/>
                  </a:cubicBezTo>
                  <a:lnTo>
                    <a:pt x="3498" y="2344"/>
                  </a:lnTo>
                  <a:lnTo>
                    <a:pt x="3068" y="2344"/>
                  </a:lnTo>
                  <a:cubicBezTo>
                    <a:pt x="2822" y="2344"/>
                    <a:pt x="2625" y="2540"/>
                    <a:pt x="2625" y="2786"/>
                  </a:cubicBezTo>
                  <a:lnTo>
                    <a:pt x="505" y="2786"/>
                  </a:lnTo>
                  <a:cubicBezTo>
                    <a:pt x="228" y="2786"/>
                    <a:pt x="1" y="3007"/>
                    <a:pt x="1" y="3284"/>
                  </a:cubicBezTo>
                  <a:lnTo>
                    <a:pt x="1" y="3733"/>
                  </a:lnTo>
                  <a:cubicBezTo>
                    <a:pt x="1" y="4009"/>
                    <a:pt x="228" y="4231"/>
                    <a:pt x="505" y="4231"/>
                  </a:cubicBezTo>
                  <a:lnTo>
                    <a:pt x="2625" y="4231"/>
                  </a:lnTo>
                  <a:cubicBezTo>
                    <a:pt x="2625" y="4477"/>
                    <a:pt x="2822" y="4673"/>
                    <a:pt x="3068" y="4673"/>
                  </a:cubicBezTo>
                  <a:lnTo>
                    <a:pt x="3498" y="4673"/>
                  </a:lnTo>
                  <a:lnTo>
                    <a:pt x="3498" y="5448"/>
                  </a:lnTo>
                  <a:cubicBezTo>
                    <a:pt x="3498" y="5497"/>
                    <a:pt x="3510" y="5540"/>
                    <a:pt x="3535" y="5577"/>
                  </a:cubicBezTo>
                  <a:lnTo>
                    <a:pt x="4383" y="6745"/>
                  </a:lnTo>
                  <a:lnTo>
                    <a:pt x="4383" y="7771"/>
                  </a:lnTo>
                  <a:cubicBezTo>
                    <a:pt x="4383" y="7949"/>
                    <a:pt x="4531" y="8097"/>
                    <a:pt x="4709" y="8097"/>
                  </a:cubicBezTo>
                  <a:lnTo>
                    <a:pt x="4746" y="8097"/>
                  </a:lnTo>
                  <a:lnTo>
                    <a:pt x="4746" y="10482"/>
                  </a:lnTo>
                  <a:cubicBezTo>
                    <a:pt x="4531" y="10550"/>
                    <a:pt x="4383" y="10752"/>
                    <a:pt x="4383" y="10980"/>
                  </a:cubicBezTo>
                  <a:lnTo>
                    <a:pt x="4383" y="11004"/>
                  </a:lnTo>
                  <a:cubicBezTo>
                    <a:pt x="4383" y="11299"/>
                    <a:pt x="4617" y="11533"/>
                    <a:pt x="4912" y="11533"/>
                  </a:cubicBezTo>
                  <a:lnTo>
                    <a:pt x="5152" y="11533"/>
                  </a:lnTo>
                  <a:lnTo>
                    <a:pt x="5152" y="12473"/>
                  </a:lnTo>
                  <a:lnTo>
                    <a:pt x="4813" y="13119"/>
                  </a:lnTo>
                  <a:cubicBezTo>
                    <a:pt x="4783" y="13186"/>
                    <a:pt x="4777" y="13266"/>
                    <a:pt x="4801" y="13334"/>
                  </a:cubicBezTo>
                  <a:lnTo>
                    <a:pt x="5213" y="14453"/>
                  </a:lnTo>
                  <a:cubicBezTo>
                    <a:pt x="5250" y="14563"/>
                    <a:pt x="5354" y="14631"/>
                    <a:pt x="5465" y="14631"/>
                  </a:cubicBezTo>
                  <a:lnTo>
                    <a:pt x="6350" y="14631"/>
                  </a:lnTo>
                  <a:cubicBezTo>
                    <a:pt x="6467" y="14631"/>
                    <a:pt x="6565" y="14563"/>
                    <a:pt x="6608" y="14453"/>
                  </a:cubicBezTo>
                  <a:lnTo>
                    <a:pt x="7014" y="13334"/>
                  </a:lnTo>
                  <a:cubicBezTo>
                    <a:pt x="7039" y="13266"/>
                    <a:pt x="7039" y="13186"/>
                    <a:pt x="7002" y="13119"/>
                  </a:cubicBezTo>
                  <a:lnTo>
                    <a:pt x="6664" y="12473"/>
                  </a:lnTo>
                  <a:lnTo>
                    <a:pt x="6664" y="11533"/>
                  </a:lnTo>
                  <a:lnTo>
                    <a:pt x="6903" y="11533"/>
                  </a:lnTo>
                  <a:cubicBezTo>
                    <a:pt x="7198" y="11533"/>
                    <a:pt x="7432" y="11299"/>
                    <a:pt x="7432" y="11004"/>
                  </a:cubicBezTo>
                  <a:lnTo>
                    <a:pt x="7432" y="10980"/>
                  </a:lnTo>
                  <a:cubicBezTo>
                    <a:pt x="7432" y="10752"/>
                    <a:pt x="7284" y="10550"/>
                    <a:pt x="7069" y="10482"/>
                  </a:cubicBezTo>
                  <a:lnTo>
                    <a:pt x="7069" y="9880"/>
                  </a:lnTo>
                  <a:cubicBezTo>
                    <a:pt x="7069" y="9738"/>
                    <a:pt x="6962" y="9667"/>
                    <a:pt x="6854" y="9667"/>
                  </a:cubicBezTo>
                  <a:cubicBezTo>
                    <a:pt x="6747" y="9667"/>
                    <a:pt x="6639" y="9738"/>
                    <a:pt x="6639" y="9880"/>
                  </a:cubicBezTo>
                  <a:lnTo>
                    <a:pt x="6639" y="10451"/>
                  </a:lnTo>
                  <a:lnTo>
                    <a:pt x="6000" y="10451"/>
                  </a:lnTo>
                  <a:cubicBezTo>
                    <a:pt x="5711" y="10451"/>
                    <a:pt x="5711" y="10881"/>
                    <a:pt x="6000" y="10881"/>
                  </a:cubicBezTo>
                  <a:lnTo>
                    <a:pt x="6903" y="10881"/>
                  </a:lnTo>
                  <a:cubicBezTo>
                    <a:pt x="6959" y="10881"/>
                    <a:pt x="7002" y="10924"/>
                    <a:pt x="7002" y="10980"/>
                  </a:cubicBezTo>
                  <a:lnTo>
                    <a:pt x="7002" y="11004"/>
                  </a:lnTo>
                  <a:cubicBezTo>
                    <a:pt x="7002" y="11060"/>
                    <a:pt x="6959" y="11103"/>
                    <a:pt x="6903" y="11103"/>
                  </a:cubicBezTo>
                  <a:lnTo>
                    <a:pt x="4912" y="11103"/>
                  </a:lnTo>
                  <a:cubicBezTo>
                    <a:pt x="4856" y="11103"/>
                    <a:pt x="4813" y="11060"/>
                    <a:pt x="4813" y="11004"/>
                  </a:cubicBezTo>
                  <a:lnTo>
                    <a:pt x="4813" y="10980"/>
                  </a:lnTo>
                  <a:cubicBezTo>
                    <a:pt x="4813" y="10924"/>
                    <a:pt x="4856" y="10881"/>
                    <a:pt x="4912" y="10881"/>
                  </a:cubicBezTo>
                  <a:lnTo>
                    <a:pt x="4961" y="10881"/>
                  </a:lnTo>
                  <a:cubicBezTo>
                    <a:pt x="5078" y="10881"/>
                    <a:pt x="5176" y="10783"/>
                    <a:pt x="5176" y="10666"/>
                  </a:cubicBezTo>
                  <a:lnTo>
                    <a:pt x="5176" y="8103"/>
                  </a:lnTo>
                  <a:lnTo>
                    <a:pt x="6639" y="8103"/>
                  </a:lnTo>
                  <a:lnTo>
                    <a:pt x="6639" y="9025"/>
                  </a:lnTo>
                  <a:cubicBezTo>
                    <a:pt x="6639" y="9166"/>
                    <a:pt x="6745" y="9237"/>
                    <a:pt x="6851" y="9237"/>
                  </a:cubicBezTo>
                  <a:cubicBezTo>
                    <a:pt x="6957" y="9237"/>
                    <a:pt x="7063" y="9166"/>
                    <a:pt x="7063" y="9025"/>
                  </a:cubicBezTo>
                  <a:lnTo>
                    <a:pt x="7063" y="8103"/>
                  </a:lnTo>
                  <a:lnTo>
                    <a:pt x="7100" y="8103"/>
                  </a:lnTo>
                  <a:cubicBezTo>
                    <a:pt x="7284" y="8103"/>
                    <a:pt x="7432" y="7956"/>
                    <a:pt x="7432" y="7771"/>
                  </a:cubicBezTo>
                  <a:lnTo>
                    <a:pt x="7432" y="6745"/>
                  </a:lnTo>
                  <a:lnTo>
                    <a:pt x="8274" y="5577"/>
                  </a:lnTo>
                  <a:cubicBezTo>
                    <a:pt x="8305" y="5540"/>
                    <a:pt x="8317" y="5497"/>
                    <a:pt x="8317" y="5454"/>
                  </a:cubicBezTo>
                  <a:lnTo>
                    <a:pt x="8317" y="4673"/>
                  </a:lnTo>
                  <a:lnTo>
                    <a:pt x="8754" y="4673"/>
                  </a:lnTo>
                  <a:cubicBezTo>
                    <a:pt x="8993" y="4673"/>
                    <a:pt x="9190" y="4477"/>
                    <a:pt x="9196" y="4237"/>
                  </a:cubicBezTo>
                  <a:lnTo>
                    <a:pt x="11323" y="4237"/>
                  </a:lnTo>
                  <a:cubicBezTo>
                    <a:pt x="11599" y="4237"/>
                    <a:pt x="11821" y="4009"/>
                    <a:pt x="11821" y="3733"/>
                  </a:cubicBezTo>
                  <a:lnTo>
                    <a:pt x="11821" y="3284"/>
                  </a:lnTo>
                  <a:cubicBezTo>
                    <a:pt x="11821" y="3007"/>
                    <a:pt x="11599" y="2786"/>
                    <a:pt x="11323" y="2786"/>
                  </a:cubicBezTo>
                  <a:lnTo>
                    <a:pt x="9196" y="2786"/>
                  </a:lnTo>
                  <a:cubicBezTo>
                    <a:pt x="9196" y="2540"/>
                    <a:pt x="8999" y="2344"/>
                    <a:pt x="8754" y="2344"/>
                  </a:cubicBezTo>
                  <a:lnTo>
                    <a:pt x="8323" y="2344"/>
                  </a:lnTo>
                  <a:lnTo>
                    <a:pt x="8323" y="1999"/>
                  </a:lnTo>
                  <a:cubicBezTo>
                    <a:pt x="8323" y="1932"/>
                    <a:pt x="8317" y="1858"/>
                    <a:pt x="8305" y="1790"/>
                  </a:cubicBezTo>
                  <a:cubicBezTo>
                    <a:pt x="8291" y="1663"/>
                    <a:pt x="8196" y="1604"/>
                    <a:pt x="8099" y="1604"/>
                  </a:cubicBezTo>
                  <a:cubicBezTo>
                    <a:pt x="7981" y="1604"/>
                    <a:pt x="7860" y="1691"/>
                    <a:pt x="7881" y="1846"/>
                  </a:cubicBezTo>
                  <a:cubicBezTo>
                    <a:pt x="7887" y="1895"/>
                    <a:pt x="7893" y="1950"/>
                    <a:pt x="7893" y="1999"/>
                  </a:cubicBezTo>
                  <a:lnTo>
                    <a:pt x="7893" y="5380"/>
                  </a:lnTo>
                  <a:lnTo>
                    <a:pt x="7045" y="6548"/>
                  </a:lnTo>
                  <a:cubicBezTo>
                    <a:pt x="7020" y="6585"/>
                    <a:pt x="7008" y="6628"/>
                    <a:pt x="7008" y="6677"/>
                  </a:cubicBezTo>
                  <a:lnTo>
                    <a:pt x="7008" y="7667"/>
                  </a:lnTo>
                  <a:lnTo>
                    <a:pt x="4813" y="7667"/>
                  </a:lnTo>
                  <a:lnTo>
                    <a:pt x="4813" y="6677"/>
                  </a:lnTo>
                  <a:cubicBezTo>
                    <a:pt x="4813" y="6634"/>
                    <a:pt x="4801" y="6591"/>
                    <a:pt x="4770" y="6554"/>
                  </a:cubicBezTo>
                  <a:lnTo>
                    <a:pt x="3928" y="5380"/>
                  </a:lnTo>
                  <a:lnTo>
                    <a:pt x="3928" y="3936"/>
                  </a:lnTo>
                  <a:cubicBezTo>
                    <a:pt x="3928" y="3794"/>
                    <a:pt x="3821" y="3724"/>
                    <a:pt x="3713" y="3724"/>
                  </a:cubicBezTo>
                  <a:cubicBezTo>
                    <a:pt x="3606" y="3724"/>
                    <a:pt x="3498" y="3794"/>
                    <a:pt x="3498" y="3936"/>
                  </a:cubicBezTo>
                  <a:lnTo>
                    <a:pt x="3498" y="4243"/>
                  </a:lnTo>
                  <a:lnTo>
                    <a:pt x="3068" y="4243"/>
                  </a:lnTo>
                  <a:cubicBezTo>
                    <a:pt x="3062" y="4243"/>
                    <a:pt x="3055" y="4237"/>
                    <a:pt x="3055" y="4231"/>
                  </a:cubicBezTo>
                  <a:lnTo>
                    <a:pt x="3055" y="2786"/>
                  </a:lnTo>
                  <a:cubicBezTo>
                    <a:pt x="3055" y="2780"/>
                    <a:pt x="3062" y="2774"/>
                    <a:pt x="3068" y="2774"/>
                  </a:cubicBezTo>
                  <a:lnTo>
                    <a:pt x="3498" y="2774"/>
                  </a:lnTo>
                  <a:lnTo>
                    <a:pt x="3498" y="3081"/>
                  </a:lnTo>
                  <a:cubicBezTo>
                    <a:pt x="3495" y="3223"/>
                    <a:pt x="3601" y="3293"/>
                    <a:pt x="3708" y="3293"/>
                  </a:cubicBezTo>
                  <a:cubicBezTo>
                    <a:pt x="3815" y="3293"/>
                    <a:pt x="3922" y="3223"/>
                    <a:pt x="3922" y="3081"/>
                  </a:cubicBezTo>
                  <a:lnTo>
                    <a:pt x="3922" y="2608"/>
                  </a:lnTo>
                  <a:cubicBezTo>
                    <a:pt x="3934" y="2577"/>
                    <a:pt x="3934" y="2540"/>
                    <a:pt x="3922" y="2503"/>
                  </a:cubicBezTo>
                  <a:lnTo>
                    <a:pt x="3922" y="1999"/>
                  </a:lnTo>
                  <a:cubicBezTo>
                    <a:pt x="3922" y="1569"/>
                    <a:pt x="4156" y="1176"/>
                    <a:pt x="4531" y="973"/>
                  </a:cubicBezTo>
                  <a:lnTo>
                    <a:pt x="4531" y="2491"/>
                  </a:lnTo>
                  <a:cubicBezTo>
                    <a:pt x="4531" y="3007"/>
                    <a:pt x="4943" y="3425"/>
                    <a:pt x="5459" y="3425"/>
                  </a:cubicBezTo>
                  <a:lnTo>
                    <a:pt x="6356" y="3425"/>
                  </a:lnTo>
                  <a:cubicBezTo>
                    <a:pt x="6866" y="3425"/>
                    <a:pt x="7284" y="3007"/>
                    <a:pt x="7284" y="2497"/>
                  </a:cubicBezTo>
                  <a:lnTo>
                    <a:pt x="7284" y="973"/>
                  </a:lnTo>
                  <a:cubicBezTo>
                    <a:pt x="7395" y="1034"/>
                    <a:pt x="7487" y="1108"/>
                    <a:pt x="7573" y="1194"/>
                  </a:cubicBezTo>
                  <a:cubicBezTo>
                    <a:pt x="7621" y="1245"/>
                    <a:pt x="7675" y="1266"/>
                    <a:pt x="7727" y="1266"/>
                  </a:cubicBezTo>
                  <a:cubicBezTo>
                    <a:pt x="7892" y="1266"/>
                    <a:pt x="8036" y="1058"/>
                    <a:pt x="7887" y="899"/>
                  </a:cubicBezTo>
                  <a:cubicBezTo>
                    <a:pt x="7684" y="690"/>
                    <a:pt x="7426" y="536"/>
                    <a:pt x="7143" y="457"/>
                  </a:cubicBezTo>
                  <a:lnTo>
                    <a:pt x="7125" y="450"/>
                  </a:lnTo>
                  <a:cubicBezTo>
                    <a:pt x="7008" y="420"/>
                    <a:pt x="6879" y="401"/>
                    <a:pt x="6756" y="401"/>
                  </a:cubicBezTo>
                  <a:lnTo>
                    <a:pt x="6516" y="401"/>
                  </a:lnTo>
                  <a:lnTo>
                    <a:pt x="6516" y="217"/>
                  </a:lnTo>
                  <a:cubicBezTo>
                    <a:pt x="6516" y="72"/>
                    <a:pt x="6409" y="0"/>
                    <a:pt x="6301" y="0"/>
                  </a:cubicBezTo>
                  <a:cubicBezTo>
                    <a:pt x="6193" y="0"/>
                    <a:pt x="6086" y="72"/>
                    <a:pt x="6086" y="217"/>
                  </a:cubicBezTo>
                  <a:lnTo>
                    <a:pt x="6086" y="401"/>
                  </a:lnTo>
                  <a:lnTo>
                    <a:pt x="5735" y="401"/>
                  </a:lnTo>
                  <a:lnTo>
                    <a:pt x="5735" y="217"/>
                  </a:lnTo>
                  <a:cubicBezTo>
                    <a:pt x="5735" y="72"/>
                    <a:pt x="5628" y="0"/>
                    <a:pt x="552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51"/>
            <p:cNvSpPr/>
            <p:nvPr/>
          </p:nvSpPr>
          <p:spPr>
            <a:xfrm>
              <a:off x="948500" y="3476670"/>
              <a:ext cx="60197" cy="11651"/>
            </a:xfrm>
            <a:custGeom>
              <a:avLst/>
              <a:gdLst/>
              <a:ahLst/>
              <a:cxnLst/>
              <a:rect l="l" t="t" r="r" b="b"/>
              <a:pathLst>
                <a:path w="2232" h="432" extrusionOk="0">
                  <a:moveTo>
                    <a:pt x="289" y="1"/>
                  </a:moveTo>
                  <a:cubicBezTo>
                    <a:pt x="0" y="1"/>
                    <a:pt x="0" y="431"/>
                    <a:pt x="289" y="431"/>
                  </a:cubicBezTo>
                  <a:lnTo>
                    <a:pt x="1942" y="431"/>
                  </a:lnTo>
                  <a:cubicBezTo>
                    <a:pt x="2231" y="431"/>
                    <a:pt x="2231" y="1"/>
                    <a:pt x="19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4" name="Google Shape;1054;p51"/>
          <p:cNvGrpSpPr/>
          <p:nvPr/>
        </p:nvGrpSpPr>
        <p:grpSpPr>
          <a:xfrm>
            <a:off x="7364258" y="1558968"/>
            <a:ext cx="395057" cy="334886"/>
            <a:chOff x="7364258" y="1558968"/>
            <a:chExt cx="395057" cy="334886"/>
          </a:xfrm>
        </p:grpSpPr>
        <p:sp>
          <p:nvSpPr>
            <p:cNvPr id="1055" name="Google Shape;1055;p51"/>
            <p:cNvSpPr/>
            <p:nvPr/>
          </p:nvSpPr>
          <p:spPr>
            <a:xfrm>
              <a:off x="7548598" y="1558968"/>
              <a:ext cx="176734" cy="147823"/>
            </a:xfrm>
            <a:custGeom>
              <a:avLst/>
              <a:gdLst/>
              <a:ahLst/>
              <a:cxnLst/>
              <a:rect l="l" t="t" r="r" b="b"/>
              <a:pathLst>
                <a:path w="6553" h="5481" extrusionOk="0">
                  <a:moveTo>
                    <a:pt x="283" y="1"/>
                  </a:moveTo>
                  <a:cubicBezTo>
                    <a:pt x="0" y="1"/>
                    <a:pt x="0" y="431"/>
                    <a:pt x="283" y="431"/>
                  </a:cubicBezTo>
                  <a:lnTo>
                    <a:pt x="5717" y="431"/>
                  </a:lnTo>
                  <a:cubicBezTo>
                    <a:pt x="5938" y="431"/>
                    <a:pt x="6123" y="609"/>
                    <a:pt x="6123" y="837"/>
                  </a:cubicBezTo>
                  <a:lnTo>
                    <a:pt x="6123" y="5268"/>
                  </a:lnTo>
                  <a:cubicBezTo>
                    <a:pt x="6123" y="5410"/>
                    <a:pt x="6230" y="5480"/>
                    <a:pt x="6338" y="5480"/>
                  </a:cubicBezTo>
                  <a:cubicBezTo>
                    <a:pt x="6445" y="5480"/>
                    <a:pt x="6553" y="5410"/>
                    <a:pt x="6553" y="5268"/>
                  </a:cubicBezTo>
                  <a:lnTo>
                    <a:pt x="6553" y="837"/>
                  </a:lnTo>
                  <a:cubicBezTo>
                    <a:pt x="6547" y="376"/>
                    <a:pt x="6178" y="1"/>
                    <a:pt x="57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51"/>
            <p:cNvSpPr/>
            <p:nvPr/>
          </p:nvSpPr>
          <p:spPr>
            <a:xfrm>
              <a:off x="7543636" y="1612638"/>
              <a:ext cx="101812" cy="115944"/>
            </a:xfrm>
            <a:custGeom>
              <a:avLst/>
              <a:gdLst/>
              <a:ahLst/>
              <a:cxnLst/>
              <a:rect l="l" t="t" r="r" b="b"/>
              <a:pathLst>
                <a:path w="3775" h="4299" extrusionOk="0">
                  <a:moveTo>
                    <a:pt x="1893" y="463"/>
                  </a:moveTo>
                  <a:lnTo>
                    <a:pt x="3141" y="1182"/>
                  </a:lnTo>
                  <a:lnTo>
                    <a:pt x="2957" y="1287"/>
                  </a:lnTo>
                  <a:lnTo>
                    <a:pt x="1893" y="1901"/>
                  </a:lnTo>
                  <a:lnTo>
                    <a:pt x="824" y="1287"/>
                  </a:lnTo>
                  <a:lnTo>
                    <a:pt x="645" y="1182"/>
                  </a:lnTo>
                  <a:lnTo>
                    <a:pt x="1893" y="463"/>
                  </a:lnTo>
                  <a:close/>
                  <a:moveTo>
                    <a:pt x="424" y="1551"/>
                  </a:moveTo>
                  <a:lnTo>
                    <a:pt x="498" y="1594"/>
                  </a:lnTo>
                  <a:lnTo>
                    <a:pt x="1672" y="2276"/>
                  </a:lnTo>
                  <a:lnTo>
                    <a:pt x="1672" y="3715"/>
                  </a:lnTo>
                  <a:lnTo>
                    <a:pt x="424" y="2996"/>
                  </a:lnTo>
                  <a:lnTo>
                    <a:pt x="424" y="1551"/>
                  </a:lnTo>
                  <a:close/>
                  <a:moveTo>
                    <a:pt x="3344" y="1551"/>
                  </a:moveTo>
                  <a:lnTo>
                    <a:pt x="3344" y="2996"/>
                  </a:lnTo>
                  <a:lnTo>
                    <a:pt x="2102" y="3715"/>
                  </a:lnTo>
                  <a:lnTo>
                    <a:pt x="2102" y="2276"/>
                  </a:lnTo>
                  <a:lnTo>
                    <a:pt x="3276" y="1594"/>
                  </a:lnTo>
                  <a:lnTo>
                    <a:pt x="3344" y="1551"/>
                  </a:lnTo>
                  <a:close/>
                  <a:moveTo>
                    <a:pt x="1889" y="1"/>
                  </a:moveTo>
                  <a:cubicBezTo>
                    <a:pt x="1853" y="1"/>
                    <a:pt x="1816" y="11"/>
                    <a:pt x="1783" y="33"/>
                  </a:cubicBezTo>
                  <a:lnTo>
                    <a:pt x="105" y="998"/>
                  </a:lnTo>
                  <a:cubicBezTo>
                    <a:pt x="43" y="1035"/>
                    <a:pt x="0" y="1102"/>
                    <a:pt x="0" y="1182"/>
                  </a:cubicBezTo>
                  <a:lnTo>
                    <a:pt x="0" y="3118"/>
                  </a:lnTo>
                  <a:cubicBezTo>
                    <a:pt x="0" y="3192"/>
                    <a:pt x="37" y="3266"/>
                    <a:pt x="105" y="3303"/>
                  </a:cubicBezTo>
                  <a:lnTo>
                    <a:pt x="1783" y="4268"/>
                  </a:lnTo>
                  <a:cubicBezTo>
                    <a:pt x="1813" y="4286"/>
                    <a:pt x="1850" y="4299"/>
                    <a:pt x="1887" y="4299"/>
                  </a:cubicBezTo>
                  <a:cubicBezTo>
                    <a:pt x="1924" y="4299"/>
                    <a:pt x="1961" y="4286"/>
                    <a:pt x="1992" y="4268"/>
                  </a:cubicBezTo>
                  <a:lnTo>
                    <a:pt x="3670" y="3303"/>
                  </a:lnTo>
                  <a:cubicBezTo>
                    <a:pt x="3737" y="3266"/>
                    <a:pt x="3774" y="3192"/>
                    <a:pt x="3774" y="3118"/>
                  </a:cubicBezTo>
                  <a:lnTo>
                    <a:pt x="3774" y="1182"/>
                  </a:lnTo>
                  <a:cubicBezTo>
                    <a:pt x="3774" y="1102"/>
                    <a:pt x="3737" y="1035"/>
                    <a:pt x="3670" y="998"/>
                  </a:cubicBezTo>
                  <a:lnTo>
                    <a:pt x="1992" y="33"/>
                  </a:lnTo>
                  <a:cubicBezTo>
                    <a:pt x="1961" y="11"/>
                    <a:pt x="1926" y="1"/>
                    <a:pt x="188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51"/>
            <p:cNvSpPr/>
            <p:nvPr/>
          </p:nvSpPr>
          <p:spPr>
            <a:xfrm>
              <a:off x="7430092" y="1616171"/>
              <a:ext cx="79750" cy="109094"/>
            </a:xfrm>
            <a:custGeom>
              <a:avLst/>
              <a:gdLst/>
              <a:ahLst/>
              <a:cxnLst/>
              <a:rect l="l" t="t" r="r" b="b"/>
              <a:pathLst>
                <a:path w="2957" h="4045" extrusionOk="0">
                  <a:moveTo>
                    <a:pt x="789" y="0"/>
                  </a:moveTo>
                  <a:cubicBezTo>
                    <a:pt x="749" y="0"/>
                    <a:pt x="709" y="12"/>
                    <a:pt x="676" y="37"/>
                  </a:cubicBezTo>
                  <a:lnTo>
                    <a:pt x="227" y="326"/>
                  </a:lnTo>
                  <a:cubicBezTo>
                    <a:pt x="1" y="447"/>
                    <a:pt x="132" y="736"/>
                    <a:pt x="323" y="736"/>
                  </a:cubicBezTo>
                  <a:cubicBezTo>
                    <a:pt x="365" y="736"/>
                    <a:pt x="410" y="722"/>
                    <a:pt x="454" y="689"/>
                  </a:cubicBezTo>
                  <a:lnTo>
                    <a:pt x="571" y="609"/>
                  </a:lnTo>
                  <a:cubicBezTo>
                    <a:pt x="571" y="2411"/>
                    <a:pt x="576" y="2516"/>
                    <a:pt x="577" y="2516"/>
                  </a:cubicBezTo>
                  <a:cubicBezTo>
                    <a:pt x="577" y="2516"/>
                    <a:pt x="577" y="2514"/>
                    <a:pt x="577" y="2514"/>
                  </a:cubicBezTo>
                  <a:lnTo>
                    <a:pt x="577" y="2526"/>
                  </a:lnTo>
                  <a:cubicBezTo>
                    <a:pt x="620" y="2668"/>
                    <a:pt x="639" y="2600"/>
                    <a:pt x="2280" y="3578"/>
                  </a:cubicBezTo>
                  <a:lnTo>
                    <a:pt x="2157" y="3639"/>
                  </a:lnTo>
                  <a:cubicBezTo>
                    <a:pt x="1954" y="3737"/>
                    <a:pt x="2028" y="4045"/>
                    <a:pt x="2255" y="4045"/>
                  </a:cubicBezTo>
                  <a:cubicBezTo>
                    <a:pt x="2286" y="4045"/>
                    <a:pt x="2323" y="4032"/>
                    <a:pt x="2348" y="4020"/>
                  </a:cubicBezTo>
                  <a:lnTo>
                    <a:pt x="2827" y="3780"/>
                  </a:lnTo>
                  <a:cubicBezTo>
                    <a:pt x="2901" y="3737"/>
                    <a:pt x="2950" y="3657"/>
                    <a:pt x="2944" y="3578"/>
                  </a:cubicBezTo>
                  <a:lnTo>
                    <a:pt x="2913" y="3037"/>
                  </a:lnTo>
                  <a:cubicBezTo>
                    <a:pt x="2907" y="2901"/>
                    <a:pt x="2806" y="2837"/>
                    <a:pt x="2703" y="2837"/>
                  </a:cubicBezTo>
                  <a:cubicBezTo>
                    <a:pt x="2592" y="2837"/>
                    <a:pt x="2479" y="2914"/>
                    <a:pt x="2489" y="3061"/>
                  </a:cubicBezTo>
                  <a:lnTo>
                    <a:pt x="2495" y="3203"/>
                  </a:lnTo>
                  <a:lnTo>
                    <a:pt x="1210" y="2459"/>
                  </a:lnTo>
                  <a:lnTo>
                    <a:pt x="2495" y="1715"/>
                  </a:lnTo>
                  <a:lnTo>
                    <a:pt x="2489" y="1856"/>
                  </a:lnTo>
                  <a:cubicBezTo>
                    <a:pt x="2483" y="1979"/>
                    <a:pt x="2575" y="2078"/>
                    <a:pt x="2698" y="2084"/>
                  </a:cubicBezTo>
                  <a:lnTo>
                    <a:pt x="2710" y="2084"/>
                  </a:lnTo>
                  <a:cubicBezTo>
                    <a:pt x="2821" y="2084"/>
                    <a:pt x="2919" y="1992"/>
                    <a:pt x="2925" y="1881"/>
                  </a:cubicBezTo>
                  <a:lnTo>
                    <a:pt x="2950" y="1346"/>
                  </a:lnTo>
                  <a:cubicBezTo>
                    <a:pt x="2956" y="1260"/>
                    <a:pt x="2907" y="1187"/>
                    <a:pt x="2833" y="1150"/>
                  </a:cubicBezTo>
                  <a:lnTo>
                    <a:pt x="2360" y="904"/>
                  </a:lnTo>
                  <a:cubicBezTo>
                    <a:pt x="2324" y="886"/>
                    <a:pt x="2289" y="878"/>
                    <a:pt x="2256" y="878"/>
                  </a:cubicBezTo>
                  <a:cubicBezTo>
                    <a:pt x="2056" y="878"/>
                    <a:pt x="1941" y="1180"/>
                    <a:pt x="2163" y="1291"/>
                  </a:cubicBezTo>
                  <a:lnTo>
                    <a:pt x="2286" y="1352"/>
                  </a:lnTo>
                  <a:lnTo>
                    <a:pt x="1008" y="2096"/>
                  </a:lnTo>
                  <a:lnTo>
                    <a:pt x="1008" y="609"/>
                  </a:lnTo>
                  <a:lnTo>
                    <a:pt x="1124" y="689"/>
                  </a:lnTo>
                  <a:cubicBezTo>
                    <a:pt x="1168" y="722"/>
                    <a:pt x="1212" y="736"/>
                    <a:pt x="1253" y="736"/>
                  </a:cubicBezTo>
                  <a:cubicBezTo>
                    <a:pt x="1440" y="736"/>
                    <a:pt x="1573" y="447"/>
                    <a:pt x="1352" y="326"/>
                  </a:cubicBezTo>
                  <a:lnTo>
                    <a:pt x="903" y="37"/>
                  </a:lnTo>
                  <a:cubicBezTo>
                    <a:pt x="869" y="12"/>
                    <a:pt x="829" y="0"/>
                    <a:pt x="7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51"/>
            <p:cNvSpPr/>
            <p:nvPr/>
          </p:nvSpPr>
          <p:spPr>
            <a:xfrm>
              <a:off x="7364258" y="1558968"/>
              <a:ext cx="395057" cy="334886"/>
            </a:xfrm>
            <a:custGeom>
              <a:avLst/>
              <a:gdLst/>
              <a:ahLst/>
              <a:cxnLst/>
              <a:rect l="l" t="t" r="r" b="b"/>
              <a:pathLst>
                <a:path w="14648" h="12417" extrusionOk="0">
                  <a:moveTo>
                    <a:pt x="10997" y="8274"/>
                  </a:moveTo>
                  <a:lnTo>
                    <a:pt x="10997" y="8495"/>
                  </a:lnTo>
                  <a:cubicBezTo>
                    <a:pt x="10997" y="8690"/>
                    <a:pt x="11158" y="8832"/>
                    <a:pt x="11335" y="8832"/>
                  </a:cubicBezTo>
                  <a:cubicBezTo>
                    <a:pt x="11392" y="8832"/>
                    <a:pt x="11451" y="8817"/>
                    <a:pt x="11507" y="8784"/>
                  </a:cubicBezTo>
                  <a:lnTo>
                    <a:pt x="12103" y="8440"/>
                  </a:lnTo>
                  <a:lnTo>
                    <a:pt x="12699" y="9473"/>
                  </a:lnTo>
                  <a:cubicBezTo>
                    <a:pt x="12656" y="9491"/>
                    <a:pt x="12607" y="9503"/>
                    <a:pt x="12552" y="9503"/>
                  </a:cubicBezTo>
                  <a:lnTo>
                    <a:pt x="830" y="9503"/>
                  </a:lnTo>
                  <a:cubicBezTo>
                    <a:pt x="609" y="9503"/>
                    <a:pt x="431" y="9319"/>
                    <a:pt x="431" y="9098"/>
                  </a:cubicBezTo>
                  <a:lnTo>
                    <a:pt x="431" y="8274"/>
                  </a:lnTo>
                  <a:close/>
                  <a:moveTo>
                    <a:pt x="11421" y="5422"/>
                  </a:moveTo>
                  <a:lnTo>
                    <a:pt x="13947" y="6885"/>
                  </a:lnTo>
                  <a:lnTo>
                    <a:pt x="13406" y="7198"/>
                  </a:lnTo>
                  <a:cubicBezTo>
                    <a:pt x="13247" y="7291"/>
                    <a:pt x="13191" y="7493"/>
                    <a:pt x="13283" y="7659"/>
                  </a:cubicBezTo>
                  <a:lnTo>
                    <a:pt x="14144" y="9153"/>
                  </a:lnTo>
                  <a:lnTo>
                    <a:pt x="13296" y="9651"/>
                  </a:lnTo>
                  <a:lnTo>
                    <a:pt x="13173" y="9442"/>
                  </a:lnTo>
                  <a:lnTo>
                    <a:pt x="13167" y="9430"/>
                  </a:lnTo>
                  <a:lnTo>
                    <a:pt x="12435" y="8151"/>
                  </a:lnTo>
                  <a:cubicBezTo>
                    <a:pt x="12386" y="8071"/>
                    <a:pt x="12312" y="8016"/>
                    <a:pt x="12226" y="7991"/>
                  </a:cubicBezTo>
                  <a:cubicBezTo>
                    <a:pt x="12204" y="7987"/>
                    <a:pt x="12183" y="7983"/>
                    <a:pt x="12163" y="7983"/>
                  </a:cubicBezTo>
                  <a:cubicBezTo>
                    <a:pt x="12155" y="7983"/>
                    <a:pt x="12147" y="7983"/>
                    <a:pt x="12140" y="7985"/>
                  </a:cubicBezTo>
                  <a:cubicBezTo>
                    <a:pt x="12132" y="7984"/>
                    <a:pt x="12124" y="7984"/>
                    <a:pt x="12116" y="7984"/>
                  </a:cubicBezTo>
                  <a:cubicBezTo>
                    <a:pt x="12063" y="7984"/>
                    <a:pt x="12011" y="8001"/>
                    <a:pt x="11968" y="8028"/>
                  </a:cubicBezTo>
                  <a:lnTo>
                    <a:pt x="11421" y="8342"/>
                  </a:lnTo>
                  <a:lnTo>
                    <a:pt x="11421" y="5422"/>
                  </a:lnTo>
                  <a:close/>
                  <a:moveTo>
                    <a:pt x="7450" y="9934"/>
                  </a:moveTo>
                  <a:lnTo>
                    <a:pt x="7653" y="10856"/>
                  </a:lnTo>
                  <a:cubicBezTo>
                    <a:pt x="7333" y="10803"/>
                    <a:pt x="7012" y="10777"/>
                    <a:pt x="6691" y="10777"/>
                  </a:cubicBezTo>
                  <a:cubicBezTo>
                    <a:pt x="6370" y="10777"/>
                    <a:pt x="6049" y="10803"/>
                    <a:pt x="5729" y="10856"/>
                  </a:cubicBezTo>
                  <a:lnTo>
                    <a:pt x="5932" y="9934"/>
                  </a:lnTo>
                  <a:close/>
                  <a:moveTo>
                    <a:pt x="830" y="1"/>
                  </a:moveTo>
                  <a:cubicBezTo>
                    <a:pt x="369" y="1"/>
                    <a:pt x="0" y="376"/>
                    <a:pt x="0" y="837"/>
                  </a:cubicBezTo>
                  <a:lnTo>
                    <a:pt x="0" y="9098"/>
                  </a:lnTo>
                  <a:cubicBezTo>
                    <a:pt x="0" y="9559"/>
                    <a:pt x="369" y="9934"/>
                    <a:pt x="830" y="9934"/>
                  </a:cubicBezTo>
                  <a:lnTo>
                    <a:pt x="5495" y="9934"/>
                  </a:lnTo>
                  <a:lnTo>
                    <a:pt x="5274" y="10954"/>
                  </a:lnTo>
                  <a:cubicBezTo>
                    <a:pt x="5182" y="10972"/>
                    <a:pt x="5084" y="11003"/>
                    <a:pt x="4998" y="11028"/>
                  </a:cubicBezTo>
                  <a:cubicBezTo>
                    <a:pt x="4747" y="11106"/>
                    <a:pt x="4829" y="11445"/>
                    <a:pt x="5052" y="11445"/>
                  </a:cubicBezTo>
                  <a:cubicBezTo>
                    <a:pt x="5075" y="11445"/>
                    <a:pt x="5100" y="11442"/>
                    <a:pt x="5127" y="11433"/>
                  </a:cubicBezTo>
                  <a:cubicBezTo>
                    <a:pt x="5243" y="11397"/>
                    <a:pt x="5366" y="11366"/>
                    <a:pt x="5489" y="11335"/>
                  </a:cubicBezTo>
                  <a:lnTo>
                    <a:pt x="5514" y="11329"/>
                  </a:lnTo>
                  <a:cubicBezTo>
                    <a:pt x="5901" y="11243"/>
                    <a:pt x="6295" y="11200"/>
                    <a:pt x="6694" y="11200"/>
                  </a:cubicBezTo>
                  <a:cubicBezTo>
                    <a:pt x="7739" y="11200"/>
                    <a:pt x="8716" y="11495"/>
                    <a:pt x="9374" y="11993"/>
                  </a:cubicBezTo>
                  <a:lnTo>
                    <a:pt x="4014" y="11993"/>
                  </a:lnTo>
                  <a:cubicBezTo>
                    <a:pt x="4131" y="11901"/>
                    <a:pt x="4254" y="11821"/>
                    <a:pt x="4383" y="11753"/>
                  </a:cubicBezTo>
                  <a:cubicBezTo>
                    <a:pt x="4583" y="11627"/>
                    <a:pt x="4468" y="11352"/>
                    <a:pt x="4277" y="11352"/>
                  </a:cubicBezTo>
                  <a:cubicBezTo>
                    <a:pt x="4244" y="11352"/>
                    <a:pt x="4210" y="11360"/>
                    <a:pt x="4174" y="11378"/>
                  </a:cubicBezTo>
                  <a:cubicBezTo>
                    <a:pt x="3934" y="11507"/>
                    <a:pt x="3713" y="11667"/>
                    <a:pt x="3516" y="11851"/>
                  </a:cubicBezTo>
                  <a:cubicBezTo>
                    <a:pt x="3295" y="12054"/>
                    <a:pt x="3442" y="12417"/>
                    <a:pt x="3738" y="12417"/>
                  </a:cubicBezTo>
                  <a:lnTo>
                    <a:pt x="9645" y="12417"/>
                  </a:lnTo>
                  <a:cubicBezTo>
                    <a:pt x="9946" y="12417"/>
                    <a:pt x="10087" y="12054"/>
                    <a:pt x="9872" y="11851"/>
                  </a:cubicBezTo>
                  <a:cubicBezTo>
                    <a:pt x="9429" y="11440"/>
                    <a:pt x="8815" y="11126"/>
                    <a:pt x="8114" y="10948"/>
                  </a:cubicBezTo>
                  <a:lnTo>
                    <a:pt x="7893" y="9928"/>
                  </a:lnTo>
                  <a:lnTo>
                    <a:pt x="12552" y="9928"/>
                  </a:lnTo>
                  <a:cubicBezTo>
                    <a:pt x="12681" y="9928"/>
                    <a:pt x="12804" y="9897"/>
                    <a:pt x="12915" y="9841"/>
                  </a:cubicBezTo>
                  <a:lnTo>
                    <a:pt x="12970" y="9934"/>
                  </a:lnTo>
                  <a:cubicBezTo>
                    <a:pt x="13032" y="10041"/>
                    <a:pt x="13147" y="10101"/>
                    <a:pt x="13264" y="10101"/>
                  </a:cubicBezTo>
                  <a:cubicBezTo>
                    <a:pt x="13321" y="10101"/>
                    <a:pt x="13378" y="10087"/>
                    <a:pt x="13431" y="10057"/>
                  </a:cubicBezTo>
                  <a:lnTo>
                    <a:pt x="14427" y="9479"/>
                  </a:lnTo>
                  <a:cubicBezTo>
                    <a:pt x="14593" y="9387"/>
                    <a:pt x="14648" y="9178"/>
                    <a:pt x="14556" y="9018"/>
                  </a:cubicBezTo>
                  <a:lnTo>
                    <a:pt x="14562" y="9018"/>
                  </a:lnTo>
                  <a:lnTo>
                    <a:pt x="13695" y="7524"/>
                  </a:lnTo>
                  <a:lnTo>
                    <a:pt x="14298" y="7180"/>
                  </a:lnTo>
                  <a:cubicBezTo>
                    <a:pt x="14525" y="7045"/>
                    <a:pt x="14525" y="6719"/>
                    <a:pt x="14298" y="6590"/>
                  </a:cubicBezTo>
                  <a:lnTo>
                    <a:pt x="11636" y="5053"/>
                  </a:lnTo>
                  <a:cubicBezTo>
                    <a:pt x="11567" y="5013"/>
                    <a:pt x="11493" y="4994"/>
                    <a:pt x="11422" y="4994"/>
                  </a:cubicBezTo>
                  <a:cubicBezTo>
                    <a:pt x="11200" y="4994"/>
                    <a:pt x="10997" y="5171"/>
                    <a:pt x="10997" y="5422"/>
                  </a:cubicBezTo>
                  <a:lnTo>
                    <a:pt x="10997" y="7850"/>
                  </a:lnTo>
                  <a:lnTo>
                    <a:pt x="431" y="7850"/>
                  </a:lnTo>
                  <a:lnTo>
                    <a:pt x="431" y="837"/>
                  </a:lnTo>
                  <a:cubicBezTo>
                    <a:pt x="431" y="609"/>
                    <a:pt x="609" y="431"/>
                    <a:pt x="830" y="431"/>
                  </a:cubicBezTo>
                  <a:lnTo>
                    <a:pt x="6264" y="431"/>
                  </a:lnTo>
                  <a:cubicBezTo>
                    <a:pt x="6553" y="431"/>
                    <a:pt x="6553" y="1"/>
                    <a:pt x="62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9" name="Google Shape;1059;p51"/>
          <p:cNvGrpSpPr/>
          <p:nvPr/>
        </p:nvGrpSpPr>
        <p:grpSpPr>
          <a:xfrm>
            <a:off x="8024699" y="1560640"/>
            <a:ext cx="402392" cy="331084"/>
            <a:chOff x="8024699" y="1560640"/>
            <a:chExt cx="402392" cy="331084"/>
          </a:xfrm>
        </p:grpSpPr>
        <p:sp>
          <p:nvSpPr>
            <p:cNvPr id="1060" name="Google Shape;1060;p51"/>
            <p:cNvSpPr/>
            <p:nvPr/>
          </p:nvSpPr>
          <p:spPr>
            <a:xfrm>
              <a:off x="8024699" y="1608539"/>
              <a:ext cx="56907" cy="62355"/>
            </a:xfrm>
            <a:custGeom>
              <a:avLst/>
              <a:gdLst/>
              <a:ahLst/>
              <a:cxnLst/>
              <a:rect l="l" t="t" r="r" b="b"/>
              <a:pathLst>
                <a:path w="2110" h="2312" extrusionOk="0">
                  <a:moveTo>
                    <a:pt x="1679" y="425"/>
                  </a:moveTo>
                  <a:lnTo>
                    <a:pt x="1679" y="1881"/>
                  </a:lnTo>
                  <a:lnTo>
                    <a:pt x="431" y="1881"/>
                  </a:lnTo>
                  <a:lnTo>
                    <a:pt x="431" y="425"/>
                  </a:lnTo>
                  <a:close/>
                  <a:moveTo>
                    <a:pt x="333" y="0"/>
                  </a:moveTo>
                  <a:cubicBezTo>
                    <a:pt x="148" y="0"/>
                    <a:pt x="1" y="142"/>
                    <a:pt x="1" y="326"/>
                  </a:cubicBezTo>
                  <a:lnTo>
                    <a:pt x="1" y="1980"/>
                  </a:lnTo>
                  <a:cubicBezTo>
                    <a:pt x="1" y="2164"/>
                    <a:pt x="148" y="2312"/>
                    <a:pt x="333" y="2312"/>
                  </a:cubicBezTo>
                  <a:lnTo>
                    <a:pt x="1777" y="2312"/>
                  </a:lnTo>
                  <a:cubicBezTo>
                    <a:pt x="1962" y="2312"/>
                    <a:pt x="2109" y="2164"/>
                    <a:pt x="2109" y="1980"/>
                  </a:cubicBezTo>
                  <a:lnTo>
                    <a:pt x="2109" y="326"/>
                  </a:lnTo>
                  <a:cubicBezTo>
                    <a:pt x="2109" y="142"/>
                    <a:pt x="1962" y="0"/>
                    <a:pt x="177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51"/>
            <p:cNvSpPr/>
            <p:nvPr/>
          </p:nvSpPr>
          <p:spPr>
            <a:xfrm>
              <a:off x="8086703" y="1608539"/>
              <a:ext cx="102001" cy="62355"/>
            </a:xfrm>
            <a:custGeom>
              <a:avLst/>
              <a:gdLst/>
              <a:ahLst/>
              <a:cxnLst/>
              <a:rect l="l" t="t" r="r" b="b"/>
              <a:pathLst>
                <a:path w="3782" h="2312" extrusionOk="0">
                  <a:moveTo>
                    <a:pt x="3351" y="425"/>
                  </a:moveTo>
                  <a:lnTo>
                    <a:pt x="3351" y="1881"/>
                  </a:lnTo>
                  <a:lnTo>
                    <a:pt x="431" y="1881"/>
                  </a:lnTo>
                  <a:lnTo>
                    <a:pt x="431" y="425"/>
                  </a:lnTo>
                  <a:close/>
                  <a:moveTo>
                    <a:pt x="333" y="0"/>
                  </a:moveTo>
                  <a:cubicBezTo>
                    <a:pt x="148" y="0"/>
                    <a:pt x="1" y="142"/>
                    <a:pt x="1" y="326"/>
                  </a:cubicBezTo>
                  <a:lnTo>
                    <a:pt x="1" y="1980"/>
                  </a:lnTo>
                  <a:cubicBezTo>
                    <a:pt x="1" y="2164"/>
                    <a:pt x="148" y="2312"/>
                    <a:pt x="333" y="2312"/>
                  </a:cubicBezTo>
                  <a:lnTo>
                    <a:pt x="3449" y="2312"/>
                  </a:lnTo>
                  <a:cubicBezTo>
                    <a:pt x="3634" y="2312"/>
                    <a:pt x="3781" y="2164"/>
                    <a:pt x="3781" y="1980"/>
                  </a:cubicBezTo>
                  <a:lnTo>
                    <a:pt x="3781" y="326"/>
                  </a:lnTo>
                  <a:cubicBezTo>
                    <a:pt x="3781" y="142"/>
                    <a:pt x="3634" y="0"/>
                    <a:pt x="344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51"/>
            <p:cNvSpPr/>
            <p:nvPr/>
          </p:nvSpPr>
          <p:spPr>
            <a:xfrm>
              <a:off x="8193801" y="1608539"/>
              <a:ext cx="39970" cy="62355"/>
            </a:xfrm>
            <a:custGeom>
              <a:avLst/>
              <a:gdLst/>
              <a:ahLst/>
              <a:cxnLst/>
              <a:rect l="l" t="t" r="r" b="b"/>
              <a:pathLst>
                <a:path w="1482" h="2312" extrusionOk="0">
                  <a:moveTo>
                    <a:pt x="333" y="0"/>
                  </a:moveTo>
                  <a:cubicBezTo>
                    <a:pt x="148" y="0"/>
                    <a:pt x="1" y="142"/>
                    <a:pt x="1" y="326"/>
                  </a:cubicBezTo>
                  <a:lnTo>
                    <a:pt x="1" y="1980"/>
                  </a:lnTo>
                  <a:cubicBezTo>
                    <a:pt x="1" y="2164"/>
                    <a:pt x="148" y="2312"/>
                    <a:pt x="333" y="2312"/>
                  </a:cubicBezTo>
                  <a:lnTo>
                    <a:pt x="1150" y="2312"/>
                  </a:lnTo>
                  <a:cubicBezTo>
                    <a:pt x="1334" y="2312"/>
                    <a:pt x="1482" y="2164"/>
                    <a:pt x="1482" y="1980"/>
                  </a:cubicBezTo>
                  <a:lnTo>
                    <a:pt x="1482" y="1586"/>
                  </a:lnTo>
                  <a:cubicBezTo>
                    <a:pt x="1473" y="1451"/>
                    <a:pt x="1370" y="1383"/>
                    <a:pt x="1267" y="1383"/>
                  </a:cubicBezTo>
                  <a:cubicBezTo>
                    <a:pt x="1164" y="1383"/>
                    <a:pt x="1061" y="1451"/>
                    <a:pt x="1052" y="1586"/>
                  </a:cubicBezTo>
                  <a:lnTo>
                    <a:pt x="1052" y="1881"/>
                  </a:lnTo>
                  <a:lnTo>
                    <a:pt x="431" y="1881"/>
                  </a:lnTo>
                  <a:lnTo>
                    <a:pt x="431" y="425"/>
                  </a:lnTo>
                  <a:lnTo>
                    <a:pt x="1052" y="425"/>
                  </a:lnTo>
                  <a:lnTo>
                    <a:pt x="1052" y="726"/>
                  </a:lnTo>
                  <a:cubicBezTo>
                    <a:pt x="1061" y="858"/>
                    <a:pt x="1164" y="924"/>
                    <a:pt x="1267" y="924"/>
                  </a:cubicBezTo>
                  <a:cubicBezTo>
                    <a:pt x="1370" y="924"/>
                    <a:pt x="1473" y="858"/>
                    <a:pt x="1482" y="726"/>
                  </a:cubicBezTo>
                  <a:lnTo>
                    <a:pt x="1482" y="326"/>
                  </a:lnTo>
                  <a:cubicBezTo>
                    <a:pt x="1482" y="142"/>
                    <a:pt x="1334" y="0"/>
                    <a:pt x="115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51"/>
            <p:cNvSpPr/>
            <p:nvPr/>
          </p:nvSpPr>
          <p:spPr>
            <a:xfrm>
              <a:off x="8024699" y="1676180"/>
              <a:ext cx="102001" cy="62516"/>
            </a:xfrm>
            <a:custGeom>
              <a:avLst/>
              <a:gdLst/>
              <a:ahLst/>
              <a:cxnLst/>
              <a:rect l="l" t="t" r="r" b="b"/>
              <a:pathLst>
                <a:path w="3782" h="2318" extrusionOk="0">
                  <a:moveTo>
                    <a:pt x="3351" y="431"/>
                  </a:moveTo>
                  <a:lnTo>
                    <a:pt x="3351" y="1887"/>
                  </a:lnTo>
                  <a:lnTo>
                    <a:pt x="431" y="1887"/>
                  </a:lnTo>
                  <a:lnTo>
                    <a:pt x="431" y="431"/>
                  </a:lnTo>
                  <a:close/>
                  <a:moveTo>
                    <a:pt x="333" y="0"/>
                  </a:moveTo>
                  <a:cubicBezTo>
                    <a:pt x="148" y="0"/>
                    <a:pt x="1" y="148"/>
                    <a:pt x="1" y="326"/>
                  </a:cubicBezTo>
                  <a:lnTo>
                    <a:pt x="1" y="1986"/>
                  </a:lnTo>
                  <a:cubicBezTo>
                    <a:pt x="1" y="2170"/>
                    <a:pt x="148" y="2318"/>
                    <a:pt x="333" y="2318"/>
                  </a:cubicBezTo>
                  <a:lnTo>
                    <a:pt x="3449" y="2318"/>
                  </a:lnTo>
                  <a:cubicBezTo>
                    <a:pt x="3634" y="2318"/>
                    <a:pt x="3781" y="2170"/>
                    <a:pt x="3781" y="1986"/>
                  </a:cubicBezTo>
                  <a:lnTo>
                    <a:pt x="3781" y="326"/>
                  </a:lnTo>
                  <a:cubicBezTo>
                    <a:pt x="3781" y="148"/>
                    <a:pt x="3634" y="0"/>
                    <a:pt x="344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51"/>
            <p:cNvSpPr/>
            <p:nvPr/>
          </p:nvSpPr>
          <p:spPr>
            <a:xfrm>
              <a:off x="8131797" y="1676180"/>
              <a:ext cx="101974" cy="62516"/>
            </a:xfrm>
            <a:custGeom>
              <a:avLst/>
              <a:gdLst/>
              <a:ahLst/>
              <a:cxnLst/>
              <a:rect l="l" t="t" r="r" b="b"/>
              <a:pathLst>
                <a:path w="3781" h="2318" extrusionOk="0">
                  <a:moveTo>
                    <a:pt x="3351" y="424"/>
                  </a:moveTo>
                  <a:lnTo>
                    <a:pt x="3351" y="1887"/>
                  </a:lnTo>
                  <a:lnTo>
                    <a:pt x="431" y="1887"/>
                  </a:lnTo>
                  <a:lnTo>
                    <a:pt x="431" y="424"/>
                  </a:lnTo>
                  <a:close/>
                  <a:moveTo>
                    <a:pt x="333" y="0"/>
                  </a:moveTo>
                  <a:cubicBezTo>
                    <a:pt x="148" y="0"/>
                    <a:pt x="1" y="148"/>
                    <a:pt x="1" y="326"/>
                  </a:cubicBezTo>
                  <a:lnTo>
                    <a:pt x="1" y="1986"/>
                  </a:lnTo>
                  <a:cubicBezTo>
                    <a:pt x="1" y="2170"/>
                    <a:pt x="148" y="2311"/>
                    <a:pt x="333" y="2318"/>
                  </a:cubicBezTo>
                  <a:lnTo>
                    <a:pt x="3449" y="2318"/>
                  </a:lnTo>
                  <a:cubicBezTo>
                    <a:pt x="3633" y="2311"/>
                    <a:pt x="3781" y="2170"/>
                    <a:pt x="3781" y="1986"/>
                  </a:cubicBezTo>
                  <a:lnTo>
                    <a:pt x="3781" y="326"/>
                  </a:lnTo>
                  <a:cubicBezTo>
                    <a:pt x="3781" y="148"/>
                    <a:pt x="3633" y="0"/>
                    <a:pt x="344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51"/>
            <p:cNvSpPr/>
            <p:nvPr/>
          </p:nvSpPr>
          <p:spPr>
            <a:xfrm>
              <a:off x="8024699" y="1743982"/>
              <a:ext cx="56907" cy="62355"/>
            </a:xfrm>
            <a:custGeom>
              <a:avLst/>
              <a:gdLst/>
              <a:ahLst/>
              <a:cxnLst/>
              <a:rect l="l" t="t" r="r" b="b"/>
              <a:pathLst>
                <a:path w="2110" h="2312" extrusionOk="0">
                  <a:moveTo>
                    <a:pt x="1679" y="424"/>
                  </a:moveTo>
                  <a:lnTo>
                    <a:pt x="1679" y="1887"/>
                  </a:lnTo>
                  <a:lnTo>
                    <a:pt x="431" y="1887"/>
                  </a:lnTo>
                  <a:lnTo>
                    <a:pt x="431" y="424"/>
                  </a:lnTo>
                  <a:close/>
                  <a:moveTo>
                    <a:pt x="333" y="0"/>
                  </a:moveTo>
                  <a:cubicBezTo>
                    <a:pt x="148" y="0"/>
                    <a:pt x="1" y="148"/>
                    <a:pt x="1" y="326"/>
                  </a:cubicBezTo>
                  <a:lnTo>
                    <a:pt x="1" y="1986"/>
                  </a:lnTo>
                  <a:cubicBezTo>
                    <a:pt x="1" y="2164"/>
                    <a:pt x="148" y="2311"/>
                    <a:pt x="333" y="2311"/>
                  </a:cubicBezTo>
                  <a:lnTo>
                    <a:pt x="1777" y="2311"/>
                  </a:lnTo>
                  <a:cubicBezTo>
                    <a:pt x="1962" y="2311"/>
                    <a:pt x="2109" y="2164"/>
                    <a:pt x="2109" y="1986"/>
                  </a:cubicBezTo>
                  <a:lnTo>
                    <a:pt x="2109" y="326"/>
                  </a:lnTo>
                  <a:cubicBezTo>
                    <a:pt x="2109" y="148"/>
                    <a:pt x="1962" y="0"/>
                    <a:pt x="177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51"/>
            <p:cNvSpPr/>
            <p:nvPr/>
          </p:nvSpPr>
          <p:spPr>
            <a:xfrm>
              <a:off x="8086703" y="1743982"/>
              <a:ext cx="102001" cy="62355"/>
            </a:xfrm>
            <a:custGeom>
              <a:avLst/>
              <a:gdLst/>
              <a:ahLst/>
              <a:cxnLst/>
              <a:rect l="l" t="t" r="r" b="b"/>
              <a:pathLst>
                <a:path w="3782" h="2312" extrusionOk="0">
                  <a:moveTo>
                    <a:pt x="3351" y="424"/>
                  </a:moveTo>
                  <a:lnTo>
                    <a:pt x="3351" y="1887"/>
                  </a:lnTo>
                  <a:lnTo>
                    <a:pt x="431" y="1887"/>
                  </a:lnTo>
                  <a:lnTo>
                    <a:pt x="431" y="424"/>
                  </a:lnTo>
                  <a:close/>
                  <a:moveTo>
                    <a:pt x="333" y="0"/>
                  </a:moveTo>
                  <a:cubicBezTo>
                    <a:pt x="148" y="0"/>
                    <a:pt x="1" y="148"/>
                    <a:pt x="1" y="326"/>
                  </a:cubicBezTo>
                  <a:lnTo>
                    <a:pt x="1" y="1986"/>
                  </a:lnTo>
                  <a:cubicBezTo>
                    <a:pt x="1" y="2164"/>
                    <a:pt x="148" y="2311"/>
                    <a:pt x="333" y="2311"/>
                  </a:cubicBezTo>
                  <a:lnTo>
                    <a:pt x="3449" y="2311"/>
                  </a:lnTo>
                  <a:cubicBezTo>
                    <a:pt x="3634" y="2311"/>
                    <a:pt x="3781" y="2164"/>
                    <a:pt x="3781" y="1986"/>
                  </a:cubicBezTo>
                  <a:lnTo>
                    <a:pt x="3781" y="326"/>
                  </a:lnTo>
                  <a:cubicBezTo>
                    <a:pt x="3781" y="148"/>
                    <a:pt x="3634" y="0"/>
                    <a:pt x="344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51"/>
            <p:cNvSpPr/>
            <p:nvPr/>
          </p:nvSpPr>
          <p:spPr>
            <a:xfrm>
              <a:off x="8193801" y="1743982"/>
              <a:ext cx="101974" cy="62355"/>
            </a:xfrm>
            <a:custGeom>
              <a:avLst/>
              <a:gdLst/>
              <a:ahLst/>
              <a:cxnLst/>
              <a:rect l="l" t="t" r="r" b="b"/>
              <a:pathLst>
                <a:path w="3781" h="2312" extrusionOk="0">
                  <a:moveTo>
                    <a:pt x="3351" y="424"/>
                  </a:moveTo>
                  <a:lnTo>
                    <a:pt x="3351" y="1887"/>
                  </a:lnTo>
                  <a:lnTo>
                    <a:pt x="431" y="1887"/>
                  </a:lnTo>
                  <a:lnTo>
                    <a:pt x="431" y="424"/>
                  </a:lnTo>
                  <a:close/>
                  <a:moveTo>
                    <a:pt x="333" y="0"/>
                  </a:moveTo>
                  <a:cubicBezTo>
                    <a:pt x="148" y="0"/>
                    <a:pt x="1" y="148"/>
                    <a:pt x="1" y="326"/>
                  </a:cubicBezTo>
                  <a:lnTo>
                    <a:pt x="1" y="1986"/>
                  </a:lnTo>
                  <a:cubicBezTo>
                    <a:pt x="1" y="2164"/>
                    <a:pt x="148" y="2311"/>
                    <a:pt x="333" y="2311"/>
                  </a:cubicBezTo>
                  <a:lnTo>
                    <a:pt x="3449" y="2311"/>
                  </a:lnTo>
                  <a:cubicBezTo>
                    <a:pt x="3633" y="2311"/>
                    <a:pt x="3781" y="2164"/>
                    <a:pt x="3781" y="1986"/>
                  </a:cubicBezTo>
                  <a:lnTo>
                    <a:pt x="3781" y="326"/>
                  </a:lnTo>
                  <a:cubicBezTo>
                    <a:pt x="3781" y="148"/>
                    <a:pt x="3633" y="0"/>
                    <a:pt x="344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51"/>
            <p:cNvSpPr/>
            <p:nvPr/>
          </p:nvSpPr>
          <p:spPr>
            <a:xfrm>
              <a:off x="8024699" y="1811785"/>
              <a:ext cx="101839" cy="62355"/>
            </a:xfrm>
            <a:custGeom>
              <a:avLst/>
              <a:gdLst/>
              <a:ahLst/>
              <a:cxnLst/>
              <a:rect l="l" t="t" r="r" b="b"/>
              <a:pathLst>
                <a:path w="3776" h="2312" extrusionOk="0">
                  <a:moveTo>
                    <a:pt x="333" y="0"/>
                  </a:moveTo>
                  <a:cubicBezTo>
                    <a:pt x="148" y="0"/>
                    <a:pt x="1" y="142"/>
                    <a:pt x="1" y="326"/>
                  </a:cubicBezTo>
                  <a:lnTo>
                    <a:pt x="1" y="1980"/>
                  </a:lnTo>
                  <a:cubicBezTo>
                    <a:pt x="1" y="2164"/>
                    <a:pt x="148" y="2312"/>
                    <a:pt x="333" y="2312"/>
                  </a:cubicBezTo>
                  <a:lnTo>
                    <a:pt x="880" y="2312"/>
                  </a:lnTo>
                  <a:cubicBezTo>
                    <a:pt x="1150" y="2293"/>
                    <a:pt x="1150" y="1900"/>
                    <a:pt x="880" y="1881"/>
                  </a:cubicBezTo>
                  <a:lnTo>
                    <a:pt x="425" y="1881"/>
                  </a:lnTo>
                  <a:lnTo>
                    <a:pt x="425" y="424"/>
                  </a:lnTo>
                  <a:lnTo>
                    <a:pt x="3345" y="424"/>
                  </a:lnTo>
                  <a:lnTo>
                    <a:pt x="3345" y="1887"/>
                  </a:lnTo>
                  <a:lnTo>
                    <a:pt x="1734" y="1887"/>
                  </a:lnTo>
                  <a:cubicBezTo>
                    <a:pt x="1464" y="1900"/>
                    <a:pt x="1464" y="2299"/>
                    <a:pt x="1734" y="2312"/>
                  </a:cubicBezTo>
                  <a:lnTo>
                    <a:pt x="3449" y="2312"/>
                  </a:lnTo>
                  <a:cubicBezTo>
                    <a:pt x="3628" y="2312"/>
                    <a:pt x="3775" y="2164"/>
                    <a:pt x="3775" y="1986"/>
                  </a:cubicBezTo>
                  <a:lnTo>
                    <a:pt x="3775" y="326"/>
                  </a:lnTo>
                  <a:cubicBezTo>
                    <a:pt x="3775" y="148"/>
                    <a:pt x="3628" y="0"/>
                    <a:pt x="344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51"/>
            <p:cNvSpPr/>
            <p:nvPr/>
          </p:nvSpPr>
          <p:spPr>
            <a:xfrm>
              <a:off x="8131797" y="1811785"/>
              <a:ext cx="101974" cy="62355"/>
            </a:xfrm>
            <a:custGeom>
              <a:avLst/>
              <a:gdLst/>
              <a:ahLst/>
              <a:cxnLst/>
              <a:rect l="l" t="t" r="r" b="b"/>
              <a:pathLst>
                <a:path w="3781" h="2312" extrusionOk="0">
                  <a:moveTo>
                    <a:pt x="3351" y="424"/>
                  </a:moveTo>
                  <a:lnTo>
                    <a:pt x="3351" y="1881"/>
                  </a:lnTo>
                  <a:lnTo>
                    <a:pt x="431" y="1881"/>
                  </a:lnTo>
                  <a:lnTo>
                    <a:pt x="431" y="424"/>
                  </a:lnTo>
                  <a:close/>
                  <a:moveTo>
                    <a:pt x="333" y="0"/>
                  </a:moveTo>
                  <a:cubicBezTo>
                    <a:pt x="148" y="0"/>
                    <a:pt x="1" y="142"/>
                    <a:pt x="1" y="326"/>
                  </a:cubicBezTo>
                  <a:lnTo>
                    <a:pt x="1" y="1980"/>
                  </a:lnTo>
                  <a:cubicBezTo>
                    <a:pt x="1" y="2164"/>
                    <a:pt x="148" y="2312"/>
                    <a:pt x="333" y="2312"/>
                  </a:cubicBezTo>
                  <a:lnTo>
                    <a:pt x="3449" y="2312"/>
                  </a:lnTo>
                  <a:cubicBezTo>
                    <a:pt x="3633" y="2312"/>
                    <a:pt x="3781" y="2164"/>
                    <a:pt x="3781" y="1980"/>
                  </a:cubicBezTo>
                  <a:lnTo>
                    <a:pt x="3781" y="326"/>
                  </a:lnTo>
                  <a:cubicBezTo>
                    <a:pt x="3781" y="142"/>
                    <a:pt x="3633" y="0"/>
                    <a:pt x="344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51"/>
            <p:cNvSpPr/>
            <p:nvPr/>
          </p:nvSpPr>
          <p:spPr>
            <a:xfrm>
              <a:off x="8238895" y="1811623"/>
              <a:ext cx="59873" cy="62516"/>
            </a:xfrm>
            <a:custGeom>
              <a:avLst/>
              <a:gdLst/>
              <a:ahLst/>
              <a:cxnLst/>
              <a:rect l="l" t="t" r="r" b="b"/>
              <a:pathLst>
                <a:path w="2220" h="2318" extrusionOk="0">
                  <a:moveTo>
                    <a:pt x="332" y="0"/>
                  </a:moveTo>
                  <a:cubicBezTo>
                    <a:pt x="148" y="0"/>
                    <a:pt x="1" y="148"/>
                    <a:pt x="1" y="332"/>
                  </a:cubicBezTo>
                  <a:lnTo>
                    <a:pt x="1" y="1986"/>
                  </a:lnTo>
                  <a:cubicBezTo>
                    <a:pt x="1" y="2170"/>
                    <a:pt x="148" y="2318"/>
                    <a:pt x="332" y="2318"/>
                  </a:cubicBezTo>
                  <a:lnTo>
                    <a:pt x="1888" y="2318"/>
                  </a:lnTo>
                  <a:cubicBezTo>
                    <a:pt x="2158" y="2299"/>
                    <a:pt x="2158" y="1906"/>
                    <a:pt x="1888" y="1887"/>
                  </a:cubicBezTo>
                  <a:lnTo>
                    <a:pt x="431" y="1887"/>
                  </a:lnTo>
                  <a:lnTo>
                    <a:pt x="431" y="430"/>
                  </a:lnTo>
                  <a:lnTo>
                    <a:pt x="1949" y="430"/>
                  </a:lnTo>
                  <a:cubicBezTo>
                    <a:pt x="2220" y="412"/>
                    <a:pt x="2220" y="19"/>
                    <a:pt x="194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51"/>
            <p:cNvSpPr/>
            <p:nvPr/>
          </p:nvSpPr>
          <p:spPr>
            <a:xfrm>
              <a:off x="8251490" y="1560640"/>
              <a:ext cx="175602" cy="331084"/>
            </a:xfrm>
            <a:custGeom>
              <a:avLst/>
              <a:gdLst/>
              <a:ahLst/>
              <a:cxnLst/>
              <a:rect l="l" t="t" r="r" b="b"/>
              <a:pathLst>
                <a:path w="6511" h="12276" extrusionOk="0">
                  <a:moveTo>
                    <a:pt x="3258" y="424"/>
                  </a:moveTo>
                  <a:cubicBezTo>
                    <a:pt x="3701" y="424"/>
                    <a:pt x="4303" y="984"/>
                    <a:pt x="4832" y="1887"/>
                  </a:cubicBezTo>
                  <a:cubicBezTo>
                    <a:pt x="5207" y="2532"/>
                    <a:pt x="5490" y="3227"/>
                    <a:pt x="5662" y="3952"/>
                  </a:cubicBezTo>
                  <a:cubicBezTo>
                    <a:pt x="5822" y="4653"/>
                    <a:pt x="5809" y="5225"/>
                    <a:pt x="5631" y="5551"/>
                  </a:cubicBezTo>
                  <a:cubicBezTo>
                    <a:pt x="5379" y="5999"/>
                    <a:pt x="4525" y="6313"/>
                    <a:pt x="3467" y="6350"/>
                  </a:cubicBezTo>
                  <a:lnTo>
                    <a:pt x="3467" y="5889"/>
                  </a:lnTo>
                  <a:cubicBezTo>
                    <a:pt x="3461" y="5753"/>
                    <a:pt x="3358" y="5686"/>
                    <a:pt x="3255" y="5686"/>
                  </a:cubicBezTo>
                  <a:cubicBezTo>
                    <a:pt x="3152" y="5686"/>
                    <a:pt x="3049" y="5753"/>
                    <a:pt x="3043" y="5889"/>
                  </a:cubicBezTo>
                  <a:lnTo>
                    <a:pt x="3043" y="6350"/>
                  </a:lnTo>
                  <a:cubicBezTo>
                    <a:pt x="1986" y="6313"/>
                    <a:pt x="1132" y="5999"/>
                    <a:pt x="880" y="5551"/>
                  </a:cubicBezTo>
                  <a:cubicBezTo>
                    <a:pt x="701" y="5225"/>
                    <a:pt x="689" y="4659"/>
                    <a:pt x="849" y="3952"/>
                  </a:cubicBezTo>
                  <a:cubicBezTo>
                    <a:pt x="1021" y="3227"/>
                    <a:pt x="1304" y="2532"/>
                    <a:pt x="1685" y="1887"/>
                  </a:cubicBezTo>
                  <a:cubicBezTo>
                    <a:pt x="2207" y="990"/>
                    <a:pt x="2816" y="424"/>
                    <a:pt x="3258" y="424"/>
                  </a:cubicBezTo>
                  <a:close/>
                  <a:moveTo>
                    <a:pt x="3253" y="7657"/>
                  </a:moveTo>
                  <a:cubicBezTo>
                    <a:pt x="3509" y="7657"/>
                    <a:pt x="3766" y="7822"/>
                    <a:pt x="3799" y="8151"/>
                  </a:cubicBezTo>
                  <a:lnTo>
                    <a:pt x="3799" y="8157"/>
                  </a:lnTo>
                  <a:lnTo>
                    <a:pt x="3818" y="8378"/>
                  </a:lnTo>
                  <a:cubicBezTo>
                    <a:pt x="3636" y="8455"/>
                    <a:pt x="3444" y="8493"/>
                    <a:pt x="3252" y="8493"/>
                  </a:cubicBezTo>
                  <a:cubicBezTo>
                    <a:pt x="3060" y="8493"/>
                    <a:pt x="2868" y="8455"/>
                    <a:pt x="2687" y="8378"/>
                  </a:cubicBezTo>
                  <a:lnTo>
                    <a:pt x="2711" y="8157"/>
                  </a:lnTo>
                  <a:lnTo>
                    <a:pt x="2711" y="8151"/>
                  </a:lnTo>
                  <a:cubicBezTo>
                    <a:pt x="2742" y="7822"/>
                    <a:pt x="2997" y="7657"/>
                    <a:pt x="3253" y="7657"/>
                  </a:cubicBezTo>
                  <a:close/>
                  <a:moveTo>
                    <a:pt x="3861" y="8821"/>
                  </a:moveTo>
                  <a:lnTo>
                    <a:pt x="3885" y="9085"/>
                  </a:lnTo>
                  <a:cubicBezTo>
                    <a:pt x="3680" y="9149"/>
                    <a:pt x="3467" y="9182"/>
                    <a:pt x="3255" y="9182"/>
                  </a:cubicBezTo>
                  <a:cubicBezTo>
                    <a:pt x="3043" y="9182"/>
                    <a:pt x="2831" y="9149"/>
                    <a:pt x="2625" y="9085"/>
                  </a:cubicBezTo>
                  <a:lnTo>
                    <a:pt x="2650" y="8821"/>
                  </a:lnTo>
                  <a:cubicBezTo>
                    <a:pt x="2847" y="8885"/>
                    <a:pt x="3051" y="8917"/>
                    <a:pt x="3255" y="8917"/>
                  </a:cubicBezTo>
                  <a:cubicBezTo>
                    <a:pt x="3460" y="8917"/>
                    <a:pt x="3664" y="8885"/>
                    <a:pt x="3861" y="8821"/>
                  </a:cubicBezTo>
                  <a:close/>
                  <a:moveTo>
                    <a:pt x="3922" y="9521"/>
                  </a:moveTo>
                  <a:lnTo>
                    <a:pt x="4058" y="10954"/>
                  </a:lnTo>
                  <a:lnTo>
                    <a:pt x="4058" y="10960"/>
                  </a:lnTo>
                  <a:lnTo>
                    <a:pt x="4058" y="11040"/>
                  </a:lnTo>
                  <a:cubicBezTo>
                    <a:pt x="4058" y="11482"/>
                    <a:pt x="3701" y="11845"/>
                    <a:pt x="3258" y="11851"/>
                  </a:cubicBezTo>
                  <a:lnTo>
                    <a:pt x="3258" y="11857"/>
                  </a:lnTo>
                  <a:cubicBezTo>
                    <a:pt x="2804" y="11857"/>
                    <a:pt x="2441" y="11494"/>
                    <a:pt x="2441" y="11046"/>
                  </a:cubicBezTo>
                  <a:lnTo>
                    <a:pt x="2441" y="10966"/>
                  </a:lnTo>
                  <a:lnTo>
                    <a:pt x="2441" y="10960"/>
                  </a:lnTo>
                  <a:lnTo>
                    <a:pt x="2576" y="9521"/>
                  </a:lnTo>
                  <a:cubicBezTo>
                    <a:pt x="2797" y="9580"/>
                    <a:pt x="3025" y="9609"/>
                    <a:pt x="3252" y="9609"/>
                  </a:cubicBezTo>
                  <a:cubicBezTo>
                    <a:pt x="3478" y="9609"/>
                    <a:pt x="3704" y="9580"/>
                    <a:pt x="3922" y="9521"/>
                  </a:cubicBezTo>
                  <a:close/>
                  <a:moveTo>
                    <a:pt x="3258" y="0"/>
                  </a:moveTo>
                  <a:cubicBezTo>
                    <a:pt x="2927" y="0"/>
                    <a:pt x="2570" y="166"/>
                    <a:pt x="2214" y="504"/>
                  </a:cubicBezTo>
                  <a:cubicBezTo>
                    <a:pt x="1857" y="848"/>
                    <a:pt x="1556" y="1242"/>
                    <a:pt x="1310" y="1672"/>
                  </a:cubicBezTo>
                  <a:cubicBezTo>
                    <a:pt x="542" y="2975"/>
                    <a:pt x="1" y="4850"/>
                    <a:pt x="505" y="5760"/>
                  </a:cubicBezTo>
                  <a:cubicBezTo>
                    <a:pt x="689" y="6091"/>
                    <a:pt x="1076" y="6362"/>
                    <a:pt x="1617" y="6540"/>
                  </a:cubicBezTo>
                  <a:cubicBezTo>
                    <a:pt x="2078" y="6682"/>
                    <a:pt x="2558" y="6761"/>
                    <a:pt x="3043" y="6774"/>
                  </a:cubicBezTo>
                  <a:lnTo>
                    <a:pt x="3043" y="7247"/>
                  </a:lnTo>
                  <a:cubicBezTo>
                    <a:pt x="2638" y="7333"/>
                    <a:pt x="2330" y="7677"/>
                    <a:pt x="2287" y="8089"/>
                  </a:cubicBezTo>
                  <a:lnTo>
                    <a:pt x="2287" y="8101"/>
                  </a:lnTo>
                  <a:lnTo>
                    <a:pt x="2023" y="10910"/>
                  </a:lnTo>
                  <a:lnTo>
                    <a:pt x="2023" y="10917"/>
                  </a:lnTo>
                  <a:lnTo>
                    <a:pt x="2023" y="10929"/>
                  </a:lnTo>
                  <a:cubicBezTo>
                    <a:pt x="2023" y="10966"/>
                    <a:pt x="2017" y="11003"/>
                    <a:pt x="2017" y="11033"/>
                  </a:cubicBezTo>
                  <a:cubicBezTo>
                    <a:pt x="2017" y="11722"/>
                    <a:pt x="2576" y="12275"/>
                    <a:pt x="3258" y="12275"/>
                  </a:cubicBezTo>
                  <a:cubicBezTo>
                    <a:pt x="3947" y="12275"/>
                    <a:pt x="4500" y="11722"/>
                    <a:pt x="4500" y="11033"/>
                  </a:cubicBezTo>
                  <a:cubicBezTo>
                    <a:pt x="4500" y="11003"/>
                    <a:pt x="4500" y="10966"/>
                    <a:pt x="4494" y="10929"/>
                  </a:cubicBezTo>
                  <a:lnTo>
                    <a:pt x="4494" y="10917"/>
                  </a:lnTo>
                  <a:lnTo>
                    <a:pt x="4494" y="10910"/>
                  </a:lnTo>
                  <a:lnTo>
                    <a:pt x="4230" y="8108"/>
                  </a:lnTo>
                  <a:lnTo>
                    <a:pt x="4230" y="8095"/>
                  </a:lnTo>
                  <a:cubicBezTo>
                    <a:pt x="4180" y="7677"/>
                    <a:pt x="3879" y="7339"/>
                    <a:pt x="3474" y="7247"/>
                  </a:cubicBezTo>
                  <a:lnTo>
                    <a:pt x="3474" y="6774"/>
                  </a:lnTo>
                  <a:cubicBezTo>
                    <a:pt x="3953" y="6761"/>
                    <a:pt x="4432" y="6688"/>
                    <a:pt x="4900" y="6546"/>
                  </a:cubicBezTo>
                  <a:cubicBezTo>
                    <a:pt x="5434" y="6368"/>
                    <a:pt x="5822" y="6098"/>
                    <a:pt x="6006" y="5766"/>
                  </a:cubicBezTo>
                  <a:cubicBezTo>
                    <a:pt x="6510" y="4850"/>
                    <a:pt x="5969" y="2969"/>
                    <a:pt x="5201" y="1672"/>
                  </a:cubicBezTo>
                  <a:cubicBezTo>
                    <a:pt x="4955" y="1242"/>
                    <a:pt x="4654" y="848"/>
                    <a:pt x="4303" y="504"/>
                  </a:cubicBezTo>
                  <a:cubicBezTo>
                    <a:pt x="3941" y="166"/>
                    <a:pt x="3590" y="0"/>
                    <a:pt x="32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2" name="Google Shape;1072;p51"/>
          <p:cNvGrpSpPr/>
          <p:nvPr/>
        </p:nvGrpSpPr>
        <p:grpSpPr>
          <a:xfrm>
            <a:off x="2771537" y="2735831"/>
            <a:ext cx="339390" cy="394059"/>
            <a:chOff x="2771537" y="2735831"/>
            <a:chExt cx="339390" cy="394059"/>
          </a:xfrm>
        </p:grpSpPr>
        <p:sp>
          <p:nvSpPr>
            <p:cNvPr id="1073" name="Google Shape;1073;p51"/>
            <p:cNvSpPr/>
            <p:nvPr/>
          </p:nvSpPr>
          <p:spPr>
            <a:xfrm>
              <a:off x="2771537" y="2760697"/>
              <a:ext cx="143103" cy="369192"/>
            </a:xfrm>
            <a:custGeom>
              <a:avLst/>
              <a:gdLst/>
              <a:ahLst/>
              <a:cxnLst/>
              <a:rect l="l" t="t" r="r" b="b"/>
              <a:pathLst>
                <a:path w="5306" h="13689" extrusionOk="0">
                  <a:moveTo>
                    <a:pt x="3922" y="430"/>
                  </a:moveTo>
                  <a:cubicBezTo>
                    <a:pt x="4445" y="430"/>
                    <a:pt x="4875" y="861"/>
                    <a:pt x="4875" y="1383"/>
                  </a:cubicBezTo>
                  <a:lnTo>
                    <a:pt x="4875" y="1832"/>
                  </a:lnTo>
                  <a:cubicBezTo>
                    <a:pt x="4875" y="1949"/>
                    <a:pt x="4777" y="2041"/>
                    <a:pt x="4666" y="2041"/>
                  </a:cubicBezTo>
                  <a:lnTo>
                    <a:pt x="640" y="2041"/>
                  </a:lnTo>
                  <a:cubicBezTo>
                    <a:pt x="523" y="2041"/>
                    <a:pt x="431" y="1949"/>
                    <a:pt x="431" y="1832"/>
                  </a:cubicBezTo>
                  <a:lnTo>
                    <a:pt x="431" y="1383"/>
                  </a:lnTo>
                  <a:cubicBezTo>
                    <a:pt x="431" y="855"/>
                    <a:pt x="855" y="430"/>
                    <a:pt x="1384" y="430"/>
                  </a:cubicBezTo>
                  <a:lnTo>
                    <a:pt x="2103" y="430"/>
                  </a:lnTo>
                  <a:cubicBezTo>
                    <a:pt x="2115" y="430"/>
                    <a:pt x="2121" y="437"/>
                    <a:pt x="2121" y="443"/>
                  </a:cubicBezTo>
                  <a:lnTo>
                    <a:pt x="2121" y="953"/>
                  </a:lnTo>
                  <a:cubicBezTo>
                    <a:pt x="2121" y="1131"/>
                    <a:pt x="2269" y="1279"/>
                    <a:pt x="2447" y="1279"/>
                  </a:cubicBezTo>
                  <a:lnTo>
                    <a:pt x="2859" y="1279"/>
                  </a:lnTo>
                  <a:cubicBezTo>
                    <a:pt x="3037" y="1279"/>
                    <a:pt x="3185" y="1131"/>
                    <a:pt x="3185" y="953"/>
                  </a:cubicBezTo>
                  <a:lnTo>
                    <a:pt x="3185" y="443"/>
                  </a:lnTo>
                  <a:cubicBezTo>
                    <a:pt x="3185" y="437"/>
                    <a:pt x="3191" y="430"/>
                    <a:pt x="3197" y="430"/>
                  </a:cubicBezTo>
                  <a:close/>
                  <a:moveTo>
                    <a:pt x="3246" y="2465"/>
                  </a:moveTo>
                  <a:lnTo>
                    <a:pt x="3246" y="4918"/>
                  </a:lnTo>
                  <a:lnTo>
                    <a:pt x="2060" y="4235"/>
                  </a:lnTo>
                  <a:lnTo>
                    <a:pt x="2060" y="2465"/>
                  </a:lnTo>
                  <a:close/>
                  <a:moveTo>
                    <a:pt x="2060" y="4727"/>
                  </a:moveTo>
                  <a:lnTo>
                    <a:pt x="3246" y="5415"/>
                  </a:lnTo>
                  <a:lnTo>
                    <a:pt x="3246" y="6307"/>
                  </a:lnTo>
                  <a:lnTo>
                    <a:pt x="2060" y="5624"/>
                  </a:lnTo>
                  <a:lnTo>
                    <a:pt x="2060" y="4727"/>
                  </a:lnTo>
                  <a:close/>
                  <a:moveTo>
                    <a:pt x="2060" y="6116"/>
                  </a:moveTo>
                  <a:lnTo>
                    <a:pt x="3246" y="6799"/>
                  </a:lnTo>
                  <a:lnTo>
                    <a:pt x="3246" y="7696"/>
                  </a:lnTo>
                  <a:lnTo>
                    <a:pt x="2060" y="7014"/>
                  </a:lnTo>
                  <a:lnTo>
                    <a:pt x="2060" y="6116"/>
                  </a:lnTo>
                  <a:close/>
                  <a:moveTo>
                    <a:pt x="2060" y="7512"/>
                  </a:moveTo>
                  <a:lnTo>
                    <a:pt x="3246" y="8194"/>
                  </a:lnTo>
                  <a:lnTo>
                    <a:pt x="3246" y="9091"/>
                  </a:lnTo>
                  <a:lnTo>
                    <a:pt x="2060" y="8409"/>
                  </a:lnTo>
                  <a:lnTo>
                    <a:pt x="2060" y="7512"/>
                  </a:lnTo>
                  <a:close/>
                  <a:moveTo>
                    <a:pt x="2060" y="8901"/>
                  </a:moveTo>
                  <a:lnTo>
                    <a:pt x="3246" y="9583"/>
                  </a:lnTo>
                  <a:lnTo>
                    <a:pt x="3246" y="10480"/>
                  </a:lnTo>
                  <a:lnTo>
                    <a:pt x="2060" y="9798"/>
                  </a:lnTo>
                  <a:lnTo>
                    <a:pt x="2060" y="8901"/>
                  </a:lnTo>
                  <a:close/>
                  <a:moveTo>
                    <a:pt x="1384" y="0"/>
                  </a:moveTo>
                  <a:cubicBezTo>
                    <a:pt x="622" y="0"/>
                    <a:pt x="1" y="621"/>
                    <a:pt x="1" y="1383"/>
                  </a:cubicBezTo>
                  <a:lnTo>
                    <a:pt x="1" y="1832"/>
                  </a:lnTo>
                  <a:cubicBezTo>
                    <a:pt x="1" y="2188"/>
                    <a:pt x="290" y="2471"/>
                    <a:pt x="640" y="2471"/>
                  </a:cubicBezTo>
                  <a:lnTo>
                    <a:pt x="1636" y="2471"/>
                  </a:lnTo>
                  <a:lnTo>
                    <a:pt x="1636" y="3989"/>
                  </a:lnTo>
                  <a:lnTo>
                    <a:pt x="1335" y="3817"/>
                  </a:lnTo>
                  <a:cubicBezTo>
                    <a:pt x="1296" y="3795"/>
                    <a:pt x="1259" y="3786"/>
                    <a:pt x="1223" y="3786"/>
                  </a:cubicBezTo>
                  <a:cubicBezTo>
                    <a:pt x="1033" y="3786"/>
                    <a:pt x="912" y="4067"/>
                    <a:pt x="1120" y="4186"/>
                  </a:cubicBezTo>
                  <a:lnTo>
                    <a:pt x="1636" y="4481"/>
                  </a:lnTo>
                  <a:lnTo>
                    <a:pt x="1636" y="5379"/>
                  </a:lnTo>
                  <a:lnTo>
                    <a:pt x="1335" y="5207"/>
                  </a:lnTo>
                  <a:cubicBezTo>
                    <a:pt x="1296" y="5184"/>
                    <a:pt x="1259" y="5175"/>
                    <a:pt x="1223" y="5175"/>
                  </a:cubicBezTo>
                  <a:cubicBezTo>
                    <a:pt x="1033" y="5175"/>
                    <a:pt x="912" y="5456"/>
                    <a:pt x="1120" y="5575"/>
                  </a:cubicBezTo>
                  <a:lnTo>
                    <a:pt x="1636" y="5870"/>
                  </a:lnTo>
                  <a:lnTo>
                    <a:pt x="1636" y="6768"/>
                  </a:lnTo>
                  <a:lnTo>
                    <a:pt x="1335" y="6596"/>
                  </a:lnTo>
                  <a:cubicBezTo>
                    <a:pt x="1296" y="6574"/>
                    <a:pt x="1259" y="6564"/>
                    <a:pt x="1223" y="6564"/>
                  </a:cubicBezTo>
                  <a:cubicBezTo>
                    <a:pt x="1033" y="6564"/>
                    <a:pt x="913" y="6846"/>
                    <a:pt x="1126" y="6971"/>
                  </a:cubicBezTo>
                  <a:lnTo>
                    <a:pt x="1636" y="7266"/>
                  </a:lnTo>
                  <a:lnTo>
                    <a:pt x="1636" y="8163"/>
                  </a:lnTo>
                  <a:lnTo>
                    <a:pt x="1335" y="7991"/>
                  </a:lnTo>
                  <a:cubicBezTo>
                    <a:pt x="1295" y="7967"/>
                    <a:pt x="1257" y="7957"/>
                    <a:pt x="1221" y="7957"/>
                  </a:cubicBezTo>
                  <a:cubicBezTo>
                    <a:pt x="1034" y="7957"/>
                    <a:pt x="919" y="8241"/>
                    <a:pt x="1126" y="8360"/>
                  </a:cubicBezTo>
                  <a:lnTo>
                    <a:pt x="1636" y="8655"/>
                  </a:lnTo>
                  <a:lnTo>
                    <a:pt x="1636" y="9552"/>
                  </a:lnTo>
                  <a:lnTo>
                    <a:pt x="1341" y="9380"/>
                  </a:lnTo>
                  <a:cubicBezTo>
                    <a:pt x="1301" y="9358"/>
                    <a:pt x="1263" y="9348"/>
                    <a:pt x="1227" y="9348"/>
                  </a:cubicBezTo>
                  <a:cubicBezTo>
                    <a:pt x="1035" y="9348"/>
                    <a:pt x="918" y="9630"/>
                    <a:pt x="1126" y="9749"/>
                  </a:cubicBezTo>
                  <a:lnTo>
                    <a:pt x="1636" y="10044"/>
                  </a:lnTo>
                  <a:lnTo>
                    <a:pt x="1636" y="10948"/>
                  </a:lnTo>
                  <a:cubicBezTo>
                    <a:pt x="1636" y="11092"/>
                    <a:pt x="1743" y="11164"/>
                    <a:pt x="1851" y="11164"/>
                  </a:cubicBezTo>
                  <a:cubicBezTo>
                    <a:pt x="1959" y="11164"/>
                    <a:pt x="2066" y="11092"/>
                    <a:pt x="2066" y="10948"/>
                  </a:cubicBezTo>
                  <a:lnTo>
                    <a:pt x="2066" y="10290"/>
                  </a:lnTo>
                  <a:lnTo>
                    <a:pt x="3246" y="10978"/>
                  </a:lnTo>
                  <a:lnTo>
                    <a:pt x="3246" y="11820"/>
                  </a:lnTo>
                  <a:cubicBezTo>
                    <a:pt x="3246" y="12128"/>
                    <a:pt x="3056" y="12632"/>
                    <a:pt x="2705" y="13234"/>
                  </a:cubicBezTo>
                  <a:cubicBezTo>
                    <a:pt x="2693" y="13253"/>
                    <a:pt x="2675" y="13262"/>
                    <a:pt x="2656" y="13262"/>
                  </a:cubicBezTo>
                  <a:cubicBezTo>
                    <a:pt x="2638" y="13262"/>
                    <a:pt x="2619" y="13253"/>
                    <a:pt x="2607" y="13234"/>
                  </a:cubicBezTo>
                  <a:cubicBezTo>
                    <a:pt x="2257" y="12632"/>
                    <a:pt x="2066" y="12128"/>
                    <a:pt x="2066" y="11820"/>
                  </a:cubicBezTo>
                  <a:cubicBezTo>
                    <a:pt x="2066" y="11679"/>
                    <a:pt x="1959" y="11608"/>
                    <a:pt x="1851" y="11608"/>
                  </a:cubicBezTo>
                  <a:cubicBezTo>
                    <a:pt x="1743" y="11608"/>
                    <a:pt x="1636" y="11679"/>
                    <a:pt x="1636" y="11820"/>
                  </a:cubicBezTo>
                  <a:cubicBezTo>
                    <a:pt x="1636" y="12312"/>
                    <a:pt x="1962" y="12976"/>
                    <a:pt x="2238" y="13449"/>
                  </a:cubicBezTo>
                  <a:cubicBezTo>
                    <a:pt x="2330" y="13609"/>
                    <a:pt x="2493" y="13689"/>
                    <a:pt x="2656" y="13689"/>
                  </a:cubicBezTo>
                  <a:cubicBezTo>
                    <a:pt x="2819" y="13689"/>
                    <a:pt x="2982" y="13609"/>
                    <a:pt x="3074" y="13449"/>
                  </a:cubicBezTo>
                  <a:cubicBezTo>
                    <a:pt x="3351" y="12976"/>
                    <a:pt x="3677" y="12312"/>
                    <a:pt x="3677" y="11820"/>
                  </a:cubicBezTo>
                  <a:lnTo>
                    <a:pt x="3677" y="11224"/>
                  </a:lnTo>
                  <a:lnTo>
                    <a:pt x="3978" y="11396"/>
                  </a:lnTo>
                  <a:cubicBezTo>
                    <a:pt x="4016" y="11418"/>
                    <a:pt x="4054" y="11428"/>
                    <a:pt x="4089" y="11428"/>
                  </a:cubicBezTo>
                  <a:cubicBezTo>
                    <a:pt x="4278" y="11428"/>
                    <a:pt x="4394" y="11147"/>
                    <a:pt x="4187" y="11027"/>
                  </a:cubicBezTo>
                  <a:lnTo>
                    <a:pt x="3677" y="10732"/>
                  </a:lnTo>
                  <a:lnTo>
                    <a:pt x="3677" y="9829"/>
                  </a:lnTo>
                  <a:lnTo>
                    <a:pt x="3972" y="10001"/>
                  </a:lnTo>
                  <a:cubicBezTo>
                    <a:pt x="4011" y="10023"/>
                    <a:pt x="4049" y="10033"/>
                    <a:pt x="4085" y="10033"/>
                  </a:cubicBezTo>
                  <a:cubicBezTo>
                    <a:pt x="4278" y="10033"/>
                    <a:pt x="4394" y="9751"/>
                    <a:pt x="4187" y="9632"/>
                  </a:cubicBezTo>
                  <a:lnTo>
                    <a:pt x="3677" y="9337"/>
                  </a:lnTo>
                  <a:lnTo>
                    <a:pt x="3677" y="8440"/>
                  </a:lnTo>
                  <a:lnTo>
                    <a:pt x="3972" y="8612"/>
                  </a:lnTo>
                  <a:cubicBezTo>
                    <a:pt x="4010" y="8634"/>
                    <a:pt x="4048" y="8644"/>
                    <a:pt x="4083" y="8644"/>
                  </a:cubicBezTo>
                  <a:cubicBezTo>
                    <a:pt x="4273" y="8644"/>
                    <a:pt x="4394" y="8362"/>
                    <a:pt x="4187" y="8243"/>
                  </a:cubicBezTo>
                  <a:lnTo>
                    <a:pt x="3677" y="7948"/>
                  </a:lnTo>
                  <a:lnTo>
                    <a:pt x="3677" y="7051"/>
                  </a:lnTo>
                  <a:lnTo>
                    <a:pt x="3972" y="7223"/>
                  </a:lnTo>
                  <a:cubicBezTo>
                    <a:pt x="4010" y="7245"/>
                    <a:pt x="4048" y="7254"/>
                    <a:pt x="4083" y="7254"/>
                  </a:cubicBezTo>
                  <a:cubicBezTo>
                    <a:pt x="4273" y="7254"/>
                    <a:pt x="4394" y="6973"/>
                    <a:pt x="4187" y="6854"/>
                  </a:cubicBezTo>
                  <a:lnTo>
                    <a:pt x="3677" y="6553"/>
                  </a:lnTo>
                  <a:lnTo>
                    <a:pt x="3677" y="5655"/>
                  </a:lnTo>
                  <a:lnTo>
                    <a:pt x="3972" y="5827"/>
                  </a:lnTo>
                  <a:cubicBezTo>
                    <a:pt x="4010" y="5849"/>
                    <a:pt x="4048" y="5859"/>
                    <a:pt x="4083" y="5859"/>
                  </a:cubicBezTo>
                  <a:cubicBezTo>
                    <a:pt x="4273" y="5859"/>
                    <a:pt x="4394" y="5578"/>
                    <a:pt x="4187" y="5459"/>
                  </a:cubicBezTo>
                  <a:lnTo>
                    <a:pt x="3670" y="5163"/>
                  </a:lnTo>
                  <a:lnTo>
                    <a:pt x="3670" y="2471"/>
                  </a:lnTo>
                  <a:lnTo>
                    <a:pt x="4666" y="2471"/>
                  </a:lnTo>
                  <a:cubicBezTo>
                    <a:pt x="5017" y="2471"/>
                    <a:pt x="5305" y="2182"/>
                    <a:pt x="5305" y="1832"/>
                  </a:cubicBezTo>
                  <a:lnTo>
                    <a:pt x="5305" y="1383"/>
                  </a:lnTo>
                  <a:cubicBezTo>
                    <a:pt x="5305" y="621"/>
                    <a:pt x="4685" y="0"/>
                    <a:pt x="3922" y="0"/>
                  </a:cubicBezTo>
                  <a:lnTo>
                    <a:pt x="3197" y="0"/>
                  </a:lnTo>
                  <a:cubicBezTo>
                    <a:pt x="2957" y="0"/>
                    <a:pt x="2755" y="203"/>
                    <a:pt x="2755" y="443"/>
                  </a:cubicBezTo>
                  <a:lnTo>
                    <a:pt x="2755" y="855"/>
                  </a:lnTo>
                  <a:lnTo>
                    <a:pt x="2546" y="855"/>
                  </a:lnTo>
                  <a:lnTo>
                    <a:pt x="2546" y="443"/>
                  </a:lnTo>
                  <a:cubicBezTo>
                    <a:pt x="2546" y="203"/>
                    <a:pt x="2349" y="0"/>
                    <a:pt x="21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51"/>
            <p:cNvSpPr/>
            <p:nvPr/>
          </p:nvSpPr>
          <p:spPr>
            <a:xfrm>
              <a:off x="2940315" y="2735831"/>
              <a:ext cx="170612" cy="394059"/>
            </a:xfrm>
            <a:custGeom>
              <a:avLst/>
              <a:gdLst/>
              <a:ahLst/>
              <a:cxnLst/>
              <a:rect l="l" t="t" r="r" b="b"/>
              <a:pathLst>
                <a:path w="6326" h="14611" extrusionOk="0">
                  <a:moveTo>
                    <a:pt x="1697" y="430"/>
                  </a:moveTo>
                  <a:lnTo>
                    <a:pt x="1697" y="2582"/>
                  </a:lnTo>
                  <a:lnTo>
                    <a:pt x="430" y="2582"/>
                  </a:lnTo>
                  <a:lnTo>
                    <a:pt x="430" y="430"/>
                  </a:lnTo>
                  <a:close/>
                  <a:moveTo>
                    <a:pt x="4198" y="430"/>
                  </a:moveTo>
                  <a:lnTo>
                    <a:pt x="4198" y="2582"/>
                  </a:lnTo>
                  <a:lnTo>
                    <a:pt x="2127" y="2582"/>
                  </a:lnTo>
                  <a:lnTo>
                    <a:pt x="2127" y="430"/>
                  </a:lnTo>
                  <a:close/>
                  <a:moveTo>
                    <a:pt x="5895" y="430"/>
                  </a:moveTo>
                  <a:lnTo>
                    <a:pt x="5895" y="2582"/>
                  </a:lnTo>
                  <a:lnTo>
                    <a:pt x="4629" y="2582"/>
                  </a:lnTo>
                  <a:lnTo>
                    <a:pt x="4629" y="430"/>
                  </a:lnTo>
                  <a:close/>
                  <a:moveTo>
                    <a:pt x="2471" y="6583"/>
                  </a:moveTo>
                  <a:lnTo>
                    <a:pt x="3854" y="7382"/>
                  </a:lnTo>
                  <a:lnTo>
                    <a:pt x="3854" y="8280"/>
                  </a:lnTo>
                  <a:lnTo>
                    <a:pt x="2471" y="7481"/>
                  </a:lnTo>
                  <a:lnTo>
                    <a:pt x="2471" y="6583"/>
                  </a:lnTo>
                  <a:close/>
                  <a:moveTo>
                    <a:pt x="2471" y="7973"/>
                  </a:moveTo>
                  <a:lnTo>
                    <a:pt x="3854" y="8772"/>
                  </a:lnTo>
                  <a:lnTo>
                    <a:pt x="3854" y="9669"/>
                  </a:lnTo>
                  <a:lnTo>
                    <a:pt x="2471" y="8870"/>
                  </a:lnTo>
                  <a:lnTo>
                    <a:pt x="2471" y="7973"/>
                  </a:lnTo>
                  <a:close/>
                  <a:moveTo>
                    <a:pt x="2471" y="9368"/>
                  </a:moveTo>
                  <a:lnTo>
                    <a:pt x="3854" y="10167"/>
                  </a:lnTo>
                  <a:lnTo>
                    <a:pt x="3854" y="11058"/>
                  </a:lnTo>
                  <a:lnTo>
                    <a:pt x="2471" y="10259"/>
                  </a:lnTo>
                  <a:lnTo>
                    <a:pt x="2471" y="9368"/>
                  </a:lnTo>
                  <a:close/>
                  <a:moveTo>
                    <a:pt x="2471" y="10757"/>
                  </a:moveTo>
                  <a:lnTo>
                    <a:pt x="3854" y="11556"/>
                  </a:lnTo>
                  <a:lnTo>
                    <a:pt x="3854" y="12453"/>
                  </a:lnTo>
                  <a:lnTo>
                    <a:pt x="2471" y="11654"/>
                  </a:lnTo>
                  <a:lnTo>
                    <a:pt x="2471" y="10757"/>
                  </a:lnTo>
                  <a:close/>
                  <a:moveTo>
                    <a:pt x="2471" y="12152"/>
                  </a:moveTo>
                  <a:lnTo>
                    <a:pt x="3854" y="12951"/>
                  </a:lnTo>
                  <a:lnTo>
                    <a:pt x="3854" y="13843"/>
                  </a:lnTo>
                  <a:cubicBezTo>
                    <a:pt x="3854" y="14027"/>
                    <a:pt x="3701" y="14181"/>
                    <a:pt x="3516" y="14181"/>
                  </a:cubicBezTo>
                  <a:lnTo>
                    <a:pt x="2809" y="14181"/>
                  </a:lnTo>
                  <a:cubicBezTo>
                    <a:pt x="2625" y="14181"/>
                    <a:pt x="2471" y="14027"/>
                    <a:pt x="2471" y="13843"/>
                  </a:cubicBezTo>
                  <a:lnTo>
                    <a:pt x="2471" y="12152"/>
                  </a:lnTo>
                  <a:close/>
                  <a:moveTo>
                    <a:pt x="406" y="0"/>
                  </a:moveTo>
                  <a:cubicBezTo>
                    <a:pt x="185" y="0"/>
                    <a:pt x="0" y="185"/>
                    <a:pt x="0" y="406"/>
                  </a:cubicBezTo>
                  <a:lnTo>
                    <a:pt x="0" y="2600"/>
                  </a:lnTo>
                  <a:cubicBezTo>
                    <a:pt x="0" y="2828"/>
                    <a:pt x="185" y="3006"/>
                    <a:pt x="406" y="3006"/>
                  </a:cubicBezTo>
                  <a:lnTo>
                    <a:pt x="1266" y="3006"/>
                  </a:lnTo>
                  <a:lnTo>
                    <a:pt x="1266" y="3406"/>
                  </a:lnTo>
                  <a:cubicBezTo>
                    <a:pt x="1266" y="3547"/>
                    <a:pt x="1374" y="3618"/>
                    <a:pt x="1482" y="3618"/>
                  </a:cubicBezTo>
                  <a:cubicBezTo>
                    <a:pt x="1589" y="3618"/>
                    <a:pt x="1697" y="3547"/>
                    <a:pt x="1697" y="3406"/>
                  </a:cubicBezTo>
                  <a:lnTo>
                    <a:pt x="1697" y="3006"/>
                  </a:lnTo>
                  <a:lnTo>
                    <a:pt x="4635" y="3006"/>
                  </a:lnTo>
                  <a:lnTo>
                    <a:pt x="4635" y="4420"/>
                  </a:lnTo>
                  <a:cubicBezTo>
                    <a:pt x="4629" y="4567"/>
                    <a:pt x="4536" y="4696"/>
                    <a:pt x="4401" y="4752"/>
                  </a:cubicBezTo>
                  <a:lnTo>
                    <a:pt x="4272" y="4801"/>
                  </a:lnTo>
                  <a:cubicBezTo>
                    <a:pt x="4020" y="4893"/>
                    <a:pt x="3854" y="5133"/>
                    <a:pt x="3854" y="5403"/>
                  </a:cubicBezTo>
                  <a:lnTo>
                    <a:pt x="3854" y="6891"/>
                  </a:lnTo>
                  <a:lnTo>
                    <a:pt x="2471" y="6092"/>
                  </a:lnTo>
                  <a:lnTo>
                    <a:pt x="2471" y="5397"/>
                  </a:lnTo>
                  <a:cubicBezTo>
                    <a:pt x="2471" y="5133"/>
                    <a:pt x="2305" y="4893"/>
                    <a:pt x="2053" y="4795"/>
                  </a:cubicBezTo>
                  <a:lnTo>
                    <a:pt x="1924" y="4752"/>
                  </a:lnTo>
                  <a:cubicBezTo>
                    <a:pt x="1789" y="4696"/>
                    <a:pt x="1697" y="4567"/>
                    <a:pt x="1691" y="4420"/>
                  </a:cubicBezTo>
                  <a:lnTo>
                    <a:pt x="1691" y="4260"/>
                  </a:lnTo>
                  <a:cubicBezTo>
                    <a:pt x="1691" y="4115"/>
                    <a:pt x="1585" y="4043"/>
                    <a:pt x="1478" y="4043"/>
                  </a:cubicBezTo>
                  <a:cubicBezTo>
                    <a:pt x="1372" y="4043"/>
                    <a:pt x="1266" y="4115"/>
                    <a:pt x="1266" y="4260"/>
                  </a:cubicBezTo>
                  <a:lnTo>
                    <a:pt x="1266" y="4420"/>
                  </a:lnTo>
                  <a:cubicBezTo>
                    <a:pt x="1266" y="4745"/>
                    <a:pt x="1469" y="5034"/>
                    <a:pt x="1777" y="5151"/>
                  </a:cubicBezTo>
                  <a:lnTo>
                    <a:pt x="1906" y="5200"/>
                  </a:lnTo>
                  <a:cubicBezTo>
                    <a:pt x="1986" y="5231"/>
                    <a:pt x="2041" y="5311"/>
                    <a:pt x="2041" y="5397"/>
                  </a:cubicBezTo>
                  <a:lnTo>
                    <a:pt x="2041" y="5840"/>
                  </a:lnTo>
                  <a:lnTo>
                    <a:pt x="1850" y="5735"/>
                  </a:lnTo>
                  <a:cubicBezTo>
                    <a:pt x="1810" y="5712"/>
                    <a:pt x="1771" y="5701"/>
                    <a:pt x="1735" y="5701"/>
                  </a:cubicBezTo>
                  <a:cubicBezTo>
                    <a:pt x="1543" y="5701"/>
                    <a:pt x="1429" y="5985"/>
                    <a:pt x="1635" y="6104"/>
                  </a:cubicBezTo>
                  <a:lnTo>
                    <a:pt x="2047" y="6344"/>
                  </a:lnTo>
                  <a:lnTo>
                    <a:pt x="2047" y="7235"/>
                  </a:lnTo>
                  <a:lnTo>
                    <a:pt x="1850" y="7124"/>
                  </a:lnTo>
                  <a:cubicBezTo>
                    <a:pt x="1811" y="7102"/>
                    <a:pt x="1773" y="7093"/>
                    <a:pt x="1737" y="7093"/>
                  </a:cubicBezTo>
                  <a:cubicBezTo>
                    <a:pt x="1544" y="7093"/>
                    <a:pt x="1428" y="7374"/>
                    <a:pt x="1635" y="7493"/>
                  </a:cubicBezTo>
                  <a:lnTo>
                    <a:pt x="2047" y="7733"/>
                  </a:lnTo>
                  <a:lnTo>
                    <a:pt x="2047" y="8630"/>
                  </a:lnTo>
                  <a:lnTo>
                    <a:pt x="1850" y="8513"/>
                  </a:lnTo>
                  <a:cubicBezTo>
                    <a:pt x="1811" y="8491"/>
                    <a:pt x="1773" y="8482"/>
                    <a:pt x="1737" y="8482"/>
                  </a:cubicBezTo>
                  <a:cubicBezTo>
                    <a:pt x="1544" y="8482"/>
                    <a:pt x="1428" y="8763"/>
                    <a:pt x="1635" y="8882"/>
                  </a:cubicBezTo>
                  <a:lnTo>
                    <a:pt x="2047" y="9122"/>
                  </a:lnTo>
                  <a:lnTo>
                    <a:pt x="2047" y="10019"/>
                  </a:lnTo>
                  <a:lnTo>
                    <a:pt x="1850" y="9903"/>
                  </a:lnTo>
                  <a:cubicBezTo>
                    <a:pt x="1811" y="9881"/>
                    <a:pt x="1773" y="9871"/>
                    <a:pt x="1737" y="9871"/>
                  </a:cubicBezTo>
                  <a:cubicBezTo>
                    <a:pt x="1544" y="9871"/>
                    <a:pt x="1428" y="10153"/>
                    <a:pt x="1635" y="10278"/>
                  </a:cubicBezTo>
                  <a:lnTo>
                    <a:pt x="2047" y="10511"/>
                  </a:lnTo>
                  <a:lnTo>
                    <a:pt x="2047" y="11409"/>
                  </a:lnTo>
                  <a:lnTo>
                    <a:pt x="1850" y="11298"/>
                  </a:lnTo>
                  <a:cubicBezTo>
                    <a:pt x="1810" y="11274"/>
                    <a:pt x="1771" y="11264"/>
                    <a:pt x="1735" y="11264"/>
                  </a:cubicBezTo>
                  <a:cubicBezTo>
                    <a:pt x="1543" y="11264"/>
                    <a:pt x="1429" y="11548"/>
                    <a:pt x="1635" y="11667"/>
                  </a:cubicBezTo>
                  <a:lnTo>
                    <a:pt x="2047" y="11906"/>
                  </a:lnTo>
                  <a:lnTo>
                    <a:pt x="2047" y="13843"/>
                  </a:lnTo>
                  <a:cubicBezTo>
                    <a:pt x="2047" y="14267"/>
                    <a:pt x="2391" y="14611"/>
                    <a:pt x="2815" y="14611"/>
                  </a:cubicBezTo>
                  <a:lnTo>
                    <a:pt x="3516" y="14611"/>
                  </a:lnTo>
                  <a:cubicBezTo>
                    <a:pt x="3940" y="14611"/>
                    <a:pt x="4284" y="14267"/>
                    <a:pt x="4284" y="13843"/>
                  </a:cubicBezTo>
                  <a:lnTo>
                    <a:pt x="4284" y="13197"/>
                  </a:lnTo>
                  <a:lnTo>
                    <a:pt x="4487" y="13308"/>
                  </a:lnTo>
                  <a:cubicBezTo>
                    <a:pt x="4527" y="13331"/>
                    <a:pt x="4565" y="13342"/>
                    <a:pt x="4601" y="13342"/>
                  </a:cubicBezTo>
                  <a:cubicBezTo>
                    <a:pt x="4788" y="13342"/>
                    <a:pt x="4903" y="13058"/>
                    <a:pt x="4696" y="12939"/>
                  </a:cubicBezTo>
                  <a:lnTo>
                    <a:pt x="4284" y="12699"/>
                  </a:lnTo>
                  <a:lnTo>
                    <a:pt x="4284" y="11802"/>
                  </a:lnTo>
                  <a:lnTo>
                    <a:pt x="4487" y="11919"/>
                  </a:lnTo>
                  <a:cubicBezTo>
                    <a:pt x="4526" y="11941"/>
                    <a:pt x="4563" y="11950"/>
                    <a:pt x="4598" y="11950"/>
                  </a:cubicBezTo>
                  <a:cubicBezTo>
                    <a:pt x="4787" y="11950"/>
                    <a:pt x="4904" y="11668"/>
                    <a:pt x="4696" y="11544"/>
                  </a:cubicBezTo>
                  <a:lnTo>
                    <a:pt x="4284" y="11310"/>
                  </a:lnTo>
                  <a:lnTo>
                    <a:pt x="4284" y="10413"/>
                  </a:lnTo>
                  <a:lnTo>
                    <a:pt x="4487" y="10523"/>
                  </a:lnTo>
                  <a:cubicBezTo>
                    <a:pt x="4527" y="10547"/>
                    <a:pt x="4565" y="10557"/>
                    <a:pt x="4601" y="10557"/>
                  </a:cubicBezTo>
                  <a:cubicBezTo>
                    <a:pt x="4788" y="10557"/>
                    <a:pt x="4903" y="10273"/>
                    <a:pt x="4696" y="10155"/>
                  </a:cubicBezTo>
                  <a:lnTo>
                    <a:pt x="4284" y="9915"/>
                  </a:lnTo>
                  <a:lnTo>
                    <a:pt x="4284" y="9024"/>
                  </a:lnTo>
                  <a:lnTo>
                    <a:pt x="4487" y="9134"/>
                  </a:lnTo>
                  <a:cubicBezTo>
                    <a:pt x="4526" y="9156"/>
                    <a:pt x="4563" y="9166"/>
                    <a:pt x="4598" y="9166"/>
                  </a:cubicBezTo>
                  <a:cubicBezTo>
                    <a:pt x="4787" y="9166"/>
                    <a:pt x="4904" y="8885"/>
                    <a:pt x="4696" y="8765"/>
                  </a:cubicBezTo>
                  <a:lnTo>
                    <a:pt x="4284" y="8526"/>
                  </a:lnTo>
                  <a:lnTo>
                    <a:pt x="4284" y="7628"/>
                  </a:lnTo>
                  <a:lnTo>
                    <a:pt x="4487" y="7745"/>
                  </a:lnTo>
                  <a:cubicBezTo>
                    <a:pt x="4526" y="7767"/>
                    <a:pt x="4563" y="7777"/>
                    <a:pt x="4598" y="7777"/>
                  </a:cubicBezTo>
                  <a:cubicBezTo>
                    <a:pt x="4787" y="7777"/>
                    <a:pt x="4904" y="7496"/>
                    <a:pt x="4696" y="7376"/>
                  </a:cubicBezTo>
                  <a:lnTo>
                    <a:pt x="4284" y="7137"/>
                  </a:lnTo>
                  <a:lnTo>
                    <a:pt x="4284" y="5403"/>
                  </a:lnTo>
                  <a:cubicBezTo>
                    <a:pt x="4284" y="5311"/>
                    <a:pt x="4340" y="5231"/>
                    <a:pt x="4426" y="5200"/>
                  </a:cubicBezTo>
                  <a:lnTo>
                    <a:pt x="4555" y="5151"/>
                  </a:lnTo>
                  <a:cubicBezTo>
                    <a:pt x="4862" y="5041"/>
                    <a:pt x="5065" y="4745"/>
                    <a:pt x="5065" y="4420"/>
                  </a:cubicBezTo>
                  <a:lnTo>
                    <a:pt x="5065" y="3006"/>
                  </a:lnTo>
                  <a:lnTo>
                    <a:pt x="5919" y="3006"/>
                  </a:lnTo>
                  <a:cubicBezTo>
                    <a:pt x="6147" y="3006"/>
                    <a:pt x="6325" y="2828"/>
                    <a:pt x="6325" y="2600"/>
                  </a:cubicBezTo>
                  <a:lnTo>
                    <a:pt x="6325" y="412"/>
                  </a:lnTo>
                  <a:cubicBezTo>
                    <a:pt x="6325" y="185"/>
                    <a:pt x="6147" y="0"/>
                    <a:pt x="59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5" name="Google Shape;1075;p51"/>
          <p:cNvGrpSpPr/>
          <p:nvPr/>
        </p:nvGrpSpPr>
        <p:grpSpPr>
          <a:xfrm>
            <a:off x="7382813" y="2102386"/>
            <a:ext cx="348345" cy="394922"/>
            <a:chOff x="7382813" y="2102386"/>
            <a:chExt cx="348345" cy="394922"/>
          </a:xfrm>
        </p:grpSpPr>
        <p:sp>
          <p:nvSpPr>
            <p:cNvPr id="1076" name="Google Shape;1076;p51"/>
            <p:cNvSpPr/>
            <p:nvPr/>
          </p:nvSpPr>
          <p:spPr>
            <a:xfrm>
              <a:off x="7382813" y="2102386"/>
              <a:ext cx="348345" cy="394922"/>
            </a:xfrm>
            <a:custGeom>
              <a:avLst/>
              <a:gdLst/>
              <a:ahLst/>
              <a:cxnLst/>
              <a:rect l="l" t="t" r="r" b="b"/>
              <a:pathLst>
                <a:path w="12916" h="14643" extrusionOk="0">
                  <a:moveTo>
                    <a:pt x="4310" y="431"/>
                  </a:moveTo>
                  <a:cubicBezTo>
                    <a:pt x="5852" y="431"/>
                    <a:pt x="7106" y="1679"/>
                    <a:pt x="7106" y="3228"/>
                  </a:cubicBezTo>
                  <a:lnTo>
                    <a:pt x="7106" y="3627"/>
                  </a:lnTo>
                  <a:cubicBezTo>
                    <a:pt x="6867" y="3676"/>
                    <a:pt x="6652" y="3805"/>
                    <a:pt x="6492" y="3990"/>
                  </a:cubicBezTo>
                  <a:lnTo>
                    <a:pt x="1513" y="3990"/>
                  </a:lnTo>
                  <a:lnTo>
                    <a:pt x="1513" y="3228"/>
                  </a:lnTo>
                  <a:cubicBezTo>
                    <a:pt x="1513" y="1679"/>
                    <a:pt x="2767" y="431"/>
                    <a:pt x="4310" y="431"/>
                  </a:cubicBezTo>
                  <a:close/>
                  <a:moveTo>
                    <a:pt x="1740" y="4420"/>
                  </a:moveTo>
                  <a:lnTo>
                    <a:pt x="1740" y="4967"/>
                  </a:lnTo>
                  <a:lnTo>
                    <a:pt x="726" y="4967"/>
                  </a:lnTo>
                  <a:cubicBezTo>
                    <a:pt x="658" y="4961"/>
                    <a:pt x="591" y="4936"/>
                    <a:pt x="542" y="4887"/>
                  </a:cubicBezTo>
                  <a:lnTo>
                    <a:pt x="535" y="4887"/>
                  </a:lnTo>
                  <a:cubicBezTo>
                    <a:pt x="363" y="4715"/>
                    <a:pt x="486" y="4420"/>
                    <a:pt x="726" y="4420"/>
                  </a:cubicBezTo>
                  <a:close/>
                  <a:moveTo>
                    <a:pt x="6270" y="4420"/>
                  </a:moveTo>
                  <a:cubicBezTo>
                    <a:pt x="6227" y="4598"/>
                    <a:pt x="6227" y="4783"/>
                    <a:pt x="6270" y="4967"/>
                  </a:cubicBezTo>
                  <a:lnTo>
                    <a:pt x="5404" y="4967"/>
                  </a:lnTo>
                  <a:lnTo>
                    <a:pt x="5404" y="4420"/>
                  </a:lnTo>
                  <a:close/>
                  <a:moveTo>
                    <a:pt x="9061" y="4420"/>
                  </a:moveTo>
                  <a:cubicBezTo>
                    <a:pt x="9405" y="4438"/>
                    <a:pt x="9405" y="4949"/>
                    <a:pt x="9061" y="4967"/>
                  </a:cubicBezTo>
                  <a:lnTo>
                    <a:pt x="8373" y="4967"/>
                  </a:lnTo>
                  <a:cubicBezTo>
                    <a:pt x="8416" y="4783"/>
                    <a:pt x="8416" y="4598"/>
                    <a:pt x="8373" y="4420"/>
                  </a:cubicBezTo>
                  <a:close/>
                  <a:moveTo>
                    <a:pt x="7333" y="4039"/>
                  </a:moveTo>
                  <a:cubicBezTo>
                    <a:pt x="7690" y="4039"/>
                    <a:pt x="7979" y="4332"/>
                    <a:pt x="7985" y="4691"/>
                  </a:cubicBezTo>
                  <a:lnTo>
                    <a:pt x="7979" y="4691"/>
                  </a:lnTo>
                  <a:cubicBezTo>
                    <a:pt x="7979" y="5086"/>
                    <a:pt x="7654" y="5350"/>
                    <a:pt x="7317" y="5350"/>
                  </a:cubicBezTo>
                  <a:cubicBezTo>
                    <a:pt x="7156" y="5350"/>
                    <a:pt x="6993" y="5290"/>
                    <a:pt x="6861" y="5158"/>
                  </a:cubicBezTo>
                  <a:cubicBezTo>
                    <a:pt x="6443" y="4746"/>
                    <a:pt x="6738" y="4039"/>
                    <a:pt x="7322" y="4039"/>
                  </a:cubicBezTo>
                  <a:cubicBezTo>
                    <a:pt x="7325" y="4039"/>
                    <a:pt x="7329" y="4039"/>
                    <a:pt x="7333" y="4039"/>
                  </a:cubicBezTo>
                  <a:close/>
                  <a:moveTo>
                    <a:pt x="11852" y="8729"/>
                  </a:moveTo>
                  <a:lnTo>
                    <a:pt x="11852" y="9276"/>
                  </a:lnTo>
                  <a:lnTo>
                    <a:pt x="10352" y="9276"/>
                  </a:lnTo>
                  <a:lnTo>
                    <a:pt x="10352" y="8729"/>
                  </a:lnTo>
                  <a:close/>
                  <a:moveTo>
                    <a:pt x="2853" y="8624"/>
                  </a:moveTo>
                  <a:cubicBezTo>
                    <a:pt x="3031" y="8624"/>
                    <a:pt x="3179" y="8766"/>
                    <a:pt x="3179" y="8950"/>
                  </a:cubicBezTo>
                  <a:lnTo>
                    <a:pt x="3179" y="9940"/>
                  </a:lnTo>
                  <a:cubicBezTo>
                    <a:pt x="3179" y="10118"/>
                    <a:pt x="3031" y="10266"/>
                    <a:pt x="2853" y="10266"/>
                  </a:cubicBezTo>
                  <a:lnTo>
                    <a:pt x="1335" y="10266"/>
                  </a:lnTo>
                  <a:lnTo>
                    <a:pt x="1335" y="8624"/>
                  </a:lnTo>
                  <a:close/>
                  <a:moveTo>
                    <a:pt x="11852" y="10573"/>
                  </a:moveTo>
                  <a:lnTo>
                    <a:pt x="11852" y="10997"/>
                  </a:lnTo>
                  <a:lnTo>
                    <a:pt x="11428" y="10573"/>
                  </a:lnTo>
                  <a:close/>
                  <a:moveTo>
                    <a:pt x="7313" y="7149"/>
                  </a:moveTo>
                  <a:cubicBezTo>
                    <a:pt x="7365" y="7149"/>
                    <a:pt x="7417" y="7168"/>
                    <a:pt x="7457" y="7205"/>
                  </a:cubicBezTo>
                  <a:lnTo>
                    <a:pt x="9350" y="9098"/>
                  </a:lnTo>
                  <a:lnTo>
                    <a:pt x="9356" y="9104"/>
                  </a:lnTo>
                  <a:lnTo>
                    <a:pt x="10758" y="10505"/>
                  </a:lnTo>
                  <a:lnTo>
                    <a:pt x="10764" y="10518"/>
                  </a:lnTo>
                  <a:lnTo>
                    <a:pt x="12073" y="11821"/>
                  </a:lnTo>
                  <a:cubicBezTo>
                    <a:pt x="12331" y="12085"/>
                    <a:pt x="12479" y="12435"/>
                    <a:pt x="12491" y="12810"/>
                  </a:cubicBezTo>
                  <a:lnTo>
                    <a:pt x="12485" y="12810"/>
                  </a:lnTo>
                  <a:cubicBezTo>
                    <a:pt x="12479" y="13185"/>
                    <a:pt x="12325" y="13542"/>
                    <a:pt x="12055" y="13806"/>
                  </a:cubicBezTo>
                  <a:cubicBezTo>
                    <a:pt x="12036" y="13825"/>
                    <a:pt x="12024" y="13849"/>
                    <a:pt x="12011" y="13874"/>
                  </a:cubicBezTo>
                  <a:cubicBezTo>
                    <a:pt x="11751" y="14093"/>
                    <a:pt x="11433" y="14202"/>
                    <a:pt x="11115" y="14202"/>
                  </a:cubicBezTo>
                  <a:cubicBezTo>
                    <a:pt x="10757" y="14202"/>
                    <a:pt x="10401" y="14064"/>
                    <a:pt x="10131" y="13794"/>
                  </a:cubicBezTo>
                  <a:lnTo>
                    <a:pt x="8791" y="12454"/>
                  </a:lnTo>
                  <a:lnTo>
                    <a:pt x="8778" y="12442"/>
                  </a:lnTo>
                  <a:lnTo>
                    <a:pt x="5496" y="9165"/>
                  </a:lnTo>
                  <a:cubicBezTo>
                    <a:pt x="5422" y="9085"/>
                    <a:pt x="5422" y="8956"/>
                    <a:pt x="5496" y="8883"/>
                  </a:cubicBezTo>
                  <a:lnTo>
                    <a:pt x="7174" y="7205"/>
                  </a:lnTo>
                  <a:cubicBezTo>
                    <a:pt x="7211" y="7168"/>
                    <a:pt x="7262" y="7149"/>
                    <a:pt x="7313" y="7149"/>
                  </a:cubicBezTo>
                  <a:close/>
                  <a:moveTo>
                    <a:pt x="4310" y="1"/>
                  </a:moveTo>
                  <a:cubicBezTo>
                    <a:pt x="2527" y="1"/>
                    <a:pt x="1083" y="1445"/>
                    <a:pt x="1083" y="3228"/>
                  </a:cubicBezTo>
                  <a:lnTo>
                    <a:pt x="1083" y="3996"/>
                  </a:lnTo>
                  <a:lnTo>
                    <a:pt x="726" y="3996"/>
                  </a:lnTo>
                  <a:cubicBezTo>
                    <a:pt x="719" y="3996"/>
                    <a:pt x="711" y="3996"/>
                    <a:pt x="704" y="3996"/>
                  </a:cubicBezTo>
                  <a:cubicBezTo>
                    <a:pt x="320" y="3996"/>
                    <a:pt x="1" y="4305"/>
                    <a:pt x="1" y="4697"/>
                  </a:cubicBezTo>
                  <a:cubicBezTo>
                    <a:pt x="1" y="5083"/>
                    <a:pt x="320" y="5398"/>
                    <a:pt x="704" y="5398"/>
                  </a:cubicBezTo>
                  <a:cubicBezTo>
                    <a:pt x="711" y="5398"/>
                    <a:pt x="719" y="5398"/>
                    <a:pt x="726" y="5397"/>
                  </a:cubicBezTo>
                  <a:lnTo>
                    <a:pt x="904" y="5397"/>
                  </a:lnTo>
                  <a:lnTo>
                    <a:pt x="904" y="8409"/>
                  </a:lnTo>
                  <a:lnTo>
                    <a:pt x="904" y="10487"/>
                  </a:lnTo>
                  <a:lnTo>
                    <a:pt x="904" y="10493"/>
                  </a:lnTo>
                  <a:lnTo>
                    <a:pt x="904" y="12392"/>
                  </a:lnTo>
                  <a:cubicBezTo>
                    <a:pt x="904" y="12847"/>
                    <a:pt x="1273" y="13216"/>
                    <a:pt x="1728" y="13222"/>
                  </a:cubicBezTo>
                  <a:lnTo>
                    <a:pt x="8059" y="13222"/>
                  </a:lnTo>
                  <a:cubicBezTo>
                    <a:pt x="8293" y="13216"/>
                    <a:pt x="8514" y="13124"/>
                    <a:pt x="8668" y="12952"/>
                  </a:cubicBezTo>
                  <a:lnTo>
                    <a:pt x="9829" y="14107"/>
                  </a:lnTo>
                  <a:cubicBezTo>
                    <a:pt x="10161" y="14445"/>
                    <a:pt x="10616" y="14636"/>
                    <a:pt x="11096" y="14642"/>
                  </a:cubicBezTo>
                  <a:lnTo>
                    <a:pt x="11108" y="14642"/>
                  </a:lnTo>
                  <a:cubicBezTo>
                    <a:pt x="11581" y="14642"/>
                    <a:pt x="12030" y="14464"/>
                    <a:pt x="12368" y="14138"/>
                  </a:cubicBezTo>
                  <a:cubicBezTo>
                    <a:pt x="12712" y="13800"/>
                    <a:pt x="12909" y="13339"/>
                    <a:pt x="12915" y="12853"/>
                  </a:cubicBezTo>
                  <a:lnTo>
                    <a:pt x="12915" y="12816"/>
                  </a:lnTo>
                  <a:lnTo>
                    <a:pt x="12915" y="12798"/>
                  </a:lnTo>
                  <a:lnTo>
                    <a:pt x="12915" y="8477"/>
                  </a:lnTo>
                  <a:cubicBezTo>
                    <a:pt x="12915" y="8336"/>
                    <a:pt x="12807" y="8265"/>
                    <a:pt x="12700" y="8265"/>
                  </a:cubicBezTo>
                  <a:cubicBezTo>
                    <a:pt x="12592" y="8265"/>
                    <a:pt x="12485" y="8336"/>
                    <a:pt x="12485" y="8477"/>
                  </a:cubicBezTo>
                  <a:lnTo>
                    <a:pt x="12485" y="11642"/>
                  </a:lnTo>
                  <a:cubicBezTo>
                    <a:pt x="12448" y="11599"/>
                    <a:pt x="12411" y="11556"/>
                    <a:pt x="12368" y="11520"/>
                  </a:cubicBezTo>
                  <a:lnTo>
                    <a:pt x="12214" y="11366"/>
                  </a:lnTo>
                  <a:cubicBezTo>
                    <a:pt x="12251" y="11304"/>
                    <a:pt x="12276" y="11231"/>
                    <a:pt x="12276" y="11157"/>
                  </a:cubicBezTo>
                  <a:lnTo>
                    <a:pt x="12276" y="10530"/>
                  </a:lnTo>
                  <a:cubicBezTo>
                    <a:pt x="12276" y="10315"/>
                    <a:pt x="12098" y="10143"/>
                    <a:pt x="11882" y="10143"/>
                  </a:cubicBezTo>
                  <a:lnTo>
                    <a:pt x="11003" y="10143"/>
                  </a:lnTo>
                  <a:lnTo>
                    <a:pt x="10567" y="9706"/>
                  </a:lnTo>
                  <a:lnTo>
                    <a:pt x="11895" y="9706"/>
                  </a:lnTo>
                  <a:cubicBezTo>
                    <a:pt x="12110" y="9706"/>
                    <a:pt x="12282" y="9528"/>
                    <a:pt x="12282" y="9313"/>
                  </a:cubicBezTo>
                  <a:lnTo>
                    <a:pt x="12282" y="8686"/>
                  </a:lnTo>
                  <a:cubicBezTo>
                    <a:pt x="12282" y="8471"/>
                    <a:pt x="12110" y="8299"/>
                    <a:pt x="11895" y="8299"/>
                  </a:cubicBezTo>
                  <a:lnTo>
                    <a:pt x="10315" y="8299"/>
                  </a:lnTo>
                  <a:cubicBezTo>
                    <a:pt x="10094" y="8299"/>
                    <a:pt x="9922" y="8471"/>
                    <a:pt x="9922" y="8686"/>
                  </a:cubicBezTo>
                  <a:lnTo>
                    <a:pt x="9922" y="9067"/>
                  </a:lnTo>
                  <a:lnTo>
                    <a:pt x="9713" y="8858"/>
                  </a:lnTo>
                  <a:lnTo>
                    <a:pt x="9713" y="6264"/>
                  </a:lnTo>
                  <a:cubicBezTo>
                    <a:pt x="9713" y="6153"/>
                    <a:pt x="9805" y="6061"/>
                    <a:pt x="9915" y="6061"/>
                  </a:cubicBezTo>
                  <a:lnTo>
                    <a:pt x="12282" y="6061"/>
                  </a:lnTo>
                  <a:cubicBezTo>
                    <a:pt x="12393" y="6061"/>
                    <a:pt x="12485" y="6153"/>
                    <a:pt x="12485" y="6264"/>
                  </a:cubicBezTo>
                  <a:lnTo>
                    <a:pt x="12485" y="7622"/>
                  </a:lnTo>
                  <a:cubicBezTo>
                    <a:pt x="12485" y="7739"/>
                    <a:pt x="12583" y="7838"/>
                    <a:pt x="12700" y="7838"/>
                  </a:cubicBezTo>
                  <a:cubicBezTo>
                    <a:pt x="12823" y="7838"/>
                    <a:pt x="12915" y="7739"/>
                    <a:pt x="12915" y="7622"/>
                  </a:cubicBezTo>
                  <a:lnTo>
                    <a:pt x="12915" y="6264"/>
                  </a:lnTo>
                  <a:cubicBezTo>
                    <a:pt x="12915" y="5914"/>
                    <a:pt x="12632" y="5637"/>
                    <a:pt x="12288" y="5637"/>
                  </a:cubicBezTo>
                  <a:lnTo>
                    <a:pt x="9922" y="5637"/>
                  </a:lnTo>
                  <a:cubicBezTo>
                    <a:pt x="9571" y="5637"/>
                    <a:pt x="9288" y="5914"/>
                    <a:pt x="9288" y="6264"/>
                  </a:cubicBezTo>
                  <a:lnTo>
                    <a:pt x="9288" y="8434"/>
                  </a:lnTo>
                  <a:lnTo>
                    <a:pt x="7758" y="6903"/>
                  </a:lnTo>
                  <a:cubicBezTo>
                    <a:pt x="7635" y="6780"/>
                    <a:pt x="7474" y="6719"/>
                    <a:pt x="7312" y="6719"/>
                  </a:cubicBezTo>
                  <a:cubicBezTo>
                    <a:pt x="7151" y="6719"/>
                    <a:pt x="6990" y="6780"/>
                    <a:pt x="6867" y="6903"/>
                  </a:cubicBezTo>
                  <a:lnTo>
                    <a:pt x="5195" y="8575"/>
                  </a:lnTo>
                  <a:cubicBezTo>
                    <a:pt x="4949" y="8821"/>
                    <a:pt x="4949" y="9221"/>
                    <a:pt x="5195" y="9467"/>
                  </a:cubicBezTo>
                  <a:lnTo>
                    <a:pt x="8366" y="12638"/>
                  </a:lnTo>
                  <a:cubicBezTo>
                    <a:pt x="8293" y="12730"/>
                    <a:pt x="8182" y="12786"/>
                    <a:pt x="8059" y="12786"/>
                  </a:cubicBezTo>
                  <a:lnTo>
                    <a:pt x="1728" y="12786"/>
                  </a:lnTo>
                  <a:cubicBezTo>
                    <a:pt x="1507" y="12786"/>
                    <a:pt x="1335" y="12607"/>
                    <a:pt x="1335" y="12386"/>
                  </a:cubicBezTo>
                  <a:lnTo>
                    <a:pt x="1335" y="10696"/>
                  </a:lnTo>
                  <a:lnTo>
                    <a:pt x="2859" y="10696"/>
                  </a:lnTo>
                  <a:cubicBezTo>
                    <a:pt x="3277" y="10696"/>
                    <a:pt x="3615" y="10358"/>
                    <a:pt x="3615" y="9940"/>
                  </a:cubicBezTo>
                  <a:lnTo>
                    <a:pt x="3615" y="8950"/>
                  </a:lnTo>
                  <a:cubicBezTo>
                    <a:pt x="3615" y="8532"/>
                    <a:pt x="3277" y="8194"/>
                    <a:pt x="2859" y="8194"/>
                  </a:cubicBezTo>
                  <a:lnTo>
                    <a:pt x="1335" y="8194"/>
                  </a:lnTo>
                  <a:lnTo>
                    <a:pt x="1335" y="5391"/>
                  </a:lnTo>
                  <a:lnTo>
                    <a:pt x="1746" y="5391"/>
                  </a:lnTo>
                  <a:lnTo>
                    <a:pt x="1746" y="5680"/>
                  </a:lnTo>
                  <a:cubicBezTo>
                    <a:pt x="1746" y="5822"/>
                    <a:pt x="1852" y="5892"/>
                    <a:pt x="1959" y="5892"/>
                  </a:cubicBezTo>
                  <a:cubicBezTo>
                    <a:pt x="2066" y="5892"/>
                    <a:pt x="2174" y="5822"/>
                    <a:pt x="2177" y="5680"/>
                  </a:cubicBezTo>
                  <a:lnTo>
                    <a:pt x="2177" y="4420"/>
                  </a:lnTo>
                  <a:lnTo>
                    <a:pt x="4980" y="4420"/>
                  </a:lnTo>
                  <a:lnTo>
                    <a:pt x="4980" y="6037"/>
                  </a:lnTo>
                  <a:cubicBezTo>
                    <a:pt x="4980" y="6255"/>
                    <a:pt x="4817" y="6364"/>
                    <a:pt x="4654" y="6364"/>
                  </a:cubicBezTo>
                  <a:cubicBezTo>
                    <a:pt x="4491" y="6364"/>
                    <a:pt x="4328" y="6255"/>
                    <a:pt x="4328" y="6037"/>
                  </a:cubicBezTo>
                  <a:lnTo>
                    <a:pt x="4328" y="5883"/>
                  </a:lnTo>
                  <a:cubicBezTo>
                    <a:pt x="4328" y="5471"/>
                    <a:pt x="3990" y="5133"/>
                    <a:pt x="3578" y="5133"/>
                  </a:cubicBezTo>
                  <a:cubicBezTo>
                    <a:pt x="3160" y="5133"/>
                    <a:pt x="2822" y="5471"/>
                    <a:pt x="2822" y="5883"/>
                  </a:cubicBezTo>
                  <a:lnTo>
                    <a:pt x="2822" y="6953"/>
                  </a:lnTo>
                  <a:cubicBezTo>
                    <a:pt x="2822" y="7168"/>
                    <a:pt x="2659" y="7275"/>
                    <a:pt x="2496" y="7275"/>
                  </a:cubicBezTo>
                  <a:cubicBezTo>
                    <a:pt x="2333" y="7275"/>
                    <a:pt x="2171" y="7168"/>
                    <a:pt x="2171" y="6953"/>
                  </a:cubicBezTo>
                  <a:lnTo>
                    <a:pt x="2171" y="6535"/>
                  </a:lnTo>
                  <a:cubicBezTo>
                    <a:pt x="2171" y="6390"/>
                    <a:pt x="2064" y="6318"/>
                    <a:pt x="1958" y="6318"/>
                  </a:cubicBezTo>
                  <a:cubicBezTo>
                    <a:pt x="1852" y="6318"/>
                    <a:pt x="1746" y="6390"/>
                    <a:pt x="1746" y="6535"/>
                  </a:cubicBezTo>
                  <a:lnTo>
                    <a:pt x="1746" y="6953"/>
                  </a:lnTo>
                  <a:cubicBezTo>
                    <a:pt x="1746" y="7370"/>
                    <a:pt x="2078" y="7702"/>
                    <a:pt x="2496" y="7702"/>
                  </a:cubicBezTo>
                  <a:cubicBezTo>
                    <a:pt x="2914" y="7702"/>
                    <a:pt x="3252" y="7370"/>
                    <a:pt x="3252" y="6953"/>
                  </a:cubicBezTo>
                  <a:lnTo>
                    <a:pt x="3252" y="5889"/>
                  </a:lnTo>
                  <a:cubicBezTo>
                    <a:pt x="3252" y="5671"/>
                    <a:pt x="3414" y="5562"/>
                    <a:pt x="3575" y="5562"/>
                  </a:cubicBezTo>
                  <a:cubicBezTo>
                    <a:pt x="3736" y="5562"/>
                    <a:pt x="3898" y="5671"/>
                    <a:pt x="3898" y="5889"/>
                  </a:cubicBezTo>
                  <a:lnTo>
                    <a:pt x="3898" y="6043"/>
                  </a:lnTo>
                  <a:cubicBezTo>
                    <a:pt x="3898" y="6455"/>
                    <a:pt x="4236" y="6793"/>
                    <a:pt x="4654" y="6793"/>
                  </a:cubicBezTo>
                  <a:cubicBezTo>
                    <a:pt x="5072" y="6793"/>
                    <a:pt x="5410" y="6455"/>
                    <a:pt x="5410" y="6043"/>
                  </a:cubicBezTo>
                  <a:lnTo>
                    <a:pt x="5410" y="5397"/>
                  </a:lnTo>
                  <a:lnTo>
                    <a:pt x="6498" y="5397"/>
                  </a:lnTo>
                  <a:cubicBezTo>
                    <a:pt x="6716" y="5652"/>
                    <a:pt x="7022" y="5780"/>
                    <a:pt x="7327" y="5780"/>
                  </a:cubicBezTo>
                  <a:cubicBezTo>
                    <a:pt x="7632" y="5780"/>
                    <a:pt x="7936" y="5652"/>
                    <a:pt x="8151" y="5397"/>
                  </a:cubicBezTo>
                  <a:lnTo>
                    <a:pt x="8459" y="5397"/>
                  </a:lnTo>
                  <a:lnTo>
                    <a:pt x="8459" y="7063"/>
                  </a:lnTo>
                  <a:cubicBezTo>
                    <a:pt x="8459" y="7208"/>
                    <a:pt x="8566" y="7280"/>
                    <a:pt x="8674" y="7280"/>
                  </a:cubicBezTo>
                  <a:cubicBezTo>
                    <a:pt x="8781" y="7280"/>
                    <a:pt x="8889" y="7208"/>
                    <a:pt x="8889" y="7063"/>
                  </a:cubicBezTo>
                  <a:lnTo>
                    <a:pt x="8889" y="5391"/>
                  </a:lnTo>
                  <a:lnTo>
                    <a:pt x="9067" y="5391"/>
                  </a:lnTo>
                  <a:cubicBezTo>
                    <a:pt x="9454" y="5391"/>
                    <a:pt x="9768" y="5078"/>
                    <a:pt x="9768" y="4691"/>
                  </a:cubicBezTo>
                  <a:cubicBezTo>
                    <a:pt x="9768" y="4303"/>
                    <a:pt x="9454" y="3990"/>
                    <a:pt x="9067" y="3990"/>
                  </a:cubicBezTo>
                  <a:lnTo>
                    <a:pt x="8151" y="3990"/>
                  </a:lnTo>
                  <a:cubicBezTo>
                    <a:pt x="7998" y="3805"/>
                    <a:pt x="7776" y="3676"/>
                    <a:pt x="7537" y="3627"/>
                  </a:cubicBezTo>
                  <a:lnTo>
                    <a:pt x="7537" y="3228"/>
                  </a:lnTo>
                  <a:cubicBezTo>
                    <a:pt x="7537" y="1445"/>
                    <a:pt x="6092" y="1"/>
                    <a:pt x="431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51"/>
            <p:cNvSpPr/>
            <p:nvPr/>
          </p:nvSpPr>
          <p:spPr>
            <a:xfrm>
              <a:off x="7650383" y="2276451"/>
              <a:ext cx="63514" cy="38001"/>
            </a:xfrm>
            <a:custGeom>
              <a:avLst/>
              <a:gdLst/>
              <a:ahLst/>
              <a:cxnLst/>
              <a:rect l="l" t="t" r="r" b="b"/>
              <a:pathLst>
                <a:path w="2355" h="1409" extrusionOk="0">
                  <a:moveTo>
                    <a:pt x="1931" y="431"/>
                  </a:moveTo>
                  <a:lnTo>
                    <a:pt x="1931" y="978"/>
                  </a:lnTo>
                  <a:lnTo>
                    <a:pt x="431" y="978"/>
                  </a:lnTo>
                  <a:lnTo>
                    <a:pt x="431" y="431"/>
                  </a:lnTo>
                  <a:close/>
                  <a:moveTo>
                    <a:pt x="394" y="1"/>
                  </a:moveTo>
                  <a:cubicBezTo>
                    <a:pt x="173" y="1"/>
                    <a:pt x="1" y="179"/>
                    <a:pt x="1" y="394"/>
                  </a:cubicBezTo>
                  <a:lnTo>
                    <a:pt x="1" y="1021"/>
                  </a:lnTo>
                  <a:cubicBezTo>
                    <a:pt x="7" y="1236"/>
                    <a:pt x="179" y="1408"/>
                    <a:pt x="394" y="1408"/>
                  </a:cubicBezTo>
                  <a:lnTo>
                    <a:pt x="1968" y="1408"/>
                  </a:lnTo>
                  <a:cubicBezTo>
                    <a:pt x="2183" y="1402"/>
                    <a:pt x="2355" y="1230"/>
                    <a:pt x="2355" y="1015"/>
                  </a:cubicBezTo>
                  <a:lnTo>
                    <a:pt x="2355" y="388"/>
                  </a:lnTo>
                  <a:cubicBezTo>
                    <a:pt x="2355" y="173"/>
                    <a:pt x="2183" y="1"/>
                    <a:pt x="19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51"/>
            <p:cNvSpPr/>
            <p:nvPr/>
          </p:nvSpPr>
          <p:spPr>
            <a:xfrm>
              <a:off x="7663814" y="2429802"/>
              <a:ext cx="37003" cy="36814"/>
            </a:xfrm>
            <a:custGeom>
              <a:avLst/>
              <a:gdLst/>
              <a:ahLst/>
              <a:cxnLst/>
              <a:rect l="l" t="t" r="r" b="b"/>
              <a:pathLst>
                <a:path w="1372" h="1365" extrusionOk="0">
                  <a:moveTo>
                    <a:pt x="689" y="444"/>
                  </a:moveTo>
                  <a:cubicBezTo>
                    <a:pt x="722" y="444"/>
                    <a:pt x="758" y="451"/>
                    <a:pt x="793" y="467"/>
                  </a:cubicBezTo>
                  <a:cubicBezTo>
                    <a:pt x="1037" y="571"/>
                    <a:pt x="961" y="935"/>
                    <a:pt x="702" y="935"/>
                  </a:cubicBezTo>
                  <a:cubicBezTo>
                    <a:pt x="699" y="935"/>
                    <a:pt x="697" y="935"/>
                    <a:pt x="695" y="935"/>
                  </a:cubicBezTo>
                  <a:cubicBezTo>
                    <a:pt x="627" y="935"/>
                    <a:pt x="560" y="910"/>
                    <a:pt x="517" y="861"/>
                  </a:cubicBezTo>
                  <a:cubicBezTo>
                    <a:pt x="359" y="693"/>
                    <a:pt x="493" y="444"/>
                    <a:pt x="689" y="444"/>
                  </a:cubicBezTo>
                  <a:close/>
                  <a:moveTo>
                    <a:pt x="683" y="0"/>
                  </a:moveTo>
                  <a:cubicBezTo>
                    <a:pt x="308" y="0"/>
                    <a:pt x="0" y="308"/>
                    <a:pt x="0" y="683"/>
                  </a:cubicBezTo>
                  <a:cubicBezTo>
                    <a:pt x="0" y="1058"/>
                    <a:pt x="308" y="1365"/>
                    <a:pt x="683" y="1365"/>
                  </a:cubicBezTo>
                  <a:lnTo>
                    <a:pt x="713" y="1365"/>
                  </a:lnTo>
                  <a:cubicBezTo>
                    <a:pt x="1076" y="1353"/>
                    <a:pt x="1371" y="1051"/>
                    <a:pt x="1371" y="683"/>
                  </a:cubicBezTo>
                  <a:cubicBezTo>
                    <a:pt x="1371" y="314"/>
                    <a:pt x="1076" y="13"/>
                    <a:pt x="7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51"/>
            <p:cNvSpPr/>
            <p:nvPr/>
          </p:nvSpPr>
          <p:spPr>
            <a:xfrm>
              <a:off x="7612409" y="2378937"/>
              <a:ext cx="64027" cy="63002"/>
            </a:xfrm>
            <a:custGeom>
              <a:avLst/>
              <a:gdLst/>
              <a:ahLst/>
              <a:cxnLst/>
              <a:rect l="l" t="t" r="r" b="b"/>
              <a:pathLst>
                <a:path w="2374" h="2336" extrusionOk="0">
                  <a:moveTo>
                    <a:pt x="1544" y="448"/>
                  </a:moveTo>
                  <a:lnTo>
                    <a:pt x="1925" y="835"/>
                  </a:lnTo>
                  <a:lnTo>
                    <a:pt x="868" y="1892"/>
                  </a:lnTo>
                  <a:lnTo>
                    <a:pt x="487" y="1505"/>
                  </a:lnTo>
                  <a:lnTo>
                    <a:pt x="1544" y="448"/>
                  </a:lnTo>
                  <a:close/>
                  <a:moveTo>
                    <a:pt x="1541" y="1"/>
                  </a:moveTo>
                  <a:cubicBezTo>
                    <a:pt x="1441" y="1"/>
                    <a:pt x="1341" y="39"/>
                    <a:pt x="1267" y="116"/>
                  </a:cubicBezTo>
                  <a:lnTo>
                    <a:pt x="149" y="1229"/>
                  </a:lnTo>
                  <a:cubicBezTo>
                    <a:pt x="1" y="1382"/>
                    <a:pt x="1" y="1628"/>
                    <a:pt x="149" y="1782"/>
                  </a:cubicBezTo>
                  <a:lnTo>
                    <a:pt x="591" y="2224"/>
                  </a:lnTo>
                  <a:cubicBezTo>
                    <a:pt x="668" y="2298"/>
                    <a:pt x="768" y="2335"/>
                    <a:pt x="868" y="2335"/>
                  </a:cubicBezTo>
                  <a:cubicBezTo>
                    <a:pt x="968" y="2335"/>
                    <a:pt x="1067" y="2298"/>
                    <a:pt x="1144" y="2224"/>
                  </a:cubicBezTo>
                  <a:lnTo>
                    <a:pt x="2263" y="1112"/>
                  </a:lnTo>
                  <a:cubicBezTo>
                    <a:pt x="2337" y="1038"/>
                    <a:pt x="2374" y="934"/>
                    <a:pt x="2374" y="835"/>
                  </a:cubicBezTo>
                  <a:cubicBezTo>
                    <a:pt x="2374" y="731"/>
                    <a:pt x="2331" y="632"/>
                    <a:pt x="2257" y="559"/>
                  </a:cubicBezTo>
                  <a:lnTo>
                    <a:pt x="1814" y="116"/>
                  </a:lnTo>
                  <a:cubicBezTo>
                    <a:pt x="1741" y="39"/>
                    <a:pt x="1641" y="1"/>
                    <a:pt x="15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51"/>
            <p:cNvSpPr/>
            <p:nvPr/>
          </p:nvSpPr>
          <p:spPr>
            <a:xfrm>
              <a:off x="7577105" y="2343795"/>
              <a:ext cx="65186" cy="63110"/>
            </a:xfrm>
            <a:custGeom>
              <a:avLst/>
              <a:gdLst/>
              <a:ahLst/>
              <a:cxnLst/>
              <a:rect l="l" t="t" r="r" b="b"/>
              <a:pathLst>
                <a:path w="2417" h="2340" extrusionOk="0">
                  <a:moveTo>
                    <a:pt x="1544" y="448"/>
                  </a:moveTo>
                  <a:lnTo>
                    <a:pt x="1931" y="829"/>
                  </a:lnTo>
                  <a:lnTo>
                    <a:pt x="874" y="1892"/>
                  </a:lnTo>
                  <a:lnTo>
                    <a:pt x="486" y="1511"/>
                  </a:lnTo>
                  <a:lnTo>
                    <a:pt x="1544" y="448"/>
                  </a:lnTo>
                  <a:close/>
                  <a:moveTo>
                    <a:pt x="1544" y="1"/>
                  </a:moveTo>
                  <a:cubicBezTo>
                    <a:pt x="1444" y="1"/>
                    <a:pt x="1344" y="39"/>
                    <a:pt x="1267" y="116"/>
                  </a:cubicBezTo>
                  <a:lnTo>
                    <a:pt x="154" y="1235"/>
                  </a:lnTo>
                  <a:cubicBezTo>
                    <a:pt x="1" y="1382"/>
                    <a:pt x="1" y="1628"/>
                    <a:pt x="154" y="1782"/>
                  </a:cubicBezTo>
                  <a:lnTo>
                    <a:pt x="597" y="2224"/>
                  </a:lnTo>
                  <a:cubicBezTo>
                    <a:pt x="674" y="2301"/>
                    <a:pt x="774" y="2340"/>
                    <a:pt x="874" y="2340"/>
                  </a:cubicBezTo>
                  <a:cubicBezTo>
                    <a:pt x="973" y="2340"/>
                    <a:pt x="1073" y="2301"/>
                    <a:pt x="1150" y="2224"/>
                  </a:cubicBezTo>
                  <a:lnTo>
                    <a:pt x="2263" y="1112"/>
                  </a:lnTo>
                  <a:cubicBezTo>
                    <a:pt x="2416" y="958"/>
                    <a:pt x="2416" y="712"/>
                    <a:pt x="2263" y="559"/>
                  </a:cubicBezTo>
                  <a:lnTo>
                    <a:pt x="1820" y="116"/>
                  </a:lnTo>
                  <a:cubicBezTo>
                    <a:pt x="1743" y="39"/>
                    <a:pt x="1643" y="1"/>
                    <a:pt x="154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51"/>
            <p:cNvSpPr/>
            <p:nvPr/>
          </p:nvSpPr>
          <p:spPr>
            <a:xfrm>
              <a:off x="7541963" y="2308653"/>
              <a:ext cx="64189" cy="63110"/>
            </a:xfrm>
            <a:custGeom>
              <a:avLst/>
              <a:gdLst/>
              <a:ahLst/>
              <a:cxnLst/>
              <a:rect l="l" t="t" r="r" b="b"/>
              <a:pathLst>
                <a:path w="2380" h="2340" extrusionOk="0">
                  <a:moveTo>
                    <a:pt x="1550" y="448"/>
                  </a:moveTo>
                  <a:lnTo>
                    <a:pt x="1937" y="835"/>
                  </a:lnTo>
                  <a:lnTo>
                    <a:pt x="880" y="1892"/>
                  </a:lnTo>
                  <a:lnTo>
                    <a:pt x="492" y="1511"/>
                  </a:lnTo>
                  <a:lnTo>
                    <a:pt x="1550" y="448"/>
                  </a:lnTo>
                  <a:close/>
                  <a:moveTo>
                    <a:pt x="1543" y="1"/>
                  </a:moveTo>
                  <a:cubicBezTo>
                    <a:pt x="1444" y="1"/>
                    <a:pt x="1344" y="39"/>
                    <a:pt x="1267" y="116"/>
                  </a:cubicBezTo>
                  <a:lnTo>
                    <a:pt x="154" y="1228"/>
                  </a:lnTo>
                  <a:cubicBezTo>
                    <a:pt x="1" y="1382"/>
                    <a:pt x="1" y="1628"/>
                    <a:pt x="154" y="1782"/>
                  </a:cubicBezTo>
                  <a:lnTo>
                    <a:pt x="597" y="2224"/>
                  </a:lnTo>
                  <a:cubicBezTo>
                    <a:pt x="674" y="2301"/>
                    <a:pt x="774" y="2339"/>
                    <a:pt x="873" y="2339"/>
                  </a:cubicBezTo>
                  <a:cubicBezTo>
                    <a:pt x="973" y="2339"/>
                    <a:pt x="1073" y="2301"/>
                    <a:pt x="1150" y="2224"/>
                  </a:cubicBezTo>
                  <a:lnTo>
                    <a:pt x="2263" y="1112"/>
                  </a:lnTo>
                  <a:cubicBezTo>
                    <a:pt x="2336" y="1038"/>
                    <a:pt x="2379" y="940"/>
                    <a:pt x="2379" y="835"/>
                  </a:cubicBezTo>
                  <a:cubicBezTo>
                    <a:pt x="2379" y="731"/>
                    <a:pt x="2336" y="632"/>
                    <a:pt x="2263" y="558"/>
                  </a:cubicBezTo>
                  <a:lnTo>
                    <a:pt x="1820" y="116"/>
                  </a:lnTo>
                  <a:cubicBezTo>
                    <a:pt x="1743" y="39"/>
                    <a:pt x="1643" y="1"/>
                    <a:pt x="15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2" name="Google Shape;1082;p51"/>
          <p:cNvSpPr/>
          <p:nvPr/>
        </p:nvSpPr>
        <p:spPr>
          <a:xfrm>
            <a:off x="8049755" y="2092434"/>
            <a:ext cx="344002" cy="394760"/>
          </a:xfrm>
          <a:custGeom>
            <a:avLst/>
            <a:gdLst/>
            <a:ahLst/>
            <a:cxnLst/>
            <a:rect l="l" t="t" r="r" b="b"/>
            <a:pathLst>
              <a:path w="12755" h="14637" extrusionOk="0">
                <a:moveTo>
                  <a:pt x="4641" y="591"/>
                </a:moveTo>
                <a:lnTo>
                  <a:pt x="4641" y="591"/>
                </a:lnTo>
                <a:cubicBezTo>
                  <a:pt x="5219" y="895"/>
                  <a:pt x="5798" y="1047"/>
                  <a:pt x="6377" y="1047"/>
                </a:cubicBezTo>
                <a:cubicBezTo>
                  <a:pt x="6957" y="1047"/>
                  <a:pt x="7536" y="895"/>
                  <a:pt x="8114" y="591"/>
                </a:cubicBezTo>
                <a:lnTo>
                  <a:pt x="8114" y="591"/>
                </a:lnTo>
                <a:cubicBezTo>
                  <a:pt x="8046" y="2207"/>
                  <a:pt x="7585" y="3265"/>
                  <a:pt x="7192" y="3879"/>
                </a:cubicBezTo>
                <a:cubicBezTo>
                  <a:pt x="6971" y="4230"/>
                  <a:pt x="6694" y="4543"/>
                  <a:pt x="6374" y="4801"/>
                </a:cubicBezTo>
                <a:cubicBezTo>
                  <a:pt x="6055" y="4543"/>
                  <a:pt x="5778" y="4230"/>
                  <a:pt x="5563" y="3879"/>
                </a:cubicBezTo>
                <a:cubicBezTo>
                  <a:pt x="5170" y="3265"/>
                  <a:pt x="4702" y="2207"/>
                  <a:pt x="4641" y="591"/>
                </a:cubicBezTo>
                <a:close/>
                <a:moveTo>
                  <a:pt x="4211" y="431"/>
                </a:moveTo>
                <a:cubicBezTo>
                  <a:pt x="4248" y="2263"/>
                  <a:pt x="4776" y="3449"/>
                  <a:pt x="5219" y="4137"/>
                </a:cubicBezTo>
                <a:cubicBezTo>
                  <a:pt x="5471" y="4537"/>
                  <a:pt x="5790" y="4887"/>
                  <a:pt x="6165" y="5176"/>
                </a:cubicBezTo>
                <a:lnTo>
                  <a:pt x="6165" y="7113"/>
                </a:lnTo>
                <a:lnTo>
                  <a:pt x="3731" y="7113"/>
                </a:lnTo>
                <a:lnTo>
                  <a:pt x="3731" y="431"/>
                </a:lnTo>
                <a:close/>
                <a:moveTo>
                  <a:pt x="9841" y="431"/>
                </a:moveTo>
                <a:lnTo>
                  <a:pt x="9841" y="7113"/>
                </a:lnTo>
                <a:lnTo>
                  <a:pt x="9454" y="7113"/>
                </a:lnTo>
                <a:lnTo>
                  <a:pt x="9454" y="431"/>
                </a:lnTo>
                <a:close/>
                <a:moveTo>
                  <a:pt x="10443" y="431"/>
                </a:moveTo>
                <a:cubicBezTo>
                  <a:pt x="10585" y="431"/>
                  <a:pt x="10702" y="542"/>
                  <a:pt x="10702" y="683"/>
                </a:cubicBezTo>
                <a:lnTo>
                  <a:pt x="10702" y="5244"/>
                </a:lnTo>
                <a:cubicBezTo>
                  <a:pt x="10702" y="5816"/>
                  <a:pt x="11163" y="6277"/>
                  <a:pt x="11728" y="6289"/>
                </a:cubicBezTo>
                <a:lnTo>
                  <a:pt x="12208" y="6295"/>
                </a:lnTo>
                <a:cubicBezTo>
                  <a:pt x="12275" y="6295"/>
                  <a:pt x="12324" y="6350"/>
                  <a:pt x="12330" y="6418"/>
                </a:cubicBezTo>
                <a:lnTo>
                  <a:pt x="12330" y="7113"/>
                </a:lnTo>
                <a:lnTo>
                  <a:pt x="10271" y="7113"/>
                </a:lnTo>
                <a:lnTo>
                  <a:pt x="10271" y="431"/>
                </a:lnTo>
                <a:close/>
                <a:moveTo>
                  <a:pt x="3301" y="431"/>
                </a:moveTo>
                <a:lnTo>
                  <a:pt x="3301" y="7119"/>
                </a:lnTo>
                <a:lnTo>
                  <a:pt x="2914" y="7119"/>
                </a:lnTo>
                <a:lnTo>
                  <a:pt x="2914" y="431"/>
                </a:lnTo>
                <a:close/>
                <a:moveTo>
                  <a:pt x="9024" y="431"/>
                </a:moveTo>
                <a:lnTo>
                  <a:pt x="9024" y="7119"/>
                </a:lnTo>
                <a:lnTo>
                  <a:pt x="6589" y="7113"/>
                </a:lnTo>
                <a:lnTo>
                  <a:pt x="6589" y="5176"/>
                </a:lnTo>
                <a:cubicBezTo>
                  <a:pt x="6964" y="4887"/>
                  <a:pt x="7284" y="4537"/>
                  <a:pt x="7536" y="4137"/>
                </a:cubicBezTo>
                <a:cubicBezTo>
                  <a:pt x="7591" y="4051"/>
                  <a:pt x="7641" y="3965"/>
                  <a:pt x="7690" y="3879"/>
                </a:cubicBezTo>
                <a:cubicBezTo>
                  <a:pt x="8224" y="2933"/>
                  <a:pt x="8513" y="1777"/>
                  <a:pt x="8544" y="431"/>
                </a:cubicBezTo>
                <a:close/>
                <a:moveTo>
                  <a:pt x="12330" y="7537"/>
                </a:moveTo>
                <a:lnTo>
                  <a:pt x="12330" y="8151"/>
                </a:lnTo>
                <a:lnTo>
                  <a:pt x="430" y="8151"/>
                </a:lnTo>
                <a:lnTo>
                  <a:pt x="430" y="7537"/>
                </a:lnTo>
                <a:close/>
                <a:moveTo>
                  <a:pt x="2490" y="8582"/>
                </a:moveTo>
                <a:lnTo>
                  <a:pt x="2490" y="11065"/>
                </a:lnTo>
                <a:lnTo>
                  <a:pt x="430" y="11065"/>
                </a:lnTo>
                <a:lnTo>
                  <a:pt x="430" y="8582"/>
                </a:lnTo>
                <a:close/>
                <a:moveTo>
                  <a:pt x="6165" y="8582"/>
                </a:moveTo>
                <a:lnTo>
                  <a:pt x="6165" y="11065"/>
                </a:lnTo>
                <a:lnTo>
                  <a:pt x="3731" y="11065"/>
                </a:lnTo>
                <a:lnTo>
                  <a:pt x="3731" y="9227"/>
                </a:lnTo>
                <a:cubicBezTo>
                  <a:pt x="3728" y="9086"/>
                  <a:pt x="3621" y="9015"/>
                  <a:pt x="3514" y="9015"/>
                </a:cubicBezTo>
                <a:cubicBezTo>
                  <a:pt x="3407" y="9015"/>
                  <a:pt x="3301" y="9086"/>
                  <a:pt x="3301" y="9227"/>
                </a:cubicBezTo>
                <a:lnTo>
                  <a:pt x="3301" y="11065"/>
                </a:lnTo>
                <a:lnTo>
                  <a:pt x="2914" y="11065"/>
                </a:lnTo>
                <a:lnTo>
                  <a:pt x="2914" y="8582"/>
                </a:lnTo>
                <a:close/>
                <a:moveTo>
                  <a:pt x="9024" y="8582"/>
                </a:moveTo>
                <a:lnTo>
                  <a:pt x="9024" y="11065"/>
                </a:lnTo>
                <a:lnTo>
                  <a:pt x="6589" y="11065"/>
                </a:lnTo>
                <a:lnTo>
                  <a:pt x="6589" y="8582"/>
                </a:lnTo>
                <a:close/>
                <a:moveTo>
                  <a:pt x="12330" y="11489"/>
                </a:moveTo>
                <a:lnTo>
                  <a:pt x="12330" y="12104"/>
                </a:lnTo>
                <a:lnTo>
                  <a:pt x="430" y="12104"/>
                </a:lnTo>
                <a:lnTo>
                  <a:pt x="430" y="11489"/>
                </a:lnTo>
                <a:close/>
                <a:moveTo>
                  <a:pt x="2490" y="12534"/>
                </a:moveTo>
                <a:lnTo>
                  <a:pt x="2490" y="14206"/>
                </a:lnTo>
                <a:lnTo>
                  <a:pt x="430" y="14206"/>
                </a:lnTo>
                <a:lnTo>
                  <a:pt x="430" y="12534"/>
                </a:lnTo>
                <a:close/>
                <a:moveTo>
                  <a:pt x="3301" y="12534"/>
                </a:moveTo>
                <a:lnTo>
                  <a:pt x="3301" y="14206"/>
                </a:lnTo>
                <a:lnTo>
                  <a:pt x="2914" y="14206"/>
                </a:lnTo>
                <a:lnTo>
                  <a:pt x="2914" y="12534"/>
                </a:lnTo>
                <a:close/>
                <a:moveTo>
                  <a:pt x="6159" y="12534"/>
                </a:moveTo>
                <a:lnTo>
                  <a:pt x="6159" y="12958"/>
                </a:lnTo>
                <a:cubicBezTo>
                  <a:pt x="6159" y="13646"/>
                  <a:pt x="5606" y="14206"/>
                  <a:pt x="4917" y="14206"/>
                </a:cubicBezTo>
                <a:lnTo>
                  <a:pt x="3725" y="14206"/>
                </a:lnTo>
                <a:lnTo>
                  <a:pt x="3725" y="12534"/>
                </a:lnTo>
                <a:close/>
                <a:moveTo>
                  <a:pt x="9024" y="12534"/>
                </a:moveTo>
                <a:lnTo>
                  <a:pt x="9024" y="14206"/>
                </a:lnTo>
                <a:lnTo>
                  <a:pt x="7837" y="14206"/>
                </a:lnTo>
                <a:cubicBezTo>
                  <a:pt x="7149" y="14206"/>
                  <a:pt x="6596" y="13646"/>
                  <a:pt x="6589" y="12958"/>
                </a:cubicBezTo>
                <a:lnTo>
                  <a:pt x="6589" y="12534"/>
                </a:lnTo>
                <a:close/>
                <a:moveTo>
                  <a:pt x="9841" y="12534"/>
                </a:moveTo>
                <a:lnTo>
                  <a:pt x="9841" y="14206"/>
                </a:lnTo>
                <a:lnTo>
                  <a:pt x="9454" y="14206"/>
                </a:lnTo>
                <a:lnTo>
                  <a:pt x="9454" y="12534"/>
                </a:lnTo>
                <a:close/>
                <a:moveTo>
                  <a:pt x="12330" y="12534"/>
                </a:moveTo>
                <a:lnTo>
                  <a:pt x="12330" y="14206"/>
                </a:lnTo>
                <a:lnTo>
                  <a:pt x="10271" y="14206"/>
                </a:lnTo>
                <a:lnTo>
                  <a:pt x="10271" y="12534"/>
                </a:lnTo>
                <a:close/>
                <a:moveTo>
                  <a:pt x="2311" y="1"/>
                </a:moveTo>
                <a:cubicBezTo>
                  <a:pt x="1930" y="1"/>
                  <a:pt x="1623" y="308"/>
                  <a:pt x="1623" y="689"/>
                </a:cubicBezTo>
                <a:lnTo>
                  <a:pt x="1623" y="3234"/>
                </a:lnTo>
                <a:cubicBezTo>
                  <a:pt x="1623" y="3375"/>
                  <a:pt x="1730" y="3446"/>
                  <a:pt x="1838" y="3446"/>
                </a:cubicBezTo>
                <a:cubicBezTo>
                  <a:pt x="1946" y="3446"/>
                  <a:pt x="2053" y="3375"/>
                  <a:pt x="2053" y="3234"/>
                </a:cubicBezTo>
                <a:lnTo>
                  <a:pt x="2053" y="689"/>
                </a:lnTo>
                <a:cubicBezTo>
                  <a:pt x="2053" y="548"/>
                  <a:pt x="2170" y="431"/>
                  <a:pt x="2311" y="431"/>
                </a:cubicBezTo>
                <a:lnTo>
                  <a:pt x="2490" y="431"/>
                </a:lnTo>
                <a:lnTo>
                  <a:pt x="2490" y="7119"/>
                </a:lnTo>
                <a:lnTo>
                  <a:pt x="430" y="7119"/>
                </a:lnTo>
                <a:lnTo>
                  <a:pt x="430" y="6418"/>
                </a:lnTo>
                <a:cubicBezTo>
                  <a:pt x="430" y="6350"/>
                  <a:pt x="480" y="6301"/>
                  <a:pt x="547" y="6295"/>
                </a:cubicBezTo>
                <a:lnTo>
                  <a:pt x="1027" y="6289"/>
                </a:lnTo>
                <a:cubicBezTo>
                  <a:pt x="1592" y="6283"/>
                  <a:pt x="2053" y="5816"/>
                  <a:pt x="2053" y="5250"/>
                </a:cubicBezTo>
                <a:lnTo>
                  <a:pt x="2053" y="4094"/>
                </a:lnTo>
                <a:cubicBezTo>
                  <a:pt x="2053" y="3953"/>
                  <a:pt x="1946" y="3882"/>
                  <a:pt x="1838" y="3882"/>
                </a:cubicBezTo>
                <a:cubicBezTo>
                  <a:pt x="1730" y="3882"/>
                  <a:pt x="1623" y="3953"/>
                  <a:pt x="1623" y="4094"/>
                </a:cubicBezTo>
                <a:lnTo>
                  <a:pt x="1623" y="5250"/>
                </a:lnTo>
                <a:cubicBezTo>
                  <a:pt x="1623" y="5582"/>
                  <a:pt x="1352" y="5859"/>
                  <a:pt x="1020" y="5865"/>
                </a:cubicBezTo>
                <a:lnTo>
                  <a:pt x="541" y="5871"/>
                </a:lnTo>
                <a:cubicBezTo>
                  <a:pt x="240" y="5871"/>
                  <a:pt x="0" y="6117"/>
                  <a:pt x="0" y="6418"/>
                </a:cubicBezTo>
                <a:lnTo>
                  <a:pt x="0" y="14421"/>
                </a:lnTo>
                <a:cubicBezTo>
                  <a:pt x="0" y="14544"/>
                  <a:pt x="92" y="14636"/>
                  <a:pt x="209" y="14636"/>
                </a:cubicBezTo>
                <a:lnTo>
                  <a:pt x="4911" y="14636"/>
                </a:lnTo>
                <a:cubicBezTo>
                  <a:pt x="5520" y="14636"/>
                  <a:pt x="6079" y="14310"/>
                  <a:pt x="6374" y="13782"/>
                </a:cubicBezTo>
                <a:cubicBezTo>
                  <a:pt x="6669" y="14310"/>
                  <a:pt x="7229" y="14636"/>
                  <a:pt x="7831" y="14636"/>
                </a:cubicBezTo>
                <a:lnTo>
                  <a:pt x="12533" y="14636"/>
                </a:lnTo>
                <a:cubicBezTo>
                  <a:pt x="12656" y="14636"/>
                  <a:pt x="12748" y="14544"/>
                  <a:pt x="12748" y="14421"/>
                </a:cubicBezTo>
                <a:lnTo>
                  <a:pt x="12748" y="10794"/>
                </a:lnTo>
                <a:cubicBezTo>
                  <a:pt x="12748" y="10650"/>
                  <a:pt x="12642" y="10578"/>
                  <a:pt x="12536" y="10578"/>
                </a:cubicBezTo>
                <a:cubicBezTo>
                  <a:pt x="12430" y="10578"/>
                  <a:pt x="12324" y="10650"/>
                  <a:pt x="12324" y="10794"/>
                </a:cubicBezTo>
                <a:lnTo>
                  <a:pt x="12324" y="11065"/>
                </a:lnTo>
                <a:lnTo>
                  <a:pt x="10265" y="11065"/>
                </a:lnTo>
                <a:lnTo>
                  <a:pt x="10265" y="9227"/>
                </a:lnTo>
                <a:cubicBezTo>
                  <a:pt x="10265" y="9086"/>
                  <a:pt x="10158" y="9015"/>
                  <a:pt x="10050" y="9015"/>
                </a:cubicBezTo>
                <a:cubicBezTo>
                  <a:pt x="9942" y="9015"/>
                  <a:pt x="9835" y="9086"/>
                  <a:pt x="9835" y="9227"/>
                </a:cubicBezTo>
                <a:lnTo>
                  <a:pt x="9835" y="11065"/>
                </a:lnTo>
                <a:lnTo>
                  <a:pt x="9448" y="11065"/>
                </a:lnTo>
                <a:lnTo>
                  <a:pt x="9448" y="8582"/>
                </a:lnTo>
                <a:lnTo>
                  <a:pt x="12324" y="8582"/>
                </a:lnTo>
                <a:lnTo>
                  <a:pt x="12324" y="9934"/>
                </a:lnTo>
                <a:cubicBezTo>
                  <a:pt x="12324" y="10057"/>
                  <a:pt x="12423" y="10149"/>
                  <a:pt x="12539" y="10149"/>
                </a:cubicBezTo>
                <a:cubicBezTo>
                  <a:pt x="12662" y="10149"/>
                  <a:pt x="12755" y="10051"/>
                  <a:pt x="12755" y="9934"/>
                </a:cubicBezTo>
                <a:lnTo>
                  <a:pt x="12755" y="6418"/>
                </a:lnTo>
                <a:cubicBezTo>
                  <a:pt x="12755" y="6117"/>
                  <a:pt x="12515" y="5871"/>
                  <a:pt x="12214" y="5865"/>
                </a:cubicBezTo>
                <a:lnTo>
                  <a:pt x="11734" y="5859"/>
                </a:lnTo>
                <a:cubicBezTo>
                  <a:pt x="11402" y="5852"/>
                  <a:pt x="11132" y="5582"/>
                  <a:pt x="11132" y="5244"/>
                </a:cubicBezTo>
                <a:lnTo>
                  <a:pt x="11132" y="689"/>
                </a:lnTo>
                <a:cubicBezTo>
                  <a:pt x="11132" y="308"/>
                  <a:pt x="10825" y="1"/>
                  <a:pt x="10443" y="1"/>
                </a:cubicBezTo>
                <a:lnTo>
                  <a:pt x="8311" y="1"/>
                </a:lnTo>
                <a:cubicBezTo>
                  <a:pt x="8280" y="7"/>
                  <a:pt x="8243" y="19"/>
                  <a:pt x="8212" y="38"/>
                </a:cubicBezTo>
                <a:cubicBezTo>
                  <a:pt x="7594" y="425"/>
                  <a:pt x="6986" y="618"/>
                  <a:pt x="6377" y="618"/>
                </a:cubicBezTo>
                <a:cubicBezTo>
                  <a:pt x="5769" y="618"/>
                  <a:pt x="5160" y="425"/>
                  <a:pt x="4543" y="38"/>
                </a:cubicBezTo>
                <a:cubicBezTo>
                  <a:pt x="4512" y="19"/>
                  <a:pt x="4475" y="7"/>
                  <a:pt x="4438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3" name="Google Shape;1083;p51"/>
          <p:cNvGrpSpPr/>
          <p:nvPr/>
        </p:nvGrpSpPr>
        <p:grpSpPr>
          <a:xfrm>
            <a:off x="5382044" y="1582836"/>
            <a:ext cx="394922" cy="288822"/>
            <a:chOff x="5382044" y="1582836"/>
            <a:chExt cx="394922" cy="288822"/>
          </a:xfrm>
        </p:grpSpPr>
        <p:sp>
          <p:nvSpPr>
            <p:cNvPr id="1084" name="Google Shape;1084;p51"/>
            <p:cNvSpPr/>
            <p:nvPr/>
          </p:nvSpPr>
          <p:spPr>
            <a:xfrm>
              <a:off x="5456643" y="1691930"/>
              <a:ext cx="320323" cy="179728"/>
            </a:xfrm>
            <a:custGeom>
              <a:avLst/>
              <a:gdLst/>
              <a:ahLst/>
              <a:cxnLst/>
              <a:rect l="l" t="t" r="r" b="b"/>
              <a:pathLst>
                <a:path w="11877" h="6664" extrusionOk="0">
                  <a:moveTo>
                    <a:pt x="9756" y="0"/>
                  </a:moveTo>
                  <a:cubicBezTo>
                    <a:pt x="9473" y="0"/>
                    <a:pt x="9473" y="431"/>
                    <a:pt x="9756" y="431"/>
                  </a:cubicBezTo>
                  <a:lnTo>
                    <a:pt x="11114" y="431"/>
                  </a:lnTo>
                  <a:cubicBezTo>
                    <a:pt x="11298" y="431"/>
                    <a:pt x="11446" y="578"/>
                    <a:pt x="11446" y="762"/>
                  </a:cubicBezTo>
                  <a:lnTo>
                    <a:pt x="11446" y="1291"/>
                  </a:lnTo>
                  <a:lnTo>
                    <a:pt x="10727" y="1291"/>
                  </a:lnTo>
                  <a:cubicBezTo>
                    <a:pt x="10438" y="1291"/>
                    <a:pt x="10438" y="1721"/>
                    <a:pt x="10727" y="1721"/>
                  </a:cubicBezTo>
                  <a:lnTo>
                    <a:pt x="11446" y="1721"/>
                  </a:lnTo>
                  <a:lnTo>
                    <a:pt x="11446" y="4026"/>
                  </a:lnTo>
                  <a:lnTo>
                    <a:pt x="10327" y="4321"/>
                  </a:lnTo>
                  <a:lnTo>
                    <a:pt x="5852" y="4321"/>
                  </a:lnTo>
                  <a:cubicBezTo>
                    <a:pt x="5570" y="4321"/>
                    <a:pt x="5570" y="4752"/>
                    <a:pt x="5852" y="4752"/>
                  </a:cubicBezTo>
                  <a:lnTo>
                    <a:pt x="10309" y="4752"/>
                  </a:lnTo>
                  <a:lnTo>
                    <a:pt x="11446" y="5243"/>
                  </a:lnTo>
                  <a:lnTo>
                    <a:pt x="11446" y="5907"/>
                  </a:lnTo>
                  <a:cubicBezTo>
                    <a:pt x="11446" y="6086"/>
                    <a:pt x="11292" y="6233"/>
                    <a:pt x="11114" y="6233"/>
                  </a:cubicBezTo>
                  <a:lnTo>
                    <a:pt x="757" y="6233"/>
                  </a:lnTo>
                  <a:cubicBezTo>
                    <a:pt x="578" y="6233"/>
                    <a:pt x="431" y="6086"/>
                    <a:pt x="431" y="5907"/>
                  </a:cubicBezTo>
                  <a:lnTo>
                    <a:pt x="431" y="3928"/>
                  </a:lnTo>
                  <a:lnTo>
                    <a:pt x="2914" y="3928"/>
                  </a:lnTo>
                  <a:cubicBezTo>
                    <a:pt x="3203" y="3928"/>
                    <a:pt x="3203" y="3498"/>
                    <a:pt x="2914" y="3498"/>
                  </a:cubicBezTo>
                  <a:lnTo>
                    <a:pt x="431" y="3498"/>
                  </a:lnTo>
                  <a:lnTo>
                    <a:pt x="431" y="3264"/>
                  </a:lnTo>
                  <a:cubicBezTo>
                    <a:pt x="428" y="3120"/>
                    <a:pt x="320" y="3047"/>
                    <a:pt x="213" y="3047"/>
                  </a:cubicBezTo>
                  <a:cubicBezTo>
                    <a:pt x="107" y="3047"/>
                    <a:pt x="1" y="3120"/>
                    <a:pt x="1" y="3264"/>
                  </a:cubicBezTo>
                  <a:lnTo>
                    <a:pt x="1" y="5901"/>
                  </a:lnTo>
                  <a:cubicBezTo>
                    <a:pt x="1" y="6319"/>
                    <a:pt x="339" y="6657"/>
                    <a:pt x="757" y="6663"/>
                  </a:cubicBezTo>
                  <a:lnTo>
                    <a:pt x="11114" y="6663"/>
                  </a:lnTo>
                  <a:cubicBezTo>
                    <a:pt x="11532" y="6657"/>
                    <a:pt x="11876" y="6319"/>
                    <a:pt x="11876" y="5901"/>
                  </a:cubicBezTo>
                  <a:lnTo>
                    <a:pt x="11876" y="5102"/>
                  </a:lnTo>
                  <a:cubicBezTo>
                    <a:pt x="11876" y="5016"/>
                    <a:pt x="11821" y="4936"/>
                    <a:pt x="11747" y="4905"/>
                  </a:cubicBezTo>
                  <a:lnTo>
                    <a:pt x="11009" y="4586"/>
                  </a:lnTo>
                  <a:lnTo>
                    <a:pt x="11716" y="4395"/>
                  </a:lnTo>
                  <a:cubicBezTo>
                    <a:pt x="11809" y="4371"/>
                    <a:pt x="11876" y="4285"/>
                    <a:pt x="11876" y="4186"/>
                  </a:cubicBezTo>
                  <a:lnTo>
                    <a:pt x="11876" y="762"/>
                  </a:lnTo>
                  <a:cubicBezTo>
                    <a:pt x="11876" y="338"/>
                    <a:pt x="11532" y="0"/>
                    <a:pt x="111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51"/>
            <p:cNvSpPr/>
            <p:nvPr/>
          </p:nvSpPr>
          <p:spPr>
            <a:xfrm>
              <a:off x="5382044" y="1582836"/>
              <a:ext cx="320485" cy="179566"/>
            </a:xfrm>
            <a:custGeom>
              <a:avLst/>
              <a:gdLst/>
              <a:ahLst/>
              <a:cxnLst/>
              <a:rect l="l" t="t" r="r" b="b"/>
              <a:pathLst>
                <a:path w="11883" h="6658" extrusionOk="0">
                  <a:moveTo>
                    <a:pt x="8114" y="431"/>
                  </a:moveTo>
                  <a:cubicBezTo>
                    <a:pt x="8250" y="701"/>
                    <a:pt x="8354" y="984"/>
                    <a:pt x="8422" y="1279"/>
                  </a:cubicBezTo>
                  <a:cubicBezTo>
                    <a:pt x="8594" y="2023"/>
                    <a:pt x="8409" y="2767"/>
                    <a:pt x="7961" y="3172"/>
                  </a:cubicBezTo>
                  <a:cubicBezTo>
                    <a:pt x="7616" y="3480"/>
                    <a:pt x="7149" y="3578"/>
                    <a:pt x="6824" y="3609"/>
                  </a:cubicBezTo>
                  <a:cubicBezTo>
                    <a:pt x="6705" y="3621"/>
                    <a:pt x="6584" y="3627"/>
                    <a:pt x="6462" y="3627"/>
                  </a:cubicBezTo>
                  <a:cubicBezTo>
                    <a:pt x="6167" y="3627"/>
                    <a:pt x="5865" y="3596"/>
                    <a:pt x="5570" y="3566"/>
                  </a:cubicBezTo>
                  <a:lnTo>
                    <a:pt x="5502" y="3554"/>
                  </a:lnTo>
                  <a:cubicBezTo>
                    <a:pt x="4645" y="3467"/>
                    <a:pt x="3754" y="3395"/>
                    <a:pt x="2849" y="3395"/>
                  </a:cubicBezTo>
                  <a:cubicBezTo>
                    <a:pt x="2209" y="3395"/>
                    <a:pt x="1563" y="3431"/>
                    <a:pt x="916" y="3523"/>
                  </a:cubicBezTo>
                  <a:cubicBezTo>
                    <a:pt x="751" y="3547"/>
                    <a:pt x="591" y="3572"/>
                    <a:pt x="431" y="3597"/>
                  </a:cubicBezTo>
                  <a:lnTo>
                    <a:pt x="431" y="923"/>
                  </a:lnTo>
                  <a:cubicBezTo>
                    <a:pt x="1199" y="1039"/>
                    <a:pt x="1931" y="1439"/>
                    <a:pt x="2631" y="1826"/>
                  </a:cubicBezTo>
                  <a:cubicBezTo>
                    <a:pt x="2939" y="1992"/>
                    <a:pt x="3252" y="2170"/>
                    <a:pt x="3566" y="2318"/>
                  </a:cubicBezTo>
                  <a:cubicBezTo>
                    <a:pt x="4131" y="2588"/>
                    <a:pt x="4740" y="2754"/>
                    <a:pt x="5367" y="2816"/>
                  </a:cubicBezTo>
                  <a:cubicBezTo>
                    <a:pt x="5434" y="2822"/>
                    <a:pt x="5508" y="2822"/>
                    <a:pt x="5576" y="2822"/>
                  </a:cubicBezTo>
                  <a:cubicBezTo>
                    <a:pt x="6037" y="2822"/>
                    <a:pt x="6436" y="2693"/>
                    <a:pt x="6719" y="2447"/>
                  </a:cubicBezTo>
                  <a:cubicBezTo>
                    <a:pt x="7248" y="1986"/>
                    <a:pt x="7241" y="1267"/>
                    <a:pt x="6713" y="431"/>
                  </a:cubicBezTo>
                  <a:close/>
                  <a:moveTo>
                    <a:pt x="11126" y="431"/>
                  </a:moveTo>
                  <a:cubicBezTo>
                    <a:pt x="11304" y="437"/>
                    <a:pt x="11452" y="585"/>
                    <a:pt x="11452" y="763"/>
                  </a:cubicBezTo>
                  <a:lnTo>
                    <a:pt x="11452" y="3092"/>
                  </a:lnTo>
                  <a:cubicBezTo>
                    <a:pt x="11255" y="3338"/>
                    <a:pt x="11040" y="3566"/>
                    <a:pt x="10807" y="3769"/>
                  </a:cubicBezTo>
                  <a:cubicBezTo>
                    <a:pt x="9909" y="4531"/>
                    <a:pt x="8797" y="4998"/>
                    <a:pt x="7623" y="5102"/>
                  </a:cubicBezTo>
                  <a:cubicBezTo>
                    <a:pt x="7415" y="5122"/>
                    <a:pt x="7205" y="5130"/>
                    <a:pt x="6995" y="5130"/>
                  </a:cubicBezTo>
                  <a:cubicBezTo>
                    <a:pt x="5510" y="5130"/>
                    <a:pt x="3976" y="4705"/>
                    <a:pt x="2454" y="4705"/>
                  </a:cubicBezTo>
                  <a:cubicBezTo>
                    <a:pt x="2287" y="4705"/>
                    <a:pt x="2121" y="4710"/>
                    <a:pt x="1955" y="4721"/>
                  </a:cubicBezTo>
                  <a:cubicBezTo>
                    <a:pt x="1433" y="4752"/>
                    <a:pt x="923" y="4857"/>
                    <a:pt x="437" y="5035"/>
                  </a:cubicBezTo>
                  <a:lnTo>
                    <a:pt x="437" y="4039"/>
                  </a:lnTo>
                  <a:cubicBezTo>
                    <a:pt x="615" y="4002"/>
                    <a:pt x="794" y="3971"/>
                    <a:pt x="978" y="3947"/>
                  </a:cubicBezTo>
                  <a:cubicBezTo>
                    <a:pt x="1599" y="3859"/>
                    <a:pt x="2223" y="3824"/>
                    <a:pt x="2841" y="3824"/>
                  </a:cubicBezTo>
                  <a:cubicBezTo>
                    <a:pt x="3734" y="3824"/>
                    <a:pt x="4616" y="3897"/>
                    <a:pt x="5459" y="3984"/>
                  </a:cubicBezTo>
                  <a:lnTo>
                    <a:pt x="5527" y="3990"/>
                  </a:lnTo>
                  <a:cubicBezTo>
                    <a:pt x="5844" y="4021"/>
                    <a:pt x="6171" y="4056"/>
                    <a:pt x="6498" y="4056"/>
                  </a:cubicBezTo>
                  <a:cubicBezTo>
                    <a:pt x="6621" y="4056"/>
                    <a:pt x="6744" y="4051"/>
                    <a:pt x="6867" y="4039"/>
                  </a:cubicBezTo>
                  <a:cubicBezTo>
                    <a:pt x="7432" y="3984"/>
                    <a:pt x="7905" y="3793"/>
                    <a:pt x="8250" y="3492"/>
                  </a:cubicBezTo>
                  <a:cubicBezTo>
                    <a:pt x="8932" y="2877"/>
                    <a:pt x="9006" y="1894"/>
                    <a:pt x="8846" y="1187"/>
                  </a:cubicBezTo>
                  <a:cubicBezTo>
                    <a:pt x="8784" y="929"/>
                    <a:pt x="8698" y="677"/>
                    <a:pt x="8588" y="431"/>
                  </a:cubicBezTo>
                  <a:close/>
                  <a:moveTo>
                    <a:pt x="11452" y="3750"/>
                  </a:moveTo>
                  <a:lnTo>
                    <a:pt x="11452" y="5908"/>
                  </a:lnTo>
                  <a:cubicBezTo>
                    <a:pt x="11452" y="6092"/>
                    <a:pt x="11304" y="6240"/>
                    <a:pt x="11120" y="6240"/>
                  </a:cubicBezTo>
                  <a:lnTo>
                    <a:pt x="763" y="6240"/>
                  </a:lnTo>
                  <a:cubicBezTo>
                    <a:pt x="578" y="6240"/>
                    <a:pt x="431" y="6086"/>
                    <a:pt x="437" y="5908"/>
                  </a:cubicBezTo>
                  <a:lnTo>
                    <a:pt x="431" y="5908"/>
                  </a:lnTo>
                  <a:lnTo>
                    <a:pt x="431" y="5496"/>
                  </a:lnTo>
                  <a:cubicBezTo>
                    <a:pt x="929" y="5293"/>
                    <a:pt x="1451" y="5176"/>
                    <a:pt x="1986" y="5152"/>
                  </a:cubicBezTo>
                  <a:cubicBezTo>
                    <a:pt x="2147" y="5141"/>
                    <a:pt x="2307" y="5136"/>
                    <a:pt x="2468" y="5136"/>
                  </a:cubicBezTo>
                  <a:cubicBezTo>
                    <a:pt x="3956" y="5136"/>
                    <a:pt x="5450" y="5564"/>
                    <a:pt x="6976" y="5564"/>
                  </a:cubicBezTo>
                  <a:cubicBezTo>
                    <a:pt x="7203" y="5564"/>
                    <a:pt x="7431" y="5555"/>
                    <a:pt x="7659" y="5533"/>
                  </a:cubicBezTo>
                  <a:cubicBezTo>
                    <a:pt x="8926" y="5422"/>
                    <a:pt x="10118" y="4918"/>
                    <a:pt x="11083" y="4101"/>
                  </a:cubicBezTo>
                  <a:cubicBezTo>
                    <a:pt x="11212" y="3990"/>
                    <a:pt x="11335" y="3873"/>
                    <a:pt x="11452" y="3750"/>
                  </a:cubicBezTo>
                  <a:close/>
                  <a:moveTo>
                    <a:pt x="3928" y="1"/>
                  </a:moveTo>
                  <a:cubicBezTo>
                    <a:pt x="3926" y="1"/>
                    <a:pt x="3924" y="1"/>
                    <a:pt x="3922" y="1"/>
                  </a:cubicBezTo>
                  <a:lnTo>
                    <a:pt x="763" y="1"/>
                  </a:lnTo>
                  <a:cubicBezTo>
                    <a:pt x="345" y="1"/>
                    <a:pt x="7" y="339"/>
                    <a:pt x="1" y="757"/>
                  </a:cubicBezTo>
                  <a:lnTo>
                    <a:pt x="1" y="5902"/>
                  </a:lnTo>
                  <a:cubicBezTo>
                    <a:pt x="7" y="6320"/>
                    <a:pt x="345" y="6658"/>
                    <a:pt x="763" y="6658"/>
                  </a:cubicBezTo>
                  <a:lnTo>
                    <a:pt x="11120" y="6658"/>
                  </a:lnTo>
                  <a:cubicBezTo>
                    <a:pt x="11538" y="6658"/>
                    <a:pt x="11876" y="6320"/>
                    <a:pt x="11882" y="5908"/>
                  </a:cubicBezTo>
                  <a:lnTo>
                    <a:pt x="11882" y="763"/>
                  </a:lnTo>
                  <a:cubicBezTo>
                    <a:pt x="11882" y="339"/>
                    <a:pt x="11538" y="1"/>
                    <a:pt x="11120" y="1"/>
                  </a:cubicBezTo>
                  <a:lnTo>
                    <a:pt x="4777" y="1"/>
                  </a:lnTo>
                  <a:cubicBezTo>
                    <a:pt x="4494" y="1"/>
                    <a:pt x="4494" y="431"/>
                    <a:pt x="4777" y="431"/>
                  </a:cubicBezTo>
                  <a:lnTo>
                    <a:pt x="6190" y="431"/>
                  </a:lnTo>
                  <a:cubicBezTo>
                    <a:pt x="6369" y="671"/>
                    <a:pt x="6565" y="996"/>
                    <a:pt x="6645" y="1322"/>
                  </a:cubicBezTo>
                  <a:cubicBezTo>
                    <a:pt x="6725" y="1654"/>
                    <a:pt x="6658" y="1925"/>
                    <a:pt x="6436" y="2121"/>
                  </a:cubicBezTo>
                  <a:cubicBezTo>
                    <a:pt x="6178" y="2345"/>
                    <a:pt x="5823" y="2392"/>
                    <a:pt x="5563" y="2392"/>
                  </a:cubicBezTo>
                  <a:cubicBezTo>
                    <a:pt x="5502" y="2392"/>
                    <a:pt x="5446" y="2389"/>
                    <a:pt x="5397" y="2386"/>
                  </a:cubicBezTo>
                  <a:cubicBezTo>
                    <a:pt x="4826" y="2330"/>
                    <a:pt x="4266" y="2177"/>
                    <a:pt x="3750" y="1925"/>
                  </a:cubicBezTo>
                  <a:cubicBezTo>
                    <a:pt x="3449" y="1783"/>
                    <a:pt x="3154" y="1617"/>
                    <a:pt x="2840" y="1445"/>
                  </a:cubicBezTo>
                  <a:cubicBezTo>
                    <a:pt x="2121" y="1052"/>
                    <a:pt x="1378" y="640"/>
                    <a:pt x="554" y="505"/>
                  </a:cubicBezTo>
                  <a:cubicBezTo>
                    <a:pt x="609" y="456"/>
                    <a:pt x="683" y="425"/>
                    <a:pt x="763" y="425"/>
                  </a:cubicBezTo>
                  <a:lnTo>
                    <a:pt x="3922" y="425"/>
                  </a:lnTo>
                  <a:cubicBezTo>
                    <a:pt x="4203" y="425"/>
                    <a:pt x="4205" y="1"/>
                    <a:pt x="39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6" name="Google Shape;1086;p51"/>
          <p:cNvGrpSpPr/>
          <p:nvPr/>
        </p:nvGrpSpPr>
        <p:grpSpPr>
          <a:xfrm>
            <a:off x="6703304" y="1543433"/>
            <a:ext cx="396216" cy="365201"/>
            <a:chOff x="6703304" y="1543433"/>
            <a:chExt cx="396216" cy="365201"/>
          </a:xfrm>
        </p:grpSpPr>
        <p:sp>
          <p:nvSpPr>
            <p:cNvPr id="1087" name="Google Shape;1087;p51"/>
            <p:cNvSpPr/>
            <p:nvPr/>
          </p:nvSpPr>
          <p:spPr>
            <a:xfrm>
              <a:off x="6821999" y="1560667"/>
              <a:ext cx="274878" cy="111575"/>
            </a:xfrm>
            <a:custGeom>
              <a:avLst/>
              <a:gdLst/>
              <a:ahLst/>
              <a:cxnLst/>
              <a:rect l="l" t="t" r="r" b="b"/>
              <a:pathLst>
                <a:path w="10192" h="4137" extrusionOk="0">
                  <a:moveTo>
                    <a:pt x="864" y="0"/>
                  </a:moveTo>
                  <a:cubicBezTo>
                    <a:pt x="511" y="0"/>
                    <a:pt x="269" y="170"/>
                    <a:pt x="142" y="392"/>
                  </a:cubicBezTo>
                  <a:cubicBezTo>
                    <a:pt x="6" y="626"/>
                    <a:pt x="0" y="915"/>
                    <a:pt x="129" y="1148"/>
                  </a:cubicBezTo>
                  <a:cubicBezTo>
                    <a:pt x="252" y="1400"/>
                    <a:pt x="492" y="1634"/>
                    <a:pt x="842" y="1837"/>
                  </a:cubicBezTo>
                  <a:cubicBezTo>
                    <a:pt x="553" y="2353"/>
                    <a:pt x="308" y="3054"/>
                    <a:pt x="148" y="3884"/>
                  </a:cubicBezTo>
                  <a:cubicBezTo>
                    <a:pt x="120" y="4043"/>
                    <a:pt x="241" y="4137"/>
                    <a:pt x="362" y="4137"/>
                  </a:cubicBezTo>
                  <a:cubicBezTo>
                    <a:pt x="451" y="4137"/>
                    <a:pt x="540" y="4085"/>
                    <a:pt x="566" y="3970"/>
                  </a:cubicBezTo>
                  <a:cubicBezTo>
                    <a:pt x="744" y="3079"/>
                    <a:pt x="1008" y="2353"/>
                    <a:pt x="1322" y="1874"/>
                  </a:cubicBezTo>
                  <a:cubicBezTo>
                    <a:pt x="1396" y="1763"/>
                    <a:pt x="1359" y="1616"/>
                    <a:pt x="1242" y="1560"/>
                  </a:cubicBezTo>
                  <a:cubicBezTo>
                    <a:pt x="1180" y="1536"/>
                    <a:pt x="1125" y="1505"/>
                    <a:pt x="1064" y="1468"/>
                  </a:cubicBezTo>
                  <a:cubicBezTo>
                    <a:pt x="713" y="1271"/>
                    <a:pt x="572" y="1087"/>
                    <a:pt x="510" y="964"/>
                  </a:cubicBezTo>
                  <a:cubicBezTo>
                    <a:pt x="449" y="853"/>
                    <a:pt x="449" y="718"/>
                    <a:pt x="510" y="608"/>
                  </a:cubicBezTo>
                  <a:cubicBezTo>
                    <a:pt x="580" y="490"/>
                    <a:pt x="700" y="431"/>
                    <a:pt x="859" y="431"/>
                  </a:cubicBezTo>
                  <a:cubicBezTo>
                    <a:pt x="1041" y="431"/>
                    <a:pt x="1272" y="506"/>
                    <a:pt x="1537" y="657"/>
                  </a:cubicBezTo>
                  <a:cubicBezTo>
                    <a:pt x="1734" y="767"/>
                    <a:pt x="1918" y="909"/>
                    <a:pt x="2072" y="1075"/>
                  </a:cubicBezTo>
                  <a:cubicBezTo>
                    <a:pt x="2115" y="1118"/>
                    <a:pt x="2174" y="1143"/>
                    <a:pt x="2233" y="1143"/>
                  </a:cubicBezTo>
                  <a:cubicBezTo>
                    <a:pt x="2258" y="1143"/>
                    <a:pt x="2282" y="1139"/>
                    <a:pt x="2305" y="1130"/>
                  </a:cubicBezTo>
                  <a:cubicBezTo>
                    <a:pt x="3012" y="872"/>
                    <a:pt x="4034" y="743"/>
                    <a:pt x="5056" y="743"/>
                  </a:cubicBezTo>
                  <a:cubicBezTo>
                    <a:pt x="6078" y="743"/>
                    <a:pt x="7100" y="872"/>
                    <a:pt x="7807" y="1130"/>
                  </a:cubicBezTo>
                  <a:cubicBezTo>
                    <a:pt x="7832" y="1139"/>
                    <a:pt x="7857" y="1143"/>
                    <a:pt x="7881" y="1143"/>
                  </a:cubicBezTo>
                  <a:cubicBezTo>
                    <a:pt x="7941" y="1143"/>
                    <a:pt x="7997" y="1118"/>
                    <a:pt x="8040" y="1075"/>
                  </a:cubicBezTo>
                  <a:cubicBezTo>
                    <a:pt x="8200" y="909"/>
                    <a:pt x="8378" y="767"/>
                    <a:pt x="8575" y="657"/>
                  </a:cubicBezTo>
                  <a:cubicBezTo>
                    <a:pt x="8900" y="469"/>
                    <a:pt x="9124" y="429"/>
                    <a:pt x="9263" y="429"/>
                  </a:cubicBezTo>
                  <a:cubicBezTo>
                    <a:pt x="9274" y="429"/>
                    <a:pt x="9284" y="429"/>
                    <a:pt x="9294" y="429"/>
                  </a:cubicBezTo>
                  <a:cubicBezTo>
                    <a:pt x="9423" y="429"/>
                    <a:pt x="9540" y="497"/>
                    <a:pt x="9601" y="608"/>
                  </a:cubicBezTo>
                  <a:cubicBezTo>
                    <a:pt x="9749" y="866"/>
                    <a:pt x="9540" y="1185"/>
                    <a:pt x="9048" y="1468"/>
                  </a:cubicBezTo>
                  <a:cubicBezTo>
                    <a:pt x="8993" y="1505"/>
                    <a:pt x="8932" y="1536"/>
                    <a:pt x="8876" y="1560"/>
                  </a:cubicBezTo>
                  <a:cubicBezTo>
                    <a:pt x="8759" y="1616"/>
                    <a:pt x="8716" y="1763"/>
                    <a:pt x="8790" y="1874"/>
                  </a:cubicBezTo>
                  <a:cubicBezTo>
                    <a:pt x="9042" y="2255"/>
                    <a:pt x="9257" y="2771"/>
                    <a:pt x="9423" y="3423"/>
                  </a:cubicBezTo>
                  <a:cubicBezTo>
                    <a:pt x="9456" y="3532"/>
                    <a:pt x="9540" y="3580"/>
                    <a:pt x="9626" y="3580"/>
                  </a:cubicBezTo>
                  <a:cubicBezTo>
                    <a:pt x="9751" y="3580"/>
                    <a:pt x="9878" y="3477"/>
                    <a:pt x="9841" y="3312"/>
                  </a:cubicBezTo>
                  <a:cubicBezTo>
                    <a:pt x="9718" y="2802"/>
                    <a:pt x="9522" y="2304"/>
                    <a:pt x="9270" y="1837"/>
                  </a:cubicBezTo>
                  <a:cubicBezTo>
                    <a:pt x="10118" y="1345"/>
                    <a:pt x="10192" y="774"/>
                    <a:pt x="9970" y="399"/>
                  </a:cubicBezTo>
                  <a:cubicBezTo>
                    <a:pt x="9841" y="165"/>
                    <a:pt x="9595" y="17"/>
                    <a:pt x="9325" y="5"/>
                  </a:cubicBezTo>
                  <a:cubicBezTo>
                    <a:pt x="9301" y="4"/>
                    <a:pt x="9278" y="3"/>
                    <a:pt x="9253" y="3"/>
                  </a:cubicBezTo>
                  <a:cubicBezTo>
                    <a:pt x="8989" y="3"/>
                    <a:pt x="8693" y="96"/>
                    <a:pt x="8366" y="282"/>
                  </a:cubicBezTo>
                  <a:cubicBezTo>
                    <a:pt x="8169" y="399"/>
                    <a:pt x="7991" y="528"/>
                    <a:pt x="7825" y="681"/>
                  </a:cubicBezTo>
                  <a:cubicBezTo>
                    <a:pt x="7078" y="435"/>
                    <a:pt x="6069" y="313"/>
                    <a:pt x="5058" y="313"/>
                  </a:cubicBezTo>
                  <a:cubicBezTo>
                    <a:pt x="4048" y="313"/>
                    <a:pt x="3037" y="435"/>
                    <a:pt x="2287" y="681"/>
                  </a:cubicBezTo>
                  <a:cubicBezTo>
                    <a:pt x="2127" y="528"/>
                    <a:pt x="1943" y="399"/>
                    <a:pt x="1752" y="282"/>
                  </a:cubicBezTo>
                  <a:cubicBezTo>
                    <a:pt x="1403" y="81"/>
                    <a:pt x="1107" y="0"/>
                    <a:pt x="86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51"/>
            <p:cNvSpPr/>
            <p:nvPr/>
          </p:nvSpPr>
          <p:spPr>
            <a:xfrm>
              <a:off x="7013810" y="1669032"/>
              <a:ext cx="85711" cy="239601"/>
            </a:xfrm>
            <a:custGeom>
              <a:avLst/>
              <a:gdLst/>
              <a:ahLst/>
              <a:cxnLst/>
              <a:rect l="l" t="t" r="r" b="b"/>
              <a:pathLst>
                <a:path w="3178" h="8884" extrusionOk="0">
                  <a:moveTo>
                    <a:pt x="2715" y="0"/>
                  </a:moveTo>
                  <a:cubicBezTo>
                    <a:pt x="2594" y="0"/>
                    <a:pt x="2471" y="93"/>
                    <a:pt x="2502" y="253"/>
                  </a:cubicBezTo>
                  <a:cubicBezTo>
                    <a:pt x="2938" y="2822"/>
                    <a:pt x="2612" y="5804"/>
                    <a:pt x="1752" y="7039"/>
                  </a:cubicBezTo>
                  <a:cubicBezTo>
                    <a:pt x="1678" y="7150"/>
                    <a:pt x="1715" y="7297"/>
                    <a:pt x="1832" y="7352"/>
                  </a:cubicBezTo>
                  <a:cubicBezTo>
                    <a:pt x="1869" y="7371"/>
                    <a:pt x="1906" y="7396"/>
                    <a:pt x="1942" y="7414"/>
                  </a:cubicBezTo>
                  <a:cubicBezTo>
                    <a:pt x="2434" y="7697"/>
                    <a:pt x="2643" y="8022"/>
                    <a:pt x="2496" y="8274"/>
                  </a:cubicBezTo>
                  <a:cubicBezTo>
                    <a:pt x="2428" y="8385"/>
                    <a:pt x="2311" y="8453"/>
                    <a:pt x="2188" y="8453"/>
                  </a:cubicBezTo>
                  <a:cubicBezTo>
                    <a:pt x="2172" y="8454"/>
                    <a:pt x="2154" y="8455"/>
                    <a:pt x="2135" y="8455"/>
                  </a:cubicBezTo>
                  <a:cubicBezTo>
                    <a:pt x="1995" y="8455"/>
                    <a:pt x="1777" y="8410"/>
                    <a:pt x="1469" y="8231"/>
                  </a:cubicBezTo>
                  <a:cubicBezTo>
                    <a:pt x="1279" y="8121"/>
                    <a:pt x="1100" y="7986"/>
                    <a:pt x="947" y="7826"/>
                  </a:cubicBezTo>
                  <a:cubicBezTo>
                    <a:pt x="903" y="7782"/>
                    <a:pt x="847" y="7757"/>
                    <a:pt x="790" y="7757"/>
                  </a:cubicBezTo>
                  <a:cubicBezTo>
                    <a:pt x="766" y="7757"/>
                    <a:pt x="743" y="7761"/>
                    <a:pt x="719" y="7770"/>
                  </a:cubicBezTo>
                  <a:cubicBezTo>
                    <a:pt x="578" y="7820"/>
                    <a:pt x="424" y="7863"/>
                    <a:pt x="258" y="7906"/>
                  </a:cubicBezTo>
                  <a:cubicBezTo>
                    <a:pt x="0" y="7963"/>
                    <a:pt x="68" y="8330"/>
                    <a:pt x="303" y="8330"/>
                  </a:cubicBezTo>
                  <a:cubicBezTo>
                    <a:pt x="320" y="8330"/>
                    <a:pt x="338" y="8328"/>
                    <a:pt x="357" y="8324"/>
                  </a:cubicBezTo>
                  <a:cubicBezTo>
                    <a:pt x="492" y="8287"/>
                    <a:pt x="615" y="8256"/>
                    <a:pt x="738" y="8219"/>
                  </a:cubicBezTo>
                  <a:cubicBezTo>
                    <a:pt x="897" y="8367"/>
                    <a:pt x="1070" y="8496"/>
                    <a:pt x="1260" y="8600"/>
                  </a:cubicBezTo>
                  <a:cubicBezTo>
                    <a:pt x="1586" y="8791"/>
                    <a:pt x="1881" y="8883"/>
                    <a:pt x="2145" y="8883"/>
                  </a:cubicBezTo>
                  <a:lnTo>
                    <a:pt x="2225" y="8883"/>
                  </a:lnTo>
                  <a:cubicBezTo>
                    <a:pt x="2489" y="8871"/>
                    <a:pt x="2735" y="8723"/>
                    <a:pt x="2871" y="8496"/>
                  </a:cubicBezTo>
                  <a:cubicBezTo>
                    <a:pt x="3080" y="8127"/>
                    <a:pt x="3018" y="7574"/>
                    <a:pt x="2237" y="7094"/>
                  </a:cubicBezTo>
                  <a:cubicBezTo>
                    <a:pt x="2742" y="6228"/>
                    <a:pt x="2963" y="5011"/>
                    <a:pt x="3049" y="4107"/>
                  </a:cubicBezTo>
                  <a:cubicBezTo>
                    <a:pt x="3178" y="2798"/>
                    <a:pt x="3135" y="1476"/>
                    <a:pt x="2920" y="179"/>
                  </a:cubicBezTo>
                  <a:cubicBezTo>
                    <a:pt x="2901" y="56"/>
                    <a:pt x="2809" y="0"/>
                    <a:pt x="27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51"/>
            <p:cNvSpPr/>
            <p:nvPr/>
          </p:nvSpPr>
          <p:spPr>
            <a:xfrm>
              <a:off x="6883167" y="1651313"/>
              <a:ext cx="150708" cy="87059"/>
            </a:xfrm>
            <a:custGeom>
              <a:avLst/>
              <a:gdLst/>
              <a:ahLst/>
              <a:cxnLst/>
              <a:rect l="l" t="t" r="r" b="b"/>
              <a:pathLst>
                <a:path w="5588" h="3228" extrusionOk="0">
                  <a:moveTo>
                    <a:pt x="4598" y="431"/>
                  </a:moveTo>
                  <a:cubicBezTo>
                    <a:pt x="4912" y="431"/>
                    <a:pt x="5158" y="676"/>
                    <a:pt x="5158" y="990"/>
                  </a:cubicBezTo>
                  <a:lnTo>
                    <a:pt x="5158" y="2244"/>
                  </a:lnTo>
                  <a:cubicBezTo>
                    <a:pt x="5158" y="2551"/>
                    <a:pt x="4912" y="2803"/>
                    <a:pt x="4598" y="2803"/>
                  </a:cubicBezTo>
                  <a:lnTo>
                    <a:pt x="984" y="2803"/>
                  </a:lnTo>
                  <a:cubicBezTo>
                    <a:pt x="677" y="2803"/>
                    <a:pt x="425" y="2551"/>
                    <a:pt x="425" y="2244"/>
                  </a:cubicBezTo>
                  <a:lnTo>
                    <a:pt x="425" y="990"/>
                  </a:lnTo>
                  <a:cubicBezTo>
                    <a:pt x="425" y="676"/>
                    <a:pt x="677" y="431"/>
                    <a:pt x="984" y="431"/>
                  </a:cubicBezTo>
                  <a:close/>
                  <a:moveTo>
                    <a:pt x="984" y="0"/>
                  </a:moveTo>
                  <a:cubicBezTo>
                    <a:pt x="437" y="0"/>
                    <a:pt x="0" y="437"/>
                    <a:pt x="0" y="984"/>
                  </a:cubicBezTo>
                  <a:lnTo>
                    <a:pt x="0" y="2244"/>
                  </a:lnTo>
                  <a:cubicBezTo>
                    <a:pt x="0" y="2785"/>
                    <a:pt x="437" y="3227"/>
                    <a:pt x="984" y="3227"/>
                  </a:cubicBezTo>
                  <a:lnTo>
                    <a:pt x="4598" y="3227"/>
                  </a:lnTo>
                  <a:cubicBezTo>
                    <a:pt x="5145" y="3227"/>
                    <a:pt x="5588" y="2785"/>
                    <a:pt x="5588" y="2244"/>
                  </a:cubicBezTo>
                  <a:lnTo>
                    <a:pt x="5588" y="990"/>
                  </a:lnTo>
                  <a:cubicBezTo>
                    <a:pt x="5588" y="443"/>
                    <a:pt x="5145" y="0"/>
                    <a:pt x="45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51"/>
            <p:cNvSpPr/>
            <p:nvPr/>
          </p:nvSpPr>
          <p:spPr>
            <a:xfrm>
              <a:off x="6703304" y="1543433"/>
              <a:ext cx="301228" cy="365201"/>
            </a:xfrm>
            <a:custGeom>
              <a:avLst/>
              <a:gdLst/>
              <a:ahLst/>
              <a:cxnLst/>
              <a:rect l="l" t="t" r="r" b="b"/>
              <a:pathLst>
                <a:path w="11169" h="13541" extrusionOk="0">
                  <a:moveTo>
                    <a:pt x="3422" y="438"/>
                  </a:moveTo>
                  <a:cubicBezTo>
                    <a:pt x="3450" y="438"/>
                    <a:pt x="3474" y="455"/>
                    <a:pt x="3479" y="484"/>
                  </a:cubicBezTo>
                  <a:cubicBezTo>
                    <a:pt x="3590" y="1197"/>
                    <a:pt x="3184" y="1892"/>
                    <a:pt x="2508" y="2138"/>
                  </a:cubicBezTo>
                  <a:cubicBezTo>
                    <a:pt x="2340" y="2199"/>
                    <a:pt x="2167" y="2228"/>
                    <a:pt x="1997" y="2228"/>
                  </a:cubicBezTo>
                  <a:cubicBezTo>
                    <a:pt x="1480" y="2228"/>
                    <a:pt x="983" y="1961"/>
                    <a:pt x="701" y="1499"/>
                  </a:cubicBezTo>
                  <a:cubicBezTo>
                    <a:pt x="682" y="1468"/>
                    <a:pt x="695" y="1425"/>
                    <a:pt x="732" y="1413"/>
                  </a:cubicBezTo>
                  <a:lnTo>
                    <a:pt x="3399" y="441"/>
                  </a:lnTo>
                  <a:cubicBezTo>
                    <a:pt x="3407" y="439"/>
                    <a:pt x="3415" y="438"/>
                    <a:pt x="3422" y="438"/>
                  </a:cubicBezTo>
                  <a:close/>
                  <a:moveTo>
                    <a:pt x="3024" y="2365"/>
                  </a:moveTo>
                  <a:lnTo>
                    <a:pt x="4684" y="6914"/>
                  </a:lnTo>
                  <a:cubicBezTo>
                    <a:pt x="4414" y="6951"/>
                    <a:pt x="4149" y="7031"/>
                    <a:pt x="3903" y="7147"/>
                  </a:cubicBezTo>
                  <a:lnTo>
                    <a:pt x="2256" y="2642"/>
                  </a:lnTo>
                  <a:cubicBezTo>
                    <a:pt x="2533" y="2605"/>
                    <a:pt x="2791" y="2507"/>
                    <a:pt x="3024" y="2365"/>
                  </a:cubicBezTo>
                  <a:close/>
                  <a:moveTo>
                    <a:pt x="3418" y="0"/>
                  </a:moveTo>
                  <a:cubicBezTo>
                    <a:pt x="3363" y="0"/>
                    <a:pt x="3307" y="10"/>
                    <a:pt x="3252" y="30"/>
                  </a:cubicBezTo>
                  <a:lnTo>
                    <a:pt x="584" y="1007"/>
                  </a:lnTo>
                  <a:cubicBezTo>
                    <a:pt x="295" y="1111"/>
                    <a:pt x="172" y="1449"/>
                    <a:pt x="332" y="1714"/>
                  </a:cubicBezTo>
                  <a:cubicBezTo>
                    <a:pt x="646" y="2242"/>
                    <a:pt x="1193" y="2587"/>
                    <a:pt x="1801" y="2648"/>
                  </a:cubicBezTo>
                  <a:lnTo>
                    <a:pt x="3516" y="7356"/>
                  </a:lnTo>
                  <a:cubicBezTo>
                    <a:pt x="3172" y="7584"/>
                    <a:pt x="2877" y="7885"/>
                    <a:pt x="2662" y="8235"/>
                  </a:cubicBezTo>
                  <a:cubicBezTo>
                    <a:pt x="2554" y="8404"/>
                    <a:pt x="2701" y="8570"/>
                    <a:pt x="2851" y="8570"/>
                  </a:cubicBezTo>
                  <a:cubicBezTo>
                    <a:pt x="2915" y="8570"/>
                    <a:pt x="2979" y="8540"/>
                    <a:pt x="3024" y="8469"/>
                  </a:cubicBezTo>
                  <a:cubicBezTo>
                    <a:pt x="3477" y="7730"/>
                    <a:pt x="4278" y="7299"/>
                    <a:pt x="5115" y="7299"/>
                  </a:cubicBezTo>
                  <a:cubicBezTo>
                    <a:pt x="5323" y="7299"/>
                    <a:pt x="5533" y="7326"/>
                    <a:pt x="5741" y="7381"/>
                  </a:cubicBezTo>
                  <a:cubicBezTo>
                    <a:pt x="6786" y="7658"/>
                    <a:pt x="7530" y="8586"/>
                    <a:pt x="7573" y="9674"/>
                  </a:cubicBezTo>
                  <a:cubicBezTo>
                    <a:pt x="7573" y="9772"/>
                    <a:pt x="7647" y="9852"/>
                    <a:pt x="7745" y="9870"/>
                  </a:cubicBezTo>
                  <a:cubicBezTo>
                    <a:pt x="8686" y="10061"/>
                    <a:pt x="9368" y="10891"/>
                    <a:pt x="9368" y="11856"/>
                  </a:cubicBezTo>
                  <a:cubicBezTo>
                    <a:pt x="9368" y="11973"/>
                    <a:pt x="9466" y="12071"/>
                    <a:pt x="9583" y="12071"/>
                  </a:cubicBezTo>
                  <a:lnTo>
                    <a:pt x="10142" y="12071"/>
                  </a:lnTo>
                  <a:cubicBezTo>
                    <a:pt x="10474" y="12071"/>
                    <a:pt x="10745" y="12341"/>
                    <a:pt x="10745" y="12673"/>
                  </a:cubicBezTo>
                  <a:lnTo>
                    <a:pt x="10745" y="13110"/>
                  </a:lnTo>
                  <a:lnTo>
                    <a:pt x="430" y="13110"/>
                  </a:lnTo>
                  <a:lnTo>
                    <a:pt x="430" y="12679"/>
                  </a:lnTo>
                  <a:cubicBezTo>
                    <a:pt x="430" y="12348"/>
                    <a:pt x="701" y="12077"/>
                    <a:pt x="1033" y="12077"/>
                  </a:cubicBezTo>
                  <a:lnTo>
                    <a:pt x="1439" y="12077"/>
                  </a:lnTo>
                  <a:cubicBezTo>
                    <a:pt x="1555" y="12077"/>
                    <a:pt x="1654" y="11979"/>
                    <a:pt x="1654" y="11862"/>
                  </a:cubicBezTo>
                  <a:cubicBezTo>
                    <a:pt x="1654" y="11296"/>
                    <a:pt x="2029" y="10805"/>
                    <a:pt x="2576" y="10651"/>
                  </a:cubicBezTo>
                  <a:cubicBezTo>
                    <a:pt x="2686" y="10626"/>
                    <a:pt x="2760" y="10510"/>
                    <a:pt x="2729" y="10393"/>
                  </a:cubicBezTo>
                  <a:cubicBezTo>
                    <a:pt x="2668" y="10153"/>
                    <a:pt x="2637" y="9901"/>
                    <a:pt x="2649" y="9649"/>
                  </a:cubicBezTo>
                  <a:cubicBezTo>
                    <a:pt x="2662" y="9495"/>
                    <a:pt x="2680" y="9348"/>
                    <a:pt x="2717" y="9200"/>
                  </a:cubicBezTo>
                  <a:cubicBezTo>
                    <a:pt x="2750" y="9040"/>
                    <a:pt x="2623" y="8941"/>
                    <a:pt x="2499" y="8941"/>
                  </a:cubicBezTo>
                  <a:cubicBezTo>
                    <a:pt x="2414" y="8941"/>
                    <a:pt x="2329" y="8988"/>
                    <a:pt x="2299" y="9096"/>
                  </a:cubicBezTo>
                  <a:cubicBezTo>
                    <a:pt x="2256" y="9274"/>
                    <a:pt x="2231" y="9452"/>
                    <a:pt x="2225" y="9631"/>
                  </a:cubicBezTo>
                  <a:cubicBezTo>
                    <a:pt x="2213" y="9858"/>
                    <a:pt x="2225" y="10086"/>
                    <a:pt x="2268" y="10307"/>
                  </a:cubicBezTo>
                  <a:cubicBezTo>
                    <a:pt x="1709" y="10534"/>
                    <a:pt x="1316" y="11044"/>
                    <a:pt x="1242" y="11647"/>
                  </a:cubicBezTo>
                  <a:lnTo>
                    <a:pt x="1033" y="11647"/>
                  </a:lnTo>
                  <a:cubicBezTo>
                    <a:pt x="461" y="11647"/>
                    <a:pt x="0" y="12108"/>
                    <a:pt x="0" y="12679"/>
                  </a:cubicBezTo>
                  <a:lnTo>
                    <a:pt x="0" y="13233"/>
                  </a:lnTo>
                  <a:cubicBezTo>
                    <a:pt x="0" y="13399"/>
                    <a:pt x="135" y="13540"/>
                    <a:pt x="308" y="13540"/>
                  </a:cubicBezTo>
                  <a:lnTo>
                    <a:pt x="10862" y="13540"/>
                  </a:lnTo>
                  <a:cubicBezTo>
                    <a:pt x="11027" y="13540"/>
                    <a:pt x="11169" y="13399"/>
                    <a:pt x="11169" y="13233"/>
                  </a:cubicBezTo>
                  <a:lnTo>
                    <a:pt x="11169" y="12679"/>
                  </a:lnTo>
                  <a:cubicBezTo>
                    <a:pt x="11169" y="12108"/>
                    <a:pt x="10708" y="11647"/>
                    <a:pt x="10136" y="11647"/>
                  </a:cubicBezTo>
                  <a:lnTo>
                    <a:pt x="9786" y="11647"/>
                  </a:lnTo>
                  <a:cubicBezTo>
                    <a:pt x="9694" y="10620"/>
                    <a:pt x="8981" y="9766"/>
                    <a:pt x="7985" y="9495"/>
                  </a:cubicBezTo>
                  <a:cubicBezTo>
                    <a:pt x="7843" y="8014"/>
                    <a:pt x="6602" y="6889"/>
                    <a:pt x="5120" y="6883"/>
                  </a:cubicBezTo>
                  <a:lnTo>
                    <a:pt x="3375" y="2076"/>
                  </a:lnTo>
                  <a:cubicBezTo>
                    <a:pt x="3799" y="1640"/>
                    <a:pt x="3996" y="1025"/>
                    <a:pt x="3903" y="417"/>
                  </a:cubicBezTo>
                  <a:cubicBezTo>
                    <a:pt x="3864" y="168"/>
                    <a:pt x="3651" y="0"/>
                    <a:pt x="34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51"/>
            <p:cNvSpPr/>
            <p:nvPr/>
          </p:nvSpPr>
          <p:spPr>
            <a:xfrm>
              <a:off x="6875535" y="1827535"/>
              <a:ext cx="45633" cy="31879"/>
            </a:xfrm>
            <a:custGeom>
              <a:avLst/>
              <a:gdLst/>
              <a:ahLst/>
              <a:cxnLst/>
              <a:rect l="l" t="t" r="r" b="b"/>
              <a:pathLst>
                <a:path w="1692" h="1182" extrusionOk="0">
                  <a:moveTo>
                    <a:pt x="725" y="0"/>
                  </a:moveTo>
                  <a:cubicBezTo>
                    <a:pt x="543" y="0"/>
                    <a:pt x="356" y="52"/>
                    <a:pt x="185" y="166"/>
                  </a:cubicBezTo>
                  <a:cubicBezTo>
                    <a:pt x="1" y="299"/>
                    <a:pt x="128" y="557"/>
                    <a:pt x="311" y="557"/>
                  </a:cubicBezTo>
                  <a:cubicBezTo>
                    <a:pt x="347" y="557"/>
                    <a:pt x="386" y="546"/>
                    <a:pt x="425" y="523"/>
                  </a:cubicBezTo>
                  <a:cubicBezTo>
                    <a:pt x="520" y="459"/>
                    <a:pt x="624" y="430"/>
                    <a:pt x="726" y="430"/>
                  </a:cubicBezTo>
                  <a:cubicBezTo>
                    <a:pt x="1006" y="430"/>
                    <a:pt x="1267" y="650"/>
                    <a:pt x="1267" y="965"/>
                  </a:cubicBezTo>
                  <a:cubicBezTo>
                    <a:pt x="1267" y="1110"/>
                    <a:pt x="1373" y="1182"/>
                    <a:pt x="1479" y="1182"/>
                  </a:cubicBezTo>
                  <a:cubicBezTo>
                    <a:pt x="1585" y="1182"/>
                    <a:pt x="1691" y="1110"/>
                    <a:pt x="1691" y="965"/>
                  </a:cubicBezTo>
                  <a:cubicBezTo>
                    <a:pt x="1691" y="397"/>
                    <a:pt x="1227" y="0"/>
                    <a:pt x="7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51"/>
            <p:cNvSpPr/>
            <p:nvPr/>
          </p:nvSpPr>
          <p:spPr>
            <a:xfrm>
              <a:off x="6779656" y="1844095"/>
              <a:ext cx="43961" cy="19149"/>
            </a:xfrm>
            <a:custGeom>
              <a:avLst/>
              <a:gdLst/>
              <a:ahLst/>
              <a:cxnLst/>
              <a:rect l="l" t="t" r="r" b="b"/>
              <a:pathLst>
                <a:path w="1630" h="710" extrusionOk="0">
                  <a:moveTo>
                    <a:pt x="856" y="1"/>
                  </a:moveTo>
                  <a:cubicBezTo>
                    <a:pt x="579" y="1"/>
                    <a:pt x="306" y="125"/>
                    <a:pt x="126" y="364"/>
                  </a:cubicBezTo>
                  <a:cubicBezTo>
                    <a:pt x="1" y="529"/>
                    <a:pt x="148" y="710"/>
                    <a:pt x="304" y="710"/>
                  </a:cubicBezTo>
                  <a:cubicBezTo>
                    <a:pt x="363" y="710"/>
                    <a:pt x="423" y="684"/>
                    <a:pt x="470" y="622"/>
                  </a:cubicBezTo>
                  <a:cubicBezTo>
                    <a:pt x="563" y="495"/>
                    <a:pt x="705" y="429"/>
                    <a:pt x="851" y="429"/>
                  </a:cubicBezTo>
                  <a:cubicBezTo>
                    <a:pt x="965" y="429"/>
                    <a:pt x="1082" y="470"/>
                    <a:pt x="1177" y="554"/>
                  </a:cubicBezTo>
                  <a:cubicBezTo>
                    <a:pt x="1221" y="593"/>
                    <a:pt x="1269" y="610"/>
                    <a:pt x="1314" y="610"/>
                  </a:cubicBezTo>
                  <a:cubicBezTo>
                    <a:pt x="1485" y="610"/>
                    <a:pt x="1629" y="379"/>
                    <a:pt x="1460" y="228"/>
                  </a:cubicBezTo>
                  <a:cubicBezTo>
                    <a:pt x="1285" y="75"/>
                    <a:pt x="1070" y="1"/>
                    <a:pt x="8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51"/>
            <p:cNvSpPr/>
            <p:nvPr/>
          </p:nvSpPr>
          <p:spPr>
            <a:xfrm>
              <a:off x="6814043" y="1773298"/>
              <a:ext cx="44096" cy="21927"/>
            </a:xfrm>
            <a:custGeom>
              <a:avLst/>
              <a:gdLst/>
              <a:ahLst/>
              <a:cxnLst/>
              <a:rect l="l" t="t" r="r" b="b"/>
              <a:pathLst>
                <a:path w="1635" h="813" extrusionOk="0">
                  <a:moveTo>
                    <a:pt x="861" y="0"/>
                  </a:moveTo>
                  <a:cubicBezTo>
                    <a:pt x="537" y="0"/>
                    <a:pt x="216" y="180"/>
                    <a:pt x="68" y="511"/>
                  </a:cubicBezTo>
                  <a:cubicBezTo>
                    <a:pt x="0" y="653"/>
                    <a:pt x="105" y="813"/>
                    <a:pt x="265" y="813"/>
                  </a:cubicBezTo>
                  <a:cubicBezTo>
                    <a:pt x="344" y="813"/>
                    <a:pt x="424" y="763"/>
                    <a:pt x="455" y="684"/>
                  </a:cubicBezTo>
                  <a:cubicBezTo>
                    <a:pt x="480" y="634"/>
                    <a:pt x="517" y="585"/>
                    <a:pt x="560" y="542"/>
                  </a:cubicBezTo>
                  <a:cubicBezTo>
                    <a:pt x="643" y="467"/>
                    <a:pt x="748" y="430"/>
                    <a:pt x="853" y="430"/>
                  </a:cubicBezTo>
                  <a:cubicBezTo>
                    <a:pt x="973" y="430"/>
                    <a:pt x="1092" y="478"/>
                    <a:pt x="1180" y="573"/>
                  </a:cubicBezTo>
                  <a:cubicBezTo>
                    <a:pt x="1227" y="618"/>
                    <a:pt x="1279" y="637"/>
                    <a:pt x="1329" y="637"/>
                  </a:cubicBezTo>
                  <a:cubicBezTo>
                    <a:pt x="1492" y="637"/>
                    <a:pt x="1635" y="438"/>
                    <a:pt x="1494" y="278"/>
                  </a:cubicBezTo>
                  <a:cubicBezTo>
                    <a:pt x="1321" y="90"/>
                    <a:pt x="1090" y="0"/>
                    <a:pt x="86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4" name="Google Shape;1094;p51"/>
          <p:cNvGrpSpPr/>
          <p:nvPr/>
        </p:nvGrpSpPr>
        <p:grpSpPr>
          <a:xfrm>
            <a:off x="4743313" y="4052210"/>
            <a:ext cx="394733" cy="292166"/>
            <a:chOff x="4743313" y="4052210"/>
            <a:chExt cx="394733" cy="292166"/>
          </a:xfrm>
        </p:grpSpPr>
        <p:sp>
          <p:nvSpPr>
            <p:cNvPr id="1095" name="Google Shape;1095;p51"/>
            <p:cNvSpPr/>
            <p:nvPr/>
          </p:nvSpPr>
          <p:spPr>
            <a:xfrm>
              <a:off x="4743313" y="4073138"/>
              <a:ext cx="394733" cy="271237"/>
            </a:xfrm>
            <a:custGeom>
              <a:avLst/>
              <a:gdLst/>
              <a:ahLst/>
              <a:cxnLst/>
              <a:rect l="l" t="t" r="r" b="b"/>
              <a:pathLst>
                <a:path w="14636" h="10057" extrusionOk="0">
                  <a:moveTo>
                    <a:pt x="13142" y="1"/>
                  </a:moveTo>
                  <a:cubicBezTo>
                    <a:pt x="12896" y="1"/>
                    <a:pt x="12693" y="204"/>
                    <a:pt x="12693" y="450"/>
                  </a:cubicBezTo>
                  <a:lnTo>
                    <a:pt x="12693" y="1273"/>
                  </a:lnTo>
                  <a:lnTo>
                    <a:pt x="9792" y="1273"/>
                  </a:lnTo>
                  <a:cubicBezTo>
                    <a:pt x="9503" y="1273"/>
                    <a:pt x="9503" y="1704"/>
                    <a:pt x="9792" y="1704"/>
                  </a:cubicBezTo>
                  <a:lnTo>
                    <a:pt x="12693" y="1704"/>
                  </a:lnTo>
                  <a:lnTo>
                    <a:pt x="12693" y="8367"/>
                  </a:lnTo>
                  <a:cubicBezTo>
                    <a:pt x="12693" y="8612"/>
                    <a:pt x="12896" y="8815"/>
                    <a:pt x="13142" y="8815"/>
                  </a:cubicBezTo>
                  <a:lnTo>
                    <a:pt x="13800" y="8815"/>
                  </a:lnTo>
                  <a:cubicBezTo>
                    <a:pt x="14021" y="8815"/>
                    <a:pt x="14205" y="9000"/>
                    <a:pt x="14205" y="9221"/>
                  </a:cubicBezTo>
                  <a:cubicBezTo>
                    <a:pt x="14205" y="9448"/>
                    <a:pt x="14021" y="9633"/>
                    <a:pt x="13800" y="9633"/>
                  </a:cubicBezTo>
                  <a:lnTo>
                    <a:pt x="664" y="9633"/>
                  </a:lnTo>
                  <a:cubicBezTo>
                    <a:pt x="535" y="9633"/>
                    <a:pt x="430" y="9522"/>
                    <a:pt x="430" y="9393"/>
                  </a:cubicBezTo>
                  <a:lnTo>
                    <a:pt x="430" y="1937"/>
                  </a:lnTo>
                  <a:cubicBezTo>
                    <a:pt x="430" y="1808"/>
                    <a:pt x="535" y="1704"/>
                    <a:pt x="664" y="1704"/>
                  </a:cubicBezTo>
                  <a:lnTo>
                    <a:pt x="3553" y="1704"/>
                  </a:lnTo>
                  <a:cubicBezTo>
                    <a:pt x="3836" y="1704"/>
                    <a:pt x="3836" y="1273"/>
                    <a:pt x="3553" y="1273"/>
                  </a:cubicBezTo>
                  <a:lnTo>
                    <a:pt x="664" y="1273"/>
                  </a:lnTo>
                  <a:cubicBezTo>
                    <a:pt x="301" y="1273"/>
                    <a:pt x="0" y="1568"/>
                    <a:pt x="0" y="1937"/>
                  </a:cubicBezTo>
                  <a:lnTo>
                    <a:pt x="0" y="9393"/>
                  </a:lnTo>
                  <a:cubicBezTo>
                    <a:pt x="0" y="9762"/>
                    <a:pt x="301" y="10057"/>
                    <a:pt x="664" y="10057"/>
                  </a:cubicBezTo>
                  <a:lnTo>
                    <a:pt x="13800" y="10057"/>
                  </a:lnTo>
                  <a:cubicBezTo>
                    <a:pt x="14261" y="10057"/>
                    <a:pt x="14636" y="9682"/>
                    <a:pt x="14636" y="9221"/>
                  </a:cubicBezTo>
                  <a:lnTo>
                    <a:pt x="14636" y="4119"/>
                  </a:lnTo>
                  <a:cubicBezTo>
                    <a:pt x="14636" y="3978"/>
                    <a:pt x="14528" y="3907"/>
                    <a:pt x="14420" y="3907"/>
                  </a:cubicBezTo>
                  <a:cubicBezTo>
                    <a:pt x="14313" y="3907"/>
                    <a:pt x="14205" y="3978"/>
                    <a:pt x="14205" y="4119"/>
                  </a:cubicBezTo>
                  <a:lnTo>
                    <a:pt x="14205" y="8490"/>
                  </a:lnTo>
                  <a:cubicBezTo>
                    <a:pt x="14082" y="8422"/>
                    <a:pt x="13941" y="8385"/>
                    <a:pt x="13800" y="8385"/>
                  </a:cubicBezTo>
                  <a:lnTo>
                    <a:pt x="13142" y="8385"/>
                  </a:lnTo>
                  <a:cubicBezTo>
                    <a:pt x="13130" y="8385"/>
                    <a:pt x="13124" y="8379"/>
                    <a:pt x="13124" y="8367"/>
                  </a:cubicBezTo>
                  <a:lnTo>
                    <a:pt x="13124" y="450"/>
                  </a:lnTo>
                  <a:cubicBezTo>
                    <a:pt x="13124" y="437"/>
                    <a:pt x="13130" y="431"/>
                    <a:pt x="13142" y="431"/>
                  </a:cubicBezTo>
                  <a:lnTo>
                    <a:pt x="13800" y="431"/>
                  </a:lnTo>
                  <a:cubicBezTo>
                    <a:pt x="14021" y="431"/>
                    <a:pt x="14205" y="609"/>
                    <a:pt x="14205" y="837"/>
                  </a:cubicBezTo>
                  <a:lnTo>
                    <a:pt x="14205" y="3265"/>
                  </a:lnTo>
                  <a:cubicBezTo>
                    <a:pt x="14205" y="3382"/>
                    <a:pt x="14304" y="3480"/>
                    <a:pt x="14420" y="3480"/>
                  </a:cubicBezTo>
                  <a:cubicBezTo>
                    <a:pt x="14537" y="3480"/>
                    <a:pt x="14636" y="3382"/>
                    <a:pt x="14636" y="3265"/>
                  </a:cubicBezTo>
                  <a:lnTo>
                    <a:pt x="14636" y="837"/>
                  </a:lnTo>
                  <a:cubicBezTo>
                    <a:pt x="14636" y="376"/>
                    <a:pt x="14261" y="1"/>
                    <a:pt x="138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51"/>
            <p:cNvSpPr/>
            <p:nvPr/>
          </p:nvSpPr>
          <p:spPr>
            <a:xfrm>
              <a:off x="4784578" y="4228162"/>
              <a:ext cx="276227" cy="57635"/>
            </a:xfrm>
            <a:custGeom>
              <a:avLst/>
              <a:gdLst/>
              <a:ahLst/>
              <a:cxnLst/>
              <a:rect l="l" t="t" r="r" b="b"/>
              <a:pathLst>
                <a:path w="10242" h="2137" extrusionOk="0">
                  <a:moveTo>
                    <a:pt x="1642" y="553"/>
                  </a:moveTo>
                  <a:lnTo>
                    <a:pt x="1642" y="1611"/>
                  </a:lnTo>
                  <a:lnTo>
                    <a:pt x="579" y="1156"/>
                  </a:lnTo>
                  <a:cubicBezTo>
                    <a:pt x="511" y="1131"/>
                    <a:pt x="511" y="1033"/>
                    <a:pt x="579" y="1008"/>
                  </a:cubicBezTo>
                  <a:lnTo>
                    <a:pt x="1464" y="633"/>
                  </a:lnTo>
                  <a:lnTo>
                    <a:pt x="1642" y="553"/>
                  </a:lnTo>
                  <a:close/>
                  <a:moveTo>
                    <a:pt x="9178" y="443"/>
                  </a:moveTo>
                  <a:cubicBezTo>
                    <a:pt x="9528" y="443"/>
                    <a:pt x="9817" y="732"/>
                    <a:pt x="9817" y="1082"/>
                  </a:cubicBezTo>
                  <a:cubicBezTo>
                    <a:pt x="9817" y="1432"/>
                    <a:pt x="9528" y="1721"/>
                    <a:pt x="9178" y="1721"/>
                  </a:cubicBezTo>
                  <a:lnTo>
                    <a:pt x="9110" y="1721"/>
                  </a:lnTo>
                  <a:lnTo>
                    <a:pt x="9110" y="443"/>
                  </a:lnTo>
                  <a:close/>
                  <a:moveTo>
                    <a:pt x="7807" y="0"/>
                  </a:moveTo>
                  <a:cubicBezTo>
                    <a:pt x="7531" y="0"/>
                    <a:pt x="7533" y="424"/>
                    <a:pt x="7813" y="424"/>
                  </a:cubicBezTo>
                  <a:lnTo>
                    <a:pt x="8680" y="424"/>
                  </a:lnTo>
                  <a:lnTo>
                    <a:pt x="8680" y="1703"/>
                  </a:lnTo>
                  <a:lnTo>
                    <a:pt x="2072" y="1703"/>
                  </a:lnTo>
                  <a:lnTo>
                    <a:pt x="2072" y="424"/>
                  </a:lnTo>
                  <a:lnTo>
                    <a:pt x="6959" y="443"/>
                  </a:lnTo>
                  <a:cubicBezTo>
                    <a:pt x="7242" y="443"/>
                    <a:pt x="7242" y="12"/>
                    <a:pt x="6959" y="12"/>
                  </a:cubicBezTo>
                  <a:lnTo>
                    <a:pt x="1771" y="12"/>
                  </a:lnTo>
                  <a:lnTo>
                    <a:pt x="413" y="596"/>
                  </a:lnTo>
                  <a:cubicBezTo>
                    <a:pt x="1" y="775"/>
                    <a:pt x="1" y="1352"/>
                    <a:pt x="413" y="1531"/>
                  </a:cubicBezTo>
                  <a:lnTo>
                    <a:pt x="1771" y="2115"/>
                  </a:lnTo>
                  <a:cubicBezTo>
                    <a:pt x="1815" y="2132"/>
                    <a:pt x="1820" y="2136"/>
                    <a:pt x="2271" y="2136"/>
                  </a:cubicBezTo>
                  <a:cubicBezTo>
                    <a:pt x="2780" y="2136"/>
                    <a:pt x="3857" y="2130"/>
                    <a:pt x="6198" y="2130"/>
                  </a:cubicBezTo>
                  <a:cubicBezTo>
                    <a:pt x="7023" y="2130"/>
                    <a:pt x="8007" y="2131"/>
                    <a:pt x="9178" y="2133"/>
                  </a:cubicBezTo>
                  <a:cubicBezTo>
                    <a:pt x="9768" y="2133"/>
                    <a:pt x="10241" y="1654"/>
                    <a:pt x="10241" y="1063"/>
                  </a:cubicBezTo>
                  <a:cubicBezTo>
                    <a:pt x="10241" y="473"/>
                    <a:pt x="9768" y="0"/>
                    <a:pt x="9178" y="0"/>
                  </a:cubicBezTo>
                  <a:lnTo>
                    <a:pt x="7813" y="0"/>
                  </a:lnTo>
                  <a:cubicBezTo>
                    <a:pt x="7811" y="0"/>
                    <a:pt x="7809" y="0"/>
                    <a:pt x="78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51"/>
            <p:cNvSpPr/>
            <p:nvPr/>
          </p:nvSpPr>
          <p:spPr>
            <a:xfrm>
              <a:off x="4780613" y="4052210"/>
              <a:ext cx="288795" cy="151598"/>
            </a:xfrm>
            <a:custGeom>
              <a:avLst/>
              <a:gdLst/>
              <a:ahLst/>
              <a:cxnLst/>
              <a:rect l="l" t="t" r="r" b="b"/>
              <a:pathLst>
                <a:path w="10708" h="5621" extrusionOk="0">
                  <a:moveTo>
                    <a:pt x="5293" y="482"/>
                  </a:moveTo>
                  <a:lnTo>
                    <a:pt x="5661" y="851"/>
                  </a:lnTo>
                  <a:lnTo>
                    <a:pt x="5489" y="1023"/>
                  </a:lnTo>
                  <a:cubicBezTo>
                    <a:pt x="5334" y="1178"/>
                    <a:pt x="5474" y="1391"/>
                    <a:pt x="5640" y="1391"/>
                  </a:cubicBezTo>
                  <a:cubicBezTo>
                    <a:pt x="5690" y="1391"/>
                    <a:pt x="5743" y="1371"/>
                    <a:pt x="5790" y="1324"/>
                  </a:cubicBezTo>
                  <a:lnTo>
                    <a:pt x="5963" y="1152"/>
                  </a:lnTo>
                  <a:lnTo>
                    <a:pt x="6528" y="1717"/>
                  </a:lnTo>
                  <a:lnTo>
                    <a:pt x="6356" y="1889"/>
                  </a:lnTo>
                  <a:cubicBezTo>
                    <a:pt x="6200" y="2046"/>
                    <a:pt x="6343" y="2261"/>
                    <a:pt x="6510" y="2261"/>
                  </a:cubicBezTo>
                  <a:cubicBezTo>
                    <a:pt x="6559" y="2261"/>
                    <a:pt x="6611" y="2242"/>
                    <a:pt x="6657" y="2197"/>
                  </a:cubicBezTo>
                  <a:lnTo>
                    <a:pt x="6829" y="2019"/>
                  </a:lnTo>
                  <a:lnTo>
                    <a:pt x="7395" y="2584"/>
                  </a:lnTo>
                  <a:lnTo>
                    <a:pt x="7223" y="2756"/>
                  </a:lnTo>
                  <a:cubicBezTo>
                    <a:pt x="7067" y="2912"/>
                    <a:pt x="7208" y="3125"/>
                    <a:pt x="7373" y="3125"/>
                  </a:cubicBezTo>
                  <a:cubicBezTo>
                    <a:pt x="7424" y="3125"/>
                    <a:pt x="7476" y="3105"/>
                    <a:pt x="7524" y="3057"/>
                  </a:cubicBezTo>
                  <a:lnTo>
                    <a:pt x="7696" y="2885"/>
                  </a:lnTo>
                  <a:lnTo>
                    <a:pt x="8255" y="3451"/>
                  </a:lnTo>
                  <a:lnTo>
                    <a:pt x="8083" y="3623"/>
                  </a:lnTo>
                  <a:cubicBezTo>
                    <a:pt x="7928" y="3778"/>
                    <a:pt x="8072" y="3991"/>
                    <a:pt x="8239" y="3991"/>
                  </a:cubicBezTo>
                  <a:cubicBezTo>
                    <a:pt x="8290" y="3991"/>
                    <a:pt x="8343" y="3971"/>
                    <a:pt x="8391" y="3924"/>
                  </a:cubicBezTo>
                  <a:lnTo>
                    <a:pt x="8563" y="3752"/>
                  </a:lnTo>
                  <a:lnTo>
                    <a:pt x="9122" y="4311"/>
                  </a:lnTo>
                  <a:lnTo>
                    <a:pt x="8950" y="4483"/>
                  </a:lnTo>
                  <a:cubicBezTo>
                    <a:pt x="8794" y="4639"/>
                    <a:pt x="8940" y="4857"/>
                    <a:pt x="9105" y="4857"/>
                  </a:cubicBezTo>
                  <a:cubicBezTo>
                    <a:pt x="9154" y="4857"/>
                    <a:pt x="9206" y="4838"/>
                    <a:pt x="9251" y="4791"/>
                  </a:cubicBezTo>
                  <a:lnTo>
                    <a:pt x="9429" y="4619"/>
                  </a:lnTo>
                  <a:lnTo>
                    <a:pt x="10007" y="5196"/>
                  </a:lnTo>
                  <a:lnTo>
                    <a:pt x="584" y="5196"/>
                  </a:lnTo>
                  <a:lnTo>
                    <a:pt x="1494" y="4287"/>
                  </a:lnTo>
                  <a:lnTo>
                    <a:pt x="1666" y="4459"/>
                  </a:lnTo>
                  <a:cubicBezTo>
                    <a:pt x="1713" y="4506"/>
                    <a:pt x="1765" y="4525"/>
                    <a:pt x="1815" y="4525"/>
                  </a:cubicBezTo>
                  <a:cubicBezTo>
                    <a:pt x="1982" y="4525"/>
                    <a:pt x="2125" y="4309"/>
                    <a:pt x="1973" y="4158"/>
                  </a:cubicBezTo>
                  <a:lnTo>
                    <a:pt x="1795" y="3979"/>
                  </a:lnTo>
                  <a:lnTo>
                    <a:pt x="2182" y="3598"/>
                  </a:lnTo>
                  <a:lnTo>
                    <a:pt x="2354" y="3770"/>
                  </a:lnTo>
                  <a:cubicBezTo>
                    <a:pt x="2402" y="3818"/>
                    <a:pt x="2455" y="3838"/>
                    <a:pt x="2505" y="3838"/>
                  </a:cubicBezTo>
                  <a:cubicBezTo>
                    <a:pt x="2671" y="3838"/>
                    <a:pt x="2811" y="3625"/>
                    <a:pt x="2656" y="3469"/>
                  </a:cubicBezTo>
                  <a:lnTo>
                    <a:pt x="2484" y="3297"/>
                  </a:lnTo>
                  <a:lnTo>
                    <a:pt x="2871" y="2910"/>
                  </a:lnTo>
                  <a:lnTo>
                    <a:pt x="3043" y="3082"/>
                  </a:lnTo>
                  <a:cubicBezTo>
                    <a:pt x="3090" y="3129"/>
                    <a:pt x="3143" y="3149"/>
                    <a:pt x="3194" y="3149"/>
                  </a:cubicBezTo>
                  <a:cubicBezTo>
                    <a:pt x="3359" y="3149"/>
                    <a:pt x="3499" y="2936"/>
                    <a:pt x="3344" y="2781"/>
                  </a:cubicBezTo>
                  <a:lnTo>
                    <a:pt x="3172" y="2609"/>
                  </a:lnTo>
                  <a:lnTo>
                    <a:pt x="3559" y="2221"/>
                  </a:lnTo>
                  <a:lnTo>
                    <a:pt x="3731" y="2393"/>
                  </a:lnTo>
                  <a:cubicBezTo>
                    <a:pt x="3779" y="2441"/>
                    <a:pt x="3832" y="2461"/>
                    <a:pt x="3882" y="2461"/>
                  </a:cubicBezTo>
                  <a:cubicBezTo>
                    <a:pt x="4047" y="2461"/>
                    <a:pt x="4188" y="2248"/>
                    <a:pt x="4032" y="2092"/>
                  </a:cubicBezTo>
                  <a:lnTo>
                    <a:pt x="3860" y="1920"/>
                  </a:lnTo>
                  <a:lnTo>
                    <a:pt x="4248" y="1533"/>
                  </a:lnTo>
                  <a:lnTo>
                    <a:pt x="4420" y="1705"/>
                  </a:lnTo>
                  <a:cubicBezTo>
                    <a:pt x="4467" y="1753"/>
                    <a:pt x="4520" y="1772"/>
                    <a:pt x="4571" y="1772"/>
                  </a:cubicBezTo>
                  <a:cubicBezTo>
                    <a:pt x="4736" y="1772"/>
                    <a:pt x="4876" y="1559"/>
                    <a:pt x="4721" y="1404"/>
                  </a:cubicBezTo>
                  <a:lnTo>
                    <a:pt x="4549" y="1232"/>
                  </a:lnTo>
                  <a:lnTo>
                    <a:pt x="5293" y="482"/>
                  </a:lnTo>
                  <a:close/>
                  <a:moveTo>
                    <a:pt x="5295" y="1"/>
                  </a:moveTo>
                  <a:cubicBezTo>
                    <a:pt x="5217" y="1"/>
                    <a:pt x="5139" y="30"/>
                    <a:pt x="5077" y="88"/>
                  </a:cubicBezTo>
                  <a:lnTo>
                    <a:pt x="123" y="5049"/>
                  </a:lnTo>
                  <a:cubicBezTo>
                    <a:pt x="0" y="5166"/>
                    <a:pt x="0" y="5356"/>
                    <a:pt x="123" y="5479"/>
                  </a:cubicBezTo>
                  <a:lnTo>
                    <a:pt x="172" y="5528"/>
                  </a:lnTo>
                  <a:cubicBezTo>
                    <a:pt x="228" y="5590"/>
                    <a:pt x="308" y="5621"/>
                    <a:pt x="387" y="5621"/>
                  </a:cubicBezTo>
                  <a:lnTo>
                    <a:pt x="10302" y="5621"/>
                  </a:lnTo>
                  <a:cubicBezTo>
                    <a:pt x="10573" y="5621"/>
                    <a:pt x="10708" y="5295"/>
                    <a:pt x="10517" y="5104"/>
                  </a:cubicBezTo>
                  <a:lnTo>
                    <a:pt x="8710" y="3291"/>
                  </a:lnTo>
                  <a:lnTo>
                    <a:pt x="6983" y="1564"/>
                  </a:lnTo>
                  <a:lnTo>
                    <a:pt x="5508" y="88"/>
                  </a:lnTo>
                  <a:cubicBezTo>
                    <a:pt x="5449" y="30"/>
                    <a:pt x="5372" y="1"/>
                    <a:pt x="529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51"/>
            <p:cNvSpPr/>
            <p:nvPr/>
          </p:nvSpPr>
          <p:spPr>
            <a:xfrm>
              <a:off x="4862170" y="4100783"/>
              <a:ext cx="124359" cy="68720"/>
            </a:xfrm>
            <a:custGeom>
              <a:avLst/>
              <a:gdLst/>
              <a:ahLst/>
              <a:cxnLst/>
              <a:rect l="l" t="t" r="r" b="b"/>
              <a:pathLst>
                <a:path w="4611" h="2548" extrusionOk="0">
                  <a:moveTo>
                    <a:pt x="2269" y="482"/>
                  </a:moveTo>
                  <a:lnTo>
                    <a:pt x="3904" y="2117"/>
                  </a:lnTo>
                  <a:lnTo>
                    <a:pt x="634" y="2117"/>
                  </a:lnTo>
                  <a:lnTo>
                    <a:pt x="2269" y="482"/>
                  </a:lnTo>
                  <a:close/>
                  <a:moveTo>
                    <a:pt x="2266" y="1"/>
                  </a:moveTo>
                  <a:cubicBezTo>
                    <a:pt x="2189" y="1"/>
                    <a:pt x="2112" y="30"/>
                    <a:pt x="2053" y="88"/>
                  </a:cubicBezTo>
                  <a:lnTo>
                    <a:pt x="111" y="2031"/>
                  </a:lnTo>
                  <a:cubicBezTo>
                    <a:pt x="25" y="2117"/>
                    <a:pt x="0" y="2246"/>
                    <a:pt x="50" y="2357"/>
                  </a:cubicBezTo>
                  <a:cubicBezTo>
                    <a:pt x="93" y="2473"/>
                    <a:pt x="203" y="2547"/>
                    <a:pt x="326" y="2547"/>
                  </a:cubicBezTo>
                  <a:lnTo>
                    <a:pt x="4205" y="2547"/>
                  </a:lnTo>
                  <a:cubicBezTo>
                    <a:pt x="4475" y="2541"/>
                    <a:pt x="4610" y="2221"/>
                    <a:pt x="4420" y="2031"/>
                  </a:cubicBezTo>
                  <a:lnTo>
                    <a:pt x="2484" y="88"/>
                  </a:lnTo>
                  <a:cubicBezTo>
                    <a:pt x="2422" y="30"/>
                    <a:pt x="2344" y="1"/>
                    <a:pt x="22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9" name="Google Shape;1099;p51"/>
          <p:cNvGrpSpPr/>
          <p:nvPr/>
        </p:nvGrpSpPr>
        <p:grpSpPr>
          <a:xfrm>
            <a:off x="2077599" y="1568407"/>
            <a:ext cx="396243" cy="316007"/>
            <a:chOff x="2077599" y="1568407"/>
            <a:chExt cx="396243" cy="316007"/>
          </a:xfrm>
        </p:grpSpPr>
        <p:sp>
          <p:nvSpPr>
            <p:cNvPr id="1100" name="Google Shape;1100;p51"/>
            <p:cNvSpPr/>
            <p:nvPr/>
          </p:nvSpPr>
          <p:spPr>
            <a:xfrm>
              <a:off x="2077599" y="1654792"/>
              <a:ext cx="316331" cy="229623"/>
            </a:xfrm>
            <a:custGeom>
              <a:avLst/>
              <a:gdLst/>
              <a:ahLst/>
              <a:cxnLst/>
              <a:rect l="l" t="t" r="r" b="b"/>
              <a:pathLst>
                <a:path w="11729" h="8514" extrusionOk="0">
                  <a:moveTo>
                    <a:pt x="5041" y="4223"/>
                  </a:moveTo>
                  <a:lnTo>
                    <a:pt x="5041" y="8083"/>
                  </a:lnTo>
                  <a:lnTo>
                    <a:pt x="2976" y="8083"/>
                  </a:lnTo>
                  <a:lnTo>
                    <a:pt x="2976" y="4223"/>
                  </a:lnTo>
                  <a:close/>
                  <a:moveTo>
                    <a:pt x="747" y="0"/>
                  </a:moveTo>
                  <a:cubicBezTo>
                    <a:pt x="673" y="0"/>
                    <a:pt x="599" y="39"/>
                    <a:pt x="560" y="129"/>
                  </a:cubicBezTo>
                  <a:lnTo>
                    <a:pt x="117" y="1162"/>
                  </a:lnTo>
                  <a:cubicBezTo>
                    <a:pt x="1" y="1433"/>
                    <a:pt x="197" y="1734"/>
                    <a:pt x="492" y="1734"/>
                  </a:cubicBezTo>
                  <a:lnTo>
                    <a:pt x="646" y="1734"/>
                  </a:lnTo>
                  <a:lnTo>
                    <a:pt x="646" y="8243"/>
                  </a:lnTo>
                  <a:cubicBezTo>
                    <a:pt x="646" y="8391"/>
                    <a:pt x="769" y="8514"/>
                    <a:pt x="916" y="8514"/>
                  </a:cubicBezTo>
                  <a:lnTo>
                    <a:pt x="11458" y="8514"/>
                  </a:lnTo>
                  <a:cubicBezTo>
                    <a:pt x="11606" y="8514"/>
                    <a:pt x="11729" y="8391"/>
                    <a:pt x="11729" y="8243"/>
                  </a:cubicBezTo>
                  <a:lnTo>
                    <a:pt x="11729" y="6467"/>
                  </a:lnTo>
                  <a:cubicBezTo>
                    <a:pt x="11729" y="6344"/>
                    <a:pt x="11636" y="6252"/>
                    <a:pt x="11513" y="6252"/>
                  </a:cubicBezTo>
                  <a:cubicBezTo>
                    <a:pt x="11397" y="6252"/>
                    <a:pt x="11304" y="6344"/>
                    <a:pt x="11304" y="6461"/>
                  </a:cubicBezTo>
                  <a:lnTo>
                    <a:pt x="11304" y="8083"/>
                  </a:lnTo>
                  <a:lnTo>
                    <a:pt x="5471" y="8083"/>
                  </a:lnTo>
                  <a:lnTo>
                    <a:pt x="5471" y="4063"/>
                  </a:lnTo>
                  <a:cubicBezTo>
                    <a:pt x="5471" y="3916"/>
                    <a:pt x="5348" y="3793"/>
                    <a:pt x="5201" y="3793"/>
                  </a:cubicBezTo>
                  <a:lnTo>
                    <a:pt x="2816" y="3793"/>
                  </a:lnTo>
                  <a:cubicBezTo>
                    <a:pt x="2668" y="3793"/>
                    <a:pt x="2545" y="3916"/>
                    <a:pt x="2545" y="4063"/>
                  </a:cubicBezTo>
                  <a:lnTo>
                    <a:pt x="2545" y="8083"/>
                  </a:lnTo>
                  <a:lnTo>
                    <a:pt x="1076" y="8083"/>
                  </a:lnTo>
                  <a:lnTo>
                    <a:pt x="1076" y="1734"/>
                  </a:lnTo>
                  <a:lnTo>
                    <a:pt x="9774" y="1734"/>
                  </a:lnTo>
                  <a:cubicBezTo>
                    <a:pt x="10063" y="1734"/>
                    <a:pt x="10063" y="1310"/>
                    <a:pt x="9774" y="1310"/>
                  </a:cubicBezTo>
                  <a:lnTo>
                    <a:pt x="517" y="1310"/>
                  </a:lnTo>
                  <a:lnTo>
                    <a:pt x="953" y="302"/>
                  </a:lnTo>
                  <a:cubicBezTo>
                    <a:pt x="1025" y="130"/>
                    <a:pt x="885" y="0"/>
                    <a:pt x="74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51"/>
            <p:cNvSpPr/>
            <p:nvPr/>
          </p:nvSpPr>
          <p:spPr>
            <a:xfrm>
              <a:off x="2248022" y="1757063"/>
              <a:ext cx="115728" cy="76945"/>
            </a:xfrm>
            <a:custGeom>
              <a:avLst/>
              <a:gdLst/>
              <a:ahLst/>
              <a:cxnLst/>
              <a:rect l="l" t="t" r="r" b="b"/>
              <a:pathLst>
                <a:path w="4291" h="2853" extrusionOk="0">
                  <a:moveTo>
                    <a:pt x="1930" y="431"/>
                  </a:moveTo>
                  <a:lnTo>
                    <a:pt x="1930" y="1212"/>
                  </a:lnTo>
                  <a:lnTo>
                    <a:pt x="1150" y="1212"/>
                  </a:lnTo>
                  <a:lnTo>
                    <a:pt x="1150" y="431"/>
                  </a:lnTo>
                  <a:close/>
                  <a:moveTo>
                    <a:pt x="3141" y="431"/>
                  </a:moveTo>
                  <a:lnTo>
                    <a:pt x="3141" y="1218"/>
                  </a:lnTo>
                  <a:lnTo>
                    <a:pt x="2361" y="1218"/>
                  </a:lnTo>
                  <a:lnTo>
                    <a:pt x="2361" y="431"/>
                  </a:lnTo>
                  <a:close/>
                  <a:moveTo>
                    <a:pt x="1930" y="1642"/>
                  </a:moveTo>
                  <a:lnTo>
                    <a:pt x="1930" y="2423"/>
                  </a:lnTo>
                  <a:lnTo>
                    <a:pt x="1150" y="2423"/>
                  </a:lnTo>
                  <a:lnTo>
                    <a:pt x="1150" y="1642"/>
                  </a:lnTo>
                  <a:close/>
                  <a:moveTo>
                    <a:pt x="3141" y="1642"/>
                  </a:moveTo>
                  <a:lnTo>
                    <a:pt x="3141" y="2423"/>
                  </a:lnTo>
                  <a:lnTo>
                    <a:pt x="2361" y="2423"/>
                  </a:lnTo>
                  <a:lnTo>
                    <a:pt x="2361" y="1642"/>
                  </a:lnTo>
                  <a:close/>
                  <a:moveTo>
                    <a:pt x="935" y="1"/>
                  </a:moveTo>
                  <a:cubicBezTo>
                    <a:pt x="812" y="1"/>
                    <a:pt x="720" y="99"/>
                    <a:pt x="720" y="216"/>
                  </a:cubicBezTo>
                  <a:lnTo>
                    <a:pt x="720" y="2423"/>
                  </a:lnTo>
                  <a:lnTo>
                    <a:pt x="289" y="2423"/>
                  </a:lnTo>
                  <a:cubicBezTo>
                    <a:pt x="0" y="2423"/>
                    <a:pt x="0" y="2853"/>
                    <a:pt x="289" y="2853"/>
                  </a:cubicBezTo>
                  <a:lnTo>
                    <a:pt x="4008" y="2853"/>
                  </a:lnTo>
                  <a:cubicBezTo>
                    <a:pt x="4291" y="2853"/>
                    <a:pt x="4291" y="2423"/>
                    <a:pt x="4008" y="2423"/>
                  </a:cubicBezTo>
                  <a:lnTo>
                    <a:pt x="3572" y="2423"/>
                  </a:lnTo>
                  <a:lnTo>
                    <a:pt x="3572" y="216"/>
                  </a:lnTo>
                  <a:cubicBezTo>
                    <a:pt x="3572" y="99"/>
                    <a:pt x="3473" y="1"/>
                    <a:pt x="33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51"/>
            <p:cNvSpPr/>
            <p:nvPr/>
          </p:nvSpPr>
          <p:spPr>
            <a:xfrm>
              <a:off x="2100550" y="1568407"/>
              <a:ext cx="373292" cy="243404"/>
            </a:xfrm>
            <a:custGeom>
              <a:avLst/>
              <a:gdLst/>
              <a:ahLst/>
              <a:cxnLst/>
              <a:rect l="l" t="t" r="r" b="b"/>
              <a:pathLst>
                <a:path w="13841" h="9025" extrusionOk="0">
                  <a:moveTo>
                    <a:pt x="3083" y="892"/>
                  </a:moveTo>
                  <a:lnTo>
                    <a:pt x="3083" y="2171"/>
                  </a:lnTo>
                  <a:lnTo>
                    <a:pt x="2174" y="2171"/>
                  </a:lnTo>
                  <a:lnTo>
                    <a:pt x="2174" y="1999"/>
                  </a:lnTo>
                  <a:cubicBezTo>
                    <a:pt x="2174" y="1458"/>
                    <a:pt x="2555" y="997"/>
                    <a:pt x="3083" y="892"/>
                  </a:cubicBezTo>
                  <a:close/>
                  <a:moveTo>
                    <a:pt x="3514" y="892"/>
                  </a:moveTo>
                  <a:cubicBezTo>
                    <a:pt x="4042" y="997"/>
                    <a:pt x="4430" y="1458"/>
                    <a:pt x="4430" y="1999"/>
                  </a:cubicBezTo>
                  <a:lnTo>
                    <a:pt x="4430" y="2171"/>
                  </a:lnTo>
                  <a:lnTo>
                    <a:pt x="3514" y="2171"/>
                  </a:lnTo>
                  <a:lnTo>
                    <a:pt x="3514" y="892"/>
                  </a:lnTo>
                  <a:close/>
                  <a:moveTo>
                    <a:pt x="8087" y="425"/>
                  </a:moveTo>
                  <a:lnTo>
                    <a:pt x="8087" y="2914"/>
                  </a:lnTo>
                  <a:lnTo>
                    <a:pt x="7368" y="2914"/>
                  </a:lnTo>
                  <a:lnTo>
                    <a:pt x="7368" y="425"/>
                  </a:lnTo>
                  <a:close/>
                  <a:moveTo>
                    <a:pt x="3090" y="2595"/>
                  </a:moveTo>
                  <a:lnTo>
                    <a:pt x="3090" y="3246"/>
                  </a:lnTo>
                  <a:lnTo>
                    <a:pt x="2174" y="3246"/>
                  </a:lnTo>
                  <a:lnTo>
                    <a:pt x="2174" y="2595"/>
                  </a:lnTo>
                  <a:close/>
                  <a:moveTo>
                    <a:pt x="4430" y="2595"/>
                  </a:moveTo>
                  <a:lnTo>
                    <a:pt x="4430" y="3246"/>
                  </a:lnTo>
                  <a:lnTo>
                    <a:pt x="3514" y="3246"/>
                  </a:lnTo>
                  <a:lnTo>
                    <a:pt x="3514" y="2595"/>
                  </a:lnTo>
                  <a:close/>
                  <a:moveTo>
                    <a:pt x="11056" y="3339"/>
                  </a:moveTo>
                  <a:lnTo>
                    <a:pt x="11056" y="3923"/>
                  </a:lnTo>
                  <a:lnTo>
                    <a:pt x="10312" y="3923"/>
                  </a:lnTo>
                  <a:lnTo>
                    <a:pt x="10312" y="3339"/>
                  </a:lnTo>
                  <a:close/>
                  <a:moveTo>
                    <a:pt x="11357" y="4353"/>
                  </a:moveTo>
                  <a:lnTo>
                    <a:pt x="11363" y="8600"/>
                  </a:lnTo>
                  <a:lnTo>
                    <a:pt x="9999" y="8600"/>
                  </a:lnTo>
                  <a:lnTo>
                    <a:pt x="9999" y="4353"/>
                  </a:lnTo>
                  <a:close/>
                  <a:moveTo>
                    <a:pt x="11820" y="1"/>
                  </a:moveTo>
                  <a:cubicBezTo>
                    <a:pt x="11811" y="1"/>
                    <a:pt x="11802" y="1"/>
                    <a:pt x="11793" y="1"/>
                  </a:cubicBezTo>
                  <a:lnTo>
                    <a:pt x="9273" y="1"/>
                  </a:lnTo>
                  <a:cubicBezTo>
                    <a:pt x="9150" y="1"/>
                    <a:pt x="9058" y="93"/>
                    <a:pt x="9058" y="210"/>
                  </a:cubicBezTo>
                  <a:lnTo>
                    <a:pt x="9058" y="327"/>
                  </a:lnTo>
                  <a:cubicBezTo>
                    <a:pt x="9058" y="487"/>
                    <a:pt x="8929" y="616"/>
                    <a:pt x="8769" y="616"/>
                  </a:cubicBezTo>
                  <a:lnTo>
                    <a:pt x="8511" y="616"/>
                  </a:lnTo>
                  <a:lnTo>
                    <a:pt x="8511" y="333"/>
                  </a:lnTo>
                  <a:cubicBezTo>
                    <a:pt x="8511" y="148"/>
                    <a:pt x="8357" y="1"/>
                    <a:pt x="8173" y="1"/>
                  </a:cubicBezTo>
                  <a:lnTo>
                    <a:pt x="7276" y="1"/>
                  </a:lnTo>
                  <a:cubicBezTo>
                    <a:pt x="7091" y="1"/>
                    <a:pt x="6937" y="148"/>
                    <a:pt x="6937" y="333"/>
                  </a:cubicBezTo>
                  <a:lnTo>
                    <a:pt x="6937" y="1667"/>
                  </a:lnTo>
                  <a:lnTo>
                    <a:pt x="4823" y="1667"/>
                  </a:lnTo>
                  <a:cubicBezTo>
                    <a:pt x="4663" y="954"/>
                    <a:pt x="4030" y="443"/>
                    <a:pt x="3299" y="443"/>
                  </a:cubicBezTo>
                  <a:cubicBezTo>
                    <a:pt x="2567" y="443"/>
                    <a:pt x="1934" y="954"/>
                    <a:pt x="1780" y="1667"/>
                  </a:cubicBezTo>
                  <a:lnTo>
                    <a:pt x="1000" y="1667"/>
                  </a:lnTo>
                  <a:cubicBezTo>
                    <a:pt x="643" y="1667"/>
                    <a:pt x="330" y="1882"/>
                    <a:pt x="188" y="2208"/>
                  </a:cubicBezTo>
                  <a:lnTo>
                    <a:pt x="72" y="2478"/>
                  </a:lnTo>
                  <a:cubicBezTo>
                    <a:pt x="0" y="2648"/>
                    <a:pt x="138" y="2778"/>
                    <a:pt x="275" y="2778"/>
                  </a:cubicBezTo>
                  <a:cubicBezTo>
                    <a:pt x="350" y="2778"/>
                    <a:pt x="426" y="2738"/>
                    <a:pt x="465" y="2644"/>
                  </a:cubicBezTo>
                  <a:lnTo>
                    <a:pt x="582" y="2374"/>
                  </a:lnTo>
                  <a:cubicBezTo>
                    <a:pt x="655" y="2208"/>
                    <a:pt x="815" y="2097"/>
                    <a:pt x="1000" y="2097"/>
                  </a:cubicBezTo>
                  <a:lnTo>
                    <a:pt x="1743" y="2097"/>
                  </a:lnTo>
                  <a:lnTo>
                    <a:pt x="1743" y="3462"/>
                  </a:lnTo>
                  <a:cubicBezTo>
                    <a:pt x="1743" y="3578"/>
                    <a:pt x="1836" y="3677"/>
                    <a:pt x="1959" y="3677"/>
                  </a:cubicBezTo>
                  <a:lnTo>
                    <a:pt x="4639" y="3677"/>
                  </a:lnTo>
                  <a:cubicBezTo>
                    <a:pt x="4761" y="3677"/>
                    <a:pt x="4854" y="3578"/>
                    <a:pt x="4854" y="3462"/>
                  </a:cubicBezTo>
                  <a:lnTo>
                    <a:pt x="4854" y="2097"/>
                  </a:lnTo>
                  <a:lnTo>
                    <a:pt x="6937" y="2097"/>
                  </a:lnTo>
                  <a:lnTo>
                    <a:pt x="6937" y="3001"/>
                  </a:lnTo>
                  <a:cubicBezTo>
                    <a:pt x="6937" y="3191"/>
                    <a:pt x="7091" y="3339"/>
                    <a:pt x="7276" y="3339"/>
                  </a:cubicBezTo>
                  <a:lnTo>
                    <a:pt x="8179" y="3339"/>
                  </a:lnTo>
                  <a:cubicBezTo>
                    <a:pt x="8363" y="3339"/>
                    <a:pt x="8517" y="3191"/>
                    <a:pt x="8517" y="3001"/>
                  </a:cubicBezTo>
                  <a:lnTo>
                    <a:pt x="8517" y="2724"/>
                  </a:lnTo>
                  <a:lnTo>
                    <a:pt x="8775" y="2724"/>
                  </a:lnTo>
                  <a:cubicBezTo>
                    <a:pt x="8929" y="2724"/>
                    <a:pt x="9058" y="2847"/>
                    <a:pt x="9058" y="3007"/>
                  </a:cubicBezTo>
                  <a:lnTo>
                    <a:pt x="9058" y="3130"/>
                  </a:lnTo>
                  <a:cubicBezTo>
                    <a:pt x="9058" y="3246"/>
                    <a:pt x="9156" y="3339"/>
                    <a:pt x="9273" y="3339"/>
                  </a:cubicBezTo>
                  <a:lnTo>
                    <a:pt x="9882" y="3339"/>
                  </a:lnTo>
                  <a:lnTo>
                    <a:pt x="9882" y="3935"/>
                  </a:lnTo>
                  <a:cubicBezTo>
                    <a:pt x="9703" y="3966"/>
                    <a:pt x="9574" y="4125"/>
                    <a:pt x="9574" y="4310"/>
                  </a:cubicBezTo>
                  <a:lnTo>
                    <a:pt x="9574" y="8637"/>
                  </a:lnTo>
                  <a:cubicBezTo>
                    <a:pt x="9574" y="8852"/>
                    <a:pt x="9747" y="9024"/>
                    <a:pt x="9962" y="9024"/>
                  </a:cubicBezTo>
                  <a:lnTo>
                    <a:pt x="11400" y="9024"/>
                  </a:lnTo>
                  <a:cubicBezTo>
                    <a:pt x="11615" y="9024"/>
                    <a:pt x="11787" y="8852"/>
                    <a:pt x="11787" y="8637"/>
                  </a:cubicBezTo>
                  <a:lnTo>
                    <a:pt x="11787" y="4310"/>
                  </a:lnTo>
                  <a:cubicBezTo>
                    <a:pt x="11787" y="4125"/>
                    <a:pt x="11658" y="3966"/>
                    <a:pt x="11480" y="3935"/>
                  </a:cubicBezTo>
                  <a:lnTo>
                    <a:pt x="11480" y="3339"/>
                  </a:lnTo>
                  <a:lnTo>
                    <a:pt x="11922" y="3339"/>
                  </a:lnTo>
                  <a:cubicBezTo>
                    <a:pt x="12205" y="3339"/>
                    <a:pt x="12433" y="3572"/>
                    <a:pt x="12433" y="3849"/>
                  </a:cubicBezTo>
                  <a:lnTo>
                    <a:pt x="12433" y="4095"/>
                  </a:lnTo>
                  <a:cubicBezTo>
                    <a:pt x="12433" y="4482"/>
                    <a:pt x="12752" y="4795"/>
                    <a:pt x="13140" y="4795"/>
                  </a:cubicBezTo>
                  <a:cubicBezTo>
                    <a:pt x="13527" y="4795"/>
                    <a:pt x="13840" y="4482"/>
                    <a:pt x="13840" y="4095"/>
                  </a:cubicBezTo>
                  <a:lnTo>
                    <a:pt x="13840" y="2042"/>
                  </a:lnTo>
                  <a:cubicBezTo>
                    <a:pt x="13840" y="1722"/>
                    <a:pt x="13760" y="1402"/>
                    <a:pt x="13619" y="1120"/>
                  </a:cubicBezTo>
                  <a:cubicBezTo>
                    <a:pt x="13576" y="1034"/>
                    <a:pt x="13505" y="998"/>
                    <a:pt x="13433" y="998"/>
                  </a:cubicBezTo>
                  <a:cubicBezTo>
                    <a:pt x="13290" y="998"/>
                    <a:pt x="13146" y="1142"/>
                    <a:pt x="13232" y="1310"/>
                  </a:cubicBezTo>
                  <a:cubicBezTo>
                    <a:pt x="13348" y="1538"/>
                    <a:pt x="13410" y="1790"/>
                    <a:pt x="13404" y="2042"/>
                  </a:cubicBezTo>
                  <a:lnTo>
                    <a:pt x="13404" y="4095"/>
                  </a:lnTo>
                  <a:cubicBezTo>
                    <a:pt x="13404" y="4276"/>
                    <a:pt x="13267" y="4367"/>
                    <a:pt x="13130" y="4367"/>
                  </a:cubicBezTo>
                  <a:cubicBezTo>
                    <a:pt x="12994" y="4367"/>
                    <a:pt x="12857" y="4276"/>
                    <a:pt x="12857" y="4095"/>
                  </a:cubicBezTo>
                  <a:lnTo>
                    <a:pt x="12857" y="3849"/>
                  </a:lnTo>
                  <a:cubicBezTo>
                    <a:pt x="12857" y="3332"/>
                    <a:pt x="12439" y="2914"/>
                    <a:pt x="11922" y="2914"/>
                  </a:cubicBezTo>
                  <a:lnTo>
                    <a:pt x="9476" y="2914"/>
                  </a:lnTo>
                  <a:cubicBezTo>
                    <a:pt x="9427" y="2558"/>
                    <a:pt x="9126" y="2294"/>
                    <a:pt x="8769" y="2294"/>
                  </a:cubicBezTo>
                  <a:lnTo>
                    <a:pt x="8511" y="2294"/>
                  </a:lnTo>
                  <a:lnTo>
                    <a:pt x="8511" y="1040"/>
                  </a:lnTo>
                  <a:lnTo>
                    <a:pt x="8769" y="1040"/>
                  </a:lnTo>
                  <a:cubicBezTo>
                    <a:pt x="9126" y="1040"/>
                    <a:pt x="9427" y="775"/>
                    <a:pt x="9476" y="425"/>
                  </a:cubicBezTo>
                  <a:lnTo>
                    <a:pt x="11793" y="425"/>
                  </a:lnTo>
                  <a:cubicBezTo>
                    <a:pt x="12138" y="425"/>
                    <a:pt x="12470" y="530"/>
                    <a:pt x="12746" y="739"/>
                  </a:cubicBezTo>
                  <a:cubicBezTo>
                    <a:pt x="12790" y="769"/>
                    <a:pt x="12834" y="783"/>
                    <a:pt x="12875" y="783"/>
                  </a:cubicBezTo>
                  <a:cubicBezTo>
                    <a:pt x="13057" y="783"/>
                    <a:pt x="13189" y="529"/>
                    <a:pt x="13004" y="394"/>
                  </a:cubicBezTo>
                  <a:cubicBezTo>
                    <a:pt x="12655" y="142"/>
                    <a:pt x="12241" y="1"/>
                    <a:pt x="118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51"/>
            <p:cNvSpPr/>
            <p:nvPr/>
          </p:nvSpPr>
          <p:spPr>
            <a:xfrm>
              <a:off x="2163957" y="1811461"/>
              <a:ext cx="11651" cy="18609"/>
            </a:xfrm>
            <a:custGeom>
              <a:avLst/>
              <a:gdLst/>
              <a:ahLst/>
              <a:cxnLst/>
              <a:rect l="l" t="t" r="r" b="b"/>
              <a:pathLst>
                <a:path w="432" h="690" extrusionOk="0">
                  <a:moveTo>
                    <a:pt x="216" y="0"/>
                  </a:moveTo>
                  <a:cubicBezTo>
                    <a:pt x="99" y="0"/>
                    <a:pt x="1" y="92"/>
                    <a:pt x="1" y="209"/>
                  </a:cubicBezTo>
                  <a:lnTo>
                    <a:pt x="1" y="473"/>
                  </a:lnTo>
                  <a:cubicBezTo>
                    <a:pt x="1" y="618"/>
                    <a:pt x="109" y="690"/>
                    <a:pt x="216" y="690"/>
                  </a:cubicBezTo>
                  <a:cubicBezTo>
                    <a:pt x="324" y="690"/>
                    <a:pt x="431" y="618"/>
                    <a:pt x="431" y="473"/>
                  </a:cubicBezTo>
                  <a:lnTo>
                    <a:pt x="431" y="209"/>
                  </a:lnTo>
                  <a:cubicBezTo>
                    <a:pt x="431" y="92"/>
                    <a:pt x="333" y="0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4" name="Google Shape;1104;p51"/>
          <p:cNvGrpSpPr/>
          <p:nvPr/>
        </p:nvGrpSpPr>
        <p:grpSpPr>
          <a:xfrm>
            <a:off x="756177" y="1606867"/>
            <a:ext cx="398886" cy="240249"/>
            <a:chOff x="756177" y="1606867"/>
            <a:chExt cx="398886" cy="240249"/>
          </a:xfrm>
        </p:grpSpPr>
        <p:sp>
          <p:nvSpPr>
            <p:cNvPr id="1105" name="Google Shape;1105;p51"/>
            <p:cNvSpPr/>
            <p:nvPr/>
          </p:nvSpPr>
          <p:spPr>
            <a:xfrm>
              <a:off x="920640" y="1759733"/>
              <a:ext cx="234261" cy="87383"/>
            </a:xfrm>
            <a:custGeom>
              <a:avLst/>
              <a:gdLst/>
              <a:ahLst/>
              <a:cxnLst/>
              <a:rect l="l" t="t" r="r" b="b"/>
              <a:pathLst>
                <a:path w="8686" h="3240" extrusionOk="0">
                  <a:moveTo>
                    <a:pt x="283" y="0"/>
                  </a:moveTo>
                  <a:cubicBezTo>
                    <a:pt x="0" y="0"/>
                    <a:pt x="0" y="431"/>
                    <a:pt x="283" y="431"/>
                  </a:cubicBezTo>
                  <a:lnTo>
                    <a:pt x="4414" y="431"/>
                  </a:lnTo>
                  <a:lnTo>
                    <a:pt x="4414" y="1254"/>
                  </a:lnTo>
                  <a:lnTo>
                    <a:pt x="4063" y="1629"/>
                  </a:lnTo>
                  <a:cubicBezTo>
                    <a:pt x="4026" y="1672"/>
                    <a:pt x="4002" y="1721"/>
                    <a:pt x="4002" y="1777"/>
                  </a:cubicBezTo>
                  <a:lnTo>
                    <a:pt x="4002" y="3024"/>
                  </a:lnTo>
                  <a:cubicBezTo>
                    <a:pt x="4002" y="3141"/>
                    <a:pt x="4100" y="3240"/>
                    <a:pt x="4217" y="3240"/>
                  </a:cubicBezTo>
                  <a:lnTo>
                    <a:pt x="6018" y="3240"/>
                  </a:lnTo>
                  <a:cubicBezTo>
                    <a:pt x="6141" y="3240"/>
                    <a:pt x="6233" y="3141"/>
                    <a:pt x="6233" y="3024"/>
                  </a:cubicBezTo>
                  <a:lnTo>
                    <a:pt x="6233" y="2785"/>
                  </a:lnTo>
                  <a:cubicBezTo>
                    <a:pt x="6233" y="2640"/>
                    <a:pt x="6126" y="2568"/>
                    <a:pt x="6018" y="2568"/>
                  </a:cubicBezTo>
                  <a:cubicBezTo>
                    <a:pt x="5910" y="2568"/>
                    <a:pt x="5803" y="2640"/>
                    <a:pt x="5803" y="2785"/>
                  </a:cubicBezTo>
                  <a:lnTo>
                    <a:pt x="5803" y="2809"/>
                  </a:lnTo>
                  <a:lnTo>
                    <a:pt x="4432" y="2809"/>
                  </a:lnTo>
                  <a:lnTo>
                    <a:pt x="4432" y="1863"/>
                  </a:lnTo>
                  <a:lnTo>
                    <a:pt x="4783" y="1488"/>
                  </a:lnTo>
                  <a:cubicBezTo>
                    <a:pt x="4819" y="1445"/>
                    <a:pt x="4844" y="1389"/>
                    <a:pt x="4844" y="1340"/>
                  </a:cubicBezTo>
                  <a:lnTo>
                    <a:pt x="4844" y="431"/>
                  </a:lnTo>
                  <a:lnTo>
                    <a:pt x="5391" y="431"/>
                  </a:lnTo>
                  <a:lnTo>
                    <a:pt x="5391" y="1340"/>
                  </a:lnTo>
                  <a:cubicBezTo>
                    <a:pt x="5391" y="1389"/>
                    <a:pt x="5416" y="1445"/>
                    <a:pt x="5453" y="1488"/>
                  </a:cubicBezTo>
                  <a:lnTo>
                    <a:pt x="5803" y="1863"/>
                  </a:lnTo>
                  <a:lnTo>
                    <a:pt x="5803" y="1924"/>
                  </a:lnTo>
                  <a:cubicBezTo>
                    <a:pt x="5803" y="2066"/>
                    <a:pt x="5910" y="2136"/>
                    <a:pt x="6018" y="2136"/>
                  </a:cubicBezTo>
                  <a:cubicBezTo>
                    <a:pt x="6126" y="2136"/>
                    <a:pt x="6233" y="2066"/>
                    <a:pt x="6233" y="1924"/>
                  </a:cubicBezTo>
                  <a:cubicBezTo>
                    <a:pt x="6221" y="1826"/>
                    <a:pt x="6258" y="1721"/>
                    <a:pt x="6172" y="1629"/>
                  </a:cubicBezTo>
                  <a:lnTo>
                    <a:pt x="5821" y="1254"/>
                  </a:lnTo>
                  <a:lnTo>
                    <a:pt x="5821" y="431"/>
                  </a:lnTo>
                  <a:lnTo>
                    <a:pt x="8397" y="431"/>
                  </a:lnTo>
                  <a:cubicBezTo>
                    <a:pt x="8686" y="431"/>
                    <a:pt x="8686" y="0"/>
                    <a:pt x="83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51"/>
            <p:cNvSpPr/>
            <p:nvPr/>
          </p:nvSpPr>
          <p:spPr>
            <a:xfrm>
              <a:off x="756338" y="1759733"/>
              <a:ext cx="156534" cy="87383"/>
            </a:xfrm>
            <a:custGeom>
              <a:avLst/>
              <a:gdLst/>
              <a:ahLst/>
              <a:cxnLst/>
              <a:rect l="l" t="t" r="r" b="b"/>
              <a:pathLst>
                <a:path w="5804" h="3240" extrusionOk="0">
                  <a:moveTo>
                    <a:pt x="290" y="0"/>
                  </a:moveTo>
                  <a:cubicBezTo>
                    <a:pt x="1" y="0"/>
                    <a:pt x="1" y="431"/>
                    <a:pt x="290" y="431"/>
                  </a:cubicBezTo>
                  <a:lnTo>
                    <a:pt x="2865" y="431"/>
                  </a:lnTo>
                  <a:lnTo>
                    <a:pt x="2865" y="1254"/>
                  </a:lnTo>
                  <a:lnTo>
                    <a:pt x="2515" y="1629"/>
                  </a:lnTo>
                  <a:cubicBezTo>
                    <a:pt x="2478" y="1672"/>
                    <a:pt x="2453" y="1721"/>
                    <a:pt x="2453" y="1777"/>
                  </a:cubicBezTo>
                  <a:lnTo>
                    <a:pt x="2453" y="3024"/>
                  </a:lnTo>
                  <a:cubicBezTo>
                    <a:pt x="2453" y="3141"/>
                    <a:pt x="2552" y="3240"/>
                    <a:pt x="2669" y="3240"/>
                  </a:cubicBezTo>
                  <a:lnTo>
                    <a:pt x="4470" y="3240"/>
                  </a:lnTo>
                  <a:cubicBezTo>
                    <a:pt x="4586" y="3240"/>
                    <a:pt x="4685" y="3141"/>
                    <a:pt x="4685" y="3024"/>
                  </a:cubicBezTo>
                  <a:lnTo>
                    <a:pt x="4685" y="2785"/>
                  </a:lnTo>
                  <a:cubicBezTo>
                    <a:pt x="4685" y="2640"/>
                    <a:pt x="4577" y="2568"/>
                    <a:pt x="4470" y="2568"/>
                  </a:cubicBezTo>
                  <a:cubicBezTo>
                    <a:pt x="4362" y="2568"/>
                    <a:pt x="4254" y="2640"/>
                    <a:pt x="4254" y="2785"/>
                  </a:cubicBezTo>
                  <a:lnTo>
                    <a:pt x="4254" y="2809"/>
                  </a:lnTo>
                  <a:lnTo>
                    <a:pt x="2884" y="2809"/>
                  </a:lnTo>
                  <a:lnTo>
                    <a:pt x="2884" y="1863"/>
                  </a:lnTo>
                  <a:lnTo>
                    <a:pt x="3234" y="1488"/>
                  </a:lnTo>
                  <a:cubicBezTo>
                    <a:pt x="3271" y="1445"/>
                    <a:pt x="3296" y="1389"/>
                    <a:pt x="3296" y="1340"/>
                  </a:cubicBezTo>
                  <a:lnTo>
                    <a:pt x="3296" y="431"/>
                  </a:lnTo>
                  <a:lnTo>
                    <a:pt x="3843" y="431"/>
                  </a:lnTo>
                  <a:lnTo>
                    <a:pt x="3843" y="1340"/>
                  </a:lnTo>
                  <a:cubicBezTo>
                    <a:pt x="3843" y="1389"/>
                    <a:pt x="3861" y="1445"/>
                    <a:pt x="3904" y="1488"/>
                  </a:cubicBezTo>
                  <a:lnTo>
                    <a:pt x="4254" y="1863"/>
                  </a:lnTo>
                  <a:lnTo>
                    <a:pt x="4254" y="1924"/>
                  </a:lnTo>
                  <a:cubicBezTo>
                    <a:pt x="4254" y="2066"/>
                    <a:pt x="4362" y="2136"/>
                    <a:pt x="4470" y="2136"/>
                  </a:cubicBezTo>
                  <a:cubicBezTo>
                    <a:pt x="4577" y="2136"/>
                    <a:pt x="4685" y="2066"/>
                    <a:pt x="4685" y="1924"/>
                  </a:cubicBezTo>
                  <a:cubicBezTo>
                    <a:pt x="4672" y="1826"/>
                    <a:pt x="4709" y="1721"/>
                    <a:pt x="4623" y="1629"/>
                  </a:cubicBezTo>
                  <a:lnTo>
                    <a:pt x="4273" y="1254"/>
                  </a:lnTo>
                  <a:lnTo>
                    <a:pt x="4273" y="431"/>
                  </a:lnTo>
                  <a:lnTo>
                    <a:pt x="5515" y="431"/>
                  </a:lnTo>
                  <a:cubicBezTo>
                    <a:pt x="5803" y="431"/>
                    <a:pt x="5803" y="0"/>
                    <a:pt x="55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51"/>
            <p:cNvSpPr/>
            <p:nvPr/>
          </p:nvSpPr>
          <p:spPr>
            <a:xfrm>
              <a:off x="756177" y="1606867"/>
              <a:ext cx="398886" cy="141619"/>
            </a:xfrm>
            <a:custGeom>
              <a:avLst/>
              <a:gdLst/>
              <a:ahLst/>
              <a:cxnLst/>
              <a:rect l="l" t="t" r="r" b="b"/>
              <a:pathLst>
                <a:path w="14790" h="5251" extrusionOk="0">
                  <a:moveTo>
                    <a:pt x="1876" y="3173"/>
                  </a:moveTo>
                  <a:lnTo>
                    <a:pt x="1876" y="4820"/>
                  </a:lnTo>
                  <a:lnTo>
                    <a:pt x="892" y="4820"/>
                  </a:lnTo>
                  <a:lnTo>
                    <a:pt x="892" y="3529"/>
                  </a:lnTo>
                  <a:cubicBezTo>
                    <a:pt x="1230" y="3455"/>
                    <a:pt x="1562" y="3332"/>
                    <a:pt x="1876" y="3173"/>
                  </a:cubicBezTo>
                  <a:close/>
                  <a:moveTo>
                    <a:pt x="3074" y="2257"/>
                  </a:moveTo>
                  <a:lnTo>
                    <a:pt x="3074" y="4820"/>
                  </a:lnTo>
                  <a:lnTo>
                    <a:pt x="2306" y="4820"/>
                  </a:lnTo>
                  <a:lnTo>
                    <a:pt x="2306" y="2921"/>
                  </a:lnTo>
                  <a:cubicBezTo>
                    <a:pt x="2582" y="2730"/>
                    <a:pt x="2841" y="2509"/>
                    <a:pt x="3074" y="2257"/>
                  </a:cubicBezTo>
                  <a:close/>
                  <a:moveTo>
                    <a:pt x="3652" y="425"/>
                  </a:moveTo>
                  <a:lnTo>
                    <a:pt x="3652" y="1249"/>
                  </a:lnTo>
                  <a:lnTo>
                    <a:pt x="3652" y="1267"/>
                  </a:lnTo>
                  <a:lnTo>
                    <a:pt x="3652" y="4820"/>
                  </a:lnTo>
                  <a:lnTo>
                    <a:pt x="3498" y="4820"/>
                  </a:lnTo>
                  <a:lnTo>
                    <a:pt x="3498" y="1636"/>
                  </a:lnTo>
                  <a:lnTo>
                    <a:pt x="3498" y="1624"/>
                  </a:lnTo>
                  <a:lnTo>
                    <a:pt x="3498" y="425"/>
                  </a:lnTo>
                  <a:close/>
                  <a:moveTo>
                    <a:pt x="4076" y="1999"/>
                  </a:moveTo>
                  <a:cubicBezTo>
                    <a:pt x="4353" y="2361"/>
                    <a:pt x="4685" y="2675"/>
                    <a:pt x="5066" y="2927"/>
                  </a:cubicBezTo>
                  <a:lnTo>
                    <a:pt x="5066" y="4820"/>
                  </a:lnTo>
                  <a:lnTo>
                    <a:pt x="4076" y="4820"/>
                  </a:lnTo>
                  <a:lnTo>
                    <a:pt x="4076" y="1999"/>
                  </a:lnTo>
                  <a:close/>
                  <a:moveTo>
                    <a:pt x="5490" y="3179"/>
                  </a:moveTo>
                  <a:cubicBezTo>
                    <a:pt x="5803" y="3339"/>
                    <a:pt x="6135" y="3455"/>
                    <a:pt x="6473" y="3535"/>
                  </a:cubicBezTo>
                  <a:lnTo>
                    <a:pt x="6473" y="4820"/>
                  </a:lnTo>
                  <a:lnTo>
                    <a:pt x="5490" y="4820"/>
                  </a:lnTo>
                  <a:lnTo>
                    <a:pt x="5490" y="3179"/>
                  </a:lnTo>
                  <a:close/>
                  <a:moveTo>
                    <a:pt x="7887" y="3603"/>
                  </a:moveTo>
                  <a:lnTo>
                    <a:pt x="7887" y="4820"/>
                  </a:lnTo>
                  <a:lnTo>
                    <a:pt x="6904" y="4820"/>
                  </a:lnTo>
                  <a:lnTo>
                    <a:pt x="6904" y="3603"/>
                  </a:lnTo>
                  <a:cubicBezTo>
                    <a:pt x="7066" y="3624"/>
                    <a:pt x="7231" y="3635"/>
                    <a:pt x="7395" y="3635"/>
                  </a:cubicBezTo>
                  <a:cubicBezTo>
                    <a:pt x="7560" y="3635"/>
                    <a:pt x="7724" y="3624"/>
                    <a:pt x="7887" y="3603"/>
                  </a:cubicBezTo>
                  <a:close/>
                  <a:moveTo>
                    <a:pt x="9301" y="3179"/>
                  </a:moveTo>
                  <a:lnTo>
                    <a:pt x="9301" y="4820"/>
                  </a:lnTo>
                  <a:lnTo>
                    <a:pt x="8317" y="4820"/>
                  </a:lnTo>
                  <a:lnTo>
                    <a:pt x="8317" y="3535"/>
                  </a:lnTo>
                  <a:cubicBezTo>
                    <a:pt x="8655" y="3455"/>
                    <a:pt x="8987" y="3339"/>
                    <a:pt x="9301" y="3179"/>
                  </a:cubicBezTo>
                  <a:close/>
                  <a:moveTo>
                    <a:pt x="10715" y="1999"/>
                  </a:moveTo>
                  <a:lnTo>
                    <a:pt x="10715" y="4820"/>
                  </a:lnTo>
                  <a:lnTo>
                    <a:pt x="9731" y="4820"/>
                  </a:lnTo>
                  <a:lnTo>
                    <a:pt x="9731" y="2927"/>
                  </a:lnTo>
                  <a:cubicBezTo>
                    <a:pt x="10106" y="2675"/>
                    <a:pt x="10438" y="2361"/>
                    <a:pt x="10715" y="1999"/>
                  </a:cubicBezTo>
                  <a:close/>
                  <a:moveTo>
                    <a:pt x="11292" y="425"/>
                  </a:moveTo>
                  <a:lnTo>
                    <a:pt x="11292" y="1624"/>
                  </a:lnTo>
                  <a:lnTo>
                    <a:pt x="11292" y="1636"/>
                  </a:lnTo>
                  <a:lnTo>
                    <a:pt x="11292" y="4820"/>
                  </a:lnTo>
                  <a:lnTo>
                    <a:pt x="11139" y="4820"/>
                  </a:lnTo>
                  <a:lnTo>
                    <a:pt x="11139" y="1261"/>
                  </a:lnTo>
                  <a:lnTo>
                    <a:pt x="11139" y="1249"/>
                  </a:lnTo>
                  <a:lnTo>
                    <a:pt x="11139" y="425"/>
                  </a:lnTo>
                  <a:close/>
                  <a:moveTo>
                    <a:pt x="11723" y="2257"/>
                  </a:moveTo>
                  <a:cubicBezTo>
                    <a:pt x="11950" y="2509"/>
                    <a:pt x="12208" y="2730"/>
                    <a:pt x="12491" y="2921"/>
                  </a:cubicBezTo>
                  <a:lnTo>
                    <a:pt x="12491" y="4820"/>
                  </a:lnTo>
                  <a:lnTo>
                    <a:pt x="11723" y="4820"/>
                  </a:lnTo>
                  <a:lnTo>
                    <a:pt x="11723" y="2257"/>
                  </a:lnTo>
                  <a:close/>
                  <a:moveTo>
                    <a:pt x="12915" y="3173"/>
                  </a:moveTo>
                  <a:cubicBezTo>
                    <a:pt x="13229" y="3332"/>
                    <a:pt x="13561" y="3455"/>
                    <a:pt x="13899" y="3529"/>
                  </a:cubicBezTo>
                  <a:lnTo>
                    <a:pt x="13899" y="4820"/>
                  </a:lnTo>
                  <a:lnTo>
                    <a:pt x="12915" y="4820"/>
                  </a:lnTo>
                  <a:lnTo>
                    <a:pt x="12915" y="3173"/>
                  </a:lnTo>
                  <a:close/>
                  <a:moveTo>
                    <a:pt x="3400" y="1"/>
                  </a:moveTo>
                  <a:cubicBezTo>
                    <a:pt x="3216" y="1"/>
                    <a:pt x="3068" y="148"/>
                    <a:pt x="3068" y="327"/>
                  </a:cubicBezTo>
                  <a:lnTo>
                    <a:pt x="3068" y="1568"/>
                  </a:lnTo>
                  <a:cubicBezTo>
                    <a:pt x="2785" y="1986"/>
                    <a:pt x="2423" y="2337"/>
                    <a:pt x="2005" y="2613"/>
                  </a:cubicBezTo>
                  <a:cubicBezTo>
                    <a:pt x="1980" y="2619"/>
                    <a:pt x="1962" y="2632"/>
                    <a:pt x="1949" y="2644"/>
                  </a:cubicBezTo>
                  <a:cubicBezTo>
                    <a:pt x="1550" y="2890"/>
                    <a:pt x="1113" y="3062"/>
                    <a:pt x="652" y="3142"/>
                  </a:cubicBezTo>
                  <a:lnTo>
                    <a:pt x="628" y="3148"/>
                  </a:lnTo>
                  <a:cubicBezTo>
                    <a:pt x="511" y="3167"/>
                    <a:pt x="394" y="3185"/>
                    <a:pt x="277" y="3191"/>
                  </a:cubicBezTo>
                  <a:cubicBezTo>
                    <a:pt x="1" y="3216"/>
                    <a:pt x="19" y="3621"/>
                    <a:pt x="290" y="3621"/>
                  </a:cubicBezTo>
                  <a:lnTo>
                    <a:pt x="314" y="3621"/>
                  </a:lnTo>
                  <a:cubicBezTo>
                    <a:pt x="363" y="3615"/>
                    <a:pt x="413" y="3609"/>
                    <a:pt x="468" y="3603"/>
                  </a:cubicBezTo>
                  <a:lnTo>
                    <a:pt x="468" y="4820"/>
                  </a:lnTo>
                  <a:lnTo>
                    <a:pt x="296" y="4820"/>
                  </a:lnTo>
                  <a:cubicBezTo>
                    <a:pt x="13" y="4820"/>
                    <a:pt x="13" y="5250"/>
                    <a:pt x="296" y="5250"/>
                  </a:cubicBezTo>
                  <a:lnTo>
                    <a:pt x="14501" y="5250"/>
                  </a:lnTo>
                  <a:cubicBezTo>
                    <a:pt x="14784" y="5250"/>
                    <a:pt x="14784" y="4820"/>
                    <a:pt x="14501" y="4820"/>
                  </a:cubicBezTo>
                  <a:lnTo>
                    <a:pt x="14329" y="4820"/>
                  </a:lnTo>
                  <a:lnTo>
                    <a:pt x="14329" y="3603"/>
                  </a:lnTo>
                  <a:cubicBezTo>
                    <a:pt x="14378" y="3609"/>
                    <a:pt x="14433" y="3615"/>
                    <a:pt x="14483" y="3621"/>
                  </a:cubicBezTo>
                  <a:lnTo>
                    <a:pt x="14501" y="3621"/>
                  </a:lnTo>
                  <a:cubicBezTo>
                    <a:pt x="14771" y="3621"/>
                    <a:pt x="14790" y="3216"/>
                    <a:pt x="14519" y="3191"/>
                  </a:cubicBezTo>
                  <a:cubicBezTo>
                    <a:pt x="14403" y="3185"/>
                    <a:pt x="14280" y="3167"/>
                    <a:pt x="14169" y="3148"/>
                  </a:cubicBezTo>
                  <a:lnTo>
                    <a:pt x="14144" y="3142"/>
                  </a:lnTo>
                  <a:cubicBezTo>
                    <a:pt x="13683" y="3062"/>
                    <a:pt x="13241" y="2890"/>
                    <a:pt x="12841" y="2644"/>
                  </a:cubicBezTo>
                  <a:cubicBezTo>
                    <a:pt x="12829" y="2632"/>
                    <a:pt x="12811" y="2619"/>
                    <a:pt x="12792" y="2613"/>
                  </a:cubicBezTo>
                  <a:cubicBezTo>
                    <a:pt x="12368" y="2337"/>
                    <a:pt x="12005" y="1986"/>
                    <a:pt x="11723" y="1568"/>
                  </a:cubicBezTo>
                  <a:lnTo>
                    <a:pt x="11723" y="327"/>
                  </a:lnTo>
                  <a:cubicBezTo>
                    <a:pt x="11723" y="148"/>
                    <a:pt x="11575" y="1"/>
                    <a:pt x="11391" y="1"/>
                  </a:cubicBezTo>
                  <a:lnTo>
                    <a:pt x="11040" y="1"/>
                  </a:lnTo>
                  <a:cubicBezTo>
                    <a:pt x="10862" y="1"/>
                    <a:pt x="10715" y="148"/>
                    <a:pt x="10715" y="327"/>
                  </a:cubicBezTo>
                  <a:lnTo>
                    <a:pt x="10715" y="1206"/>
                  </a:lnTo>
                  <a:cubicBezTo>
                    <a:pt x="10010" y="2542"/>
                    <a:pt x="8706" y="3204"/>
                    <a:pt x="7402" y="3204"/>
                  </a:cubicBezTo>
                  <a:cubicBezTo>
                    <a:pt x="6091" y="3204"/>
                    <a:pt x="4779" y="2534"/>
                    <a:pt x="4076" y="1206"/>
                  </a:cubicBezTo>
                  <a:lnTo>
                    <a:pt x="4076" y="327"/>
                  </a:lnTo>
                  <a:cubicBezTo>
                    <a:pt x="4076" y="148"/>
                    <a:pt x="3929" y="1"/>
                    <a:pt x="375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8" name="Google Shape;1108;p51"/>
          <p:cNvGrpSpPr/>
          <p:nvPr/>
        </p:nvGrpSpPr>
        <p:grpSpPr>
          <a:xfrm>
            <a:off x="4721576" y="1564443"/>
            <a:ext cx="397754" cy="321482"/>
            <a:chOff x="4721576" y="1564443"/>
            <a:chExt cx="397754" cy="321482"/>
          </a:xfrm>
        </p:grpSpPr>
        <p:sp>
          <p:nvSpPr>
            <p:cNvPr id="1109" name="Google Shape;1109;p51"/>
            <p:cNvSpPr/>
            <p:nvPr/>
          </p:nvSpPr>
          <p:spPr>
            <a:xfrm>
              <a:off x="4721576" y="1600259"/>
              <a:ext cx="221532" cy="240896"/>
            </a:xfrm>
            <a:custGeom>
              <a:avLst/>
              <a:gdLst/>
              <a:ahLst/>
              <a:cxnLst/>
              <a:rect l="l" t="t" r="r" b="b"/>
              <a:pathLst>
                <a:path w="8214" h="8932" extrusionOk="0">
                  <a:moveTo>
                    <a:pt x="431" y="1641"/>
                  </a:moveTo>
                  <a:cubicBezTo>
                    <a:pt x="566" y="1721"/>
                    <a:pt x="720" y="1764"/>
                    <a:pt x="880" y="1764"/>
                  </a:cubicBezTo>
                  <a:lnTo>
                    <a:pt x="1771" y="1764"/>
                  </a:lnTo>
                  <a:lnTo>
                    <a:pt x="1771" y="7444"/>
                  </a:lnTo>
                  <a:lnTo>
                    <a:pt x="1771" y="7450"/>
                  </a:lnTo>
                  <a:lnTo>
                    <a:pt x="1771" y="7456"/>
                  </a:lnTo>
                  <a:lnTo>
                    <a:pt x="1771" y="8507"/>
                  </a:lnTo>
                  <a:lnTo>
                    <a:pt x="880" y="8507"/>
                  </a:lnTo>
                  <a:cubicBezTo>
                    <a:pt x="634" y="8507"/>
                    <a:pt x="431" y="8304"/>
                    <a:pt x="431" y="8052"/>
                  </a:cubicBezTo>
                  <a:lnTo>
                    <a:pt x="431" y="1641"/>
                  </a:lnTo>
                  <a:close/>
                  <a:moveTo>
                    <a:pt x="880" y="0"/>
                  </a:moveTo>
                  <a:cubicBezTo>
                    <a:pt x="394" y="0"/>
                    <a:pt x="1" y="393"/>
                    <a:pt x="1" y="879"/>
                  </a:cubicBezTo>
                  <a:lnTo>
                    <a:pt x="1" y="8052"/>
                  </a:lnTo>
                  <a:cubicBezTo>
                    <a:pt x="1" y="8538"/>
                    <a:pt x="394" y="8931"/>
                    <a:pt x="880" y="8931"/>
                  </a:cubicBezTo>
                  <a:lnTo>
                    <a:pt x="1986" y="8931"/>
                  </a:lnTo>
                  <a:cubicBezTo>
                    <a:pt x="2103" y="8931"/>
                    <a:pt x="2202" y="8839"/>
                    <a:pt x="2202" y="8722"/>
                  </a:cubicBezTo>
                  <a:lnTo>
                    <a:pt x="2202" y="7665"/>
                  </a:lnTo>
                  <a:lnTo>
                    <a:pt x="7930" y="7665"/>
                  </a:lnTo>
                  <a:cubicBezTo>
                    <a:pt x="8213" y="7665"/>
                    <a:pt x="8213" y="7235"/>
                    <a:pt x="7930" y="7235"/>
                  </a:cubicBezTo>
                  <a:lnTo>
                    <a:pt x="2202" y="7235"/>
                  </a:lnTo>
                  <a:lnTo>
                    <a:pt x="2202" y="1549"/>
                  </a:lnTo>
                  <a:cubicBezTo>
                    <a:pt x="2202" y="1432"/>
                    <a:pt x="2103" y="1334"/>
                    <a:pt x="1986" y="1334"/>
                  </a:cubicBezTo>
                  <a:lnTo>
                    <a:pt x="880" y="1334"/>
                  </a:lnTo>
                  <a:cubicBezTo>
                    <a:pt x="628" y="1334"/>
                    <a:pt x="425" y="1131"/>
                    <a:pt x="425" y="885"/>
                  </a:cubicBezTo>
                  <a:cubicBezTo>
                    <a:pt x="425" y="633"/>
                    <a:pt x="628" y="430"/>
                    <a:pt x="880" y="430"/>
                  </a:cubicBezTo>
                  <a:lnTo>
                    <a:pt x="2620" y="430"/>
                  </a:lnTo>
                  <a:cubicBezTo>
                    <a:pt x="2902" y="430"/>
                    <a:pt x="2902" y="0"/>
                    <a:pt x="262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51"/>
            <p:cNvSpPr/>
            <p:nvPr/>
          </p:nvSpPr>
          <p:spPr>
            <a:xfrm>
              <a:off x="4809606" y="1647996"/>
              <a:ext cx="108959" cy="93343"/>
            </a:xfrm>
            <a:custGeom>
              <a:avLst/>
              <a:gdLst/>
              <a:ahLst/>
              <a:cxnLst/>
              <a:rect l="l" t="t" r="r" b="b"/>
              <a:pathLst>
                <a:path w="4040" h="3461" extrusionOk="0">
                  <a:moveTo>
                    <a:pt x="1439" y="431"/>
                  </a:moveTo>
                  <a:lnTo>
                    <a:pt x="1439" y="1463"/>
                  </a:lnTo>
                  <a:lnTo>
                    <a:pt x="825" y="1463"/>
                  </a:lnTo>
                  <a:cubicBezTo>
                    <a:pt x="536" y="1463"/>
                    <a:pt x="536" y="1894"/>
                    <a:pt x="825" y="1894"/>
                  </a:cubicBezTo>
                  <a:lnTo>
                    <a:pt x="1439" y="1894"/>
                  </a:lnTo>
                  <a:lnTo>
                    <a:pt x="1439" y="3031"/>
                  </a:lnTo>
                  <a:lnTo>
                    <a:pt x="431" y="3031"/>
                  </a:lnTo>
                  <a:lnTo>
                    <a:pt x="431" y="431"/>
                  </a:lnTo>
                  <a:close/>
                  <a:moveTo>
                    <a:pt x="216" y="0"/>
                  </a:moveTo>
                  <a:cubicBezTo>
                    <a:pt x="93" y="0"/>
                    <a:pt x="1" y="99"/>
                    <a:pt x="1" y="215"/>
                  </a:cubicBezTo>
                  <a:lnTo>
                    <a:pt x="1" y="3246"/>
                  </a:lnTo>
                  <a:cubicBezTo>
                    <a:pt x="1" y="3369"/>
                    <a:pt x="93" y="3461"/>
                    <a:pt x="216" y="3461"/>
                  </a:cubicBezTo>
                  <a:lnTo>
                    <a:pt x="3824" y="3461"/>
                  </a:lnTo>
                  <a:cubicBezTo>
                    <a:pt x="3947" y="3461"/>
                    <a:pt x="4039" y="3369"/>
                    <a:pt x="4039" y="3246"/>
                  </a:cubicBezTo>
                  <a:lnTo>
                    <a:pt x="4039" y="1678"/>
                  </a:lnTo>
                  <a:cubicBezTo>
                    <a:pt x="4039" y="1562"/>
                    <a:pt x="3947" y="1469"/>
                    <a:pt x="3824" y="1469"/>
                  </a:cubicBezTo>
                  <a:lnTo>
                    <a:pt x="3449" y="1469"/>
                  </a:lnTo>
                  <a:cubicBezTo>
                    <a:pt x="3443" y="1469"/>
                    <a:pt x="3437" y="1468"/>
                    <a:pt x="3431" y="1468"/>
                  </a:cubicBezTo>
                  <a:cubicBezTo>
                    <a:pt x="3377" y="1468"/>
                    <a:pt x="3329" y="1492"/>
                    <a:pt x="3296" y="1531"/>
                  </a:cubicBezTo>
                  <a:lnTo>
                    <a:pt x="2798" y="2023"/>
                  </a:lnTo>
                  <a:cubicBezTo>
                    <a:pt x="2642" y="2179"/>
                    <a:pt x="2784" y="2396"/>
                    <a:pt x="2950" y="2396"/>
                  </a:cubicBezTo>
                  <a:cubicBezTo>
                    <a:pt x="3000" y="2396"/>
                    <a:pt x="3052" y="2377"/>
                    <a:pt x="3099" y="2330"/>
                  </a:cubicBezTo>
                  <a:lnTo>
                    <a:pt x="3535" y="1894"/>
                  </a:lnTo>
                  <a:lnTo>
                    <a:pt x="3609" y="1894"/>
                  </a:lnTo>
                  <a:lnTo>
                    <a:pt x="3609" y="3031"/>
                  </a:lnTo>
                  <a:lnTo>
                    <a:pt x="1863" y="3031"/>
                  </a:lnTo>
                  <a:lnTo>
                    <a:pt x="1863" y="1894"/>
                  </a:lnTo>
                  <a:lnTo>
                    <a:pt x="2453" y="1894"/>
                  </a:lnTo>
                  <a:cubicBezTo>
                    <a:pt x="2736" y="1894"/>
                    <a:pt x="2736" y="1469"/>
                    <a:pt x="2453" y="1469"/>
                  </a:cubicBezTo>
                  <a:lnTo>
                    <a:pt x="1863" y="1469"/>
                  </a:lnTo>
                  <a:lnTo>
                    <a:pt x="1863" y="215"/>
                  </a:lnTo>
                  <a:cubicBezTo>
                    <a:pt x="1863" y="99"/>
                    <a:pt x="1771" y="0"/>
                    <a:pt x="16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51"/>
            <p:cNvSpPr/>
            <p:nvPr/>
          </p:nvSpPr>
          <p:spPr>
            <a:xfrm>
              <a:off x="4928489" y="1636722"/>
              <a:ext cx="28858" cy="123684"/>
            </a:xfrm>
            <a:custGeom>
              <a:avLst/>
              <a:gdLst/>
              <a:ahLst/>
              <a:cxnLst/>
              <a:rect l="l" t="t" r="r" b="b"/>
              <a:pathLst>
                <a:path w="1070" h="4586" extrusionOk="0">
                  <a:moveTo>
                    <a:pt x="289" y="0"/>
                  </a:moveTo>
                  <a:cubicBezTo>
                    <a:pt x="0" y="0"/>
                    <a:pt x="0" y="425"/>
                    <a:pt x="289" y="431"/>
                  </a:cubicBezTo>
                  <a:lnTo>
                    <a:pt x="320" y="431"/>
                  </a:lnTo>
                  <a:lnTo>
                    <a:pt x="320" y="4156"/>
                  </a:lnTo>
                  <a:lnTo>
                    <a:pt x="289" y="4156"/>
                  </a:lnTo>
                  <a:cubicBezTo>
                    <a:pt x="0" y="4156"/>
                    <a:pt x="0" y="4580"/>
                    <a:pt x="289" y="4586"/>
                  </a:cubicBezTo>
                  <a:lnTo>
                    <a:pt x="781" y="4586"/>
                  </a:lnTo>
                  <a:cubicBezTo>
                    <a:pt x="1070" y="4586"/>
                    <a:pt x="1070" y="4156"/>
                    <a:pt x="781" y="4156"/>
                  </a:cubicBezTo>
                  <a:lnTo>
                    <a:pt x="750" y="4156"/>
                  </a:lnTo>
                  <a:lnTo>
                    <a:pt x="750" y="431"/>
                  </a:lnTo>
                  <a:lnTo>
                    <a:pt x="781" y="431"/>
                  </a:lnTo>
                  <a:cubicBezTo>
                    <a:pt x="1070" y="425"/>
                    <a:pt x="1070" y="0"/>
                    <a:pt x="78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51"/>
            <p:cNvSpPr/>
            <p:nvPr/>
          </p:nvSpPr>
          <p:spPr>
            <a:xfrm>
              <a:off x="4807799" y="1564443"/>
              <a:ext cx="311530" cy="321482"/>
            </a:xfrm>
            <a:custGeom>
              <a:avLst/>
              <a:gdLst/>
              <a:ahLst/>
              <a:cxnLst/>
              <a:rect l="l" t="t" r="r" b="b"/>
              <a:pathLst>
                <a:path w="11551" h="11920" extrusionOk="0">
                  <a:moveTo>
                    <a:pt x="6971" y="431"/>
                  </a:moveTo>
                  <a:cubicBezTo>
                    <a:pt x="7217" y="431"/>
                    <a:pt x="7419" y="627"/>
                    <a:pt x="7419" y="879"/>
                  </a:cubicBezTo>
                  <a:cubicBezTo>
                    <a:pt x="7419" y="1125"/>
                    <a:pt x="7217" y="1328"/>
                    <a:pt x="6971" y="1328"/>
                  </a:cubicBezTo>
                  <a:lnTo>
                    <a:pt x="6079" y="1334"/>
                  </a:lnTo>
                  <a:lnTo>
                    <a:pt x="6079" y="431"/>
                  </a:lnTo>
                  <a:close/>
                  <a:moveTo>
                    <a:pt x="10372" y="4729"/>
                  </a:moveTo>
                  <a:cubicBezTo>
                    <a:pt x="10539" y="4729"/>
                    <a:pt x="10706" y="4793"/>
                    <a:pt x="10831" y="4924"/>
                  </a:cubicBezTo>
                  <a:cubicBezTo>
                    <a:pt x="11077" y="5176"/>
                    <a:pt x="11077" y="5582"/>
                    <a:pt x="10825" y="5834"/>
                  </a:cubicBezTo>
                  <a:lnTo>
                    <a:pt x="10769" y="5883"/>
                  </a:lnTo>
                  <a:lnTo>
                    <a:pt x="9860" y="4973"/>
                  </a:lnTo>
                  <a:lnTo>
                    <a:pt x="9909" y="4924"/>
                  </a:lnTo>
                  <a:lnTo>
                    <a:pt x="9921" y="4912"/>
                  </a:lnTo>
                  <a:cubicBezTo>
                    <a:pt x="10046" y="4790"/>
                    <a:pt x="10209" y="4729"/>
                    <a:pt x="10372" y="4729"/>
                  </a:cubicBezTo>
                  <a:close/>
                  <a:moveTo>
                    <a:pt x="4641" y="10358"/>
                  </a:moveTo>
                  <a:lnTo>
                    <a:pt x="5391" y="11114"/>
                  </a:lnTo>
                  <a:lnTo>
                    <a:pt x="4315" y="11544"/>
                  </a:lnTo>
                  <a:cubicBezTo>
                    <a:pt x="4307" y="11547"/>
                    <a:pt x="4298" y="11549"/>
                    <a:pt x="4290" y="11549"/>
                  </a:cubicBezTo>
                  <a:cubicBezTo>
                    <a:pt x="4266" y="11549"/>
                    <a:pt x="4241" y="11537"/>
                    <a:pt x="4223" y="11519"/>
                  </a:cubicBezTo>
                  <a:cubicBezTo>
                    <a:pt x="4199" y="11501"/>
                    <a:pt x="4192" y="11464"/>
                    <a:pt x="4205" y="11433"/>
                  </a:cubicBezTo>
                  <a:lnTo>
                    <a:pt x="4641" y="10358"/>
                  </a:lnTo>
                  <a:close/>
                  <a:moveTo>
                    <a:pt x="5870" y="0"/>
                  </a:moveTo>
                  <a:cubicBezTo>
                    <a:pt x="5748" y="0"/>
                    <a:pt x="5655" y="93"/>
                    <a:pt x="5655" y="216"/>
                  </a:cubicBezTo>
                  <a:lnTo>
                    <a:pt x="5655" y="1334"/>
                  </a:lnTo>
                  <a:lnTo>
                    <a:pt x="283" y="1334"/>
                  </a:lnTo>
                  <a:cubicBezTo>
                    <a:pt x="281" y="1334"/>
                    <a:pt x="279" y="1334"/>
                    <a:pt x="277" y="1334"/>
                  </a:cubicBezTo>
                  <a:cubicBezTo>
                    <a:pt x="0" y="1334"/>
                    <a:pt x="2" y="1758"/>
                    <a:pt x="283" y="1758"/>
                  </a:cubicBezTo>
                  <a:lnTo>
                    <a:pt x="7100" y="1758"/>
                  </a:lnTo>
                  <a:cubicBezTo>
                    <a:pt x="7210" y="1746"/>
                    <a:pt x="7321" y="1703"/>
                    <a:pt x="7419" y="1642"/>
                  </a:cubicBezTo>
                  <a:lnTo>
                    <a:pt x="7419" y="6805"/>
                  </a:lnTo>
                  <a:lnTo>
                    <a:pt x="4408" y="9823"/>
                  </a:lnTo>
                  <a:lnTo>
                    <a:pt x="4401" y="9823"/>
                  </a:lnTo>
                  <a:lnTo>
                    <a:pt x="4395" y="9835"/>
                  </a:lnTo>
                  <a:lnTo>
                    <a:pt x="4395" y="9841"/>
                  </a:lnTo>
                  <a:lnTo>
                    <a:pt x="3848" y="11224"/>
                  </a:lnTo>
                  <a:cubicBezTo>
                    <a:pt x="3703" y="11572"/>
                    <a:pt x="3978" y="11920"/>
                    <a:pt x="4315" y="11920"/>
                  </a:cubicBezTo>
                  <a:cubicBezTo>
                    <a:pt x="4377" y="11920"/>
                    <a:pt x="4442" y="11908"/>
                    <a:pt x="4506" y="11882"/>
                  </a:cubicBezTo>
                  <a:lnTo>
                    <a:pt x="5889" y="11329"/>
                  </a:lnTo>
                  <a:lnTo>
                    <a:pt x="5932" y="11329"/>
                  </a:lnTo>
                  <a:lnTo>
                    <a:pt x="11126" y="6141"/>
                  </a:lnTo>
                  <a:cubicBezTo>
                    <a:pt x="11194" y="6067"/>
                    <a:pt x="11255" y="5993"/>
                    <a:pt x="11304" y="5907"/>
                  </a:cubicBezTo>
                  <a:lnTo>
                    <a:pt x="11304" y="5895"/>
                  </a:lnTo>
                  <a:lnTo>
                    <a:pt x="11323" y="5871"/>
                  </a:lnTo>
                  <a:lnTo>
                    <a:pt x="11323" y="5864"/>
                  </a:lnTo>
                  <a:lnTo>
                    <a:pt x="11329" y="5846"/>
                  </a:lnTo>
                  <a:cubicBezTo>
                    <a:pt x="11550" y="5379"/>
                    <a:pt x="11409" y="4826"/>
                    <a:pt x="10997" y="4524"/>
                  </a:cubicBezTo>
                  <a:cubicBezTo>
                    <a:pt x="10806" y="4384"/>
                    <a:pt x="10584" y="4316"/>
                    <a:pt x="10363" y="4316"/>
                  </a:cubicBezTo>
                  <a:cubicBezTo>
                    <a:pt x="10099" y="4316"/>
                    <a:pt x="9836" y="4414"/>
                    <a:pt x="9632" y="4604"/>
                  </a:cubicBezTo>
                  <a:lnTo>
                    <a:pt x="9620" y="4610"/>
                  </a:lnTo>
                  <a:lnTo>
                    <a:pt x="9614" y="4623"/>
                  </a:lnTo>
                  <a:lnTo>
                    <a:pt x="8643" y="5588"/>
                  </a:lnTo>
                  <a:cubicBezTo>
                    <a:pt x="8486" y="5744"/>
                    <a:pt x="8633" y="5959"/>
                    <a:pt x="8802" y="5959"/>
                  </a:cubicBezTo>
                  <a:cubicBezTo>
                    <a:pt x="8852" y="5959"/>
                    <a:pt x="8904" y="5940"/>
                    <a:pt x="8950" y="5895"/>
                  </a:cubicBezTo>
                  <a:lnTo>
                    <a:pt x="9565" y="5280"/>
                  </a:lnTo>
                  <a:lnTo>
                    <a:pt x="10468" y="6184"/>
                  </a:lnTo>
                  <a:lnTo>
                    <a:pt x="5772" y="10880"/>
                  </a:lnTo>
                  <a:lnTo>
                    <a:pt x="4869" y="9970"/>
                  </a:lnTo>
                  <a:lnTo>
                    <a:pt x="8335" y="6504"/>
                  </a:lnTo>
                  <a:cubicBezTo>
                    <a:pt x="8491" y="6348"/>
                    <a:pt x="8349" y="6130"/>
                    <a:pt x="8183" y="6130"/>
                  </a:cubicBezTo>
                  <a:cubicBezTo>
                    <a:pt x="8133" y="6130"/>
                    <a:pt x="8081" y="6149"/>
                    <a:pt x="8034" y="6196"/>
                  </a:cubicBezTo>
                  <a:lnTo>
                    <a:pt x="7856" y="6381"/>
                  </a:lnTo>
                  <a:lnTo>
                    <a:pt x="7856" y="879"/>
                  </a:lnTo>
                  <a:cubicBezTo>
                    <a:pt x="7856" y="394"/>
                    <a:pt x="7456" y="0"/>
                    <a:pt x="69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3" name="Google Shape;1113;p51"/>
          <p:cNvGrpSpPr/>
          <p:nvPr/>
        </p:nvGrpSpPr>
        <p:grpSpPr>
          <a:xfrm>
            <a:off x="6042674" y="1528977"/>
            <a:ext cx="394733" cy="394733"/>
            <a:chOff x="6042674" y="1528977"/>
            <a:chExt cx="394733" cy="394733"/>
          </a:xfrm>
        </p:grpSpPr>
        <p:sp>
          <p:nvSpPr>
            <p:cNvPr id="1114" name="Google Shape;1114;p51"/>
            <p:cNvSpPr/>
            <p:nvPr/>
          </p:nvSpPr>
          <p:spPr>
            <a:xfrm>
              <a:off x="6042674" y="1528977"/>
              <a:ext cx="394733" cy="394733"/>
            </a:xfrm>
            <a:custGeom>
              <a:avLst/>
              <a:gdLst/>
              <a:ahLst/>
              <a:cxnLst/>
              <a:rect l="l" t="t" r="r" b="b"/>
              <a:pathLst>
                <a:path w="14636" h="14636" extrusionOk="0">
                  <a:moveTo>
                    <a:pt x="7106" y="7530"/>
                  </a:moveTo>
                  <a:lnTo>
                    <a:pt x="7106" y="14205"/>
                  </a:lnTo>
                  <a:lnTo>
                    <a:pt x="431" y="14205"/>
                  </a:lnTo>
                  <a:lnTo>
                    <a:pt x="431" y="7530"/>
                  </a:lnTo>
                  <a:close/>
                  <a:moveTo>
                    <a:pt x="4199" y="0"/>
                  </a:moveTo>
                  <a:cubicBezTo>
                    <a:pt x="3910" y="0"/>
                    <a:pt x="3910" y="430"/>
                    <a:pt x="4199" y="430"/>
                  </a:cubicBezTo>
                  <a:lnTo>
                    <a:pt x="7106" y="430"/>
                  </a:lnTo>
                  <a:lnTo>
                    <a:pt x="7106" y="7106"/>
                  </a:lnTo>
                  <a:lnTo>
                    <a:pt x="431" y="7106"/>
                  </a:lnTo>
                  <a:lnTo>
                    <a:pt x="431" y="4192"/>
                  </a:lnTo>
                  <a:cubicBezTo>
                    <a:pt x="431" y="4051"/>
                    <a:pt x="323" y="3980"/>
                    <a:pt x="216" y="3980"/>
                  </a:cubicBezTo>
                  <a:cubicBezTo>
                    <a:pt x="108" y="3980"/>
                    <a:pt x="0" y="4051"/>
                    <a:pt x="0" y="4192"/>
                  </a:cubicBezTo>
                  <a:lnTo>
                    <a:pt x="0" y="14420"/>
                  </a:lnTo>
                  <a:cubicBezTo>
                    <a:pt x="0" y="14537"/>
                    <a:pt x="99" y="14635"/>
                    <a:pt x="216" y="14635"/>
                  </a:cubicBezTo>
                  <a:lnTo>
                    <a:pt x="10444" y="14635"/>
                  </a:lnTo>
                  <a:cubicBezTo>
                    <a:pt x="10726" y="14635"/>
                    <a:pt x="10726" y="14205"/>
                    <a:pt x="10444" y="14205"/>
                  </a:cubicBezTo>
                  <a:lnTo>
                    <a:pt x="7536" y="14205"/>
                  </a:lnTo>
                  <a:lnTo>
                    <a:pt x="7536" y="7530"/>
                  </a:lnTo>
                  <a:lnTo>
                    <a:pt x="14212" y="7530"/>
                  </a:lnTo>
                  <a:lnTo>
                    <a:pt x="14212" y="14205"/>
                  </a:lnTo>
                  <a:lnTo>
                    <a:pt x="11298" y="14205"/>
                  </a:lnTo>
                  <a:cubicBezTo>
                    <a:pt x="11015" y="14205"/>
                    <a:pt x="11015" y="14635"/>
                    <a:pt x="11298" y="14635"/>
                  </a:cubicBezTo>
                  <a:lnTo>
                    <a:pt x="14421" y="14635"/>
                  </a:lnTo>
                  <a:cubicBezTo>
                    <a:pt x="14544" y="14635"/>
                    <a:pt x="14636" y="14537"/>
                    <a:pt x="14636" y="14420"/>
                  </a:cubicBezTo>
                  <a:lnTo>
                    <a:pt x="14636" y="4192"/>
                  </a:lnTo>
                  <a:cubicBezTo>
                    <a:pt x="14636" y="4051"/>
                    <a:pt x="14528" y="3980"/>
                    <a:pt x="14421" y="3980"/>
                  </a:cubicBezTo>
                  <a:cubicBezTo>
                    <a:pt x="14315" y="3980"/>
                    <a:pt x="14209" y="4051"/>
                    <a:pt x="14212" y="4192"/>
                  </a:cubicBezTo>
                  <a:lnTo>
                    <a:pt x="14212" y="7106"/>
                  </a:lnTo>
                  <a:lnTo>
                    <a:pt x="7536" y="7106"/>
                  </a:lnTo>
                  <a:lnTo>
                    <a:pt x="7536" y="430"/>
                  </a:lnTo>
                  <a:lnTo>
                    <a:pt x="14212" y="430"/>
                  </a:lnTo>
                  <a:lnTo>
                    <a:pt x="14212" y="3338"/>
                  </a:lnTo>
                  <a:cubicBezTo>
                    <a:pt x="14206" y="3454"/>
                    <a:pt x="14304" y="3553"/>
                    <a:pt x="14421" y="3553"/>
                  </a:cubicBezTo>
                  <a:cubicBezTo>
                    <a:pt x="14544" y="3553"/>
                    <a:pt x="14636" y="3454"/>
                    <a:pt x="14636" y="3338"/>
                  </a:cubicBezTo>
                  <a:lnTo>
                    <a:pt x="14636" y="215"/>
                  </a:lnTo>
                  <a:cubicBezTo>
                    <a:pt x="14636" y="98"/>
                    <a:pt x="14544" y="0"/>
                    <a:pt x="144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51"/>
            <p:cNvSpPr/>
            <p:nvPr/>
          </p:nvSpPr>
          <p:spPr>
            <a:xfrm>
              <a:off x="6370252" y="1665068"/>
              <a:ext cx="54560" cy="52592"/>
            </a:xfrm>
            <a:custGeom>
              <a:avLst/>
              <a:gdLst/>
              <a:ahLst/>
              <a:cxnLst/>
              <a:rect l="l" t="t" r="r" b="b"/>
              <a:pathLst>
                <a:path w="2023" h="1950" extrusionOk="0">
                  <a:moveTo>
                    <a:pt x="1107" y="0"/>
                  </a:moveTo>
                  <a:cubicBezTo>
                    <a:pt x="1051" y="0"/>
                    <a:pt x="996" y="25"/>
                    <a:pt x="953" y="62"/>
                  </a:cubicBezTo>
                  <a:lnTo>
                    <a:pt x="62" y="953"/>
                  </a:lnTo>
                  <a:cubicBezTo>
                    <a:pt x="25" y="996"/>
                    <a:pt x="0" y="1052"/>
                    <a:pt x="0" y="1107"/>
                  </a:cubicBezTo>
                  <a:lnTo>
                    <a:pt x="0" y="1740"/>
                  </a:lnTo>
                  <a:cubicBezTo>
                    <a:pt x="0" y="1853"/>
                    <a:pt x="93" y="1949"/>
                    <a:pt x="211" y="1949"/>
                  </a:cubicBezTo>
                  <a:cubicBezTo>
                    <a:pt x="214" y="1949"/>
                    <a:pt x="218" y="1949"/>
                    <a:pt x="222" y="1949"/>
                  </a:cubicBezTo>
                  <a:cubicBezTo>
                    <a:pt x="338" y="1949"/>
                    <a:pt x="431" y="1857"/>
                    <a:pt x="431" y="1734"/>
                  </a:cubicBezTo>
                  <a:lnTo>
                    <a:pt x="431" y="1199"/>
                  </a:lnTo>
                  <a:lnTo>
                    <a:pt x="1199" y="431"/>
                  </a:lnTo>
                  <a:lnTo>
                    <a:pt x="1740" y="431"/>
                  </a:lnTo>
                  <a:cubicBezTo>
                    <a:pt x="2023" y="431"/>
                    <a:pt x="2023" y="0"/>
                    <a:pt x="17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51"/>
            <p:cNvSpPr/>
            <p:nvPr/>
          </p:nvSpPr>
          <p:spPr>
            <a:xfrm>
              <a:off x="6246756" y="1665068"/>
              <a:ext cx="54560" cy="52592"/>
            </a:xfrm>
            <a:custGeom>
              <a:avLst/>
              <a:gdLst/>
              <a:ahLst/>
              <a:cxnLst/>
              <a:rect l="l" t="t" r="r" b="b"/>
              <a:pathLst>
                <a:path w="2023" h="1950" extrusionOk="0">
                  <a:moveTo>
                    <a:pt x="283" y="0"/>
                  </a:moveTo>
                  <a:cubicBezTo>
                    <a:pt x="0" y="0"/>
                    <a:pt x="0" y="425"/>
                    <a:pt x="283" y="425"/>
                  </a:cubicBezTo>
                  <a:lnTo>
                    <a:pt x="824" y="425"/>
                  </a:lnTo>
                  <a:lnTo>
                    <a:pt x="1592" y="1193"/>
                  </a:lnTo>
                  <a:lnTo>
                    <a:pt x="1592" y="1734"/>
                  </a:lnTo>
                  <a:cubicBezTo>
                    <a:pt x="1592" y="1853"/>
                    <a:pt x="1685" y="1949"/>
                    <a:pt x="1797" y="1949"/>
                  </a:cubicBezTo>
                  <a:cubicBezTo>
                    <a:pt x="1800" y="1949"/>
                    <a:pt x="1804" y="1949"/>
                    <a:pt x="1807" y="1949"/>
                  </a:cubicBezTo>
                  <a:cubicBezTo>
                    <a:pt x="1930" y="1949"/>
                    <a:pt x="2022" y="1857"/>
                    <a:pt x="2022" y="1734"/>
                  </a:cubicBezTo>
                  <a:lnTo>
                    <a:pt x="2022" y="1107"/>
                  </a:lnTo>
                  <a:cubicBezTo>
                    <a:pt x="2022" y="1052"/>
                    <a:pt x="2004" y="996"/>
                    <a:pt x="1961" y="953"/>
                  </a:cubicBezTo>
                  <a:lnTo>
                    <a:pt x="1070" y="62"/>
                  </a:lnTo>
                  <a:cubicBezTo>
                    <a:pt x="1027" y="19"/>
                    <a:pt x="971" y="0"/>
                    <a:pt x="9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51"/>
            <p:cNvSpPr/>
            <p:nvPr/>
          </p:nvSpPr>
          <p:spPr>
            <a:xfrm>
              <a:off x="6246918" y="1543352"/>
              <a:ext cx="54398" cy="52618"/>
            </a:xfrm>
            <a:custGeom>
              <a:avLst/>
              <a:gdLst/>
              <a:ahLst/>
              <a:cxnLst/>
              <a:rect l="l" t="t" r="r" b="b"/>
              <a:pathLst>
                <a:path w="2017" h="1951" extrusionOk="0">
                  <a:moveTo>
                    <a:pt x="1804" y="0"/>
                  </a:moveTo>
                  <a:cubicBezTo>
                    <a:pt x="1698" y="0"/>
                    <a:pt x="1592" y="72"/>
                    <a:pt x="1592" y="217"/>
                  </a:cubicBezTo>
                  <a:lnTo>
                    <a:pt x="1592" y="752"/>
                  </a:lnTo>
                  <a:lnTo>
                    <a:pt x="824" y="1520"/>
                  </a:lnTo>
                  <a:lnTo>
                    <a:pt x="283" y="1520"/>
                  </a:lnTo>
                  <a:cubicBezTo>
                    <a:pt x="0" y="1520"/>
                    <a:pt x="0" y="1950"/>
                    <a:pt x="283" y="1950"/>
                  </a:cubicBezTo>
                  <a:lnTo>
                    <a:pt x="910" y="1950"/>
                  </a:lnTo>
                  <a:cubicBezTo>
                    <a:pt x="965" y="1950"/>
                    <a:pt x="1027" y="1932"/>
                    <a:pt x="1064" y="1889"/>
                  </a:cubicBezTo>
                  <a:lnTo>
                    <a:pt x="1955" y="998"/>
                  </a:lnTo>
                  <a:cubicBezTo>
                    <a:pt x="1998" y="955"/>
                    <a:pt x="2016" y="899"/>
                    <a:pt x="2016" y="844"/>
                  </a:cubicBezTo>
                  <a:lnTo>
                    <a:pt x="2016" y="217"/>
                  </a:lnTo>
                  <a:cubicBezTo>
                    <a:pt x="2016" y="72"/>
                    <a:pt x="1910" y="0"/>
                    <a:pt x="18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51"/>
            <p:cNvSpPr/>
            <p:nvPr/>
          </p:nvSpPr>
          <p:spPr>
            <a:xfrm>
              <a:off x="6370414" y="1543460"/>
              <a:ext cx="54560" cy="52672"/>
            </a:xfrm>
            <a:custGeom>
              <a:avLst/>
              <a:gdLst/>
              <a:ahLst/>
              <a:cxnLst/>
              <a:rect l="l" t="t" r="r" b="b"/>
              <a:pathLst>
                <a:path w="2023" h="1953" extrusionOk="0">
                  <a:moveTo>
                    <a:pt x="216" y="1"/>
                  </a:moveTo>
                  <a:cubicBezTo>
                    <a:pt x="108" y="1"/>
                    <a:pt x="1" y="72"/>
                    <a:pt x="1" y="213"/>
                  </a:cubicBezTo>
                  <a:lnTo>
                    <a:pt x="1" y="846"/>
                  </a:lnTo>
                  <a:cubicBezTo>
                    <a:pt x="1" y="901"/>
                    <a:pt x="25" y="957"/>
                    <a:pt x="62" y="1000"/>
                  </a:cubicBezTo>
                  <a:lnTo>
                    <a:pt x="953" y="1891"/>
                  </a:lnTo>
                  <a:cubicBezTo>
                    <a:pt x="996" y="1928"/>
                    <a:pt x="1052" y="1952"/>
                    <a:pt x="1107" y="1952"/>
                  </a:cubicBezTo>
                  <a:lnTo>
                    <a:pt x="1740" y="1952"/>
                  </a:lnTo>
                  <a:cubicBezTo>
                    <a:pt x="2023" y="1952"/>
                    <a:pt x="2023" y="1522"/>
                    <a:pt x="1740" y="1522"/>
                  </a:cubicBezTo>
                  <a:lnTo>
                    <a:pt x="1199" y="1522"/>
                  </a:lnTo>
                  <a:lnTo>
                    <a:pt x="431" y="754"/>
                  </a:lnTo>
                  <a:lnTo>
                    <a:pt x="431" y="213"/>
                  </a:lnTo>
                  <a:cubicBezTo>
                    <a:pt x="431" y="72"/>
                    <a:pt x="323" y="1"/>
                    <a:pt x="2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51"/>
            <p:cNvSpPr/>
            <p:nvPr/>
          </p:nvSpPr>
          <p:spPr>
            <a:xfrm>
              <a:off x="6291499" y="1586747"/>
              <a:ext cx="88731" cy="87545"/>
            </a:xfrm>
            <a:custGeom>
              <a:avLst/>
              <a:gdLst/>
              <a:ahLst/>
              <a:cxnLst/>
              <a:rect l="l" t="t" r="r" b="b"/>
              <a:pathLst>
                <a:path w="3290" h="3246" extrusionOk="0">
                  <a:moveTo>
                    <a:pt x="2410" y="520"/>
                  </a:moveTo>
                  <a:lnTo>
                    <a:pt x="2754" y="858"/>
                  </a:lnTo>
                  <a:cubicBezTo>
                    <a:pt x="2349" y="1288"/>
                    <a:pt x="2349" y="1958"/>
                    <a:pt x="2754" y="2394"/>
                  </a:cubicBezTo>
                  <a:lnTo>
                    <a:pt x="2416" y="2726"/>
                  </a:lnTo>
                  <a:cubicBezTo>
                    <a:pt x="2201" y="2526"/>
                    <a:pt x="1926" y="2427"/>
                    <a:pt x="1650" y="2427"/>
                  </a:cubicBezTo>
                  <a:cubicBezTo>
                    <a:pt x="1374" y="2427"/>
                    <a:pt x="1098" y="2526"/>
                    <a:pt x="880" y="2726"/>
                  </a:cubicBezTo>
                  <a:lnTo>
                    <a:pt x="542" y="2394"/>
                  </a:lnTo>
                  <a:cubicBezTo>
                    <a:pt x="941" y="1958"/>
                    <a:pt x="941" y="1288"/>
                    <a:pt x="542" y="858"/>
                  </a:cubicBezTo>
                  <a:lnTo>
                    <a:pt x="874" y="520"/>
                  </a:lnTo>
                  <a:cubicBezTo>
                    <a:pt x="1092" y="719"/>
                    <a:pt x="1368" y="819"/>
                    <a:pt x="1644" y="819"/>
                  </a:cubicBezTo>
                  <a:cubicBezTo>
                    <a:pt x="1920" y="819"/>
                    <a:pt x="2195" y="719"/>
                    <a:pt x="2410" y="520"/>
                  </a:cubicBezTo>
                  <a:close/>
                  <a:moveTo>
                    <a:pt x="879" y="0"/>
                  </a:moveTo>
                  <a:cubicBezTo>
                    <a:pt x="824" y="0"/>
                    <a:pt x="769" y="22"/>
                    <a:pt x="726" y="65"/>
                  </a:cubicBezTo>
                  <a:lnTo>
                    <a:pt x="87" y="704"/>
                  </a:lnTo>
                  <a:cubicBezTo>
                    <a:pt x="1" y="784"/>
                    <a:pt x="1" y="919"/>
                    <a:pt x="87" y="1005"/>
                  </a:cubicBezTo>
                  <a:lnTo>
                    <a:pt x="210" y="1128"/>
                  </a:lnTo>
                  <a:cubicBezTo>
                    <a:pt x="480" y="1399"/>
                    <a:pt x="480" y="1841"/>
                    <a:pt x="210" y="2118"/>
                  </a:cubicBezTo>
                  <a:lnTo>
                    <a:pt x="87" y="2241"/>
                  </a:lnTo>
                  <a:cubicBezTo>
                    <a:pt x="1" y="2327"/>
                    <a:pt x="1" y="2462"/>
                    <a:pt x="87" y="2542"/>
                  </a:cubicBezTo>
                  <a:lnTo>
                    <a:pt x="726" y="3181"/>
                  </a:lnTo>
                  <a:cubicBezTo>
                    <a:pt x="766" y="3224"/>
                    <a:pt x="820" y="3246"/>
                    <a:pt x="874" y="3246"/>
                  </a:cubicBezTo>
                  <a:cubicBezTo>
                    <a:pt x="929" y="3246"/>
                    <a:pt x="984" y="3224"/>
                    <a:pt x="1027" y="3181"/>
                  </a:cubicBezTo>
                  <a:lnTo>
                    <a:pt x="1150" y="3058"/>
                  </a:lnTo>
                  <a:cubicBezTo>
                    <a:pt x="1288" y="2923"/>
                    <a:pt x="1467" y="2855"/>
                    <a:pt x="1645" y="2855"/>
                  </a:cubicBezTo>
                  <a:cubicBezTo>
                    <a:pt x="1823" y="2855"/>
                    <a:pt x="2001" y="2923"/>
                    <a:pt x="2140" y="3058"/>
                  </a:cubicBezTo>
                  <a:lnTo>
                    <a:pt x="2263" y="3181"/>
                  </a:lnTo>
                  <a:cubicBezTo>
                    <a:pt x="2306" y="3224"/>
                    <a:pt x="2361" y="3246"/>
                    <a:pt x="2416" y="3246"/>
                  </a:cubicBezTo>
                  <a:cubicBezTo>
                    <a:pt x="2470" y="3246"/>
                    <a:pt x="2524" y="3224"/>
                    <a:pt x="2564" y="3181"/>
                  </a:cubicBezTo>
                  <a:lnTo>
                    <a:pt x="3203" y="2542"/>
                  </a:lnTo>
                  <a:cubicBezTo>
                    <a:pt x="3289" y="2462"/>
                    <a:pt x="3289" y="2327"/>
                    <a:pt x="3203" y="2241"/>
                  </a:cubicBezTo>
                  <a:lnTo>
                    <a:pt x="3080" y="2118"/>
                  </a:lnTo>
                  <a:cubicBezTo>
                    <a:pt x="2810" y="1841"/>
                    <a:pt x="2810" y="1405"/>
                    <a:pt x="3080" y="1128"/>
                  </a:cubicBezTo>
                  <a:lnTo>
                    <a:pt x="3203" y="1005"/>
                  </a:lnTo>
                  <a:cubicBezTo>
                    <a:pt x="3289" y="919"/>
                    <a:pt x="3289" y="784"/>
                    <a:pt x="3203" y="704"/>
                  </a:cubicBezTo>
                  <a:lnTo>
                    <a:pt x="2564" y="65"/>
                  </a:lnTo>
                  <a:cubicBezTo>
                    <a:pt x="2524" y="22"/>
                    <a:pt x="2470" y="0"/>
                    <a:pt x="2416" y="0"/>
                  </a:cubicBezTo>
                  <a:cubicBezTo>
                    <a:pt x="2361" y="0"/>
                    <a:pt x="2306" y="22"/>
                    <a:pt x="2263" y="65"/>
                  </a:cubicBezTo>
                  <a:lnTo>
                    <a:pt x="2140" y="188"/>
                  </a:lnTo>
                  <a:cubicBezTo>
                    <a:pt x="2005" y="323"/>
                    <a:pt x="1826" y="390"/>
                    <a:pt x="1648" y="390"/>
                  </a:cubicBezTo>
                  <a:cubicBezTo>
                    <a:pt x="1470" y="390"/>
                    <a:pt x="1292" y="323"/>
                    <a:pt x="1156" y="188"/>
                  </a:cubicBezTo>
                  <a:lnTo>
                    <a:pt x="1027" y="65"/>
                  </a:lnTo>
                  <a:cubicBezTo>
                    <a:pt x="987" y="22"/>
                    <a:pt x="933" y="0"/>
                    <a:pt x="87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51"/>
            <p:cNvSpPr/>
            <p:nvPr/>
          </p:nvSpPr>
          <p:spPr>
            <a:xfrm>
              <a:off x="6042674" y="1528977"/>
              <a:ext cx="97820" cy="95824"/>
            </a:xfrm>
            <a:custGeom>
              <a:avLst/>
              <a:gdLst/>
              <a:ahLst/>
              <a:cxnLst/>
              <a:rect l="l" t="t" r="r" b="b"/>
              <a:pathLst>
                <a:path w="3627" h="3553" extrusionOk="0">
                  <a:moveTo>
                    <a:pt x="216" y="0"/>
                  </a:moveTo>
                  <a:cubicBezTo>
                    <a:pt x="99" y="0"/>
                    <a:pt x="0" y="98"/>
                    <a:pt x="0" y="215"/>
                  </a:cubicBezTo>
                  <a:lnTo>
                    <a:pt x="0" y="3338"/>
                  </a:lnTo>
                  <a:cubicBezTo>
                    <a:pt x="0" y="3454"/>
                    <a:pt x="99" y="3553"/>
                    <a:pt x="216" y="3553"/>
                  </a:cubicBezTo>
                  <a:cubicBezTo>
                    <a:pt x="338" y="3553"/>
                    <a:pt x="431" y="3454"/>
                    <a:pt x="431" y="3338"/>
                  </a:cubicBezTo>
                  <a:lnTo>
                    <a:pt x="431" y="430"/>
                  </a:lnTo>
                  <a:lnTo>
                    <a:pt x="3338" y="430"/>
                  </a:lnTo>
                  <a:cubicBezTo>
                    <a:pt x="3627" y="430"/>
                    <a:pt x="3627" y="0"/>
                    <a:pt x="33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51"/>
            <p:cNvSpPr/>
            <p:nvPr/>
          </p:nvSpPr>
          <p:spPr>
            <a:xfrm>
              <a:off x="6178765" y="1665068"/>
              <a:ext cx="54587" cy="52672"/>
            </a:xfrm>
            <a:custGeom>
              <a:avLst/>
              <a:gdLst/>
              <a:ahLst/>
              <a:cxnLst/>
              <a:rect l="l" t="t" r="r" b="b"/>
              <a:pathLst>
                <a:path w="2024" h="1953" extrusionOk="0">
                  <a:moveTo>
                    <a:pt x="1107" y="0"/>
                  </a:moveTo>
                  <a:cubicBezTo>
                    <a:pt x="1052" y="0"/>
                    <a:pt x="997" y="25"/>
                    <a:pt x="954" y="62"/>
                  </a:cubicBezTo>
                  <a:lnTo>
                    <a:pt x="62" y="953"/>
                  </a:lnTo>
                  <a:cubicBezTo>
                    <a:pt x="25" y="996"/>
                    <a:pt x="1" y="1052"/>
                    <a:pt x="1" y="1107"/>
                  </a:cubicBezTo>
                  <a:lnTo>
                    <a:pt x="1" y="1740"/>
                  </a:lnTo>
                  <a:cubicBezTo>
                    <a:pt x="1" y="1881"/>
                    <a:pt x="108" y="1952"/>
                    <a:pt x="216" y="1952"/>
                  </a:cubicBezTo>
                  <a:cubicBezTo>
                    <a:pt x="324" y="1952"/>
                    <a:pt x="431" y="1881"/>
                    <a:pt x="431" y="1740"/>
                  </a:cubicBezTo>
                  <a:lnTo>
                    <a:pt x="431" y="1199"/>
                  </a:lnTo>
                  <a:lnTo>
                    <a:pt x="1200" y="431"/>
                  </a:lnTo>
                  <a:lnTo>
                    <a:pt x="1734" y="431"/>
                  </a:lnTo>
                  <a:cubicBezTo>
                    <a:pt x="2023" y="431"/>
                    <a:pt x="2023" y="7"/>
                    <a:pt x="1734" y="7"/>
                  </a:cubicBezTo>
                  <a:lnTo>
                    <a:pt x="174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51"/>
            <p:cNvSpPr/>
            <p:nvPr/>
          </p:nvSpPr>
          <p:spPr>
            <a:xfrm>
              <a:off x="6055107" y="1665068"/>
              <a:ext cx="54722" cy="52592"/>
            </a:xfrm>
            <a:custGeom>
              <a:avLst/>
              <a:gdLst/>
              <a:ahLst/>
              <a:cxnLst/>
              <a:rect l="l" t="t" r="r" b="b"/>
              <a:pathLst>
                <a:path w="2029" h="1950" extrusionOk="0">
                  <a:moveTo>
                    <a:pt x="289" y="0"/>
                  </a:moveTo>
                  <a:cubicBezTo>
                    <a:pt x="0" y="0"/>
                    <a:pt x="0" y="431"/>
                    <a:pt x="289" y="431"/>
                  </a:cubicBezTo>
                  <a:lnTo>
                    <a:pt x="824" y="431"/>
                  </a:lnTo>
                  <a:lnTo>
                    <a:pt x="1592" y="1199"/>
                  </a:lnTo>
                  <a:lnTo>
                    <a:pt x="1592" y="1734"/>
                  </a:lnTo>
                  <a:cubicBezTo>
                    <a:pt x="1592" y="1853"/>
                    <a:pt x="1685" y="1949"/>
                    <a:pt x="1803" y="1949"/>
                  </a:cubicBezTo>
                  <a:cubicBezTo>
                    <a:pt x="1806" y="1949"/>
                    <a:pt x="1810" y="1949"/>
                    <a:pt x="1814" y="1949"/>
                  </a:cubicBezTo>
                  <a:cubicBezTo>
                    <a:pt x="1931" y="1949"/>
                    <a:pt x="2029" y="1857"/>
                    <a:pt x="2029" y="1734"/>
                  </a:cubicBezTo>
                  <a:lnTo>
                    <a:pt x="2029" y="1107"/>
                  </a:lnTo>
                  <a:cubicBezTo>
                    <a:pt x="2029" y="1052"/>
                    <a:pt x="2004" y="996"/>
                    <a:pt x="1961" y="953"/>
                  </a:cubicBezTo>
                  <a:lnTo>
                    <a:pt x="1070" y="62"/>
                  </a:lnTo>
                  <a:cubicBezTo>
                    <a:pt x="1027" y="25"/>
                    <a:pt x="972" y="0"/>
                    <a:pt x="9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51"/>
            <p:cNvSpPr/>
            <p:nvPr/>
          </p:nvSpPr>
          <p:spPr>
            <a:xfrm>
              <a:off x="6055269" y="1543352"/>
              <a:ext cx="54560" cy="52618"/>
            </a:xfrm>
            <a:custGeom>
              <a:avLst/>
              <a:gdLst/>
              <a:ahLst/>
              <a:cxnLst/>
              <a:rect l="l" t="t" r="r" b="b"/>
              <a:pathLst>
                <a:path w="2023" h="1951" extrusionOk="0">
                  <a:moveTo>
                    <a:pt x="1808" y="0"/>
                  </a:moveTo>
                  <a:cubicBezTo>
                    <a:pt x="1700" y="0"/>
                    <a:pt x="1593" y="72"/>
                    <a:pt x="1593" y="217"/>
                  </a:cubicBezTo>
                  <a:lnTo>
                    <a:pt x="1593" y="752"/>
                  </a:lnTo>
                  <a:lnTo>
                    <a:pt x="824" y="1520"/>
                  </a:lnTo>
                  <a:lnTo>
                    <a:pt x="289" y="1520"/>
                  </a:lnTo>
                  <a:cubicBezTo>
                    <a:pt x="1" y="1520"/>
                    <a:pt x="1" y="1950"/>
                    <a:pt x="289" y="1950"/>
                  </a:cubicBezTo>
                  <a:lnTo>
                    <a:pt x="916" y="1950"/>
                  </a:lnTo>
                  <a:cubicBezTo>
                    <a:pt x="972" y="1950"/>
                    <a:pt x="1027" y="1932"/>
                    <a:pt x="1070" y="1889"/>
                  </a:cubicBezTo>
                  <a:lnTo>
                    <a:pt x="1961" y="998"/>
                  </a:lnTo>
                  <a:cubicBezTo>
                    <a:pt x="1998" y="955"/>
                    <a:pt x="2023" y="899"/>
                    <a:pt x="2023" y="844"/>
                  </a:cubicBezTo>
                  <a:lnTo>
                    <a:pt x="2023" y="217"/>
                  </a:lnTo>
                  <a:cubicBezTo>
                    <a:pt x="2023" y="72"/>
                    <a:pt x="1915" y="0"/>
                    <a:pt x="180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51"/>
            <p:cNvSpPr/>
            <p:nvPr/>
          </p:nvSpPr>
          <p:spPr>
            <a:xfrm>
              <a:off x="6178765" y="1543541"/>
              <a:ext cx="54749" cy="52591"/>
            </a:xfrm>
            <a:custGeom>
              <a:avLst/>
              <a:gdLst/>
              <a:ahLst/>
              <a:cxnLst/>
              <a:rect l="l" t="t" r="r" b="b"/>
              <a:pathLst>
                <a:path w="2030" h="1950" extrusionOk="0">
                  <a:moveTo>
                    <a:pt x="227" y="1"/>
                  </a:moveTo>
                  <a:cubicBezTo>
                    <a:pt x="223" y="1"/>
                    <a:pt x="220" y="1"/>
                    <a:pt x="216" y="1"/>
                  </a:cubicBezTo>
                  <a:cubicBezTo>
                    <a:pt x="99" y="1"/>
                    <a:pt x="7" y="93"/>
                    <a:pt x="7" y="210"/>
                  </a:cubicBezTo>
                  <a:lnTo>
                    <a:pt x="7" y="843"/>
                  </a:lnTo>
                  <a:cubicBezTo>
                    <a:pt x="1" y="898"/>
                    <a:pt x="25" y="954"/>
                    <a:pt x="69" y="997"/>
                  </a:cubicBezTo>
                  <a:lnTo>
                    <a:pt x="960" y="1888"/>
                  </a:lnTo>
                  <a:cubicBezTo>
                    <a:pt x="997" y="1931"/>
                    <a:pt x="1052" y="1949"/>
                    <a:pt x="1113" y="1949"/>
                  </a:cubicBezTo>
                  <a:lnTo>
                    <a:pt x="1740" y="1949"/>
                  </a:lnTo>
                  <a:cubicBezTo>
                    <a:pt x="2029" y="1949"/>
                    <a:pt x="2029" y="1519"/>
                    <a:pt x="1740" y="1519"/>
                  </a:cubicBezTo>
                  <a:lnTo>
                    <a:pt x="1206" y="1519"/>
                  </a:lnTo>
                  <a:lnTo>
                    <a:pt x="437" y="751"/>
                  </a:lnTo>
                  <a:lnTo>
                    <a:pt x="437" y="216"/>
                  </a:lnTo>
                  <a:cubicBezTo>
                    <a:pt x="437" y="97"/>
                    <a:pt x="345" y="1"/>
                    <a:pt x="22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51"/>
            <p:cNvSpPr/>
            <p:nvPr/>
          </p:nvSpPr>
          <p:spPr>
            <a:xfrm>
              <a:off x="6099877" y="1586720"/>
              <a:ext cx="88866" cy="87572"/>
            </a:xfrm>
            <a:custGeom>
              <a:avLst/>
              <a:gdLst/>
              <a:ahLst/>
              <a:cxnLst/>
              <a:rect l="l" t="t" r="r" b="b"/>
              <a:pathLst>
                <a:path w="3295" h="3247" extrusionOk="0">
                  <a:moveTo>
                    <a:pt x="2416" y="521"/>
                  </a:moveTo>
                  <a:lnTo>
                    <a:pt x="2754" y="859"/>
                  </a:lnTo>
                  <a:cubicBezTo>
                    <a:pt x="2348" y="1289"/>
                    <a:pt x="2348" y="1959"/>
                    <a:pt x="2754" y="2395"/>
                  </a:cubicBezTo>
                  <a:lnTo>
                    <a:pt x="2416" y="2727"/>
                  </a:lnTo>
                  <a:cubicBezTo>
                    <a:pt x="2201" y="2527"/>
                    <a:pt x="1926" y="2428"/>
                    <a:pt x="1650" y="2428"/>
                  </a:cubicBezTo>
                  <a:cubicBezTo>
                    <a:pt x="1374" y="2428"/>
                    <a:pt x="1097" y="2527"/>
                    <a:pt x="879" y="2727"/>
                  </a:cubicBezTo>
                  <a:lnTo>
                    <a:pt x="541" y="2395"/>
                  </a:lnTo>
                  <a:cubicBezTo>
                    <a:pt x="947" y="1959"/>
                    <a:pt x="947" y="1289"/>
                    <a:pt x="541" y="859"/>
                  </a:cubicBezTo>
                  <a:lnTo>
                    <a:pt x="879" y="521"/>
                  </a:lnTo>
                  <a:cubicBezTo>
                    <a:pt x="1094" y="720"/>
                    <a:pt x="1369" y="820"/>
                    <a:pt x="1645" y="820"/>
                  </a:cubicBezTo>
                  <a:cubicBezTo>
                    <a:pt x="1921" y="820"/>
                    <a:pt x="2198" y="720"/>
                    <a:pt x="2416" y="521"/>
                  </a:cubicBezTo>
                  <a:close/>
                  <a:moveTo>
                    <a:pt x="2420" y="0"/>
                  </a:moveTo>
                  <a:cubicBezTo>
                    <a:pt x="2364" y="0"/>
                    <a:pt x="2309" y="22"/>
                    <a:pt x="2268" y="66"/>
                  </a:cubicBezTo>
                  <a:lnTo>
                    <a:pt x="2139" y="189"/>
                  </a:lnTo>
                  <a:cubicBezTo>
                    <a:pt x="2004" y="324"/>
                    <a:pt x="1826" y="391"/>
                    <a:pt x="1647" y="391"/>
                  </a:cubicBezTo>
                  <a:cubicBezTo>
                    <a:pt x="1469" y="391"/>
                    <a:pt x="1291" y="324"/>
                    <a:pt x="1156" y="189"/>
                  </a:cubicBezTo>
                  <a:lnTo>
                    <a:pt x="1033" y="66"/>
                  </a:lnTo>
                  <a:cubicBezTo>
                    <a:pt x="990" y="23"/>
                    <a:pt x="934" y="1"/>
                    <a:pt x="879" y="1"/>
                  </a:cubicBezTo>
                  <a:cubicBezTo>
                    <a:pt x="824" y="1"/>
                    <a:pt x="768" y="23"/>
                    <a:pt x="725" y="66"/>
                  </a:cubicBezTo>
                  <a:lnTo>
                    <a:pt x="86" y="705"/>
                  </a:lnTo>
                  <a:cubicBezTo>
                    <a:pt x="0" y="785"/>
                    <a:pt x="0" y="920"/>
                    <a:pt x="86" y="1006"/>
                  </a:cubicBezTo>
                  <a:lnTo>
                    <a:pt x="209" y="1129"/>
                  </a:lnTo>
                  <a:cubicBezTo>
                    <a:pt x="486" y="1400"/>
                    <a:pt x="486" y="1842"/>
                    <a:pt x="209" y="2119"/>
                  </a:cubicBezTo>
                  <a:lnTo>
                    <a:pt x="86" y="2242"/>
                  </a:lnTo>
                  <a:cubicBezTo>
                    <a:pt x="0" y="2328"/>
                    <a:pt x="0" y="2463"/>
                    <a:pt x="86" y="2543"/>
                  </a:cubicBezTo>
                  <a:lnTo>
                    <a:pt x="725" y="3182"/>
                  </a:lnTo>
                  <a:cubicBezTo>
                    <a:pt x="768" y="3225"/>
                    <a:pt x="824" y="3247"/>
                    <a:pt x="879" y="3247"/>
                  </a:cubicBezTo>
                  <a:cubicBezTo>
                    <a:pt x="934" y="3247"/>
                    <a:pt x="990" y="3225"/>
                    <a:pt x="1033" y="3182"/>
                  </a:cubicBezTo>
                  <a:lnTo>
                    <a:pt x="1156" y="3059"/>
                  </a:lnTo>
                  <a:cubicBezTo>
                    <a:pt x="1291" y="2924"/>
                    <a:pt x="1469" y="2856"/>
                    <a:pt x="1647" y="2856"/>
                  </a:cubicBezTo>
                  <a:cubicBezTo>
                    <a:pt x="1826" y="2856"/>
                    <a:pt x="2004" y="2924"/>
                    <a:pt x="2139" y="3059"/>
                  </a:cubicBezTo>
                  <a:lnTo>
                    <a:pt x="2268" y="3182"/>
                  </a:lnTo>
                  <a:cubicBezTo>
                    <a:pt x="2308" y="3225"/>
                    <a:pt x="2362" y="3247"/>
                    <a:pt x="2416" y="3247"/>
                  </a:cubicBezTo>
                  <a:cubicBezTo>
                    <a:pt x="2471" y="3247"/>
                    <a:pt x="2526" y="3225"/>
                    <a:pt x="2569" y="3182"/>
                  </a:cubicBezTo>
                  <a:lnTo>
                    <a:pt x="3209" y="2543"/>
                  </a:lnTo>
                  <a:cubicBezTo>
                    <a:pt x="3295" y="2463"/>
                    <a:pt x="3295" y="2328"/>
                    <a:pt x="3209" y="2242"/>
                  </a:cubicBezTo>
                  <a:lnTo>
                    <a:pt x="3086" y="2119"/>
                  </a:lnTo>
                  <a:cubicBezTo>
                    <a:pt x="2815" y="1842"/>
                    <a:pt x="2815" y="1400"/>
                    <a:pt x="3086" y="1129"/>
                  </a:cubicBezTo>
                  <a:lnTo>
                    <a:pt x="3209" y="1006"/>
                  </a:lnTo>
                  <a:cubicBezTo>
                    <a:pt x="3295" y="920"/>
                    <a:pt x="3295" y="785"/>
                    <a:pt x="3209" y="705"/>
                  </a:cubicBezTo>
                  <a:lnTo>
                    <a:pt x="2569" y="60"/>
                  </a:lnTo>
                  <a:cubicBezTo>
                    <a:pt x="2527" y="20"/>
                    <a:pt x="2473" y="0"/>
                    <a:pt x="242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51"/>
            <p:cNvSpPr/>
            <p:nvPr/>
          </p:nvSpPr>
          <p:spPr>
            <a:xfrm>
              <a:off x="6370414" y="1856717"/>
              <a:ext cx="54398" cy="52618"/>
            </a:xfrm>
            <a:custGeom>
              <a:avLst/>
              <a:gdLst/>
              <a:ahLst/>
              <a:cxnLst/>
              <a:rect l="l" t="t" r="r" b="b"/>
              <a:pathLst>
                <a:path w="2017" h="1951" extrusionOk="0">
                  <a:moveTo>
                    <a:pt x="1107" y="0"/>
                  </a:moveTo>
                  <a:cubicBezTo>
                    <a:pt x="1052" y="0"/>
                    <a:pt x="990" y="19"/>
                    <a:pt x="953" y="62"/>
                  </a:cubicBezTo>
                  <a:lnTo>
                    <a:pt x="62" y="953"/>
                  </a:lnTo>
                  <a:cubicBezTo>
                    <a:pt x="19" y="990"/>
                    <a:pt x="1" y="1051"/>
                    <a:pt x="1" y="1107"/>
                  </a:cubicBezTo>
                  <a:lnTo>
                    <a:pt x="1" y="1733"/>
                  </a:lnTo>
                  <a:cubicBezTo>
                    <a:pt x="1" y="1878"/>
                    <a:pt x="107" y="1950"/>
                    <a:pt x="213" y="1950"/>
                  </a:cubicBezTo>
                  <a:cubicBezTo>
                    <a:pt x="319" y="1950"/>
                    <a:pt x="425" y="1878"/>
                    <a:pt x="425" y="1733"/>
                  </a:cubicBezTo>
                  <a:lnTo>
                    <a:pt x="425" y="1199"/>
                  </a:lnTo>
                  <a:lnTo>
                    <a:pt x="1193" y="430"/>
                  </a:lnTo>
                  <a:lnTo>
                    <a:pt x="1734" y="430"/>
                  </a:lnTo>
                  <a:cubicBezTo>
                    <a:pt x="2017" y="430"/>
                    <a:pt x="2017" y="0"/>
                    <a:pt x="17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51"/>
            <p:cNvSpPr/>
            <p:nvPr/>
          </p:nvSpPr>
          <p:spPr>
            <a:xfrm>
              <a:off x="6246756" y="1856528"/>
              <a:ext cx="54560" cy="52753"/>
            </a:xfrm>
            <a:custGeom>
              <a:avLst/>
              <a:gdLst/>
              <a:ahLst/>
              <a:cxnLst/>
              <a:rect l="l" t="t" r="r" b="b"/>
              <a:pathLst>
                <a:path w="2023" h="1956" extrusionOk="0">
                  <a:moveTo>
                    <a:pt x="283" y="1"/>
                  </a:moveTo>
                  <a:cubicBezTo>
                    <a:pt x="0" y="1"/>
                    <a:pt x="0" y="431"/>
                    <a:pt x="283" y="431"/>
                  </a:cubicBezTo>
                  <a:lnTo>
                    <a:pt x="824" y="431"/>
                  </a:lnTo>
                  <a:lnTo>
                    <a:pt x="1592" y="1200"/>
                  </a:lnTo>
                  <a:lnTo>
                    <a:pt x="1592" y="1740"/>
                  </a:lnTo>
                  <a:cubicBezTo>
                    <a:pt x="1592" y="1857"/>
                    <a:pt x="1690" y="1956"/>
                    <a:pt x="1807" y="1956"/>
                  </a:cubicBezTo>
                  <a:cubicBezTo>
                    <a:pt x="1930" y="1956"/>
                    <a:pt x="2022" y="1857"/>
                    <a:pt x="2022" y="1740"/>
                  </a:cubicBezTo>
                  <a:lnTo>
                    <a:pt x="2022" y="1114"/>
                  </a:lnTo>
                  <a:cubicBezTo>
                    <a:pt x="2022" y="1052"/>
                    <a:pt x="2004" y="997"/>
                    <a:pt x="1961" y="960"/>
                  </a:cubicBezTo>
                  <a:lnTo>
                    <a:pt x="1070" y="69"/>
                  </a:lnTo>
                  <a:cubicBezTo>
                    <a:pt x="1027" y="26"/>
                    <a:pt x="971" y="1"/>
                    <a:pt x="9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51"/>
            <p:cNvSpPr/>
            <p:nvPr/>
          </p:nvSpPr>
          <p:spPr>
            <a:xfrm>
              <a:off x="6246918" y="1734947"/>
              <a:ext cx="54398" cy="52645"/>
            </a:xfrm>
            <a:custGeom>
              <a:avLst/>
              <a:gdLst/>
              <a:ahLst/>
              <a:cxnLst/>
              <a:rect l="l" t="t" r="r" b="b"/>
              <a:pathLst>
                <a:path w="2017" h="1952" extrusionOk="0">
                  <a:moveTo>
                    <a:pt x="1804" y="0"/>
                  </a:moveTo>
                  <a:cubicBezTo>
                    <a:pt x="1698" y="0"/>
                    <a:pt x="1592" y="71"/>
                    <a:pt x="1592" y="212"/>
                  </a:cubicBezTo>
                  <a:lnTo>
                    <a:pt x="1592" y="753"/>
                  </a:lnTo>
                  <a:lnTo>
                    <a:pt x="824" y="1522"/>
                  </a:lnTo>
                  <a:lnTo>
                    <a:pt x="283" y="1522"/>
                  </a:lnTo>
                  <a:cubicBezTo>
                    <a:pt x="0" y="1522"/>
                    <a:pt x="0" y="1946"/>
                    <a:pt x="283" y="1946"/>
                  </a:cubicBezTo>
                  <a:lnTo>
                    <a:pt x="283" y="1952"/>
                  </a:lnTo>
                  <a:lnTo>
                    <a:pt x="910" y="1952"/>
                  </a:lnTo>
                  <a:cubicBezTo>
                    <a:pt x="965" y="1952"/>
                    <a:pt x="1027" y="1927"/>
                    <a:pt x="1064" y="1890"/>
                  </a:cubicBezTo>
                  <a:lnTo>
                    <a:pt x="1955" y="999"/>
                  </a:lnTo>
                  <a:cubicBezTo>
                    <a:pt x="1998" y="956"/>
                    <a:pt x="2016" y="901"/>
                    <a:pt x="2016" y="845"/>
                  </a:cubicBezTo>
                  <a:lnTo>
                    <a:pt x="2016" y="212"/>
                  </a:lnTo>
                  <a:cubicBezTo>
                    <a:pt x="2016" y="71"/>
                    <a:pt x="1910" y="0"/>
                    <a:pt x="18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51"/>
            <p:cNvSpPr/>
            <p:nvPr/>
          </p:nvSpPr>
          <p:spPr>
            <a:xfrm>
              <a:off x="6370414" y="1735028"/>
              <a:ext cx="54560" cy="52565"/>
            </a:xfrm>
            <a:custGeom>
              <a:avLst/>
              <a:gdLst/>
              <a:ahLst/>
              <a:cxnLst/>
              <a:rect l="l" t="t" r="r" b="b"/>
              <a:pathLst>
                <a:path w="2023" h="1949" extrusionOk="0">
                  <a:moveTo>
                    <a:pt x="226" y="0"/>
                  </a:moveTo>
                  <a:cubicBezTo>
                    <a:pt x="223" y="0"/>
                    <a:pt x="219" y="0"/>
                    <a:pt x="216" y="0"/>
                  </a:cubicBezTo>
                  <a:cubicBezTo>
                    <a:pt x="93" y="0"/>
                    <a:pt x="1" y="93"/>
                    <a:pt x="1" y="209"/>
                  </a:cubicBezTo>
                  <a:lnTo>
                    <a:pt x="1" y="842"/>
                  </a:lnTo>
                  <a:cubicBezTo>
                    <a:pt x="1" y="898"/>
                    <a:pt x="19" y="953"/>
                    <a:pt x="62" y="996"/>
                  </a:cubicBezTo>
                  <a:lnTo>
                    <a:pt x="953" y="1887"/>
                  </a:lnTo>
                  <a:cubicBezTo>
                    <a:pt x="990" y="1930"/>
                    <a:pt x="1052" y="1949"/>
                    <a:pt x="1107" y="1949"/>
                  </a:cubicBezTo>
                  <a:lnTo>
                    <a:pt x="1734" y="1949"/>
                  </a:lnTo>
                  <a:cubicBezTo>
                    <a:pt x="2023" y="1949"/>
                    <a:pt x="2023" y="1519"/>
                    <a:pt x="1734" y="1519"/>
                  </a:cubicBezTo>
                  <a:lnTo>
                    <a:pt x="1199" y="1519"/>
                  </a:lnTo>
                  <a:lnTo>
                    <a:pt x="431" y="750"/>
                  </a:lnTo>
                  <a:lnTo>
                    <a:pt x="431" y="216"/>
                  </a:lnTo>
                  <a:cubicBezTo>
                    <a:pt x="431" y="96"/>
                    <a:pt x="338" y="0"/>
                    <a:pt x="22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51"/>
            <p:cNvSpPr/>
            <p:nvPr/>
          </p:nvSpPr>
          <p:spPr>
            <a:xfrm>
              <a:off x="6291499" y="1778207"/>
              <a:ext cx="88731" cy="87733"/>
            </a:xfrm>
            <a:custGeom>
              <a:avLst/>
              <a:gdLst/>
              <a:ahLst/>
              <a:cxnLst/>
              <a:rect l="l" t="t" r="r" b="b"/>
              <a:pathLst>
                <a:path w="3290" h="3253" extrusionOk="0">
                  <a:moveTo>
                    <a:pt x="2410" y="520"/>
                  </a:moveTo>
                  <a:lnTo>
                    <a:pt x="2748" y="858"/>
                  </a:lnTo>
                  <a:cubicBezTo>
                    <a:pt x="2349" y="1295"/>
                    <a:pt x="2349" y="1964"/>
                    <a:pt x="2748" y="2395"/>
                  </a:cubicBezTo>
                  <a:lnTo>
                    <a:pt x="2410" y="2733"/>
                  </a:lnTo>
                  <a:cubicBezTo>
                    <a:pt x="2195" y="2530"/>
                    <a:pt x="1920" y="2429"/>
                    <a:pt x="1644" y="2429"/>
                  </a:cubicBezTo>
                  <a:cubicBezTo>
                    <a:pt x="1368" y="2429"/>
                    <a:pt x="1092" y="2530"/>
                    <a:pt x="874" y="2733"/>
                  </a:cubicBezTo>
                  <a:lnTo>
                    <a:pt x="542" y="2395"/>
                  </a:lnTo>
                  <a:cubicBezTo>
                    <a:pt x="941" y="1964"/>
                    <a:pt x="941" y="1295"/>
                    <a:pt x="542" y="858"/>
                  </a:cubicBezTo>
                  <a:lnTo>
                    <a:pt x="874" y="520"/>
                  </a:lnTo>
                  <a:cubicBezTo>
                    <a:pt x="1092" y="723"/>
                    <a:pt x="1368" y="824"/>
                    <a:pt x="1644" y="824"/>
                  </a:cubicBezTo>
                  <a:cubicBezTo>
                    <a:pt x="1920" y="824"/>
                    <a:pt x="2195" y="723"/>
                    <a:pt x="2410" y="520"/>
                  </a:cubicBezTo>
                  <a:close/>
                  <a:moveTo>
                    <a:pt x="874" y="1"/>
                  </a:moveTo>
                  <a:cubicBezTo>
                    <a:pt x="820" y="1"/>
                    <a:pt x="766" y="22"/>
                    <a:pt x="726" y="65"/>
                  </a:cubicBezTo>
                  <a:lnTo>
                    <a:pt x="87" y="704"/>
                  </a:lnTo>
                  <a:cubicBezTo>
                    <a:pt x="1" y="790"/>
                    <a:pt x="1" y="926"/>
                    <a:pt x="87" y="1012"/>
                  </a:cubicBezTo>
                  <a:lnTo>
                    <a:pt x="210" y="1135"/>
                  </a:lnTo>
                  <a:cubicBezTo>
                    <a:pt x="480" y="1405"/>
                    <a:pt x="480" y="1848"/>
                    <a:pt x="210" y="2118"/>
                  </a:cubicBezTo>
                  <a:lnTo>
                    <a:pt x="87" y="2247"/>
                  </a:lnTo>
                  <a:cubicBezTo>
                    <a:pt x="1" y="2327"/>
                    <a:pt x="1" y="2462"/>
                    <a:pt x="87" y="2548"/>
                  </a:cubicBezTo>
                  <a:lnTo>
                    <a:pt x="726" y="3188"/>
                  </a:lnTo>
                  <a:cubicBezTo>
                    <a:pt x="766" y="3231"/>
                    <a:pt x="820" y="3252"/>
                    <a:pt x="874" y="3252"/>
                  </a:cubicBezTo>
                  <a:cubicBezTo>
                    <a:pt x="929" y="3252"/>
                    <a:pt x="984" y="3231"/>
                    <a:pt x="1027" y="3188"/>
                  </a:cubicBezTo>
                  <a:lnTo>
                    <a:pt x="1150" y="3065"/>
                  </a:lnTo>
                  <a:cubicBezTo>
                    <a:pt x="1288" y="2930"/>
                    <a:pt x="1467" y="2862"/>
                    <a:pt x="1645" y="2862"/>
                  </a:cubicBezTo>
                  <a:cubicBezTo>
                    <a:pt x="1823" y="2862"/>
                    <a:pt x="2001" y="2930"/>
                    <a:pt x="2140" y="3065"/>
                  </a:cubicBezTo>
                  <a:lnTo>
                    <a:pt x="2263" y="3188"/>
                  </a:lnTo>
                  <a:cubicBezTo>
                    <a:pt x="2306" y="3231"/>
                    <a:pt x="2361" y="3252"/>
                    <a:pt x="2416" y="3252"/>
                  </a:cubicBezTo>
                  <a:cubicBezTo>
                    <a:pt x="2470" y="3252"/>
                    <a:pt x="2524" y="3231"/>
                    <a:pt x="2564" y="3188"/>
                  </a:cubicBezTo>
                  <a:lnTo>
                    <a:pt x="3203" y="2548"/>
                  </a:lnTo>
                  <a:cubicBezTo>
                    <a:pt x="3289" y="2462"/>
                    <a:pt x="3289" y="2327"/>
                    <a:pt x="3203" y="2247"/>
                  </a:cubicBezTo>
                  <a:lnTo>
                    <a:pt x="3080" y="2118"/>
                  </a:lnTo>
                  <a:cubicBezTo>
                    <a:pt x="2810" y="1848"/>
                    <a:pt x="2810" y="1405"/>
                    <a:pt x="3080" y="1135"/>
                  </a:cubicBezTo>
                  <a:lnTo>
                    <a:pt x="3203" y="1012"/>
                  </a:lnTo>
                  <a:cubicBezTo>
                    <a:pt x="3289" y="926"/>
                    <a:pt x="3289" y="790"/>
                    <a:pt x="3203" y="704"/>
                  </a:cubicBezTo>
                  <a:lnTo>
                    <a:pt x="2564" y="65"/>
                  </a:lnTo>
                  <a:cubicBezTo>
                    <a:pt x="2524" y="22"/>
                    <a:pt x="2470" y="1"/>
                    <a:pt x="2416" y="1"/>
                  </a:cubicBezTo>
                  <a:cubicBezTo>
                    <a:pt x="2361" y="1"/>
                    <a:pt x="2306" y="22"/>
                    <a:pt x="2263" y="65"/>
                  </a:cubicBezTo>
                  <a:lnTo>
                    <a:pt x="2140" y="188"/>
                  </a:lnTo>
                  <a:cubicBezTo>
                    <a:pt x="2001" y="326"/>
                    <a:pt x="1823" y="396"/>
                    <a:pt x="1645" y="396"/>
                  </a:cubicBezTo>
                  <a:cubicBezTo>
                    <a:pt x="1467" y="396"/>
                    <a:pt x="1288" y="326"/>
                    <a:pt x="1150" y="188"/>
                  </a:cubicBezTo>
                  <a:lnTo>
                    <a:pt x="1027" y="65"/>
                  </a:lnTo>
                  <a:cubicBezTo>
                    <a:pt x="984" y="22"/>
                    <a:pt x="929" y="1"/>
                    <a:pt x="8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51"/>
            <p:cNvSpPr/>
            <p:nvPr/>
          </p:nvSpPr>
          <p:spPr>
            <a:xfrm>
              <a:off x="6178765" y="1856717"/>
              <a:ext cx="54587" cy="52618"/>
            </a:xfrm>
            <a:custGeom>
              <a:avLst/>
              <a:gdLst/>
              <a:ahLst/>
              <a:cxnLst/>
              <a:rect l="l" t="t" r="r" b="b"/>
              <a:pathLst>
                <a:path w="2024" h="1951" extrusionOk="0">
                  <a:moveTo>
                    <a:pt x="1107" y="0"/>
                  </a:moveTo>
                  <a:cubicBezTo>
                    <a:pt x="1052" y="0"/>
                    <a:pt x="997" y="19"/>
                    <a:pt x="954" y="62"/>
                  </a:cubicBezTo>
                  <a:lnTo>
                    <a:pt x="62" y="953"/>
                  </a:lnTo>
                  <a:cubicBezTo>
                    <a:pt x="25" y="990"/>
                    <a:pt x="1" y="1051"/>
                    <a:pt x="1" y="1107"/>
                  </a:cubicBezTo>
                  <a:lnTo>
                    <a:pt x="1" y="1733"/>
                  </a:lnTo>
                  <a:cubicBezTo>
                    <a:pt x="1" y="1878"/>
                    <a:pt x="108" y="1950"/>
                    <a:pt x="216" y="1950"/>
                  </a:cubicBezTo>
                  <a:cubicBezTo>
                    <a:pt x="324" y="1950"/>
                    <a:pt x="431" y="1878"/>
                    <a:pt x="431" y="1733"/>
                  </a:cubicBezTo>
                  <a:lnTo>
                    <a:pt x="431" y="1199"/>
                  </a:lnTo>
                  <a:lnTo>
                    <a:pt x="1200" y="430"/>
                  </a:lnTo>
                  <a:lnTo>
                    <a:pt x="1734" y="430"/>
                  </a:lnTo>
                  <a:cubicBezTo>
                    <a:pt x="2023" y="430"/>
                    <a:pt x="2023" y="0"/>
                    <a:pt x="17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51"/>
            <p:cNvSpPr/>
            <p:nvPr/>
          </p:nvSpPr>
          <p:spPr>
            <a:xfrm>
              <a:off x="6055107" y="1856717"/>
              <a:ext cx="54560" cy="52484"/>
            </a:xfrm>
            <a:custGeom>
              <a:avLst/>
              <a:gdLst/>
              <a:ahLst/>
              <a:cxnLst/>
              <a:rect l="l" t="t" r="r" b="b"/>
              <a:pathLst>
                <a:path w="2023" h="1946" extrusionOk="0">
                  <a:moveTo>
                    <a:pt x="289" y="0"/>
                  </a:moveTo>
                  <a:cubicBezTo>
                    <a:pt x="0" y="0"/>
                    <a:pt x="0" y="424"/>
                    <a:pt x="289" y="424"/>
                  </a:cubicBezTo>
                  <a:lnTo>
                    <a:pt x="824" y="424"/>
                  </a:lnTo>
                  <a:lnTo>
                    <a:pt x="1592" y="1193"/>
                  </a:lnTo>
                  <a:lnTo>
                    <a:pt x="1592" y="1733"/>
                  </a:lnTo>
                  <a:cubicBezTo>
                    <a:pt x="1592" y="1875"/>
                    <a:pt x="1700" y="1946"/>
                    <a:pt x="1808" y="1946"/>
                  </a:cubicBezTo>
                  <a:cubicBezTo>
                    <a:pt x="1915" y="1946"/>
                    <a:pt x="2023" y="1875"/>
                    <a:pt x="2023" y="1733"/>
                  </a:cubicBezTo>
                  <a:lnTo>
                    <a:pt x="2023" y="1100"/>
                  </a:lnTo>
                  <a:cubicBezTo>
                    <a:pt x="2023" y="1045"/>
                    <a:pt x="1998" y="990"/>
                    <a:pt x="1961" y="947"/>
                  </a:cubicBezTo>
                  <a:lnTo>
                    <a:pt x="1070" y="62"/>
                  </a:lnTo>
                  <a:cubicBezTo>
                    <a:pt x="1027" y="19"/>
                    <a:pt x="972" y="0"/>
                    <a:pt x="9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51"/>
            <p:cNvSpPr/>
            <p:nvPr/>
          </p:nvSpPr>
          <p:spPr>
            <a:xfrm>
              <a:off x="6055269" y="1734947"/>
              <a:ext cx="54560" cy="52645"/>
            </a:xfrm>
            <a:custGeom>
              <a:avLst/>
              <a:gdLst/>
              <a:ahLst/>
              <a:cxnLst/>
              <a:rect l="l" t="t" r="r" b="b"/>
              <a:pathLst>
                <a:path w="2023" h="1952" extrusionOk="0">
                  <a:moveTo>
                    <a:pt x="1808" y="0"/>
                  </a:moveTo>
                  <a:cubicBezTo>
                    <a:pt x="1700" y="0"/>
                    <a:pt x="1593" y="71"/>
                    <a:pt x="1593" y="212"/>
                  </a:cubicBezTo>
                  <a:lnTo>
                    <a:pt x="1593" y="753"/>
                  </a:lnTo>
                  <a:lnTo>
                    <a:pt x="824" y="1522"/>
                  </a:lnTo>
                  <a:lnTo>
                    <a:pt x="289" y="1522"/>
                  </a:lnTo>
                  <a:cubicBezTo>
                    <a:pt x="1" y="1522"/>
                    <a:pt x="1" y="1946"/>
                    <a:pt x="289" y="1946"/>
                  </a:cubicBezTo>
                  <a:lnTo>
                    <a:pt x="283" y="1952"/>
                  </a:lnTo>
                  <a:lnTo>
                    <a:pt x="916" y="1952"/>
                  </a:lnTo>
                  <a:cubicBezTo>
                    <a:pt x="972" y="1952"/>
                    <a:pt x="1027" y="1927"/>
                    <a:pt x="1070" y="1890"/>
                  </a:cubicBezTo>
                  <a:lnTo>
                    <a:pt x="1961" y="999"/>
                  </a:lnTo>
                  <a:cubicBezTo>
                    <a:pt x="1998" y="956"/>
                    <a:pt x="2023" y="901"/>
                    <a:pt x="2023" y="845"/>
                  </a:cubicBezTo>
                  <a:lnTo>
                    <a:pt x="2023" y="212"/>
                  </a:lnTo>
                  <a:cubicBezTo>
                    <a:pt x="2023" y="71"/>
                    <a:pt x="1915" y="0"/>
                    <a:pt x="180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51"/>
            <p:cNvSpPr/>
            <p:nvPr/>
          </p:nvSpPr>
          <p:spPr>
            <a:xfrm>
              <a:off x="6178954" y="1734974"/>
              <a:ext cx="54560" cy="52618"/>
            </a:xfrm>
            <a:custGeom>
              <a:avLst/>
              <a:gdLst/>
              <a:ahLst/>
              <a:cxnLst/>
              <a:rect l="l" t="t" r="r" b="b"/>
              <a:pathLst>
                <a:path w="2023" h="1951" extrusionOk="0">
                  <a:moveTo>
                    <a:pt x="212" y="1"/>
                  </a:moveTo>
                  <a:cubicBezTo>
                    <a:pt x="106" y="1"/>
                    <a:pt x="0" y="73"/>
                    <a:pt x="0" y="218"/>
                  </a:cubicBezTo>
                  <a:lnTo>
                    <a:pt x="0" y="844"/>
                  </a:lnTo>
                  <a:cubicBezTo>
                    <a:pt x="0" y="900"/>
                    <a:pt x="18" y="955"/>
                    <a:pt x="62" y="998"/>
                  </a:cubicBezTo>
                  <a:lnTo>
                    <a:pt x="953" y="1889"/>
                  </a:lnTo>
                  <a:cubicBezTo>
                    <a:pt x="990" y="1932"/>
                    <a:pt x="1051" y="1951"/>
                    <a:pt x="1106" y="1951"/>
                  </a:cubicBezTo>
                  <a:lnTo>
                    <a:pt x="1733" y="1951"/>
                  </a:lnTo>
                  <a:cubicBezTo>
                    <a:pt x="2022" y="1951"/>
                    <a:pt x="2022" y="1527"/>
                    <a:pt x="1733" y="1527"/>
                  </a:cubicBezTo>
                  <a:lnTo>
                    <a:pt x="1733" y="1521"/>
                  </a:lnTo>
                  <a:lnTo>
                    <a:pt x="1193" y="1521"/>
                  </a:lnTo>
                  <a:lnTo>
                    <a:pt x="424" y="752"/>
                  </a:lnTo>
                  <a:lnTo>
                    <a:pt x="424" y="218"/>
                  </a:lnTo>
                  <a:cubicBezTo>
                    <a:pt x="424" y="73"/>
                    <a:pt x="318" y="1"/>
                    <a:pt x="2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51"/>
            <p:cNvSpPr/>
            <p:nvPr/>
          </p:nvSpPr>
          <p:spPr>
            <a:xfrm>
              <a:off x="6099877" y="1778207"/>
              <a:ext cx="88866" cy="87733"/>
            </a:xfrm>
            <a:custGeom>
              <a:avLst/>
              <a:gdLst/>
              <a:ahLst/>
              <a:cxnLst/>
              <a:rect l="l" t="t" r="r" b="b"/>
              <a:pathLst>
                <a:path w="3295" h="3253" extrusionOk="0">
                  <a:moveTo>
                    <a:pt x="2416" y="520"/>
                  </a:moveTo>
                  <a:lnTo>
                    <a:pt x="2754" y="858"/>
                  </a:lnTo>
                  <a:cubicBezTo>
                    <a:pt x="2348" y="1295"/>
                    <a:pt x="2348" y="1964"/>
                    <a:pt x="2754" y="2395"/>
                  </a:cubicBezTo>
                  <a:lnTo>
                    <a:pt x="2416" y="2733"/>
                  </a:lnTo>
                  <a:cubicBezTo>
                    <a:pt x="2201" y="2533"/>
                    <a:pt x="1926" y="2433"/>
                    <a:pt x="1650" y="2433"/>
                  </a:cubicBezTo>
                  <a:cubicBezTo>
                    <a:pt x="1374" y="2433"/>
                    <a:pt x="1097" y="2533"/>
                    <a:pt x="879" y="2733"/>
                  </a:cubicBezTo>
                  <a:lnTo>
                    <a:pt x="541" y="2395"/>
                  </a:lnTo>
                  <a:cubicBezTo>
                    <a:pt x="947" y="1964"/>
                    <a:pt x="947" y="1295"/>
                    <a:pt x="541" y="858"/>
                  </a:cubicBezTo>
                  <a:lnTo>
                    <a:pt x="879" y="520"/>
                  </a:lnTo>
                  <a:cubicBezTo>
                    <a:pt x="1097" y="723"/>
                    <a:pt x="1374" y="824"/>
                    <a:pt x="1650" y="824"/>
                  </a:cubicBezTo>
                  <a:cubicBezTo>
                    <a:pt x="1926" y="824"/>
                    <a:pt x="2201" y="723"/>
                    <a:pt x="2416" y="520"/>
                  </a:cubicBezTo>
                  <a:close/>
                  <a:moveTo>
                    <a:pt x="878" y="1"/>
                  </a:moveTo>
                  <a:cubicBezTo>
                    <a:pt x="824" y="1"/>
                    <a:pt x="768" y="22"/>
                    <a:pt x="725" y="65"/>
                  </a:cubicBezTo>
                  <a:lnTo>
                    <a:pt x="86" y="704"/>
                  </a:lnTo>
                  <a:cubicBezTo>
                    <a:pt x="0" y="790"/>
                    <a:pt x="0" y="926"/>
                    <a:pt x="86" y="1006"/>
                  </a:cubicBezTo>
                  <a:lnTo>
                    <a:pt x="209" y="1135"/>
                  </a:lnTo>
                  <a:cubicBezTo>
                    <a:pt x="479" y="1405"/>
                    <a:pt x="479" y="1848"/>
                    <a:pt x="209" y="2118"/>
                  </a:cubicBezTo>
                  <a:lnTo>
                    <a:pt x="86" y="2241"/>
                  </a:lnTo>
                  <a:cubicBezTo>
                    <a:pt x="0" y="2327"/>
                    <a:pt x="0" y="2462"/>
                    <a:pt x="86" y="2548"/>
                  </a:cubicBezTo>
                  <a:lnTo>
                    <a:pt x="725" y="3188"/>
                  </a:lnTo>
                  <a:cubicBezTo>
                    <a:pt x="768" y="3231"/>
                    <a:pt x="824" y="3252"/>
                    <a:pt x="878" y="3252"/>
                  </a:cubicBezTo>
                  <a:cubicBezTo>
                    <a:pt x="933" y="3252"/>
                    <a:pt x="987" y="3231"/>
                    <a:pt x="1027" y="3188"/>
                  </a:cubicBezTo>
                  <a:lnTo>
                    <a:pt x="1156" y="3065"/>
                  </a:lnTo>
                  <a:cubicBezTo>
                    <a:pt x="1291" y="2926"/>
                    <a:pt x="1469" y="2857"/>
                    <a:pt x="1647" y="2857"/>
                  </a:cubicBezTo>
                  <a:cubicBezTo>
                    <a:pt x="1826" y="2857"/>
                    <a:pt x="2004" y="2926"/>
                    <a:pt x="2139" y="3065"/>
                  </a:cubicBezTo>
                  <a:lnTo>
                    <a:pt x="2262" y="3188"/>
                  </a:lnTo>
                  <a:cubicBezTo>
                    <a:pt x="2305" y="3231"/>
                    <a:pt x="2360" y="3252"/>
                    <a:pt x="2416" y="3252"/>
                  </a:cubicBezTo>
                  <a:cubicBezTo>
                    <a:pt x="2471" y="3252"/>
                    <a:pt x="2526" y="3231"/>
                    <a:pt x="2569" y="3188"/>
                  </a:cubicBezTo>
                  <a:lnTo>
                    <a:pt x="3209" y="2548"/>
                  </a:lnTo>
                  <a:cubicBezTo>
                    <a:pt x="3246" y="2505"/>
                    <a:pt x="3270" y="2456"/>
                    <a:pt x="3270" y="2395"/>
                  </a:cubicBezTo>
                  <a:cubicBezTo>
                    <a:pt x="3270" y="2339"/>
                    <a:pt x="3252" y="2284"/>
                    <a:pt x="3209" y="2241"/>
                  </a:cubicBezTo>
                  <a:lnTo>
                    <a:pt x="3086" y="2118"/>
                  </a:lnTo>
                  <a:cubicBezTo>
                    <a:pt x="2809" y="1848"/>
                    <a:pt x="2809" y="1405"/>
                    <a:pt x="3086" y="1135"/>
                  </a:cubicBezTo>
                  <a:lnTo>
                    <a:pt x="3209" y="1006"/>
                  </a:lnTo>
                  <a:cubicBezTo>
                    <a:pt x="3295" y="926"/>
                    <a:pt x="3295" y="790"/>
                    <a:pt x="3209" y="704"/>
                  </a:cubicBezTo>
                  <a:lnTo>
                    <a:pt x="2569" y="65"/>
                  </a:lnTo>
                  <a:cubicBezTo>
                    <a:pt x="2526" y="22"/>
                    <a:pt x="2471" y="1"/>
                    <a:pt x="2416" y="1"/>
                  </a:cubicBezTo>
                  <a:cubicBezTo>
                    <a:pt x="2360" y="1"/>
                    <a:pt x="2305" y="22"/>
                    <a:pt x="2262" y="65"/>
                  </a:cubicBezTo>
                  <a:lnTo>
                    <a:pt x="2139" y="188"/>
                  </a:lnTo>
                  <a:cubicBezTo>
                    <a:pt x="2004" y="323"/>
                    <a:pt x="1826" y="391"/>
                    <a:pt x="1647" y="391"/>
                  </a:cubicBezTo>
                  <a:cubicBezTo>
                    <a:pt x="1469" y="391"/>
                    <a:pt x="1291" y="323"/>
                    <a:pt x="1156" y="188"/>
                  </a:cubicBezTo>
                  <a:lnTo>
                    <a:pt x="1027" y="65"/>
                  </a:lnTo>
                  <a:cubicBezTo>
                    <a:pt x="987" y="22"/>
                    <a:pt x="933" y="1"/>
                    <a:pt x="8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136" name="Google Shape;1136;p51"/>
          <p:cNvCxnSpPr/>
          <p:nvPr/>
        </p:nvCxnSpPr>
        <p:spPr>
          <a:xfrm>
            <a:off x="772325" y="-23800"/>
            <a:ext cx="0" cy="4476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mond 5">
            <a:extLst>
              <a:ext uri="{FF2B5EF4-FFF2-40B4-BE49-F238E27FC236}">
                <a16:creationId xmlns:a16="http://schemas.microsoft.com/office/drawing/2014/main" id="{55F57351-3B26-CCF6-E3AB-255123C25C3D}"/>
              </a:ext>
            </a:extLst>
          </p:cNvPr>
          <p:cNvSpPr/>
          <p:nvPr/>
        </p:nvSpPr>
        <p:spPr>
          <a:xfrm>
            <a:off x="3277766" y="1119116"/>
            <a:ext cx="392359" cy="393521"/>
          </a:xfrm>
          <a:custGeom>
            <a:avLst/>
            <a:gdLst>
              <a:gd name="f0" fmla="val w"/>
              <a:gd name="f1" fmla="val h"/>
              <a:gd name="f2" fmla="val 0"/>
              <a:gd name="f3" fmla="val 3240001"/>
              <a:gd name="f4" fmla="val 3249575"/>
              <a:gd name="f5" fmla="val 1275349"/>
              <a:gd name="f6" fmla="val 2002569"/>
              <a:gd name="f7" fmla="val 1625117"/>
              <a:gd name="f8" fmla="val 2233002"/>
              <a:gd name="f9" fmla="val 1968772"/>
              <a:gd name="f10" fmla="val 2006596"/>
              <a:gd name="f11" fmla="val 1067116"/>
              <a:gd name="f12" fmla="val 1473605"/>
              <a:gd name="f13" fmla="val 1581605"/>
              <a:gd name="f14" fmla="val 2183116"/>
              <a:gd name="f15" fmla="val 1267205"/>
              <a:gd name="f16" fmla="val 1375205"/>
              <a:gd name="f17" fmla="val 1172196"/>
              <a:gd name="f18" fmla="val 3142550"/>
              <a:gd name="f19" fmla="val 2026252"/>
              <a:gd name="f20" fmla="val 1968728"/>
              <a:gd name="f21" fmla="val 3049854"/>
              <a:gd name="f22" fmla="val 1294362"/>
              <a:gd name="f23" fmla="val 602850"/>
              <a:gd name="f24" fmla="val 1559516"/>
              <a:gd name="f25" fmla="val 1217896"/>
              <a:gd name="f26" fmla="val 1964719"/>
              <a:gd name="f27" fmla="val 1060805"/>
              <a:gd name="f28" fmla="val 1168805"/>
              <a:gd name="f29" fmla="val 869032"/>
              <a:gd name="f30" fmla="val 816137"/>
              <a:gd name="f31" fmla="val 2381200"/>
              <a:gd name="f32" fmla="val 1623491"/>
              <a:gd name="f33" fmla="val 1668045"/>
              <a:gd name="f34" fmla="val 2093329"/>
              <a:gd name="f35" fmla="val 1625116"/>
              <a:gd name="f36" fmla="val 2121611"/>
              <a:gd name="f37" fmla="val 3235286"/>
              <a:gd name="f38" fmla="val 1060806"/>
              <a:gd name="f39" fmla="val 2489212"/>
              <a:gd name="f40" fmla="val 1552331"/>
              <a:gd name="f41" fmla="val 708008"/>
              <a:gd name="f42" fmla="val 761020"/>
              <a:gd name="f43" fmla="val 14946"/>
              <a:gd name="f44" fmla="*/ f0 1 3240001"/>
              <a:gd name="f45" fmla="*/ f1 1 3249575"/>
              <a:gd name="f46" fmla="val f2"/>
              <a:gd name="f47" fmla="val f3"/>
              <a:gd name="f48" fmla="val f4"/>
              <a:gd name="f49" fmla="+- f48 0 f46"/>
              <a:gd name="f50" fmla="+- f47 0 f46"/>
              <a:gd name="f51" fmla="*/ f50 1 3240001"/>
              <a:gd name="f52" fmla="*/ f49 1 3249575"/>
              <a:gd name="f53" fmla="*/ f46 1 f51"/>
              <a:gd name="f54" fmla="*/ f47 1 f51"/>
              <a:gd name="f55" fmla="*/ f46 1 f52"/>
              <a:gd name="f56" fmla="*/ f48 1 f52"/>
              <a:gd name="f57" fmla="*/ f53 f44 1"/>
              <a:gd name="f58" fmla="*/ f54 f44 1"/>
              <a:gd name="f59" fmla="*/ f56 f45 1"/>
              <a:gd name="f60" fmla="*/ f55 f4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7" t="f60" r="f58" b="f59"/>
            <a:pathLst>
              <a:path w="3240001" h="3249575">
                <a:moveTo>
                  <a:pt x="f5" y="f6"/>
                </a:moveTo>
                <a:lnTo>
                  <a:pt x="f7" y="f8"/>
                </a:lnTo>
                <a:lnTo>
                  <a:pt x="f9" y="f10"/>
                </a:lnTo>
                <a:lnTo>
                  <a:pt x="f3" y="f4"/>
                </a:lnTo>
                <a:lnTo>
                  <a:pt x="f2" y="f4"/>
                </a:lnTo>
                <a:close/>
                <a:moveTo>
                  <a:pt x="f11" y="f12"/>
                </a:moveTo>
                <a:lnTo>
                  <a:pt x="f11" y="f13"/>
                </a:lnTo>
                <a:lnTo>
                  <a:pt x="f14" y="f13"/>
                </a:lnTo>
                <a:lnTo>
                  <a:pt x="f14" y="f12"/>
                </a:lnTo>
                <a:close/>
                <a:moveTo>
                  <a:pt x="f11" y="f15"/>
                </a:moveTo>
                <a:lnTo>
                  <a:pt x="f11" y="f16"/>
                </a:lnTo>
                <a:lnTo>
                  <a:pt x="f14" y="f16"/>
                </a:lnTo>
                <a:lnTo>
                  <a:pt x="f14" y="f15"/>
                </a:lnTo>
                <a:close/>
                <a:moveTo>
                  <a:pt x="f3" y="f17"/>
                </a:moveTo>
                <a:lnTo>
                  <a:pt x="f3" y="f18"/>
                </a:lnTo>
                <a:lnTo>
                  <a:pt x="f19" y="f20"/>
                </a:lnTo>
                <a:lnTo>
                  <a:pt x="f21" y="f22"/>
                </a:lnTo>
                <a:close/>
                <a:moveTo>
                  <a:pt x="f2" y="f17"/>
                </a:moveTo>
                <a:lnTo>
                  <a:pt x="f23" y="f24"/>
                </a:lnTo>
                <a:lnTo>
                  <a:pt x="f25" y="f26"/>
                </a:lnTo>
                <a:lnTo>
                  <a:pt x="f2" y="f18"/>
                </a:lnTo>
                <a:close/>
                <a:moveTo>
                  <a:pt x="f11" y="f27"/>
                </a:moveTo>
                <a:lnTo>
                  <a:pt x="f11" y="f28"/>
                </a:lnTo>
                <a:lnTo>
                  <a:pt x="f14" y="f28"/>
                </a:lnTo>
                <a:lnTo>
                  <a:pt x="f14" y="f27"/>
                </a:lnTo>
                <a:close/>
                <a:moveTo>
                  <a:pt x="f29" y="f30"/>
                </a:moveTo>
                <a:lnTo>
                  <a:pt x="f31" y="f30"/>
                </a:lnTo>
                <a:lnTo>
                  <a:pt x="f31" y="f32"/>
                </a:lnTo>
                <a:lnTo>
                  <a:pt x="f33" y="f34"/>
                </a:lnTo>
                <a:lnTo>
                  <a:pt x="f35" y="f36"/>
                </a:lnTo>
                <a:lnTo>
                  <a:pt x="f29" y="f32"/>
                </a:lnTo>
                <a:close/>
                <a:moveTo>
                  <a:pt x="f35" y="f2"/>
                </a:moveTo>
                <a:lnTo>
                  <a:pt x="f37" y="f38"/>
                </a:lnTo>
                <a:lnTo>
                  <a:pt x="f39" y="f40"/>
                </a:lnTo>
                <a:lnTo>
                  <a:pt x="f39" y="f41"/>
                </a:lnTo>
                <a:lnTo>
                  <a:pt x="f42" y="f41"/>
                </a:lnTo>
                <a:lnTo>
                  <a:pt x="f42" y="f40"/>
                </a:lnTo>
                <a:lnTo>
                  <a:pt x="f43" y="f38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accent6">
                  <a:lumMod val="60000"/>
                  <a:lumOff val="40000"/>
                </a:schemeClr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3" name="Isosceles Triangle 51">
            <a:extLst>
              <a:ext uri="{FF2B5EF4-FFF2-40B4-BE49-F238E27FC236}">
                <a16:creationId xmlns:a16="http://schemas.microsoft.com/office/drawing/2014/main" id="{DF3A3782-1244-8D5D-6A3B-7BF6B86B9313}"/>
              </a:ext>
            </a:extLst>
          </p:cNvPr>
          <p:cNvSpPr/>
          <p:nvPr/>
        </p:nvSpPr>
        <p:spPr>
          <a:xfrm>
            <a:off x="2648705" y="1172014"/>
            <a:ext cx="392359" cy="287715"/>
          </a:xfrm>
          <a:custGeom>
            <a:avLst/>
            <a:gdLst>
              <a:gd name="f0" fmla="val w"/>
              <a:gd name="f1" fmla="val h"/>
              <a:gd name="f2" fmla="val 0"/>
              <a:gd name="f3" fmla="val 3240001"/>
              <a:gd name="f4" fmla="val 2375905"/>
              <a:gd name="f5" fmla="val 1974640"/>
              <a:gd name="f6" fmla="val 1379575"/>
              <a:gd name="f7" fmla="val 1"/>
              <a:gd name="f8" fmla="val 1269863"/>
              <a:gd name="f9" fmla="val 1399042"/>
              <a:gd name="f10" fmla="val 1610574"/>
              <a:gd name="f11" fmla="val 1745545"/>
              <a:gd name="f12" fmla="val 126952"/>
              <a:gd name="f13" fmla="val 2258912"/>
              <a:gd name="f14" fmla="val 2032457"/>
              <a:gd name="f15" fmla="val 1334195"/>
              <a:gd name="f16" fmla="val 117525"/>
              <a:gd name="f17" fmla="val 1207545"/>
              <a:gd name="f18" fmla="val 1324768"/>
              <a:gd name="f19" fmla="val 2249485"/>
              <a:gd name="f20" fmla="val 3240000"/>
              <a:gd name="f21" fmla="val 1610572"/>
              <a:gd name="f22" fmla="val 1620513"/>
              <a:gd name="f23" fmla="*/ f0 1 3240001"/>
              <a:gd name="f24" fmla="*/ f1 1 2375905"/>
              <a:gd name="f25" fmla="val f2"/>
              <a:gd name="f26" fmla="val f3"/>
              <a:gd name="f27" fmla="val f4"/>
              <a:gd name="f28" fmla="+- f27 0 f25"/>
              <a:gd name="f29" fmla="+- f26 0 f25"/>
              <a:gd name="f30" fmla="*/ f29 1 3240001"/>
              <a:gd name="f31" fmla="*/ f28 1 2375905"/>
              <a:gd name="f32" fmla="*/ f25 1 f30"/>
              <a:gd name="f33" fmla="*/ f26 1 f30"/>
              <a:gd name="f34" fmla="*/ f25 1 f31"/>
              <a:gd name="f35" fmla="*/ f27 1 f31"/>
              <a:gd name="f36" fmla="*/ f32 f23 1"/>
              <a:gd name="f37" fmla="*/ f33 f23 1"/>
              <a:gd name="f38" fmla="*/ f35 f24 1"/>
              <a:gd name="f39" fmla="*/ f34 f2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36" t="f39" r="f37" b="f38"/>
            <a:pathLst>
              <a:path w="3240001" h="2375905">
                <a:moveTo>
                  <a:pt x="f5" y="f6"/>
                </a:moveTo>
                <a:lnTo>
                  <a:pt x="f3" y="f4"/>
                </a:lnTo>
                <a:lnTo>
                  <a:pt x="f7" y="f4"/>
                </a:lnTo>
                <a:lnTo>
                  <a:pt x="f8" y="f9"/>
                </a:lnTo>
                <a:lnTo>
                  <a:pt x="f10" y="f11"/>
                </a:lnTo>
                <a:close/>
                <a:moveTo>
                  <a:pt x="f3" y="f12"/>
                </a:moveTo>
                <a:lnTo>
                  <a:pt x="f3" y="f13"/>
                </a:lnTo>
                <a:lnTo>
                  <a:pt x="f14" y="f15"/>
                </a:lnTo>
                <a:close/>
                <a:moveTo>
                  <a:pt x="f2" y="f16"/>
                </a:moveTo>
                <a:lnTo>
                  <a:pt x="f17" y="f18"/>
                </a:lnTo>
                <a:lnTo>
                  <a:pt x="f2" y="f19"/>
                </a:lnTo>
                <a:close/>
                <a:moveTo>
                  <a:pt x="f2" y="f2"/>
                </a:moveTo>
                <a:lnTo>
                  <a:pt x="f20" y="f2"/>
                </a:lnTo>
                <a:lnTo>
                  <a:pt x="f21" y="f22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accent6">
                  <a:lumMod val="60000"/>
                  <a:lumOff val="40000"/>
                </a:schemeClr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4" name="Isosceles Triangle 57">
            <a:extLst>
              <a:ext uri="{FF2B5EF4-FFF2-40B4-BE49-F238E27FC236}">
                <a16:creationId xmlns:a16="http://schemas.microsoft.com/office/drawing/2014/main" id="{1F4EAA07-5970-7C2E-078F-3EDAE0244D69}"/>
              </a:ext>
            </a:extLst>
          </p:cNvPr>
          <p:cNvSpPr/>
          <p:nvPr/>
        </p:nvSpPr>
        <p:spPr>
          <a:xfrm>
            <a:off x="3279329" y="3390156"/>
            <a:ext cx="234854" cy="53092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1346449"/>
              <a:gd name="f7" fmla="val 3166775"/>
              <a:gd name="f8" fmla="val 1148449"/>
              <a:gd name="f9" fmla="val 2374775"/>
              <a:gd name="f10" fmla="val 198001"/>
              <a:gd name="f11" fmla="val 1"/>
              <a:gd name="f12" fmla="val 755186"/>
              <a:gd name="f13" fmla="val 438198"/>
              <a:gd name="f14" fmla="val 734449"/>
              <a:gd name="f15" fmla="val 793446"/>
              <a:gd name="f16" fmla="val 1231644"/>
              <a:gd name="f17" fmla="val 803843"/>
              <a:gd name="f18" fmla="val 1256124"/>
              <a:gd name="f19" fmla="val 853246"/>
              <a:gd name="f20" fmla="val 1322425"/>
              <a:gd name="f21" fmla="val 1400264"/>
              <a:gd name="f22" fmla="val 1499686"/>
              <a:gd name="f23" fmla="val 772648"/>
              <a:gd name="f24" fmla="val 1580284"/>
              <a:gd name="f25" fmla="val 673226"/>
              <a:gd name="f26" fmla="val 573804"/>
              <a:gd name="f27" fmla="val 493206"/>
              <a:gd name="f28" fmla="val 1322426"/>
              <a:gd name="f29" fmla="val 542608"/>
              <a:gd name="f30" fmla="val 1256126"/>
              <a:gd name="f31" fmla="val 612000"/>
              <a:gd name="f32" fmla="val 1231645"/>
              <a:gd name="f33" fmla="val 591263"/>
              <a:gd name="f34" fmla="val 10368"/>
              <a:gd name="f35" fmla="val 2939"/>
              <a:gd name="f36" fmla="val 1491744"/>
              <a:gd name="f37" fmla="val 2009"/>
              <a:gd name="f38" fmla="val 1494147"/>
              <a:gd name="f39" fmla="val 1499342"/>
              <a:gd name="f40" fmla="val 6353"/>
              <a:gd name="f41" fmla="val 274151"/>
              <a:gd name="f42" fmla="val 1797289"/>
              <a:gd name="f43" fmla="val 320153"/>
              <a:gd name="f44" fmla="val 2031319"/>
              <a:gd name="f45" fmla="val 273414"/>
              <a:gd name="f46" fmla="val 2293171"/>
              <a:gd name="f47" fmla="val 1091887"/>
              <a:gd name="f48" fmla="val 2283744"/>
              <a:gd name="f49" fmla="val 1035756"/>
              <a:gd name="f50" fmla="val 1984266"/>
              <a:gd name="f51" fmla="val 1081794"/>
              <a:gd name="f52" fmla="val 1833397"/>
              <a:gd name="f53" fmla="val 1340768"/>
              <a:gd name="f54" fmla="val 1344512"/>
              <a:gd name="f55" fmla="val 1494334"/>
              <a:gd name="f56" fmla="val 1345124"/>
              <a:gd name="f57" fmla="val 1493447"/>
              <a:gd name="f58" fmla="val 1345785"/>
              <a:gd name="f59" fmla="val 1492596"/>
              <a:gd name="f60" fmla="val 1346448"/>
              <a:gd name="f61" fmla="val 1343510"/>
              <a:gd name="f62" fmla="val 1140490"/>
              <a:gd name="f63" fmla="val 966846"/>
              <a:gd name="f64" fmla="val 958206"/>
              <a:gd name="f65" fmla="val 524898"/>
              <a:gd name="f66" fmla="+- 0 0 -90"/>
              <a:gd name="f67" fmla="*/ f3 1 1346449"/>
              <a:gd name="f68" fmla="*/ f4 1 3166775"/>
              <a:gd name="f69" fmla="val f5"/>
              <a:gd name="f70" fmla="val f6"/>
              <a:gd name="f71" fmla="val f7"/>
              <a:gd name="f72" fmla="*/ f66 f0 1"/>
              <a:gd name="f73" fmla="+- f71 0 f69"/>
              <a:gd name="f74" fmla="+- f70 0 f69"/>
              <a:gd name="f75" fmla="*/ f72 1 f2"/>
              <a:gd name="f76" fmla="*/ f74 1 1346449"/>
              <a:gd name="f77" fmla="*/ f73 1 3166775"/>
              <a:gd name="f78" fmla="*/ 1148449 f74 1"/>
              <a:gd name="f79" fmla="*/ 198001 f74 1"/>
              <a:gd name="f80" fmla="*/ 1 f74 1"/>
              <a:gd name="f81" fmla="*/ 1346449 f74 1"/>
              <a:gd name="f82" fmla="*/ 755186 f74 1"/>
              <a:gd name="f83" fmla="*/ 734449 f74 1"/>
              <a:gd name="f84" fmla="*/ 853246 f74 1"/>
              <a:gd name="f85" fmla="*/ 673226 f74 1"/>
              <a:gd name="f86" fmla="*/ 493206 f74 1"/>
              <a:gd name="f87" fmla="*/ 612000 f74 1"/>
              <a:gd name="f88" fmla="*/ 2939 f74 1"/>
              <a:gd name="f89" fmla="*/ 0 f74 1"/>
              <a:gd name="f90" fmla="*/ 2009 f74 1"/>
              <a:gd name="f91" fmla="*/ 6353 f74 1"/>
              <a:gd name="f92" fmla="*/ 273414 f74 1"/>
              <a:gd name="f93" fmla="*/ 1091887 f74 1"/>
              <a:gd name="f94" fmla="*/ 1340768 f74 1"/>
              <a:gd name="f95" fmla="*/ 1344512 f74 1"/>
              <a:gd name="f96" fmla="*/ 1346448 f74 1"/>
              <a:gd name="f97" fmla="*/ 1343510 f74 1"/>
              <a:gd name="f98" fmla="*/ 2374775 f73 1"/>
              <a:gd name="f99" fmla="*/ 3166775 f73 1"/>
              <a:gd name="f100" fmla="*/ 0 f73 1"/>
              <a:gd name="f101" fmla="*/ 1231644 f73 1"/>
              <a:gd name="f102" fmla="*/ 1400264 f73 1"/>
              <a:gd name="f103" fmla="*/ 1580284 f73 1"/>
              <a:gd name="f104" fmla="*/ 1231645 f73 1"/>
              <a:gd name="f105" fmla="*/ 591263 f74 1"/>
              <a:gd name="f106" fmla="*/ 10368 f73 1"/>
              <a:gd name="f107" fmla="*/ 1491744 f73 1"/>
              <a:gd name="f108" fmla="*/ 1494147 f73 1"/>
              <a:gd name="f109" fmla="*/ 1499342 f73 1"/>
              <a:gd name="f110" fmla="*/ 2293171 f73 1"/>
              <a:gd name="f111" fmla="*/ 2283744 f73 1"/>
              <a:gd name="f112" fmla="*/ 1494334 f73 1"/>
              <a:gd name="f113" fmla="+- f75 0 f1"/>
              <a:gd name="f114" fmla="*/ f78 1 1346449"/>
              <a:gd name="f115" fmla="*/ f79 1 1346449"/>
              <a:gd name="f116" fmla="*/ f80 1 1346449"/>
              <a:gd name="f117" fmla="*/ f81 1 1346449"/>
              <a:gd name="f118" fmla="*/ f82 1 1346449"/>
              <a:gd name="f119" fmla="*/ f83 1 1346449"/>
              <a:gd name="f120" fmla="*/ f84 1 1346449"/>
              <a:gd name="f121" fmla="*/ f85 1 1346449"/>
              <a:gd name="f122" fmla="*/ f86 1 1346449"/>
              <a:gd name="f123" fmla="*/ f87 1 1346449"/>
              <a:gd name="f124" fmla="*/ f88 1 1346449"/>
              <a:gd name="f125" fmla="*/ f89 1 1346449"/>
              <a:gd name="f126" fmla="*/ f90 1 1346449"/>
              <a:gd name="f127" fmla="*/ f91 1 1346449"/>
              <a:gd name="f128" fmla="*/ f92 1 1346449"/>
              <a:gd name="f129" fmla="*/ f93 1 1346449"/>
              <a:gd name="f130" fmla="*/ f94 1 1346449"/>
              <a:gd name="f131" fmla="*/ f95 1 1346449"/>
              <a:gd name="f132" fmla="*/ f96 1 1346449"/>
              <a:gd name="f133" fmla="*/ f97 1 1346449"/>
              <a:gd name="f134" fmla="*/ f98 1 3166775"/>
              <a:gd name="f135" fmla="*/ f99 1 3166775"/>
              <a:gd name="f136" fmla="*/ f100 1 3166775"/>
              <a:gd name="f137" fmla="*/ f101 1 3166775"/>
              <a:gd name="f138" fmla="*/ f102 1 3166775"/>
              <a:gd name="f139" fmla="*/ f103 1 3166775"/>
              <a:gd name="f140" fmla="*/ f104 1 3166775"/>
              <a:gd name="f141" fmla="*/ f105 1 1346449"/>
              <a:gd name="f142" fmla="*/ f106 1 3166775"/>
              <a:gd name="f143" fmla="*/ f107 1 3166775"/>
              <a:gd name="f144" fmla="*/ f108 1 3166775"/>
              <a:gd name="f145" fmla="*/ f109 1 3166775"/>
              <a:gd name="f146" fmla="*/ f110 1 3166775"/>
              <a:gd name="f147" fmla="*/ f111 1 3166775"/>
              <a:gd name="f148" fmla="*/ f112 1 3166775"/>
              <a:gd name="f149" fmla="*/ f69 1 f76"/>
              <a:gd name="f150" fmla="*/ f70 1 f76"/>
              <a:gd name="f151" fmla="*/ f69 1 f77"/>
              <a:gd name="f152" fmla="*/ f71 1 f77"/>
              <a:gd name="f153" fmla="*/ f114 1 f76"/>
              <a:gd name="f154" fmla="*/ f134 1 f77"/>
              <a:gd name="f155" fmla="*/ f115 1 f76"/>
              <a:gd name="f156" fmla="*/ f116 1 f76"/>
              <a:gd name="f157" fmla="*/ f135 1 f77"/>
              <a:gd name="f158" fmla="*/ f117 1 f76"/>
              <a:gd name="f159" fmla="*/ f118 1 f76"/>
              <a:gd name="f160" fmla="*/ f136 1 f77"/>
              <a:gd name="f161" fmla="*/ f119 1 f76"/>
              <a:gd name="f162" fmla="*/ f137 1 f77"/>
              <a:gd name="f163" fmla="*/ f120 1 f76"/>
              <a:gd name="f164" fmla="*/ f138 1 f77"/>
              <a:gd name="f165" fmla="*/ f121 1 f76"/>
              <a:gd name="f166" fmla="*/ f139 1 f77"/>
              <a:gd name="f167" fmla="*/ f122 1 f76"/>
              <a:gd name="f168" fmla="*/ f123 1 f76"/>
              <a:gd name="f169" fmla="*/ f140 1 f77"/>
              <a:gd name="f170" fmla="*/ f141 1 f76"/>
              <a:gd name="f171" fmla="*/ f142 1 f77"/>
              <a:gd name="f172" fmla="*/ f124 1 f76"/>
              <a:gd name="f173" fmla="*/ f143 1 f77"/>
              <a:gd name="f174" fmla="*/ f125 1 f76"/>
              <a:gd name="f175" fmla="*/ f126 1 f76"/>
              <a:gd name="f176" fmla="*/ f144 1 f77"/>
              <a:gd name="f177" fmla="*/ f145 1 f77"/>
              <a:gd name="f178" fmla="*/ f127 1 f76"/>
              <a:gd name="f179" fmla="*/ f128 1 f76"/>
              <a:gd name="f180" fmla="*/ f146 1 f77"/>
              <a:gd name="f181" fmla="*/ f129 1 f76"/>
              <a:gd name="f182" fmla="*/ f147 1 f77"/>
              <a:gd name="f183" fmla="*/ f130 1 f76"/>
              <a:gd name="f184" fmla="*/ f131 1 f76"/>
              <a:gd name="f185" fmla="*/ f148 1 f77"/>
              <a:gd name="f186" fmla="*/ f132 1 f76"/>
              <a:gd name="f187" fmla="*/ f133 1 f76"/>
              <a:gd name="f188" fmla="*/ f149 f67 1"/>
              <a:gd name="f189" fmla="*/ f150 f67 1"/>
              <a:gd name="f190" fmla="*/ f152 f68 1"/>
              <a:gd name="f191" fmla="*/ f151 f68 1"/>
              <a:gd name="f192" fmla="*/ f153 f67 1"/>
              <a:gd name="f193" fmla="*/ f154 f68 1"/>
              <a:gd name="f194" fmla="*/ f155 f67 1"/>
              <a:gd name="f195" fmla="*/ f156 f67 1"/>
              <a:gd name="f196" fmla="*/ f157 f68 1"/>
              <a:gd name="f197" fmla="*/ f158 f67 1"/>
              <a:gd name="f198" fmla="*/ f159 f67 1"/>
              <a:gd name="f199" fmla="*/ f160 f68 1"/>
              <a:gd name="f200" fmla="*/ f161 f67 1"/>
              <a:gd name="f201" fmla="*/ f162 f68 1"/>
              <a:gd name="f202" fmla="*/ f163 f67 1"/>
              <a:gd name="f203" fmla="*/ f164 f68 1"/>
              <a:gd name="f204" fmla="*/ f165 f67 1"/>
              <a:gd name="f205" fmla="*/ f166 f68 1"/>
              <a:gd name="f206" fmla="*/ f167 f67 1"/>
              <a:gd name="f207" fmla="*/ f168 f67 1"/>
              <a:gd name="f208" fmla="*/ f169 f68 1"/>
              <a:gd name="f209" fmla="*/ f170 f67 1"/>
              <a:gd name="f210" fmla="*/ f171 f68 1"/>
              <a:gd name="f211" fmla="*/ f172 f67 1"/>
              <a:gd name="f212" fmla="*/ f173 f68 1"/>
              <a:gd name="f213" fmla="*/ f174 f67 1"/>
              <a:gd name="f214" fmla="*/ f175 f67 1"/>
              <a:gd name="f215" fmla="*/ f176 f68 1"/>
              <a:gd name="f216" fmla="*/ f177 f68 1"/>
              <a:gd name="f217" fmla="*/ f178 f67 1"/>
              <a:gd name="f218" fmla="*/ f179 f67 1"/>
              <a:gd name="f219" fmla="*/ f180 f68 1"/>
              <a:gd name="f220" fmla="*/ f181 f67 1"/>
              <a:gd name="f221" fmla="*/ f182 f68 1"/>
              <a:gd name="f222" fmla="*/ f183 f67 1"/>
              <a:gd name="f223" fmla="*/ f184 f67 1"/>
              <a:gd name="f224" fmla="*/ f185 f68 1"/>
              <a:gd name="f225" fmla="*/ f186 f67 1"/>
              <a:gd name="f226" fmla="*/ f187 f6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13">
                <a:pos x="f192" y="f193"/>
              </a:cxn>
              <a:cxn ang="f113">
                <a:pos x="f194" y="f193"/>
              </a:cxn>
              <a:cxn ang="f113">
                <a:pos x="f195" y="f196"/>
              </a:cxn>
              <a:cxn ang="f113">
                <a:pos x="f197" y="f196"/>
              </a:cxn>
              <a:cxn ang="f113">
                <a:pos x="f192" y="f193"/>
              </a:cxn>
              <a:cxn ang="f113">
                <a:pos x="f198" y="f199"/>
              </a:cxn>
              <a:cxn ang="f113">
                <a:pos x="f200" y="f201"/>
              </a:cxn>
              <a:cxn ang="f113">
                <a:pos x="f202" y="f203"/>
              </a:cxn>
              <a:cxn ang="f113">
                <a:pos x="f204" y="f205"/>
              </a:cxn>
              <a:cxn ang="f113">
                <a:pos x="f206" y="f203"/>
              </a:cxn>
              <a:cxn ang="f113">
                <a:pos x="f207" y="f208"/>
              </a:cxn>
              <a:cxn ang="f113">
                <a:pos x="f209" y="f210"/>
              </a:cxn>
              <a:cxn ang="f113">
                <a:pos x="f211" y="f212"/>
              </a:cxn>
              <a:cxn ang="f113">
                <a:pos x="f213" y="f212"/>
              </a:cxn>
              <a:cxn ang="f113">
                <a:pos x="f214" y="f215"/>
              </a:cxn>
              <a:cxn ang="f113">
                <a:pos x="f213" y="f216"/>
              </a:cxn>
              <a:cxn ang="f113">
                <a:pos x="f217" y="f216"/>
              </a:cxn>
              <a:cxn ang="f113">
                <a:pos x="f218" y="f219"/>
              </a:cxn>
              <a:cxn ang="f113">
                <a:pos x="f220" y="f221"/>
              </a:cxn>
              <a:cxn ang="f113">
                <a:pos x="f222" y="f216"/>
              </a:cxn>
              <a:cxn ang="f113">
                <a:pos x="f197" y="f216"/>
              </a:cxn>
              <a:cxn ang="f113">
                <a:pos x="f223" y="f224"/>
              </a:cxn>
              <a:cxn ang="f113">
                <a:pos x="f225" y="f212"/>
              </a:cxn>
              <a:cxn ang="f113">
                <a:pos x="f226" y="f212"/>
              </a:cxn>
              <a:cxn ang="f113">
                <a:pos x="f198" y="f199"/>
              </a:cxn>
            </a:cxnLst>
            <a:rect l="f188" t="f191" r="f189" b="f190"/>
            <a:pathLst>
              <a:path w="1346449" h="3166775">
                <a:moveTo>
                  <a:pt x="f8" y="f9"/>
                </a:moveTo>
                <a:lnTo>
                  <a:pt x="f10" y="f9"/>
                </a:lnTo>
                <a:lnTo>
                  <a:pt x="f11" y="f7"/>
                </a:lnTo>
                <a:lnTo>
                  <a:pt x="f6" y="f7"/>
                </a:lnTo>
                <a:lnTo>
                  <a:pt x="f8" y="f9"/>
                </a:lnTo>
                <a:close/>
                <a:moveTo>
                  <a:pt x="f12" y="f5"/>
                </a:moveTo>
                <a:cubicBezTo>
                  <a:pt x="f12" y="f13"/>
                  <a:pt x="f14" y="f15"/>
                  <a:pt x="f14" y="f16"/>
                </a:cubicBezTo>
                <a:cubicBezTo>
                  <a:pt x="f17" y="f18"/>
                  <a:pt x="f19" y="f20"/>
                  <a:pt x="f19" y="f21"/>
                </a:cubicBezTo>
                <a:cubicBezTo>
                  <a:pt x="f19" y="f22"/>
                  <a:pt x="f23" y="f24"/>
                  <a:pt x="f25" y="f24"/>
                </a:cubicBezTo>
                <a:cubicBezTo>
                  <a:pt x="f26" y="f24"/>
                  <a:pt x="f27" y="f22"/>
                  <a:pt x="f27" y="f21"/>
                </a:cubicBezTo>
                <a:cubicBezTo>
                  <a:pt x="f27" y="f28"/>
                  <a:pt x="f29" y="f30"/>
                  <a:pt x="f31" y="f32"/>
                </a:cubicBezTo>
                <a:lnTo>
                  <a:pt x="f33" y="f34"/>
                </a:lnTo>
                <a:lnTo>
                  <a:pt x="f35" y="f36"/>
                </a:lnTo>
                <a:lnTo>
                  <a:pt x="f5" y="f36"/>
                </a:lnTo>
                <a:lnTo>
                  <a:pt x="f37" y="f38"/>
                </a:lnTo>
                <a:lnTo>
                  <a:pt x="f5" y="f39"/>
                </a:lnTo>
                <a:lnTo>
                  <a:pt x="f40" y="f39"/>
                </a:lnTo>
                <a:cubicBezTo>
                  <a:pt x="f41" y="f42"/>
                  <a:pt x="f43" y="f44"/>
                  <a:pt x="f45" y="f46"/>
                </a:cubicBezTo>
                <a:lnTo>
                  <a:pt x="f47" y="f48"/>
                </a:lnTo>
                <a:cubicBezTo>
                  <a:pt x="f49" y="f50"/>
                  <a:pt x="f51" y="f52"/>
                  <a:pt x="f53" y="f39"/>
                </a:cubicBezTo>
                <a:lnTo>
                  <a:pt x="f6" y="f39"/>
                </a:lnTo>
                <a:lnTo>
                  <a:pt x="f54" y="f55"/>
                </a:lnTo>
                <a:cubicBezTo>
                  <a:pt x="f56" y="f57"/>
                  <a:pt x="f58" y="f59"/>
                  <a:pt x="f60" y="f36"/>
                </a:cubicBezTo>
                <a:lnTo>
                  <a:pt x="f61" y="f36"/>
                </a:lnTo>
                <a:cubicBezTo>
                  <a:pt x="f62" y="f63"/>
                  <a:pt x="f64" y="f65"/>
                  <a:pt x="f12" y="f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accent6">
                  <a:lumMod val="60000"/>
                  <a:lumOff val="40000"/>
                </a:schemeClr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69B63B84-2D70-28E3-CA42-66F6B6FC572E}"/>
              </a:ext>
            </a:extLst>
          </p:cNvPr>
          <p:cNvSpPr/>
          <p:nvPr/>
        </p:nvSpPr>
        <p:spPr>
          <a:xfrm rot="18900010">
            <a:off x="5883015" y="2740924"/>
            <a:ext cx="169246" cy="377052"/>
          </a:xfrm>
          <a:custGeom>
            <a:avLst/>
            <a:gdLst>
              <a:gd name="f0" fmla="val w"/>
              <a:gd name="f1" fmla="val h"/>
              <a:gd name="f2" fmla="val 0"/>
              <a:gd name="f3" fmla="val 154109"/>
              <a:gd name="f4" fmla="val 343323"/>
              <a:gd name="f5" fmla="val 102909"/>
              <a:gd name="f6" fmla="val 313772"/>
              <a:gd name="f7" fmla="val 328547"/>
              <a:gd name="f8" fmla="val 336708"/>
              <a:gd name="f9" fmla="val 96294"/>
              <a:gd name="f10" fmla="val 343322"/>
              <a:gd name="f11" fmla="val 88133"/>
              <a:gd name="f12" fmla="val 65975"/>
              <a:gd name="f13" fmla="val 57814"/>
              <a:gd name="f14" fmla="val 51199"/>
              <a:gd name="f15" fmla="val 323622"/>
              <a:gd name="f16" fmla="val 51200"/>
              <a:gd name="f17" fmla="val 318696"/>
              <a:gd name="f18" fmla="val 313771"/>
              <a:gd name="f19" fmla="val 123327"/>
              <a:gd name="f20" fmla="val 15459"/>
              <a:gd name="f21" fmla="val 141678"/>
              <a:gd name="f22" fmla="val 29245"/>
              <a:gd name="f23" fmla="val 152926"/>
              <a:gd name="f24" fmla="val 50497"/>
              <a:gd name="f25" fmla="val 154008"/>
              <a:gd name="f26" fmla="val 73425"/>
              <a:gd name="f27" fmla="val 155089"/>
              <a:gd name="f28" fmla="val 96353"/>
              <a:gd name="f29" fmla="val 145890"/>
              <a:gd name="f30" fmla="val 118568"/>
              <a:gd name="f31" fmla="val 128916"/>
              <a:gd name="f32" fmla="val 134021"/>
              <a:gd name="f33" fmla="val 119294"/>
              <a:gd name="f34" fmla="val 123450"/>
              <a:gd name="f35" fmla="val 133118"/>
              <a:gd name="f36" fmla="val 110865"/>
              <a:gd name="f37" fmla="val 140611"/>
              <a:gd name="f38" fmla="val 92772"/>
              <a:gd name="f39" fmla="val 139730"/>
              <a:gd name="f40" fmla="val 74098"/>
              <a:gd name="f41" fmla="val 138850"/>
              <a:gd name="f42" fmla="val 55424"/>
              <a:gd name="f43" fmla="val 129689"/>
              <a:gd name="f44" fmla="val 38115"/>
              <a:gd name="f45" fmla="val 114743"/>
              <a:gd name="f46" fmla="val 26887"/>
              <a:gd name="f47" fmla="val 136698"/>
              <a:gd name="f48" fmla="val 17411"/>
              <a:gd name="f49" fmla="val 103758"/>
              <a:gd name="f50" fmla="val -15529"/>
              <a:gd name="f51" fmla="val 50351"/>
              <a:gd name="f52" fmla="val 17412"/>
              <a:gd name="f53" fmla="val -15528"/>
              <a:gd name="f54" fmla="val 103757"/>
              <a:gd name="f55" fmla="val 136697"/>
              <a:gd name="f56" fmla="val 169637"/>
              <a:gd name="f57" fmla="val 196665"/>
              <a:gd name="f58" fmla="val 42556"/>
              <a:gd name="f59" fmla="val 111552"/>
              <a:gd name="f60" fmla="val 154108"/>
              <a:gd name="f61" fmla="val 139576"/>
              <a:gd name="f62" fmla="val 168641"/>
              <a:gd name="f63" fmla="val 121959"/>
              <a:gd name="f64" fmla="val 178211"/>
              <a:gd name="f65" fmla="val 102912"/>
              <a:gd name="f66" fmla="val 180994"/>
              <a:gd name="f67" fmla="val 308310"/>
              <a:gd name="f68" fmla="val 51197"/>
              <a:gd name="f69" fmla="val 32150"/>
              <a:gd name="f70" fmla="val 14534"/>
              <a:gd name="f71" fmla="val -42555"/>
              <a:gd name="f72" fmla="val -42556"/>
              <a:gd name="f73" fmla="val 111553"/>
              <a:gd name="f74" fmla="*/ f0 1 154109"/>
              <a:gd name="f75" fmla="*/ f1 1 343323"/>
              <a:gd name="f76" fmla="val f2"/>
              <a:gd name="f77" fmla="val f3"/>
              <a:gd name="f78" fmla="val f4"/>
              <a:gd name="f79" fmla="+- f78 0 f76"/>
              <a:gd name="f80" fmla="+- f77 0 f76"/>
              <a:gd name="f81" fmla="*/ f80 1 154109"/>
              <a:gd name="f82" fmla="*/ f79 1 343323"/>
              <a:gd name="f83" fmla="*/ f76 1 f81"/>
              <a:gd name="f84" fmla="*/ f77 1 f81"/>
              <a:gd name="f85" fmla="*/ f76 1 f82"/>
              <a:gd name="f86" fmla="*/ f78 1 f82"/>
              <a:gd name="f87" fmla="*/ f83 f74 1"/>
              <a:gd name="f88" fmla="*/ f84 f74 1"/>
              <a:gd name="f89" fmla="*/ f86 f75 1"/>
              <a:gd name="f90" fmla="*/ f85 f7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87" t="f90" r="f88" b="f89"/>
            <a:pathLst>
              <a:path w="154109" h="343323">
                <a:moveTo>
                  <a:pt x="f5" y="f6"/>
                </a:moveTo>
                <a:lnTo>
                  <a:pt x="f5" y="f7"/>
                </a:lnTo>
                <a:cubicBezTo>
                  <a:pt x="f5" y="f8"/>
                  <a:pt x="f9" y="f10"/>
                  <a:pt x="f11" y="f4"/>
                </a:cubicBezTo>
                <a:lnTo>
                  <a:pt x="f12" y="f10"/>
                </a:lnTo>
                <a:cubicBezTo>
                  <a:pt x="f13" y="f10"/>
                  <a:pt x="f14" y="f8"/>
                  <a:pt x="f14" y="f7"/>
                </a:cubicBezTo>
                <a:cubicBezTo>
                  <a:pt x="f14" y="f15"/>
                  <a:pt x="f16" y="f17"/>
                  <a:pt x="f16" y="f18"/>
                </a:cubicBezTo>
                <a:close/>
                <a:moveTo>
                  <a:pt x="f19" y="f20"/>
                </a:moveTo>
                <a:cubicBezTo>
                  <a:pt x="f21" y="f22"/>
                  <a:pt x="f23" y="f24"/>
                  <a:pt x="f25" y="f26"/>
                </a:cubicBezTo>
                <a:cubicBezTo>
                  <a:pt x="f27" y="f28"/>
                  <a:pt x="f29" y="f30"/>
                  <a:pt x="f31" y="f32"/>
                </a:cubicBezTo>
                <a:lnTo>
                  <a:pt x="f33" y="f34"/>
                </a:lnTo>
                <a:cubicBezTo>
                  <a:pt x="f35" y="f36"/>
                  <a:pt x="f37" y="f38"/>
                  <a:pt x="f39" y="f40"/>
                </a:cubicBezTo>
                <a:cubicBezTo>
                  <a:pt x="f41" y="f42"/>
                  <a:pt x="f43" y="f44"/>
                  <a:pt x="f45" y="f46"/>
                </a:cubicBezTo>
                <a:close/>
                <a:moveTo>
                  <a:pt x="f47" y="f48"/>
                </a:moveTo>
                <a:cubicBezTo>
                  <a:pt x="f49" y="f50"/>
                  <a:pt x="f51" y="f50"/>
                  <a:pt x="f52" y="f48"/>
                </a:cubicBezTo>
                <a:cubicBezTo>
                  <a:pt x="f53" y="f51"/>
                  <a:pt x="f53" y="f54"/>
                  <a:pt x="f52" y="f55"/>
                </a:cubicBezTo>
                <a:cubicBezTo>
                  <a:pt x="f51" y="f56"/>
                  <a:pt x="f49" y="f56"/>
                  <a:pt x="f47" y="f55"/>
                </a:cubicBezTo>
                <a:cubicBezTo>
                  <a:pt x="f56" y="f54"/>
                  <a:pt x="f56" y="f51"/>
                  <a:pt x="f47" y="f48"/>
                </a:cubicBezTo>
                <a:close/>
                <a:moveTo>
                  <a:pt x="f3" y="f2"/>
                </a:moveTo>
                <a:cubicBezTo>
                  <a:pt x="f57" y="f58"/>
                  <a:pt x="f57" y="f59"/>
                  <a:pt x="f3" y="f60"/>
                </a:cubicBezTo>
                <a:cubicBezTo>
                  <a:pt x="f61" y="f62"/>
                  <a:pt x="f63" y="f64"/>
                  <a:pt x="f65" y="f66"/>
                </a:cubicBezTo>
                <a:lnTo>
                  <a:pt x="f65" y="f67"/>
                </a:lnTo>
                <a:lnTo>
                  <a:pt x="f68" y="f67"/>
                </a:lnTo>
                <a:lnTo>
                  <a:pt x="f68" y="f66"/>
                </a:lnTo>
                <a:cubicBezTo>
                  <a:pt x="f69" y="f64"/>
                  <a:pt x="f70" y="f62"/>
                  <a:pt x="f2" y="f60"/>
                </a:cubicBezTo>
                <a:cubicBezTo>
                  <a:pt x="f71" y="f59"/>
                  <a:pt x="f71" y="f58"/>
                  <a:pt x="f2" y="f2"/>
                </a:cubicBezTo>
                <a:cubicBezTo>
                  <a:pt x="f58" y="f72"/>
                  <a:pt x="f73" y="f72"/>
                  <a:pt x="f3" y="f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accent6">
                  <a:lumMod val="60000"/>
                  <a:lumOff val="40000"/>
                </a:schemeClr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6" name="Parallelogram 15">
            <a:extLst>
              <a:ext uri="{FF2B5EF4-FFF2-40B4-BE49-F238E27FC236}">
                <a16:creationId xmlns:a16="http://schemas.microsoft.com/office/drawing/2014/main" id="{ED32B1DE-E7DE-0CB0-1135-1AC7140BBFF1}"/>
              </a:ext>
            </a:extLst>
          </p:cNvPr>
          <p:cNvSpPr/>
          <p:nvPr/>
        </p:nvSpPr>
        <p:spPr>
          <a:xfrm flipH="1">
            <a:off x="2643986" y="3481432"/>
            <a:ext cx="348368" cy="348368"/>
          </a:xfrm>
          <a:custGeom>
            <a:avLst/>
            <a:gdLst>
              <a:gd name="f0" fmla="val w"/>
              <a:gd name="f1" fmla="val h"/>
              <a:gd name="f2" fmla="val 0"/>
              <a:gd name="f3" fmla="val 3242753"/>
              <a:gd name="f4" fmla="val 3227814"/>
              <a:gd name="f5" fmla="val 1621376"/>
              <a:gd name="f6" fmla="val 1043635"/>
              <a:gd name="f7" fmla="val 1557188"/>
              <a:gd name="f8" fmla="val 1505154"/>
              <a:gd name="f9" fmla="val 1095669"/>
              <a:gd name="f10" fmla="val 1159857"/>
              <a:gd name="f11" fmla="val 1625483"/>
              <a:gd name="f12" fmla="val 1033577"/>
              <a:gd name="f13" fmla="val 969389"/>
              <a:gd name="f14" fmla="val 917355"/>
              <a:gd name="f15" fmla="val 1677517"/>
              <a:gd name="f16" fmla="val 1741705"/>
              <a:gd name="f17" fmla="val 1805893"/>
              <a:gd name="f18" fmla="val 1857927"/>
              <a:gd name="f19" fmla="val 1614688"/>
              <a:gd name="f20" fmla="val 1619859"/>
              <a:gd name="f21" fmla="val 1856884"/>
              <a:gd name="f22" fmla="val 1620361"/>
              <a:gd name="f23" fmla="val 1857187"/>
              <a:gd name="f24" fmla="val 1620868"/>
              <a:gd name="f25" fmla="val 1857190"/>
              <a:gd name="f26" fmla="val 1685564"/>
              <a:gd name="f27" fmla="val 1737598"/>
              <a:gd name="f28" fmla="val 1805156"/>
              <a:gd name="f29" fmla="val 1740968"/>
              <a:gd name="f30" fmla="val 628818"/>
              <a:gd name="f31" fmla="val 2206882"/>
              <a:gd name="f32" fmla="val 2681529"/>
              <a:gd name="f33" fmla="val 1103464"/>
              <a:gd name="f34" fmla="val 1688970"/>
              <a:gd name="f35" fmla="val 2274476"/>
              <a:gd name="f36" fmla="val 2749122"/>
              <a:gd name="f37" fmla="val 1035870"/>
              <a:gd name="f38" fmla="val 561223"/>
              <a:gd name="f39" fmla="val 424596"/>
              <a:gd name="f40" fmla="val 923081"/>
              <a:gd name="f41" fmla="val 357001"/>
              <a:gd name="f42" fmla="val 990676"/>
              <a:gd name="f43" fmla="val 2128645"/>
              <a:gd name="f44" fmla="val 581423"/>
              <a:gd name="f45" fmla="val 2515905"/>
              <a:gd name="f46" fmla="val 922189"/>
              <a:gd name="f47" fmla="val 2742109"/>
              <a:gd name="f48" fmla="val 652992"/>
              <a:gd name="f49" fmla="val 911997"/>
              <a:gd name="f50" fmla="val 1121304"/>
              <a:gd name="f51" fmla="val 2850168"/>
              <a:gd name="f52" fmla="val 1274563"/>
              <a:gd name="f53" fmla="val 2916691"/>
              <a:gd name="f54" fmla="val 1443689"/>
              <a:gd name="f55" fmla="val 2953344"/>
              <a:gd name="f56" fmla="val 1799063"/>
              <a:gd name="f57" fmla="val 1968189"/>
              <a:gd name="f58" fmla="val 2121449"/>
              <a:gd name="f59" fmla="val 2330755"/>
              <a:gd name="f60" fmla="val 2589760"/>
              <a:gd name="f61" fmla="val 2320563"/>
              <a:gd name="f62" fmla="val 2661329"/>
              <a:gd name="f63" fmla="val 2885751"/>
              <a:gd name="f64" fmla="val 2319671"/>
              <a:gd name="f65" fmla="val 2599800"/>
              <a:gd name="f66" fmla="val 123238"/>
              <a:gd name="f67" fmla="val 2434609"/>
              <a:gd name="f68" fmla="val 120698"/>
              <a:gd name="f69" fmla="val 2268460"/>
              <a:gd name="f70" fmla="val 180476"/>
              <a:gd name="f71" fmla="val 2139563"/>
              <a:gd name="f72" fmla="val 303161"/>
              <a:gd name="f73" fmla="val 3057258"/>
              <a:gd name="f74" fmla="val 1232053"/>
              <a:gd name="f75" fmla="val 3305736"/>
              <a:gd name="f76" fmla="val 977255"/>
              <a:gd name="f77" fmla="val 3304415"/>
              <a:gd name="f78" fmla="val 570405"/>
              <a:gd name="f79" fmla="val 3054287"/>
              <a:gd name="f80" fmla="val 317226"/>
              <a:gd name="f81" fmla="val 2929224"/>
              <a:gd name="f82" fmla="val 190636"/>
              <a:gd name="f83" fmla="val 2764991"/>
              <a:gd name="f84" fmla="val 125778"/>
              <a:gd name="f85" fmla="val 642953"/>
              <a:gd name="f86" fmla="val 477762"/>
              <a:gd name="f87" fmla="val 313529"/>
              <a:gd name="f88" fmla="val 188466"/>
              <a:gd name="f89" fmla="val -61662"/>
              <a:gd name="f90" fmla="val -62983"/>
              <a:gd name="f91" fmla="val 185495"/>
              <a:gd name="f92" fmla="val 1103190"/>
              <a:gd name="f93" fmla="val 974294"/>
              <a:gd name="f94" fmla="val 808144"/>
              <a:gd name="f95" fmla="val 1722692"/>
              <a:gd name="f96" fmla="val 1520061"/>
              <a:gd name="f97" fmla="val 1440152"/>
              <a:gd name="f98" fmla="val 1375373"/>
              <a:gd name="f99" fmla="val 64779"/>
              <a:gd name="f100" fmla="val 144688"/>
              <a:gd name="f101" fmla="val 289376"/>
              <a:gd name="f102" fmla="val 1867380"/>
              <a:gd name="f103" fmla="val 1802601"/>
              <a:gd name="f104" fmla="*/ f0 1 3242753"/>
              <a:gd name="f105" fmla="*/ f1 1 3227814"/>
              <a:gd name="f106" fmla="val f2"/>
              <a:gd name="f107" fmla="val f3"/>
              <a:gd name="f108" fmla="val f4"/>
              <a:gd name="f109" fmla="+- f108 0 f106"/>
              <a:gd name="f110" fmla="+- f107 0 f106"/>
              <a:gd name="f111" fmla="*/ f110 1 3242753"/>
              <a:gd name="f112" fmla="*/ f109 1 3227814"/>
              <a:gd name="f113" fmla="*/ f106 1 f111"/>
              <a:gd name="f114" fmla="*/ f107 1 f111"/>
              <a:gd name="f115" fmla="*/ f106 1 f112"/>
              <a:gd name="f116" fmla="*/ f108 1 f112"/>
              <a:gd name="f117" fmla="*/ f113 f104 1"/>
              <a:gd name="f118" fmla="*/ f114 f104 1"/>
              <a:gd name="f119" fmla="*/ f116 f105 1"/>
              <a:gd name="f120" fmla="*/ f115 f10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7" t="f120" r="f118" b="f119"/>
            <a:pathLst>
              <a:path w="3242753" h="3227814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lnTo>
                  <a:pt x="f8" y="f11"/>
                </a:lnTo>
                <a:lnTo>
                  <a:pt x="f12" y="f11"/>
                </a:lnTo>
                <a:cubicBezTo>
                  <a:pt x="f13" y="f11"/>
                  <a:pt x="f14" y="f15"/>
                  <a:pt x="f14" y="f16"/>
                </a:cubicBezTo>
                <a:cubicBezTo>
                  <a:pt x="f14" y="f17"/>
                  <a:pt x="f13" y="f18"/>
                  <a:pt x="f12" y="f18"/>
                </a:cubicBezTo>
                <a:lnTo>
                  <a:pt x="f19" y="f18"/>
                </a:lnTo>
                <a:lnTo>
                  <a:pt x="f20" y="f21"/>
                </a:lnTo>
                <a:cubicBezTo>
                  <a:pt x="f22" y="f23"/>
                  <a:pt x="f24" y="f25"/>
                  <a:pt x="f5" y="f25"/>
                </a:cubicBezTo>
                <a:cubicBezTo>
                  <a:pt x="f26" y="f25"/>
                  <a:pt x="f27" y="f28"/>
                  <a:pt x="f27" y="f29"/>
                </a:cubicBezTo>
                <a:lnTo>
                  <a:pt x="f27" y="f10"/>
                </a:lnTo>
                <a:cubicBezTo>
                  <a:pt x="f27" y="f9"/>
                  <a:pt x="f26" y="f6"/>
                  <a:pt x="f5" y="f6"/>
                </a:cubicBezTo>
                <a:close/>
                <a:moveTo>
                  <a:pt x="f5" y="f30"/>
                </a:moveTo>
                <a:cubicBezTo>
                  <a:pt x="f31" y="f30"/>
                  <a:pt x="f32" y="f33"/>
                  <a:pt x="f32" y="f34"/>
                </a:cubicBezTo>
                <a:cubicBezTo>
                  <a:pt x="f32" y="f35"/>
                  <a:pt x="f31" y="f36"/>
                  <a:pt x="f5" y="f36"/>
                </a:cubicBezTo>
                <a:cubicBezTo>
                  <a:pt x="f37" y="f36"/>
                  <a:pt x="f38" y="f35"/>
                  <a:pt x="f38" y="f34"/>
                </a:cubicBezTo>
                <a:cubicBezTo>
                  <a:pt x="f38" y="f33"/>
                  <a:pt x="f37" y="f30"/>
                  <a:pt x="f5" y="f30"/>
                </a:cubicBezTo>
                <a:close/>
                <a:moveTo>
                  <a:pt x="f5" y="f39"/>
                </a:moveTo>
                <a:cubicBezTo>
                  <a:pt x="f40" y="f39"/>
                  <a:pt x="f41" y="f42"/>
                  <a:pt x="f41" y="f34"/>
                </a:cubicBezTo>
                <a:cubicBezTo>
                  <a:pt x="f41" y="f43"/>
                  <a:pt x="f44" y="f45"/>
                  <a:pt x="f46" y="f47"/>
                </a:cubicBezTo>
                <a:lnTo>
                  <a:pt x="f48" y="f4"/>
                </a:lnTo>
                <a:lnTo>
                  <a:pt x="f49" y="f4"/>
                </a:lnTo>
                <a:lnTo>
                  <a:pt x="f50" y="f51"/>
                </a:lnTo>
                <a:cubicBezTo>
                  <a:pt x="f52" y="f53"/>
                  <a:pt x="f54" y="f55"/>
                  <a:pt x="f5" y="f55"/>
                </a:cubicBezTo>
                <a:cubicBezTo>
                  <a:pt x="f56" y="f55"/>
                  <a:pt x="f57" y="f53"/>
                  <a:pt x="f58" y="f51"/>
                </a:cubicBezTo>
                <a:lnTo>
                  <a:pt x="f59" y="f4"/>
                </a:lnTo>
                <a:lnTo>
                  <a:pt x="f60" y="f4"/>
                </a:lnTo>
                <a:lnTo>
                  <a:pt x="f61" y="f47"/>
                </a:lnTo>
                <a:cubicBezTo>
                  <a:pt x="f62" y="f45"/>
                  <a:pt x="f63" y="f43"/>
                  <a:pt x="f63" y="f34"/>
                </a:cubicBezTo>
                <a:cubicBezTo>
                  <a:pt x="f63" y="f42"/>
                  <a:pt x="f64" y="f39"/>
                  <a:pt x="f5" y="f39"/>
                </a:cubicBezTo>
                <a:close/>
                <a:moveTo>
                  <a:pt x="f65" y="f66"/>
                </a:moveTo>
                <a:cubicBezTo>
                  <a:pt x="f67" y="f68"/>
                  <a:pt x="f69" y="f70"/>
                  <a:pt x="f71" y="f72"/>
                </a:cubicBezTo>
                <a:lnTo>
                  <a:pt x="f73" y="f74"/>
                </a:lnTo>
                <a:cubicBezTo>
                  <a:pt x="f75" y="f76"/>
                  <a:pt x="f77" y="f78"/>
                  <a:pt x="f79" y="f80"/>
                </a:cubicBezTo>
                <a:cubicBezTo>
                  <a:pt x="f81" y="f82"/>
                  <a:pt x="f83" y="f84"/>
                  <a:pt x="f65" y="f66"/>
                </a:cubicBezTo>
                <a:close/>
                <a:moveTo>
                  <a:pt x="f85" y="f66"/>
                </a:moveTo>
                <a:cubicBezTo>
                  <a:pt x="f86" y="f84"/>
                  <a:pt x="f87" y="f82"/>
                  <a:pt x="f88" y="f80"/>
                </a:cubicBezTo>
                <a:cubicBezTo>
                  <a:pt x="f89" y="f78"/>
                  <a:pt x="f90" y="f76"/>
                  <a:pt x="f91" y="f74"/>
                </a:cubicBezTo>
                <a:lnTo>
                  <a:pt x="f92" y="f72"/>
                </a:lnTo>
                <a:cubicBezTo>
                  <a:pt x="f93" y="f70"/>
                  <a:pt x="f94" y="f68"/>
                  <a:pt x="f85" y="f66"/>
                </a:cubicBezTo>
                <a:close/>
                <a:moveTo>
                  <a:pt x="f95" y="f2"/>
                </a:moveTo>
                <a:lnTo>
                  <a:pt x="f96" y="f2"/>
                </a:lnTo>
                <a:cubicBezTo>
                  <a:pt x="f97" y="f2"/>
                  <a:pt x="f98" y="f99"/>
                  <a:pt x="f98" y="f100"/>
                </a:cubicBezTo>
                <a:lnTo>
                  <a:pt x="f98" y="f101"/>
                </a:lnTo>
                <a:lnTo>
                  <a:pt x="f102" y="f101"/>
                </a:lnTo>
                <a:lnTo>
                  <a:pt x="f102" y="f100"/>
                </a:lnTo>
                <a:cubicBezTo>
                  <a:pt x="f102" y="f99"/>
                  <a:pt x="f103" y="f2"/>
                  <a:pt x="f95" y="f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accent6">
                  <a:lumMod val="60000"/>
                  <a:lumOff val="40000"/>
                </a:schemeClr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7" name="Freeform 19">
            <a:extLst>
              <a:ext uri="{FF2B5EF4-FFF2-40B4-BE49-F238E27FC236}">
                <a16:creationId xmlns:a16="http://schemas.microsoft.com/office/drawing/2014/main" id="{AD62B169-D92E-0396-03ED-91AC5EAB05BC}"/>
              </a:ext>
            </a:extLst>
          </p:cNvPr>
          <p:cNvSpPr/>
          <p:nvPr/>
        </p:nvSpPr>
        <p:spPr>
          <a:xfrm>
            <a:off x="4502769" y="2731880"/>
            <a:ext cx="345588" cy="340037"/>
          </a:xfrm>
          <a:custGeom>
            <a:avLst/>
            <a:gdLst>
              <a:gd name="f0" fmla="val w"/>
              <a:gd name="f1" fmla="val h"/>
              <a:gd name="f2" fmla="val 0"/>
              <a:gd name="f3" fmla="val 3214097"/>
              <a:gd name="f4" fmla="val 3162551"/>
              <a:gd name="f5" fmla="val 1014592"/>
              <a:gd name="f6" fmla="val 2306036"/>
              <a:gd name="f7" fmla="val 854868"/>
              <a:gd name="f8" fmla="val 725386"/>
              <a:gd name="f9" fmla="val 2435518"/>
              <a:gd name="f10" fmla="val 2595242"/>
              <a:gd name="f11" fmla="val 2754966"/>
              <a:gd name="f12" fmla="val 2884448"/>
              <a:gd name="f13" fmla="val 1174316"/>
              <a:gd name="f14" fmla="val 1303798"/>
              <a:gd name="f15" fmla="val 481275"/>
              <a:gd name="f16" fmla="val 1691816"/>
              <a:gd name="f17" fmla="val 321551"/>
              <a:gd name="f18" fmla="val 192069"/>
              <a:gd name="f19" fmla="val 1821298"/>
              <a:gd name="f20" fmla="val 1981022"/>
              <a:gd name="f21" fmla="val 2140746"/>
              <a:gd name="f22" fmla="val 2270228"/>
              <a:gd name="f23" fmla="val 640999"/>
              <a:gd name="f24" fmla="val 770481"/>
              <a:gd name="f25" fmla="val 2764751"/>
              <a:gd name="f26" fmla="val 1113404"/>
              <a:gd name="f27" fmla="val 2605027"/>
              <a:gd name="f28" fmla="val 2475545"/>
              <a:gd name="f29" fmla="val 1242886"/>
              <a:gd name="f30" fmla="val 1402610"/>
              <a:gd name="f31" fmla="val 1562334"/>
              <a:gd name="f32" fmla="val 2924475"/>
              <a:gd name="f33" fmla="val 3053957"/>
              <a:gd name="f34" fmla="val 532503"/>
              <a:gd name="f35" fmla="val 881964"/>
              <a:gd name="f36" fmla="val 372779"/>
              <a:gd name="f37" fmla="val 243297"/>
              <a:gd name="f38" fmla="val 1011446"/>
              <a:gd name="f39" fmla="val 1171170"/>
              <a:gd name="f40" fmla="val 1330894"/>
              <a:gd name="f41" fmla="val 1460376"/>
              <a:gd name="f42" fmla="val 692227"/>
              <a:gd name="f43" fmla="val 821709"/>
              <a:gd name="f44" fmla="val 1162143"/>
              <a:gd name="f45" fmla="val 321316"/>
              <a:gd name="f46" fmla="val 1002419"/>
              <a:gd name="f47" fmla="val 872937"/>
              <a:gd name="f48" fmla="val 450798"/>
              <a:gd name="f49" fmla="val 610522"/>
              <a:gd name="f50" fmla="val 770246"/>
              <a:gd name="f51" fmla="val 899728"/>
              <a:gd name="f52" fmla="val 1321867"/>
              <a:gd name="f53" fmla="val 1451349"/>
              <a:gd name="f54" fmla="val 1963447"/>
              <a:gd name="f55" fmla="val 177300"/>
              <a:gd name="f56" fmla="val 1803723"/>
              <a:gd name="f57" fmla="val 1674241"/>
              <a:gd name="f58" fmla="val 306782"/>
              <a:gd name="f59" fmla="val 466506"/>
              <a:gd name="f60" fmla="val 626230"/>
              <a:gd name="f61" fmla="val 755712"/>
              <a:gd name="f62" fmla="val 2123171"/>
              <a:gd name="f63" fmla="val 2252653"/>
              <a:gd name="f64" fmla="val 1752672"/>
              <a:gd name="f65" fmla="val 312"/>
              <a:gd name="f66" fmla="val 1817888"/>
              <a:gd name="f67" fmla="val -690"/>
              <a:gd name="f68" fmla="val 1885249"/>
              <a:gd name="f69" fmla="val 703"/>
              <a:gd name="f70" fmla="val 1954799"/>
              <a:gd name="f71" fmla="val 4657"/>
              <a:gd name="f72" fmla="val 2504015"/>
              <a:gd name="f73" fmla="val 53541"/>
              <a:gd name="f74" fmla="val 2975590"/>
              <a:gd name="f75" fmla="val 412975"/>
              <a:gd name="f76" fmla="val 3145244"/>
              <a:gd name="f77" fmla="val 944937"/>
              <a:gd name="f78" fmla="val 3412664"/>
              <a:gd name="f79" fmla="val 2126757"/>
              <a:gd name="f80" fmla="val 2837568"/>
              <a:gd name="f81" fmla="val 2017487"/>
              <a:gd name="f82" fmla="val 2506889"/>
              <a:gd name="f83" fmla="val 1867964"/>
              <a:gd name="f84" fmla="val 1580987"/>
              <a:gd name="f85" fmla="val 1673869"/>
              <a:gd name="f86" fmla="val 2725425"/>
              <a:gd name="f87" fmla="val 3197869"/>
              <a:gd name="f88" fmla="val 1014520"/>
              <a:gd name="f89" fmla="val 3161925"/>
              <a:gd name="f90" fmla="val -14898"/>
              <a:gd name="f91" fmla="val 3061283"/>
              <a:gd name="f92" fmla="val -138545"/>
              <a:gd name="f93" fmla="val 1873713"/>
              <a:gd name="f94" fmla="val 108747"/>
              <a:gd name="f95" fmla="val 1100212"/>
              <a:gd name="f96" fmla="val 278579"/>
              <a:gd name="f97" fmla="val 569148"/>
              <a:gd name="f98" fmla="val 774429"/>
              <a:gd name="f99" fmla="val 15339"/>
              <a:gd name="f100" fmla="*/ f0 1 3214097"/>
              <a:gd name="f101" fmla="*/ f1 1 3162551"/>
              <a:gd name="f102" fmla="val f2"/>
              <a:gd name="f103" fmla="val f3"/>
              <a:gd name="f104" fmla="val f4"/>
              <a:gd name="f105" fmla="+- f104 0 f102"/>
              <a:gd name="f106" fmla="+- f103 0 f102"/>
              <a:gd name="f107" fmla="*/ f106 1 3214097"/>
              <a:gd name="f108" fmla="*/ f105 1 3162551"/>
              <a:gd name="f109" fmla="*/ f102 1 f107"/>
              <a:gd name="f110" fmla="*/ f103 1 f107"/>
              <a:gd name="f111" fmla="*/ f102 1 f108"/>
              <a:gd name="f112" fmla="*/ f104 1 f108"/>
              <a:gd name="f113" fmla="*/ f109 f100 1"/>
              <a:gd name="f114" fmla="*/ f110 f100 1"/>
              <a:gd name="f115" fmla="*/ f112 f101 1"/>
              <a:gd name="f116" fmla="*/ f111 f10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3" t="f116" r="f114" b="f115"/>
            <a:pathLst>
              <a:path w="3214097" h="3162551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7" y="f12"/>
                  <a:pt x="f5" y="f12"/>
                </a:cubicBezTo>
                <a:cubicBezTo>
                  <a:pt x="f13" y="f12"/>
                  <a:pt x="f14" y="f11"/>
                  <a:pt x="f14" y="f10"/>
                </a:cubicBezTo>
                <a:cubicBezTo>
                  <a:pt x="f14" y="f9"/>
                  <a:pt x="f13" y="f6"/>
                  <a:pt x="f5" y="f6"/>
                </a:cubicBezTo>
                <a:close/>
                <a:moveTo>
                  <a:pt x="f15" y="f16"/>
                </a:moveTo>
                <a:cubicBezTo>
                  <a:pt x="f17" y="f16"/>
                  <a:pt x="f18" y="f19"/>
                  <a:pt x="f18" y="f20"/>
                </a:cubicBezTo>
                <a:cubicBezTo>
                  <a:pt x="f18" y="f21"/>
                  <a:pt x="f17" y="f22"/>
                  <a:pt x="f15" y="f22"/>
                </a:cubicBezTo>
                <a:cubicBezTo>
                  <a:pt x="f23" y="f22"/>
                  <a:pt x="f24" y="f21"/>
                  <a:pt x="f24" y="f20"/>
                </a:cubicBezTo>
                <a:cubicBezTo>
                  <a:pt x="f24" y="f19"/>
                  <a:pt x="f23" y="f16"/>
                  <a:pt x="f15" y="f16"/>
                </a:cubicBezTo>
                <a:close/>
                <a:moveTo>
                  <a:pt x="f25" y="f26"/>
                </a:moveTo>
                <a:cubicBezTo>
                  <a:pt x="f27" y="f26"/>
                  <a:pt x="f28" y="f29"/>
                  <a:pt x="f28" y="f30"/>
                </a:cubicBezTo>
                <a:cubicBezTo>
                  <a:pt x="f28" y="f31"/>
                  <a:pt x="f27" y="f16"/>
                  <a:pt x="f25" y="f16"/>
                </a:cubicBezTo>
                <a:cubicBezTo>
                  <a:pt x="f32" y="f16"/>
                  <a:pt x="f33" y="f31"/>
                  <a:pt x="f33" y="f30"/>
                </a:cubicBezTo>
                <a:cubicBezTo>
                  <a:pt x="f33" y="f29"/>
                  <a:pt x="f32" y="f26"/>
                  <a:pt x="f25" y="f26"/>
                </a:cubicBezTo>
                <a:close/>
                <a:moveTo>
                  <a:pt x="f34" y="f35"/>
                </a:moveTo>
                <a:cubicBezTo>
                  <a:pt x="f36" y="f35"/>
                  <a:pt x="f37" y="f38"/>
                  <a:pt x="f37" y="f39"/>
                </a:cubicBezTo>
                <a:cubicBezTo>
                  <a:pt x="f37" y="f40"/>
                  <a:pt x="f36" y="f41"/>
                  <a:pt x="f34" y="f41"/>
                </a:cubicBezTo>
                <a:cubicBezTo>
                  <a:pt x="f42" y="f41"/>
                  <a:pt x="f43" y="f40"/>
                  <a:pt x="f43" y="f39"/>
                </a:cubicBezTo>
                <a:cubicBezTo>
                  <a:pt x="f43" y="f38"/>
                  <a:pt x="f42" y="f35"/>
                  <a:pt x="f34" y="f35"/>
                </a:cubicBezTo>
                <a:close/>
                <a:moveTo>
                  <a:pt x="f44" y="f45"/>
                </a:moveTo>
                <a:cubicBezTo>
                  <a:pt x="f46" y="f45"/>
                  <a:pt x="f47" y="f48"/>
                  <a:pt x="f47" y="f49"/>
                </a:cubicBezTo>
                <a:cubicBezTo>
                  <a:pt x="f47" y="f50"/>
                  <a:pt x="f46" y="f51"/>
                  <a:pt x="f44" y="f51"/>
                </a:cubicBezTo>
                <a:cubicBezTo>
                  <a:pt x="f52" y="f51"/>
                  <a:pt x="f53" y="f50"/>
                  <a:pt x="f53" y="f49"/>
                </a:cubicBezTo>
                <a:cubicBezTo>
                  <a:pt x="f53" y="f48"/>
                  <a:pt x="f52" y="f45"/>
                  <a:pt x="f44" y="f45"/>
                </a:cubicBezTo>
                <a:close/>
                <a:moveTo>
                  <a:pt x="f54" y="f55"/>
                </a:moveTo>
                <a:cubicBezTo>
                  <a:pt x="f56" y="f55"/>
                  <a:pt x="f57" y="f58"/>
                  <a:pt x="f57" y="f59"/>
                </a:cubicBezTo>
                <a:cubicBezTo>
                  <a:pt x="f57" y="f60"/>
                  <a:pt x="f56" y="f61"/>
                  <a:pt x="f54" y="f61"/>
                </a:cubicBezTo>
                <a:cubicBezTo>
                  <a:pt x="f62" y="f61"/>
                  <a:pt x="f63" y="f60"/>
                  <a:pt x="f63" y="f59"/>
                </a:cubicBezTo>
                <a:cubicBezTo>
                  <a:pt x="f63" y="f58"/>
                  <a:pt x="f62" y="f55"/>
                  <a:pt x="f54" y="f55"/>
                </a:cubicBezTo>
                <a:close/>
                <a:moveTo>
                  <a:pt x="f64" y="f65"/>
                </a:moveTo>
                <a:cubicBezTo>
                  <a:pt x="f66" y="f67"/>
                  <a:pt x="f68" y="f69"/>
                  <a:pt x="f70" y="f71"/>
                </a:cubicBezTo>
                <a:cubicBezTo>
                  <a:pt x="f72" y="f73"/>
                  <a:pt x="f74" y="f75"/>
                  <a:pt x="f76" y="f77"/>
                </a:cubicBezTo>
                <a:cubicBezTo>
                  <a:pt x="f78" y="f79"/>
                  <a:pt x="f80" y="f81"/>
                  <a:pt x="f82" y="f83"/>
                </a:cubicBezTo>
                <a:cubicBezTo>
                  <a:pt x="f84" y="f85"/>
                  <a:pt x="f86" y="f87"/>
                  <a:pt x="f88" y="f89"/>
                </a:cubicBezTo>
                <a:cubicBezTo>
                  <a:pt x="f90" y="f91"/>
                  <a:pt x="f92" y="f93"/>
                  <a:pt x="f94" y="f95"/>
                </a:cubicBezTo>
                <a:cubicBezTo>
                  <a:pt x="f96" y="f97"/>
                  <a:pt x="f98" y="f99"/>
                  <a:pt x="f64" y="f6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accent6">
                  <a:lumMod val="60000"/>
                  <a:lumOff val="40000"/>
                </a:schemeClr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8" name="Rectangle 30">
            <a:extLst>
              <a:ext uri="{FF2B5EF4-FFF2-40B4-BE49-F238E27FC236}">
                <a16:creationId xmlns:a16="http://schemas.microsoft.com/office/drawing/2014/main" id="{6BD246A6-2437-B256-1B8C-03AE0AFF2146}"/>
              </a:ext>
            </a:extLst>
          </p:cNvPr>
          <p:cNvSpPr/>
          <p:nvPr/>
        </p:nvSpPr>
        <p:spPr>
          <a:xfrm>
            <a:off x="6991492" y="2700434"/>
            <a:ext cx="348368" cy="347353"/>
          </a:xfrm>
          <a:custGeom>
            <a:avLst/>
            <a:gdLst>
              <a:gd name="f0" fmla="val w"/>
              <a:gd name="f1" fmla="val h"/>
              <a:gd name="f2" fmla="val 0"/>
              <a:gd name="f3" fmla="val 3240000"/>
              <a:gd name="f4" fmla="val 3230531"/>
              <a:gd name="f5" fmla="val 720000"/>
              <a:gd name="f6" fmla="val 2697973"/>
              <a:gd name="f7" fmla="val 680235"/>
              <a:gd name="f8" fmla="val 648000"/>
              <a:gd name="f9" fmla="val 2730208"/>
              <a:gd name="f10" fmla="val 2769973"/>
              <a:gd name="f11" fmla="val 2809738"/>
              <a:gd name="f12" fmla="val 2841973"/>
              <a:gd name="f13" fmla="val 2520000"/>
              <a:gd name="f14" fmla="val 2559765"/>
              <a:gd name="f15" fmla="val 2592000"/>
              <a:gd name="f16" fmla="val 2366733"/>
              <a:gd name="f17" fmla="val 2398968"/>
              <a:gd name="f18" fmla="val 2438733"/>
              <a:gd name="f19" fmla="val 2478498"/>
              <a:gd name="f20" fmla="val 2510733"/>
              <a:gd name="f21" fmla="val 2035493"/>
              <a:gd name="f22" fmla="val 2067728"/>
              <a:gd name="f23" fmla="val 2107493"/>
              <a:gd name="f24" fmla="val 2147258"/>
              <a:gd name="f25" fmla="val 2179493"/>
              <a:gd name="f26" fmla="val 1704253"/>
              <a:gd name="f27" fmla="val 1736488"/>
              <a:gd name="f28" fmla="val 1776253"/>
              <a:gd name="f29" fmla="val 1816018"/>
              <a:gd name="f30" fmla="val 1848253"/>
              <a:gd name="f31" fmla="val 1373013"/>
              <a:gd name="f32" fmla="val 1405248"/>
              <a:gd name="f33" fmla="val 1445013"/>
              <a:gd name="f34" fmla="val 1484778"/>
              <a:gd name="f35" fmla="val 1517013"/>
              <a:gd name="f36" fmla="val 1041773"/>
              <a:gd name="f37" fmla="val 1074008"/>
              <a:gd name="f38" fmla="val 1113773"/>
              <a:gd name="f39" fmla="val 1153538"/>
              <a:gd name="f40" fmla="val 1185773"/>
              <a:gd name="f41" fmla="val 305988"/>
              <a:gd name="f42" fmla="val 181957"/>
              <a:gd name="f43" fmla="val 470032"/>
              <a:gd name="f44" fmla="val 599267"/>
              <a:gd name="f45" fmla="val 286722"/>
              <a:gd name="f46" fmla="val 704032"/>
              <a:gd name="f47" fmla="val 415957"/>
              <a:gd name="f48" fmla="val 545192"/>
              <a:gd name="f49" fmla="val 649957"/>
              <a:gd name="f50" fmla="val 802357"/>
              <a:gd name="f51" fmla="val 470031"/>
              <a:gd name="f52" fmla="val 599266"/>
              <a:gd name="f53" fmla="val 907122"/>
              <a:gd name="f54" fmla="val 704031"/>
              <a:gd name="f55" fmla="val 1036357"/>
              <a:gd name="f56" fmla="val 1165592"/>
              <a:gd name="f57" fmla="val 1270357"/>
              <a:gd name="f58" fmla="val 1422757"/>
              <a:gd name="f59" fmla="val 470030"/>
              <a:gd name="f60" fmla="val 599265"/>
              <a:gd name="f61" fmla="val 1527522"/>
              <a:gd name="f62" fmla="val 704030"/>
              <a:gd name="f63" fmla="val 1656757"/>
              <a:gd name="f64" fmla="val 1785992"/>
              <a:gd name="f65" fmla="val 1890757"/>
              <a:gd name="f66" fmla="val 2043157"/>
              <a:gd name="f67" fmla="val 470029"/>
              <a:gd name="f68" fmla="val 599264"/>
              <a:gd name="f69" fmla="val 2147922"/>
              <a:gd name="f70" fmla="val 704029"/>
              <a:gd name="f71" fmla="val 2277157"/>
              <a:gd name="f72" fmla="val 2406392"/>
              <a:gd name="f73" fmla="val 2511157"/>
              <a:gd name="f74" fmla="val 2663557"/>
              <a:gd name="f75" fmla="val 470028"/>
              <a:gd name="f76" fmla="val 599263"/>
              <a:gd name="f77" fmla="val 2768322"/>
              <a:gd name="f78" fmla="val 704028"/>
              <a:gd name="f79" fmla="val 2897557"/>
              <a:gd name="f80" fmla="val 3026792"/>
              <a:gd name="f81" fmla="val 3131557"/>
              <a:gd name="f82" fmla="val 4"/>
              <a:gd name="f83" fmla="val 485545"/>
              <a:gd name="f84" fmla="val 541957"/>
              <a:gd name="f85" fmla="val 56416"/>
              <a:gd name="f86" fmla="val 126004"/>
              <a:gd name="f87" fmla="val 485972"/>
              <a:gd name="f88" fmla="val 555560"/>
              <a:gd name="f89" fmla="val 611972"/>
              <a:gd name="f90" fmla="val 346369"/>
              <a:gd name="f91" fmla="val 289957"/>
              <a:gd name="f92" fmla="val 3"/>
              <a:gd name="f93" fmla="val 1105945"/>
              <a:gd name="f94" fmla="val 1162357"/>
              <a:gd name="f95" fmla="val 56415"/>
              <a:gd name="f96" fmla="val 126003"/>
              <a:gd name="f97" fmla="val 485971"/>
              <a:gd name="f98" fmla="val 555559"/>
              <a:gd name="f99" fmla="val 611971"/>
              <a:gd name="f100" fmla="val 966769"/>
              <a:gd name="f101" fmla="val 910357"/>
              <a:gd name="f102" fmla="val 2"/>
              <a:gd name="f103" fmla="val 1726345"/>
              <a:gd name="f104" fmla="val 1782757"/>
              <a:gd name="f105" fmla="val 56414"/>
              <a:gd name="f106" fmla="val 126002"/>
              <a:gd name="f107" fmla="val 485970"/>
              <a:gd name="f108" fmla="val 555558"/>
              <a:gd name="f109" fmla="val 611970"/>
              <a:gd name="f110" fmla="val 1587169"/>
              <a:gd name="f111" fmla="val 1530757"/>
              <a:gd name="f112" fmla="val 1"/>
              <a:gd name="f113" fmla="val 2346745"/>
              <a:gd name="f114" fmla="val 2403157"/>
              <a:gd name="f115" fmla="val 56413"/>
              <a:gd name="f116" fmla="val 126001"/>
              <a:gd name="f117" fmla="val 485969"/>
              <a:gd name="f118" fmla="val 555557"/>
              <a:gd name="f119" fmla="val 611969"/>
              <a:gd name="f120" fmla="val 2207569"/>
              <a:gd name="f121" fmla="val 2151157"/>
              <a:gd name="f122" fmla="val 2967145"/>
              <a:gd name="f123" fmla="val 3023557"/>
              <a:gd name="f124" fmla="val 56412"/>
              <a:gd name="f125" fmla="val 126000"/>
              <a:gd name="f126" fmla="val 485968"/>
              <a:gd name="f127" fmla="val 555556"/>
              <a:gd name="f128" fmla="val 611968"/>
              <a:gd name="f129" fmla="val 2827969"/>
              <a:gd name="f130" fmla="val 2771557"/>
              <a:gd name="f131" fmla="*/ f0 1 3240000"/>
              <a:gd name="f132" fmla="*/ f1 1 3230531"/>
              <a:gd name="f133" fmla="val f2"/>
              <a:gd name="f134" fmla="val f3"/>
              <a:gd name="f135" fmla="val f4"/>
              <a:gd name="f136" fmla="+- f135 0 f133"/>
              <a:gd name="f137" fmla="+- f134 0 f133"/>
              <a:gd name="f138" fmla="*/ f137 1 3240000"/>
              <a:gd name="f139" fmla="*/ f136 1 3230531"/>
              <a:gd name="f140" fmla="*/ f133 1 f138"/>
              <a:gd name="f141" fmla="*/ f134 1 f138"/>
              <a:gd name="f142" fmla="*/ f133 1 f139"/>
              <a:gd name="f143" fmla="*/ f135 1 f139"/>
              <a:gd name="f144" fmla="*/ f140 f131 1"/>
              <a:gd name="f145" fmla="*/ f141 f131 1"/>
              <a:gd name="f146" fmla="*/ f143 f132 1"/>
              <a:gd name="f147" fmla="*/ f142 f13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44" t="f147" r="f145" b="f146"/>
            <a:pathLst>
              <a:path w="3240000" h="3230531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7" y="f12"/>
                  <a:pt x="f5" y="f12"/>
                </a:cubicBezTo>
                <a:lnTo>
                  <a:pt x="f13" y="f12"/>
                </a:lnTo>
                <a:cubicBezTo>
                  <a:pt x="f14" y="f12"/>
                  <a:pt x="f15" y="f11"/>
                  <a:pt x="f15" y="f10"/>
                </a:cubicBezTo>
                <a:cubicBezTo>
                  <a:pt x="f15" y="f9"/>
                  <a:pt x="f14" y="f6"/>
                  <a:pt x="f13" y="f6"/>
                </a:cubicBezTo>
                <a:close/>
                <a:moveTo>
                  <a:pt x="f5" y="f16"/>
                </a:moveTo>
                <a:cubicBezTo>
                  <a:pt x="f7" y="f16"/>
                  <a:pt x="f8" y="f17"/>
                  <a:pt x="f8" y="f18"/>
                </a:cubicBezTo>
                <a:cubicBezTo>
                  <a:pt x="f8" y="f19"/>
                  <a:pt x="f7" y="f20"/>
                  <a:pt x="f5" y="f20"/>
                </a:cubicBezTo>
                <a:lnTo>
                  <a:pt x="f13" y="f20"/>
                </a:lnTo>
                <a:cubicBezTo>
                  <a:pt x="f14" y="f20"/>
                  <a:pt x="f15" y="f19"/>
                  <a:pt x="f15" y="f18"/>
                </a:cubicBezTo>
                <a:cubicBezTo>
                  <a:pt x="f15" y="f17"/>
                  <a:pt x="f14" y="f16"/>
                  <a:pt x="f13" y="f16"/>
                </a:cubicBezTo>
                <a:close/>
                <a:moveTo>
                  <a:pt x="f5" y="f21"/>
                </a:moveTo>
                <a:cubicBezTo>
                  <a:pt x="f7" y="f21"/>
                  <a:pt x="f8" y="f22"/>
                  <a:pt x="f8" y="f23"/>
                </a:cubicBezTo>
                <a:cubicBezTo>
                  <a:pt x="f8" y="f24"/>
                  <a:pt x="f7" y="f25"/>
                  <a:pt x="f5" y="f25"/>
                </a:cubicBezTo>
                <a:lnTo>
                  <a:pt x="f13" y="f25"/>
                </a:lnTo>
                <a:cubicBezTo>
                  <a:pt x="f14" y="f25"/>
                  <a:pt x="f15" y="f24"/>
                  <a:pt x="f15" y="f23"/>
                </a:cubicBezTo>
                <a:cubicBezTo>
                  <a:pt x="f15" y="f22"/>
                  <a:pt x="f14" y="f21"/>
                  <a:pt x="f13" y="f21"/>
                </a:cubicBezTo>
                <a:close/>
                <a:moveTo>
                  <a:pt x="f5" y="f26"/>
                </a:moveTo>
                <a:cubicBezTo>
                  <a:pt x="f7" y="f26"/>
                  <a:pt x="f8" y="f27"/>
                  <a:pt x="f8" y="f28"/>
                </a:cubicBezTo>
                <a:cubicBezTo>
                  <a:pt x="f8" y="f29"/>
                  <a:pt x="f7" y="f30"/>
                  <a:pt x="f5" y="f30"/>
                </a:cubicBezTo>
                <a:lnTo>
                  <a:pt x="f13" y="f30"/>
                </a:lnTo>
                <a:cubicBezTo>
                  <a:pt x="f14" y="f30"/>
                  <a:pt x="f15" y="f29"/>
                  <a:pt x="f15" y="f28"/>
                </a:cubicBezTo>
                <a:cubicBezTo>
                  <a:pt x="f15" y="f27"/>
                  <a:pt x="f14" y="f26"/>
                  <a:pt x="f13" y="f26"/>
                </a:cubicBezTo>
                <a:close/>
                <a:moveTo>
                  <a:pt x="f5" y="f31"/>
                </a:moveTo>
                <a:cubicBezTo>
                  <a:pt x="f7" y="f31"/>
                  <a:pt x="f8" y="f32"/>
                  <a:pt x="f8" y="f33"/>
                </a:cubicBezTo>
                <a:cubicBezTo>
                  <a:pt x="f8" y="f34"/>
                  <a:pt x="f7" y="f35"/>
                  <a:pt x="f5" y="f35"/>
                </a:cubicBezTo>
                <a:lnTo>
                  <a:pt x="f13" y="f35"/>
                </a:lnTo>
                <a:cubicBezTo>
                  <a:pt x="f14" y="f35"/>
                  <a:pt x="f15" y="f34"/>
                  <a:pt x="f15" y="f33"/>
                </a:cubicBezTo>
                <a:cubicBezTo>
                  <a:pt x="f15" y="f32"/>
                  <a:pt x="f14" y="f31"/>
                  <a:pt x="f13" y="f31"/>
                </a:cubicBezTo>
                <a:close/>
                <a:moveTo>
                  <a:pt x="f5" y="f36"/>
                </a:moveTo>
                <a:cubicBezTo>
                  <a:pt x="f7" y="f36"/>
                  <a:pt x="f8" y="f37"/>
                  <a:pt x="f8" y="f38"/>
                </a:cubicBezTo>
                <a:cubicBezTo>
                  <a:pt x="f8" y="f39"/>
                  <a:pt x="f7" y="f40"/>
                  <a:pt x="f5" y="f40"/>
                </a:cubicBezTo>
                <a:lnTo>
                  <a:pt x="f13" y="f40"/>
                </a:lnTo>
                <a:cubicBezTo>
                  <a:pt x="f14" y="f40"/>
                  <a:pt x="f15" y="f39"/>
                  <a:pt x="f15" y="f38"/>
                </a:cubicBezTo>
                <a:cubicBezTo>
                  <a:pt x="f15" y="f37"/>
                  <a:pt x="f14" y="f36"/>
                  <a:pt x="f13" y="f36"/>
                </a:cubicBezTo>
                <a:close/>
                <a:moveTo>
                  <a:pt x="f2" y="f41"/>
                </a:moveTo>
                <a:lnTo>
                  <a:pt x="f42" y="f41"/>
                </a:lnTo>
                <a:lnTo>
                  <a:pt x="f42" y="f43"/>
                </a:lnTo>
                <a:cubicBezTo>
                  <a:pt x="f42" y="f44"/>
                  <a:pt x="f45" y="f46"/>
                  <a:pt x="f47" y="f46"/>
                </a:cubicBezTo>
                <a:cubicBezTo>
                  <a:pt x="f48" y="f46"/>
                  <a:pt x="f49" y="f44"/>
                  <a:pt x="f49" y="f43"/>
                </a:cubicBezTo>
                <a:lnTo>
                  <a:pt x="f49" y="f41"/>
                </a:lnTo>
                <a:lnTo>
                  <a:pt x="f50" y="f41"/>
                </a:lnTo>
                <a:lnTo>
                  <a:pt x="f50" y="f51"/>
                </a:lnTo>
                <a:cubicBezTo>
                  <a:pt x="f50" y="f52"/>
                  <a:pt x="f53" y="f54"/>
                  <a:pt x="f55" y="f54"/>
                </a:cubicBezTo>
                <a:cubicBezTo>
                  <a:pt x="f56" y="f54"/>
                  <a:pt x="f57" y="f52"/>
                  <a:pt x="f57" y="f51"/>
                </a:cubicBezTo>
                <a:lnTo>
                  <a:pt x="f57" y="f41"/>
                </a:lnTo>
                <a:lnTo>
                  <a:pt x="f58" y="f41"/>
                </a:lnTo>
                <a:lnTo>
                  <a:pt x="f58" y="f59"/>
                </a:lnTo>
                <a:cubicBezTo>
                  <a:pt x="f58" y="f60"/>
                  <a:pt x="f61" y="f62"/>
                  <a:pt x="f63" y="f62"/>
                </a:cubicBezTo>
                <a:cubicBezTo>
                  <a:pt x="f64" y="f62"/>
                  <a:pt x="f65" y="f60"/>
                  <a:pt x="f65" y="f59"/>
                </a:cubicBezTo>
                <a:lnTo>
                  <a:pt x="f65" y="f41"/>
                </a:lnTo>
                <a:lnTo>
                  <a:pt x="f66" y="f41"/>
                </a:lnTo>
                <a:lnTo>
                  <a:pt x="f66" y="f67"/>
                </a:lnTo>
                <a:cubicBezTo>
                  <a:pt x="f66" y="f68"/>
                  <a:pt x="f69" y="f70"/>
                  <a:pt x="f71" y="f70"/>
                </a:cubicBezTo>
                <a:cubicBezTo>
                  <a:pt x="f72" y="f70"/>
                  <a:pt x="f73" y="f68"/>
                  <a:pt x="f73" y="f67"/>
                </a:cubicBezTo>
                <a:lnTo>
                  <a:pt x="f73" y="f41"/>
                </a:lnTo>
                <a:lnTo>
                  <a:pt x="f74" y="f41"/>
                </a:lnTo>
                <a:lnTo>
                  <a:pt x="f74" y="f75"/>
                </a:lnTo>
                <a:cubicBezTo>
                  <a:pt x="f74" y="f76"/>
                  <a:pt x="f77" y="f78"/>
                  <a:pt x="f79" y="f78"/>
                </a:cubicBezTo>
                <a:cubicBezTo>
                  <a:pt x="f80" y="f78"/>
                  <a:pt x="f81" y="f76"/>
                  <a:pt x="f81" y="f75"/>
                </a:cubicBezTo>
                <a:lnTo>
                  <a:pt x="f81" y="f41"/>
                </a:lnTo>
                <a:lnTo>
                  <a:pt x="f3" y="f41"/>
                </a:lnTo>
                <a:lnTo>
                  <a:pt x="f3" y="f4"/>
                </a:lnTo>
                <a:lnTo>
                  <a:pt x="f2" y="f4"/>
                </a:lnTo>
                <a:close/>
                <a:moveTo>
                  <a:pt x="f47" y="f82"/>
                </a:moveTo>
                <a:cubicBezTo>
                  <a:pt x="f83" y="f82"/>
                  <a:pt x="f84" y="f85"/>
                  <a:pt x="f84" y="f86"/>
                </a:cubicBezTo>
                <a:lnTo>
                  <a:pt x="f84" y="f87"/>
                </a:lnTo>
                <a:cubicBezTo>
                  <a:pt x="f84" y="f88"/>
                  <a:pt x="f83" y="f89"/>
                  <a:pt x="f47" y="f89"/>
                </a:cubicBezTo>
                <a:cubicBezTo>
                  <a:pt x="f90" y="f89"/>
                  <a:pt x="f91" y="f88"/>
                  <a:pt x="f91" y="f87"/>
                </a:cubicBezTo>
                <a:lnTo>
                  <a:pt x="f91" y="f86"/>
                </a:lnTo>
                <a:cubicBezTo>
                  <a:pt x="f91" y="f85"/>
                  <a:pt x="f90" y="f82"/>
                  <a:pt x="f47" y="f82"/>
                </a:cubicBezTo>
                <a:close/>
                <a:moveTo>
                  <a:pt x="f55" y="f92"/>
                </a:moveTo>
                <a:cubicBezTo>
                  <a:pt x="f93" y="f92"/>
                  <a:pt x="f94" y="f95"/>
                  <a:pt x="f94" y="f96"/>
                </a:cubicBezTo>
                <a:lnTo>
                  <a:pt x="f94" y="f97"/>
                </a:lnTo>
                <a:cubicBezTo>
                  <a:pt x="f94" y="f98"/>
                  <a:pt x="f93" y="f99"/>
                  <a:pt x="f55" y="f99"/>
                </a:cubicBezTo>
                <a:cubicBezTo>
                  <a:pt x="f100" y="f99"/>
                  <a:pt x="f101" y="f98"/>
                  <a:pt x="f101" y="f97"/>
                </a:cubicBezTo>
                <a:lnTo>
                  <a:pt x="f101" y="f96"/>
                </a:lnTo>
                <a:cubicBezTo>
                  <a:pt x="f101" y="f95"/>
                  <a:pt x="f100" y="f92"/>
                  <a:pt x="f55" y="f92"/>
                </a:cubicBezTo>
                <a:close/>
                <a:moveTo>
                  <a:pt x="f63" y="f102"/>
                </a:moveTo>
                <a:cubicBezTo>
                  <a:pt x="f103" y="f102"/>
                  <a:pt x="f104" y="f105"/>
                  <a:pt x="f104" y="f106"/>
                </a:cubicBezTo>
                <a:lnTo>
                  <a:pt x="f104" y="f107"/>
                </a:lnTo>
                <a:cubicBezTo>
                  <a:pt x="f104" y="f108"/>
                  <a:pt x="f103" y="f109"/>
                  <a:pt x="f63" y="f109"/>
                </a:cubicBezTo>
                <a:cubicBezTo>
                  <a:pt x="f110" y="f109"/>
                  <a:pt x="f111" y="f108"/>
                  <a:pt x="f111" y="f107"/>
                </a:cubicBezTo>
                <a:lnTo>
                  <a:pt x="f111" y="f106"/>
                </a:lnTo>
                <a:cubicBezTo>
                  <a:pt x="f111" y="f105"/>
                  <a:pt x="f110" y="f102"/>
                  <a:pt x="f63" y="f102"/>
                </a:cubicBezTo>
                <a:close/>
                <a:moveTo>
                  <a:pt x="f71" y="f112"/>
                </a:moveTo>
                <a:cubicBezTo>
                  <a:pt x="f113" y="f112"/>
                  <a:pt x="f114" y="f115"/>
                  <a:pt x="f114" y="f116"/>
                </a:cubicBezTo>
                <a:lnTo>
                  <a:pt x="f114" y="f117"/>
                </a:lnTo>
                <a:cubicBezTo>
                  <a:pt x="f114" y="f118"/>
                  <a:pt x="f113" y="f119"/>
                  <a:pt x="f71" y="f119"/>
                </a:cubicBezTo>
                <a:cubicBezTo>
                  <a:pt x="f120" y="f119"/>
                  <a:pt x="f121" y="f118"/>
                  <a:pt x="f121" y="f117"/>
                </a:cubicBezTo>
                <a:lnTo>
                  <a:pt x="f121" y="f116"/>
                </a:lnTo>
                <a:cubicBezTo>
                  <a:pt x="f121" y="f115"/>
                  <a:pt x="f120" y="f112"/>
                  <a:pt x="f71" y="f112"/>
                </a:cubicBezTo>
                <a:close/>
                <a:moveTo>
                  <a:pt x="f79" y="f2"/>
                </a:moveTo>
                <a:cubicBezTo>
                  <a:pt x="f122" y="f2"/>
                  <a:pt x="f123" y="f124"/>
                  <a:pt x="f123" y="f125"/>
                </a:cubicBezTo>
                <a:lnTo>
                  <a:pt x="f123" y="f126"/>
                </a:lnTo>
                <a:cubicBezTo>
                  <a:pt x="f123" y="f127"/>
                  <a:pt x="f122" y="f128"/>
                  <a:pt x="f79" y="f128"/>
                </a:cubicBezTo>
                <a:cubicBezTo>
                  <a:pt x="f129" y="f128"/>
                  <a:pt x="f130" y="f127"/>
                  <a:pt x="f130" y="f126"/>
                </a:cubicBezTo>
                <a:lnTo>
                  <a:pt x="f130" y="f125"/>
                </a:lnTo>
                <a:cubicBezTo>
                  <a:pt x="f130" y="f124"/>
                  <a:pt x="f129" y="f2"/>
                  <a:pt x="f79" y="f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accent6">
                  <a:lumMod val="60000"/>
                  <a:lumOff val="40000"/>
                </a:schemeClr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6331B0BB-77D1-1D83-FEFF-3A8508D042AF}"/>
              </a:ext>
            </a:extLst>
          </p:cNvPr>
          <p:cNvSpPr/>
          <p:nvPr/>
        </p:nvSpPr>
        <p:spPr>
          <a:xfrm>
            <a:off x="3906837" y="1139041"/>
            <a:ext cx="353671" cy="353671"/>
          </a:xfrm>
          <a:custGeom>
            <a:avLst/>
            <a:gdLst>
              <a:gd name="f0" fmla="val w"/>
              <a:gd name="f1" fmla="val h"/>
              <a:gd name="f2" fmla="val 0"/>
              <a:gd name="f3" fmla="val 3240000"/>
              <a:gd name="f4" fmla="val 401869"/>
              <a:gd name="f5" fmla="val 2055482"/>
              <a:gd name="f6" fmla="val 869869"/>
              <a:gd name="f7" fmla="val 2919482"/>
              <a:gd name="f8" fmla="val 1121949"/>
              <a:gd name="f9" fmla="val 1695482"/>
              <a:gd name="f10" fmla="val 1589949"/>
              <a:gd name="f11" fmla="val 1842029"/>
              <a:gd name="f12" fmla="val 1335482"/>
              <a:gd name="f13" fmla="val 2310029"/>
              <a:gd name="f14" fmla="val 2562109"/>
              <a:gd name="f15" fmla="val 975482"/>
              <a:gd name="f16" fmla="val 3030109"/>
              <a:gd name="f17" fmla="val 2321888"/>
              <a:gd name="f18" fmla="val 224805"/>
              <a:gd name="f19" fmla="val 2880631"/>
              <a:gd name="f20" fmla="val 247420"/>
              <a:gd name="f21" fmla="val 2620844"/>
              <a:gd name="f22" fmla="val 742612"/>
              <a:gd name="f23" fmla="val 2546105"/>
              <a:gd name="f24" fmla="val 613161"/>
              <a:gd name="f25" fmla="val 541555"/>
              <a:gd name="f26" fmla="val 1770488"/>
              <a:gd name="f27" fmla="val 392077"/>
              <a:gd name="f28" fmla="val 1511585"/>
              <a:gd name="f29" fmla="val 2396627"/>
              <a:gd name="f30" fmla="val 354257"/>
              <a:gd name="f31" fmla="val 180000"/>
              <a:gd name="f32" fmla="val 3059999"/>
              <a:gd name="f33" fmla="val 3239999"/>
              <a:gd name="f34" fmla="*/ f0 1 3240000"/>
              <a:gd name="f35" fmla="*/ f1 1 3240000"/>
              <a:gd name="f36" fmla="val f2"/>
              <a:gd name="f37" fmla="val f3"/>
              <a:gd name="f38" fmla="+- f37 0 f36"/>
              <a:gd name="f39" fmla="*/ f38 1 3240000"/>
              <a:gd name="f40" fmla="*/ f36 1 f39"/>
              <a:gd name="f41" fmla="*/ f37 1 f39"/>
              <a:gd name="f42" fmla="*/ f40 f34 1"/>
              <a:gd name="f43" fmla="*/ f41 f34 1"/>
              <a:gd name="f44" fmla="*/ f41 f35 1"/>
              <a:gd name="f45" fmla="*/ f40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2" t="f45" r="f43" b="f44"/>
            <a:pathLst>
              <a:path w="3240000" h="3240000">
                <a:moveTo>
                  <a:pt x="f4" y="f5"/>
                </a:moveTo>
                <a:lnTo>
                  <a:pt x="f6" y="f5"/>
                </a:lnTo>
                <a:lnTo>
                  <a:pt x="f6" y="f7"/>
                </a:lnTo>
                <a:lnTo>
                  <a:pt x="f4" y="f7"/>
                </a:lnTo>
                <a:close/>
                <a:moveTo>
                  <a:pt x="f8" y="f9"/>
                </a:moveTo>
                <a:lnTo>
                  <a:pt x="f10" y="f9"/>
                </a:lnTo>
                <a:lnTo>
                  <a:pt x="f10" y="f7"/>
                </a:lnTo>
                <a:lnTo>
                  <a:pt x="f8" y="f7"/>
                </a:lnTo>
                <a:close/>
                <a:moveTo>
                  <a:pt x="f11" y="f12"/>
                </a:moveTo>
                <a:lnTo>
                  <a:pt x="f13" y="f12"/>
                </a:lnTo>
                <a:lnTo>
                  <a:pt x="f13" y="f7"/>
                </a:lnTo>
                <a:lnTo>
                  <a:pt x="f11" y="f7"/>
                </a:lnTo>
                <a:close/>
                <a:moveTo>
                  <a:pt x="f14" y="f15"/>
                </a:moveTo>
                <a:lnTo>
                  <a:pt x="f16" y="f15"/>
                </a:lnTo>
                <a:lnTo>
                  <a:pt x="f16" y="f7"/>
                </a:lnTo>
                <a:lnTo>
                  <a:pt x="f14" y="f7"/>
                </a:lnTo>
                <a:close/>
                <a:moveTo>
                  <a:pt x="f17" y="f18"/>
                </a:moveTo>
                <a:lnTo>
                  <a:pt x="f19" y="f20"/>
                </a:lnTo>
                <a:lnTo>
                  <a:pt x="f21" y="f22"/>
                </a:lnTo>
                <a:lnTo>
                  <a:pt x="f23" y="f24"/>
                </a:lnTo>
                <a:lnTo>
                  <a:pt x="f25" y="f26"/>
                </a:lnTo>
                <a:lnTo>
                  <a:pt x="f27" y="f28"/>
                </a:lnTo>
                <a:lnTo>
                  <a:pt x="f29" y="f30"/>
                </a:lnTo>
                <a:close/>
                <a:moveTo>
                  <a:pt x="f2" y="f2"/>
                </a:moveTo>
                <a:lnTo>
                  <a:pt x="f31" y="f2"/>
                </a:lnTo>
                <a:lnTo>
                  <a:pt x="f31" y="f32"/>
                </a:lnTo>
                <a:lnTo>
                  <a:pt x="f3" y="f32"/>
                </a:lnTo>
                <a:lnTo>
                  <a:pt x="f3" y="f33"/>
                </a:lnTo>
                <a:lnTo>
                  <a:pt x="f31" y="f33"/>
                </a:lnTo>
                <a:lnTo>
                  <a:pt x="f31" y="f3"/>
                </a:lnTo>
                <a:lnTo>
                  <a:pt x="f2" y="f3"/>
                </a:lnTo>
                <a:lnTo>
                  <a:pt x="f2" y="f33"/>
                </a:lnTo>
                <a:lnTo>
                  <a:pt x="f2" y="f32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accent6">
                  <a:lumMod val="60000"/>
                  <a:lumOff val="40000"/>
                </a:schemeClr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0" name="Rectangle 15">
            <a:extLst>
              <a:ext uri="{FF2B5EF4-FFF2-40B4-BE49-F238E27FC236}">
                <a16:creationId xmlns:a16="http://schemas.microsoft.com/office/drawing/2014/main" id="{6B6A36CF-1A7C-B675-BAAA-767C446FF8E4}"/>
              </a:ext>
            </a:extLst>
          </p:cNvPr>
          <p:cNvSpPr/>
          <p:nvPr/>
        </p:nvSpPr>
        <p:spPr>
          <a:xfrm rot="5400013">
            <a:off x="4496981" y="1139042"/>
            <a:ext cx="354147" cy="353671"/>
          </a:xfrm>
          <a:custGeom>
            <a:avLst/>
            <a:gdLst>
              <a:gd name="f0" fmla="val w"/>
              <a:gd name="f1" fmla="val h"/>
              <a:gd name="f2" fmla="val 0"/>
              <a:gd name="f3" fmla="val 3244313"/>
              <a:gd name="f4" fmla="val 3240000"/>
              <a:gd name="f5" fmla="val 2055482"/>
              <a:gd name="f6" fmla="val 677891"/>
              <a:gd name="f7" fmla="val 209891"/>
              <a:gd name="f8" fmla="val 2919482"/>
              <a:gd name="f9" fmla="val 1695482"/>
              <a:gd name="f10" fmla="val 1397971"/>
              <a:gd name="f11" fmla="val 929971"/>
              <a:gd name="f12" fmla="val 1335482"/>
              <a:gd name="f13" fmla="val 2118051"/>
              <a:gd name="f14" fmla="val 1650051"/>
              <a:gd name="f15" fmla="val 975482"/>
              <a:gd name="f16" fmla="val 2838131"/>
              <a:gd name="f17" fmla="val 2370131"/>
              <a:gd name="f18" fmla="val 10788"/>
              <a:gd name="f19" fmla="val 2651034"/>
              <a:gd name="f20" fmla="val 1168116"/>
              <a:gd name="f21" fmla="val 646484"/>
              <a:gd name="f22" fmla="val 1038664"/>
              <a:gd name="f23" fmla="val 571745"/>
              <a:gd name="f24" fmla="val 1533856"/>
              <a:gd name="f25" fmla="val 311959"/>
              <a:gd name="f26" fmla="val 1556471"/>
              <a:gd name="f27" fmla="val 870701"/>
              <a:gd name="f28" fmla="val 1427019"/>
              <a:gd name="f29" fmla="val 795962"/>
              <a:gd name="f30" fmla="val 269691"/>
              <a:gd name="f31" fmla="val 2800512"/>
              <a:gd name="f32" fmla="val 3060000"/>
              <a:gd name="f33" fmla="val 3064313"/>
              <a:gd name="f34" fmla="*/ f0 1 3244313"/>
              <a:gd name="f35" fmla="*/ f1 1 3240000"/>
              <a:gd name="f36" fmla="val f2"/>
              <a:gd name="f37" fmla="val f3"/>
              <a:gd name="f38" fmla="val f4"/>
              <a:gd name="f39" fmla="+- f38 0 f36"/>
              <a:gd name="f40" fmla="+- f37 0 f36"/>
              <a:gd name="f41" fmla="*/ f40 1 3244313"/>
              <a:gd name="f42" fmla="*/ f39 1 3240000"/>
              <a:gd name="f43" fmla="*/ f36 1 f41"/>
              <a:gd name="f44" fmla="*/ f37 1 f41"/>
              <a:gd name="f45" fmla="*/ f36 1 f42"/>
              <a:gd name="f46" fmla="*/ f38 1 f42"/>
              <a:gd name="f47" fmla="*/ f43 f34 1"/>
              <a:gd name="f48" fmla="*/ f44 f34 1"/>
              <a:gd name="f49" fmla="*/ f46 f35 1"/>
              <a:gd name="f50" fmla="*/ f45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7" t="f50" r="f48" b="f49"/>
            <a:pathLst>
              <a:path w="3244313" h="3240000">
                <a:moveTo>
                  <a:pt x="f5" y="f6"/>
                </a:moveTo>
                <a:lnTo>
                  <a:pt x="f5" y="f7"/>
                </a:lnTo>
                <a:lnTo>
                  <a:pt x="f8" y="f7"/>
                </a:lnTo>
                <a:lnTo>
                  <a:pt x="f8" y="f6"/>
                </a:lnTo>
                <a:close/>
                <a:moveTo>
                  <a:pt x="f9" y="f10"/>
                </a:moveTo>
                <a:lnTo>
                  <a:pt x="f9" y="f11"/>
                </a:lnTo>
                <a:lnTo>
                  <a:pt x="f8" y="f11"/>
                </a:lnTo>
                <a:lnTo>
                  <a:pt x="f8" y="f10"/>
                </a:lnTo>
                <a:close/>
                <a:moveTo>
                  <a:pt x="f12" y="f13"/>
                </a:moveTo>
                <a:lnTo>
                  <a:pt x="f12" y="f14"/>
                </a:lnTo>
                <a:lnTo>
                  <a:pt x="f8" y="f14"/>
                </a:lnTo>
                <a:lnTo>
                  <a:pt x="f8" y="f13"/>
                </a:lnTo>
                <a:close/>
                <a:moveTo>
                  <a:pt x="f15" y="f16"/>
                </a:moveTo>
                <a:lnTo>
                  <a:pt x="f15" y="f17"/>
                </a:lnTo>
                <a:lnTo>
                  <a:pt x="f8" y="f17"/>
                </a:lnTo>
                <a:lnTo>
                  <a:pt x="f8" y="f16"/>
                </a:lnTo>
                <a:close/>
                <a:moveTo>
                  <a:pt x="f18" y="f19"/>
                </a:moveTo>
                <a:lnTo>
                  <a:pt x="f20" y="f21"/>
                </a:lnTo>
                <a:lnTo>
                  <a:pt x="f22" y="f23"/>
                </a:lnTo>
                <a:lnTo>
                  <a:pt x="f24" y="f25"/>
                </a:lnTo>
                <a:lnTo>
                  <a:pt x="f26" y="f27"/>
                </a:lnTo>
                <a:lnTo>
                  <a:pt x="f28" y="f29"/>
                </a:lnTo>
                <a:lnTo>
                  <a:pt x="f30" y="f31"/>
                </a:lnTo>
                <a:close/>
                <a:moveTo>
                  <a:pt x="f2" y="f4"/>
                </a:moveTo>
                <a:lnTo>
                  <a:pt x="f2" y="f32"/>
                </a:lnTo>
                <a:lnTo>
                  <a:pt x="f33" y="f32"/>
                </a:lnTo>
                <a:lnTo>
                  <a:pt x="f33" y="f2"/>
                </a:lnTo>
                <a:lnTo>
                  <a:pt x="f3" y="f2"/>
                </a:lnTo>
                <a:lnTo>
                  <a:pt x="f3" y="f4"/>
                </a:lnTo>
                <a:lnTo>
                  <a:pt x="f4" y="f4"/>
                </a:lnTo>
                <a:lnTo>
                  <a:pt x="f33" y="f4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accent6">
                  <a:lumMod val="60000"/>
                  <a:lumOff val="40000"/>
                </a:schemeClr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1" name="Pie 24">
            <a:extLst>
              <a:ext uri="{FF2B5EF4-FFF2-40B4-BE49-F238E27FC236}">
                <a16:creationId xmlns:a16="http://schemas.microsoft.com/office/drawing/2014/main" id="{0C2D068E-D476-CC5D-4FBB-314495FBC0A2}"/>
              </a:ext>
            </a:extLst>
          </p:cNvPr>
          <p:cNvSpPr/>
          <p:nvPr/>
        </p:nvSpPr>
        <p:spPr>
          <a:xfrm>
            <a:off x="3801169" y="3464240"/>
            <a:ext cx="384889" cy="382758"/>
          </a:xfrm>
          <a:custGeom>
            <a:avLst/>
            <a:gdLst>
              <a:gd name="f0" fmla="val w"/>
              <a:gd name="f1" fmla="val h"/>
              <a:gd name="f2" fmla="val 0"/>
              <a:gd name="f3" fmla="val 3228711"/>
              <a:gd name="f4" fmla="val 3210836"/>
              <a:gd name="f5" fmla="val 351626"/>
              <a:gd name="f6" fmla="val 695968"/>
              <a:gd name="f7" fmla="val 1548007"/>
              <a:gd name="f8" fmla="val 1678300"/>
              <a:gd name="f9" fmla="val 236194"/>
              <a:gd name="f10" fmla="val 2500159"/>
              <a:gd name="f11" fmla="val -116985"/>
              <a:gd name="f12" fmla="val 1936431"/>
              <a:gd name="f13" fmla="val -70514"/>
              <a:gd name="f14" fmla="val 1210092"/>
              <a:gd name="f15" fmla="val 1957429"/>
              <a:gd name="f16" fmla="val 262366"/>
              <a:gd name="f17" fmla="val 2634256"/>
              <a:gd name="f18" fmla="val 359480"/>
              <a:gd name="f19" fmla="val 3156733"/>
              <a:gd name="f20" fmla="val 907132"/>
              <a:gd name="f21" fmla="val 3221913"/>
              <a:gd name="f22" fmla="val 1587776"/>
              <a:gd name="f23" fmla="val 3287093"/>
              <a:gd name="f24" fmla="val 2268421"/>
              <a:gd name="f25" fmla="val 2878048"/>
              <a:gd name="f26" fmla="val 2905277"/>
              <a:gd name="f27" fmla="val 2231953"/>
              <a:gd name="f28" fmla="val 3129078"/>
              <a:gd name="f29" fmla="val 1585858"/>
              <a:gd name="f30" fmla="val 3352879"/>
              <a:gd name="f31" fmla="val 870522"/>
              <a:gd name="f32" fmla="val 3105497"/>
              <a:gd name="f33" fmla="val 500715"/>
              <a:gd name="f34" fmla="val 2530372"/>
              <a:gd name="f35" fmla="val 1746987"/>
              <a:gd name="f36" fmla="val 1729019"/>
              <a:gd name="f37" fmla="val 1604447"/>
              <a:gd name="f38" fmla="val 200"/>
              <a:gd name="f39" fmla="val 1665125"/>
              <a:gd name="f40" fmla="val -778"/>
              <a:gd name="f41" fmla="val 1726175"/>
              <a:gd name="f42" fmla="val 1809"/>
              <a:gd name="f43" fmla="val 1787307"/>
              <a:gd name="f44" fmla="val 8072"/>
              <a:gd name="f45" fmla="val 1629532"/>
              <a:gd name="f46" fmla="val 1548011"/>
              <a:gd name="f47" fmla="val 483856"/>
              <a:gd name="f48" fmla="val 506987"/>
              <a:gd name="f49" fmla="val 773141"/>
              <a:gd name="f50" fmla="val 188622"/>
              <a:gd name="f51" fmla="val 1179697"/>
              <a:gd name="f52" fmla="val 7051"/>
              <a:gd name="f53" fmla="*/ f0 1 3228711"/>
              <a:gd name="f54" fmla="*/ f1 1 3210836"/>
              <a:gd name="f55" fmla="val f2"/>
              <a:gd name="f56" fmla="val f3"/>
              <a:gd name="f57" fmla="val f4"/>
              <a:gd name="f58" fmla="+- f57 0 f55"/>
              <a:gd name="f59" fmla="+- f56 0 f55"/>
              <a:gd name="f60" fmla="*/ f59 1 3228711"/>
              <a:gd name="f61" fmla="*/ f58 1 3210836"/>
              <a:gd name="f62" fmla="*/ f55 1 f60"/>
              <a:gd name="f63" fmla="*/ f56 1 f60"/>
              <a:gd name="f64" fmla="*/ f55 1 f61"/>
              <a:gd name="f65" fmla="*/ f57 1 f61"/>
              <a:gd name="f66" fmla="*/ f62 f53 1"/>
              <a:gd name="f67" fmla="*/ f63 f53 1"/>
              <a:gd name="f68" fmla="*/ f65 f54 1"/>
              <a:gd name="f69" fmla="*/ f64 f5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66" t="f69" r="f67" b="f68"/>
            <a:pathLst>
              <a:path w="3228711" h="3210836">
                <a:moveTo>
                  <a:pt x="f5" y="f6"/>
                </a:moveTo>
                <a:lnTo>
                  <a:pt x="f7" y="f8"/>
                </a:lnTo>
                <a:lnTo>
                  <a:pt x="f9" y="f10"/>
                </a:lnTo>
                <a:cubicBezTo>
                  <a:pt x="f11" y="f12"/>
                  <a:pt x="f13" y="f14"/>
                  <a:pt x="f5" y="f6"/>
                </a:cubicBezTo>
                <a:close/>
                <a:moveTo>
                  <a:pt x="f15" y="f16"/>
                </a:moveTo>
                <a:cubicBezTo>
                  <a:pt x="f17" y="f18"/>
                  <a:pt x="f19" y="f20"/>
                  <a:pt x="f21" y="f22"/>
                </a:cubicBezTo>
                <a:cubicBezTo>
                  <a:pt x="f23" y="f24"/>
                  <a:pt x="f25" y="f26"/>
                  <a:pt x="f27" y="f28"/>
                </a:cubicBezTo>
                <a:cubicBezTo>
                  <a:pt x="f29" y="f30"/>
                  <a:pt x="f31" y="f32"/>
                  <a:pt x="f33" y="f34"/>
                </a:cubicBezTo>
                <a:lnTo>
                  <a:pt x="f35" y="f36"/>
                </a:lnTo>
                <a:close/>
                <a:moveTo>
                  <a:pt x="f37" y="f38"/>
                </a:moveTo>
                <a:cubicBezTo>
                  <a:pt x="f39" y="f40"/>
                  <a:pt x="f41" y="f42"/>
                  <a:pt x="f43" y="f44"/>
                </a:cubicBezTo>
                <a:lnTo>
                  <a:pt x="f45" y="f46"/>
                </a:lnTo>
                <a:lnTo>
                  <a:pt x="f47" y="f48"/>
                </a:lnTo>
                <a:cubicBezTo>
                  <a:pt x="f49" y="f50"/>
                  <a:pt x="f51" y="f52"/>
                  <a:pt x="f37" y="f38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accent6">
                  <a:lumMod val="60000"/>
                  <a:lumOff val="40000"/>
                </a:schemeClr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2" name="Block Arc 14">
            <a:extLst>
              <a:ext uri="{FF2B5EF4-FFF2-40B4-BE49-F238E27FC236}">
                <a16:creationId xmlns:a16="http://schemas.microsoft.com/office/drawing/2014/main" id="{D53D9CB7-0D24-E245-A9CF-E41CAE85ABB1}"/>
              </a:ext>
            </a:extLst>
          </p:cNvPr>
          <p:cNvSpPr/>
          <p:nvPr/>
        </p:nvSpPr>
        <p:spPr>
          <a:xfrm rot="16200004">
            <a:off x="5087729" y="1102958"/>
            <a:ext cx="425552" cy="425826"/>
          </a:xfrm>
          <a:custGeom>
            <a:avLst/>
            <a:gdLst>
              <a:gd name="f0" fmla="val w"/>
              <a:gd name="f1" fmla="val h"/>
              <a:gd name="f2" fmla="val 0"/>
              <a:gd name="f3" fmla="val 3185463"/>
              <a:gd name="f4" fmla="val 3187558"/>
              <a:gd name="f5" fmla="val 764000"/>
              <a:gd name="f6" fmla="val 2343999"/>
              <a:gd name="f7" fmla="val 566798"/>
              <a:gd name="f8" fmla="val 2256389"/>
              <a:gd name="f9" fmla="val 385374"/>
              <a:gd name="f10" fmla="val 2134753"/>
              <a:gd name="f11" fmla="val 230072"/>
              <a:gd name="f12" fmla="val 1981662"/>
              <a:gd name="f13" fmla="val 297001"/>
              <a:gd name="f14" fmla="val 2223876"/>
              <a:gd name="f15" fmla="val 428049"/>
              <a:gd name="f16" fmla="val 2439341"/>
              <a:gd name="f17" fmla="val 603989"/>
              <a:gd name="f18" fmla="val 2608945"/>
              <a:gd name="f19" fmla="val 667739"/>
              <a:gd name="f20" fmla="val 2525681"/>
              <a:gd name="f21" fmla="val 720588"/>
              <a:gd name="f22" fmla="val 2436567"/>
              <a:gd name="f23" fmla="val 783530"/>
              <a:gd name="f24" fmla="val 862903"/>
              <a:gd name="f25" fmla="val 737619"/>
              <a:gd name="f26" fmla="val 760936"/>
              <a:gd name="f27" fmla="val 681240"/>
              <a:gd name="f28" fmla="val 662513"/>
              <a:gd name="f29" fmla="val 611676"/>
              <a:gd name="f30" fmla="val 571152"/>
              <a:gd name="f31" fmla="val 419218"/>
              <a:gd name="f32" fmla="val 754019"/>
              <a:gd name="f33" fmla="val 279227"/>
              <a:gd name="f34" fmla="val 991173"/>
              <a:gd name="f35" fmla="val 215545"/>
              <a:gd name="f36" fmla="val 1258034"/>
              <a:gd name="f37" fmla="val 378729"/>
              <a:gd name="f38" fmla="val 1090139"/>
              <a:gd name="f39" fmla="val 571934"/>
              <a:gd name="f40" fmla="val 956907"/>
              <a:gd name="f41" fmla="val 935657"/>
              <a:gd name="f42" fmla="val 1673146"/>
              <a:gd name="f43" fmla="val 227023"/>
              <a:gd name="f44" fmla="val 393068"/>
              <a:gd name="f45" fmla="val 1882941"/>
              <a:gd name="f46" fmla="val 605618"/>
              <a:gd name="f47" fmla="val 2045968"/>
              <a:gd name="f48" fmla="val 844267"/>
              <a:gd name="f49" fmla="val 2153109"/>
              <a:gd name="f50" fmla="val 897907"/>
              <a:gd name="f51" fmla="val 1997390"/>
              <a:gd name="f52" fmla="val 928862"/>
              <a:gd name="f53" fmla="val 1835739"/>
              <a:gd name="f54" fmla="val 935928"/>
              <a:gd name="f55" fmla="val 1493146"/>
              <a:gd name="f56" fmla="val 928922"/>
              <a:gd name="f57" fmla="val 1345638"/>
              <a:gd name="f58" fmla="val 902278"/>
              <a:gd name="f59" fmla="val 1198995"/>
              <a:gd name="f60" fmla="val 856775"/>
              <a:gd name="f61" fmla="val 1056956"/>
              <a:gd name="f62" fmla="val 636768"/>
              <a:gd name="f63" fmla="val 1156959"/>
              <a:gd name="f64" fmla="val 439487"/>
              <a:gd name="f65" fmla="val 1304654"/>
              <a:gd name="f66" fmla="val 281464"/>
              <a:gd name="f67" fmla="val 1469785"/>
              <a:gd name="f68" fmla="val 2515107"/>
              <a:gd name="f69" fmla="val 1283000"/>
              <a:gd name="f70" fmla="val 2508124"/>
              <a:gd name="f71" fmla="val 1100523"/>
              <a:gd name="f72" fmla="val 2472287"/>
              <a:gd name="f73" fmla="val 927628"/>
              <a:gd name="f74" fmla="val 2411229"/>
              <a:gd name="f75" fmla="val 876831"/>
              <a:gd name="f76" fmla="val 2520843"/>
              <a:gd name="f77" fmla="val 814172"/>
              <a:gd name="f78" fmla="val 2626182"/>
              <a:gd name="f79" fmla="val 738220"/>
              <a:gd name="f80" fmla="val 2724387"/>
              <a:gd name="f81" fmla="val 944637"/>
              <a:gd name="f82" fmla="val 2881665"/>
              <a:gd name="f83" fmla="val 1196120"/>
              <a:gd name="f84" fmla="val 2982471"/>
              <a:gd name="f85" fmla="val 3005418"/>
              <a:gd name="f86" fmla="val 1112275"/>
              <a:gd name="f87" fmla="val 1105327"/>
              <a:gd name="f88" fmla="val 1858153"/>
              <a:gd name="f89" fmla="val 1070032"/>
              <a:gd name="f90" fmla="val 2042144"/>
              <a:gd name="f91" fmla="val 1008001"/>
              <a:gd name="f92" fmla="val 2219039"/>
              <a:gd name="f93" fmla="val 1155519"/>
              <a:gd name="f94" fmla="val 2270408"/>
              <a:gd name="f95" fmla="val 1310845"/>
              <a:gd name="f96" fmla="val 2300826"/>
              <a:gd name="f97" fmla="val 2307834"/>
              <a:gd name="f98" fmla="val 898989"/>
              <a:gd name="f99" fmla="val 1315103"/>
              <a:gd name="f100" fmla="val 907762"/>
              <a:gd name="f101" fmla="val 1164166"/>
              <a:gd name="f102" fmla="val 938783"/>
              <a:gd name="f103" fmla="val 1020939"/>
              <a:gd name="f104" fmla="val 990066"/>
              <a:gd name="f105" fmla="val 1074574"/>
              <a:gd name="f106" fmla="val 1153655"/>
              <a:gd name="f107" fmla="val 1105461"/>
              <a:gd name="f108" fmla="val 1322925"/>
              <a:gd name="f109" fmla="val 1112368"/>
              <a:gd name="f110" fmla="val 182141"/>
              <a:gd name="f111" fmla="val 1199839"/>
              <a:gd name="f112" fmla="val 204777"/>
              <a:gd name="f113" fmla="val 951477"/>
              <a:gd name="f114" fmla="val 303168"/>
              <a:gd name="f115" fmla="val 746615"/>
              <a:gd name="f116" fmla="val 456764"/>
              <a:gd name="f117" fmla="val 828296"/>
              <a:gd name="f118" fmla="val 562801"/>
              <a:gd name="f119" fmla="val 894225"/>
              <a:gd name="f120" fmla="val 677310"/>
              <a:gd name="f121" fmla="val 947434"/>
              <a:gd name="f122" fmla="val 796072"/>
              <a:gd name="f123" fmla="val 1113886"/>
              <a:gd name="f124" fmla="val 736067"/>
              <a:gd name="f125" fmla="val 1289644"/>
              <a:gd name="f126" fmla="val 700323"/>
              <a:gd name="f127" fmla="val 691530"/>
              <a:gd name="f128" fmla="val 2150063"/>
              <a:gd name="f129" fmla="val 992171"/>
              <a:gd name="f130" fmla="val 1990712"/>
              <a:gd name="f131" fmla="val 935501"/>
              <a:gd name="f132" fmla="val 1822242"/>
              <a:gd name="f133" fmla="val 902595"/>
              <a:gd name="f134" fmla="val 1649785"/>
              <a:gd name="f135" fmla="val 897224"/>
              <a:gd name="f136" fmla="val 2063712"/>
              <a:gd name="f137" fmla="val 2069089"/>
              <a:gd name="f138" fmla="val 1323887"/>
              <a:gd name="f139" fmla="val 2098366"/>
              <a:gd name="f140" fmla="val 1155330"/>
              <a:gd name="f141" fmla="val 2168848"/>
              <a:gd name="f142" fmla="val 2199110"/>
              <a:gd name="f143" fmla="val 2108555"/>
              <a:gd name="f144" fmla="val 2028681"/>
              <a:gd name="f145" fmla="val 2073581"/>
              <a:gd name="f146" fmla="val 1851532"/>
              <a:gd name="f147" fmla="val 2065295"/>
              <a:gd name="f148" fmla="val 2307299"/>
              <a:gd name="f149" fmla="val 1829404"/>
              <a:gd name="f150" fmla="val 2299517"/>
              <a:gd name="f151" fmla="val 2004315"/>
              <a:gd name="f152" fmla="val 2261965"/>
              <a:gd name="f153" fmla="val 2422394"/>
              <a:gd name="f154" fmla="val 446879"/>
              <a:gd name="f155" fmla="val 2204309"/>
              <a:gd name="f156" fmla="val 287209"/>
              <a:gd name="f157" fmla="val 1938140"/>
              <a:gd name="f158" fmla="val 189883"/>
              <a:gd name="f159" fmla="val 178919"/>
              <a:gd name="f160" fmla="val 689876"/>
              <a:gd name="f161" fmla="val 1846998"/>
              <a:gd name="f162" fmla="val 695154"/>
              <a:gd name="f163" fmla="val 2039668"/>
              <a:gd name="f164" fmla="val 732502"/>
              <a:gd name="f165" fmla="val 2221721"/>
              <a:gd name="f166" fmla="val 797410"/>
              <a:gd name="f167" fmla="val 2275056"/>
              <a:gd name="f168" fmla="val 675360"/>
              <a:gd name="f169" fmla="val 2341760"/>
              <a:gd name="f170" fmla="val 557662"/>
              <a:gd name="f171" fmla="val 2447278"/>
              <a:gd name="f172" fmla="val 2722123"/>
              <a:gd name="f173" fmla="val 2366121"/>
              <a:gd name="f174" fmla="val 2618714"/>
              <a:gd name="f175" fmla="val 2299534"/>
              <a:gd name="f176" fmla="val 2507403"/>
              <a:gd name="f177" fmla="val 2246145"/>
              <a:gd name="f178" fmla="val 2391362"/>
              <a:gd name="f179" fmla="val 2057375"/>
              <a:gd name="f180" fmla="val 2464119"/>
              <a:gd name="f181" fmla="val 1856285"/>
              <a:gd name="f182" fmla="val 2506958"/>
              <a:gd name="f183" fmla="val 2514779"/>
              <a:gd name="f184" fmla="val 3008639"/>
              <a:gd name="f185" fmla="val 1949198"/>
              <a:gd name="f186" fmla="val 2997255"/>
              <a:gd name="f187" fmla="val 2224691"/>
              <a:gd name="f188" fmla="val 2892757"/>
              <a:gd name="f189" fmla="val 2878934"/>
              <a:gd name="f190" fmla="val 2723190"/>
              <a:gd name="f191" fmla="val 1307255"/>
              <a:gd name="f192" fmla="val 2529440"/>
              <a:gd name="f193" fmla="val 1161128"/>
              <a:gd name="f194" fmla="val 2313862"/>
              <a:gd name="f195" fmla="val 1060620"/>
              <a:gd name="f196" fmla="val 2270535"/>
              <a:gd name="f197" fmla="val 1201714"/>
              <a:gd name="f198" fmla="val 2245604"/>
              <a:gd name="f199" fmla="val 1347104"/>
              <a:gd name="f200" fmla="val 2240109"/>
              <a:gd name="f201" fmla="val 2890636"/>
              <a:gd name="f202" fmla="val 2241814"/>
              <a:gd name="f203" fmla="val 2249736"/>
              <a:gd name="f204" fmla="val 1827102"/>
              <a:gd name="f205" fmla="val 2279520"/>
              <a:gd name="f206" fmla="val 1979973"/>
              <a:gd name="f207" fmla="val 2329964"/>
              <a:gd name="f208" fmla="val 2127513"/>
              <a:gd name="f209" fmla="val 2545677"/>
              <a:gd name="f210" fmla="val 2019923"/>
              <a:gd name="f211" fmla="val 2738160"/>
              <a:gd name="f212" fmla="val 1866413"/>
              <a:gd name="f213" fmla="val 2973035"/>
              <a:gd name="f214" fmla="val 1284386"/>
              <a:gd name="f215" fmla="val 2912066"/>
              <a:gd name="f216" fmla="val 1001840"/>
              <a:gd name="f217" fmla="val 2765308"/>
              <a:gd name="f218" fmla="val 751379"/>
              <a:gd name="f219" fmla="val 2561381"/>
              <a:gd name="f220" fmla="val 561108"/>
              <a:gd name="f221" fmla="val 2489321"/>
              <a:gd name="f222" fmla="val 656437"/>
              <a:gd name="f223" fmla="val 2431363"/>
              <a:gd name="f224" fmla="val 759225"/>
              <a:gd name="f225" fmla="val 2384553"/>
              <a:gd name="f226" fmla="val 865647"/>
              <a:gd name="f227" fmla="val 2604520"/>
              <a:gd name="f228" fmla="val 964977"/>
              <a:gd name="f229" fmla="val 2804622"/>
              <a:gd name="f230" fmla="val 1106677"/>
              <a:gd name="f231" fmla="val 2974277"/>
              <a:gd name="f232" fmla="val 1897328"/>
              <a:gd name="f233" fmla="val 2812488"/>
              <a:gd name="f234" fmla="val 2073933"/>
              <a:gd name="f235" fmla="val 2619878"/>
              <a:gd name="f236" fmla="val 2216690"/>
              <a:gd name="f237" fmla="val 2407486"/>
              <a:gd name="f238" fmla="val 2319665"/>
              <a:gd name="f239" fmla="val 2454169"/>
              <a:gd name="f240" fmla="val 2420503"/>
              <a:gd name="f241" fmla="val 2511856"/>
              <a:gd name="f242" fmla="val 2517376"/>
              <a:gd name="f243" fmla="val 2582047"/>
              <a:gd name="f244" fmla="val 2607468"/>
              <a:gd name="f245" fmla="val 2776399"/>
              <a:gd name="f246" fmla="val 2417974"/>
              <a:gd name="f247" fmla="val 2916061"/>
              <a:gd name="f248" fmla="val 2172750"/>
              <a:gd name="f249" fmla="val 1593779"/>
              <a:gd name="f250" fmla="val 2473999"/>
              <a:gd name="f251" fmla="val 2471904"/>
              <a:gd name="f252" fmla="val 1591684"/>
              <a:gd name="f253" fmla="val 738111"/>
              <a:gd name="f254" fmla="val 41261"/>
              <a:gd name="f255" fmla="val 2516549"/>
              <a:gd name="f256" fmla="val 1913"/>
              <a:gd name="f257" fmla="val 2750"/>
              <a:gd name="f258" fmla="val 50490"/>
              <a:gd name="f259" fmla="val 700174"/>
              <a:gd name="f260" fmla="val 679654"/>
              <a:gd name="f261" fmla="val 64473"/>
              <a:gd name="f262" fmla="val 6156"/>
              <a:gd name="f263" fmla="val 2934"/>
              <a:gd name="f264" fmla="val 2503127"/>
              <a:gd name="f265" fmla="val 31654"/>
              <a:gd name="f266" fmla="val 733032"/>
              <a:gd name="f267" fmla="*/ f0 1 3185463"/>
              <a:gd name="f268" fmla="*/ f1 1 3187558"/>
              <a:gd name="f269" fmla="val f2"/>
              <a:gd name="f270" fmla="val f3"/>
              <a:gd name="f271" fmla="val f4"/>
              <a:gd name="f272" fmla="+- f271 0 f269"/>
              <a:gd name="f273" fmla="+- f270 0 f269"/>
              <a:gd name="f274" fmla="*/ f273 1 3185463"/>
              <a:gd name="f275" fmla="*/ f272 1 3187558"/>
              <a:gd name="f276" fmla="*/ f269 1 f274"/>
              <a:gd name="f277" fmla="*/ f270 1 f274"/>
              <a:gd name="f278" fmla="*/ f269 1 f275"/>
              <a:gd name="f279" fmla="*/ f271 1 f275"/>
              <a:gd name="f280" fmla="*/ f276 f267 1"/>
              <a:gd name="f281" fmla="*/ f277 f267 1"/>
              <a:gd name="f282" fmla="*/ f279 f268 1"/>
              <a:gd name="f283" fmla="*/ f278 f26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80" t="f283" r="f281" b="f282"/>
            <a:pathLst>
              <a:path w="3185463" h="3187558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5" y="f6"/>
                </a:cubicBezTo>
                <a:close/>
                <a:moveTo>
                  <a:pt x="f23" y="f24"/>
                </a:moveTo>
                <a:cubicBezTo>
                  <a:pt x="f25" y="f26"/>
                  <a:pt x="f27" y="f28"/>
                  <a:pt x="f29" y="f30"/>
                </a:cubicBezTo>
                <a:cubicBezTo>
                  <a:pt x="f31" y="f32"/>
                  <a:pt x="f33" y="f34"/>
                  <a:pt x="f35" y="f36"/>
                </a:cubicBezTo>
                <a:cubicBezTo>
                  <a:pt x="f37" y="f38"/>
                  <a:pt x="f39" y="f40"/>
                  <a:pt x="f23" y="f24"/>
                </a:cubicBezTo>
                <a:close/>
                <a:moveTo>
                  <a:pt x="f41" y="f42"/>
                </a:moveTo>
                <a:lnTo>
                  <a:pt x="f43" y="f42"/>
                </a:lnTo>
                <a:cubicBezTo>
                  <a:pt x="f44" y="f45"/>
                  <a:pt x="f46" y="f47"/>
                  <a:pt x="f48" y="f49"/>
                </a:cubicBezTo>
                <a:cubicBezTo>
                  <a:pt x="f50" y="f51"/>
                  <a:pt x="f52" y="f53"/>
                  <a:pt x="f41" y="f42"/>
                </a:cubicBezTo>
                <a:close/>
                <a:moveTo>
                  <a:pt x="f54" y="f55"/>
                </a:moveTo>
                <a:cubicBezTo>
                  <a:pt x="f56" y="f57"/>
                  <a:pt x="f58" y="f59"/>
                  <a:pt x="f60" y="f61"/>
                </a:cubicBezTo>
                <a:cubicBezTo>
                  <a:pt x="f62" y="f63"/>
                  <a:pt x="f64" y="f65"/>
                  <a:pt x="f66" y="f55"/>
                </a:cubicBezTo>
                <a:close/>
                <a:moveTo>
                  <a:pt x="f67" y="f68"/>
                </a:moveTo>
                <a:cubicBezTo>
                  <a:pt x="f69" y="f70"/>
                  <a:pt x="f71" y="f72"/>
                  <a:pt x="f73" y="f74"/>
                </a:cubicBezTo>
                <a:cubicBezTo>
                  <a:pt x="f75" y="f76"/>
                  <a:pt x="f77" y="f78"/>
                  <a:pt x="f79" y="f80"/>
                </a:cubicBezTo>
                <a:cubicBezTo>
                  <a:pt x="f81" y="f82"/>
                  <a:pt x="f83" y="f84"/>
                  <a:pt x="f67" y="f85"/>
                </a:cubicBezTo>
                <a:close/>
                <a:moveTo>
                  <a:pt x="f67" y="f42"/>
                </a:moveTo>
                <a:lnTo>
                  <a:pt x="f86" y="f42"/>
                </a:lnTo>
                <a:cubicBezTo>
                  <a:pt x="f87" y="f88"/>
                  <a:pt x="f89" y="f90"/>
                  <a:pt x="f91" y="f92"/>
                </a:cubicBezTo>
                <a:cubicBezTo>
                  <a:pt x="f93" y="f94"/>
                  <a:pt x="f95" y="f96"/>
                  <a:pt x="f67" y="f97"/>
                </a:cubicBezTo>
                <a:close/>
                <a:moveTo>
                  <a:pt x="f67" y="f98"/>
                </a:moveTo>
                <a:cubicBezTo>
                  <a:pt x="f99" y="f100"/>
                  <a:pt x="f101" y="f102"/>
                  <a:pt x="f103" y="f104"/>
                </a:cubicBezTo>
                <a:cubicBezTo>
                  <a:pt x="f105" y="f106"/>
                  <a:pt x="f107" y="f108"/>
                  <a:pt x="f109" y="f55"/>
                </a:cubicBezTo>
                <a:lnTo>
                  <a:pt x="f67" y="f55"/>
                </a:lnTo>
                <a:close/>
                <a:moveTo>
                  <a:pt x="f67" y="f110"/>
                </a:moveTo>
                <a:cubicBezTo>
                  <a:pt x="f111" y="f112"/>
                  <a:pt x="f113" y="f114"/>
                  <a:pt x="f115" y="f116"/>
                </a:cubicBezTo>
                <a:cubicBezTo>
                  <a:pt x="f117" y="f118"/>
                  <a:pt x="f119" y="f120"/>
                  <a:pt x="f121" y="f122"/>
                </a:cubicBezTo>
                <a:cubicBezTo>
                  <a:pt x="f123" y="f124"/>
                  <a:pt x="f125" y="f126"/>
                  <a:pt x="f67" y="f127"/>
                </a:cubicBezTo>
                <a:close/>
                <a:moveTo>
                  <a:pt x="f128" y="f129"/>
                </a:moveTo>
                <a:cubicBezTo>
                  <a:pt x="f130" y="f131"/>
                  <a:pt x="f132" y="f133"/>
                  <a:pt x="f134" y="f135"/>
                </a:cubicBezTo>
                <a:lnTo>
                  <a:pt x="f134" y="f55"/>
                </a:lnTo>
                <a:lnTo>
                  <a:pt x="f136" y="f55"/>
                </a:lnTo>
                <a:cubicBezTo>
                  <a:pt x="f137" y="f138"/>
                  <a:pt x="f139" y="f140"/>
                  <a:pt x="f128" y="f129"/>
                </a:cubicBezTo>
                <a:close/>
                <a:moveTo>
                  <a:pt x="f141" y="f142"/>
                </a:moveTo>
                <a:cubicBezTo>
                  <a:pt x="f143" y="f144"/>
                  <a:pt x="f145" y="f146"/>
                  <a:pt x="f147" y="f42"/>
                </a:cubicBezTo>
                <a:lnTo>
                  <a:pt x="f134" y="f42"/>
                </a:lnTo>
                <a:lnTo>
                  <a:pt x="f134" y="f148"/>
                </a:lnTo>
                <a:cubicBezTo>
                  <a:pt x="f149" y="f150"/>
                  <a:pt x="f151" y="f152"/>
                  <a:pt x="f141" y="f142"/>
                </a:cubicBezTo>
                <a:close/>
                <a:moveTo>
                  <a:pt x="f153" y="f154"/>
                </a:moveTo>
                <a:cubicBezTo>
                  <a:pt x="f155" y="f156"/>
                  <a:pt x="f157" y="f158"/>
                  <a:pt x="f134" y="f159"/>
                </a:cubicBezTo>
                <a:lnTo>
                  <a:pt x="f134" y="f160"/>
                </a:lnTo>
                <a:cubicBezTo>
                  <a:pt x="f161" y="f162"/>
                  <a:pt x="f163" y="f164"/>
                  <a:pt x="f165" y="f166"/>
                </a:cubicBezTo>
                <a:cubicBezTo>
                  <a:pt x="f167" y="f168"/>
                  <a:pt x="f169" y="f170"/>
                  <a:pt x="f153" y="f154"/>
                </a:cubicBezTo>
                <a:close/>
                <a:moveTo>
                  <a:pt x="f171" y="f172"/>
                </a:moveTo>
                <a:cubicBezTo>
                  <a:pt x="f173" y="f174"/>
                  <a:pt x="f175" y="f176"/>
                  <a:pt x="f177" y="f178"/>
                </a:cubicBezTo>
                <a:cubicBezTo>
                  <a:pt x="f179" y="f180"/>
                  <a:pt x="f181" y="f182"/>
                  <a:pt x="f134" y="f183"/>
                </a:cubicBezTo>
                <a:lnTo>
                  <a:pt x="f134" y="f184"/>
                </a:lnTo>
                <a:cubicBezTo>
                  <a:pt x="f185" y="f186"/>
                  <a:pt x="f187" y="f188"/>
                  <a:pt x="f171" y="f172"/>
                </a:cubicBezTo>
                <a:close/>
                <a:moveTo>
                  <a:pt x="f189" y="f55"/>
                </a:moveTo>
                <a:cubicBezTo>
                  <a:pt x="f190" y="f191"/>
                  <a:pt x="f192" y="f193"/>
                  <a:pt x="f194" y="f195"/>
                </a:cubicBezTo>
                <a:cubicBezTo>
                  <a:pt x="f196" y="f197"/>
                  <a:pt x="f198" y="f199"/>
                  <a:pt x="f200" y="f55"/>
                </a:cubicBezTo>
                <a:close/>
                <a:moveTo>
                  <a:pt x="f201" y="f42"/>
                </a:moveTo>
                <a:lnTo>
                  <a:pt x="f202" y="f42"/>
                </a:lnTo>
                <a:cubicBezTo>
                  <a:pt x="f203" y="f204"/>
                  <a:pt x="f205" y="f206"/>
                  <a:pt x="f207" y="f208"/>
                </a:cubicBezTo>
                <a:cubicBezTo>
                  <a:pt x="f209" y="f210"/>
                  <a:pt x="f211" y="f212"/>
                  <a:pt x="f201" y="f42"/>
                </a:cubicBezTo>
                <a:close/>
                <a:moveTo>
                  <a:pt x="f213" y="f214"/>
                </a:moveTo>
                <a:cubicBezTo>
                  <a:pt x="f215" y="f216"/>
                  <a:pt x="f217" y="f218"/>
                  <a:pt x="f219" y="f220"/>
                </a:cubicBezTo>
                <a:cubicBezTo>
                  <a:pt x="f221" y="f222"/>
                  <a:pt x="f223" y="f224"/>
                  <a:pt x="f225" y="f226"/>
                </a:cubicBezTo>
                <a:cubicBezTo>
                  <a:pt x="f227" y="f228"/>
                  <a:pt x="f229" y="f230"/>
                  <a:pt x="f213" y="f214"/>
                </a:cubicBezTo>
                <a:close/>
                <a:moveTo>
                  <a:pt x="f231" y="f232"/>
                </a:moveTo>
                <a:cubicBezTo>
                  <a:pt x="f233" y="f234"/>
                  <a:pt x="f235" y="f236"/>
                  <a:pt x="f237" y="f238"/>
                </a:cubicBezTo>
                <a:cubicBezTo>
                  <a:pt x="f239" y="f240"/>
                  <a:pt x="f241" y="f242"/>
                  <a:pt x="f243" y="f244"/>
                </a:cubicBezTo>
                <a:cubicBezTo>
                  <a:pt x="f245" y="f246"/>
                  <a:pt x="f247" y="f248"/>
                  <a:pt x="f231" y="f232"/>
                </a:cubicBezTo>
                <a:close/>
                <a:moveTo>
                  <a:pt x="f3" y="f249"/>
                </a:moveTo>
                <a:cubicBezTo>
                  <a:pt x="f3" y="f250"/>
                  <a:pt x="f251" y="f4"/>
                  <a:pt x="f252" y="f4"/>
                </a:cubicBezTo>
                <a:cubicBezTo>
                  <a:pt x="f253" y="f4"/>
                  <a:pt x="f254" y="f255"/>
                  <a:pt x="f256" y="f42"/>
                </a:cubicBezTo>
                <a:lnTo>
                  <a:pt x="f2" y="f42"/>
                </a:lnTo>
                <a:lnTo>
                  <a:pt x="f2" y="f55"/>
                </a:lnTo>
                <a:lnTo>
                  <a:pt x="f257" y="f55"/>
                </a:lnTo>
                <a:cubicBezTo>
                  <a:pt x="f258" y="f259"/>
                  <a:pt x="f260" y="f261"/>
                  <a:pt x="f67" y="f262"/>
                </a:cubicBezTo>
                <a:lnTo>
                  <a:pt x="f67" y="f2"/>
                </a:lnTo>
                <a:lnTo>
                  <a:pt x="f252" y="f2"/>
                </a:lnTo>
                <a:lnTo>
                  <a:pt x="f134" y="f2"/>
                </a:lnTo>
                <a:lnTo>
                  <a:pt x="f134" y="f263"/>
                </a:lnTo>
                <a:cubicBezTo>
                  <a:pt x="f264" y="f265"/>
                  <a:pt x="f3" y="f266"/>
                  <a:pt x="f3" y="f249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accent6">
                  <a:lumMod val="60000"/>
                  <a:lumOff val="40000"/>
                </a:schemeClr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3" name="Block Arc 41">
            <a:extLst>
              <a:ext uri="{FF2B5EF4-FFF2-40B4-BE49-F238E27FC236}">
                <a16:creationId xmlns:a16="http://schemas.microsoft.com/office/drawing/2014/main" id="{A6C82479-12E6-BEAA-4304-BA2534F55B33}"/>
              </a:ext>
            </a:extLst>
          </p:cNvPr>
          <p:cNvSpPr/>
          <p:nvPr/>
        </p:nvSpPr>
        <p:spPr>
          <a:xfrm>
            <a:off x="5750130" y="1068230"/>
            <a:ext cx="354979" cy="495293"/>
          </a:xfrm>
          <a:custGeom>
            <a:avLst/>
            <a:gdLst>
              <a:gd name="f0" fmla="val w"/>
              <a:gd name="f1" fmla="val h"/>
              <a:gd name="f2" fmla="val 0"/>
              <a:gd name="f3" fmla="val 2512265"/>
              <a:gd name="f4" fmla="val 3505352"/>
              <a:gd name="f5" fmla="val 1276582"/>
              <a:gd name="f6" fmla="val 2106401"/>
              <a:gd name="f7" fmla="val 1154832"/>
              <a:gd name="f8" fmla="val 2195007"/>
              <a:gd name="f9" fmla="val 1018024"/>
              <a:gd name="f10" fmla="val 2262207"/>
              <a:gd name="f11" fmla="val 871321"/>
              <a:gd name="f12" fmla="val 2302645"/>
              <a:gd name="f13" fmla="val 1041049"/>
              <a:gd name="f14" fmla="val 2346709"/>
              <a:gd name="f15" fmla="val 1216984"/>
              <a:gd name="f16" fmla="val 2342691"/>
              <a:gd name="f17" fmla="val 1380867"/>
              <a:gd name="f18" fmla="val 2295542"/>
              <a:gd name="f19" fmla="val 1352791"/>
              <a:gd name="f20" fmla="val 2227964"/>
              <a:gd name="f21" fmla="val 1317377"/>
              <a:gd name="f22" fmla="val 2164934"/>
              <a:gd name="f23" fmla="val 931061"/>
              <a:gd name="f24" fmla="val 1768598"/>
              <a:gd name="f25" fmla="val 785084"/>
              <a:gd name="f26" fmla="val 2021438"/>
              <a:gd name="f27" fmla="val 684448"/>
              <a:gd name="f28" fmla="val 2196711"/>
              <a:gd name="f29" fmla="val 868931"/>
              <a:gd name="f30" fmla="val 2169533"/>
              <a:gd name="f31" fmla="val 1041385"/>
              <a:gd name="f32" fmla="val 2098006"/>
              <a:gd name="f33" fmla="val 1189228"/>
              <a:gd name="f34" fmla="val 1991290"/>
              <a:gd name="f35" fmla="val 1113839"/>
              <a:gd name="f36" fmla="val 1904543"/>
              <a:gd name="f37" fmla="val 1026949"/>
              <a:gd name="f38" fmla="val 1829435"/>
              <a:gd name="f39" fmla="val 1626242"/>
              <a:gd name="f40" fmla="val 1739577"/>
              <a:gd name="f41" fmla="val 1556851"/>
              <a:gd name="f42" fmla="val 1850020"/>
              <a:gd name="f43" fmla="val 1471526"/>
              <a:gd name="f44" fmla="val 1947792"/>
              <a:gd name="f45" fmla="val 1374302"/>
              <a:gd name="f46" fmla="val 2030973"/>
              <a:gd name="f47" fmla="val 1422822"/>
              <a:gd name="f48" fmla="val 2099916"/>
              <a:gd name="f49" fmla="val 1464618"/>
              <a:gd name="f50" fmla="val 2174537"/>
              <a:gd name="f51" fmla="val 1497466"/>
              <a:gd name="f52" fmla="val 2254701"/>
              <a:gd name="f53" fmla="val 1664534"/>
              <a:gd name="f54" fmla="val 2184833"/>
              <a:gd name="f55" fmla="val 1813198"/>
              <a:gd name="f56" fmla="val 2068027"/>
              <a:gd name="f57" fmla="val 1922549"/>
              <a:gd name="f58" fmla="val 1910651"/>
              <a:gd name="f59" fmla="val 531158"/>
              <a:gd name="f60" fmla="val 1601275"/>
              <a:gd name="f61" fmla="val 514831"/>
              <a:gd name="f62" fmla="val 1769123"/>
              <a:gd name="f63" fmla="val 535254"/>
              <a:gd name="f64" fmla="val 1939877"/>
              <a:gd name="f65" fmla="val 594029"/>
              <a:gd name="f66" fmla="val 2101141"/>
              <a:gd name="f67" fmla="val 822377"/>
              <a:gd name="f68" fmla="val 1705631"/>
              <a:gd name="f69" fmla="val 730789"/>
              <a:gd name="f70" fmla="val 1658398"/>
              <a:gd name="f71" fmla="val 632873"/>
              <a:gd name="f72" fmla="val 1623335"/>
              <a:gd name="f73" fmla="val 270885"/>
              <a:gd name="f74" fmla="val 1572115"/>
              <a:gd name="f75" fmla="val 231457"/>
              <a:gd name="f76" fmla="val 1572339"/>
              <a:gd name="f77" fmla="val 191799"/>
              <a:gd name="f78" fmla="val 1574812"/>
              <a:gd name="f79" fmla="val 152057"/>
              <a:gd name="f80" fmla="val 1579894"/>
              <a:gd name="f81" fmla="val 195418"/>
              <a:gd name="f82" fmla="val 1760005"/>
              <a:gd name="f83" fmla="val 289893"/>
              <a:gd name="f84" fmla="val 1927350"/>
              <a:gd name="f85" fmla="val 428945"/>
              <a:gd name="f86" fmla="val 2058945"/>
              <a:gd name="f87" fmla="val 384418"/>
              <a:gd name="f88" fmla="val 1901749"/>
              <a:gd name="f89" fmla="val 371313"/>
              <a:gd name="f90" fmla="val 1738504"/>
              <a:gd name="f91" fmla="val 388331"/>
              <a:gd name="f92" fmla="val 1577832"/>
              <a:gd name="f93" fmla="val 349511"/>
              <a:gd name="f94" fmla="val 1573916"/>
              <a:gd name="f95" fmla="val 310313"/>
              <a:gd name="f96" fmla="val 1571891"/>
              <a:gd name="f97" fmla="val 1117422"/>
              <a:gd name="f98" fmla="val 1445810"/>
              <a:gd name="f99" fmla="val 992684"/>
              <a:gd name="f100" fmla="val 1661863"/>
              <a:gd name="f101" fmla="val 1102065"/>
              <a:gd name="f102" fmla="val 1730612"/>
              <a:gd name="f103" fmla="val 1200940"/>
              <a:gd name="f104" fmla="val 1816138"/>
              <a:gd name="f105" fmla="val 1286200"/>
              <a:gd name="f106" fmla="val 1915345"/>
              <a:gd name="f107" fmla="val 1368713"/>
              <a:gd name="f108" fmla="val 1844119"/>
              <a:gd name="f109" fmla="val 1441290"/>
              <a:gd name="f110" fmla="val 1760865"/>
              <a:gd name="f111" fmla="val 1500981"/>
              <a:gd name="f112" fmla="val 1667258"/>
              <a:gd name="f113" fmla="val 2092402"/>
              <a:gd name="f114" fmla="val 1221082"/>
              <a:gd name="f115" fmla="val 2001593"/>
              <a:gd name="f116" fmla="val 1234047"/>
              <a:gd name="f117" fmla="val 1911092"/>
              <a:gd name="f118" fmla="val 1235450"/>
              <a:gd name="f119" fmla="val 1822337"/>
              <a:gd name="f120" fmla="val 1227227"/>
              <a:gd name="f121" fmla="val 1800443"/>
              <a:gd name="f122" fmla="val 1366691"/>
              <a:gd name="f123" fmla="val 1756170"/>
              <a:gd name="f124" fmla="val 1503162"/>
              <a:gd name="f125" fmla="val 1688847"/>
              <a:gd name="f126" fmla="val 1630684"/>
              <a:gd name="f127" fmla="val 1987299"/>
              <a:gd name="f128" fmla="val 1802996"/>
              <a:gd name="f129" fmla="val 2084887"/>
              <a:gd name="f130" fmla="val 1618081"/>
              <a:gd name="f131" fmla="val 2117858"/>
              <a:gd name="f132" fmla="val 1415133"/>
              <a:gd name="f133" fmla="val 649579"/>
              <a:gd name="f134" fmla="val 1175701"/>
              <a:gd name="f135" fmla="val 600911"/>
              <a:gd name="f136" fmla="val 1272240"/>
              <a:gd name="f137" fmla="val 566994"/>
              <a:gd name="f138" fmla="val 1374279"/>
              <a:gd name="f139" fmla="val 548013"/>
              <a:gd name="f140" fmla="val 1478728"/>
              <a:gd name="f141" fmla="val 665588"/>
              <a:gd name="f142" fmla="val 1503392"/>
              <a:gd name="f143" fmla="val 778659"/>
              <a:gd name="f144" fmla="val 1543786"/>
              <a:gd name="f145" fmla="val 883938"/>
              <a:gd name="f146" fmla="val 1599004"/>
              <a:gd name="f147" fmla="val 1008644"/>
              <a:gd name="f148" fmla="val 1383007"/>
              <a:gd name="f149" fmla="val 1325201"/>
              <a:gd name="f150" fmla="val 1085928"/>
              <a:gd name="f151" fmla="val 1180226"/>
              <a:gd name="f152" fmla="val 1337032"/>
              <a:gd name="f153" fmla="val 1563461"/>
              <a:gd name="f154" fmla="val 1558293"/>
              <a:gd name="f155" fmla="val 1621429"/>
              <a:gd name="f156" fmla="val 1447029"/>
              <a:gd name="f157" fmla="val 1659763"/>
              <a:gd name="f158" fmla="val 1328223"/>
              <a:gd name="f159" fmla="val 1679185"/>
              <a:gd name="f160" fmla="val 1206861"/>
              <a:gd name="f161" fmla="val 1555153"/>
              <a:gd name="f162" fmla="val 1183834"/>
              <a:gd name="f163" fmla="val 1435895"/>
              <a:gd name="f164" fmla="val 1143161"/>
              <a:gd name="f165" fmla="val 216369"/>
              <a:gd name="f166" fmla="val 925587"/>
              <a:gd name="f167" fmla="val 135862"/>
              <a:gd name="f168" fmla="val 1096620"/>
              <a:gd name="f169" fmla="val 108667"/>
              <a:gd name="f170" fmla="val 1281041"/>
              <a:gd name="f171" fmla="val 130011"/>
              <a:gd name="f172" fmla="val 1458436"/>
              <a:gd name="f173" fmla="val 222591"/>
              <a:gd name="f174" fmla="val 1446071"/>
              <a:gd name="f175" fmla="val 314795"/>
              <a:gd name="f176" fmla="val 1446181"/>
              <a:gd name="f177" fmla="val 405131"/>
              <a:gd name="f178" fmla="val 1455463"/>
              <a:gd name="f179" fmla="val 426945"/>
              <a:gd name="f180" fmla="val 1333935"/>
              <a:gd name="f181" fmla="val 466667"/>
              <a:gd name="f182" fmla="val 1215249"/>
              <a:gd name="f183" fmla="val 524206"/>
              <a:gd name="f184" fmla="val 1103317"/>
              <a:gd name="f185" fmla="val 943246"/>
              <a:gd name="f186" fmla="val 797103"/>
              <a:gd name="f187" fmla="val 853400"/>
              <a:gd name="f188" fmla="val 873630"/>
              <a:gd name="f189" fmla="val 774733"/>
              <a:gd name="f190" fmla="val 963960"/>
              <a:gd name="f191" fmla="val 711316"/>
              <a:gd name="f192" fmla="val 1066306"/>
              <a:gd name="f193" fmla="val 1071447"/>
              <a:gd name="f194" fmla="val 1274228"/>
              <a:gd name="f195" fmla="val 1215869"/>
              <a:gd name="f196" fmla="val 1024081"/>
              <a:gd name="f197" fmla="val 1115458"/>
              <a:gd name="f198" fmla="val 961776"/>
              <a:gd name="f199" fmla="val 1023809"/>
              <a:gd name="f200" fmla="val 885272"/>
              <a:gd name="f201" fmla="val 1777831"/>
              <a:gd name="f202" fmla="val 614825"/>
              <a:gd name="f203" fmla="val 1828108"/>
              <a:gd name="f204" fmla="val 774217"/>
              <a:gd name="f205" fmla="val 1847177"/>
              <a:gd name="f206" fmla="val 940426"/>
              <a:gd name="f207" fmla="val 1835302"/>
              <a:gd name="f208" fmla="val 1104709"/>
              <a:gd name="f209" fmla="val 1912529"/>
              <a:gd name="f210" fmla="val 1111680"/>
              <a:gd name="f211" fmla="val 1991200"/>
              <a:gd name="f212" fmla="val 1110618"/>
              <a:gd name="f213" fmla="val 2070135"/>
              <a:gd name="f214" fmla="val 1099634"/>
              <a:gd name="f215" fmla="val 2023430"/>
              <a:gd name="f216" fmla="val 916066"/>
              <a:gd name="f217" fmla="val 1923963"/>
              <a:gd name="f218" fmla="val 746103"/>
              <a:gd name="f219" fmla="val 1613169"/>
              <a:gd name="f220" fmla="val 587153"/>
              <a:gd name="f221" fmla="val 1386789"/>
              <a:gd name="f222" fmla="val 979253"/>
              <a:gd name="f223" fmla="val 1482593"/>
              <a:gd name="f224" fmla="val 1028182"/>
              <a:gd name="f225" fmla="val 1585369"/>
              <a:gd name="f226" fmla="val 1063521"/>
              <a:gd name="f227" fmla="val 1692132"/>
              <a:gd name="f228" fmla="val 1084514"/>
              <a:gd name="f229" fmla="val 1702376"/>
              <a:gd name="f230" fmla="val 916614"/>
              <a:gd name="f231" fmla="val 1676765"/>
              <a:gd name="f232" fmla="val 746730"/>
              <a:gd name="f233" fmla="val 1500307"/>
              <a:gd name="f234" fmla="val 531421"/>
              <a:gd name="f235" fmla="val 1333628"/>
              <a:gd name="f236" fmla="val 560682"/>
              <a:gd name="f237" fmla="val 1177718"/>
              <a:gd name="f238" fmla="val 626786"/>
              <a:gd name="f239" fmla="val 1041762"/>
              <a:gd name="f240" fmla="val 721997"/>
              <a:gd name="f241" fmla="val 1111912"/>
              <a:gd name="f242" fmla="val 797410"/>
              <a:gd name="f243" fmla="val 1191076"/>
              <a:gd name="f244" fmla="val 863204"/>
              <a:gd name="f245" fmla="val 1277416"/>
              <a:gd name="f246" fmla="val 917480"/>
              <a:gd name="f247" fmla="val 708730"/>
              <a:gd name="f248" fmla="val 442269"/>
              <a:gd name="f249" fmla="val 536145"/>
              <a:gd name="f250" fmla="val 518354"/>
              <a:gd name="f251" fmla="val 384460"/>
              <a:gd name="f252" fmla="val 645249"/>
              <a:gd name="f253" fmla="val 277225"/>
              <a:gd name="f254" fmla="val 815684"/>
              <a:gd name="f255" fmla="val 586010"/>
              <a:gd name="f256" fmla="val 993961"/>
              <a:gd name="f257" fmla="val 658009"/>
              <a:gd name="f258" fmla="val 876621"/>
              <a:gd name="f259" fmla="val 747803"/>
              <a:gd name="f260" fmla="val 773217"/>
              <a:gd name="f261" fmla="val 850548"/>
              <a:gd name="f262" fmla="val 685844"/>
              <a:gd name="f263" fmla="val 795399"/>
              <a:gd name="f264" fmla="val 611028"/>
              <a:gd name="f265" fmla="val 747545"/>
              <a:gd name="f266" fmla="val 529652"/>
              <a:gd name="f267" fmla="val 1114411"/>
              <a:gd name="f268" fmla="val 355452"/>
              <a:gd name="f269" fmla="val 1016499"/>
              <a:gd name="f270" fmla="val 355167"/>
              <a:gd name="f271" fmla="val 919324"/>
              <a:gd name="f272" fmla="val 369705"/>
              <a:gd name="f273" fmla="val 826255"/>
              <a:gd name="f274" fmla="val 398131"/>
              <a:gd name="f275" fmla="val 858722"/>
              <a:gd name="f276" fmla="val 474940"/>
              <a:gd name="f277" fmla="val 900618"/>
              <a:gd name="f278" fmla="val 545829"/>
              <a:gd name="f279" fmla="val 948599"/>
              <a:gd name="f280" fmla="val 611249"/>
              <a:gd name="f281" fmla="val 1085375"/>
              <a:gd name="f282" fmla="val 512974"/>
              <a:gd name="f283" fmla="val 1240825"/>
              <a:gd name="f284" fmla="val 441488"/>
              <a:gd name="f285" fmla="val 1406980"/>
              <a:gd name="f286" fmla="val 401715"/>
              <a:gd name="f287" fmla="val 1310969"/>
              <a:gd name="f288" fmla="val 370847"/>
              <a:gd name="f289" fmla="val 1212322"/>
              <a:gd name="f290" fmla="val 355738"/>
              <a:gd name="f291" fmla="val 1776283"/>
              <a:gd name="f292" fmla="val 295101"/>
              <a:gd name="f293" fmla="val 1710896"/>
              <a:gd name="f294" fmla="val 408983"/>
              <a:gd name="f295" fmla="val 2209777"/>
              <a:gd name="f296" fmla="val 726145"/>
              <a:gd name="f297" fmla="val 2373723"/>
              <a:gd name="f298" fmla="val 1383396"/>
              <a:gd name="f299" fmla="val 2075153"/>
              <a:gd name="f300" fmla="val 1900534"/>
              <a:gd name="f301" fmla="val 1777480"/>
              <a:gd name="f302" fmla="val 2416119"/>
              <a:gd name="f303" fmla="val 1129323"/>
              <a:gd name="f304" fmla="val 2603192"/>
              <a:gd name="f305" fmla="val 606057"/>
              <a:gd name="f306" fmla="val 2333243"/>
              <a:gd name="f307" fmla="val 534769"/>
              <a:gd name="f308" fmla="val 2457402"/>
              <a:gd name="f309" fmla="val 1115347"/>
              <a:gd name="f310" fmla="val 2755664"/>
              <a:gd name="f311" fmla="val 1834151"/>
              <a:gd name="f312" fmla="val 2554240"/>
              <a:gd name="f313" fmla="val 2173557"/>
              <a:gd name="f314" fmla="val 1987198"/>
              <a:gd name="f315" fmla="val 2520801"/>
              <a:gd name="f316" fmla="val 1407062"/>
              <a:gd name="f317" fmla="val 2343129"/>
              <a:gd name="f318" fmla="val 657734"/>
              <a:gd name="f319" fmla="val 1831804"/>
              <a:gd name="f320" fmla="val 1881515"/>
              <a:gd name="f321" fmla="val 1921814"/>
              <a:gd name="f322" fmla="val 40299"/>
              <a:gd name="f323" fmla="val 90010"/>
              <a:gd name="f324" fmla="val 123853"/>
              <a:gd name="f325" fmla="val 1903137"/>
              <a:gd name="f326" fmla="val 153333"/>
              <a:gd name="f327" fmla="val 1874873"/>
              <a:gd name="f328" fmla="val 167531"/>
              <a:gd name="f329" fmla="val 2505724"/>
              <a:gd name="f330" fmla="val 579432"/>
              <a:gd name="f331" fmla="val 2701456"/>
              <a:gd name="f332" fmla="val 1419035"/>
              <a:gd name="f333" fmla="val 2311836"/>
              <a:gd name="f334" fmla="val 2069966"/>
              <a:gd name="f335" fmla="val 2067801"/>
              <a:gd name="f336" fmla="val 2477672"/>
              <a:gd name="f337" fmla="val 1650037"/>
              <a:gd name="f338" fmla="val 2717958"/>
              <a:gd name="f339" fmla="val 1209422"/>
              <a:gd name="f340" fmla="val 2750781"/>
              <a:gd name="f341" fmla="val 3191198"/>
              <a:gd name="f342" fmla="val 1228953"/>
              <a:gd name="f343" fmla="val 3190691"/>
              <a:gd name="f344" fmla="val 1248332"/>
              <a:gd name="f345" fmla="val 3191937"/>
              <a:gd name="f346" fmla="val 1267595"/>
              <a:gd name="f347" fmla="val 3193449"/>
              <a:gd name="f348" fmla="val 1660899"/>
              <a:gd name="f349" fmla="val 3224325"/>
              <a:gd name="f350" fmla="val 1926978"/>
              <a:gd name="f351" fmla="val 3358049"/>
              <a:gd name="f352" fmla="val 1884661"/>
              <a:gd name="f353" fmla="val 3503570"/>
              <a:gd name="f354" fmla="val 318693"/>
              <a:gd name="f355" fmla="val 273700"/>
              <a:gd name="f356" fmla="val 3359367"/>
              <a:gd name="f357" fmla="val 539657"/>
              <a:gd name="f358" fmla="val 3224666"/>
              <a:gd name="f359" fmla="val 934393"/>
              <a:gd name="f360" fmla="val 3193515"/>
              <a:gd name="f361" fmla="val 993398"/>
              <a:gd name="f362" fmla="val 3191208"/>
              <a:gd name="f363" fmla="val 2750894"/>
              <a:gd name="f364" fmla="val 812915"/>
              <a:gd name="f365" fmla="val 2737642"/>
              <a:gd name="f366" fmla="val 632784"/>
              <a:gd name="f367" fmla="val 2688481"/>
              <a:gd name="f368" fmla="val 463078"/>
              <a:gd name="f369" fmla="val 2601537"/>
              <a:gd name="f370" fmla="val 463677"/>
              <a:gd name="f371" fmla="val 2602537"/>
              <a:gd name="f372" fmla="val 463694"/>
              <a:gd name="f373" fmla="val 2603560"/>
              <a:gd name="f374" fmla="val 2604587"/>
              <a:gd name="f375" fmla="val 2654298"/>
              <a:gd name="f376" fmla="val 423395"/>
              <a:gd name="f377" fmla="val 2694597"/>
              <a:gd name="f378" fmla="val 373684"/>
              <a:gd name="f379" fmla="val 323973"/>
              <a:gd name="f380" fmla="val 283674"/>
              <a:gd name="f381" fmla="val 2554876"/>
              <a:gd name="f382" fmla="val 2514577"/>
              <a:gd name="f383" fmla="val 377019"/>
              <a:gd name="f384" fmla="val 2515250"/>
              <a:gd name="f385" fmla="val 511820"/>
              <a:gd name="f386" fmla="val 2280472"/>
              <a:gd name="f387" fmla="val 495824"/>
              <a:gd name="f388" fmla="val 2271237"/>
              <a:gd name="f389" fmla="val 496783"/>
              <a:gd name="f390" fmla="val 2269575"/>
              <a:gd name="f391" fmla="val 34226"/>
              <a:gd name="f392" fmla="val 1964050"/>
              <a:gd name="f393" fmla="val -130424"/>
              <a:gd name="f394" fmla="val 1362029"/>
              <a:gd name="f395" fmla="val 110016"/>
              <a:gd name="f396" fmla="val 864184"/>
              <a:gd name="f397" fmla="val 106296"/>
              <a:gd name="f398" fmla="val 862036"/>
              <a:gd name="f399" fmla="val 148828"/>
              <a:gd name="f400" fmla="val 788370"/>
              <a:gd name="f401" fmla="val 169099"/>
              <a:gd name="f402" fmla="val 753258"/>
              <a:gd name="f403" fmla="val 170873"/>
              <a:gd name="f404" fmla="val 754281"/>
              <a:gd name="f405" fmla="val 475914"/>
              <a:gd name="f406" fmla="val 264737"/>
              <a:gd name="f407" fmla="val 1106018"/>
              <a:gd name="f408" fmla="val 92008"/>
              <a:gd name="f409" fmla="val 1617242"/>
              <a:gd name="f410" fmla="val 355196"/>
              <a:gd name="f411" fmla="val 1748044"/>
              <a:gd name="f412" fmla="val 127384"/>
              <a:gd name="f413" fmla="val 1751959"/>
              <a:gd name="f414" fmla="val 129632"/>
              <a:gd name="f415" fmla="val 1745165"/>
              <a:gd name="f416" fmla="val 117975"/>
              <a:gd name="f417" fmla="val 1741794"/>
              <a:gd name="f418" fmla="val 104386"/>
              <a:gd name="f419" fmla="val 1782093"/>
              <a:gd name="f420" fmla="*/ f0 1 2512265"/>
              <a:gd name="f421" fmla="*/ f1 1 3505352"/>
              <a:gd name="f422" fmla="val f2"/>
              <a:gd name="f423" fmla="val f3"/>
              <a:gd name="f424" fmla="val f4"/>
              <a:gd name="f425" fmla="+- f424 0 f422"/>
              <a:gd name="f426" fmla="+- f423 0 f422"/>
              <a:gd name="f427" fmla="*/ f426 1 2512265"/>
              <a:gd name="f428" fmla="*/ f425 1 3505352"/>
              <a:gd name="f429" fmla="*/ f422 1 f427"/>
              <a:gd name="f430" fmla="*/ f423 1 f427"/>
              <a:gd name="f431" fmla="*/ f422 1 f428"/>
              <a:gd name="f432" fmla="*/ f424 1 f428"/>
              <a:gd name="f433" fmla="*/ f429 f420 1"/>
              <a:gd name="f434" fmla="*/ f430 f420 1"/>
              <a:gd name="f435" fmla="*/ f432 f421 1"/>
              <a:gd name="f436" fmla="*/ f431 f42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33" t="f436" r="f434" b="f435"/>
            <a:pathLst>
              <a:path w="2512265" h="3505352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5" y="f6"/>
                </a:cubicBezTo>
                <a:close/>
                <a:moveTo>
                  <a:pt x="f23" y="f24"/>
                </a:moveTo>
                <a:lnTo>
                  <a:pt x="f25" y="f26"/>
                </a:lnTo>
                <a:lnTo>
                  <a:pt x="f27" y="f28"/>
                </a:lnTo>
                <a:cubicBezTo>
                  <a:pt x="f29" y="f30"/>
                  <a:pt x="f31" y="f32"/>
                  <a:pt x="f33" y="f34"/>
                </a:cubicBezTo>
                <a:cubicBezTo>
                  <a:pt x="f35" y="f36"/>
                  <a:pt x="f37" y="f38"/>
                  <a:pt x="f23" y="f24"/>
                </a:cubicBezTo>
                <a:close/>
                <a:moveTo>
                  <a:pt x="f39" y="f40"/>
                </a:moveTo>
                <a:cubicBezTo>
                  <a:pt x="f41" y="f42"/>
                  <a:pt x="f43" y="f44"/>
                  <a:pt x="f45" y="f46"/>
                </a:cubicBezTo>
                <a:cubicBezTo>
                  <a:pt x="f47" y="f48"/>
                  <a:pt x="f49" y="f50"/>
                  <a:pt x="f51" y="f52"/>
                </a:cubicBezTo>
                <a:cubicBezTo>
                  <a:pt x="f53" y="f54"/>
                  <a:pt x="f55" y="f56"/>
                  <a:pt x="f57" y="f58"/>
                </a:cubicBezTo>
                <a:close/>
                <a:moveTo>
                  <a:pt x="f59" y="f60"/>
                </a:moveTo>
                <a:cubicBezTo>
                  <a:pt x="f61" y="f62"/>
                  <a:pt x="f63" y="f64"/>
                  <a:pt x="f65" y="f66"/>
                </a:cubicBezTo>
                <a:lnTo>
                  <a:pt x="f67" y="f68"/>
                </a:lnTo>
                <a:cubicBezTo>
                  <a:pt x="f69" y="f70"/>
                  <a:pt x="f71" y="f72"/>
                  <a:pt x="f59" y="f60"/>
                </a:cubicBezTo>
                <a:close/>
                <a:moveTo>
                  <a:pt x="f73" y="f74"/>
                </a:moveTo>
                <a:cubicBezTo>
                  <a:pt x="f75" y="f76"/>
                  <a:pt x="f77" y="f78"/>
                  <a:pt x="f79" y="f80"/>
                </a:cubicBezTo>
                <a:cubicBezTo>
                  <a:pt x="f81" y="f82"/>
                  <a:pt x="f83" y="f84"/>
                  <a:pt x="f85" y="f86"/>
                </a:cubicBezTo>
                <a:cubicBezTo>
                  <a:pt x="f87" y="f88"/>
                  <a:pt x="f89" y="f90"/>
                  <a:pt x="f91" y="f92"/>
                </a:cubicBezTo>
                <a:cubicBezTo>
                  <a:pt x="f93" y="f94"/>
                  <a:pt x="f95" y="f96"/>
                  <a:pt x="f73" y="f74"/>
                </a:cubicBezTo>
                <a:close/>
                <a:moveTo>
                  <a:pt x="f97" y="f98"/>
                </a:moveTo>
                <a:lnTo>
                  <a:pt x="f99" y="f100"/>
                </a:lnTo>
                <a:cubicBezTo>
                  <a:pt x="f101" y="f102"/>
                  <a:pt x="f103" y="f104"/>
                  <a:pt x="f105" y="f106"/>
                </a:cubicBezTo>
                <a:cubicBezTo>
                  <a:pt x="f107" y="f108"/>
                  <a:pt x="f109" y="f110"/>
                  <a:pt x="f111" y="f112"/>
                </a:cubicBezTo>
                <a:close/>
                <a:moveTo>
                  <a:pt x="f113" y="f114"/>
                </a:moveTo>
                <a:cubicBezTo>
                  <a:pt x="f115" y="f116"/>
                  <a:pt x="f117" y="f118"/>
                  <a:pt x="f119" y="f120"/>
                </a:cubicBezTo>
                <a:cubicBezTo>
                  <a:pt x="f121" y="f122"/>
                  <a:pt x="f123" y="f124"/>
                  <a:pt x="f125" y="f126"/>
                </a:cubicBezTo>
                <a:lnTo>
                  <a:pt x="f127" y="f128"/>
                </a:lnTo>
                <a:cubicBezTo>
                  <a:pt x="f129" y="f130"/>
                  <a:pt x="f131" y="f132"/>
                  <a:pt x="f113" y="f114"/>
                </a:cubicBezTo>
                <a:close/>
                <a:moveTo>
                  <a:pt x="f133" y="f134"/>
                </a:moveTo>
                <a:cubicBezTo>
                  <a:pt x="f135" y="f136"/>
                  <a:pt x="f137" y="f138"/>
                  <a:pt x="f139" y="f140"/>
                </a:cubicBezTo>
                <a:cubicBezTo>
                  <a:pt x="f141" y="f142"/>
                  <a:pt x="f143" y="f144"/>
                  <a:pt x="f145" y="f146"/>
                </a:cubicBezTo>
                <a:lnTo>
                  <a:pt x="f147" y="f148"/>
                </a:lnTo>
                <a:close/>
                <a:moveTo>
                  <a:pt x="f149" y="f150"/>
                </a:moveTo>
                <a:lnTo>
                  <a:pt x="f151" y="f152"/>
                </a:lnTo>
                <a:lnTo>
                  <a:pt x="f153" y="f154"/>
                </a:lnTo>
                <a:cubicBezTo>
                  <a:pt x="f155" y="f156"/>
                  <a:pt x="f157" y="f158"/>
                  <a:pt x="f159" y="f160"/>
                </a:cubicBezTo>
                <a:cubicBezTo>
                  <a:pt x="f161" y="f162"/>
                  <a:pt x="f163" y="f164"/>
                  <a:pt x="f149" y="f150"/>
                </a:cubicBezTo>
                <a:close/>
                <a:moveTo>
                  <a:pt x="f165" y="f166"/>
                </a:moveTo>
                <a:cubicBezTo>
                  <a:pt x="f167" y="f168"/>
                  <a:pt x="f169" y="f170"/>
                  <a:pt x="f171" y="f172"/>
                </a:cubicBezTo>
                <a:cubicBezTo>
                  <a:pt x="f173" y="f174"/>
                  <a:pt x="f175" y="f176"/>
                  <a:pt x="f177" y="f178"/>
                </a:cubicBezTo>
                <a:cubicBezTo>
                  <a:pt x="f179" y="f180"/>
                  <a:pt x="f181" y="f182"/>
                  <a:pt x="f183" y="f184"/>
                </a:cubicBezTo>
                <a:close/>
                <a:moveTo>
                  <a:pt x="f185" y="f186"/>
                </a:moveTo>
                <a:cubicBezTo>
                  <a:pt x="f187" y="f188"/>
                  <a:pt x="f189" y="f190"/>
                  <a:pt x="f191" y="f192"/>
                </a:cubicBezTo>
                <a:lnTo>
                  <a:pt x="f193" y="f194"/>
                </a:lnTo>
                <a:lnTo>
                  <a:pt x="f195" y="f196"/>
                </a:lnTo>
                <a:cubicBezTo>
                  <a:pt x="f197" y="f198"/>
                  <a:pt x="f199" y="f200"/>
                  <a:pt x="f185" y="f186"/>
                </a:cubicBezTo>
                <a:close/>
                <a:moveTo>
                  <a:pt x="f201" y="f202"/>
                </a:moveTo>
                <a:cubicBezTo>
                  <a:pt x="f203" y="f204"/>
                  <a:pt x="f205" y="f206"/>
                  <a:pt x="f207" y="f208"/>
                </a:cubicBezTo>
                <a:cubicBezTo>
                  <a:pt x="f209" y="f210"/>
                  <a:pt x="f211" y="f212"/>
                  <a:pt x="f213" y="f214"/>
                </a:cubicBezTo>
                <a:cubicBezTo>
                  <a:pt x="f215" y="f216"/>
                  <a:pt x="f217" y="f218"/>
                  <a:pt x="f201" y="f202"/>
                </a:cubicBezTo>
                <a:close/>
                <a:moveTo>
                  <a:pt x="f219" y="f220"/>
                </a:moveTo>
                <a:lnTo>
                  <a:pt x="f221" y="f222"/>
                </a:lnTo>
                <a:cubicBezTo>
                  <a:pt x="f223" y="f224"/>
                  <a:pt x="f225" y="f226"/>
                  <a:pt x="f227" y="f228"/>
                </a:cubicBezTo>
                <a:cubicBezTo>
                  <a:pt x="f229" y="f230"/>
                  <a:pt x="f231" y="f232"/>
                  <a:pt x="f219" y="f220"/>
                </a:cubicBezTo>
                <a:close/>
                <a:moveTo>
                  <a:pt x="f233" y="f234"/>
                </a:moveTo>
                <a:cubicBezTo>
                  <a:pt x="f235" y="f236"/>
                  <a:pt x="f237" y="f238"/>
                  <a:pt x="f239" y="f240"/>
                </a:cubicBezTo>
                <a:cubicBezTo>
                  <a:pt x="f241" y="f242"/>
                  <a:pt x="f243" y="f244"/>
                  <a:pt x="f245" y="f246"/>
                </a:cubicBezTo>
                <a:close/>
                <a:moveTo>
                  <a:pt x="f247" y="f248"/>
                </a:moveTo>
                <a:cubicBezTo>
                  <a:pt x="f249" y="f250"/>
                  <a:pt x="f251" y="f252"/>
                  <a:pt x="f253" y="f254"/>
                </a:cubicBezTo>
                <a:lnTo>
                  <a:pt x="f255" y="f256"/>
                </a:lnTo>
                <a:cubicBezTo>
                  <a:pt x="f257" y="f258"/>
                  <a:pt x="f259" y="f260"/>
                  <a:pt x="f261" y="f262"/>
                </a:cubicBezTo>
                <a:cubicBezTo>
                  <a:pt x="f263" y="f264"/>
                  <a:pt x="f265" y="f266"/>
                  <a:pt x="f247" y="f248"/>
                </a:cubicBezTo>
                <a:close/>
                <a:moveTo>
                  <a:pt x="f267" y="f268"/>
                </a:moveTo>
                <a:cubicBezTo>
                  <a:pt x="f269" y="f270"/>
                  <a:pt x="f271" y="f272"/>
                  <a:pt x="f273" y="f274"/>
                </a:cubicBezTo>
                <a:cubicBezTo>
                  <a:pt x="f275" y="f276"/>
                  <a:pt x="f277" y="f278"/>
                  <a:pt x="f279" y="f280"/>
                </a:cubicBezTo>
                <a:cubicBezTo>
                  <a:pt x="f281" y="f282"/>
                  <a:pt x="f283" y="f284"/>
                  <a:pt x="f285" y="f286"/>
                </a:cubicBezTo>
                <a:cubicBezTo>
                  <a:pt x="f287" y="f288"/>
                  <a:pt x="f289" y="f290"/>
                  <a:pt x="f267" y="f268"/>
                </a:cubicBezTo>
                <a:close/>
                <a:moveTo>
                  <a:pt x="f291" y="f292"/>
                </a:moveTo>
                <a:lnTo>
                  <a:pt x="f293" y="f294"/>
                </a:lnTo>
                <a:cubicBezTo>
                  <a:pt x="f295" y="f296"/>
                  <a:pt x="f297" y="f298"/>
                  <a:pt x="f299" y="f300"/>
                </a:cubicBezTo>
                <a:cubicBezTo>
                  <a:pt x="f301" y="f302"/>
                  <a:pt x="f303" y="f304"/>
                  <a:pt x="f305" y="f306"/>
                </a:cubicBezTo>
                <a:lnTo>
                  <a:pt x="f307" y="f308"/>
                </a:lnTo>
                <a:cubicBezTo>
                  <a:pt x="f309" y="f310"/>
                  <a:pt x="f311" y="f312"/>
                  <a:pt x="f313" y="f314"/>
                </a:cubicBezTo>
                <a:cubicBezTo>
                  <a:pt x="f315" y="f316"/>
                  <a:pt x="f317" y="f318"/>
                  <a:pt x="f291" y="f292"/>
                </a:cubicBezTo>
                <a:close/>
                <a:moveTo>
                  <a:pt x="f319" y="f2"/>
                </a:moveTo>
                <a:cubicBezTo>
                  <a:pt x="f320" y="f2"/>
                  <a:pt x="f321" y="f322"/>
                  <a:pt x="f321" y="f323"/>
                </a:cubicBezTo>
                <a:cubicBezTo>
                  <a:pt x="f321" y="f324"/>
                  <a:pt x="f325" y="f326"/>
                  <a:pt x="f327" y="f328"/>
                </a:cubicBezTo>
                <a:cubicBezTo>
                  <a:pt x="f329" y="f330"/>
                  <a:pt x="f331" y="f332"/>
                  <a:pt x="f333" y="f334"/>
                </a:cubicBezTo>
                <a:cubicBezTo>
                  <a:pt x="f335" y="f336"/>
                  <a:pt x="f337" y="f338"/>
                  <a:pt x="f339" y="f340"/>
                </a:cubicBezTo>
                <a:lnTo>
                  <a:pt x="f339" y="f341"/>
                </a:lnTo>
                <a:cubicBezTo>
                  <a:pt x="f342" y="f343"/>
                  <a:pt x="f344" y="f345"/>
                  <a:pt x="f346" y="f347"/>
                </a:cubicBezTo>
                <a:cubicBezTo>
                  <a:pt x="f348" y="f349"/>
                  <a:pt x="f350" y="f351"/>
                  <a:pt x="f352" y="f353"/>
                </a:cubicBezTo>
                <a:lnTo>
                  <a:pt x="f354" y="f4"/>
                </a:lnTo>
                <a:cubicBezTo>
                  <a:pt x="f355" y="f356"/>
                  <a:pt x="f357" y="f358"/>
                  <a:pt x="f359" y="f360"/>
                </a:cubicBezTo>
                <a:lnTo>
                  <a:pt x="f361" y="f362"/>
                </a:lnTo>
                <a:lnTo>
                  <a:pt x="f361" y="f363"/>
                </a:lnTo>
                <a:cubicBezTo>
                  <a:pt x="f364" y="f365"/>
                  <a:pt x="f366" y="f367"/>
                  <a:pt x="f368" y="f369"/>
                </a:cubicBezTo>
                <a:cubicBezTo>
                  <a:pt x="f370" y="f371"/>
                  <a:pt x="f372" y="f373"/>
                  <a:pt x="f372" y="f374"/>
                </a:cubicBezTo>
                <a:cubicBezTo>
                  <a:pt x="f372" y="f375"/>
                  <a:pt x="f376" y="f377"/>
                  <a:pt x="f378" y="f377"/>
                </a:cubicBezTo>
                <a:cubicBezTo>
                  <a:pt x="f379" y="f377"/>
                  <a:pt x="f380" y="f375"/>
                  <a:pt x="f380" y="f374"/>
                </a:cubicBezTo>
                <a:cubicBezTo>
                  <a:pt x="f380" y="f381"/>
                  <a:pt x="f379" y="f382"/>
                  <a:pt x="f378" y="f382"/>
                </a:cubicBezTo>
                <a:lnTo>
                  <a:pt x="f383" y="f384"/>
                </a:lnTo>
                <a:lnTo>
                  <a:pt x="f385" y="f386"/>
                </a:lnTo>
                <a:lnTo>
                  <a:pt x="f387" y="f388"/>
                </a:lnTo>
                <a:lnTo>
                  <a:pt x="f389" y="f390"/>
                </a:lnTo>
                <a:cubicBezTo>
                  <a:pt x="f391" y="f392"/>
                  <a:pt x="f393" y="f394"/>
                  <a:pt x="f395" y="f396"/>
                </a:cubicBezTo>
                <a:lnTo>
                  <a:pt x="f397" y="f398"/>
                </a:lnTo>
                <a:lnTo>
                  <a:pt x="f399" y="f400"/>
                </a:lnTo>
                <a:lnTo>
                  <a:pt x="f401" y="f402"/>
                </a:lnTo>
                <a:lnTo>
                  <a:pt x="f403" y="f404"/>
                </a:lnTo>
                <a:cubicBezTo>
                  <a:pt x="f405" y="f406"/>
                  <a:pt x="f407" y="f408"/>
                  <a:pt x="f409" y="f410"/>
                </a:cubicBezTo>
                <a:lnTo>
                  <a:pt x="f411" y="f412"/>
                </a:lnTo>
                <a:lnTo>
                  <a:pt x="f413" y="f414"/>
                </a:lnTo>
                <a:cubicBezTo>
                  <a:pt x="f415" y="f416"/>
                  <a:pt x="f417" y="f418"/>
                  <a:pt x="f417" y="f323"/>
                </a:cubicBezTo>
                <a:cubicBezTo>
                  <a:pt x="f417" y="f322"/>
                  <a:pt x="f419" y="f2"/>
                  <a:pt x="f319" y="f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accent6">
                  <a:lumMod val="60000"/>
                  <a:lumOff val="40000"/>
                </a:schemeClr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4" name="Right Triangle 17">
            <a:extLst>
              <a:ext uri="{FF2B5EF4-FFF2-40B4-BE49-F238E27FC236}">
                <a16:creationId xmlns:a16="http://schemas.microsoft.com/office/drawing/2014/main" id="{E2F28BDC-4BC6-AC2C-ABF9-D314634D6F2F}"/>
              </a:ext>
            </a:extLst>
          </p:cNvPr>
          <p:cNvSpPr/>
          <p:nvPr/>
        </p:nvSpPr>
        <p:spPr>
          <a:xfrm>
            <a:off x="4473024" y="3450718"/>
            <a:ext cx="289343" cy="409797"/>
          </a:xfrm>
          <a:custGeom>
            <a:avLst/>
            <a:gdLst>
              <a:gd name="f0" fmla="val w"/>
              <a:gd name="f1" fmla="val h"/>
              <a:gd name="f2" fmla="val 0"/>
              <a:gd name="f3" fmla="val 2387678"/>
              <a:gd name="f4" fmla="val 3240000"/>
              <a:gd name="f5" fmla="val 1645041"/>
              <a:gd name="f6" fmla="val 17032"/>
              <a:gd name="f7" fmla="val 2376264"/>
              <a:gd name="f8" fmla="val 17033"/>
              <a:gd name="f9" fmla="val 1645042"/>
              <a:gd name="f10" fmla="val 1379678"/>
              <a:gd name="f11" fmla="val 996125"/>
              <a:gd name="f12" fmla="val 1498869"/>
              <a:gd name="f13" fmla="val 888809"/>
              <a:gd name="f14" fmla="*/ f0 1 2387678"/>
              <a:gd name="f15" fmla="*/ f1 1 3240000"/>
              <a:gd name="f16" fmla="val f2"/>
              <a:gd name="f17" fmla="val f3"/>
              <a:gd name="f18" fmla="val f4"/>
              <a:gd name="f19" fmla="+- f18 0 f16"/>
              <a:gd name="f20" fmla="+- f17 0 f16"/>
              <a:gd name="f21" fmla="*/ f20 1 2387678"/>
              <a:gd name="f22" fmla="*/ f19 1 3240000"/>
              <a:gd name="f23" fmla="*/ f16 1 f21"/>
              <a:gd name="f24" fmla="*/ f17 1 f21"/>
              <a:gd name="f25" fmla="*/ f16 1 f22"/>
              <a:gd name="f26" fmla="*/ f18 1 f22"/>
              <a:gd name="f27" fmla="*/ f23 f14 1"/>
              <a:gd name="f28" fmla="*/ f24 f14 1"/>
              <a:gd name="f29" fmla="*/ f26 f15 1"/>
              <a:gd name="f30" fmla="*/ f25 f1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7" t="f30" r="f28" b="f29"/>
            <a:pathLst>
              <a:path w="2387678" h="3240000">
                <a:moveTo>
                  <a:pt x="f5" y="f6"/>
                </a:moveTo>
                <a:lnTo>
                  <a:pt x="f7" y="f6"/>
                </a:lnTo>
                <a:lnTo>
                  <a:pt x="f7" y="f8"/>
                </a:lnTo>
                <a:lnTo>
                  <a:pt x="f9" y="f8"/>
                </a:lnTo>
                <a:close/>
                <a:moveTo>
                  <a:pt x="f2" y="f6"/>
                </a:moveTo>
                <a:lnTo>
                  <a:pt x="f10" y="f6"/>
                </a:lnTo>
                <a:lnTo>
                  <a:pt x="f10" y="f11"/>
                </a:lnTo>
                <a:lnTo>
                  <a:pt x="f7" y="f11"/>
                </a:lnTo>
                <a:lnTo>
                  <a:pt x="f7" y="f4"/>
                </a:lnTo>
                <a:lnTo>
                  <a:pt x="f2" y="f4"/>
                </a:lnTo>
                <a:close/>
                <a:moveTo>
                  <a:pt x="f12" y="f2"/>
                </a:moveTo>
                <a:lnTo>
                  <a:pt x="f3" y="f13"/>
                </a:lnTo>
                <a:lnTo>
                  <a:pt x="f12" y="f13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accent6">
                  <a:lumMod val="60000"/>
                  <a:lumOff val="40000"/>
                </a:schemeClr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5" name="Oval 66">
            <a:extLst>
              <a:ext uri="{FF2B5EF4-FFF2-40B4-BE49-F238E27FC236}">
                <a16:creationId xmlns:a16="http://schemas.microsoft.com/office/drawing/2014/main" id="{077DBA20-D173-9F13-D3EB-08E88A754D60}"/>
              </a:ext>
            </a:extLst>
          </p:cNvPr>
          <p:cNvSpPr/>
          <p:nvPr/>
        </p:nvSpPr>
        <p:spPr>
          <a:xfrm rot="20700014">
            <a:off x="3296859" y="2725664"/>
            <a:ext cx="411507" cy="352492"/>
          </a:xfrm>
          <a:custGeom>
            <a:avLst/>
            <a:gdLst>
              <a:gd name="f0" fmla="val w"/>
              <a:gd name="f1" fmla="val h"/>
              <a:gd name="f2" fmla="val 0"/>
              <a:gd name="f3" fmla="val 2901316"/>
              <a:gd name="f4" fmla="val 2485205"/>
              <a:gd name="f5" fmla="val 8833"/>
              <a:gd name="f6" fmla="val 2885407"/>
              <a:gd name="f7" fmla="val 69738"/>
              <a:gd name="f8" fmla="val 2890344"/>
              <a:gd name="f9" fmla="val 71061"/>
              <a:gd name="f10" fmla="val 2331295"/>
              <a:gd name="f11" fmla="val 2157461"/>
              <a:gd name="f12" fmla="val 2322295"/>
              <a:gd name="f13" fmla="val 2155049"/>
              <a:gd name="f14" fmla="val 2311779"/>
              <a:gd name="f15" fmla="val 2339141"/>
              <a:gd name="f16" fmla="val 2127696"/>
              <a:gd name="f17" fmla="val 1902404"/>
              <a:gd name="f18" fmla="val 1669201"/>
              <a:gd name="f19" fmla="val 1480151"/>
              <a:gd name="f20" fmla="val 2328701"/>
              <a:gd name="f21" fmla="val 1480150"/>
              <a:gd name="f22" fmla="val 2135644"/>
              <a:gd name="f23" fmla="val 1942587"/>
              <a:gd name="f24" fmla="val 1669200"/>
              <a:gd name="f25" fmla="val 1786083"/>
              <a:gd name="f26" fmla="val 2026046"/>
              <a:gd name="f27" fmla="val 2137276"/>
              <a:gd name="f28" fmla="val 1830075"/>
              <a:gd name="f29" fmla="val 2213623"/>
              <a:gd name="f30" fmla="val 1901150"/>
              <a:gd name="f31" fmla="val 2586815"/>
              <a:gd name="f32" fmla="val 508378"/>
              <a:gd name="f33" fmla="val 1283297"/>
              <a:gd name="f34" fmla="val 847984"/>
              <a:gd name="f35" fmla="val 2132988"/>
              <a:gd name="f36" fmla="val 841776"/>
              <a:gd name="f37" fmla="val 2131324"/>
              <a:gd name="f38" fmla="val 829584"/>
              <a:gd name="f39" fmla="val 2314002"/>
              <a:gd name="f40" fmla="val 646295"/>
              <a:gd name="f41" fmla="val 2458448"/>
              <a:gd name="f42" fmla="val 422254"/>
              <a:gd name="f43" fmla="val 189051"/>
              <a:gd name="f44" fmla="val 1"/>
              <a:gd name="f45" fmla="val 2301944"/>
              <a:gd name="f46" fmla="val 2108887"/>
              <a:gd name="f47" fmla="val 1915830"/>
              <a:gd name="f48" fmla="val 1759326"/>
              <a:gd name="f49" fmla="val 422255"/>
              <a:gd name="f50" fmla="val 544771"/>
              <a:gd name="f51" fmla="val 655100"/>
              <a:gd name="f52" fmla="val 1802522"/>
              <a:gd name="f53" fmla="val 731465"/>
              <a:gd name="f54" fmla="val 1872378"/>
              <a:gd name="f55" fmla="val 1233167"/>
              <a:gd name="f56" fmla="val 1266129"/>
              <a:gd name="f57" fmla="*/ f0 1 2901316"/>
              <a:gd name="f58" fmla="*/ f1 1 2485205"/>
              <a:gd name="f59" fmla="val f2"/>
              <a:gd name="f60" fmla="val f3"/>
              <a:gd name="f61" fmla="val f4"/>
              <a:gd name="f62" fmla="+- f61 0 f59"/>
              <a:gd name="f63" fmla="+- f60 0 f59"/>
              <a:gd name="f64" fmla="*/ f63 1 2901316"/>
              <a:gd name="f65" fmla="*/ f62 1 2485205"/>
              <a:gd name="f66" fmla="*/ f59 1 f64"/>
              <a:gd name="f67" fmla="*/ f60 1 f64"/>
              <a:gd name="f68" fmla="*/ f59 1 f65"/>
              <a:gd name="f69" fmla="*/ f61 1 f65"/>
              <a:gd name="f70" fmla="*/ f66 f57 1"/>
              <a:gd name="f71" fmla="*/ f67 f57 1"/>
              <a:gd name="f72" fmla="*/ f69 f58 1"/>
              <a:gd name="f73" fmla="*/ f68 f5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70" t="f73" r="f71" b="f72"/>
            <a:pathLst>
              <a:path w="2901316" h="2485205">
                <a:moveTo>
                  <a:pt x="f3" y="f5"/>
                </a:moveTo>
                <a:lnTo>
                  <a:pt x="f6" y="f7"/>
                </a:lnTo>
                <a:lnTo>
                  <a:pt x="f8" y="f9"/>
                </a:lnTo>
                <a:lnTo>
                  <a:pt x="f10" y="f11"/>
                </a:lnTo>
                <a:lnTo>
                  <a:pt x="f12" y="f13"/>
                </a:lnTo>
                <a:cubicBezTo>
                  <a:pt x="f14" y="f15"/>
                  <a:pt x="f16" y="f4"/>
                  <a:pt x="f17" y="f4"/>
                </a:cubicBezTo>
                <a:cubicBezTo>
                  <a:pt x="f18" y="f4"/>
                  <a:pt x="f19" y="f20"/>
                  <a:pt x="f21" y="f22"/>
                </a:cubicBezTo>
                <a:cubicBezTo>
                  <a:pt x="f21" y="f23"/>
                  <a:pt x="f24" y="f25"/>
                  <a:pt x="f17" y="f25"/>
                </a:cubicBezTo>
                <a:cubicBezTo>
                  <a:pt x="f26" y="f25"/>
                  <a:pt x="f27" y="f28"/>
                  <a:pt x="f29" y="f30"/>
                </a:cubicBezTo>
                <a:lnTo>
                  <a:pt x="f31" y="f32"/>
                </a:lnTo>
                <a:lnTo>
                  <a:pt x="f33" y="f32"/>
                </a:lnTo>
                <a:lnTo>
                  <a:pt x="f34" y="f35"/>
                </a:lnTo>
                <a:lnTo>
                  <a:pt x="f36" y="f37"/>
                </a:lnTo>
                <a:cubicBezTo>
                  <a:pt x="f38" y="f39"/>
                  <a:pt x="f40" y="f41"/>
                  <a:pt x="f42" y="f41"/>
                </a:cubicBezTo>
                <a:cubicBezTo>
                  <a:pt x="f43" y="f41"/>
                  <a:pt x="f44" y="f45"/>
                  <a:pt x="f2" y="f46"/>
                </a:cubicBezTo>
                <a:cubicBezTo>
                  <a:pt x="f2" y="f47"/>
                  <a:pt x="f43" y="f48"/>
                  <a:pt x="f49" y="f48"/>
                </a:cubicBezTo>
                <a:cubicBezTo>
                  <a:pt x="f50" y="f48"/>
                  <a:pt x="f51" y="f52"/>
                  <a:pt x="f53" y="f54"/>
                </a:cubicBezTo>
                <a:lnTo>
                  <a:pt x="f55" y="f2"/>
                </a:lnTo>
                <a:lnTo>
                  <a:pt x="f56" y="f5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accent6">
                  <a:lumMod val="60000"/>
                  <a:lumOff val="40000"/>
                </a:schemeClr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6" name="Rectangle 9">
            <a:extLst>
              <a:ext uri="{FF2B5EF4-FFF2-40B4-BE49-F238E27FC236}">
                <a16:creationId xmlns:a16="http://schemas.microsoft.com/office/drawing/2014/main" id="{9B72C610-8019-6128-76F3-C10142368743}"/>
              </a:ext>
            </a:extLst>
          </p:cNvPr>
          <p:cNvSpPr/>
          <p:nvPr/>
        </p:nvSpPr>
        <p:spPr>
          <a:xfrm>
            <a:off x="1994597" y="2658939"/>
            <a:ext cx="395505" cy="37022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239999"/>
              <a:gd name="f7" fmla="val 3032924"/>
              <a:gd name="f8" fmla="val 1576606"/>
              <a:gd name="f9" fmla="val 2778202"/>
              <a:gd name="f10" fmla="val 2778795"/>
              <a:gd name="f11" fmla="val 1663394"/>
              <a:gd name="f12" fmla="val 2792670"/>
              <a:gd name="f13" fmla="val 2776423"/>
              <a:gd name="f14" fmla="val 2185083"/>
              <a:gd name="f15" fmla="val 2605634"/>
              <a:gd name="f16" fmla="val 2444552"/>
              <a:gd name="f17" fmla="val 2500589"/>
              <a:gd name="f18" fmla="val 2991331"/>
              <a:gd name="f19" fmla="val 2709748"/>
              <a:gd name="f20" fmla="val 3000856"/>
              <a:gd name="f21" fmla="val 526981"/>
              <a:gd name="f22" fmla="val 2855082"/>
              <a:gd name="f23" fmla="val 2857178"/>
              <a:gd name="f24" fmla="val 1175360"/>
              <a:gd name="f25" fmla="val 2859273"/>
              <a:gd name="f26" fmla="val 1823738"/>
              <a:gd name="f27" fmla="val 2861369"/>
              <a:gd name="f28" fmla="val 2472117"/>
              <a:gd name="f29" fmla="val 2483869"/>
              <a:gd name="f30" fmla="val 2318121"/>
              <a:gd name="f31" fmla="val 2052449"/>
              <a:gd name="f32" fmla="val 2439541"/>
              <a:gd name="f33" fmla="val 2765302"/>
              <a:gd name="f34" fmla="val 430441"/>
              <a:gd name="f35" fmla="val 402054"/>
              <a:gd name="f36" fmla="val 1896442"/>
              <a:gd name="f37" fmla="val 149589"/>
              <a:gd name="f38" fmla="val 2115835"/>
              <a:gd name="f39" fmla="val 2106"/>
              <a:gd name="f40" fmla="val 2406065"/>
              <a:gd name="f41" fmla="val 22"/>
              <a:gd name="f42" fmla="val 2537987"/>
              <a:gd name="f43" fmla="val -925"/>
              <a:gd name="f44" fmla="val 2684544"/>
              <a:gd name="f45" fmla="val 28169"/>
              <a:gd name="f46" fmla="val 2853673"/>
              <a:gd name="f47" fmla="val 91100"/>
              <a:gd name="f48" fmla="val 2854039"/>
              <a:gd name="f49" fmla="val 204214"/>
              <a:gd name="f50" fmla="val 2854404"/>
              <a:gd name="f51" fmla="val 317327"/>
              <a:gd name="f52" fmla="val 2854770"/>
              <a:gd name="f53" fmla="val 3120669"/>
              <a:gd name="f54" fmla="val 428517"/>
              <a:gd name="f55" fmla="val 738345"/>
              <a:gd name="f56" fmla="val 102477"/>
              <a:gd name="f57" fmla="val 385229"/>
              <a:gd name="f58" fmla="val 385595"/>
              <a:gd name="f59" fmla="val 385960"/>
              <a:gd name="f60" fmla="val 386326"/>
              <a:gd name="f61" fmla="val 555455"/>
              <a:gd name="f62" fmla="val 702013"/>
              <a:gd name="f63" fmla="val 833935"/>
              <a:gd name="f64" fmla="val 1124164"/>
              <a:gd name="f65" fmla="val 1343558"/>
              <a:gd name="f66" fmla="val 1187550"/>
              <a:gd name="f67" fmla="val 756130"/>
              <a:gd name="f68" fmla="val 378630"/>
              <a:gd name="f69" fmla="val 384918"/>
              <a:gd name="f70" fmla="val 239143"/>
              <a:gd name="f71" fmla="val 229618"/>
              <a:gd name="f72" fmla="val 2690698"/>
              <a:gd name="f73" fmla="val 773243"/>
              <a:gd name="f74" fmla="val 2466244"/>
              <a:gd name="f75" fmla="val 1081748"/>
              <a:gd name="f76" fmla="val 2626096"/>
              <a:gd name="f77" fmla="+- 0 0 -90"/>
              <a:gd name="f78" fmla="*/ f3 1 3239999"/>
              <a:gd name="f79" fmla="*/ f4 1 3032924"/>
              <a:gd name="f80" fmla="val f5"/>
              <a:gd name="f81" fmla="val f6"/>
              <a:gd name="f82" fmla="val f7"/>
              <a:gd name="f83" fmla="*/ f77 f0 1"/>
              <a:gd name="f84" fmla="+- f82 0 f80"/>
              <a:gd name="f85" fmla="+- f81 0 f80"/>
              <a:gd name="f86" fmla="*/ f83 1 f2"/>
              <a:gd name="f87" fmla="*/ f85 1 3239999"/>
              <a:gd name="f88" fmla="*/ f84 1 3032924"/>
              <a:gd name="f89" fmla="*/ 833935 f85 1"/>
              <a:gd name="f90" fmla="*/ 22 f84 1"/>
              <a:gd name="f91" fmla="*/ 1576606 f85 1"/>
              <a:gd name="f92" fmla="*/ 402054 f84 1"/>
              <a:gd name="f93" fmla="*/ 430441 f84 1"/>
              <a:gd name="f94" fmla="*/ 526981 f84 1"/>
              <a:gd name="f95" fmla="*/ 2765302 f84 1"/>
              <a:gd name="f96" fmla="*/ 378630 f85 1"/>
              <a:gd name="f97" fmla="*/ 2472117 f84 1"/>
              <a:gd name="f98" fmla="*/ 384918 f85 1"/>
              <a:gd name="f99" fmla="*/ 239143 f85 1"/>
              <a:gd name="f100" fmla="*/ 2776423 f84 1"/>
              <a:gd name="f101" fmla="*/ 2778202 f84 1"/>
              <a:gd name="f102" fmla="*/ 1663394 f85 1"/>
              <a:gd name="f103" fmla="*/ 3000856 f85 1"/>
              <a:gd name="f104" fmla="*/ 2855082 f85 1"/>
              <a:gd name="f105" fmla="*/ 2861369 f85 1"/>
              <a:gd name="f106" fmla="*/ 2406065 f85 1"/>
              <a:gd name="f107" fmla="*/ 2853673 f85 1"/>
              <a:gd name="f108" fmla="*/ 91100 f84 1"/>
              <a:gd name="f109" fmla="*/ 2854770 f85 1"/>
              <a:gd name="f110" fmla="*/ 3120669 f85 1"/>
              <a:gd name="f111" fmla="*/ 428517 f84 1"/>
              <a:gd name="f112" fmla="*/ 738345 f84 1"/>
              <a:gd name="f113" fmla="*/ 3239999 f85 1"/>
              <a:gd name="f114" fmla="*/ 3032924 f84 1"/>
              <a:gd name="f115" fmla="*/ 0 f85 1"/>
              <a:gd name="f116" fmla="*/ 102477 f85 1"/>
              <a:gd name="f117" fmla="*/ 385229 f85 1"/>
              <a:gd name="f118" fmla="*/ 386326 f85 1"/>
              <a:gd name="f119" fmla="*/ 229618 f85 1"/>
              <a:gd name="f120" fmla="*/ 2690698 f84 1"/>
              <a:gd name="f121" fmla="*/ 2991331 f85 1"/>
              <a:gd name="f122" fmla="*/ 2709748 f84 1"/>
              <a:gd name="f123" fmla="+- f86 0 f1"/>
              <a:gd name="f124" fmla="*/ f89 1 3239999"/>
              <a:gd name="f125" fmla="*/ f90 1 3032924"/>
              <a:gd name="f126" fmla="*/ f91 1 3239999"/>
              <a:gd name="f127" fmla="*/ f92 1 3032924"/>
              <a:gd name="f128" fmla="*/ f93 1 3032924"/>
              <a:gd name="f129" fmla="*/ f94 1 3032924"/>
              <a:gd name="f130" fmla="*/ f95 1 3032924"/>
              <a:gd name="f131" fmla="*/ f96 1 3239999"/>
              <a:gd name="f132" fmla="*/ f97 1 3032924"/>
              <a:gd name="f133" fmla="*/ f98 1 3239999"/>
              <a:gd name="f134" fmla="*/ f99 1 3239999"/>
              <a:gd name="f135" fmla="*/ f100 1 3032924"/>
              <a:gd name="f136" fmla="*/ f101 1 3032924"/>
              <a:gd name="f137" fmla="*/ f102 1 3239999"/>
              <a:gd name="f138" fmla="*/ f103 1 3239999"/>
              <a:gd name="f139" fmla="*/ f104 1 3239999"/>
              <a:gd name="f140" fmla="*/ f105 1 3239999"/>
              <a:gd name="f141" fmla="*/ f106 1 3239999"/>
              <a:gd name="f142" fmla="*/ f107 1 3239999"/>
              <a:gd name="f143" fmla="*/ f108 1 3032924"/>
              <a:gd name="f144" fmla="*/ f109 1 3239999"/>
              <a:gd name="f145" fmla="*/ f110 1 3239999"/>
              <a:gd name="f146" fmla="*/ f111 1 3032924"/>
              <a:gd name="f147" fmla="*/ f112 1 3032924"/>
              <a:gd name="f148" fmla="*/ f113 1 3239999"/>
              <a:gd name="f149" fmla="*/ f114 1 3032924"/>
              <a:gd name="f150" fmla="*/ f115 1 3239999"/>
              <a:gd name="f151" fmla="*/ f116 1 3239999"/>
              <a:gd name="f152" fmla="*/ f117 1 3239999"/>
              <a:gd name="f153" fmla="*/ f118 1 3239999"/>
              <a:gd name="f154" fmla="*/ f119 1 3239999"/>
              <a:gd name="f155" fmla="*/ f120 1 3032924"/>
              <a:gd name="f156" fmla="*/ f121 1 3239999"/>
              <a:gd name="f157" fmla="*/ f122 1 3032924"/>
              <a:gd name="f158" fmla="*/ f80 1 f87"/>
              <a:gd name="f159" fmla="*/ f81 1 f87"/>
              <a:gd name="f160" fmla="*/ f80 1 f88"/>
              <a:gd name="f161" fmla="*/ f82 1 f88"/>
              <a:gd name="f162" fmla="*/ f126 1 f87"/>
              <a:gd name="f163" fmla="*/ f136 1 f88"/>
              <a:gd name="f164" fmla="*/ f137 1 f87"/>
              <a:gd name="f165" fmla="*/ f135 1 f88"/>
              <a:gd name="f166" fmla="*/ f156 1 f87"/>
              <a:gd name="f167" fmla="*/ f157 1 f88"/>
              <a:gd name="f168" fmla="*/ f138 1 f87"/>
              <a:gd name="f169" fmla="*/ f129 1 f88"/>
              <a:gd name="f170" fmla="*/ f139 1 f87"/>
              <a:gd name="f171" fmla="*/ f140 1 f87"/>
              <a:gd name="f172" fmla="*/ f132 1 f88"/>
              <a:gd name="f173" fmla="*/ f130 1 f88"/>
              <a:gd name="f174" fmla="*/ f128 1 f88"/>
              <a:gd name="f175" fmla="*/ f127 1 f88"/>
              <a:gd name="f176" fmla="*/ f141 1 f87"/>
              <a:gd name="f177" fmla="*/ f125 1 f88"/>
              <a:gd name="f178" fmla="*/ f142 1 f87"/>
              <a:gd name="f179" fmla="*/ f143 1 f88"/>
              <a:gd name="f180" fmla="*/ f144 1 f87"/>
              <a:gd name="f181" fmla="*/ f145 1 f87"/>
              <a:gd name="f182" fmla="*/ f146 1 f88"/>
              <a:gd name="f183" fmla="*/ f147 1 f88"/>
              <a:gd name="f184" fmla="*/ f148 1 f87"/>
              <a:gd name="f185" fmla="*/ f149 1 f88"/>
              <a:gd name="f186" fmla="*/ f150 1 f87"/>
              <a:gd name="f187" fmla="*/ f151 1 f87"/>
              <a:gd name="f188" fmla="*/ f152 1 f87"/>
              <a:gd name="f189" fmla="*/ f153 1 f87"/>
              <a:gd name="f190" fmla="*/ f124 1 f87"/>
              <a:gd name="f191" fmla="*/ f131 1 f87"/>
              <a:gd name="f192" fmla="*/ f133 1 f87"/>
              <a:gd name="f193" fmla="*/ f134 1 f87"/>
              <a:gd name="f194" fmla="*/ f154 1 f87"/>
              <a:gd name="f195" fmla="*/ f155 1 f88"/>
              <a:gd name="f196" fmla="*/ f158 f78 1"/>
              <a:gd name="f197" fmla="*/ f159 f78 1"/>
              <a:gd name="f198" fmla="*/ f161 f79 1"/>
              <a:gd name="f199" fmla="*/ f160 f79 1"/>
              <a:gd name="f200" fmla="*/ f162 f78 1"/>
              <a:gd name="f201" fmla="*/ f163 f79 1"/>
              <a:gd name="f202" fmla="*/ f164 f78 1"/>
              <a:gd name="f203" fmla="*/ f165 f79 1"/>
              <a:gd name="f204" fmla="*/ f166 f78 1"/>
              <a:gd name="f205" fmla="*/ f167 f79 1"/>
              <a:gd name="f206" fmla="*/ f168 f78 1"/>
              <a:gd name="f207" fmla="*/ f169 f79 1"/>
              <a:gd name="f208" fmla="*/ f170 f78 1"/>
              <a:gd name="f209" fmla="*/ f171 f78 1"/>
              <a:gd name="f210" fmla="*/ f172 f79 1"/>
              <a:gd name="f211" fmla="*/ f173 f79 1"/>
              <a:gd name="f212" fmla="*/ f174 f79 1"/>
              <a:gd name="f213" fmla="*/ f175 f79 1"/>
              <a:gd name="f214" fmla="*/ f176 f78 1"/>
              <a:gd name="f215" fmla="*/ f177 f79 1"/>
              <a:gd name="f216" fmla="*/ f178 f78 1"/>
              <a:gd name="f217" fmla="*/ f179 f79 1"/>
              <a:gd name="f218" fmla="*/ f180 f78 1"/>
              <a:gd name="f219" fmla="*/ f181 f78 1"/>
              <a:gd name="f220" fmla="*/ f182 f79 1"/>
              <a:gd name="f221" fmla="*/ f183 f79 1"/>
              <a:gd name="f222" fmla="*/ f184 f78 1"/>
              <a:gd name="f223" fmla="*/ f185 f79 1"/>
              <a:gd name="f224" fmla="*/ f186 f78 1"/>
              <a:gd name="f225" fmla="*/ f187 f78 1"/>
              <a:gd name="f226" fmla="*/ f188 f78 1"/>
              <a:gd name="f227" fmla="*/ f189 f78 1"/>
              <a:gd name="f228" fmla="*/ f190 f78 1"/>
              <a:gd name="f229" fmla="*/ f191 f78 1"/>
              <a:gd name="f230" fmla="*/ f192 f78 1"/>
              <a:gd name="f231" fmla="*/ f193 f78 1"/>
              <a:gd name="f232" fmla="*/ f194 f78 1"/>
              <a:gd name="f233" fmla="*/ f195 f7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23">
                <a:pos x="f200" y="f201"/>
              </a:cxn>
              <a:cxn ang="f123">
                <a:pos x="f202" y="f201"/>
              </a:cxn>
              <a:cxn ang="f123">
                <a:pos x="f202" y="f203"/>
              </a:cxn>
              <a:cxn ang="f123">
                <a:pos x="f204" y="f205"/>
              </a:cxn>
              <a:cxn ang="f123">
                <a:pos x="f206" y="f207"/>
              </a:cxn>
              <a:cxn ang="f123">
                <a:pos x="f208" y="f207"/>
              </a:cxn>
              <a:cxn ang="f123">
                <a:pos x="f209" y="f210"/>
              </a:cxn>
              <a:cxn ang="f123">
                <a:pos x="f202" y="f211"/>
              </a:cxn>
              <a:cxn ang="f123">
                <a:pos x="f202" y="f207"/>
              </a:cxn>
              <a:cxn ang="f123">
                <a:pos x="f202" y="f212"/>
              </a:cxn>
              <a:cxn ang="f123">
                <a:pos x="f202" y="f213"/>
              </a:cxn>
              <a:cxn ang="f123">
                <a:pos x="f214" y="f215"/>
              </a:cxn>
              <a:cxn ang="f123">
                <a:pos x="f216" y="f217"/>
              </a:cxn>
              <a:cxn ang="f123">
                <a:pos x="f218" y="f212"/>
              </a:cxn>
              <a:cxn ang="f123">
                <a:pos x="f219" y="f220"/>
              </a:cxn>
              <a:cxn ang="f123">
                <a:pos x="f219" y="f221"/>
              </a:cxn>
              <a:cxn ang="f123">
                <a:pos x="f222" y="f221"/>
              </a:cxn>
              <a:cxn ang="f123">
                <a:pos x="f222" y="f223"/>
              </a:cxn>
              <a:cxn ang="f123">
                <a:pos x="f224" y="f223"/>
              </a:cxn>
              <a:cxn ang="f123">
                <a:pos x="f224" y="f221"/>
              </a:cxn>
              <a:cxn ang="f123">
                <a:pos x="f225" y="f221"/>
              </a:cxn>
              <a:cxn ang="f123">
                <a:pos x="f225" y="f220"/>
              </a:cxn>
              <a:cxn ang="f123">
                <a:pos x="f226" y="f212"/>
              </a:cxn>
              <a:cxn ang="f123">
                <a:pos x="f227" y="f217"/>
              </a:cxn>
              <a:cxn ang="f123">
                <a:pos x="f228" y="f215"/>
              </a:cxn>
              <a:cxn ang="f123">
                <a:pos x="f200" y="f213"/>
              </a:cxn>
              <a:cxn ang="f123">
                <a:pos x="f200" y="f212"/>
              </a:cxn>
              <a:cxn ang="f123">
                <a:pos x="f200" y="f207"/>
              </a:cxn>
              <a:cxn ang="f123">
                <a:pos x="f200" y="f211"/>
              </a:cxn>
              <a:cxn ang="f123">
                <a:pos x="f229" y="f210"/>
              </a:cxn>
              <a:cxn ang="f123">
                <a:pos x="f230" y="f207"/>
              </a:cxn>
              <a:cxn ang="f123">
                <a:pos x="f231" y="f207"/>
              </a:cxn>
              <a:cxn ang="f123">
                <a:pos x="f232" y="f233"/>
              </a:cxn>
              <a:cxn ang="f123">
                <a:pos x="f200" y="f203"/>
              </a:cxn>
            </a:cxnLst>
            <a:rect l="f196" t="f199" r="f197" b="f198"/>
            <a:pathLst>
              <a:path w="3239999" h="3032924">
                <a:moveTo>
                  <a:pt x="f8" y="f9"/>
                </a:moveTo>
                <a:cubicBezTo>
                  <a:pt x="f8" y="f10"/>
                  <a:pt x="f11" y="f12"/>
                  <a:pt x="f11" y="f9"/>
                </a:cubicBezTo>
                <a:lnTo>
                  <a:pt x="f11" y="f13"/>
                </a:lnTo>
                <a:cubicBezTo>
                  <a:pt x="f14" y="f15"/>
                  <a:pt x="f16" y="f17"/>
                  <a:pt x="f18" y="f19"/>
                </a:cubicBezTo>
                <a:lnTo>
                  <a:pt x="f20" y="f21"/>
                </a:lnTo>
                <a:lnTo>
                  <a:pt x="f22" y="f21"/>
                </a:lnTo>
                <a:cubicBezTo>
                  <a:pt x="f23" y="f24"/>
                  <a:pt x="f25" y="f26"/>
                  <a:pt x="f27" y="f28"/>
                </a:cubicBezTo>
                <a:cubicBezTo>
                  <a:pt x="f29" y="f30"/>
                  <a:pt x="f31" y="f32"/>
                  <a:pt x="f11" y="f33"/>
                </a:cubicBezTo>
                <a:lnTo>
                  <a:pt x="f11" y="f21"/>
                </a:lnTo>
                <a:lnTo>
                  <a:pt x="f11" y="f34"/>
                </a:lnTo>
                <a:lnTo>
                  <a:pt x="f11" y="f35"/>
                </a:lnTo>
                <a:cubicBezTo>
                  <a:pt x="f36" y="f37"/>
                  <a:pt x="f38" y="f39"/>
                  <a:pt x="f40" y="f41"/>
                </a:cubicBezTo>
                <a:cubicBezTo>
                  <a:pt x="f42" y="f43"/>
                  <a:pt x="f44" y="f45"/>
                  <a:pt x="f46" y="f47"/>
                </a:cubicBezTo>
                <a:cubicBezTo>
                  <a:pt x="f48" y="f49"/>
                  <a:pt x="f50" y="f51"/>
                  <a:pt x="f52" y="f34"/>
                </a:cubicBezTo>
                <a:lnTo>
                  <a:pt x="f53" y="f54"/>
                </a:lnTo>
                <a:lnTo>
                  <a:pt x="f53" y="f55"/>
                </a:lnTo>
                <a:lnTo>
                  <a:pt x="f6" y="f55"/>
                </a:lnTo>
                <a:lnTo>
                  <a:pt x="f6" y="f7"/>
                </a:lnTo>
                <a:lnTo>
                  <a:pt x="f5" y="f7"/>
                </a:lnTo>
                <a:lnTo>
                  <a:pt x="f5" y="f55"/>
                </a:lnTo>
                <a:lnTo>
                  <a:pt x="f56" y="f55"/>
                </a:lnTo>
                <a:lnTo>
                  <a:pt x="f56" y="f54"/>
                </a:lnTo>
                <a:lnTo>
                  <a:pt x="f57" y="f34"/>
                </a:lnTo>
                <a:cubicBezTo>
                  <a:pt x="f58" y="f51"/>
                  <a:pt x="f59" y="f49"/>
                  <a:pt x="f60" y="f47"/>
                </a:cubicBezTo>
                <a:cubicBezTo>
                  <a:pt x="f61" y="f45"/>
                  <a:pt x="f62" y="f43"/>
                  <a:pt x="f63" y="f41"/>
                </a:cubicBezTo>
                <a:cubicBezTo>
                  <a:pt x="f64" y="f39"/>
                  <a:pt x="f65" y="f37"/>
                  <a:pt x="f8" y="f35"/>
                </a:cubicBezTo>
                <a:lnTo>
                  <a:pt x="f8" y="f34"/>
                </a:lnTo>
                <a:lnTo>
                  <a:pt x="f8" y="f21"/>
                </a:lnTo>
                <a:lnTo>
                  <a:pt x="f8" y="f33"/>
                </a:lnTo>
                <a:cubicBezTo>
                  <a:pt x="f66" y="f32"/>
                  <a:pt x="f67" y="f30"/>
                  <a:pt x="f68" y="f28"/>
                </a:cubicBezTo>
                <a:lnTo>
                  <a:pt x="f69" y="f21"/>
                </a:lnTo>
                <a:lnTo>
                  <a:pt x="f70" y="f21"/>
                </a:lnTo>
                <a:lnTo>
                  <a:pt x="f71" y="f72"/>
                </a:lnTo>
                <a:cubicBezTo>
                  <a:pt x="f73" y="f74"/>
                  <a:pt x="f75" y="f76"/>
                  <a:pt x="f8" y="f13"/>
                </a:cubicBezTo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accent6">
                  <a:lumMod val="60000"/>
                  <a:lumOff val="40000"/>
                </a:schemeClr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7" name="Frame 17">
            <a:extLst>
              <a:ext uri="{FF2B5EF4-FFF2-40B4-BE49-F238E27FC236}">
                <a16:creationId xmlns:a16="http://schemas.microsoft.com/office/drawing/2014/main" id="{D3ED1EF4-D9E9-7CB2-5D17-8BB2A419007A}"/>
              </a:ext>
            </a:extLst>
          </p:cNvPr>
          <p:cNvSpPr/>
          <p:nvPr/>
        </p:nvSpPr>
        <p:spPr>
          <a:xfrm>
            <a:off x="1975897" y="3460071"/>
            <a:ext cx="381112" cy="381112"/>
          </a:xfrm>
          <a:custGeom>
            <a:avLst/>
            <a:gdLst>
              <a:gd name="f0" fmla="val w"/>
              <a:gd name="f1" fmla="val h"/>
              <a:gd name="f2" fmla="val 0"/>
              <a:gd name="f3" fmla="val 3240000"/>
              <a:gd name="f4" fmla="val 415456"/>
              <a:gd name="f5" fmla="val 380544"/>
              <a:gd name="f6" fmla="val 385333"/>
              <a:gd name="f7" fmla="val 2854667"/>
              <a:gd name="f8" fmla="val 1529120"/>
              <a:gd name="f9" fmla="val 1267123"/>
              <a:gd name="f10" fmla="val 2430711"/>
              <a:gd name="f11" fmla="val 997530"/>
              <a:gd name="f12" fmla="val 1721825"/>
              <a:gd name="f13" fmla="val 436017"/>
              <a:gd name="f14" fmla="val 1672600"/>
              <a:gd name="f15" fmla="val 600235"/>
              <a:gd name="f16" fmla="val 1185112"/>
              <a:gd name="f17" fmla="val 1132790"/>
              <a:gd name="f18" fmla="val 1359573"/>
              <a:gd name="f19" fmla="val 1278822"/>
              <a:gd name="f20" fmla="val 1550851"/>
              <a:gd name="f21" fmla="val 1544730"/>
              <a:gd name="f22" fmla="val 1923929"/>
              <a:gd name="f23" fmla="val 1789452"/>
              <a:gd name="f24" fmla="val 1379400"/>
              <a:gd name="f25" fmla="val 1927092"/>
              <a:gd name="f26" fmla="val 1088696"/>
              <a:gd name="f27" fmla="val 2233403"/>
              <a:gd name="f28" fmla="val 596568"/>
              <a:gd name="f29" fmla="val 2770666"/>
              <a:gd name="f30" fmla="val 2331495"/>
              <a:gd name="f31" fmla="val 1220469"/>
              <a:gd name="f32" fmla="val 1907612"/>
              <a:gd name="f33" fmla="val 2113878"/>
              <a:gd name="f34" fmla="val 1578489"/>
              <a:gd name="f35" fmla="val 2858395"/>
              <a:gd name="f36" fmla="*/ f0 1 3240000"/>
              <a:gd name="f37" fmla="*/ f1 1 3240000"/>
              <a:gd name="f38" fmla="val f2"/>
              <a:gd name="f39" fmla="val f3"/>
              <a:gd name="f40" fmla="+- f39 0 f38"/>
              <a:gd name="f41" fmla="*/ f40 1 3240000"/>
              <a:gd name="f42" fmla="*/ f38 1 f41"/>
              <a:gd name="f43" fmla="*/ f39 1 f41"/>
              <a:gd name="f44" fmla="*/ f42 f36 1"/>
              <a:gd name="f45" fmla="*/ f43 f36 1"/>
              <a:gd name="f46" fmla="*/ f43 f37 1"/>
              <a:gd name="f47" fmla="*/ f42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4" t="f47" r="f45" b="f46"/>
            <a:pathLst>
              <a:path w="3240000" h="3240000">
                <a:moveTo>
                  <a:pt x="f4" y="f5"/>
                </a:moveTo>
                <a:lnTo>
                  <a:pt x="f4" y="f6"/>
                </a:lnTo>
                <a:lnTo>
                  <a:pt x="f6" y="f6"/>
                </a:lnTo>
                <a:lnTo>
                  <a:pt x="f6" y="f7"/>
                </a:lnTo>
                <a:lnTo>
                  <a:pt x="f8" y="f7"/>
                </a:lnTo>
                <a:cubicBezTo>
                  <a:pt x="f9" y="f10"/>
                  <a:pt x="f11" y="f12"/>
                  <a:pt x="f13" y="f14"/>
                </a:cubicBezTo>
                <a:lnTo>
                  <a:pt x="f15" y="f16"/>
                </a:lnTo>
                <a:cubicBezTo>
                  <a:pt x="f17" y="f18"/>
                  <a:pt x="f19" y="f20"/>
                  <a:pt x="f21" y="f22"/>
                </a:cubicBezTo>
                <a:cubicBezTo>
                  <a:pt x="f23" y="f24"/>
                  <a:pt x="f25" y="f26"/>
                  <a:pt x="f27" y="f28"/>
                </a:cubicBezTo>
                <a:lnTo>
                  <a:pt x="f29" y="f28"/>
                </a:lnTo>
                <a:cubicBezTo>
                  <a:pt x="f30" y="f31"/>
                  <a:pt x="f32" y="f33"/>
                  <a:pt x="f34" y="f7"/>
                </a:cubicBezTo>
                <a:lnTo>
                  <a:pt x="f7" y="f7"/>
                </a:lnTo>
                <a:lnTo>
                  <a:pt x="f7" y="f28"/>
                </a:lnTo>
                <a:lnTo>
                  <a:pt x="f35" y="f28"/>
                </a:lnTo>
                <a:lnTo>
                  <a:pt x="f35" y="f5"/>
                </a:lnTo>
                <a:close/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accent6">
                  <a:lumMod val="60000"/>
                  <a:lumOff val="40000"/>
                </a:schemeClr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8" name="Teardrop 1">
            <a:extLst>
              <a:ext uri="{FF2B5EF4-FFF2-40B4-BE49-F238E27FC236}">
                <a16:creationId xmlns:a16="http://schemas.microsoft.com/office/drawing/2014/main" id="{7347C39D-3D58-8613-2BE5-21E287167271}"/>
              </a:ext>
            </a:extLst>
          </p:cNvPr>
          <p:cNvSpPr/>
          <p:nvPr/>
        </p:nvSpPr>
        <p:spPr>
          <a:xfrm rot="18805987">
            <a:off x="6288741" y="1154518"/>
            <a:ext cx="413884" cy="409568"/>
          </a:xfrm>
          <a:custGeom>
            <a:avLst/>
            <a:gdLst>
              <a:gd name="f0" fmla="val w"/>
              <a:gd name="f1" fmla="val h"/>
              <a:gd name="f2" fmla="val 0"/>
              <a:gd name="f3" fmla="val 1807241"/>
              <a:gd name="f4" fmla="val 1788383"/>
              <a:gd name="f5" fmla="val 712876"/>
              <a:gd name="f6" fmla="val 1117592"/>
              <a:gd name="f7" fmla="val 771173"/>
              <a:gd name="f8" fmla="val 1181828"/>
              <a:gd name="f9" fmla="val 811089"/>
              <a:gd name="f10" fmla="val 1255910"/>
              <a:gd name="f11" fmla="val 847925"/>
              <a:gd name="f12" fmla="val 1348018"/>
              <a:gd name="f13" fmla="val 814544"/>
              <a:gd name="f14" fmla="val 1418896"/>
              <a:gd name="f15" fmla="val 753893"/>
              <a:gd name="f16" fmla="val 1474052"/>
              <a:gd name="f17" fmla="val 679064"/>
              <a:gd name="f18" fmla="val 1498332"/>
              <a:gd name="f19" fmla="val 308226"/>
              <a:gd name="f20" fmla="val 1106637"/>
              <a:gd name="f21" fmla="val 336560"/>
              <a:gd name="f22" fmla="val 1033247"/>
              <a:gd name="f23" fmla="val 394949"/>
              <a:gd name="f24" fmla="val 975701"/>
              <a:gd name="f25" fmla="val 467546"/>
              <a:gd name="f26" fmla="val 946245"/>
              <a:gd name="f27" fmla="val 577903"/>
              <a:gd name="f28" fmla="val 998968"/>
              <a:gd name="f29" fmla="val 654580"/>
              <a:gd name="f30" fmla="val 1053357"/>
              <a:gd name="f31" fmla="val 1038527"/>
              <a:gd name="f32" fmla="val 398886"/>
              <a:gd name="f33" fmla="val 1405560"/>
              <a:gd name="f34" fmla="val 786562"/>
              <a:gd name="f35" fmla="val 1374476"/>
              <a:gd name="f36" fmla="val 799049"/>
              <a:gd name="f37" fmla="val 1340402"/>
              <a:gd name="f38" fmla="val 804299"/>
              <a:gd name="f39" fmla="val 1305054"/>
              <a:gd name="f40" fmla="val 803332"/>
              <a:gd name="f41" fmla="val 1008167"/>
              <a:gd name="f42" fmla="val 795212"/>
              <a:gd name="f43" fmla="val 1016288"/>
              <a:gd name="f44" fmla="val 498325"/>
              <a:gd name="f45" fmla="val 1017255"/>
              <a:gd name="f46" fmla="val 462976"/>
              <a:gd name="f47" fmla="val 1024360"/>
              <a:gd name="f48" fmla="val 429240"/>
              <a:gd name="f49" fmla="val 1097925"/>
              <a:gd name="f50" fmla="val 218888"/>
              <a:gd name="f51" fmla="val 992582"/>
              <a:gd name="f52" fmla="val 279303"/>
              <a:gd name="f53" fmla="val 921871"/>
              <a:gd name="f54" fmla="val 392886"/>
              <a:gd name="f55" fmla="val 921053"/>
              <a:gd name="f56" fmla="val 523256"/>
              <a:gd name="f57" fmla="val 919136"/>
              <a:gd name="f58" fmla="val 828763"/>
              <a:gd name="f59" fmla="val 830924"/>
              <a:gd name="f60" fmla="val 915875"/>
              <a:gd name="f61" fmla="val 525417"/>
              <a:gd name="f62" fmla="val 913958"/>
              <a:gd name="f63" fmla="val 403891"/>
              <a:gd name="f64" fmla="val 913196"/>
              <a:gd name="f65" fmla="val 296188"/>
              <a:gd name="f66" fmla="val 973343"/>
              <a:gd name="f67" fmla="val 234366"/>
              <a:gd name="f68" fmla="val 1067831"/>
              <a:gd name="f69" fmla="val 710285"/>
              <a:gd name="f70" fmla="val 1570519"/>
              <a:gd name="f71" fmla="val 811872"/>
              <a:gd name="f72" fmla="val 1510375"/>
              <a:gd name="f73" fmla="val 878808"/>
              <a:gd name="f74" fmla="val 1399439"/>
              <a:gd name="f75" fmla="val 879603"/>
              <a:gd name="f76" fmla="val 1272618"/>
              <a:gd name="f77" fmla="val 881520"/>
              <a:gd name="f78" fmla="val 967111"/>
              <a:gd name="f79" fmla="val 969732"/>
              <a:gd name="f80" fmla="val 879999"/>
              <a:gd name="f81" fmla="val 1275239"/>
              <a:gd name="f82" fmla="val 881916"/>
              <a:gd name="f83" fmla="val 1400271"/>
              <a:gd name="f84" fmla="val 882701"/>
              <a:gd name="f85" fmla="val 1510670"/>
              <a:gd name="f86" fmla="val 819011"/>
              <a:gd name="f87" fmla="val 1573529"/>
              <a:gd name="f88" fmla="val 721242"/>
              <a:gd name="f89" fmla="val 1162945"/>
              <a:gd name="f90" fmla="val 27894"/>
              <a:gd name="f91" fmla="val 1782798"/>
              <a:gd name="f92" fmla="val 682611"/>
              <a:gd name="f93" fmla="val 1816692"/>
              <a:gd name="f94" fmla="val 718411"/>
              <a:gd name="f95" fmla="val 1815147"/>
              <a:gd name="f96" fmla="val 774907"/>
              <a:gd name="f97" fmla="val 1779347"/>
              <a:gd name="f98" fmla="val 808801"/>
              <a:gd name="f99" fmla="val 1743547"/>
              <a:gd name="f100" fmla="val 842694"/>
              <a:gd name="f101" fmla="val 1687050"/>
              <a:gd name="f102" fmla="val 841149"/>
              <a:gd name="f103" fmla="val 1653157"/>
              <a:gd name="f104" fmla="val 805349"/>
              <a:gd name="f105" fmla="val 1644015"/>
              <a:gd name="f106" fmla="val 795693"/>
              <a:gd name="f107" fmla="val 1561789"/>
              <a:gd name="f108" fmla="val 910282"/>
              <a:gd name="f109" fmla="val 1426630"/>
              <a:gd name="f110" fmla="val 983636"/>
              <a:gd name="f111" fmla="val 1274606"/>
              <a:gd name="f112" fmla="val 982683"/>
              <a:gd name="f113" fmla="val 980378"/>
              <a:gd name="f114" fmla="val 980836"/>
              <a:gd name="f115" fmla="val 1270380"/>
              <a:gd name="f116" fmla="val 1427425"/>
              <a:gd name="f117" fmla="val 901198"/>
              <a:gd name="f118" fmla="val 1565976"/>
              <a:gd name="f119" fmla="val 779756"/>
              <a:gd name="f120" fmla="val 1647056"/>
              <a:gd name="f121" fmla="val 807405"/>
              <a:gd name="f122" fmla="val 1681913"/>
              <a:gd name="f123" fmla="val 803595"/>
              <a:gd name="f124" fmla="val 1732594"/>
              <a:gd name="f125" fmla="val 770486"/>
              <a:gd name="f126" fmla="val 1763941"/>
              <a:gd name="f127" fmla="val 734686"/>
              <a:gd name="f128" fmla="val 1797834"/>
              <a:gd name="f129" fmla="val 678189"/>
              <a:gd name="f130" fmla="val 1796289"/>
              <a:gd name="f131" fmla="val 644296"/>
              <a:gd name="f132" fmla="val 1760489"/>
              <a:gd name="f133" fmla="val 24442"/>
              <a:gd name="f134" fmla="val 1105772"/>
              <a:gd name="f135" fmla="val -9451"/>
              <a:gd name="f136" fmla="val 1069973"/>
              <a:gd name="f137" fmla="val -7906"/>
              <a:gd name="f138" fmla="val 1013476"/>
              <a:gd name="f139" fmla="val 979583"/>
              <a:gd name="f140" fmla="val 63694"/>
              <a:gd name="f141" fmla="val 945689"/>
              <a:gd name="f142" fmla="val 120190"/>
              <a:gd name="f143" fmla="val 947235"/>
              <a:gd name="f144" fmla="val 154084"/>
              <a:gd name="f145" fmla="val 983034"/>
              <a:gd name="f146" fmla="val 163237"/>
              <a:gd name="f147" fmla="val 992702"/>
              <a:gd name="f148" fmla="val 244774"/>
              <a:gd name="f149" fmla="val 882877"/>
              <a:gd name="f150" fmla="val 375836"/>
              <a:gd name="f151" fmla="val 813180"/>
              <a:gd name="f152" fmla="val 523178"/>
              <a:gd name="f153" fmla="val 818460"/>
              <a:gd name="f154" fmla="val 820284"/>
              <a:gd name="f155" fmla="val 522622"/>
              <a:gd name="f156" fmla="val 821285"/>
              <a:gd name="f157" fmla="val 363119"/>
              <a:gd name="f158" fmla="val 903845"/>
              <a:gd name="f159" fmla="val 223207"/>
              <a:gd name="f160" fmla="val 1028952"/>
              <a:gd name="f161" fmla="val 143673"/>
              <a:gd name="f162" fmla="val 999689"/>
              <a:gd name="f163" fmla="val 108599"/>
              <a:gd name="f164" fmla="val 1002953"/>
              <a:gd name="f165" fmla="val 56445"/>
              <a:gd name="f166" fmla="val 1036755"/>
              <a:gd name="f167" fmla="val 24443"/>
              <a:gd name="f168" fmla="val 1072555"/>
              <a:gd name="f169" fmla="val 1129052"/>
              <a:gd name="f170" fmla="*/ f0 1 1807241"/>
              <a:gd name="f171" fmla="*/ f1 1 1788383"/>
              <a:gd name="f172" fmla="val f2"/>
              <a:gd name="f173" fmla="val f3"/>
              <a:gd name="f174" fmla="val f4"/>
              <a:gd name="f175" fmla="+- f174 0 f172"/>
              <a:gd name="f176" fmla="+- f173 0 f172"/>
              <a:gd name="f177" fmla="*/ f176 1 1807241"/>
              <a:gd name="f178" fmla="*/ f175 1 1788383"/>
              <a:gd name="f179" fmla="*/ f172 1 f177"/>
              <a:gd name="f180" fmla="*/ f173 1 f177"/>
              <a:gd name="f181" fmla="*/ f172 1 f178"/>
              <a:gd name="f182" fmla="*/ f174 1 f178"/>
              <a:gd name="f183" fmla="*/ f179 f170 1"/>
              <a:gd name="f184" fmla="*/ f180 f170 1"/>
              <a:gd name="f185" fmla="*/ f182 f171 1"/>
              <a:gd name="f186" fmla="*/ f181 f17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3" t="f186" r="f184" b="f185"/>
            <a:pathLst>
              <a:path w="1807241" h="1788383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lnTo>
                  <a:pt x="f19" y="f20"/>
                </a:lnTo>
                <a:cubicBezTo>
                  <a:pt x="f21" y="f22"/>
                  <a:pt x="f23" y="f24"/>
                  <a:pt x="f25" y="f26"/>
                </a:cubicBezTo>
                <a:cubicBezTo>
                  <a:pt x="f27" y="f28"/>
                  <a:pt x="f29" y="f30"/>
                  <a:pt x="f5" y="f6"/>
                </a:cubicBezTo>
                <a:close/>
                <a:moveTo>
                  <a:pt x="f31" y="f32"/>
                </a:moveTo>
                <a:lnTo>
                  <a:pt x="f33" y="f34"/>
                </a:lnTo>
                <a:cubicBezTo>
                  <a:pt x="f35" y="f36"/>
                  <a:pt x="f37" y="f38"/>
                  <a:pt x="f39" y="f40"/>
                </a:cubicBezTo>
                <a:lnTo>
                  <a:pt x="f41" y="f42"/>
                </a:lnTo>
                <a:lnTo>
                  <a:pt x="f43" y="f44"/>
                </a:lnTo>
                <a:cubicBezTo>
                  <a:pt x="f45" y="f46"/>
                  <a:pt x="f47" y="f48"/>
                  <a:pt x="f31" y="f32"/>
                </a:cubicBezTo>
                <a:close/>
                <a:moveTo>
                  <a:pt x="f49" y="f50"/>
                </a:moveTo>
                <a:cubicBezTo>
                  <a:pt x="f51" y="f52"/>
                  <a:pt x="f53" y="f54"/>
                  <a:pt x="f55" y="f56"/>
                </a:cubicBezTo>
                <a:lnTo>
                  <a:pt x="f57" y="f58"/>
                </a:lnTo>
                <a:lnTo>
                  <a:pt x="f59" y="f60"/>
                </a:lnTo>
                <a:lnTo>
                  <a:pt x="f61" y="f62"/>
                </a:lnTo>
                <a:cubicBezTo>
                  <a:pt x="f63" y="f64"/>
                  <a:pt x="f65" y="f66"/>
                  <a:pt x="f67" y="f68"/>
                </a:cubicBezTo>
                <a:lnTo>
                  <a:pt x="f69" y="f70"/>
                </a:lnTo>
                <a:cubicBezTo>
                  <a:pt x="f71" y="f72"/>
                  <a:pt x="f73" y="f74"/>
                  <a:pt x="f75" y="f76"/>
                </a:cubicBezTo>
                <a:lnTo>
                  <a:pt x="f77" y="f78"/>
                </a:lnTo>
                <a:lnTo>
                  <a:pt x="f79" y="f80"/>
                </a:lnTo>
                <a:lnTo>
                  <a:pt x="f81" y="f82"/>
                </a:lnTo>
                <a:cubicBezTo>
                  <a:pt x="f83" y="f84"/>
                  <a:pt x="f85" y="f86"/>
                  <a:pt x="f87" y="f88"/>
                </a:cubicBezTo>
                <a:close/>
                <a:moveTo>
                  <a:pt x="f89" y="f90"/>
                </a:moveTo>
                <a:lnTo>
                  <a:pt x="f91" y="f92"/>
                </a:lnTo>
                <a:cubicBezTo>
                  <a:pt x="f93" y="f94"/>
                  <a:pt x="f95" y="f96"/>
                  <a:pt x="f97" y="f98"/>
                </a:cubicBezTo>
                <a:cubicBezTo>
                  <a:pt x="f99" y="f100"/>
                  <a:pt x="f101" y="f102"/>
                  <a:pt x="f103" y="f104"/>
                </a:cubicBezTo>
                <a:lnTo>
                  <a:pt x="f105" y="f106"/>
                </a:lnTo>
                <a:cubicBezTo>
                  <a:pt x="f107" y="f108"/>
                  <a:pt x="f109" y="f110"/>
                  <a:pt x="f111" y="f112"/>
                </a:cubicBezTo>
                <a:lnTo>
                  <a:pt x="f113" y="f114"/>
                </a:lnTo>
                <a:lnTo>
                  <a:pt x="f113" y="f115"/>
                </a:lnTo>
                <a:cubicBezTo>
                  <a:pt x="f113" y="f116"/>
                  <a:pt x="f117" y="f118"/>
                  <a:pt x="f119" y="f120"/>
                </a:cubicBezTo>
                <a:cubicBezTo>
                  <a:pt x="f121" y="f122"/>
                  <a:pt x="f123" y="f124"/>
                  <a:pt x="f125" y="f126"/>
                </a:cubicBezTo>
                <a:cubicBezTo>
                  <a:pt x="f127" y="f128"/>
                  <a:pt x="f129" y="f130"/>
                  <a:pt x="f131" y="f132"/>
                </a:cubicBezTo>
                <a:lnTo>
                  <a:pt x="f133" y="f134"/>
                </a:lnTo>
                <a:cubicBezTo>
                  <a:pt x="f135" y="f136"/>
                  <a:pt x="f137" y="f138"/>
                  <a:pt x="f90" y="f139"/>
                </a:cubicBezTo>
                <a:cubicBezTo>
                  <a:pt x="f140" y="f141"/>
                  <a:pt x="f142" y="f143"/>
                  <a:pt x="f144" y="f145"/>
                </a:cubicBezTo>
                <a:lnTo>
                  <a:pt x="f146" y="f147"/>
                </a:lnTo>
                <a:cubicBezTo>
                  <a:pt x="f148" y="f149"/>
                  <a:pt x="f150" y="f151"/>
                  <a:pt x="f152" y="f151"/>
                </a:cubicBezTo>
                <a:lnTo>
                  <a:pt x="f153" y="f151"/>
                </a:lnTo>
                <a:lnTo>
                  <a:pt x="f154" y="f155"/>
                </a:lnTo>
                <a:cubicBezTo>
                  <a:pt x="f156" y="f157"/>
                  <a:pt x="f158" y="f159"/>
                  <a:pt x="f160" y="f161"/>
                </a:cubicBezTo>
                <a:cubicBezTo>
                  <a:pt x="f162" y="f163"/>
                  <a:pt x="f164" y="f165"/>
                  <a:pt x="f166" y="f167"/>
                </a:cubicBezTo>
                <a:cubicBezTo>
                  <a:pt x="f168" y="f135"/>
                  <a:pt x="f169" y="f137"/>
                  <a:pt x="f89" y="f9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accent6">
                  <a:lumMod val="60000"/>
                  <a:lumOff val="40000"/>
                </a:schemeClr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9" name="Rectangle 130">
            <a:extLst>
              <a:ext uri="{FF2B5EF4-FFF2-40B4-BE49-F238E27FC236}">
                <a16:creationId xmlns:a16="http://schemas.microsoft.com/office/drawing/2014/main" id="{3EEF69BB-BD96-8EB4-614C-078CF62EEC69}"/>
              </a:ext>
            </a:extLst>
          </p:cNvPr>
          <p:cNvSpPr/>
          <p:nvPr/>
        </p:nvSpPr>
        <p:spPr>
          <a:xfrm>
            <a:off x="6893330" y="1154568"/>
            <a:ext cx="408435" cy="410291"/>
          </a:xfrm>
          <a:custGeom>
            <a:avLst/>
            <a:gdLst>
              <a:gd name="f0" fmla="val w"/>
              <a:gd name="f1" fmla="val h"/>
              <a:gd name="f2" fmla="val 0"/>
              <a:gd name="f3" fmla="val 371900"/>
              <a:gd name="f4" fmla="val 373588"/>
              <a:gd name="f5" fmla="val 297080"/>
              <a:gd name="f6" fmla="val 129105"/>
              <a:gd name="f7" fmla="val 284273"/>
              <a:gd name="f8" fmla="val 219737"/>
              <a:gd name="f9" fmla="val 305496"/>
              <a:gd name="f10" fmla="val 333001"/>
              <a:gd name="f11" fmla="val 228265"/>
              <a:gd name="f12" fmla="val 250807"/>
              <a:gd name="f13" fmla="val 263614"/>
              <a:gd name="f14" fmla="val 157021"/>
              <a:gd name="f15" fmla="val 175826"/>
              <a:gd name="f16" fmla="val 195129"/>
              <a:gd name="f17" fmla="val 93087"/>
              <a:gd name="f18" fmla="val 117372"/>
              <a:gd name="f19" fmla="val 141984"/>
              <a:gd name="f20" fmla="val 123179"/>
              <a:gd name="f21" fmla="val 58494"/>
              <a:gd name="f22" fmla="val 84208"/>
              <a:gd name="f23" fmla="val 95969"/>
              <a:gd name="f24" fmla="val 354346"/>
              <a:gd name="f25" fmla="val 97437"/>
              <a:gd name="f26" fmla="val 356087"/>
              <a:gd name="f27" fmla="val 96136"/>
              <a:gd name="f28" fmla="val 357928"/>
              <a:gd name="f29" fmla="val 96353"/>
              <a:gd name="f30" fmla="val 359747"/>
              <a:gd name="f31" fmla="val 96905"/>
              <a:gd name="f32" fmla="val 360371"/>
              <a:gd name="f33" fmla="val 97095"/>
              <a:gd name="f34" fmla="val 368954"/>
              <a:gd name="f35" fmla="val 99700"/>
              <a:gd name="f36" fmla="val 373801"/>
              <a:gd name="f37" fmla="val 108770"/>
              <a:gd name="f38" fmla="val 371196"/>
              <a:gd name="f39" fmla="val 117354"/>
              <a:gd name="f40" fmla="val 333339"/>
              <a:gd name="f41" fmla="val 242097"/>
              <a:gd name="f42" fmla="val 331591"/>
              <a:gd name="f43" fmla="val 247858"/>
              <a:gd name="f44" fmla="val 326929"/>
              <a:gd name="f45" fmla="val 251935"/>
              <a:gd name="f46" fmla="val 321206"/>
              <a:gd name="f47" fmla="val 252122"/>
              <a:gd name="f48" fmla="val 252873"/>
              <a:gd name="f49" fmla="val 313576"/>
              <a:gd name="f50" fmla="val 313378"/>
              <a:gd name="f51" fmla="val 253010"/>
              <a:gd name="f52" fmla="val 313229"/>
              <a:gd name="f53" fmla="val 252967"/>
              <a:gd name="f54" fmla="val 313080"/>
              <a:gd name="f55" fmla="val 252922"/>
              <a:gd name="f56" fmla="val 312919"/>
              <a:gd name="f57" fmla="val 126251"/>
              <a:gd name="f58" fmla="val 133971"/>
              <a:gd name="f59" fmla="val 281687"/>
              <a:gd name="f60" fmla="val 321075"/>
              <a:gd name="f61" fmla="val 314823"/>
              <a:gd name="f62" fmla="val 318480"/>
              <a:gd name="f63" fmla="val 329614"/>
              <a:gd name="f64" fmla="val 318311"/>
              <a:gd name="f65" fmla="val 336414"/>
              <a:gd name="f66" fmla="val 328969"/>
              <a:gd name="f67" fmla="val 341215"/>
              <a:gd name="f68" fmla="val 359094"/>
              <a:gd name="f69" fmla="val 321920"/>
              <a:gd name="f70" fmla="val 304041"/>
              <a:gd name="f71" fmla="val 286162"/>
              <a:gd name="f72" fmla="val 271668"/>
              <a:gd name="f73" fmla="val 278468"/>
              <a:gd name="f74" fmla="val 289602"/>
              <a:gd name="f75" fmla="val 142850"/>
              <a:gd name="f76" fmla="val 143397"/>
              <a:gd name="f77" fmla="val 316865"/>
              <a:gd name="f78" fmla="val 151629"/>
              <a:gd name="f79" fmla="val 321811"/>
              <a:gd name="f80" fmla="val 156401"/>
              <a:gd name="f81" fmla="val 330956"/>
              <a:gd name="f82" fmla="val 141907"/>
              <a:gd name="f83" fmla="val 124028"/>
              <a:gd name="f84" fmla="val 106149"/>
              <a:gd name="f85" fmla="val 91655"/>
              <a:gd name="f86" fmla="val 329356"/>
              <a:gd name="f87" fmla="val 98032"/>
              <a:gd name="f88" fmla="val 318986"/>
              <a:gd name="f89" fmla="val 108649"/>
              <a:gd name="f90" fmla="val 315212"/>
              <a:gd name="f91" fmla="val 33542"/>
              <a:gd name="f92" fmla="val 34909"/>
              <a:gd name="f93" fmla="val 1773"/>
              <a:gd name="f94" fmla="val 51879"/>
              <a:gd name="f95" fmla="*/ f0 1 371900"/>
              <a:gd name="f96" fmla="*/ f1 1 373588"/>
              <a:gd name="f97" fmla="val f2"/>
              <a:gd name="f98" fmla="val f3"/>
              <a:gd name="f99" fmla="val f4"/>
              <a:gd name="f100" fmla="+- f99 0 f97"/>
              <a:gd name="f101" fmla="+- f98 0 f97"/>
              <a:gd name="f102" fmla="*/ f101 1 371900"/>
              <a:gd name="f103" fmla="*/ f100 1 373588"/>
              <a:gd name="f104" fmla="*/ f97 1 f102"/>
              <a:gd name="f105" fmla="*/ f98 1 f102"/>
              <a:gd name="f106" fmla="*/ f97 1 f103"/>
              <a:gd name="f107" fmla="*/ f99 1 f103"/>
              <a:gd name="f108" fmla="*/ f104 f95 1"/>
              <a:gd name="f109" fmla="*/ f105 f95 1"/>
              <a:gd name="f110" fmla="*/ f107 f96 1"/>
              <a:gd name="f111" fmla="*/ f106 f9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11" r="f109" b="f110"/>
            <a:pathLst>
              <a:path w="371900" h="373588">
                <a:moveTo>
                  <a:pt x="f5" y="f6"/>
                </a:moveTo>
                <a:lnTo>
                  <a:pt x="f7" y="f8"/>
                </a:lnTo>
                <a:lnTo>
                  <a:pt x="f9" y="f8"/>
                </a:lnTo>
                <a:lnTo>
                  <a:pt x="f10" y="f6"/>
                </a:lnTo>
                <a:close/>
                <a:moveTo>
                  <a:pt x="f11" y="f6"/>
                </a:moveTo>
                <a:lnTo>
                  <a:pt x="f11" y="f8"/>
                </a:lnTo>
                <a:lnTo>
                  <a:pt x="f12" y="f8"/>
                </a:lnTo>
                <a:lnTo>
                  <a:pt x="f13" y="f6"/>
                </a:lnTo>
                <a:close/>
                <a:moveTo>
                  <a:pt x="f14" y="f6"/>
                </a:moveTo>
                <a:lnTo>
                  <a:pt x="f15" y="f8"/>
                </a:lnTo>
                <a:lnTo>
                  <a:pt x="f16" y="f8"/>
                </a:lnTo>
                <a:lnTo>
                  <a:pt x="f16" y="f6"/>
                </a:lnTo>
                <a:close/>
                <a:moveTo>
                  <a:pt x="f17" y="f6"/>
                </a:moveTo>
                <a:lnTo>
                  <a:pt x="f18" y="f8"/>
                </a:lnTo>
                <a:lnTo>
                  <a:pt x="f19" y="f8"/>
                </a:lnTo>
                <a:lnTo>
                  <a:pt x="f20" y="f6"/>
                </a:lnTo>
                <a:close/>
                <a:moveTo>
                  <a:pt x="f21" y="f2"/>
                </a:moveTo>
                <a:lnTo>
                  <a:pt x="f22" y="f23"/>
                </a:lnTo>
                <a:lnTo>
                  <a:pt x="f24" y="f23"/>
                </a:lnTo>
                <a:lnTo>
                  <a:pt x="f24" y="f25"/>
                </a:lnTo>
                <a:cubicBezTo>
                  <a:pt x="f26" y="f27"/>
                  <a:pt x="f28" y="f29"/>
                  <a:pt x="f30" y="f31"/>
                </a:cubicBezTo>
                <a:lnTo>
                  <a:pt x="f32" y="f33"/>
                </a:lnTo>
                <a:cubicBezTo>
                  <a:pt x="f34" y="f35"/>
                  <a:pt x="f36" y="f37"/>
                  <a:pt x="f38" y="f39"/>
                </a:cubicBezTo>
                <a:lnTo>
                  <a:pt x="f40" y="f41"/>
                </a:lnTo>
                <a:cubicBezTo>
                  <a:pt x="f42" y="f43"/>
                  <a:pt x="f44" y="f45"/>
                  <a:pt x="f46" y="f47"/>
                </a:cubicBezTo>
                <a:lnTo>
                  <a:pt x="f46" y="f48"/>
                </a:lnTo>
                <a:lnTo>
                  <a:pt x="f49" y="f48"/>
                </a:lnTo>
                <a:cubicBezTo>
                  <a:pt x="f50" y="f51"/>
                  <a:pt x="f52" y="f53"/>
                  <a:pt x="f54" y="f55"/>
                </a:cubicBezTo>
                <a:lnTo>
                  <a:pt x="f56" y="f48"/>
                </a:lnTo>
                <a:lnTo>
                  <a:pt x="f57" y="f48"/>
                </a:lnTo>
                <a:lnTo>
                  <a:pt x="f58" y="f59"/>
                </a:lnTo>
                <a:lnTo>
                  <a:pt x="f60" y="f59"/>
                </a:lnTo>
                <a:lnTo>
                  <a:pt x="f60" y="f61"/>
                </a:lnTo>
                <a:lnTo>
                  <a:pt x="f62" y="f61"/>
                </a:lnTo>
                <a:cubicBezTo>
                  <a:pt x="f63" y="f64"/>
                  <a:pt x="f65" y="f66"/>
                  <a:pt x="f65" y="f67"/>
                </a:cubicBezTo>
                <a:cubicBezTo>
                  <a:pt x="f65" y="f68"/>
                  <a:pt x="f69" y="f4"/>
                  <a:pt x="f70" y="f4"/>
                </a:cubicBezTo>
                <a:cubicBezTo>
                  <a:pt x="f71" y="f4"/>
                  <a:pt x="f72" y="f68"/>
                  <a:pt x="f72" y="f67"/>
                </a:cubicBezTo>
                <a:cubicBezTo>
                  <a:pt x="f72" y="f66"/>
                  <a:pt x="f73" y="f64"/>
                  <a:pt x="f74" y="f61"/>
                </a:cubicBezTo>
                <a:lnTo>
                  <a:pt x="f75" y="f61"/>
                </a:lnTo>
                <a:lnTo>
                  <a:pt x="f76" y="f77"/>
                </a:lnTo>
                <a:cubicBezTo>
                  <a:pt x="f78" y="f79"/>
                  <a:pt x="f80" y="f81"/>
                  <a:pt x="f80" y="f67"/>
                </a:cubicBezTo>
                <a:cubicBezTo>
                  <a:pt x="f80" y="f68"/>
                  <a:pt x="f82" y="f4"/>
                  <a:pt x="f83" y="f4"/>
                </a:cubicBezTo>
                <a:cubicBezTo>
                  <a:pt x="f84" y="f4"/>
                  <a:pt x="f85" y="f68"/>
                  <a:pt x="f85" y="f67"/>
                </a:cubicBezTo>
                <a:cubicBezTo>
                  <a:pt x="f85" y="f86"/>
                  <a:pt x="f87" y="f88"/>
                  <a:pt x="f89" y="f90"/>
                </a:cubicBezTo>
                <a:lnTo>
                  <a:pt x="f91" y="f92"/>
                </a:lnTo>
                <a:lnTo>
                  <a:pt x="f2" y="f92"/>
                </a:lnTo>
                <a:lnTo>
                  <a:pt x="f2" y="f93"/>
                </a:lnTo>
                <a:lnTo>
                  <a:pt x="f94" y="f93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accent6">
                  <a:lumMod val="60000"/>
                  <a:lumOff val="40000"/>
                </a:schemeClr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0" name="Right Triangle 17">
            <a:extLst>
              <a:ext uri="{FF2B5EF4-FFF2-40B4-BE49-F238E27FC236}">
                <a16:creationId xmlns:a16="http://schemas.microsoft.com/office/drawing/2014/main" id="{E3E6478A-2C64-8C1C-47CB-AE2DBB2F1B87}"/>
              </a:ext>
            </a:extLst>
          </p:cNvPr>
          <p:cNvSpPr/>
          <p:nvPr/>
        </p:nvSpPr>
        <p:spPr>
          <a:xfrm>
            <a:off x="5716325" y="3433518"/>
            <a:ext cx="358609" cy="426997"/>
          </a:xfrm>
          <a:custGeom>
            <a:avLst/>
            <a:gdLst>
              <a:gd name="f0" fmla="val w"/>
              <a:gd name="f1" fmla="val h"/>
              <a:gd name="f2" fmla="val 0"/>
              <a:gd name="f3" fmla="val 2721114"/>
              <a:gd name="f4" fmla="val 3240000"/>
              <a:gd name="f5" fmla="val 1999321"/>
              <a:gd name="f6" fmla="val 2603448"/>
              <a:gd name="f7" fmla="val 2772810"/>
              <a:gd name="f8" fmla="val 2528507"/>
              <a:gd name="f9" fmla="val 2263914"/>
              <a:gd name="f10" fmla="val 2230929"/>
              <a:gd name="f11" fmla="val 2516419"/>
              <a:gd name="f12" fmla="val 2435624"/>
              <a:gd name="f13" fmla="val 2688129"/>
              <a:gd name="f14" fmla="val 2940634"/>
              <a:gd name="f15" fmla="val 3145329"/>
              <a:gd name="f16" fmla="val 2011409"/>
              <a:gd name="f17" fmla="val 1806714"/>
              <a:gd name="f18" fmla="val 1576134"/>
              <a:gd name="f19" fmla="val 17032"/>
              <a:gd name="f20" fmla="val 2276728"/>
              <a:gd name="f21" fmla="val 17033"/>
              <a:gd name="f22" fmla="val 1576135"/>
              <a:gd name="f23" fmla="val 1321887"/>
              <a:gd name="f24" fmla="val 996125"/>
              <a:gd name="f25" fmla="val 2160187"/>
              <a:gd name="f26" fmla="val 1979345"/>
              <a:gd name="f27" fmla="val 2161001"/>
              <a:gd name="f28" fmla="val 1738579"/>
              <a:gd name="f29" fmla="val 2402384"/>
              <a:gd name="f30" fmla="val 2700000"/>
              <a:gd name="f31" fmla="val 2997617"/>
              <a:gd name="f32" fmla="val 3238999"/>
              <a:gd name="f33" fmla="val 3239814"/>
              <a:gd name="f34" fmla="val 1436085"/>
              <a:gd name="f35" fmla="val 2287664"/>
              <a:gd name="f36" fmla="val 888809"/>
              <a:gd name="f37" fmla="*/ f0 1 2721114"/>
              <a:gd name="f38" fmla="*/ f1 1 3240000"/>
              <a:gd name="f39" fmla="val f2"/>
              <a:gd name="f40" fmla="val f3"/>
              <a:gd name="f41" fmla="val f4"/>
              <a:gd name="f42" fmla="+- f41 0 f39"/>
              <a:gd name="f43" fmla="+- f40 0 f39"/>
              <a:gd name="f44" fmla="*/ f43 1 2721114"/>
              <a:gd name="f45" fmla="*/ f42 1 3240000"/>
              <a:gd name="f46" fmla="*/ f39 1 f44"/>
              <a:gd name="f47" fmla="*/ f40 1 f44"/>
              <a:gd name="f48" fmla="*/ f39 1 f45"/>
              <a:gd name="f49" fmla="*/ f41 1 f45"/>
              <a:gd name="f50" fmla="*/ f46 f37 1"/>
              <a:gd name="f51" fmla="*/ f47 f37 1"/>
              <a:gd name="f52" fmla="*/ f49 f38 1"/>
              <a:gd name="f53" fmla="*/ f48 f3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0" t="f53" r="f51" b="f52"/>
            <a:pathLst>
              <a:path w="2721114" h="3240000">
                <a:moveTo>
                  <a:pt x="f5" y="f6"/>
                </a:moveTo>
                <a:lnTo>
                  <a:pt x="f5" y="f7"/>
                </a:lnTo>
                <a:lnTo>
                  <a:pt x="f8" y="f7"/>
                </a:lnTo>
                <a:lnTo>
                  <a:pt x="f8" y="f6"/>
                </a:lnTo>
                <a:close/>
                <a:moveTo>
                  <a:pt x="f9" y="f10"/>
                </a:moveTo>
                <a:cubicBezTo>
                  <a:pt x="f11" y="f10"/>
                  <a:pt x="f3" y="f12"/>
                  <a:pt x="f3" y="f13"/>
                </a:cubicBezTo>
                <a:cubicBezTo>
                  <a:pt x="f3" y="f14"/>
                  <a:pt x="f11" y="f15"/>
                  <a:pt x="f9" y="f15"/>
                </a:cubicBezTo>
                <a:cubicBezTo>
                  <a:pt x="f16" y="f15"/>
                  <a:pt x="f17" y="f14"/>
                  <a:pt x="f17" y="f13"/>
                </a:cubicBezTo>
                <a:cubicBezTo>
                  <a:pt x="f17" y="f12"/>
                  <a:pt x="f16" y="f10"/>
                  <a:pt x="f9" y="f10"/>
                </a:cubicBezTo>
                <a:close/>
                <a:moveTo>
                  <a:pt x="f18" y="f19"/>
                </a:moveTo>
                <a:lnTo>
                  <a:pt x="f20" y="f19"/>
                </a:lnTo>
                <a:lnTo>
                  <a:pt x="f20" y="f21"/>
                </a:lnTo>
                <a:lnTo>
                  <a:pt x="f22" y="f21"/>
                </a:lnTo>
                <a:close/>
                <a:moveTo>
                  <a:pt x="f2" y="f19"/>
                </a:moveTo>
                <a:lnTo>
                  <a:pt x="f23" y="f19"/>
                </a:lnTo>
                <a:lnTo>
                  <a:pt x="f23" y="f24"/>
                </a:lnTo>
                <a:lnTo>
                  <a:pt x="f20" y="f24"/>
                </a:lnTo>
                <a:lnTo>
                  <a:pt x="f20" y="f25"/>
                </a:lnTo>
                <a:cubicBezTo>
                  <a:pt x="f26" y="f27"/>
                  <a:pt x="f28" y="f29"/>
                  <a:pt x="f28" y="f30"/>
                </a:cubicBezTo>
                <a:cubicBezTo>
                  <a:pt x="f28" y="f31"/>
                  <a:pt x="f26" y="f32"/>
                  <a:pt x="f20" y="f33"/>
                </a:cubicBezTo>
                <a:lnTo>
                  <a:pt x="f20" y="f4"/>
                </a:lnTo>
                <a:lnTo>
                  <a:pt x="f2" y="f4"/>
                </a:lnTo>
                <a:close/>
                <a:moveTo>
                  <a:pt x="f34" y="f2"/>
                </a:moveTo>
                <a:lnTo>
                  <a:pt x="f35" y="f36"/>
                </a:lnTo>
                <a:lnTo>
                  <a:pt x="f34" y="f3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accent6">
                  <a:lumMod val="60000"/>
                  <a:lumOff val="40000"/>
                </a:schemeClr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1" name="Right Triangle 17">
            <a:extLst>
              <a:ext uri="{FF2B5EF4-FFF2-40B4-BE49-F238E27FC236}">
                <a16:creationId xmlns:a16="http://schemas.microsoft.com/office/drawing/2014/main" id="{9AADC55A-9695-8DFF-5F50-FC5639181657}"/>
              </a:ext>
            </a:extLst>
          </p:cNvPr>
          <p:cNvSpPr/>
          <p:nvPr/>
        </p:nvSpPr>
        <p:spPr>
          <a:xfrm>
            <a:off x="5060042" y="3433518"/>
            <a:ext cx="358609" cy="426997"/>
          </a:xfrm>
          <a:custGeom>
            <a:avLst/>
            <a:gdLst>
              <a:gd name="f0" fmla="val w"/>
              <a:gd name="f1" fmla="val h"/>
              <a:gd name="f2" fmla="val 0"/>
              <a:gd name="f3" fmla="val 2721114"/>
              <a:gd name="f4" fmla="val 3240000"/>
              <a:gd name="f5" fmla="val 2179233"/>
              <a:gd name="f6" fmla="val 2431577"/>
              <a:gd name="f7" fmla="val 2611489"/>
              <a:gd name="f8" fmla="val 1999321"/>
              <a:gd name="f9" fmla="val 2780851"/>
              <a:gd name="f10" fmla="val 2960763"/>
              <a:gd name="f11" fmla="val 2348595"/>
              <a:gd name="f12" fmla="val 2528507"/>
              <a:gd name="f13" fmla="val 2263914"/>
              <a:gd name="f14" fmla="val 2238970"/>
              <a:gd name="f15" fmla="val 2516419"/>
              <a:gd name="f16" fmla="val 2443665"/>
              <a:gd name="f17" fmla="val 2696170"/>
              <a:gd name="f18" fmla="val 2948675"/>
              <a:gd name="f19" fmla="val 3153370"/>
              <a:gd name="f20" fmla="val 2011409"/>
              <a:gd name="f21" fmla="val 1806714"/>
              <a:gd name="f22" fmla="val 1576134"/>
              <a:gd name="f23" fmla="val 17032"/>
              <a:gd name="f24" fmla="val 2276728"/>
              <a:gd name="f25" fmla="val 17033"/>
              <a:gd name="f26" fmla="val 1576135"/>
              <a:gd name="f27" fmla="val 1321887"/>
              <a:gd name="f28" fmla="val 996125"/>
              <a:gd name="f29" fmla="val 2160187"/>
              <a:gd name="f30" fmla="val 1979345"/>
              <a:gd name="f31" fmla="val 2161001"/>
              <a:gd name="f32" fmla="val 1738579"/>
              <a:gd name="f33" fmla="val 2402384"/>
              <a:gd name="f34" fmla="val 2700000"/>
              <a:gd name="f35" fmla="val 2997617"/>
              <a:gd name="f36" fmla="val 3238999"/>
              <a:gd name="f37" fmla="val 3239814"/>
              <a:gd name="f38" fmla="val 1436085"/>
              <a:gd name="f39" fmla="val 2287664"/>
              <a:gd name="f40" fmla="val 888809"/>
              <a:gd name="f41" fmla="*/ f0 1 2721114"/>
              <a:gd name="f42" fmla="*/ f1 1 3240000"/>
              <a:gd name="f43" fmla="val f2"/>
              <a:gd name="f44" fmla="val f3"/>
              <a:gd name="f45" fmla="val f4"/>
              <a:gd name="f46" fmla="+- f45 0 f43"/>
              <a:gd name="f47" fmla="+- f44 0 f43"/>
              <a:gd name="f48" fmla="*/ f47 1 2721114"/>
              <a:gd name="f49" fmla="*/ f46 1 3240000"/>
              <a:gd name="f50" fmla="*/ f43 1 f48"/>
              <a:gd name="f51" fmla="*/ f44 1 f48"/>
              <a:gd name="f52" fmla="*/ f43 1 f49"/>
              <a:gd name="f53" fmla="*/ f45 1 f49"/>
              <a:gd name="f54" fmla="*/ f50 f41 1"/>
              <a:gd name="f55" fmla="*/ f51 f41 1"/>
              <a:gd name="f56" fmla="*/ f53 f42 1"/>
              <a:gd name="f57" fmla="*/ f52 f4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4" t="f57" r="f55" b="f56"/>
            <a:pathLst>
              <a:path w="2721114" h="3240000">
                <a:moveTo>
                  <a:pt x="f5" y="f6"/>
                </a:moveTo>
                <a:lnTo>
                  <a:pt x="f5" y="f7"/>
                </a:lnTo>
                <a:lnTo>
                  <a:pt x="f8" y="f7"/>
                </a:lnTo>
                <a:lnTo>
                  <a:pt x="f8" y="f9"/>
                </a:lnTo>
                <a:lnTo>
                  <a:pt x="f5" y="f9"/>
                </a:lnTo>
                <a:lnTo>
                  <a:pt x="f5" y="f10"/>
                </a:lnTo>
                <a:lnTo>
                  <a:pt x="f11" y="f10"/>
                </a:lnTo>
                <a:lnTo>
                  <a:pt x="f11" y="f9"/>
                </a:lnTo>
                <a:lnTo>
                  <a:pt x="f12" y="f9"/>
                </a:lnTo>
                <a:lnTo>
                  <a:pt x="f12" y="f7"/>
                </a:lnTo>
                <a:lnTo>
                  <a:pt x="f11" y="f7"/>
                </a:lnTo>
                <a:lnTo>
                  <a:pt x="f11" y="f6"/>
                </a:lnTo>
                <a:close/>
                <a:moveTo>
                  <a:pt x="f13" y="f14"/>
                </a:moveTo>
                <a:cubicBezTo>
                  <a:pt x="f15" y="f14"/>
                  <a:pt x="f3" y="f16"/>
                  <a:pt x="f3" y="f17"/>
                </a:cubicBezTo>
                <a:cubicBezTo>
                  <a:pt x="f3" y="f18"/>
                  <a:pt x="f15" y="f19"/>
                  <a:pt x="f13" y="f19"/>
                </a:cubicBezTo>
                <a:cubicBezTo>
                  <a:pt x="f20" y="f19"/>
                  <a:pt x="f21" y="f18"/>
                  <a:pt x="f21" y="f17"/>
                </a:cubicBezTo>
                <a:cubicBezTo>
                  <a:pt x="f21" y="f16"/>
                  <a:pt x="f20" y="f14"/>
                  <a:pt x="f13" y="f14"/>
                </a:cubicBezTo>
                <a:close/>
                <a:moveTo>
                  <a:pt x="f22" y="f23"/>
                </a:moveTo>
                <a:lnTo>
                  <a:pt x="f24" y="f23"/>
                </a:lnTo>
                <a:lnTo>
                  <a:pt x="f24" y="f25"/>
                </a:lnTo>
                <a:lnTo>
                  <a:pt x="f26" y="f25"/>
                </a:lnTo>
                <a:close/>
                <a:moveTo>
                  <a:pt x="f2" y="f23"/>
                </a:moveTo>
                <a:lnTo>
                  <a:pt x="f27" y="f23"/>
                </a:lnTo>
                <a:lnTo>
                  <a:pt x="f27" y="f28"/>
                </a:lnTo>
                <a:lnTo>
                  <a:pt x="f24" y="f28"/>
                </a:lnTo>
                <a:lnTo>
                  <a:pt x="f24" y="f29"/>
                </a:lnTo>
                <a:cubicBezTo>
                  <a:pt x="f30" y="f31"/>
                  <a:pt x="f32" y="f33"/>
                  <a:pt x="f32" y="f34"/>
                </a:cubicBezTo>
                <a:cubicBezTo>
                  <a:pt x="f32" y="f35"/>
                  <a:pt x="f30" y="f36"/>
                  <a:pt x="f24" y="f37"/>
                </a:cubicBezTo>
                <a:lnTo>
                  <a:pt x="f24" y="f4"/>
                </a:lnTo>
                <a:lnTo>
                  <a:pt x="f2" y="f4"/>
                </a:lnTo>
                <a:close/>
                <a:moveTo>
                  <a:pt x="f38" y="f2"/>
                </a:moveTo>
                <a:lnTo>
                  <a:pt x="f39" y="f40"/>
                </a:lnTo>
                <a:lnTo>
                  <a:pt x="f38" y="f4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accent6">
                  <a:lumMod val="60000"/>
                  <a:lumOff val="40000"/>
                </a:schemeClr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2" name="Right Triangle 17">
            <a:extLst>
              <a:ext uri="{FF2B5EF4-FFF2-40B4-BE49-F238E27FC236}">
                <a16:creationId xmlns:a16="http://schemas.microsoft.com/office/drawing/2014/main" id="{4C9CBC82-1B90-AA78-61F3-1E35F7443475}"/>
              </a:ext>
            </a:extLst>
          </p:cNvPr>
          <p:cNvSpPr/>
          <p:nvPr/>
        </p:nvSpPr>
        <p:spPr>
          <a:xfrm>
            <a:off x="6372599" y="3433518"/>
            <a:ext cx="358609" cy="426997"/>
          </a:xfrm>
          <a:custGeom>
            <a:avLst/>
            <a:gdLst>
              <a:gd name="f0" fmla="val w"/>
              <a:gd name="f1" fmla="val h"/>
              <a:gd name="f2" fmla="val 0"/>
              <a:gd name="f3" fmla="val 2721114"/>
              <a:gd name="f4" fmla="val 3240000"/>
              <a:gd name="f5" fmla="val 2136698"/>
              <a:gd name="f6" fmla="val 2449196"/>
              <a:gd name="f7" fmla="val 2016940"/>
              <a:gd name="f8" fmla="val 2568954"/>
              <a:gd name="f9" fmla="val 2144156"/>
              <a:gd name="f10" fmla="val 2696170"/>
              <a:gd name="f11" fmla="val 2823386"/>
              <a:gd name="f12" fmla="val 2943144"/>
              <a:gd name="f13" fmla="val 2263914"/>
              <a:gd name="f14" fmla="val 2815928"/>
              <a:gd name="f15" fmla="val 2391130"/>
              <a:gd name="f16" fmla="val 2510888"/>
              <a:gd name="f17" fmla="val 2383672"/>
              <a:gd name="f18" fmla="val 2576412"/>
              <a:gd name="f19" fmla="val 2238970"/>
              <a:gd name="f20" fmla="val 2516419"/>
              <a:gd name="f21" fmla="val 2443665"/>
              <a:gd name="f22" fmla="val 2948675"/>
              <a:gd name="f23" fmla="val 3153370"/>
              <a:gd name="f24" fmla="val 2011409"/>
              <a:gd name="f25" fmla="val 1806714"/>
              <a:gd name="f26" fmla="val 1576134"/>
              <a:gd name="f27" fmla="val 17032"/>
              <a:gd name="f28" fmla="val 2276728"/>
              <a:gd name="f29" fmla="val 17033"/>
              <a:gd name="f30" fmla="val 1576135"/>
              <a:gd name="f31" fmla="val 1321887"/>
              <a:gd name="f32" fmla="val 996125"/>
              <a:gd name="f33" fmla="val 2160187"/>
              <a:gd name="f34" fmla="val 1979345"/>
              <a:gd name="f35" fmla="val 2161001"/>
              <a:gd name="f36" fmla="val 1738579"/>
              <a:gd name="f37" fmla="val 2402384"/>
              <a:gd name="f38" fmla="val 2700000"/>
              <a:gd name="f39" fmla="val 2997617"/>
              <a:gd name="f40" fmla="val 3238999"/>
              <a:gd name="f41" fmla="val 3239814"/>
              <a:gd name="f42" fmla="val 1436085"/>
              <a:gd name="f43" fmla="val 2287664"/>
              <a:gd name="f44" fmla="val 888809"/>
              <a:gd name="f45" fmla="*/ f0 1 2721114"/>
              <a:gd name="f46" fmla="*/ f1 1 3240000"/>
              <a:gd name="f47" fmla="val f2"/>
              <a:gd name="f48" fmla="val f3"/>
              <a:gd name="f49" fmla="val f4"/>
              <a:gd name="f50" fmla="+- f49 0 f47"/>
              <a:gd name="f51" fmla="+- f48 0 f47"/>
              <a:gd name="f52" fmla="*/ f51 1 2721114"/>
              <a:gd name="f53" fmla="*/ f50 1 3240000"/>
              <a:gd name="f54" fmla="*/ f47 1 f52"/>
              <a:gd name="f55" fmla="*/ f48 1 f52"/>
              <a:gd name="f56" fmla="*/ f47 1 f53"/>
              <a:gd name="f57" fmla="*/ f49 1 f53"/>
              <a:gd name="f58" fmla="*/ f54 f45 1"/>
              <a:gd name="f59" fmla="*/ f55 f45 1"/>
              <a:gd name="f60" fmla="*/ f57 f46 1"/>
              <a:gd name="f61" fmla="*/ f56 f4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8" t="f61" r="f59" b="f60"/>
            <a:pathLst>
              <a:path w="2721114" h="3240000">
                <a:moveTo>
                  <a:pt x="f5" y="f6"/>
                </a:moveTo>
                <a:lnTo>
                  <a:pt x="f7" y="f8"/>
                </a:lnTo>
                <a:lnTo>
                  <a:pt x="f9" y="f10"/>
                </a:lnTo>
                <a:lnTo>
                  <a:pt x="f7" y="f11"/>
                </a:lnTo>
                <a:lnTo>
                  <a:pt x="f5" y="f12"/>
                </a:lnTo>
                <a:lnTo>
                  <a:pt x="f13" y="f14"/>
                </a:lnTo>
                <a:lnTo>
                  <a:pt x="f15" y="f12"/>
                </a:lnTo>
                <a:lnTo>
                  <a:pt x="f16" y="f11"/>
                </a:lnTo>
                <a:lnTo>
                  <a:pt x="f17" y="f10"/>
                </a:lnTo>
                <a:lnTo>
                  <a:pt x="f16" y="f8"/>
                </a:lnTo>
                <a:lnTo>
                  <a:pt x="f15" y="f6"/>
                </a:lnTo>
                <a:lnTo>
                  <a:pt x="f13" y="f18"/>
                </a:lnTo>
                <a:close/>
                <a:moveTo>
                  <a:pt x="f13" y="f19"/>
                </a:moveTo>
                <a:cubicBezTo>
                  <a:pt x="f20" y="f19"/>
                  <a:pt x="f3" y="f21"/>
                  <a:pt x="f3" y="f10"/>
                </a:cubicBezTo>
                <a:cubicBezTo>
                  <a:pt x="f3" y="f22"/>
                  <a:pt x="f20" y="f23"/>
                  <a:pt x="f13" y="f23"/>
                </a:cubicBezTo>
                <a:cubicBezTo>
                  <a:pt x="f24" y="f23"/>
                  <a:pt x="f25" y="f22"/>
                  <a:pt x="f25" y="f10"/>
                </a:cubicBezTo>
                <a:cubicBezTo>
                  <a:pt x="f25" y="f21"/>
                  <a:pt x="f24" y="f19"/>
                  <a:pt x="f13" y="f19"/>
                </a:cubicBezTo>
                <a:close/>
                <a:moveTo>
                  <a:pt x="f26" y="f27"/>
                </a:moveTo>
                <a:lnTo>
                  <a:pt x="f28" y="f27"/>
                </a:lnTo>
                <a:lnTo>
                  <a:pt x="f28" y="f29"/>
                </a:lnTo>
                <a:lnTo>
                  <a:pt x="f30" y="f29"/>
                </a:lnTo>
                <a:close/>
                <a:moveTo>
                  <a:pt x="f2" y="f27"/>
                </a:moveTo>
                <a:lnTo>
                  <a:pt x="f31" y="f27"/>
                </a:lnTo>
                <a:lnTo>
                  <a:pt x="f31" y="f32"/>
                </a:lnTo>
                <a:lnTo>
                  <a:pt x="f28" y="f32"/>
                </a:lnTo>
                <a:lnTo>
                  <a:pt x="f28" y="f33"/>
                </a:lnTo>
                <a:cubicBezTo>
                  <a:pt x="f34" y="f35"/>
                  <a:pt x="f36" y="f37"/>
                  <a:pt x="f36" y="f38"/>
                </a:cubicBezTo>
                <a:cubicBezTo>
                  <a:pt x="f36" y="f39"/>
                  <a:pt x="f34" y="f40"/>
                  <a:pt x="f28" y="f41"/>
                </a:cubicBezTo>
                <a:lnTo>
                  <a:pt x="f28" y="f4"/>
                </a:lnTo>
                <a:lnTo>
                  <a:pt x="f2" y="f4"/>
                </a:lnTo>
                <a:close/>
                <a:moveTo>
                  <a:pt x="f42" y="f2"/>
                </a:moveTo>
                <a:lnTo>
                  <a:pt x="f43" y="f44"/>
                </a:lnTo>
                <a:lnTo>
                  <a:pt x="f42" y="f44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accent6">
                  <a:lumMod val="60000"/>
                  <a:lumOff val="40000"/>
                </a:schemeClr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3" name="Oval 44">
            <a:extLst>
              <a:ext uri="{FF2B5EF4-FFF2-40B4-BE49-F238E27FC236}">
                <a16:creationId xmlns:a16="http://schemas.microsoft.com/office/drawing/2014/main" id="{AAE9E6D8-824A-DBA3-FB32-C7F054158939}"/>
              </a:ext>
            </a:extLst>
          </p:cNvPr>
          <p:cNvSpPr/>
          <p:nvPr/>
        </p:nvSpPr>
        <p:spPr>
          <a:xfrm>
            <a:off x="7028882" y="3433518"/>
            <a:ext cx="358609" cy="426997"/>
          </a:xfrm>
          <a:custGeom>
            <a:avLst/>
            <a:gdLst>
              <a:gd name="f0" fmla="val w"/>
              <a:gd name="f1" fmla="val h"/>
              <a:gd name="f2" fmla="val 0"/>
              <a:gd name="f3" fmla="val 2721114"/>
              <a:gd name="f4" fmla="val 3240000"/>
              <a:gd name="f5" fmla="val 2519839"/>
              <a:gd name="f6" fmla="val 2469622"/>
              <a:gd name="f7" fmla="val 2201779"/>
              <a:gd name="f8" fmla="val 2787682"/>
              <a:gd name="f9" fmla="val 2003023"/>
              <a:gd name="f10" fmla="val 2588926"/>
              <a:gd name="f11" fmla="val 1901669"/>
              <a:gd name="f12" fmla="val 2690281"/>
              <a:gd name="f13" fmla="val 2203868"/>
              <a:gd name="f14" fmla="val 2992480"/>
              <a:gd name="f15" fmla="val 2305222"/>
              <a:gd name="f16" fmla="val 2891125"/>
              <a:gd name="f17" fmla="val 2303133"/>
              <a:gd name="f18" fmla="val 2889037"/>
              <a:gd name="f19" fmla="val 2621194"/>
              <a:gd name="f20" fmla="val 2570977"/>
              <a:gd name="f21" fmla="val 2263914"/>
              <a:gd name="f22" fmla="val 2238970"/>
              <a:gd name="f23" fmla="val 2516419"/>
              <a:gd name="f24" fmla="val 2443665"/>
              <a:gd name="f25" fmla="val 2696170"/>
              <a:gd name="f26" fmla="val 2948675"/>
              <a:gd name="f27" fmla="val 3153370"/>
              <a:gd name="f28" fmla="val 2011409"/>
              <a:gd name="f29" fmla="val 1806714"/>
              <a:gd name="f30" fmla="val 1576134"/>
              <a:gd name="f31" fmla="val 17032"/>
              <a:gd name="f32" fmla="val 2276728"/>
              <a:gd name="f33" fmla="val 17033"/>
              <a:gd name="f34" fmla="val 1576135"/>
              <a:gd name="f35" fmla="val 1321887"/>
              <a:gd name="f36" fmla="val 996125"/>
              <a:gd name="f37" fmla="val 2160187"/>
              <a:gd name="f38" fmla="val 1979345"/>
              <a:gd name="f39" fmla="val 2161001"/>
              <a:gd name="f40" fmla="val 1738579"/>
              <a:gd name="f41" fmla="val 2402384"/>
              <a:gd name="f42" fmla="val 2700000"/>
              <a:gd name="f43" fmla="val 2997617"/>
              <a:gd name="f44" fmla="val 3238999"/>
              <a:gd name="f45" fmla="val 3239814"/>
              <a:gd name="f46" fmla="val 1436085"/>
              <a:gd name="f47" fmla="val 2287664"/>
              <a:gd name="f48" fmla="val 888809"/>
              <a:gd name="f49" fmla="*/ f0 1 2721114"/>
              <a:gd name="f50" fmla="*/ f1 1 3240000"/>
              <a:gd name="f51" fmla="val f2"/>
              <a:gd name="f52" fmla="val f3"/>
              <a:gd name="f53" fmla="val f4"/>
              <a:gd name="f54" fmla="+- f53 0 f51"/>
              <a:gd name="f55" fmla="+- f52 0 f51"/>
              <a:gd name="f56" fmla="*/ f55 1 2721114"/>
              <a:gd name="f57" fmla="*/ f54 1 3240000"/>
              <a:gd name="f58" fmla="*/ f51 1 f56"/>
              <a:gd name="f59" fmla="*/ f52 1 f56"/>
              <a:gd name="f60" fmla="*/ f51 1 f57"/>
              <a:gd name="f61" fmla="*/ f53 1 f57"/>
              <a:gd name="f62" fmla="*/ f58 f49 1"/>
              <a:gd name="f63" fmla="*/ f59 f49 1"/>
              <a:gd name="f64" fmla="*/ f61 f50 1"/>
              <a:gd name="f65" fmla="*/ f60 f5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62" t="f65" r="f63" b="f64"/>
            <a:pathLst>
              <a:path w="2721114" h="3240000">
                <a:moveTo>
                  <a:pt x="f5" y="f6"/>
                </a:moveTo>
                <a:lnTo>
                  <a:pt x="f7" y="f8"/>
                </a:lnTo>
                <a:lnTo>
                  <a:pt x="f9" y="f10"/>
                </a:lnTo>
                <a:lnTo>
                  <a:pt x="f11" y="f12"/>
                </a:lnTo>
                <a:lnTo>
                  <a:pt x="f13" y="f14"/>
                </a:lnTo>
                <a:lnTo>
                  <a:pt x="f15" y="f16"/>
                </a:lnTo>
                <a:lnTo>
                  <a:pt x="f17" y="f18"/>
                </a:lnTo>
                <a:lnTo>
                  <a:pt x="f19" y="f20"/>
                </a:lnTo>
                <a:close/>
                <a:moveTo>
                  <a:pt x="f21" y="f22"/>
                </a:moveTo>
                <a:cubicBezTo>
                  <a:pt x="f23" y="f22"/>
                  <a:pt x="f3" y="f24"/>
                  <a:pt x="f3" y="f25"/>
                </a:cubicBezTo>
                <a:cubicBezTo>
                  <a:pt x="f3" y="f26"/>
                  <a:pt x="f23" y="f27"/>
                  <a:pt x="f21" y="f27"/>
                </a:cubicBezTo>
                <a:cubicBezTo>
                  <a:pt x="f28" y="f27"/>
                  <a:pt x="f29" y="f26"/>
                  <a:pt x="f29" y="f25"/>
                </a:cubicBezTo>
                <a:cubicBezTo>
                  <a:pt x="f29" y="f24"/>
                  <a:pt x="f28" y="f22"/>
                  <a:pt x="f21" y="f22"/>
                </a:cubicBezTo>
                <a:close/>
                <a:moveTo>
                  <a:pt x="f30" y="f31"/>
                </a:moveTo>
                <a:lnTo>
                  <a:pt x="f32" y="f31"/>
                </a:lnTo>
                <a:lnTo>
                  <a:pt x="f32" y="f33"/>
                </a:lnTo>
                <a:lnTo>
                  <a:pt x="f34" y="f33"/>
                </a:lnTo>
                <a:close/>
                <a:moveTo>
                  <a:pt x="f2" y="f31"/>
                </a:moveTo>
                <a:lnTo>
                  <a:pt x="f35" y="f31"/>
                </a:lnTo>
                <a:lnTo>
                  <a:pt x="f35" y="f36"/>
                </a:lnTo>
                <a:lnTo>
                  <a:pt x="f32" y="f36"/>
                </a:lnTo>
                <a:lnTo>
                  <a:pt x="f32" y="f37"/>
                </a:lnTo>
                <a:cubicBezTo>
                  <a:pt x="f38" y="f39"/>
                  <a:pt x="f40" y="f41"/>
                  <a:pt x="f40" y="f42"/>
                </a:cubicBezTo>
                <a:cubicBezTo>
                  <a:pt x="f40" y="f43"/>
                  <a:pt x="f38" y="f44"/>
                  <a:pt x="f32" y="f45"/>
                </a:cubicBezTo>
                <a:lnTo>
                  <a:pt x="f32" y="f4"/>
                </a:lnTo>
                <a:lnTo>
                  <a:pt x="f2" y="f4"/>
                </a:lnTo>
                <a:close/>
                <a:moveTo>
                  <a:pt x="f46" y="f2"/>
                </a:moveTo>
                <a:lnTo>
                  <a:pt x="f47" y="f48"/>
                </a:lnTo>
                <a:lnTo>
                  <a:pt x="f46" y="f48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accent6">
                  <a:lumMod val="60000"/>
                  <a:lumOff val="40000"/>
                </a:schemeClr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4" name="Google Shape;6000;p67">
            <a:extLst>
              <a:ext uri="{FF2B5EF4-FFF2-40B4-BE49-F238E27FC236}">
                <a16:creationId xmlns:a16="http://schemas.microsoft.com/office/drawing/2014/main" id="{356012A9-2939-BA2E-AD72-7C3F8930AAAD}"/>
              </a:ext>
            </a:extLst>
          </p:cNvPr>
          <p:cNvSpPr/>
          <p:nvPr/>
        </p:nvSpPr>
        <p:spPr>
          <a:xfrm>
            <a:off x="1957108" y="1109084"/>
            <a:ext cx="453185" cy="462357"/>
          </a:xfrm>
          <a:custGeom>
            <a:avLst/>
            <a:gdLst>
              <a:gd name="f0" fmla="val w"/>
              <a:gd name="f1" fmla="val h"/>
              <a:gd name="f2" fmla="val 0"/>
              <a:gd name="f3" fmla="val 12446"/>
              <a:gd name="f4" fmla="val 12698"/>
              <a:gd name="f5" fmla="val 6239"/>
              <a:gd name="f6" fmla="val 1"/>
              <a:gd name="f7" fmla="val 5105"/>
              <a:gd name="f8" fmla="val 4191"/>
              <a:gd name="f9" fmla="val 915"/>
              <a:gd name="f10" fmla="val 4159"/>
              <a:gd name="f11" fmla="val 2112"/>
              <a:gd name="f12" fmla="val 3088"/>
              <a:gd name="f13" fmla="val 4852"/>
              <a:gd name="f14" fmla="val 3939"/>
              <a:gd name="f15" fmla="val 5798"/>
              <a:gd name="f16" fmla="val 4097"/>
              <a:gd name="f17" fmla="val 5294"/>
              <a:gd name="f18" fmla="val 5483"/>
              <a:gd name="f19" fmla="val 6333"/>
              <a:gd name="f20" fmla="val 7310"/>
              <a:gd name="f21" fmla="val 7657"/>
              <a:gd name="f22" fmla="val 4222"/>
              <a:gd name="f23" fmla="val 7972"/>
              <a:gd name="f24" fmla="val 4380"/>
              <a:gd name="f25" fmla="val 8255"/>
              <a:gd name="f26" fmla="val 3403"/>
              <a:gd name="f27" fmla="val 9043"/>
              <a:gd name="f28" fmla="val 3057"/>
              <a:gd name="f29" fmla="val 8728"/>
              <a:gd name="f30" fmla="val 2584"/>
              <a:gd name="f31" fmla="val 8570"/>
              <a:gd name="f32" fmla="val 946"/>
              <a:gd name="f33" fmla="val 8602"/>
              <a:gd name="f34" fmla="val 9515"/>
              <a:gd name="f35" fmla="val 10650"/>
              <a:gd name="f36" fmla="val 11784"/>
              <a:gd name="f37" fmla="val 12697"/>
              <a:gd name="f38" fmla="val 3246"/>
              <a:gd name="f39" fmla="val 4128"/>
              <a:gd name="f40" fmla="val 11752"/>
              <a:gd name="f41" fmla="val 10303"/>
              <a:gd name="f42" fmla="val 4096"/>
              <a:gd name="f43" fmla="val 9988"/>
              <a:gd name="f44" fmla="val 9704"/>
              <a:gd name="f45" fmla="val 4947"/>
              <a:gd name="f46" fmla="val 8917"/>
              <a:gd name="f47" fmla="val 9232"/>
              <a:gd name="f48" fmla="val 5766"/>
              <a:gd name="f49" fmla="val 9389"/>
              <a:gd name="f50" fmla="val 6743"/>
              <a:gd name="f51" fmla="val 7184"/>
              <a:gd name="f52" fmla="val 9200"/>
              <a:gd name="f53" fmla="val 7530"/>
              <a:gd name="f54" fmla="val 8507"/>
              <a:gd name="f55" fmla="val 8350"/>
              <a:gd name="f56" fmla="val 8287"/>
              <a:gd name="f57" fmla="val 10366"/>
              <a:gd name="f58" fmla="val 11500"/>
              <a:gd name="f59" fmla="val 12414"/>
              <a:gd name="f60" fmla="val 12445"/>
              <a:gd name="f61" fmla="val 11563"/>
              <a:gd name="f62" fmla="val 9862"/>
              <a:gd name="f63" fmla="val 9421"/>
              <a:gd name="f64" fmla="val 8759"/>
              <a:gd name="f65" fmla="val 9074"/>
              <a:gd name="f66" fmla="val 8097"/>
              <a:gd name="f67" fmla="val 8318"/>
              <a:gd name="f68" fmla="val 7625"/>
              <a:gd name="f69" fmla="val 5451"/>
              <a:gd name="f70" fmla="val 6680"/>
              <a:gd name="f71" fmla="val 3908"/>
              <a:gd name="f72" fmla="val 7404"/>
              <a:gd name="f73" fmla="val 64"/>
              <a:gd name="f74" fmla="*/ f0 1 12446"/>
              <a:gd name="f75" fmla="*/ f1 1 12698"/>
              <a:gd name="f76" fmla="val f2"/>
              <a:gd name="f77" fmla="val f3"/>
              <a:gd name="f78" fmla="val f4"/>
              <a:gd name="f79" fmla="+- f78 0 f76"/>
              <a:gd name="f80" fmla="+- f77 0 f76"/>
              <a:gd name="f81" fmla="*/ f80 1 12446"/>
              <a:gd name="f82" fmla="*/ f79 1 12698"/>
              <a:gd name="f83" fmla="*/ f76 1 f81"/>
              <a:gd name="f84" fmla="*/ f77 1 f81"/>
              <a:gd name="f85" fmla="*/ f76 1 f82"/>
              <a:gd name="f86" fmla="*/ f78 1 f82"/>
              <a:gd name="f87" fmla="*/ f83 f74 1"/>
              <a:gd name="f88" fmla="*/ f84 f74 1"/>
              <a:gd name="f89" fmla="*/ f86 f75 1"/>
              <a:gd name="f90" fmla="*/ f85 f7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87" t="f90" r="f88" b="f89"/>
            <a:pathLst>
              <a:path w="12446" h="12698">
                <a:moveTo>
                  <a:pt x="f5" y="f6"/>
                </a:moveTo>
                <a:cubicBezTo>
                  <a:pt x="f7" y="f6"/>
                  <a:pt x="f8" y="f9"/>
                  <a:pt x="f10" y="f11"/>
                </a:cubicBezTo>
                <a:cubicBezTo>
                  <a:pt x="f10" y="f12"/>
                  <a:pt x="f13" y="f14"/>
                  <a:pt x="f15" y="f16"/>
                </a:cubicBezTo>
                <a:lnTo>
                  <a:pt x="f15" y="f17"/>
                </a:lnTo>
                <a:cubicBezTo>
                  <a:pt x="f13" y="f18"/>
                  <a:pt x="f10" y="f19"/>
                  <a:pt x="f10" y="f20"/>
                </a:cubicBezTo>
                <a:cubicBezTo>
                  <a:pt x="f10" y="f21"/>
                  <a:pt x="f22" y="f23"/>
                  <a:pt x="f24" y="f25"/>
                </a:cubicBezTo>
                <a:lnTo>
                  <a:pt x="f26" y="f27"/>
                </a:lnTo>
                <a:cubicBezTo>
                  <a:pt x="f28" y="f29"/>
                  <a:pt x="f30" y="f31"/>
                  <a:pt x="f11" y="f31"/>
                </a:cubicBezTo>
                <a:cubicBezTo>
                  <a:pt x="f32" y="f33"/>
                  <a:pt x="f6" y="f34"/>
                  <a:pt x="f6" y="f35"/>
                </a:cubicBezTo>
                <a:cubicBezTo>
                  <a:pt x="f6" y="f36"/>
                  <a:pt x="f32" y="f37"/>
                  <a:pt x="f11" y="f37"/>
                </a:cubicBezTo>
                <a:cubicBezTo>
                  <a:pt x="f38" y="f37"/>
                  <a:pt x="f39" y="f40"/>
                  <a:pt x="f8" y="f35"/>
                </a:cubicBezTo>
                <a:cubicBezTo>
                  <a:pt x="f8" y="f41"/>
                  <a:pt x="f42" y="f43"/>
                  <a:pt x="f14" y="f44"/>
                </a:cubicBezTo>
                <a:lnTo>
                  <a:pt x="f45" y="f46"/>
                </a:lnTo>
                <a:cubicBezTo>
                  <a:pt x="f17" y="f47"/>
                  <a:pt x="f48" y="f49"/>
                  <a:pt x="f5" y="f49"/>
                </a:cubicBezTo>
                <a:cubicBezTo>
                  <a:pt x="f50" y="f49"/>
                  <a:pt x="f51" y="f52"/>
                  <a:pt x="f53" y="f46"/>
                </a:cubicBezTo>
                <a:lnTo>
                  <a:pt x="f54" y="f44"/>
                </a:lnTo>
                <a:cubicBezTo>
                  <a:pt x="f55" y="f43"/>
                  <a:pt x="f56" y="f41"/>
                  <a:pt x="f56" y="f35"/>
                </a:cubicBezTo>
                <a:cubicBezTo>
                  <a:pt x="f56" y="f36"/>
                  <a:pt x="f47" y="f37"/>
                  <a:pt x="f57" y="f37"/>
                </a:cubicBezTo>
                <a:cubicBezTo>
                  <a:pt x="f58" y="f37"/>
                  <a:pt x="f59" y="f40"/>
                  <a:pt x="f60" y="f35"/>
                </a:cubicBezTo>
                <a:cubicBezTo>
                  <a:pt x="f60" y="f34"/>
                  <a:pt x="f61" y="f33"/>
                  <a:pt x="f57" y="f31"/>
                </a:cubicBezTo>
                <a:cubicBezTo>
                  <a:pt x="f62" y="f31"/>
                  <a:pt x="f63" y="f64"/>
                  <a:pt x="f65" y="f27"/>
                </a:cubicBezTo>
                <a:lnTo>
                  <a:pt x="f66" y="f25"/>
                </a:lnTo>
                <a:cubicBezTo>
                  <a:pt x="f25" y="f23"/>
                  <a:pt x="f67" y="f21"/>
                  <a:pt x="f67" y="f20"/>
                </a:cubicBezTo>
                <a:cubicBezTo>
                  <a:pt x="f67" y="f19"/>
                  <a:pt x="f68" y="f69"/>
                  <a:pt x="f70" y="f17"/>
                </a:cubicBezTo>
                <a:lnTo>
                  <a:pt x="f70" y="f16"/>
                </a:lnTo>
                <a:cubicBezTo>
                  <a:pt x="f68" y="f71"/>
                  <a:pt x="f67" y="f12"/>
                  <a:pt x="f67" y="f11"/>
                </a:cubicBezTo>
                <a:cubicBezTo>
                  <a:pt x="f67" y="f32"/>
                  <a:pt x="f72" y="f73"/>
                  <a:pt x="f5" y="f6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algn="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1050">
              <a:solidFill>
                <a:schemeClr val="accent6">
                  <a:lumMod val="60000"/>
                  <a:lumOff val="40000"/>
                </a:schemeClr>
              </a:solidFill>
              <a:cs typeface="B Nazanin" panose="00000700000000000000" pitchFamily="2" charset="-78"/>
            </a:endParaRPr>
          </a:p>
        </p:txBody>
      </p:sp>
      <p:grpSp>
        <p:nvGrpSpPr>
          <p:cNvPr id="25" name="Google Shape;6029;p67">
            <a:extLst>
              <a:ext uri="{FF2B5EF4-FFF2-40B4-BE49-F238E27FC236}">
                <a16:creationId xmlns:a16="http://schemas.microsoft.com/office/drawing/2014/main" id="{EB7830EF-822E-4248-80D2-7597F4D2DDF2}"/>
              </a:ext>
            </a:extLst>
          </p:cNvPr>
          <p:cNvGrpSpPr/>
          <p:nvPr/>
        </p:nvGrpSpPr>
        <p:grpSpPr>
          <a:xfrm>
            <a:off x="5719570" y="4064929"/>
            <a:ext cx="303114" cy="420175"/>
            <a:chOff x="7025856" y="4064928"/>
            <a:chExt cx="303114" cy="420175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26" name="Google Shape;6030;p67">
              <a:extLst>
                <a:ext uri="{FF2B5EF4-FFF2-40B4-BE49-F238E27FC236}">
                  <a16:creationId xmlns:a16="http://schemas.microsoft.com/office/drawing/2014/main" id="{B0C98D5D-B9B5-AB86-C8D9-433FAC9F86FE}"/>
                </a:ext>
              </a:extLst>
            </p:cNvPr>
            <p:cNvSpPr/>
            <p:nvPr/>
          </p:nvSpPr>
          <p:spPr>
            <a:xfrm>
              <a:off x="7190997" y="4065989"/>
              <a:ext cx="137973" cy="16410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59"/>
                <a:gd name="f4" fmla="val 4947"/>
                <a:gd name="f5" fmla="val 2552"/>
                <a:gd name="f6" fmla="val 473"/>
                <a:gd name="f7" fmla="val 2710"/>
                <a:gd name="f8" fmla="val 851"/>
                <a:gd name="f9" fmla="val 3182"/>
                <a:gd name="f10" fmla="val 3750"/>
                <a:gd name="f11" fmla="val 3687"/>
                <a:gd name="f12" fmla="val 1639"/>
                <a:gd name="f13" fmla="val 2489"/>
                <a:gd name="f14" fmla="val 441"/>
                <a:gd name="f15" fmla="*/ f0 1 4159"/>
                <a:gd name="f16" fmla="*/ f1 1 4947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4159"/>
                <a:gd name="f23" fmla="*/ f20 1 4947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4159" h="4947">
                  <a:moveTo>
                    <a:pt x="f2" y="f2"/>
                  </a:moveTo>
                  <a:lnTo>
                    <a:pt x="f2" y="f5"/>
                  </a:lnTo>
                  <a:cubicBezTo>
                    <a:pt x="f6" y="f7"/>
                    <a:pt x="f8" y="f9"/>
                    <a:pt x="f8" y="f10"/>
                  </a:cubicBezTo>
                  <a:lnTo>
                    <a:pt x="f8" y="f4"/>
                  </a:lnTo>
                  <a:lnTo>
                    <a:pt x="f3" y="f4"/>
                  </a:lnTo>
                  <a:lnTo>
                    <a:pt x="f3" y="f11"/>
                  </a:lnTo>
                  <a:cubicBezTo>
                    <a:pt x="f3" y="f12"/>
                    <a:pt x="f13" y="f2"/>
                    <a:pt x="f1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6">
                    <a:lumMod val="60000"/>
                    <a:lumOff val="4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7" name="Google Shape;6031;p67">
              <a:extLst>
                <a:ext uri="{FF2B5EF4-FFF2-40B4-BE49-F238E27FC236}">
                  <a16:creationId xmlns:a16="http://schemas.microsoft.com/office/drawing/2014/main" id="{C519F471-7C1E-508B-943F-49BC673D7CC5}"/>
                </a:ext>
              </a:extLst>
            </p:cNvPr>
            <p:cNvSpPr/>
            <p:nvPr/>
          </p:nvSpPr>
          <p:spPr>
            <a:xfrm>
              <a:off x="7163793" y="4172580"/>
              <a:ext cx="29297" cy="836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83"/>
                <a:gd name="f4" fmla="val 2522"/>
                <a:gd name="f5" fmla="val 474"/>
                <a:gd name="f6" fmla="val 1"/>
                <a:gd name="f7" fmla="val 253"/>
                <a:gd name="f8" fmla="val 95"/>
                <a:gd name="f9" fmla="val 222"/>
                <a:gd name="f10" fmla="val 442"/>
                <a:gd name="f11" fmla="val 2112"/>
                <a:gd name="f12" fmla="val 2332"/>
                <a:gd name="f13" fmla="val 190"/>
                <a:gd name="f14" fmla="val 2521"/>
                <a:gd name="f15" fmla="val 663"/>
                <a:gd name="f16" fmla="val 820"/>
                <a:gd name="f17" fmla="val 64"/>
                <a:gd name="f18" fmla="*/ f0 1 883"/>
                <a:gd name="f19" fmla="*/ f1 1 2522"/>
                <a:gd name="f20" fmla="val f2"/>
                <a:gd name="f21" fmla="val f3"/>
                <a:gd name="f22" fmla="val f4"/>
                <a:gd name="f23" fmla="+- f22 0 f20"/>
                <a:gd name="f24" fmla="+- f21 0 f20"/>
                <a:gd name="f25" fmla="*/ f24 1 883"/>
                <a:gd name="f26" fmla="*/ f23 1 2522"/>
                <a:gd name="f27" fmla="*/ f20 1 f25"/>
                <a:gd name="f28" fmla="*/ f21 1 f25"/>
                <a:gd name="f29" fmla="*/ f20 1 f26"/>
                <a:gd name="f30" fmla="*/ f22 1 f26"/>
                <a:gd name="f31" fmla="*/ f27 f18 1"/>
                <a:gd name="f32" fmla="*/ f28 f18 1"/>
                <a:gd name="f33" fmla="*/ f30 f19 1"/>
                <a:gd name="f34" fmla="*/ f29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883" h="2522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6" y="f12"/>
                    <a:pt x="f13" y="f14"/>
                    <a:pt x="f10" y="f14"/>
                  </a:cubicBezTo>
                  <a:cubicBezTo>
                    <a:pt x="f15" y="f14"/>
                    <a:pt x="f16" y="f12"/>
                    <a:pt x="f3" y="f11"/>
                  </a:cubicBezTo>
                  <a:lnTo>
                    <a:pt x="f3" y="f10"/>
                  </a:lnTo>
                  <a:cubicBezTo>
                    <a:pt x="f3" y="f9"/>
                    <a:pt x="f15" y="f17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6">
                    <a:lumMod val="60000"/>
                    <a:lumOff val="4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8" name="Google Shape;6032;p67">
              <a:extLst>
                <a:ext uri="{FF2B5EF4-FFF2-40B4-BE49-F238E27FC236}">
                  <a16:creationId xmlns:a16="http://schemas.microsoft.com/office/drawing/2014/main" id="{67839475-547A-52B3-BE29-947CD16FEA6D}"/>
                </a:ext>
              </a:extLst>
            </p:cNvPr>
            <p:cNvSpPr/>
            <p:nvPr/>
          </p:nvSpPr>
          <p:spPr>
            <a:xfrm>
              <a:off x="7026889" y="4064928"/>
              <a:ext cx="136940" cy="1630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28"/>
                <a:gd name="f4" fmla="val 4916"/>
                <a:gd name="f5" fmla="val 3687"/>
                <a:gd name="f6" fmla="val 1"/>
                <a:gd name="f7" fmla="val 1671"/>
                <a:gd name="f8" fmla="val 1639"/>
                <a:gd name="f9" fmla="val 3309"/>
                <a:gd name="f10" fmla="val 3151"/>
                <a:gd name="f11" fmla="val 3655"/>
                <a:gd name="f12" fmla="val 2710"/>
                <a:gd name="f13" fmla="val 2521"/>
                <a:gd name="f14" fmla="*/ f0 1 4128"/>
                <a:gd name="f15" fmla="*/ f1 1 4916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4128"/>
                <a:gd name="f22" fmla="*/ f19 1 4916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4128" h="4916">
                  <a:moveTo>
                    <a:pt x="f5" y="f6"/>
                  </a:moveTo>
                  <a:cubicBezTo>
                    <a:pt x="f7" y="f6"/>
                    <a:pt x="f6" y="f8"/>
                    <a:pt x="f6" y="f5"/>
                  </a:cubicBezTo>
                  <a:lnTo>
                    <a:pt x="f6" y="f4"/>
                  </a:lnTo>
                  <a:lnTo>
                    <a:pt x="f9" y="f4"/>
                  </a:lnTo>
                  <a:lnTo>
                    <a:pt x="f9" y="f5"/>
                  </a:lnTo>
                  <a:cubicBezTo>
                    <a:pt x="f9" y="f10"/>
                    <a:pt x="f11" y="f12"/>
                    <a:pt x="f3" y="f13"/>
                  </a:cubicBezTo>
                  <a:lnTo>
                    <a:pt x="f3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6">
                    <a:lumMod val="60000"/>
                    <a:lumOff val="4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9" name="Google Shape;6033;p67">
              <a:extLst>
                <a:ext uri="{FF2B5EF4-FFF2-40B4-BE49-F238E27FC236}">
                  <a16:creationId xmlns:a16="http://schemas.microsoft.com/office/drawing/2014/main" id="{2A5E7A4A-4E8F-6F78-4FF3-A05A734EB80A}"/>
                </a:ext>
              </a:extLst>
            </p:cNvPr>
            <p:cNvSpPr/>
            <p:nvPr/>
          </p:nvSpPr>
          <p:spPr>
            <a:xfrm>
              <a:off x="7025856" y="4258296"/>
              <a:ext cx="303114" cy="22680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137"/>
                <a:gd name="f4" fmla="val 6837"/>
                <a:gd name="f5" fmla="val 3151"/>
                <a:gd name="f6" fmla="val 5199"/>
                <a:gd name="f7" fmla="val 1639"/>
                <a:gd name="f8" fmla="val 3686"/>
                <a:gd name="f9" fmla="val 5356"/>
                <a:gd name="f10" fmla="val 7467"/>
                <a:gd name="f11" fmla="val 5734"/>
                <a:gd name="f12" fmla="val 5577"/>
                <a:gd name="f13" fmla="val 473"/>
                <a:gd name="f14" fmla="val 5104"/>
                <a:gd name="f15" fmla="val 819"/>
                <a:gd name="f16" fmla="val 4568"/>
                <a:gd name="f17" fmla="val 4001"/>
                <a:gd name="f18" fmla="val 3560"/>
                <a:gd name="f19" fmla="val 3371"/>
                <a:gd name="f20" fmla="*/ f0 1 9137"/>
                <a:gd name="f21" fmla="*/ f1 1 6837"/>
                <a:gd name="f22" fmla="val f2"/>
                <a:gd name="f23" fmla="val f3"/>
                <a:gd name="f24" fmla="val f4"/>
                <a:gd name="f25" fmla="+- f24 0 f22"/>
                <a:gd name="f26" fmla="+- f23 0 f22"/>
                <a:gd name="f27" fmla="*/ f26 1 9137"/>
                <a:gd name="f28" fmla="*/ f25 1 6837"/>
                <a:gd name="f29" fmla="*/ f22 1 f27"/>
                <a:gd name="f30" fmla="*/ f23 1 f27"/>
                <a:gd name="f31" fmla="*/ f22 1 f28"/>
                <a:gd name="f32" fmla="*/ f24 1 f28"/>
                <a:gd name="f33" fmla="*/ f29 f20 1"/>
                <a:gd name="f34" fmla="*/ f30 f20 1"/>
                <a:gd name="f35" fmla="*/ f32 f21 1"/>
                <a:gd name="f36" fmla="*/ f31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3" t="f36" r="f34" b="f35"/>
              <a:pathLst>
                <a:path w="9137" h="6837">
                  <a:moveTo>
                    <a:pt x="f2" y="f2"/>
                  </a:moveTo>
                  <a:lnTo>
                    <a:pt x="f2" y="f5"/>
                  </a:lnTo>
                  <a:cubicBezTo>
                    <a:pt x="f2" y="f6"/>
                    <a:pt x="f7" y="f4"/>
                    <a:pt x="f8" y="f4"/>
                  </a:cubicBezTo>
                  <a:lnTo>
                    <a:pt x="f9" y="f4"/>
                  </a:lnTo>
                  <a:cubicBezTo>
                    <a:pt x="f10" y="f4"/>
                    <a:pt x="f3" y="f6"/>
                    <a:pt x="f3" y="f5"/>
                  </a:cubicBezTo>
                  <a:lnTo>
                    <a:pt x="f3" y="f2"/>
                  </a:lnTo>
                  <a:lnTo>
                    <a:pt x="f11" y="f2"/>
                  </a:lnTo>
                  <a:cubicBezTo>
                    <a:pt x="f12" y="f13"/>
                    <a:pt x="f14" y="f15"/>
                    <a:pt x="f16" y="f15"/>
                  </a:cubicBezTo>
                  <a:cubicBezTo>
                    <a:pt x="f17" y="f15"/>
                    <a:pt x="f18" y="f13"/>
                    <a:pt x="f19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6">
                    <a:lumMod val="60000"/>
                    <a:lumOff val="4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30" name="Google Shape;6066;p67">
            <a:extLst>
              <a:ext uri="{FF2B5EF4-FFF2-40B4-BE49-F238E27FC236}">
                <a16:creationId xmlns:a16="http://schemas.microsoft.com/office/drawing/2014/main" id="{882266A2-2D5C-EEBE-74A2-659212663645}"/>
              </a:ext>
            </a:extLst>
          </p:cNvPr>
          <p:cNvGrpSpPr/>
          <p:nvPr/>
        </p:nvGrpSpPr>
        <p:grpSpPr>
          <a:xfrm>
            <a:off x="1929062" y="1800674"/>
            <a:ext cx="483150" cy="480763"/>
            <a:chOff x="3235348" y="1800673"/>
            <a:chExt cx="483150" cy="480763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31" name="Google Shape;6067;p67">
              <a:extLst>
                <a:ext uri="{FF2B5EF4-FFF2-40B4-BE49-F238E27FC236}">
                  <a16:creationId xmlns:a16="http://schemas.microsoft.com/office/drawing/2014/main" id="{64264571-B5C8-9038-2AF2-5AD010B3C23F}"/>
                </a:ext>
              </a:extLst>
            </p:cNvPr>
            <p:cNvSpPr/>
            <p:nvPr/>
          </p:nvSpPr>
          <p:spPr>
            <a:xfrm>
              <a:off x="3235348" y="1800673"/>
              <a:ext cx="386288" cy="3850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177"/>
                <a:gd name="f4" fmla="val 10145"/>
                <a:gd name="f5" fmla="val 5104"/>
                <a:gd name="f6" fmla="val 3813"/>
                <a:gd name="f7" fmla="val 5797"/>
                <a:gd name="f8" fmla="val 6364"/>
                <a:gd name="f9" fmla="val 4348"/>
                <a:gd name="f10" fmla="val 5073"/>
                <a:gd name="f11" fmla="val 5766"/>
                <a:gd name="f12" fmla="val 6333"/>
                <a:gd name="f13" fmla="val 4379"/>
                <a:gd name="f14" fmla="val 3844"/>
                <a:gd name="f15" fmla="val 4411"/>
                <a:gd name="f16" fmla="val 2300"/>
                <a:gd name="f17" fmla="val 2269"/>
                <a:gd name="f18" fmla="val 63"/>
                <a:gd name="f19" fmla="val 7908"/>
                <a:gd name="f20" fmla="val 7877"/>
                <a:gd name="f21" fmla="val 10176"/>
                <a:gd name="f22" fmla="*/ f0 1 10177"/>
                <a:gd name="f23" fmla="*/ f1 1 10145"/>
                <a:gd name="f24" fmla="val f2"/>
                <a:gd name="f25" fmla="val f3"/>
                <a:gd name="f26" fmla="val f4"/>
                <a:gd name="f27" fmla="+- f26 0 f24"/>
                <a:gd name="f28" fmla="+- f25 0 f24"/>
                <a:gd name="f29" fmla="*/ f28 1 10177"/>
                <a:gd name="f30" fmla="*/ f27 1 10145"/>
                <a:gd name="f31" fmla="*/ f24 1 f29"/>
                <a:gd name="f32" fmla="*/ f25 1 f29"/>
                <a:gd name="f33" fmla="*/ f24 1 f30"/>
                <a:gd name="f34" fmla="*/ f26 1 f30"/>
                <a:gd name="f35" fmla="*/ f31 f22 1"/>
                <a:gd name="f36" fmla="*/ f32 f22 1"/>
                <a:gd name="f37" fmla="*/ f34 f23 1"/>
                <a:gd name="f38" fmla="*/ f33 f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5" t="f38" r="f36" b="f37"/>
              <a:pathLst>
                <a:path w="10177" h="10145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4" y="f15"/>
                    <a:pt x="f15" y="f6"/>
                    <a:pt x="f5" y="f6"/>
                  </a:cubicBezTo>
                  <a:close/>
                  <a:moveTo>
                    <a:pt x="f5" y="f2"/>
                  </a:moveTo>
                  <a:cubicBezTo>
                    <a:pt x="f16" y="f2"/>
                    <a:pt x="f2" y="f17"/>
                    <a:pt x="f2" y="f10"/>
                  </a:cubicBezTo>
                  <a:cubicBezTo>
                    <a:pt x="f18" y="f19"/>
                    <a:pt x="f16" y="f4"/>
                    <a:pt x="f5" y="f4"/>
                  </a:cubicBezTo>
                  <a:cubicBezTo>
                    <a:pt x="f20" y="f4"/>
                    <a:pt x="f21" y="f20"/>
                    <a:pt x="f21" y="f10"/>
                  </a:cubicBezTo>
                  <a:cubicBezTo>
                    <a:pt x="f21" y="f17"/>
                    <a:pt x="f2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6">
                    <a:lumMod val="60000"/>
                    <a:lumOff val="4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2" name="Google Shape;6068;p67">
              <a:extLst>
                <a:ext uri="{FF2B5EF4-FFF2-40B4-BE49-F238E27FC236}">
                  <a16:creationId xmlns:a16="http://schemas.microsoft.com/office/drawing/2014/main" id="{8F08C7E6-A63A-50F2-D985-BE4095E79813}"/>
                </a:ext>
              </a:extLst>
            </p:cNvPr>
            <p:cNvSpPr/>
            <p:nvPr/>
          </p:nvSpPr>
          <p:spPr>
            <a:xfrm>
              <a:off x="3299914" y="1994214"/>
              <a:ext cx="418584" cy="28722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028"/>
                <a:gd name="f4" fmla="val 7567"/>
                <a:gd name="f5" fmla="val 9774"/>
                <a:gd name="f6" fmla="val 9040"/>
                <a:gd name="f7" fmla="val 8444"/>
                <a:gd name="f8" fmla="val 548"/>
                <a:gd name="f9" fmla="val 1265"/>
                <a:gd name="f10" fmla="val 1801"/>
                <a:gd name="f11" fmla="val 8790"/>
                <a:gd name="f12" fmla="val 2305"/>
                <a:gd name="f13" fmla="val 9295"/>
                <a:gd name="f14" fmla="val 2463"/>
                <a:gd name="f15" fmla="val 2967"/>
                <a:gd name="f16" fmla="val 4416"/>
                <a:gd name="f17" fmla="val 8192"/>
                <a:gd name="f18" fmla="val 5645"/>
                <a:gd name="f19" fmla="val 6774"/>
                <a:gd name="f20" fmla="val 5834"/>
                <a:gd name="f21" fmla="val 4825"/>
                <a:gd name="f22" fmla="val 5829"/>
                <a:gd name="f23" fmla="val 5487"/>
                <a:gd name="f24" fmla="val 4663"/>
                <a:gd name="f25" fmla="val 5865"/>
                <a:gd name="f26" fmla="val 3403"/>
                <a:gd name="f27" fmla="val 2143"/>
                <a:gd name="f28" fmla="val 977"/>
                <a:gd name="f29" fmla="val 1"/>
                <a:gd name="f30" fmla="val 6306"/>
                <a:gd name="f31" fmla="val 7031"/>
                <a:gd name="f32" fmla="val 568"/>
                <a:gd name="f33" fmla="val 7566"/>
                <a:gd name="f34" fmla="val 1261"/>
                <a:gd name="f35" fmla="val 5388"/>
                <a:gd name="f36" fmla="val 5955"/>
                <a:gd name="f37" fmla="val 6459"/>
                <a:gd name="f38" fmla="val 7220"/>
                <a:gd name="f39" fmla="val 6617"/>
                <a:gd name="f40" fmla="val 6716"/>
                <a:gd name="f41" fmla="val 8601"/>
                <a:gd name="f42" fmla="val 6495"/>
                <a:gd name="f43" fmla="val 10082"/>
                <a:gd name="f44" fmla="val 4920"/>
                <a:gd name="f45" fmla="val 10114"/>
                <a:gd name="f46" fmla="val 2904"/>
                <a:gd name="f47" fmla="val 2400"/>
                <a:gd name="f48" fmla="val 10649"/>
                <a:gd name="f49" fmla="val 2211"/>
                <a:gd name="f50" fmla="val 11027"/>
                <a:gd name="f51" fmla="val 1706"/>
                <a:gd name="f52" fmla="val 10996"/>
                <a:gd name="f53" fmla="val 1108"/>
                <a:gd name="f54" fmla="val 10964"/>
                <a:gd name="f55" fmla="val 572"/>
                <a:gd name="f56" fmla="val 10492"/>
                <a:gd name="f57" fmla="val 100"/>
                <a:gd name="f58" fmla="val 9893"/>
                <a:gd name="f59" fmla="val 5"/>
                <a:gd name="f60" fmla="val 9853"/>
                <a:gd name="f61" fmla="val 2"/>
                <a:gd name="f62" fmla="val 9813"/>
                <a:gd name="f63" fmla="*/ f0 1 11028"/>
                <a:gd name="f64" fmla="*/ f1 1 7567"/>
                <a:gd name="f65" fmla="val f2"/>
                <a:gd name="f66" fmla="val f3"/>
                <a:gd name="f67" fmla="val f4"/>
                <a:gd name="f68" fmla="+- f67 0 f65"/>
                <a:gd name="f69" fmla="+- f66 0 f65"/>
                <a:gd name="f70" fmla="*/ f69 1 11028"/>
                <a:gd name="f71" fmla="*/ f68 1 7567"/>
                <a:gd name="f72" fmla="*/ f65 1 f70"/>
                <a:gd name="f73" fmla="*/ f66 1 f70"/>
                <a:gd name="f74" fmla="*/ f65 1 f71"/>
                <a:gd name="f75" fmla="*/ f67 1 f71"/>
                <a:gd name="f76" fmla="*/ f72 f63 1"/>
                <a:gd name="f77" fmla="*/ f73 f63 1"/>
                <a:gd name="f78" fmla="*/ f75 f64 1"/>
                <a:gd name="f79" fmla="*/ f74 f6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6" t="f79" r="f77" b="f78"/>
              <a:pathLst>
                <a:path w="11028" h="7567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13" y="f14"/>
                  </a:cubicBezTo>
                  <a:lnTo>
                    <a:pt x="f13" y="f15"/>
                  </a:lnTo>
                  <a:cubicBezTo>
                    <a:pt x="f13" y="f16"/>
                    <a:pt x="f17" y="f18"/>
                    <a:pt x="f19" y="f20"/>
                  </a:cubicBezTo>
                  <a:lnTo>
                    <a:pt x="f19" y="f21"/>
                  </a:lnTo>
                  <a:cubicBezTo>
                    <a:pt x="f22" y="f23"/>
                    <a:pt x="f24" y="f25"/>
                    <a:pt x="f26" y="f25"/>
                  </a:cubicBezTo>
                  <a:cubicBezTo>
                    <a:pt x="f27" y="f25"/>
                    <a:pt x="f28" y="f23"/>
                    <a:pt x="f29" y="f21"/>
                  </a:cubicBezTo>
                  <a:lnTo>
                    <a:pt x="f29" y="f30"/>
                  </a:lnTo>
                  <a:cubicBezTo>
                    <a:pt x="f29" y="f31"/>
                    <a:pt x="f32" y="f33"/>
                    <a:pt x="f34" y="f33"/>
                  </a:cubicBezTo>
                  <a:lnTo>
                    <a:pt x="f35" y="f33"/>
                  </a:lnTo>
                  <a:cubicBezTo>
                    <a:pt x="f36" y="f33"/>
                    <a:pt x="f37" y="f38"/>
                    <a:pt x="f39" y="f40"/>
                  </a:cubicBezTo>
                  <a:cubicBezTo>
                    <a:pt x="f41" y="f42"/>
                    <a:pt x="f43" y="f44"/>
                    <a:pt x="f45" y="f46"/>
                  </a:cubicBezTo>
                  <a:lnTo>
                    <a:pt x="f45" y="f47"/>
                  </a:lnTo>
                  <a:cubicBezTo>
                    <a:pt x="f48" y="f49"/>
                    <a:pt x="f50" y="f51"/>
                    <a:pt x="f52" y="f53"/>
                  </a:cubicBezTo>
                  <a:cubicBezTo>
                    <a:pt x="f54" y="f55"/>
                    <a:pt x="f56" y="f57"/>
                    <a:pt x="f58" y="f59"/>
                  </a:cubicBezTo>
                  <a:cubicBezTo>
                    <a:pt x="f60" y="f61"/>
                    <a:pt x="f62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6">
                    <a:lumMod val="60000"/>
                    <a:lumOff val="4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33" name="Google Shape;5976;p67">
            <a:extLst>
              <a:ext uri="{FF2B5EF4-FFF2-40B4-BE49-F238E27FC236}">
                <a16:creationId xmlns:a16="http://schemas.microsoft.com/office/drawing/2014/main" id="{67D9E118-4C67-4D24-9B85-58BF1A3E9ADB}"/>
              </a:ext>
            </a:extLst>
          </p:cNvPr>
          <p:cNvGrpSpPr/>
          <p:nvPr/>
        </p:nvGrpSpPr>
        <p:grpSpPr>
          <a:xfrm>
            <a:off x="1993628" y="4214195"/>
            <a:ext cx="371547" cy="331551"/>
            <a:chOff x="3299914" y="4214195"/>
            <a:chExt cx="371547" cy="331551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34" name="Google Shape;5977;p67">
              <a:extLst>
                <a:ext uri="{FF2B5EF4-FFF2-40B4-BE49-F238E27FC236}">
                  <a16:creationId xmlns:a16="http://schemas.microsoft.com/office/drawing/2014/main" id="{B03D4E62-C78F-700B-5F41-EB3FE93974A6}"/>
                </a:ext>
              </a:extLst>
            </p:cNvPr>
            <p:cNvSpPr/>
            <p:nvPr/>
          </p:nvSpPr>
          <p:spPr>
            <a:xfrm>
              <a:off x="3393932" y="4214195"/>
              <a:ext cx="277529" cy="27460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673"/>
                <a:gd name="f4" fmla="val 9571"/>
                <a:gd name="f5" fmla="val 5963"/>
                <a:gd name="f6" fmla="val 1"/>
                <a:gd name="f7" fmla="val 5661"/>
                <a:gd name="f8" fmla="val 5365"/>
                <a:gd name="f9" fmla="val 127"/>
                <a:gd name="f10" fmla="val 5136"/>
                <a:gd name="f11" fmla="val 371"/>
                <a:gd name="f12" fmla="val 5507"/>
                <a:gd name="f13" fmla="val 4064"/>
                <a:gd name="f14" fmla="val 9200"/>
                <a:gd name="f15" fmla="val 4436"/>
                <a:gd name="f16" fmla="val 9672"/>
                <a:gd name="f17" fmla="val 3963"/>
                <a:gd name="f18" fmla="val 3207"/>
                <a:gd name="f19" fmla="val 2734"/>
                <a:gd name="f20" fmla="val 6868"/>
                <a:gd name="f21" fmla="val 434"/>
                <a:gd name="f22" fmla="val 6609"/>
                <a:gd name="f23" fmla="val 143"/>
                <a:gd name="f24" fmla="val 6283"/>
                <a:gd name="f25" fmla="*/ f0 1 9673"/>
                <a:gd name="f26" fmla="*/ f1 1 9571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9673"/>
                <a:gd name="f33" fmla="*/ f30 1 9571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9673" h="9571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2" y="f12"/>
                  </a:lnTo>
                  <a:lnTo>
                    <a:pt x="f13" y="f4"/>
                  </a:lnTo>
                  <a:lnTo>
                    <a:pt x="f14" y="f15"/>
                  </a:lnTo>
                  <a:cubicBezTo>
                    <a:pt x="f16" y="f17"/>
                    <a:pt x="f16" y="f18"/>
                    <a:pt x="f14" y="f19"/>
                  </a:cubicBezTo>
                  <a:lnTo>
                    <a:pt x="f20" y="f21"/>
                  </a:lnTo>
                  <a:cubicBezTo>
                    <a:pt x="f22" y="f23"/>
                    <a:pt x="f24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6">
                    <a:lumMod val="60000"/>
                    <a:lumOff val="4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5" name="Google Shape;5978;p67">
              <a:extLst>
                <a:ext uri="{FF2B5EF4-FFF2-40B4-BE49-F238E27FC236}">
                  <a16:creationId xmlns:a16="http://schemas.microsoft.com/office/drawing/2014/main" id="{4C2E1177-8028-134F-0F16-3C5B51DF8495}"/>
                </a:ext>
              </a:extLst>
            </p:cNvPr>
            <p:cNvSpPr/>
            <p:nvPr/>
          </p:nvSpPr>
          <p:spPr>
            <a:xfrm>
              <a:off x="3356862" y="4386623"/>
              <a:ext cx="136510" cy="13651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758"/>
                <a:gd name="f4" fmla="val 725"/>
                <a:gd name="f5" fmla="val 1"/>
                <a:gd name="f6" fmla="val 473"/>
                <a:gd name="f7" fmla="val 284"/>
                <a:gd name="f8" fmla="val 253"/>
                <a:gd name="f9" fmla="val 505"/>
                <a:gd name="f10" fmla="val 95"/>
                <a:gd name="f11" fmla="val 820"/>
                <a:gd name="f12" fmla="val 1198"/>
                <a:gd name="f13" fmla="val 1450"/>
                <a:gd name="f14" fmla="val 190"/>
                <a:gd name="f15" fmla="val 1765"/>
                <a:gd name="f16" fmla="val 442"/>
                <a:gd name="f17" fmla="val 1986"/>
                <a:gd name="f18" fmla="val 631"/>
                <a:gd name="f19" fmla="val 2112"/>
                <a:gd name="f20" fmla="val 599"/>
                <a:gd name="f21" fmla="val 2458"/>
                <a:gd name="f22" fmla="val 2616"/>
                <a:gd name="f23" fmla="val 3025"/>
                <a:gd name="f24" fmla="val 1733"/>
                <a:gd name="f25" fmla="val 2174"/>
                <a:gd name="f26" fmla="val 4348"/>
                <a:gd name="f27" fmla="val 2253"/>
                <a:gd name="f28" fmla="val 4270"/>
                <a:gd name="f29" fmla="val 2363"/>
                <a:gd name="f30" fmla="val 4230"/>
                <a:gd name="f31" fmla="val 2478"/>
                <a:gd name="f32" fmla="val 2592"/>
                <a:gd name="f33" fmla="val 2710"/>
                <a:gd name="f34" fmla="val 2804"/>
                <a:gd name="f35" fmla="val 4569"/>
                <a:gd name="f36" fmla="val 3340"/>
                <a:gd name="f37" fmla="val 4695"/>
                <a:gd name="f38" fmla="val 3655"/>
                <a:gd name="f39" fmla="val 3970"/>
                <a:gd name="f40" fmla="val 4254"/>
                <a:gd name="f41" fmla="val 4506"/>
                <a:gd name="f42" fmla="val 4065"/>
                <a:gd name="f43" fmla="*/ f0 1 4758"/>
                <a:gd name="f44" fmla="*/ f1 1 4758"/>
                <a:gd name="f45" fmla="val f2"/>
                <a:gd name="f46" fmla="val f3"/>
                <a:gd name="f47" fmla="+- f46 0 f45"/>
                <a:gd name="f48" fmla="*/ f47 1 4758"/>
                <a:gd name="f49" fmla="*/ f45 1 f48"/>
                <a:gd name="f50" fmla="*/ f46 1 f48"/>
                <a:gd name="f51" fmla="*/ f49 f43 1"/>
                <a:gd name="f52" fmla="*/ f50 f43 1"/>
                <a:gd name="f53" fmla="*/ f50 f44 1"/>
                <a:gd name="f54" fmla="*/ f49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1" t="f54" r="f52" b="f53"/>
              <a:pathLst>
                <a:path w="4758" h="4758">
                  <a:moveTo>
                    <a:pt x="f4" y="f5"/>
                  </a:moveTo>
                  <a:lnTo>
                    <a:pt x="f6" y="f7"/>
                  </a:lnTo>
                  <a:cubicBezTo>
                    <a:pt x="f8" y="f9"/>
                    <a:pt x="f10" y="f11"/>
                    <a:pt x="f10" y="f12"/>
                  </a:cubicBezTo>
                  <a:cubicBezTo>
                    <a:pt x="f10" y="f13"/>
                    <a:pt x="f14" y="f15"/>
                    <a:pt x="f16" y="f17"/>
                  </a:cubicBezTo>
                  <a:cubicBezTo>
                    <a:pt x="f18" y="f19"/>
                    <a:pt x="f20" y="f21"/>
                    <a:pt x="f16" y="f22"/>
                  </a:cubicBezTo>
                  <a:lnTo>
                    <a:pt x="f5" y="f23"/>
                  </a:lnTo>
                  <a:lnTo>
                    <a:pt x="f24" y="f3"/>
                  </a:lnTo>
                  <a:lnTo>
                    <a:pt x="f25" y="f26"/>
                  </a:lnTo>
                  <a:cubicBezTo>
                    <a:pt x="f27" y="f28"/>
                    <a:pt x="f29" y="f30"/>
                    <a:pt x="f31" y="f30"/>
                  </a:cubicBezTo>
                  <a:cubicBezTo>
                    <a:pt x="f32" y="f30"/>
                    <a:pt x="f33" y="f28"/>
                    <a:pt x="f34" y="f26"/>
                  </a:cubicBezTo>
                  <a:cubicBezTo>
                    <a:pt x="f23" y="f35"/>
                    <a:pt x="f36" y="f37"/>
                    <a:pt x="f38" y="f37"/>
                  </a:cubicBezTo>
                  <a:cubicBezTo>
                    <a:pt x="f39" y="f37"/>
                    <a:pt x="f40" y="f35"/>
                    <a:pt x="f41" y="f26"/>
                  </a:cubicBezTo>
                  <a:lnTo>
                    <a:pt x="f3" y="f42"/>
                  </a:lnTo>
                  <a:lnTo>
                    <a:pt x="f4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6">
                    <a:lumMod val="60000"/>
                    <a:lumOff val="4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6" name="Google Shape;5979;p67">
              <a:extLst>
                <a:ext uri="{FF2B5EF4-FFF2-40B4-BE49-F238E27FC236}">
                  <a16:creationId xmlns:a16="http://schemas.microsoft.com/office/drawing/2014/main" id="{482C768E-9381-0572-0DD4-B8CEC4E31802}"/>
                </a:ext>
              </a:extLst>
            </p:cNvPr>
            <p:cNvSpPr/>
            <p:nvPr/>
          </p:nvSpPr>
          <p:spPr>
            <a:xfrm>
              <a:off x="3299914" y="4493297"/>
              <a:ext cx="89510" cy="524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120"/>
                <a:gd name="f4" fmla="val 1828"/>
                <a:gd name="f5" fmla="val 1450"/>
                <a:gd name="f6" fmla="val 253"/>
                <a:gd name="f7" fmla="val 1166"/>
                <a:gd name="f8" fmla="val 1"/>
                <a:gd name="f9" fmla="val 1355"/>
                <a:gd name="f10" fmla="val 190"/>
                <a:gd name="f11" fmla="val 536"/>
                <a:gd name="f12" fmla="val 2773"/>
                <a:gd name="f13" fmla="val 2931"/>
                <a:gd name="f14" fmla="val 3025"/>
                <a:gd name="f15" fmla="val 1765"/>
                <a:gd name="f16" fmla="val 1670"/>
                <a:gd name="f17" fmla="*/ f0 1 3120"/>
                <a:gd name="f18" fmla="*/ f1 1 1828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3120"/>
                <a:gd name="f25" fmla="*/ f22 1 1828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3120" h="1828">
                  <a:moveTo>
                    <a:pt x="f5" y="f2"/>
                  </a:moveTo>
                  <a:lnTo>
                    <a:pt x="f6" y="f7"/>
                  </a:lnTo>
                  <a:cubicBezTo>
                    <a:pt x="f8" y="f9"/>
                    <a:pt x="f10" y="f4"/>
                    <a:pt x="f11" y="f4"/>
                  </a:cubicBezTo>
                  <a:lnTo>
                    <a:pt x="f12" y="f4"/>
                  </a:lnTo>
                  <a:cubicBezTo>
                    <a:pt x="f13" y="f4"/>
                    <a:pt x="f14" y="f15"/>
                    <a:pt x="f3" y="f16"/>
                  </a:cubicBez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6">
                    <a:lumMod val="60000"/>
                    <a:lumOff val="4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37" name="Google Shape;5989;p67">
            <a:extLst>
              <a:ext uri="{FF2B5EF4-FFF2-40B4-BE49-F238E27FC236}">
                <a16:creationId xmlns:a16="http://schemas.microsoft.com/office/drawing/2014/main" id="{1102D96B-CF9F-D61F-91BE-54F5127964A2}"/>
              </a:ext>
            </a:extLst>
          </p:cNvPr>
          <p:cNvGrpSpPr/>
          <p:nvPr/>
        </p:nvGrpSpPr>
        <p:grpSpPr>
          <a:xfrm>
            <a:off x="5018243" y="4126477"/>
            <a:ext cx="372408" cy="364370"/>
            <a:chOff x="6324529" y="4126476"/>
            <a:chExt cx="372408" cy="364370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38" name="Google Shape;5990;p67">
              <a:extLst>
                <a:ext uri="{FF2B5EF4-FFF2-40B4-BE49-F238E27FC236}">
                  <a16:creationId xmlns:a16="http://schemas.microsoft.com/office/drawing/2014/main" id="{6ABB2BFD-5F5E-87A6-3400-35E97B5DEF6F}"/>
                </a:ext>
              </a:extLst>
            </p:cNvPr>
            <p:cNvSpPr/>
            <p:nvPr/>
          </p:nvSpPr>
          <p:spPr>
            <a:xfrm>
              <a:off x="6440210" y="4126476"/>
              <a:ext cx="122054" cy="12092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54"/>
                <a:gd name="f4" fmla="val 4215"/>
                <a:gd name="f5" fmla="val 2064"/>
                <a:gd name="f6" fmla="val 1"/>
                <a:gd name="f7" fmla="val 1954"/>
                <a:gd name="f8" fmla="val 1844"/>
                <a:gd name="f9" fmla="val 40"/>
                <a:gd name="f10" fmla="val 1765"/>
                <a:gd name="f11" fmla="val 119"/>
                <a:gd name="f12" fmla="val 1883"/>
                <a:gd name="f13" fmla="val 2332"/>
                <a:gd name="f14" fmla="val 4214"/>
                <a:gd name="f15" fmla="val 4096"/>
                <a:gd name="f16" fmla="val 2450"/>
                <a:gd name="f17" fmla="val 2293"/>
                <a:gd name="f18" fmla="val 2009"/>
                <a:gd name="f19" fmla="val 1852"/>
                <a:gd name="f20" fmla="val 2364"/>
                <a:gd name="f21" fmla="val 2285"/>
                <a:gd name="f22" fmla="val 2175"/>
                <a:gd name="f23" fmla="*/ f0 1 4254"/>
                <a:gd name="f24" fmla="*/ f1 1 4215"/>
                <a:gd name="f25" fmla="val f2"/>
                <a:gd name="f26" fmla="val f3"/>
                <a:gd name="f27" fmla="val f4"/>
                <a:gd name="f28" fmla="+- f27 0 f25"/>
                <a:gd name="f29" fmla="+- f26 0 f25"/>
                <a:gd name="f30" fmla="*/ f29 1 4254"/>
                <a:gd name="f31" fmla="*/ f28 1 4215"/>
                <a:gd name="f32" fmla="*/ f25 1 f30"/>
                <a:gd name="f33" fmla="*/ f26 1 f30"/>
                <a:gd name="f34" fmla="*/ f25 1 f31"/>
                <a:gd name="f35" fmla="*/ f27 1 f31"/>
                <a:gd name="f36" fmla="*/ f32 f23 1"/>
                <a:gd name="f37" fmla="*/ f33 f23 1"/>
                <a:gd name="f38" fmla="*/ f35 f24 1"/>
                <a:gd name="f39" fmla="*/ f34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6" t="f39" r="f37" b="f38"/>
              <a:pathLst>
                <a:path w="4254" h="4215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6" y="f12"/>
                  </a:lnTo>
                  <a:lnTo>
                    <a:pt x="f13" y="f14"/>
                  </a:lnTo>
                  <a:lnTo>
                    <a:pt x="f15" y="f16"/>
                  </a:lnTo>
                  <a:cubicBezTo>
                    <a:pt x="f3" y="f17"/>
                    <a:pt x="f3" y="f18"/>
                    <a:pt x="f15" y="f19"/>
                  </a:cubicBezTo>
                  <a:lnTo>
                    <a:pt x="f20" y="f11"/>
                  </a:lnTo>
                  <a:cubicBezTo>
                    <a:pt x="f21" y="f9"/>
                    <a:pt x="f22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6">
                    <a:lumMod val="60000"/>
                    <a:lumOff val="4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9" name="Google Shape;5991;p67">
              <a:extLst>
                <a:ext uri="{FF2B5EF4-FFF2-40B4-BE49-F238E27FC236}">
                  <a16:creationId xmlns:a16="http://schemas.microsoft.com/office/drawing/2014/main" id="{569577F2-544C-F06E-92EF-D661037E049A}"/>
                </a:ext>
              </a:extLst>
            </p:cNvPr>
            <p:cNvSpPr/>
            <p:nvPr/>
          </p:nvSpPr>
          <p:spPr>
            <a:xfrm>
              <a:off x="6573996" y="4259339"/>
              <a:ext cx="122941" cy="12092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85"/>
                <a:gd name="f4" fmla="val 4215"/>
                <a:gd name="f5" fmla="val 2064"/>
                <a:gd name="f6" fmla="val 1"/>
                <a:gd name="f7" fmla="val 1954"/>
                <a:gd name="f8" fmla="val 1843"/>
                <a:gd name="f9" fmla="val 40"/>
                <a:gd name="f10" fmla="val 1765"/>
                <a:gd name="f11" fmla="val 119"/>
                <a:gd name="f12" fmla="val 1915"/>
                <a:gd name="f13" fmla="val 2300"/>
                <a:gd name="f14" fmla="val 4128"/>
                <a:gd name="f15" fmla="val 2482"/>
                <a:gd name="f16" fmla="val 2324"/>
                <a:gd name="f17" fmla="val 2072"/>
                <a:gd name="f18" fmla="val 2363"/>
                <a:gd name="f19" fmla="val 2285"/>
                <a:gd name="f20" fmla="val 2174"/>
                <a:gd name="f21" fmla="*/ f0 1 4285"/>
                <a:gd name="f22" fmla="*/ f1 1 4215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4285"/>
                <a:gd name="f29" fmla="*/ f26 1 4215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4285" h="4215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2" y="f12"/>
                  </a:lnTo>
                  <a:lnTo>
                    <a:pt x="f13" y="f4"/>
                  </a:lnTo>
                  <a:lnTo>
                    <a:pt x="f14" y="f15"/>
                  </a:lnTo>
                  <a:cubicBezTo>
                    <a:pt x="f3" y="f16"/>
                    <a:pt x="f3" y="f17"/>
                    <a:pt x="f14" y="f12"/>
                  </a:cubicBezTo>
                  <a:lnTo>
                    <a:pt x="f18" y="f11"/>
                  </a:lnTo>
                  <a:cubicBezTo>
                    <a:pt x="f19" y="f9"/>
                    <a:pt x="f2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6">
                    <a:lumMod val="60000"/>
                    <a:lumOff val="4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0" name="Google Shape;5992;p67">
              <a:extLst>
                <a:ext uri="{FF2B5EF4-FFF2-40B4-BE49-F238E27FC236}">
                  <a16:creationId xmlns:a16="http://schemas.microsoft.com/office/drawing/2014/main" id="{9EDB65C1-E2BE-BAEB-95BE-2FB5A0F08676}"/>
                </a:ext>
              </a:extLst>
            </p:cNvPr>
            <p:cNvSpPr/>
            <p:nvPr/>
          </p:nvSpPr>
          <p:spPr>
            <a:xfrm>
              <a:off x="6324529" y="4198577"/>
              <a:ext cx="301020" cy="2922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492"/>
                <a:gd name="f4" fmla="val 10187"/>
                <a:gd name="f5" fmla="val 3497"/>
                <a:gd name="f6" fmla="val 1764"/>
                <a:gd name="f7" fmla="val 1733"/>
                <a:gd name="f8" fmla="val 1166"/>
                <a:gd name="f9" fmla="val 2332"/>
                <a:gd name="f10" fmla="val 725"/>
                <a:gd name="f11" fmla="val 3088"/>
                <a:gd name="f12" fmla="val 504"/>
                <a:gd name="f13" fmla="val 3812"/>
                <a:gd name="f14" fmla="val 5514"/>
                <a:gd name="f15" fmla="val 410"/>
                <a:gd name="f16" fmla="val 7404"/>
                <a:gd name="f17" fmla="val 8759"/>
                <a:gd name="f18" fmla="val 2667"/>
                <a:gd name="f19" fmla="val 9661"/>
                <a:gd name="f20" fmla="val 3919"/>
                <a:gd name="f21" fmla="val 5273"/>
                <a:gd name="f22" fmla="val 5384"/>
                <a:gd name="f23" fmla="val 5496"/>
                <a:gd name="f24" fmla="val 10183"/>
                <a:gd name="f25" fmla="val 5608"/>
                <a:gd name="f26" fmla="val 10176"/>
                <a:gd name="f27" fmla="val 6679"/>
                <a:gd name="f28" fmla="val 10082"/>
                <a:gd name="f29" fmla="val 7876"/>
                <a:gd name="f30" fmla="val 9609"/>
                <a:gd name="f31" fmla="val 8758"/>
                <a:gd name="f32" fmla="val 10491"/>
                <a:gd name="f33" fmla="val 7026"/>
                <a:gd name="f34" fmla="val 8191"/>
                <a:gd name="f35" fmla="val 4694"/>
                <a:gd name="f36" fmla="val 6396"/>
                <a:gd name="f37" fmla="val 6077"/>
                <a:gd name="f38" fmla="val 6715"/>
                <a:gd name="f39" fmla="val 5645"/>
                <a:gd name="f40" fmla="val 6880"/>
                <a:gd name="f41" fmla="val 5214"/>
                <a:gd name="f42" fmla="val 4794"/>
                <a:gd name="f43" fmla="val 4375"/>
                <a:gd name="f44" fmla="val 6722"/>
                <a:gd name="f45" fmla="val 4064"/>
                <a:gd name="f46" fmla="val 3434"/>
                <a:gd name="f47" fmla="val 5766"/>
                <a:gd name="f48" fmla="val 5797"/>
                <a:gd name="f49" fmla="*/ f0 1 10492"/>
                <a:gd name="f50" fmla="*/ f1 1 10187"/>
                <a:gd name="f51" fmla="val f2"/>
                <a:gd name="f52" fmla="val f3"/>
                <a:gd name="f53" fmla="val f4"/>
                <a:gd name="f54" fmla="+- f53 0 f51"/>
                <a:gd name="f55" fmla="+- f52 0 f51"/>
                <a:gd name="f56" fmla="*/ f55 1 10492"/>
                <a:gd name="f57" fmla="*/ f54 1 10187"/>
                <a:gd name="f58" fmla="*/ f51 1 f56"/>
                <a:gd name="f59" fmla="*/ f52 1 f56"/>
                <a:gd name="f60" fmla="*/ f51 1 f57"/>
                <a:gd name="f61" fmla="*/ f53 1 f57"/>
                <a:gd name="f62" fmla="*/ f58 f49 1"/>
                <a:gd name="f63" fmla="*/ f59 f49 1"/>
                <a:gd name="f64" fmla="*/ f61 f50 1"/>
                <a:gd name="f65" fmla="*/ f60 f5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2" t="f65" r="f63" b="f64"/>
              <a:pathLst>
                <a:path w="10492" h="10187">
                  <a:moveTo>
                    <a:pt x="f5" y="f2"/>
                  </a:moveTo>
                  <a:lnTo>
                    <a:pt x="f6" y="f7"/>
                  </a:lnTo>
                  <a:cubicBezTo>
                    <a:pt x="f8" y="f9"/>
                    <a:pt x="f10" y="f11"/>
                    <a:pt x="f12" y="f13"/>
                  </a:cubicBezTo>
                  <a:cubicBezTo>
                    <a:pt x="f2" y="f14"/>
                    <a:pt x="f15" y="f16"/>
                    <a:pt x="f6" y="f17"/>
                  </a:cubicBezTo>
                  <a:cubicBezTo>
                    <a:pt x="f18" y="f19"/>
                    <a:pt x="f20" y="f4"/>
                    <a:pt x="f21" y="f4"/>
                  </a:cubicBezTo>
                  <a:cubicBezTo>
                    <a:pt x="f22" y="f4"/>
                    <a:pt x="f23" y="f24"/>
                    <a:pt x="f25" y="f26"/>
                  </a:cubicBezTo>
                  <a:cubicBezTo>
                    <a:pt x="f27" y="f28"/>
                    <a:pt x="f29" y="f30"/>
                    <a:pt x="f31" y="f17"/>
                  </a:cubicBezTo>
                  <a:lnTo>
                    <a:pt x="f32" y="f33"/>
                  </a:lnTo>
                  <a:lnTo>
                    <a:pt x="f34" y="f35"/>
                  </a:lnTo>
                  <a:lnTo>
                    <a:pt x="f36" y="f36"/>
                  </a:lnTo>
                  <a:cubicBezTo>
                    <a:pt x="f37" y="f38"/>
                    <a:pt x="f39" y="f40"/>
                    <a:pt x="f41" y="f40"/>
                  </a:cubicBezTo>
                  <a:cubicBezTo>
                    <a:pt x="f42" y="f40"/>
                    <a:pt x="f43" y="f44"/>
                    <a:pt x="f45" y="f36"/>
                  </a:cubicBezTo>
                  <a:cubicBezTo>
                    <a:pt x="f46" y="f47"/>
                    <a:pt x="f46" y="f35"/>
                    <a:pt x="f45" y="f45"/>
                  </a:cubicBezTo>
                  <a:lnTo>
                    <a:pt x="f48" y="f9"/>
                  </a:ln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6">
                    <a:lumMod val="60000"/>
                    <a:lumOff val="4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41" name="Google Shape;6007;p67">
            <a:extLst>
              <a:ext uri="{FF2B5EF4-FFF2-40B4-BE49-F238E27FC236}">
                <a16:creationId xmlns:a16="http://schemas.microsoft.com/office/drawing/2014/main" id="{9F8BA5E7-FAA9-A95A-F88E-998D40C45D97}"/>
              </a:ext>
            </a:extLst>
          </p:cNvPr>
          <p:cNvGrpSpPr/>
          <p:nvPr/>
        </p:nvGrpSpPr>
        <p:grpSpPr>
          <a:xfrm>
            <a:off x="2657885" y="4157046"/>
            <a:ext cx="352263" cy="356771"/>
            <a:chOff x="3964170" y="4157045"/>
            <a:chExt cx="352263" cy="356771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42" name="Google Shape;6008;p67">
              <a:extLst>
                <a:ext uri="{FF2B5EF4-FFF2-40B4-BE49-F238E27FC236}">
                  <a16:creationId xmlns:a16="http://schemas.microsoft.com/office/drawing/2014/main" id="{58322650-754C-07BB-4E2E-157EC08C6F15}"/>
                </a:ext>
              </a:extLst>
            </p:cNvPr>
            <p:cNvSpPr/>
            <p:nvPr/>
          </p:nvSpPr>
          <p:spPr>
            <a:xfrm>
              <a:off x="3964170" y="4157045"/>
              <a:ext cx="352263" cy="3567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278"/>
                <a:gd name="f4" fmla="val 12435"/>
                <a:gd name="f5" fmla="val 5905"/>
                <a:gd name="f6" fmla="val 860"/>
                <a:gd name="f7" fmla="val 6421"/>
                <a:gd name="f8" fmla="val 6926"/>
                <a:gd name="f9" fmla="val 1412"/>
                <a:gd name="f10" fmla="val 7341"/>
                <a:gd name="f11" fmla="val 2467"/>
                <a:gd name="f12" fmla="val 6837"/>
                <a:gd name="f13" fmla="val 2593"/>
                <a:gd name="f14" fmla="val 6365"/>
                <a:gd name="f15" fmla="val 2782"/>
                <a:gd name="f16" fmla="val 5892"/>
                <a:gd name="f17" fmla="val 3003"/>
                <a:gd name="f18" fmla="val 5419"/>
                <a:gd name="f19" fmla="val 4947"/>
                <a:gd name="f20" fmla="val 4443"/>
                <a:gd name="f21" fmla="val 4893"/>
                <a:gd name="f22" fmla="val 1381"/>
                <a:gd name="f23" fmla="val 5404"/>
                <a:gd name="f24" fmla="val 4191"/>
                <a:gd name="f25" fmla="val 3255"/>
                <a:gd name="f26" fmla="val 3349"/>
                <a:gd name="f27" fmla="val 4632"/>
                <a:gd name="f28" fmla="val 3381"/>
                <a:gd name="f29" fmla="val 4884"/>
                <a:gd name="f30" fmla="val 3475"/>
                <a:gd name="f31" fmla="val 4726"/>
                <a:gd name="f32" fmla="val 3538"/>
                <a:gd name="f33" fmla="val 4600"/>
                <a:gd name="f34" fmla="val 3601"/>
                <a:gd name="f35" fmla="val 3696"/>
                <a:gd name="f36" fmla="val 4285"/>
                <a:gd name="f37" fmla="val 3790"/>
                <a:gd name="f38" fmla="val 4159"/>
                <a:gd name="f39" fmla="val 3853"/>
                <a:gd name="f40" fmla="val 4002"/>
                <a:gd name="f41" fmla="val 3948"/>
                <a:gd name="f42" fmla="val 4096"/>
                <a:gd name="f43" fmla="val 3727"/>
                <a:gd name="f44" fmla="val 3507"/>
                <a:gd name="f45" fmla="val 7625"/>
                <a:gd name="f46" fmla="val 3318"/>
                <a:gd name="f47" fmla="val 7688"/>
                <a:gd name="f48" fmla="val 7751"/>
                <a:gd name="f49" fmla="val 7782"/>
                <a:gd name="f50" fmla="val 3979"/>
                <a:gd name="f51" fmla="val 7499"/>
                <a:gd name="f52" fmla="val 7247"/>
                <a:gd name="f53" fmla="val 3633"/>
                <a:gd name="f54" fmla="val 6963"/>
                <a:gd name="f55" fmla="val 7184"/>
                <a:gd name="f56" fmla="val 3412"/>
                <a:gd name="f57" fmla="val 7404"/>
                <a:gd name="f58" fmla="val 2611"/>
                <a:gd name="f59" fmla="val 3034"/>
                <a:gd name="f60" fmla="val 2846"/>
                <a:gd name="f61" fmla="val 3110"/>
                <a:gd name="f62" fmla="val 3054"/>
                <a:gd name="f63" fmla="val 3403"/>
                <a:gd name="f64" fmla="val 3097"/>
                <a:gd name="f65" fmla="val 3309"/>
                <a:gd name="f66" fmla="val 3570"/>
                <a:gd name="f67" fmla="val 3183"/>
                <a:gd name="f68" fmla="val 4042"/>
                <a:gd name="f69" fmla="val 3151"/>
                <a:gd name="f70" fmla="val 4609"/>
                <a:gd name="f71" fmla="val 2742"/>
                <a:gd name="f72" fmla="val 4924"/>
                <a:gd name="f73" fmla="val 2363"/>
                <a:gd name="f74" fmla="val 5240"/>
                <a:gd name="f75" fmla="val 1954"/>
                <a:gd name="f76" fmla="val 5586"/>
                <a:gd name="f77" fmla="val 712"/>
                <a:gd name="f78" fmla="val 4068"/>
                <a:gd name="f79" fmla="val 945"/>
                <a:gd name="f80" fmla="val 9301"/>
                <a:gd name="f81" fmla="val 3075"/>
                <a:gd name="f82" fmla="val 10879"/>
                <a:gd name="f83" fmla="val 11079"/>
                <a:gd name="f84" fmla="val 4102"/>
                <a:gd name="f85" fmla="val 9862"/>
                <a:gd name="f86" fmla="val 5618"/>
                <a:gd name="f87" fmla="val 9515"/>
                <a:gd name="f88" fmla="val 5271"/>
                <a:gd name="f89" fmla="val 9137"/>
                <a:gd name="f90" fmla="val 8696"/>
                <a:gd name="f91" fmla="val 4641"/>
                <a:gd name="f92" fmla="val 8601"/>
                <a:gd name="f93" fmla="val 4137"/>
                <a:gd name="f94" fmla="val 8538"/>
                <a:gd name="f95" fmla="val 8412"/>
                <a:gd name="f96" fmla="val 3160"/>
                <a:gd name="f97" fmla="val 8746"/>
                <a:gd name="f98" fmla="val 3102"/>
                <a:gd name="f99" fmla="val 9042"/>
                <a:gd name="f100" fmla="val 8822"/>
                <a:gd name="f101" fmla="val 5744"/>
                <a:gd name="f102" fmla="val 9011"/>
                <a:gd name="f103" fmla="val 5901"/>
                <a:gd name="f104" fmla="val 9169"/>
                <a:gd name="f105" fmla="val 6059"/>
                <a:gd name="f106" fmla="val 9326"/>
                <a:gd name="f107" fmla="val 6216"/>
                <a:gd name="f108" fmla="val 6374"/>
                <a:gd name="f109" fmla="val 8980"/>
                <a:gd name="f110" fmla="val 6531"/>
                <a:gd name="f111" fmla="val 6689"/>
                <a:gd name="f112" fmla="val 3025"/>
                <a:gd name="f113" fmla="val 5775"/>
                <a:gd name="f114" fmla="val 6720"/>
                <a:gd name="f115" fmla="val 2836"/>
                <a:gd name="f116" fmla="val 6563"/>
                <a:gd name="f117" fmla="val 2679"/>
                <a:gd name="f118" fmla="val 6405"/>
                <a:gd name="f119" fmla="val 2521"/>
                <a:gd name="f120" fmla="val 6248"/>
                <a:gd name="f121" fmla="val 6090"/>
                <a:gd name="f122" fmla="val 2868"/>
                <a:gd name="f123" fmla="val 5933"/>
                <a:gd name="f124" fmla="val 3885"/>
                <a:gd name="f125" fmla="val 6617"/>
                <a:gd name="f126" fmla="val 4200"/>
                <a:gd name="f127" fmla="val 7278"/>
                <a:gd name="f128" fmla="val 7908"/>
                <a:gd name="f129" fmla="val 5082"/>
                <a:gd name="f130" fmla="val 8003"/>
                <a:gd name="f131" fmla="val 5838"/>
                <a:gd name="f132" fmla="val 6626"/>
                <a:gd name="f133" fmla="val 7413"/>
                <a:gd name="f134" fmla="val 7823"/>
                <a:gd name="f135" fmla="val 6585"/>
                <a:gd name="f136" fmla="val 8232"/>
                <a:gd name="f137" fmla="val 8579"/>
                <a:gd name="f138" fmla="val 5545"/>
                <a:gd name="f139" fmla="val 8421"/>
                <a:gd name="f140" fmla="val 5230"/>
                <a:gd name="f141" fmla="val 8043"/>
                <a:gd name="f142" fmla="val 4537"/>
                <a:gd name="f143" fmla="val 7634"/>
                <a:gd name="f144" fmla="val 3876"/>
                <a:gd name="f145" fmla="val 3844"/>
                <a:gd name="f146" fmla="val 6657"/>
                <a:gd name="f147" fmla="val 5870"/>
                <a:gd name="f148" fmla="val 4830"/>
                <a:gd name="f149" fmla="val 4452"/>
                <a:gd name="f150" fmla="val 4263"/>
                <a:gd name="f151" fmla="val 5577"/>
                <a:gd name="f152" fmla="val 4033"/>
                <a:gd name="f153" fmla="val 8516"/>
                <a:gd name="f154" fmla="val 4317"/>
                <a:gd name="f155" fmla="val 8674"/>
                <a:gd name="f156" fmla="val 4474"/>
                <a:gd name="f157" fmla="val 8737"/>
                <a:gd name="f158" fmla="val 8831"/>
                <a:gd name="f159" fmla="val 4758"/>
                <a:gd name="f160" fmla="val 8894"/>
                <a:gd name="f161" fmla="val 4915"/>
                <a:gd name="f162" fmla="val 8989"/>
                <a:gd name="f163" fmla="val 4663"/>
                <a:gd name="f164" fmla="val 9052"/>
                <a:gd name="f165" fmla="val 9146"/>
                <a:gd name="f166" fmla="val 4254"/>
                <a:gd name="f167" fmla="val 9178"/>
                <a:gd name="f168" fmla="val 8926"/>
                <a:gd name="f169" fmla="val 9083"/>
                <a:gd name="f170" fmla="val 6846"/>
                <a:gd name="f171" fmla="val 2300"/>
                <a:gd name="f172" fmla="val 7193"/>
                <a:gd name="f173" fmla="val 2710"/>
                <a:gd name="f174" fmla="val 7571"/>
                <a:gd name="f175" fmla="val 3214"/>
                <a:gd name="f176" fmla="val 8358"/>
                <a:gd name="f177" fmla="val 8863"/>
                <a:gd name="f178" fmla="val 9335"/>
                <a:gd name="f179" fmla="val 3090"/>
                <a:gd name="f180" fmla="val 9388"/>
                <a:gd name="f181" fmla="val 2806"/>
                <a:gd name="f182" fmla="val 9414"/>
                <a:gd name="f183" fmla="val 2555"/>
                <a:gd name="f184" fmla="val 1015"/>
                <a:gd name="f185" fmla="val 681"/>
                <a:gd name="f186" fmla="val 8445"/>
                <a:gd name="f187" fmla="val 9925"/>
                <a:gd name="f188" fmla="val 11167"/>
                <a:gd name="f189" fmla="val 8392"/>
                <a:gd name="f190" fmla="val 10934"/>
                <a:gd name="f191" fmla="val 9430"/>
                <a:gd name="f192" fmla="val 9267"/>
                <a:gd name="f193" fmla="val 9032"/>
                <a:gd name="f194" fmla="val 8768"/>
                <a:gd name="f195" fmla="val 9410"/>
                <a:gd name="f196" fmla="val 8475"/>
                <a:gd name="f197" fmla="val 9367"/>
                <a:gd name="f198" fmla="val 8664"/>
                <a:gd name="f199" fmla="val 8390"/>
                <a:gd name="f200" fmla="val 8727"/>
                <a:gd name="f201" fmla="val 7508"/>
                <a:gd name="f202" fmla="val 5924"/>
                <a:gd name="f203" fmla="val 9461"/>
                <a:gd name="f204" fmla="val 6396"/>
                <a:gd name="f205" fmla="val 9650"/>
                <a:gd name="f206" fmla="val 6869"/>
                <a:gd name="f207" fmla="val 9839"/>
                <a:gd name="f208" fmla="val 9965"/>
                <a:gd name="f209" fmla="val 6962"/>
                <a:gd name="f210" fmla="val 11056"/>
                <a:gd name="f211" fmla="val 6440"/>
                <a:gd name="f212" fmla="val 11607"/>
                <a:gd name="f213" fmla="val 5922"/>
                <a:gd name="f214" fmla="val 5408"/>
                <a:gd name="f215" fmla="val 4898"/>
                <a:gd name="f216" fmla="val 11064"/>
                <a:gd name="f217" fmla="val 4978"/>
                <a:gd name="f218" fmla="val 5451"/>
                <a:gd name="f219" fmla="val 5931"/>
                <a:gd name="f220" fmla="val 1"/>
                <a:gd name="f221" fmla="val 5817"/>
                <a:gd name="f222" fmla="val 5699"/>
                <a:gd name="f223" fmla="val 14"/>
                <a:gd name="f224" fmla="val 41"/>
                <a:gd name="f225" fmla="val 262"/>
                <a:gd name="f226" fmla="val 1333"/>
                <a:gd name="f227" fmla="val 3655"/>
                <a:gd name="f228" fmla="val 2278"/>
                <a:gd name="f229" fmla="val 3326"/>
                <a:gd name="f230" fmla="val 2223"/>
                <a:gd name="f231" fmla="val 2973"/>
                <a:gd name="f232" fmla="val 2187"/>
                <a:gd name="f233" fmla="val 2624"/>
                <a:gd name="f234" fmla="val 1770"/>
                <a:gd name="f235" fmla="val 939"/>
                <a:gd name="f236" fmla="val 2404"/>
                <a:gd name="f237" fmla="val 536"/>
                <a:gd name="f238" fmla="val 4074"/>
                <a:gd name="f239" fmla="val 662"/>
                <a:gd name="f240" fmla="val 5334"/>
                <a:gd name="f241" fmla="val 1387"/>
                <a:gd name="f242" fmla="val 788"/>
                <a:gd name="f243" fmla="val 6972"/>
                <a:gd name="f244" fmla="val 158"/>
                <a:gd name="f245" fmla="val 379"/>
                <a:gd name="f246" fmla="val 599"/>
                <a:gd name="f247" fmla="val 1166"/>
                <a:gd name="f248" fmla="val 10028"/>
                <a:gd name="f249" fmla="val 1922"/>
                <a:gd name="f250" fmla="val 10186"/>
                <a:gd name="f251" fmla="val 2157"/>
                <a:gd name="f252" fmla="val 10241"/>
                <a:gd name="f253" fmla="val 2410"/>
                <a:gd name="f254" fmla="val 10266"/>
                <a:gd name="f255" fmla="val 2668"/>
                <a:gd name="f256" fmla="val 2998"/>
                <a:gd name="f257" fmla="val 3337"/>
                <a:gd name="f258" fmla="val 10225"/>
                <a:gd name="f259" fmla="val 10154"/>
                <a:gd name="f260" fmla="val 4221"/>
                <a:gd name="f261" fmla="val 11678"/>
                <a:gd name="f262" fmla="val 5076"/>
                <a:gd name="f263" fmla="val 12434"/>
                <a:gd name="f264" fmla="val 5929"/>
                <a:gd name="f265" fmla="val 6786"/>
                <a:gd name="f266" fmla="val 7639"/>
                <a:gd name="f267" fmla="val 11670"/>
                <a:gd name="f268" fmla="val 8192"/>
                <a:gd name="f269" fmla="val 8550"/>
                <a:gd name="f270" fmla="val 10215"/>
                <a:gd name="f271" fmla="val 8882"/>
                <a:gd name="f272" fmla="val 10243"/>
                <a:gd name="f273" fmla="val 9186"/>
                <a:gd name="f274" fmla="val 11589"/>
                <a:gd name="f275" fmla="val 8453"/>
                <a:gd name="f276" fmla="val 10460"/>
                <a:gd name="f277" fmla="val 12272"/>
                <a:gd name="f278" fmla="val 4014"/>
                <a:gd name="f279" fmla="val 11618"/>
                <a:gd name="f280" fmla="val 2182"/>
                <a:gd name="f281" fmla="val 9217"/>
                <a:gd name="f282" fmla="val 8904"/>
                <a:gd name="f283" fmla="val 8562"/>
                <a:gd name="f284" fmla="val 2213"/>
                <a:gd name="f285" fmla="val 7765"/>
                <a:gd name="f286" fmla="val 1139"/>
                <a:gd name="f287" fmla="val 7004"/>
                <a:gd name="f288" fmla="*/ f0 1 12278"/>
                <a:gd name="f289" fmla="*/ f1 1 12435"/>
                <a:gd name="f290" fmla="val f2"/>
                <a:gd name="f291" fmla="val f3"/>
                <a:gd name="f292" fmla="val f4"/>
                <a:gd name="f293" fmla="+- f292 0 f290"/>
                <a:gd name="f294" fmla="+- f291 0 f290"/>
                <a:gd name="f295" fmla="*/ f294 1 12278"/>
                <a:gd name="f296" fmla="*/ f293 1 12435"/>
                <a:gd name="f297" fmla="*/ f290 1 f295"/>
                <a:gd name="f298" fmla="*/ f291 1 f295"/>
                <a:gd name="f299" fmla="*/ f290 1 f296"/>
                <a:gd name="f300" fmla="*/ f292 1 f296"/>
                <a:gd name="f301" fmla="*/ f297 f288 1"/>
                <a:gd name="f302" fmla="*/ f298 f288 1"/>
                <a:gd name="f303" fmla="*/ f300 f289 1"/>
                <a:gd name="f304" fmla="*/ f299 f28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1" t="f304" r="f302" b="f303"/>
              <a:pathLst>
                <a:path w="12278" h="12435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4" y="f15"/>
                    <a:pt x="f16" y="f17"/>
                  </a:cubicBezTo>
                  <a:cubicBezTo>
                    <a:pt x="f18" y="f15"/>
                    <a:pt x="f19" y="f13"/>
                    <a:pt x="f20" y="f11"/>
                  </a:cubicBezTo>
                  <a:cubicBezTo>
                    <a:pt x="f21" y="f22"/>
                    <a:pt x="f23" y="f6"/>
                    <a:pt x="f5" y="f6"/>
                  </a:cubicBezTo>
                  <a:close/>
                  <a:moveTo>
                    <a:pt x="f24" y="f25"/>
                  </a:moveTo>
                  <a:cubicBezTo>
                    <a:pt x="f20" y="f26"/>
                    <a:pt x="f27" y="f28"/>
                    <a:pt x="f29" y="f30"/>
                  </a:cubicBezTo>
                  <a:cubicBezTo>
                    <a:pt x="f31" y="f32"/>
                    <a:pt x="f33" y="f34"/>
                    <a:pt x="f20" y="f35"/>
                  </a:cubicBezTo>
                  <a:cubicBezTo>
                    <a:pt x="f36" y="f37"/>
                    <a:pt x="f38" y="f39"/>
                    <a:pt x="f40" y="f41"/>
                  </a:cubicBezTo>
                  <a:cubicBezTo>
                    <a:pt x="f42" y="f43"/>
                    <a:pt x="f38" y="f44"/>
                    <a:pt x="f24" y="f25"/>
                  </a:cubicBezTo>
                  <a:close/>
                  <a:moveTo>
                    <a:pt x="f45" y="f46"/>
                  </a:moveTo>
                  <a:cubicBezTo>
                    <a:pt x="f47" y="f44"/>
                    <a:pt x="f48" y="f43"/>
                    <a:pt x="f49" y="f50"/>
                  </a:cubicBezTo>
                  <a:cubicBezTo>
                    <a:pt x="f51" y="f37"/>
                    <a:pt x="f52" y="f53"/>
                    <a:pt x="f54" y="f44"/>
                  </a:cubicBezTo>
                  <a:cubicBezTo>
                    <a:pt x="f55" y="f56"/>
                    <a:pt x="f57" y="f26"/>
                    <a:pt x="f45" y="f46"/>
                  </a:cubicBezTo>
                  <a:close/>
                  <a:moveTo>
                    <a:pt x="f58" y="f59"/>
                  </a:moveTo>
                  <a:cubicBezTo>
                    <a:pt x="f60" y="f59"/>
                    <a:pt x="f61" y="f62"/>
                    <a:pt x="f63" y="f64"/>
                  </a:cubicBezTo>
                  <a:cubicBezTo>
                    <a:pt x="f65" y="f66"/>
                    <a:pt x="f67" y="f68"/>
                    <a:pt x="f69" y="f70"/>
                  </a:cubicBezTo>
                  <a:cubicBezTo>
                    <a:pt x="f71" y="f72"/>
                    <a:pt x="f73" y="f74"/>
                    <a:pt x="f75" y="f76"/>
                  </a:cubicBezTo>
                  <a:cubicBezTo>
                    <a:pt x="f77" y="f78"/>
                    <a:pt x="f79" y="f59"/>
                    <a:pt x="f58" y="f59"/>
                  </a:cubicBezTo>
                  <a:close/>
                  <a:moveTo>
                    <a:pt x="f80" y="f81"/>
                  </a:moveTo>
                  <a:cubicBezTo>
                    <a:pt x="f82" y="f81"/>
                    <a:pt x="f83" y="f84"/>
                    <a:pt x="f85" y="f86"/>
                  </a:cubicBezTo>
                  <a:cubicBezTo>
                    <a:pt x="f87" y="f88"/>
                    <a:pt x="f89" y="f72"/>
                    <a:pt x="f90" y="f91"/>
                  </a:cubicBezTo>
                  <a:cubicBezTo>
                    <a:pt x="f92" y="f93"/>
                    <a:pt x="f94" y="f34"/>
                    <a:pt x="f95" y="f96"/>
                  </a:cubicBezTo>
                  <a:cubicBezTo>
                    <a:pt x="f97" y="f98"/>
                    <a:pt x="f99" y="f81"/>
                    <a:pt x="f80" y="f81"/>
                  </a:cubicBezTo>
                  <a:close/>
                  <a:moveTo>
                    <a:pt x="f100" y="f101"/>
                  </a:moveTo>
                  <a:cubicBezTo>
                    <a:pt x="f102" y="f103"/>
                    <a:pt x="f104" y="f105"/>
                    <a:pt x="f106" y="f107"/>
                  </a:cubicBezTo>
                  <a:cubicBezTo>
                    <a:pt x="f104" y="f108"/>
                    <a:pt x="f109" y="f110"/>
                    <a:pt x="f100" y="f111"/>
                  </a:cubicBezTo>
                  <a:lnTo>
                    <a:pt x="f100" y="f101"/>
                  </a:lnTo>
                  <a:close/>
                  <a:moveTo>
                    <a:pt x="f112" y="f113"/>
                  </a:moveTo>
                  <a:lnTo>
                    <a:pt x="f112" y="f114"/>
                  </a:lnTo>
                  <a:cubicBezTo>
                    <a:pt x="f115" y="f116"/>
                    <a:pt x="f117" y="f118"/>
                    <a:pt x="f119" y="f120"/>
                  </a:cubicBezTo>
                  <a:cubicBezTo>
                    <a:pt x="f117" y="f121"/>
                    <a:pt x="f122" y="f123"/>
                    <a:pt x="f112" y="f113"/>
                  </a:cubicBezTo>
                  <a:close/>
                  <a:moveTo>
                    <a:pt x="f16" y="f124"/>
                  </a:moveTo>
                  <a:cubicBezTo>
                    <a:pt x="f125" y="f126"/>
                    <a:pt x="f127" y="f70"/>
                    <a:pt x="f128" y="f129"/>
                  </a:cubicBezTo>
                  <a:cubicBezTo>
                    <a:pt x="f130" y="f131"/>
                    <a:pt x="f130" y="f132"/>
                    <a:pt x="f128" y="f133"/>
                  </a:cubicBezTo>
                  <a:cubicBezTo>
                    <a:pt x="f127" y="f134"/>
                    <a:pt x="f135" y="f136"/>
                    <a:pt x="f16" y="f137"/>
                  </a:cubicBezTo>
                  <a:cubicBezTo>
                    <a:pt x="f138" y="f139"/>
                    <a:pt x="f140" y="f136"/>
                    <a:pt x="f29" y="f141"/>
                  </a:cubicBezTo>
                  <a:cubicBezTo>
                    <a:pt x="f142" y="f134"/>
                    <a:pt x="f24" y="f143"/>
                    <a:pt x="f144" y="f133"/>
                  </a:cubicBezTo>
                  <a:cubicBezTo>
                    <a:pt x="f145" y="f146"/>
                    <a:pt x="f145" y="f147"/>
                    <a:pt x="f144" y="f129"/>
                  </a:cubicBezTo>
                  <a:cubicBezTo>
                    <a:pt x="f24" y="f148"/>
                    <a:pt x="f142" y="f91"/>
                    <a:pt x="f29" y="f149"/>
                  </a:cubicBezTo>
                  <a:cubicBezTo>
                    <a:pt x="f140" y="f150"/>
                    <a:pt x="f151" y="f68"/>
                    <a:pt x="f16" y="f124"/>
                  </a:cubicBezTo>
                  <a:close/>
                  <a:moveTo>
                    <a:pt x="f152" y="f153"/>
                  </a:moveTo>
                  <a:cubicBezTo>
                    <a:pt x="f38" y="f137"/>
                    <a:pt x="f154" y="f155"/>
                    <a:pt x="f156" y="f157"/>
                  </a:cubicBezTo>
                  <a:cubicBezTo>
                    <a:pt x="f27" y="f158"/>
                    <a:pt x="f159" y="f160"/>
                    <a:pt x="f161" y="f162"/>
                  </a:cubicBezTo>
                  <a:cubicBezTo>
                    <a:pt x="f163" y="f164"/>
                    <a:pt x="f156" y="f165"/>
                    <a:pt x="f166" y="f167"/>
                  </a:cubicBezTo>
                  <a:cubicBezTo>
                    <a:pt x="f38" y="f168"/>
                    <a:pt x="f42" y="f157"/>
                    <a:pt x="f152" y="f153"/>
                  </a:cubicBezTo>
                  <a:close/>
                  <a:moveTo>
                    <a:pt x="f49" y="f153"/>
                  </a:moveTo>
                  <a:cubicBezTo>
                    <a:pt x="f48" y="f157"/>
                    <a:pt x="f47" y="f162"/>
                    <a:pt x="f45" y="f167"/>
                  </a:cubicBezTo>
                  <a:cubicBezTo>
                    <a:pt x="f57" y="f169"/>
                    <a:pt x="f55" y="f164"/>
                    <a:pt x="f54" y="f162"/>
                  </a:cubicBezTo>
                  <a:cubicBezTo>
                    <a:pt x="f127" y="f158"/>
                    <a:pt x="f51" y="f155"/>
                    <a:pt x="f49" y="f153"/>
                  </a:cubicBezTo>
                  <a:close/>
                  <a:moveTo>
                    <a:pt x="f75" y="f170"/>
                  </a:moveTo>
                  <a:cubicBezTo>
                    <a:pt x="f171" y="f172"/>
                    <a:pt x="f173" y="f174"/>
                    <a:pt x="f69" y="f134"/>
                  </a:cubicBezTo>
                  <a:cubicBezTo>
                    <a:pt x="f175" y="f176"/>
                    <a:pt x="f65" y="f177"/>
                    <a:pt x="f63" y="f178"/>
                  </a:cubicBezTo>
                  <a:cubicBezTo>
                    <a:pt x="f179" y="f180"/>
                    <a:pt x="f181" y="f182"/>
                    <a:pt x="f183" y="f182"/>
                  </a:cubicBezTo>
                  <a:cubicBezTo>
                    <a:pt x="f184" y="f182"/>
                    <a:pt x="f185" y="f186"/>
                    <a:pt x="f75" y="f170"/>
                  </a:cubicBezTo>
                  <a:close/>
                  <a:moveTo>
                    <a:pt x="f187" y="f170"/>
                  </a:moveTo>
                  <a:lnTo>
                    <a:pt x="f187" y="f170"/>
                  </a:lnTo>
                  <a:cubicBezTo>
                    <a:pt x="f188" y="f189"/>
                    <a:pt x="f190" y="f191"/>
                    <a:pt x="f192" y="f191"/>
                  </a:cubicBezTo>
                  <a:cubicBezTo>
                    <a:pt x="f193" y="f191"/>
                    <a:pt x="f194" y="f195"/>
                    <a:pt x="f196" y="f197"/>
                  </a:cubicBezTo>
                  <a:cubicBezTo>
                    <a:pt x="f94" y="f160"/>
                    <a:pt x="f198" y="f199"/>
                    <a:pt x="f200" y="f134"/>
                  </a:cubicBezTo>
                  <a:cubicBezTo>
                    <a:pt x="f89" y="f201"/>
                    <a:pt x="f87" y="f172"/>
                    <a:pt x="f187" y="f170"/>
                  </a:cubicBezTo>
                  <a:close/>
                  <a:moveTo>
                    <a:pt x="f202" y="f203"/>
                  </a:moveTo>
                  <a:cubicBezTo>
                    <a:pt x="f204" y="f205"/>
                    <a:pt x="f206" y="f207"/>
                    <a:pt x="f57" y="f208"/>
                  </a:cubicBezTo>
                  <a:cubicBezTo>
                    <a:pt x="f209" y="f210"/>
                    <a:pt x="f211" y="f212"/>
                    <a:pt x="f213" y="f212"/>
                  </a:cubicBezTo>
                  <a:cubicBezTo>
                    <a:pt x="f214" y="f212"/>
                    <a:pt x="f215" y="f216"/>
                    <a:pt x="f156" y="f208"/>
                  </a:cubicBezTo>
                  <a:cubicBezTo>
                    <a:pt x="f217" y="f207"/>
                    <a:pt x="f218" y="f205"/>
                    <a:pt x="f202" y="f203"/>
                  </a:cubicBezTo>
                  <a:close/>
                  <a:moveTo>
                    <a:pt x="f219" y="f220"/>
                  </a:moveTo>
                  <a:cubicBezTo>
                    <a:pt x="f221" y="f220"/>
                    <a:pt x="f222" y="f223"/>
                    <a:pt x="f151" y="f224"/>
                  </a:cubicBezTo>
                  <a:cubicBezTo>
                    <a:pt x="f27" y="f225"/>
                    <a:pt x="f40" y="f226"/>
                    <a:pt x="f227" y="f228"/>
                  </a:cubicBezTo>
                  <a:cubicBezTo>
                    <a:pt x="f229" y="f230"/>
                    <a:pt x="f231" y="f232"/>
                    <a:pt x="f233" y="f232"/>
                  </a:cubicBezTo>
                  <a:cubicBezTo>
                    <a:pt x="f234" y="f232"/>
                    <a:pt x="f235" y="f236"/>
                    <a:pt x="f237" y="f64"/>
                  </a:cubicBezTo>
                  <a:cubicBezTo>
                    <a:pt x="f220" y="f238"/>
                    <a:pt x="f239" y="f240"/>
                    <a:pt x="f241" y="f107"/>
                  </a:cubicBezTo>
                  <a:cubicBezTo>
                    <a:pt x="f242" y="f243"/>
                    <a:pt x="f244" y="f141"/>
                    <a:pt x="f245" y="f168"/>
                  </a:cubicBezTo>
                  <a:cubicBezTo>
                    <a:pt x="f246" y="f205"/>
                    <a:pt x="f247" y="f248"/>
                    <a:pt x="f249" y="f250"/>
                  </a:cubicBezTo>
                  <a:cubicBezTo>
                    <a:pt x="f251" y="f252"/>
                    <a:pt x="f253" y="f254"/>
                    <a:pt x="f255" y="f254"/>
                  </a:cubicBezTo>
                  <a:cubicBezTo>
                    <a:pt x="f256" y="f254"/>
                    <a:pt x="f257" y="f258"/>
                    <a:pt x="f227" y="f259"/>
                  </a:cubicBezTo>
                  <a:cubicBezTo>
                    <a:pt x="f260" y="f261"/>
                    <a:pt x="f262" y="f263"/>
                    <a:pt x="f264" y="f263"/>
                  </a:cubicBezTo>
                  <a:cubicBezTo>
                    <a:pt x="f265" y="f263"/>
                    <a:pt x="f266" y="f267"/>
                    <a:pt x="f268" y="f259"/>
                  </a:cubicBezTo>
                  <a:cubicBezTo>
                    <a:pt x="f269" y="f270"/>
                    <a:pt x="f271" y="f272"/>
                    <a:pt x="f273" y="f272"/>
                  </a:cubicBezTo>
                  <a:cubicBezTo>
                    <a:pt x="f274" y="f272"/>
                    <a:pt x="f3" y="f275"/>
                    <a:pt x="f276" y="f107"/>
                  </a:cubicBezTo>
                  <a:cubicBezTo>
                    <a:pt x="f277" y="f278"/>
                    <a:pt x="f279" y="f280"/>
                    <a:pt x="f281" y="f280"/>
                  </a:cubicBezTo>
                  <a:cubicBezTo>
                    <a:pt x="f282" y="f280"/>
                    <a:pt x="f283" y="f284"/>
                    <a:pt x="f268" y="f228"/>
                  </a:cubicBezTo>
                  <a:cubicBezTo>
                    <a:pt x="f285" y="f286"/>
                    <a:pt x="f287" y="f220"/>
                    <a:pt x="f219" y="f22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6">
                    <a:lumMod val="60000"/>
                    <a:lumOff val="4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3" name="Google Shape;6009;p67">
              <a:extLst>
                <a:ext uri="{FF2B5EF4-FFF2-40B4-BE49-F238E27FC236}">
                  <a16:creationId xmlns:a16="http://schemas.microsoft.com/office/drawing/2014/main" id="{067CBED4-9B13-17A7-0D4E-43A7E46E2436}"/>
                </a:ext>
              </a:extLst>
            </p:cNvPr>
            <p:cNvSpPr/>
            <p:nvPr/>
          </p:nvSpPr>
          <p:spPr>
            <a:xfrm>
              <a:off x="4097947" y="4300094"/>
              <a:ext cx="72329" cy="714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521"/>
                <a:gd name="f4" fmla="val 2491"/>
                <a:gd name="f5" fmla="val 1313"/>
                <a:gd name="f6" fmla="val 1295"/>
                <a:gd name="f7" fmla="val 1278"/>
                <a:gd name="f8" fmla="val 1"/>
                <a:gd name="f9" fmla="val 1261"/>
                <a:gd name="f10" fmla="val 599"/>
                <a:gd name="f11" fmla="val 569"/>
                <a:gd name="f12" fmla="val 63"/>
                <a:gd name="f13" fmla="val 1230"/>
                <a:gd name="f14" fmla="val 1955"/>
                <a:gd name="f15" fmla="val 567"/>
                <a:gd name="f16" fmla="val 2490"/>
                <a:gd name="f17" fmla="val 1954"/>
                <a:gd name="f18" fmla="val 2489"/>
                <a:gd name="f19" fmla="val 585"/>
                <a:gd name="f20" fmla="val 1980"/>
                <a:gd name="f21" fmla="*/ f0 1 2521"/>
                <a:gd name="f22" fmla="*/ f1 1 2491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2521"/>
                <a:gd name="f29" fmla="*/ f26 1 2491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2521" h="2491">
                  <a:moveTo>
                    <a:pt x="f5" y="f2"/>
                  </a:moveTo>
                  <a:cubicBezTo>
                    <a:pt x="f6" y="f2"/>
                    <a:pt x="f7" y="f8"/>
                    <a:pt x="f9" y="f8"/>
                  </a:cubicBezTo>
                  <a:cubicBezTo>
                    <a:pt x="f10" y="f8"/>
                    <a:pt x="f2" y="f11"/>
                    <a:pt x="f12" y="f13"/>
                  </a:cubicBezTo>
                  <a:cubicBezTo>
                    <a:pt x="f2" y="f14"/>
                    <a:pt x="f15" y="f16"/>
                    <a:pt x="f9" y="f16"/>
                  </a:cubicBezTo>
                  <a:cubicBezTo>
                    <a:pt x="f17" y="f16"/>
                    <a:pt x="f3" y="f14"/>
                    <a:pt x="f18" y="f13"/>
                  </a:cubicBezTo>
                  <a:cubicBezTo>
                    <a:pt x="f18" y="f19"/>
                    <a:pt x="f2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6">
                    <a:lumMod val="60000"/>
                    <a:lumOff val="4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44" name="Google Shape;6018;p67">
            <a:extLst>
              <a:ext uri="{FF2B5EF4-FFF2-40B4-BE49-F238E27FC236}">
                <a16:creationId xmlns:a16="http://schemas.microsoft.com/office/drawing/2014/main" id="{902060B2-FDA1-32CC-62AD-9BEC2B65C72D}"/>
              </a:ext>
            </a:extLst>
          </p:cNvPr>
          <p:cNvGrpSpPr/>
          <p:nvPr/>
        </p:nvGrpSpPr>
        <p:grpSpPr>
          <a:xfrm>
            <a:off x="6359641" y="4173514"/>
            <a:ext cx="365202" cy="332677"/>
            <a:chOff x="7665927" y="4173513"/>
            <a:chExt cx="365202" cy="332677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45" name="Google Shape;6019;p67">
              <a:extLst>
                <a:ext uri="{FF2B5EF4-FFF2-40B4-BE49-F238E27FC236}">
                  <a16:creationId xmlns:a16="http://schemas.microsoft.com/office/drawing/2014/main" id="{4B358EB5-B5B0-CD5C-1026-061F84FD3A84}"/>
                </a:ext>
              </a:extLst>
            </p:cNvPr>
            <p:cNvSpPr/>
            <p:nvPr/>
          </p:nvSpPr>
          <p:spPr>
            <a:xfrm>
              <a:off x="7665927" y="4173513"/>
              <a:ext cx="344436" cy="94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005"/>
                <a:gd name="f4" fmla="val 3309"/>
                <a:gd name="f5" fmla="val 1671"/>
                <a:gd name="f6" fmla="val 757"/>
                <a:gd name="f7" fmla="val 1"/>
                <a:gd name="f8" fmla="val 1670"/>
                <a:gd name="f9" fmla="val 2552"/>
                <a:gd name="f10" fmla="val 3308"/>
                <a:gd name="f11" fmla="val 11469"/>
                <a:gd name="f12" fmla="val 11815"/>
                <a:gd name="f13" fmla="val 12004"/>
                <a:gd name="f14" fmla="val 2930"/>
                <a:gd name="f15" fmla="val 11784"/>
                <a:gd name="f16" fmla="val 2647"/>
                <a:gd name="f17" fmla="val 11595"/>
                <a:gd name="f18" fmla="val 2363"/>
                <a:gd name="f19" fmla="val 2017"/>
                <a:gd name="f20" fmla="val 1292"/>
                <a:gd name="f21" fmla="val 946"/>
                <a:gd name="f22" fmla="val 662"/>
                <a:gd name="f23" fmla="val 11973"/>
                <a:gd name="f24" fmla="val 410"/>
                <a:gd name="f25" fmla="*/ f0 1 12005"/>
                <a:gd name="f26" fmla="*/ f1 1 3309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12005"/>
                <a:gd name="f33" fmla="*/ f30 1 3309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12005" h="3309">
                  <a:moveTo>
                    <a:pt x="f5" y="f2"/>
                  </a:moveTo>
                  <a:cubicBezTo>
                    <a:pt x="f6" y="f2"/>
                    <a:pt x="f7" y="f6"/>
                    <a:pt x="f7" y="f8"/>
                  </a:cubicBezTo>
                  <a:cubicBezTo>
                    <a:pt x="f7" y="f9"/>
                    <a:pt x="f6" y="f10"/>
                    <a:pt x="f5" y="f10"/>
                  </a:cubicBezTo>
                  <a:lnTo>
                    <a:pt x="f11" y="f10"/>
                  </a:lnTo>
                  <a:cubicBezTo>
                    <a:pt x="f12" y="f10"/>
                    <a:pt x="f13" y="f14"/>
                    <a:pt x="f15" y="f16"/>
                  </a:cubicBezTo>
                  <a:cubicBezTo>
                    <a:pt x="f17" y="f18"/>
                    <a:pt x="f11" y="f19"/>
                    <a:pt x="f11" y="f8"/>
                  </a:cubicBezTo>
                  <a:cubicBezTo>
                    <a:pt x="f11" y="f20"/>
                    <a:pt x="f17" y="f21"/>
                    <a:pt x="f15" y="f22"/>
                  </a:cubicBezTo>
                  <a:cubicBezTo>
                    <a:pt x="f23" y="f24"/>
                    <a:pt x="f15" y="f2"/>
                    <a:pt x="f1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6">
                    <a:lumMod val="60000"/>
                    <a:lumOff val="4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6" name="Google Shape;6020;p67">
              <a:extLst>
                <a:ext uri="{FF2B5EF4-FFF2-40B4-BE49-F238E27FC236}">
                  <a16:creationId xmlns:a16="http://schemas.microsoft.com/office/drawing/2014/main" id="{9DED4606-4A3D-BC12-4C29-2991FCFDD12C}"/>
                </a:ext>
              </a:extLst>
            </p:cNvPr>
            <p:cNvSpPr/>
            <p:nvPr/>
          </p:nvSpPr>
          <p:spPr>
            <a:xfrm>
              <a:off x="7937997" y="4291919"/>
              <a:ext cx="24441" cy="94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52"/>
                <a:gd name="f4" fmla="val 3309"/>
                <a:gd name="f5" fmla="val 1"/>
                <a:gd name="f6" fmla="*/ f0 1 852"/>
                <a:gd name="f7" fmla="*/ f1 1 3309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852"/>
                <a:gd name="f14" fmla="*/ f11 1 3309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852" h="3309">
                  <a:moveTo>
                    <a:pt x="f5" y="f5"/>
                  </a:moveTo>
                  <a:lnTo>
                    <a:pt x="f5" y="f4"/>
                  </a:lnTo>
                  <a:lnTo>
                    <a:pt x="f3" y="f4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6">
                    <a:lumMod val="60000"/>
                    <a:lumOff val="4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7" name="Google Shape;6021;p67">
              <a:extLst>
                <a:ext uri="{FF2B5EF4-FFF2-40B4-BE49-F238E27FC236}">
                  <a16:creationId xmlns:a16="http://schemas.microsoft.com/office/drawing/2014/main" id="{EB5FB3A6-5D70-FC69-35BD-39C0F72E0249}"/>
                </a:ext>
              </a:extLst>
            </p:cNvPr>
            <p:cNvSpPr/>
            <p:nvPr/>
          </p:nvSpPr>
          <p:spPr>
            <a:xfrm>
              <a:off x="7985912" y="4292842"/>
              <a:ext cx="45217" cy="94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576"/>
                <a:gd name="f4" fmla="val 3309"/>
                <a:gd name="f5" fmla="val 1"/>
                <a:gd name="f6" fmla="val 3308"/>
                <a:gd name="f7" fmla="val 1198"/>
                <a:gd name="f8" fmla="val 1387"/>
                <a:gd name="f9" fmla="val 3277"/>
                <a:gd name="f10" fmla="val 3088"/>
                <a:gd name="f11" fmla="val 2899"/>
                <a:gd name="f12" fmla="val 410"/>
                <a:gd name="f13" fmla="val 158"/>
                <a:gd name="f14" fmla="*/ f0 1 1576"/>
                <a:gd name="f15" fmla="*/ f1 1 3309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1576"/>
                <a:gd name="f22" fmla="*/ f19 1 3309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1576" h="3309">
                  <a:moveTo>
                    <a:pt x="f5" y="f2"/>
                  </a:moveTo>
                  <a:lnTo>
                    <a:pt x="f5" y="f6"/>
                  </a:lnTo>
                  <a:lnTo>
                    <a:pt x="f7" y="f6"/>
                  </a:lnTo>
                  <a:cubicBezTo>
                    <a:pt x="f8" y="f9"/>
                    <a:pt x="f3" y="f10"/>
                    <a:pt x="f3" y="f11"/>
                  </a:cubicBezTo>
                  <a:lnTo>
                    <a:pt x="f3" y="f12"/>
                  </a:lnTo>
                  <a:cubicBezTo>
                    <a:pt x="f3" y="f13"/>
                    <a:pt x="f8" y="f2"/>
                    <a:pt x="f7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6">
                    <a:lumMod val="60000"/>
                    <a:lumOff val="4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8" name="Google Shape;6022;p67">
              <a:extLst>
                <a:ext uri="{FF2B5EF4-FFF2-40B4-BE49-F238E27FC236}">
                  <a16:creationId xmlns:a16="http://schemas.microsoft.com/office/drawing/2014/main" id="{7D757EC4-17DB-92F5-E2E3-3BB2A09EFFDB}"/>
                </a:ext>
              </a:extLst>
            </p:cNvPr>
            <p:cNvSpPr/>
            <p:nvPr/>
          </p:nvSpPr>
          <p:spPr>
            <a:xfrm>
              <a:off x="7691265" y="4291919"/>
              <a:ext cx="223269" cy="94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782"/>
                <a:gd name="f4" fmla="val 3309"/>
                <a:gd name="f5" fmla="val 441"/>
                <a:gd name="f6" fmla="val 1"/>
                <a:gd name="f7" fmla="val 189"/>
                <a:gd name="f8" fmla="val 221"/>
                <a:gd name="f9" fmla="val 442"/>
                <a:gd name="f10" fmla="val 2931"/>
                <a:gd name="f11" fmla="val 3151"/>
                <a:gd name="f12" fmla="*/ f0 1 7782"/>
                <a:gd name="f13" fmla="*/ f1 1 3309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7782"/>
                <a:gd name="f20" fmla="*/ f17 1 3309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7782" h="3309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2" y="f11"/>
                    <a:pt x="f7" y="f4"/>
                    <a:pt x="f5" y="f4"/>
                  </a:cubicBezTo>
                  <a:lnTo>
                    <a:pt x="f3" y="f4"/>
                  </a:lnTo>
                  <a:lnTo>
                    <a:pt x="f3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6">
                    <a:lumMod val="60000"/>
                    <a:lumOff val="4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9" name="Google Shape;6023;p67">
              <a:extLst>
                <a:ext uri="{FF2B5EF4-FFF2-40B4-BE49-F238E27FC236}">
                  <a16:creationId xmlns:a16="http://schemas.microsoft.com/office/drawing/2014/main" id="{FA249E12-70BF-69AC-07E3-CF0C5721178D}"/>
                </a:ext>
              </a:extLst>
            </p:cNvPr>
            <p:cNvSpPr/>
            <p:nvPr/>
          </p:nvSpPr>
          <p:spPr>
            <a:xfrm>
              <a:off x="7739143" y="4410324"/>
              <a:ext cx="24441" cy="94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52"/>
                <a:gd name="f4" fmla="val 3309"/>
                <a:gd name="f5" fmla="val 1"/>
                <a:gd name="f6" fmla="val 851"/>
                <a:gd name="f7" fmla="*/ f0 1 852"/>
                <a:gd name="f8" fmla="*/ f1 1 3309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852"/>
                <a:gd name="f15" fmla="*/ f12 1 3309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852" h="3309">
                  <a:moveTo>
                    <a:pt x="f5" y="f5"/>
                  </a:moveTo>
                  <a:lnTo>
                    <a:pt x="f5" y="f4"/>
                  </a:lnTo>
                  <a:lnTo>
                    <a:pt x="f6" y="f4"/>
                  </a:lnTo>
                  <a:lnTo>
                    <a:pt x="f6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6">
                    <a:lumMod val="60000"/>
                    <a:lumOff val="4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0" name="Google Shape;6024;p67">
              <a:extLst>
                <a:ext uri="{FF2B5EF4-FFF2-40B4-BE49-F238E27FC236}">
                  <a16:creationId xmlns:a16="http://schemas.microsoft.com/office/drawing/2014/main" id="{C6F0F99F-4827-2579-0AF0-9F98B89265C6}"/>
                </a:ext>
              </a:extLst>
            </p:cNvPr>
            <p:cNvSpPr/>
            <p:nvPr/>
          </p:nvSpPr>
          <p:spPr>
            <a:xfrm>
              <a:off x="7787057" y="4412135"/>
              <a:ext cx="218770" cy="9404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625"/>
                <a:gd name="f4" fmla="val 3278"/>
                <a:gd name="f5" fmla="val 1"/>
                <a:gd name="f6" fmla="val 3277"/>
                <a:gd name="f7" fmla="val 7247"/>
                <a:gd name="f8" fmla="val 7467"/>
                <a:gd name="f9" fmla="val 3057"/>
                <a:gd name="f10" fmla="val 2868"/>
                <a:gd name="f11" fmla="val 379"/>
                <a:gd name="f12" fmla="val 158"/>
                <a:gd name="f13" fmla="val 7436"/>
                <a:gd name="f14" fmla="*/ f0 1 7625"/>
                <a:gd name="f15" fmla="*/ f1 1 3278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7625"/>
                <a:gd name="f22" fmla="*/ f19 1 3278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7625" h="3278">
                  <a:moveTo>
                    <a:pt x="f5" y="f5"/>
                  </a:moveTo>
                  <a:lnTo>
                    <a:pt x="f5" y="f6"/>
                  </a:lnTo>
                  <a:lnTo>
                    <a:pt x="f7" y="f6"/>
                  </a:lnTo>
                  <a:cubicBezTo>
                    <a:pt x="f8" y="f6"/>
                    <a:pt x="f3" y="f9"/>
                    <a:pt x="f3" y="f10"/>
                  </a:cubicBezTo>
                  <a:lnTo>
                    <a:pt x="f3" y="f11"/>
                  </a:lnTo>
                  <a:cubicBezTo>
                    <a:pt x="f3" y="f12"/>
                    <a:pt x="f13" y="f5"/>
                    <a:pt x="f7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6">
                    <a:lumMod val="60000"/>
                    <a:lumOff val="4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1" name="Google Shape;6025;p67">
              <a:extLst>
                <a:ext uri="{FF2B5EF4-FFF2-40B4-BE49-F238E27FC236}">
                  <a16:creationId xmlns:a16="http://schemas.microsoft.com/office/drawing/2014/main" id="{F73CB8AF-B4D7-362D-4A5C-12893A445171}"/>
                </a:ext>
              </a:extLst>
            </p:cNvPr>
            <p:cNvSpPr/>
            <p:nvPr/>
          </p:nvSpPr>
          <p:spPr>
            <a:xfrm>
              <a:off x="7665927" y="4411248"/>
              <a:ext cx="49752" cy="94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734"/>
                <a:gd name="f4" fmla="val 3309"/>
                <a:gd name="f5" fmla="val 442"/>
                <a:gd name="f6" fmla="val 190"/>
                <a:gd name="f7" fmla="val 1"/>
                <a:gd name="f8" fmla="val 189"/>
                <a:gd name="f9" fmla="val 378"/>
                <a:gd name="f10" fmla="val 2867"/>
                <a:gd name="f11" fmla="val 3088"/>
                <a:gd name="f12" fmla="val 3308"/>
                <a:gd name="f13" fmla="*/ f0 1 1734"/>
                <a:gd name="f14" fmla="*/ f1 1 3309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1734"/>
                <a:gd name="f21" fmla="*/ f18 1 3309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1734" h="3309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cubicBezTo>
                    <a:pt x="f7" y="f11"/>
                    <a:pt x="f6" y="f12"/>
                    <a:pt x="f5" y="f12"/>
                  </a:cubicBezTo>
                  <a:lnTo>
                    <a:pt x="f3" y="f12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6">
                    <a:lumMod val="60000"/>
                    <a:lumOff val="4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52" name="Google Shape;6043;p67">
            <a:extLst>
              <a:ext uri="{FF2B5EF4-FFF2-40B4-BE49-F238E27FC236}">
                <a16:creationId xmlns:a16="http://schemas.microsoft.com/office/drawing/2014/main" id="{607CB2D9-5A50-6D6D-21A4-EB8020C595ED}"/>
              </a:ext>
            </a:extLst>
          </p:cNvPr>
          <p:cNvSpPr/>
          <p:nvPr/>
        </p:nvSpPr>
        <p:spPr>
          <a:xfrm>
            <a:off x="3251816" y="4157703"/>
            <a:ext cx="309167" cy="365202"/>
          </a:xfrm>
          <a:custGeom>
            <a:avLst/>
            <a:gdLst>
              <a:gd name="f0" fmla="val w"/>
              <a:gd name="f1" fmla="val h"/>
              <a:gd name="f2" fmla="val 0"/>
              <a:gd name="f3" fmla="val 10776"/>
              <a:gd name="f4" fmla="val 12729"/>
              <a:gd name="f5" fmla="val 1670"/>
              <a:gd name="f6" fmla="val 851"/>
              <a:gd name="f7" fmla="val 9326"/>
              <a:gd name="f8" fmla="val 1355"/>
              <a:gd name="f9" fmla="val 1072"/>
              <a:gd name="f10" fmla="val 9421"/>
              <a:gd name="f11" fmla="val 9578"/>
              <a:gd name="f12" fmla="val 2049"/>
              <a:gd name="f13" fmla="val 1481"/>
              <a:gd name="f14" fmla="val 1198"/>
              <a:gd name="f15" fmla="val 9925"/>
              <a:gd name="f16" fmla="val 10177"/>
              <a:gd name="f17" fmla="val 10208"/>
              <a:gd name="f18" fmla="val 11846"/>
              <a:gd name="f19" fmla="val 1229"/>
              <a:gd name="f20" fmla="val 11468"/>
              <a:gd name="f21" fmla="val 11027"/>
              <a:gd name="f22" fmla="val 10586"/>
              <a:gd name="f23" fmla="val 2111"/>
              <a:gd name="f24" fmla="val 1"/>
              <a:gd name="f25" fmla="val 914"/>
              <a:gd name="f26" fmla="val 946"/>
              <a:gd name="f27" fmla="val 2080"/>
              <a:gd name="f28" fmla="val 11059"/>
              <a:gd name="f29" fmla="val 11973"/>
              <a:gd name="f30" fmla="val 757"/>
              <a:gd name="f31" fmla="val 10334"/>
              <a:gd name="f32" fmla="val 10775"/>
              <a:gd name="f33" fmla="val 12508"/>
              <a:gd name="f34" fmla="val 12319"/>
              <a:gd name="f35" fmla="val 473"/>
              <a:gd name="f36" fmla="val 221"/>
              <a:gd name="f37" fmla="val 64"/>
              <a:gd name="f38" fmla="val 9105"/>
              <a:gd name="f39" fmla="val 3781"/>
              <a:gd name="f40" fmla="val 4011"/>
              <a:gd name="f41" fmla="val 8912"/>
              <a:gd name="f42" fmla="val 4171"/>
              <a:gd name="f43" fmla="val 8708"/>
              <a:gd name="f44" fmla="val 8604"/>
              <a:gd name="f45" fmla="val 8498"/>
              <a:gd name="f46" fmla="val 4129"/>
              <a:gd name="f47" fmla="val 8412"/>
              <a:gd name="f48" fmla="val 4033"/>
              <a:gd name="f49" fmla="val 7845"/>
              <a:gd name="f50" fmla="val 3498"/>
              <a:gd name="f51" fmla="val 7310"/>
              <a:gd name="f52" fmla="val 7214"/>
              <a:gd name="f53" fmla="val 7100"/>
              <a:gd name="f54" fmla="val 6991"/>
              <a:gd name="f55" fmla="val 6778"/>
              <a:gd name="f56" fmla="val 6585"/>
              <a:gd name="f57" fmla="*/ f0 1 10776"/>
              <a:gd name="f58" fmla="*/ f1 1 12729"/>
              <a:gd name="f59" fmla="val f2"/>
              <a:gd name="f60" fmla="val f3"/>
              <a:gd name="f61" fmla="val f4"/>
              <a:gd name="f62" fmla="+- f61 0 f59"/>
              <a:gd name="f63" fmla="+- f60 0 f59"/>
              <a:gd name="f64" fmla="*/ f63 1 10776"/>
              <a:gd name="f65" fmla="*/ f62 1 12729"/>
              <a:gd name="f66" fmla="*/ f59 1 f64"/>
              <a:gd name="f67" fmla="*/ f60 1 f64"/>
              <a:gd name="f68" fmla="*/ f59 1 f65"/>
              <a:gd name="f69" fmla="*/ f61 1 f65"/>
              <a:gd name="f70" fmla="*/ f66 f57 1"/>
              <a:gd name="f71" fmla="*/ f67 f57 1"/>
              <a:gd name="f72" fmla="*/ f69 f58 1"/>
              <a:gd name="f73" fmla="*/ f68 f5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70" t="f73" r="f71" b="f72"/>
            <a:pathLst>
              <a:path w="10776" h="12729">
                <a:moveTo>
                  <a:pt x="f5" y="f6"/>
                </a:moveTo>
                <a:lnTo>
                  <a:pt x="f5" y="f7"/>
                </a:lnTo>
                <a:cubicBezTo>
                  <a:pt x="f8" y="f7"/>
                  <a:pt x="f9" y="f10"/>
                  <a:pt x="f6" y="f11"/>
                </a:cubicBezTo>
                <a:lnTo>
                  <a:pt x="f6" y="f12"/>
                </a:lnTo>
                <a:cubicBezTo>
                  <a:pt x="f6" y="f13"/>
                  <a:pt x="f14" y="f9"/>
                  <a:pt x="f5" y="f6"/>
                </a:cubicBezTo>
                <a:close/>
                <a:moveTo>
                  <a:pt x="f15" y="f16"/>
                </a:moveTo>
                <a:lnTo>
                  <a:pt x="f15" y="f17"/>
                </a:lnTo>
                <a:lnTo>
                  <a:pt x="f15" y="f18"/>
                </a:lnTo>
                <a:lnTo>
                  <a:pt x="f5" y="f18"/>
                </a:lnTo>
                <a:cubicBezTo>
                  <a:pt x="f19" y="f18"/>
                  <a:pt x="f6" y="f20"/>
                  <a:pt x="f6" y="f21"/>
                </a:cubicBezTo>
                <a:cubicBezTo>
                  <a:pt x="f6" y="f22"/>
                  <a:pt x="f19" y="f16"/>
                  <a:pt x="f5" y="f16"/>
                </a:cubicBezTo>
                <a:close/>
                <a:moveTo>
                  <a:pt x="f23" y="f24"/>
                </a:moveTo>
                <a:cubicBezTo>
                  <a:pt x="f25" y="f24"/>
                  <a:pt x="f24" y="f26"/>
                  <a:pt x="f24" y="f27"/>
                </a:cubicBezTo>
                <a:lnTo>
                  <a:pt x="f24" y="f28"/>
                </a:lnTo>
                <a:cubicBezTo>
                  <a:pt x="f24" y="f29"/>
                  <a:pt x="f30" y="f4"/>
                  <a:pt x="f5" y="f4"/>
                </a:cubicBezTo>
                <a:lnTo>
                  <a:pt x="f31" y="f4"/>
                </a:lnTo>
                <a:cubicBezTo>
                  <a:pt x="f22" y="f4"/>
                  <a:pt x="f32" y="f33"/>
                  <a:pt x="f32" y="f34"/>
                </a:cubicBezTo>
                <a:lnTo>
                  <a:pt x="f32" y="f35"/>
                </a:lnTo>
                <a:cubicBezTo>
                  <a:pt x="f32" y="f36"/>
                  <a:pt x="f22" y="f37"/>
                  <a:pt x="f31" y="f37"/>
                </a:cubicBezTo>
                <a:lnTo>
                  <a:pt x="f38" y="f37"/>
                </a:lnTo>
                <a:lnTo>
                  <a:pt x="f38" y="f39"/>
                </a:lnTo>
                <a:cubicBezTo>
                  <a:pt x="f38" y="f40"/>
                  <a:pt x="f41" y="f42"/>
                  <a:pt x="f43" y="f42"/>
                </a:cubicBezTo>
                <a:cubicBezTo>
                  <a:pt x="f44" y="f42"/>
                  <a:pt x="f45" y="f46"/>
                  <a:pt x="f47" y="f48"/>
                </a:cubicBezTo>
                <a:lnTo>
                  <a:pt x="f49" y="f50"/>
                </a:lnTo>
                <a:lnTo>
                  <a:pt x="f51" y="f48"/>
                </a:lnTo>
                <a:cubicBezTo>
                  <a:pt x="f52" y="f46"/>
                  <a:pt x="f53" y="f42"/>
                  <a:pt x="f54" y="f42"/>
                </a:cubicBezTo>
                <a:cubicBezTo>
                  <a:pt x="f55" y="f42"/>
                  <a:pt x="f56" y="f40"/>
                  <a:pt x="f56" y="f39"/>
                </a:cubicBezTo>
                <a:lnTo>
                  <a:pt x="f56" y="f37"/>
                </a:lnTo>
                <a:lnTo>
                  <a:pt x="f23" y="f37"/>
                </a:lnTo>
                <a:lnTo>
                  <a:pt x="f23" y="f24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algn="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1050">
              <a:solidFill>
                <a:schemeClr val="accent6">
                  <a:lumMod val="60000"/>
                  <a:lumOff val="40000"/>
                </a:schemeClr>
              </a:solidFill>
              <a:cs typeface="B Nazanin" panose="00000700000000000000" pitchFamily="2" charset="-78"/>
            </a:endParaRPr>
          </a:p>
        </p:txBody>
      </p:sp>
      <p:grpSp>
        <p:nvGrpSpPr>
          <p:cNvPr id="53" name="Google Shape;6052;p67">
            <a:extLst>
              <a:ext uri="{FF2B5EF4-FFF2-40B4-BE49-F238E27FC236}">
                <a16:creationId xmlns:a16="http://schemas.microsoft.com/office/drawing/2014/main" id="{64FC4CB9-1DE3-4C68-3C93-233E3AC9E456}"/>
              </a:ext>
            </a:extLst>
          </p:cNvPr>
          <p:cNvGrpSpPr/>
          <p:nvPr/>
        </p:nvGrpSpPr>
        <p:grpSpPr>
          <a:xfrm>
            <a:off x="7022664" y="4140815"/>
            <a:ext cx="357082" cy="363401"/>
            <a:chOff x="8328949" y="4140814"/>
            <a:chExt cx="357082" cy="363401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54" name="Google Shape;6053;p67">
              <a:extLst>
                <a:ext uri="{FF2B5EF4-FFF2-40B4-BE49-F238E27FC236}">
                  <a16:creationId xmlns:a16="http://schemas.microsoft.com/office/drawing/2014/main" id="{838CA5DE-7D7A-83E7-20C1-0B3D47D6C0BF}"/>
                </a:ext>
              </a:extLst>
            </p:cNvPr>
            <p:cNvSpPr/>
            <p:nvPr/>
          </p:nvSpPr>
          <p:spPr>
            <a:xfrm>
              <a:off x="8328949" y="4140814"/>
              <a:ext cx="357082" cy="1543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446"/>
                <a:gd name="f4" fmla="val 5379"/>
                <a:gd name="f5" fmla="val 3088"/>
                <a:gd name="f6" fmla="val 1639"/>
                <a:gd name="f7" fmla="val 316"/>
                <a:gd name="f8" fmla="val 1008"/>
                <a:gd name="f9" fmla="val 95"/>
                <a:gd name="f10" fmla="val 2489"/>
                <a:gd name="f11" fmla="val 1"/>
                <a:gd name="f12" fmla="val 3214"/>
                <a:gd name="f13" fmla="val 190"/>
                <a:gd name="f14" fmla="val 3938"/>
                <a:gd name="f15" fmla="val 568"/>
                <a:gd name="f16" fmla="val 4506"/>
                <a:gd name="f17" fmla="val 962"/>
                <a:gd name="f18" fmla="val 5071"/>
                <a:gd name="f19" fmla="val 1607"/>
                <a:gd name="f20" fmla="val 5366"/>
                <a:gd name="f21" fmla="val 2240"/>
                <a:gd name="f22" fmla="val 2772"/>
                <a:gd name="f23" fmla="val 3296"/>
                <a:gd name="f24" fmla="val 5157"/>
                <a:gd name="f25" fmla="val 3655"/>
                <a:gd name="f26" fmla="val 4726"/>
                <a:gd name="f27" fmla="val 4569"/>
                <a:gd name="f28" fmla="val 3844"/>
                <a:gd name="f29" fmla="val 2836"/>
                <a:gd name="f30" fmla="val 2584"/>
                <a:gd name="f31" fmla="val 2427"/>
                <a:gd name="f32" fmla="val 2678"/>
                <a:gd name="f33" fmla="val 2899"/>
                <a:gd name="f34" fmla="val 3151"/>
                <a:gd name="f35" fmla="val 2616"/>
                <a:gd name="f36" fmla="val 3308"/>
                <a:gd name="f37" fmla="val 3340"/>
                <a:gd name="f38" fmla="val 3057"/>
                <a:gd name="f39" fmla="val 3529"/>
                <a:gd name="f40" fmla="val 3749"/>
                <a:gd name="f41" fmla="val 3970"/>
                <a:gd name="f42" fmla="val 3025"/>
                <a:gd name="f43" fmla="val 4127"/>
                <a:gd name="f44" fmla="val 2049"/>
                <a:gd name="f45" fmla="val 1450"/>
                <a:gd name="f46" fmla="val 3434"/>
                <a:gd name="f47" fmla="val 1608"/>
                <a:gd name="f48" fmla="val 1754"/>
                <a:gd name="f49" fmla="val 1999"/>
                <a:gd name="f50" fmla="val 2279"/>
                <a:gd name="f51" fmla="val 1632"/>
                <a:gd name="f52" fmla="val 2882"/>
                <a:gd name="f53" fmla="val 2930"/>
                <a:gd name="f54" fmla="val 2977"/>
                <a:gd name="f55" fmla="val 1634"/>
                <a:gd name="f56" fmla="val 3624"/>
                <a:gd name="f57" fmla="val 1733"/>
                <a:gd name="f58" fmla="val 4128"/>
                <a:gd name="f59" fmla="val 2048"/>
                <a:gd name="f60" fmla="val 4474"/>
                <a:gd name="f61" fmla="val 7908"/>
                <a:gd name="f62" fmla="val 8255"/>
                <a:gd name="f63" fmla="val 2017"/>
                <a:gd name="f64" fmla="val 8759"/>
                <a:gd name="f65" fmla="val 1702"/>
                <a:gd name="f66" fmla="val 9358"/>
                <a:gd name="f67" fmla="val 9406"/>
                <a:gd name="f68" fmla="val 9453"/>
                <a:gd name="f69" fmla="val 9501"/>
                <a:gd name="f70" fmla="val 10104"/>
                <a:gd name="f71" fmla="val 10629"/>
                <a:gd name="f72" fmla="val 10775"/>
                <a:gd name="f73" fmla="val 10964"/>
                <a:gd name="f74" fmla="val 10334"/>
                <a:gd name="f75" fmla="val 9547"/>
                <a:gd name="f76" fmla="val 9326"/>
                <a:gd name="f77" fmla="val 9137"/>
                <a:gd name="f78" fmla="val 3497"/>
                <a:gd name="f79" fmla="val 9799"/>
                <a:gd name="f80" fmla="val 9956"/>
                <a:gd name="f81" fmla="val 9767"/>
                <a:gd name="f82" fmla="val 2521"/>
                <a:gd name="f83" fmla="val 8539"/>
                <a:gd name="f84" fmla="val 7814"/>
                <a:gd name="f85" fmla="val 3686"/>
                <a:gd name="f86" fmla="val 8728"/>
                <a:gd name="f87" fmla="val 9099"/>
                <a:gd name="f88" fmla="val 5169"/>
                <a:gd name="f89" fmla="val 9626"/>
                <a:gd name="f90" fmla="val 10158"/>
                <a:gd name="f91" fmla="val 10800"/>
                <a:gd name="f92" fmla="val 11451"/>
                <a:gd name="f93" fmla="val 5074"/>
                <a:gd name="f94" fmla="val 11847"/>
                <a:gd name="f95" fmla="val 12225"/>
                <a:gd name="f96" fmla="val 12445"/>
                <a:gd name="f97" fmla="val 3277"/>
                <a:gd name="f98" fmla="val 12319"/>
                <a:gd name="f99" fmla="val 12130"/>
                <a:gd name="f100" fmla="*/ f0 1 12446"/>
                <a:gd name="f101" fmla="*/ f1 1 5379"/>
                <a:gd name="f102" fmla="val f2"/>
                <a:gd name="f103" fmla="val f3"/>
                <a:gd name="f104" fmla="val f4"/>
                <a:gd name="f105" fmla="+- f104 0 f102"/>
                <a:gd name="f106" fmla="+- f103 0 f102"/>
                <a:gd name="f107" fmla="*/ f106 1 12446"/>
                <a:gd name="f108" fmla="*/ f105 1 5379"/>
                <a:gd name="f109" fmla="*/ f102 1 f107"/>
                <a:gd name="f110" fmla="*/ f103 1 f107"/>
                <a:gd name="f111" fmla="*/ f102 1 f108"/>
                <a:gd name="f112" fmla="*/ f104 1 f108"/>
                <a:gd name="f113" fmla="*/ f109 f100 1"/>
                <a:gd name="f114" fmla="*/ f110 f100 1"/>
                <a:gd name="f115" fmla="*/ f112 f101 1"/>
                <a:gd name="f116" fmla="*/ f111 f10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3" t="f116" r="f114" b="f115"/>
              <a:pathLst>
                <a:path w="12446" h="5379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24"/>
                    <a:pt x="f25" y="f26"/>
                  </a:cubicBezTo>
                  <a:cubicBezTo>
                    <a:pt x="f27" y="f25"/>
                    <a:pt x="f28" y="f10"/>
                    <a:pt x="f29" y="f10"/>
                  </a:cubicBezTo>
                  <a:cubicBezTo>
                    <a:pt x="f30" y="f10"/>
                    <a:pt x="f31" y="f32"/>
                    <a:pt x="f31" y="f33"/>
                  </a:cubicBezTo>
                  <a:cubicBezTo>
                    <a:pt x="f31" y="f34"/>
                    <a:pt x="f35" y="f36"/>
                    <a:pt x="f29" y="f37"/>
                  </a:cubicBezTo>
                  <a:cubicBezTo>
                    <a:pt x="f38" y="f37"/>
                    <a:pt x="f12" y="f39"/>
                    <a:pt x="f12" y="f40"/>
                  </a:cubicBezTo>
                  <a:cubicBezTo>
                    <a:pt x="f12" y="f41"/>
                    <a:pt x="f42" y="f43"/>
                    <a:pt x="f29" y="f43"/>
                  </a:cubicBezTo>
                  <a:cubicBezTo>
                    <a:pt x="f44" y="f43"/>
                    <a:pt x="f45" y="f46"/>
                    <a:pt x="f47" y="f30"/>
                  </a:cubicBezTo>
                  <a:cubicBezTo>
                    <a:pt x="f48" y="f49"/>
                    <a:pt x="f50" y="f51"/>
                    <a:pt x="f52" y="f51"/>
                  </a:cubicBezTo>
                  <a:cubicBezTo>
                    <a:pt x="f53" y="f51"/>
                    <a:pt x="f54" y="f55"/>
                    <a:pt x="f42" y="f6"/>
                  </a:cubicBezTo>
                  <a:cubicBezTo>
                    <a:pt x="f56" y="f57"/>
                    <a:pt x="f58" y="f59"/>
                    <a:pt x="f60" y="f10"/>
                  </a:cubicBezTo>
                  <a:lnTo>
                    <a:pt x="f61" y="f10"/>
                  </a:lnTo>
                  <a:cubicBezTo>
                    <a:pt x="f62" y="f63"/>
                    <a:pt x="f64" y="f65"/>
                    <a:pt x="f66" y="f6"/>
                  </a:cubicBezTo>
                  <a:cubicBezTo>
                    <a:pt x="f67" y="f55"/>
                    <a:pt x="f68" y="f51"/>
                    <a:pt x="f69" y="f51"/>
                  </a:cubicBezTo>
                  <a:cubicBezTo>
                    <a:pt x="f70" y="f51"/>
                    <a:pt x="f71" y="f49"/>
                    <a:pt x="f72" y="f30"/>
                  </a:cubicBezTo>
                  <a:cubicBezTo>
                    <a:pt x="f73" y="f46"/>
                    <a:pt x="f74" y="f43"/>
                    <a:pt x="f75" y="f43"/>
                  </a:cubicBezTo>
                  <a:cubicBezTo>
                    <a:pt x="f76" y="f43"/>
                    <a:pt x="f77" y="f14"/>
                    <a:pt x="f77" y="f40"/>
                  </a:cubicBezTo>
                  <a:cubicBezTo>
                    <a:pt x="f77" y="f78"/>
                    <a:pt x="f76" y="f37"/>
                    <a:pt x="f75" y="f37"/>
                  </a:cubicBezTo>
                  <a:cubicBezTo>
                    <a:pt x="f79" y="f37"/>
                    <a:pt x="f80" y="f34"/>
                    <a:pt x="f80" y="f33"/>
                  </a:cubicBezTo>
                  <a:cubicBezTo>
                    <a:pt x="f80" y="f32"/>
                    <a:pt x="f81" y="f82"/>
                    <a:pt x="f75" y="f10"/>
                  </a:cubicBezTo>
                  <a:cubicBezTo>
                    <a:pt x="f83" y="f10"/>
                    <a:pt x="f84" y="f85"/>
                    <a:pt x="f86" y="f26"/>
                  </a:cubicBezTo>
                  <a:cubicBezTo>
                    <a:pt x="f87" y="f88"/>
                    <a:pt x="f89" y="f4"/>
                    <a:pt x="f90" y="f4"/>
                  </a:cubicBezTo>
                  <a:cubicBezTo>
                    <a:pt x="f91" y="f4"/>
                    <a:pt x="f92" y="f93"/>
                    <a:pt x="f94" y="f16"/>
                  </a:cubicBezTo>
                  <a:cubicBezTo>
                    <a:pt x="f95" y="f41"/>
                    <a:pt x="f96" y="f97"/>
                    <a:pt x="f98" y="f10"/>
                  </a:cubicBezTo>
                  <a:cubicBezTo>
                    <a:pt x="f99" y="f8"/>
                    <a:pt x="f72" y="f2"/>
                    <a:pt x="f7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6">
                    <a:lumMod val="60000"/>
                    <a:lumOff val="4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5" name="Google Shape;6054;p67">
              <a:extLst>
                <a:ext uri="{FF2B5EF4-FFF2-40B4-BE49-F238E27FC236}">
                  <a16:creationId xmlns:a16="http://schemas.microsoft.com/office/drawing/2014/main" id="{7B3E6DF9-D597-ED02-3097-814DDCBB3A4D}"/>
                </a:ext>
              </a:extLst>
            </p:cNvPr>
            <p:cNvSpPr/>
            <p:nvPr/>
          </p:nvSpPr>
          <p:spPr>
            <a:xfrm>
              <a:off x="8397657" y="4285445"/>
              <a:ext cx="212424" cy="21877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404"/>
                <a:gd name="f4" fmla="val 7625"/>
                <a:gd name="f5" fmla="val 2426"/>
                <a:gd name="f6" fmla="val 5639"/>
                <a:gd name="f7" fmla="val 5860"/>
                <a:gd name="f8" fmla="val 2237"/>
                <a:gd name="f9" fmla="val 6017"/>
                <a:gd name="f10" fmla="val 2048"/>
                <a:gd name="f11" fmla="val 1796"/>
                <a:gd name="f12" fmla="val 1638"/>
                <a:gd name="f13" fmla="val 5828"/>
                <a:gd name="f14" fmla="val 473"/>
                <a:gd name="f15" fmla="val 1229"/>
                <a:gd name="f16" fmla="val 851"/>
                <a:gd name="f17" fmla="val 630"/>
                <a:gd name="f18" fmla="val 1103"/>
                <a:gd name="f19" fmla="val 1134"/>
                <a:gd name="f20" fmla="val 7246"/>
                <a:gd name="f21" fmla="val 7467"/>
                <a:gd name="f22" fmla="val 189"/>
                <a:gd name="f23" fmla="val 7624"/>
                <a:gd name="f24" fmla="val 378"/>
                <a:gd name="f25" fmla="val 6994"/>
                <a:gd name="f26" fmla="val 7435"/>
                <a:gd name="f27" fmla="val 6774"/>
                <a:gd name="f28" fmla="val 1071"/>
                <a:gd name="f29" fmla="val 6175"/>
                <a:gd name="f30" fmla="val 788"/>
                <a:gd name="f31" fmla="val 5734"/>
                <a:gd name="f32" fmla="val 315"/>
                <a:gd name="f33" fmla="val 5545"/>
                <a:gd name="f34" fmla="val 5324"/>
                <a:gd name="f35" fmla="val 5072"/>
                <a:gd name="f36" fmla="val 4915"/>
                <a:gd name="f37" fmla="val 4096"/>
                <a:gd name="f38" fmla="val 3907"/>
                <a:gd name="f39" fmla="val 3686"/>
                <a:gd name="f40" fmla="val 3466"/>
                <a:gd name="f41" fmla="val 3277"/>
                <a:gd name="f42" fmla="*/ f0 1 7404"/>
                <a:gd name="f43" fmla="*/ f1 1 7625"/>
                <a:gd name="f44" fmla="val f2"/>
                <a:gd name="f45" fmla="val f3"/>
                <a:gd name="f46" fmla="val f4"/>
                <a:gd name="f47" fmla="+- f46 0 f44"/>
                <a:gd name="f48" fmla="+- f45 0 f44"/>
                <a:gd name="f49" fmla="*/ f48 1 7404"/>
                <a:gd name="f50" fmla="*/ f47 1 7625"/>
                <a:gd name="f51" fmla="*/ f44 1 f49"/>
                <a:gd name="f52" fmla="*/ f45 1 f49"/>
                <a:gd name="f53" fmla="*/ f44 1 f50"/>
                <a:gd name="f54" fmla="*/ f46 1 f50"/>
                <a:gd name="f55" fmla="*/ f51 f42 1"/>
                <a:gd name="f56" fmla="*/ f52 f42 1"/>
                <a:gd name="f57" fmla="*/ f54 f43 1"/>
                <a:gd name="f58" fmla="*/ f53 f4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5" t="f58" r="f56" b="f57"/>
              <a:pathLst>
                <a:path w="7404" h="7625">
                  <a:moveTo>
                    <a:pt x="f5" y="f2"/>
                  </a:moveTo>
                  <a:lnTo>
                    <a:pt x="f5" y="f6"/>
                  </a:lnTo>
                  <a:cubicBezTo>
                    <a:pt x="f5" y="f7"/>
                    <a:pt x="f8" y="f9"/>
                    <a:pt x="f10" y="f9"/>
                  </a:cubicBezTo>
                  <a:cubicBezTo>
                    <a:pt x="f11" y="f9"/>
                    <a:pt x="f12" y="f13"/>
                    <a:pt x="f12" y="f6"/>
                  </a:cubicBezTo>
                  <a:lnTo>
                    <a:pt x="f12" y="f14"/>
                  </a:lnTo>
                  <a:cubicBezTo>
                    <a:pt x="f15" y="f16"/>
                    <a:pt x="f17" y="f18"/>
                    <a:pt x="f2" y="f19"/>
                  </a:cubicBezTo>
                  <a:lnTo>
                    <a:pt x="f2" y="f20"/>
                  </a:lnTo>
                  <a:cubicBezTo>
                    <a:pt x="f2" y="f21"/>
                    <a:pt x="f22" y="f23"/>
                    <a:pt x="f24" y="f23"/>
                  </a:cubicBezTo>
                  <a:lnTo>
                    <a:pt x="f25" y="f23"/>
                  </a:lnTo>
                  <a:cubicBezTo>
                    <a:pt x="f20" y="f23"/>
                    <a:pt x="f3" y="f26"/>
                    <a:pt x="f3" y="f20"/>
                  </a:cubicBezTo>
                  <a:lnTo>
                    <a:pt x="f3" y="f19"/>
                  </a:lnTo>
                  <a:cubicBezTo>
                    <a:pt x="f27" y="f28"/>
                    <a:pt x="f29" y="f30"/>
                    <a:pt x="f31" y="f32"/>
                  </a:cubicBezTo>
                  <a:lnTo>
                    <a:pt x="f31" y="f6"/>
                  </a:lnTo>
                  <a:cubicBezTo>
                    <a:pt x="f31" y="f7"/>
                    <a:pt x="f33" y="f9"/>
                    <a:pt x="f34" y="f9"/>
                  </a:cubicBezTo>
                  <a:cubicBezTo>
                    <a:pt x="f35" y="f9"/>
                    <a:pt x="f36" y="f13"/>
                    <a:pt x="f36" y="f6"/>
                  </a:cubicBezTo>
                  <a:lnTo>
                    <a:pt x="f36" y="f2"/>
                  </a:lnTo>
                  <a:lnTo>
                    <a:pt x="f37" y="f2"/>
                  </a:lnTo>
                  <a:lnTo>
                    <a:pt x="f37" y="f6"/>
                  </a:lnTo>
                  <a:cubicBezTo>
                    <a:pt x="f37" y="f7"/>
                    <a:pt x="f38" y="f9"/>
                    <a:pt x="f39" y="f9"/>
                  </a:cubicBezTo>
                  <a:cubicBezTo>
                    <a:pt x="f40" y="f9"/>
                    <a:pt x="f41" y="f13"/>
                    <a:pt x="f41" y="f6"/>
                  </a:cubicBezTo>
                  <a:lnTo>
                    <a:pt x="f41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6">
                    <a:lumMod val="60000"/>
                    <a:lumOff val="4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6" name="Google Shape;6055;p67">
              <a:extLst>
                <a:ext uri="{FF2B5EF4-FFF2-40B4-BE49-F238E27FC236}">
                  <a16:creationId xmlns:a16="http://schemas.microsoft.com/office/drawing/2014/main" id="{A375B594-31EF-2395-197D-4A08AD49C9B3}"/>
                </a:ext>
              </a:extLst>
            </p:cNvPr>
            <p:cNvSpPr/>
            <p:nvPr/>
          </p:nvSpPr>
          <p:spPr>
            <a:xfrm>
              <a:off x="8469072" y="4236616"/>
              <a:ext cx="76837" cy="2352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678"/>
                <a:gd name="f4" fmla="val 820"/>
                <a:gd name="f5" fmla="val 1"/>
                <a:gd name="f6" fmla="val 32"/>
                <a:gd name="f7" fmla="val 127"/>
                <a:gd name="f8" fmla="val 284"/>
                <a:gd name="f9" fmla="val 379"/>
                <a:gd name="f10" fmla="val 536"/>
                <a:gd name="f11" fmla="val 662"/>
                <a:gd name="f12" fmla="val 788"/>
                <a:gd name="f13" fmla="val 2666"/>
                <a:gd name="f14" fmla="val 2615"/>
                <a:gd name="f15" fmla="val 649"/>
                <a:gd name="f16" fmla="val 555"/>
                <a:gd name="f17" fmla="val 2670"/>
                <a:gd name="f18" fmla="val 799"/>
                <a:gd name="f19" fmla="val 2674"/>
                <a:gd name="f20" fmla="val 809"/>
                <a:gd name="f21" fmla="*/ f0 1 2678"/>
                <a:gd name="f22" fmla="*/ f1 1 820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2678"/>
                <a:gd name="f29" fmla="*/ f26 1 820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2678" h="820">
                  <a:moveTo>
                    <a:pt x="f2" y="f5"/>
                  </a:moveTo>
                  <a:cubicBezTo>
                    <a:pt x="f6" y="f7"/>
                    <a:pt x="f6" y="f8"/>
                    <a:pt x="f6" y="f9"/>
                  </a:cubicBezTo>
                  <a:cubicBezTo>
                    <a:pt x="f6" y="f10"/>
                    <a:pt x="f6" y="f11"/>
                    <a:pt x="f2" y="f12"/>
                  </a:cubicBezTo>
                  <a:lnTo>
                    <a:pt x="f13" y="f12"/>
                  </a:lnTo>
                  <a:cubicBezTo>
                    <a:pt x="f14" y="f15"/>
                    <a:pt x="f14" y="f16"/>
                    <a:pt x="f14" y="f9"/>
                  </a:cubicBezTo>
                  <a:cubicBezTo>
                    <a:pt x="f14" y="f8"/>
                    <a:pt x="f14" y="f7"/>
                    <a:pt x="f3" y="f5"/>
                  </a:cubicBezTo>
                  <a:close/>
                  <a:moveTo>
                    <a:pt x="f13" y="f12"/>
                  </a:moveTo>
                  <a:cubicBezTo>
                    <a:pt x="f17" y="f18"/>
                    <a:pt x="f19" y="f20"/>
                    <a:pt x="f3" y="f4"/>
                  </a:cubicBezTo>
                  <a:lnTo>
                    <a:pt x="f3" y="f1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6">
                    <a:lumMod val="60000"/>
                    <a:lumOff val="4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57" name="Google Shape;6078;p67">
            <a:extLst>
              <a:ext uri="{FF2B5EF4-FFF2-40B4-BE49-F238E27FC236}">
                <a16:creationId xmlns:a16="http://schemas.microsoft.com/office/drawing/2014/main" id="{20CEC4A0-D205-C48A-2A21-AFBBAE3E9C96}"/>
              </a:ext>
            </a:extLst>
          </p:cNvPr>
          <p:cNvGrpSpPr/>
          <p:nvPr/>
        </p:nvGrpSpPr>
        <p:grpSpPr>
          <a:xfrm>
            <a:off x="3819968" y="4158600"/>
            <a:ext cx="365202" cy="363400"/>
            <a:chOff x="5126254" y="4158599"/>
            <a:chExt cx="365202" cy="363400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58" name="Google Shape;6079;p67">
              <a:extLst>
                <a:ext uri="{FF2B5EF4-FFF2-40B4-BE49-F238E27FC236}">
                  <a16:creationId xmlns:a16="http://schemas.microsoft.com/office/drawing/2014/main" id="{A40751EC-778B-811E-C734-CBDA4CCC0FBA}"/>
                </a:ext>
              </a:extLst>
            </p:cNvPr>
            <p:cNvSpPr/>
            <p:nvPr/>
          </p:nvSpPr>
          <p:spPr>
            <a:xfrm>
              <a:off x="5202195" y="4308652"/>
              <a:ext cx="214234" cy="21334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467"/>
                <a:gd name="f4" fmla="val 7436"/>
                <a:gd name="f5" fmla="val 3686"/>
                <a:gd name="f6" fmla="val 1465"/>
                <a:gd name="f7" fmla="val 3836"/>
                <a:gd name="f8" fmla="val 3985"/>
                <a:gd name="f9" fmla="val 1544"/>
                <a:gd name="f10" fmla="val 4064"/>
                <a:gd name="f11" fmla="val 1702"/>
                <a:gd name="f12" fmla="val 4537"/>
                <a:gd name="f13" fmla="val 2678"/>
                <a:gd name="f14" fmla="val 5608"/>
                <a:gd name="f15" fmla="val 2836"/>
                <a:gd name="f16" fmla="val 5955"/>
                <a:gd name="f17" fmla="val 2867"/>
                <a:gd name="f18" fmla="val 6081"/>
                <a:gd name="f19" fmla="val 3308"/>
                <a:gd name="f20" fmla="val 5829"/>
                <a:gd name="f21" fmla="val 3561"/>
                <a:gd name="f22" fmla="val 5041"/>
                <a:gd name="f23" fmla="val 4285"/>
                <a:gd name="f24" fmla="val 5261"/>
                <a:gd name="f25" fmla="val 5356"/>
                <a:gd name="f26" fmla="val 5286"/>
                <a:gd name="f27" fmla="val 5630"/>
                <a:gd name="f28" fmla="val 5075"/>
                <a:gd name="f29" fmla="val 5845"/>
                <a:gd name="f30" fmla="val 4845"/>
                <a:gd name="f31" fmla="val 4784"/>
                <a:gd name="f32" fmla="val 4722"/>
                <a:gd name="f33" fmla="val 5830"/>
                <a:gd name="f34" fmla="val 4663"/>
                <a:gd name="f35" fmla="val 5797"/>
                <a:gd name="f36" fmla="val 5262"/>
                <a:gd name="f37" fmla="val 2616"/>
                <a:gd name="f38" fmla="val 5828"/>
                <a:gd name="f39" fmla="val 2553"/>
                <a:gd name="f40" fmla="val 5842"/>
                <a:gd name="f41" fmla="val 2492"/>
                <a:gd name="f42" fmla="val 2244"/>
                <a:gd name="f43" fmla="val 2035"/>
                <a:gd name="f44" fmla="val 5609"/>
                <a:gd name="f45" fmla="val 2111"/>
                <a:gd name="f46" fmla="val 2300"/>
                <a:gd name="f47" fmla="val 1512"/>
                <a:gd name="f48" fmla="val 1323"/>
                <a:gd name="f49" fmla="val 1418"/>
                <a:gd name="f50" fmla="val 1796"/>
                <a:gd name="f51" fmla="val 3387"/>
                <a:gd name="f52" fmla="val 3537"/>
                <a:gd name="f53" fmla="val 3718"/>
                <a:gd name="f54" fmla="val 1670"/>
                <a:gd name="f55" fmla="val 32"/>
                <a:gd name="f56" fmla="val 3750"/>
                <a:gd name="f57" fmla="val 5766"/>
                <a:gd name="f58" fmla="val 5765"/>
                <a:gd name="f59" fmla="val 7404"/>
                <a:gd name="f60" fmla="*/ f0 1 7467"/>
                <a:gd name="f61" fmla="*/ f1 1 7436"/>
                <a:gd name="f62" fmla="val f2"/>
                <a:gd name="f63" fmla="val f3"/>
                <a:gd name="f64" fmla="val f4"/>
                <a:gd name="f65" fmla="+- f64 0 f62"/>
                <a:gd name="f66" fmla="+- f63 0 f62"/>
                <a:gd name="f67" fmla="*/ f66 1 7467"/>
                <a:gd name="f68" fmla="*/ f65 1 7436"/>
                <a:gd name="f69" fmla="*/ f62 1 f67"/>
                <a:gd name="f70" fmla="*/ f63 1 f67"/>
                <a:gd name="f71" fmla="*/ f62 1 f68"/>
                <a:gd name="f72" fmla="*/ f64 1 f68"/>
                <a:gd name="f73" fmla="*/ f69 f60 1"/>
                <a:gd name="f74" fmla="*/ f70 f60 1"/>
                <a:gd name="f75" fmla="*/ f72 f61 1"/>
                <a:gd name="f76" fmla="*/ f71 f6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3" t="f76" r="f74" b="f75"/>
              <a:pathLst>
                <a:path w="7467" h="7436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lnTo>
                    <a:pt x="f14" y="f15"/>
                  </a:lnTo>
                  <a:cubicBezTo>
                    <a:pt x="f16" y="f17"/>
                    <a:pt x="f18" y="f19"/>
                    <a:pt x="f20" y="f21"/>
                  </a:cubicBezTo>
                  <a:lnTo>
                    <a:pt x="f22" y="f23"/>
                  </a:lnTo>
                  <a:lnTo>
                    <a:pt x="f24" y="f25"/>
                  </a:lnTo>
                  <a:cubicBezTo>
                    <a:pt x="f26" y="f27"/>
                    <a:pt x="f28" y="f29"/>
                    <a:pt x="f30" y="f29"/>
                  </a:cubicBezTo>
                  <a:cubicBezTo>
                    <a:pt x="f31" y="f29"/>
                    <a:pt x="f32" y="f33"/>
                    <a:pt x="f34" y="f35"/>
                  </a:cubicBezTo>
                  <a:lnTo>
                    <a:pt x="f5" y="f36"/>
                  </a:lnTo>
                  <a:lnTo>
                    <a:pt x="f13" y="f35"/>
                  </a:lnTo>
                  <a:cubicBezTo>
                    <a:pt x="f37" y="f38"/>
                    <a:pt x="f39" y="f40"/>
                    <a:pt x="f41" y="f40"/>
                  </a:cubicBezTo>
                  <a:cubicBezTo>
                    <a:pt x="f42" y="f40"/>
                    <a:pt x="f43" y="f44"/>
                    <a:pt x="f45" y="f25"/>
                  </a:cubicBezTo>
                  <a:lnTo>
                    <a:pt x="f46" y="f23"/>
                  </a:lnTo>
                  <a:lnTo>
                    <a:pt x="f47" y="f21"/>
                  </a:lnTo>
                  <a:cubicBezTo>
                    <a:pt x="f48" y="f19"/>
                    <a:pt x="f49" y="f17"/>
                    <a:pt x="f50" y="f15"/>
                  </a:cubicBezTo>
                  <a:lnTo>
                    <a:pt x="f15" y="f13"/>
                  </a:lnTo>
                  <a:lnTo>
                    <a:pt x="f19" y="f11"/>
                  </a:lnTo>
                  <a:cubicBezTo>
                    <a:pt x="f51" y="f9"/>
                    <a:pt x="f52" y="f6"/>
                    <a:pt x="f5" y="f6"/>
                  </a:cubicBezTo>
                  <a:close/>
                  <a:moveTo>
                    <a:pt x="f53" y="f2"/>
                  </a:moveTo>
                  <a:cubicBezTo>
                    <a:pt x="f54" y="f2"/>
                    <a:pt x="f55" y="f54"/>
                    <a:pt x="f55" y="f56"/>
                  </a:cubicBezTo>
                  <a:cubicBezTo>
                    <a:pt x="f2" y="f57"/>
                    <a:pt x="f54" y="f4"/>
                    <a:pt x="f53" y="f4"/>
                  </a:cubicBezTo>
                  <a:cubicBezTo>
                    <a:pt x="f58" y="f4"/>
                    <a:pt x="f59" y="f35"/>
                    <a:pt x="f3" y="f56"/>
                  </a:cubicBezTo>
                  <a:cubicBezTo>
                    <a:pt x="f3" y="f11"/>
                    <a:pt x="f35" y="f55"/>
                    <a:pt x="f5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6">
                    <a:lumMod val="60000"/>
                    <a:lumOff val="4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9" name="Google Shape;6080;p67">
              <a:extLst>
                <a:ext uri="{FF2B5EF4-FFF2-40B4-BE49-F238E27FC236}">
                  <a16:creationId xmlns:a16="http://schemas.microsoft.com/office/drawing/2014/main" id="{B5C197C1-9D20-4DA3-F75B-2EBE8A76D861}"/>
                </a:ext>
              </a:extLst>
            </p:cNvPr>
            <p:cNvSpPr/>
            <p:nvPr/>
          </p:nvSpPr>
          <p:spPr>
            <a:xfrm>
              <a:off x="5317876" y="4160757"/>
              <a:ext cx="173580" cy="16962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050"/>
                <a:gd name="f4" fmla="val 5912"/>
                <a:gd name="f5" fmla="val 3829"/>
                <a:gd name="f6" fmla="val 3706"/>
                <a:gd name="f7" fmla="val 3580"/>
                <a:gd name="f8" fmla="val 47"/>
                <a:gd name="f9" fmla="val 3498"/>
                <a:gd name="f10" fmla="val 146"/>
                <a:gd name="f11" fmla="val 1"/>
                <a:gd name="f12" fmla="val 4336"/>
                <a:gd name="f13" fmla="val 1229"/>
                <a:gd name="f14" fmla="val 4399"/>
                <a:gd name="f15" fmla="val 2332"/>
                <a:gd name="f16" fmla="val 4998"/>
                <a:gd name="f17" fmla="val 3088"/>
                <a:gd name="f18" fmla="val 5861"/>
                <a:gd name="f19" fmla="val 2446"/>
                <a:gd name="f20" fmla="val 2289"/>
                <a:gd name="f21" fmla="val 2037"/>
                <a:gd name="f22" fmla="val 5924"/>
                <a:gd name="f23" fmla="val 1879"/>
                <a:gd name="f24" fmla="val 4128"/>
                <a:gd name="f25" fmla="val 115"/>
                <a:gd name="f26" fmla="val 4053"/>
                <a:gd name="f27" fmla="val 40"/>
                <a:gd name="f28" fmla="val 3942"/>
                <a:gd name="f29" fmla="*/ f0 1 6050"/>
                <a:gd name="f30" fmla="*/ f1 1 5912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6050"/>
                <a:gd name="f37" fmla="*/ f34 1 5912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6050" h="5912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cubicBezTo>
                    <a:pt x="f13" y="f14"/>
                    <a:pt x="f15" y="f16"/>
                    <a:pt x="f17" y="f4"/>
                  </a:cubicBezTo>
                  <a:lnTo>
                    <a:pt x="f18" y="f19"/>
                  </a:lnTo>
                  <a:cubicBezTo>
                    <a:pt x="f3" y="f20"/>
                    <a:pt x="f3" y="f21"/>
                    <a:pt x="f22" y="f23"/>
                  </a:cubicBezTo>
                  <a:lnTo>
                    <a:pt x="f24" y="f25"/>
                  </a:lnTo>
                  <a:cubicBezTo>
                    <a:pt x="f26" y="f27"/>
                    <a:pt x="f2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6">
                    <a:lumMod val="60000"/>
                    <a:lumOff val="4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0" name="Google Shape;6081;p67">
              <a:extLst>
                <a:ext uri="{FF2B5EF4-FFF2-40B4-BE49-F238E27FC236}">
                  <a16:creationId xmlns:a16="http://schemas.microsoft.com/office/drawing/2014/main" id="{04C4EE7C-FD32-41B6-F821-D22CF4A11020}"/>
                </a:ext>
              </a:extLst>
            </p:cNvPr>
            <p:cNvSpPr/>
            <p:nvPr/>
          </p:nvSpPr>
          <p:spPr>
            <a:xfrm>
              <a:off x="5223884" y="4158599"/>
              <a:ext cx="169959" cy="1030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924"/>
                <a:gd name="f4" fmla="val 3593"/>
                <a:gd name="f5" fmla="val 1"/>
                <a:gd name="f6" fmla="val 2962"/>
                <a:gd name="f7" fmla="val 3592"/>
                <a:gd name="f8" fmla="val 5923"/>
                <a:gd name="f9" fmla="*/ f0 1 5924"/>
                <a:gd name="f10" fmla="*/ f1 1 3593"/>
                <a:gd name="f11" fmla="val f2"/>
                <a:gd name="f12" fmla="val f3"/>
                <a:gd name="f13" fmla="val f4"/>
                <a:gd name="f14" fmla="+- f13 0 f11"/>
                <a:gd name="f15" fmla="+- f12 0 f11"/>
                <a:gd name="f16" fmla="*/ f15 1 5924"/>
                <a:gd name="f17" fmla="*/ f14 1 3593"/>
                <a:gd name="f18" fmla="*/ f11 1 f16"/>
                <a:gd name="f19" fmla="*/ f12 1 f16"/>
                <a:gd name="f20" fmla="*/ f11 1 f17"/>
                <a:gd name="f21" fmla="*/ f13 1 f17"/>
                <a:gd name="f22" fmla="*/ f18 f9 1"/>
                <a:gd name="f23" fmla="*/ f19 f9 1"/>
                <a:gd name="f24" fmla="*/ f21 f10 1"/>
                <a:gd name="f25" fmla="*/ f20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2" t="f25" r="f23" b="f24"/>
              <a:pathLst>
                <a:path w="5924" h="3593">
                  <a:moveTo>
                    <a:pt x="f2" y="f5"/>
                  </a:moveTo>
                  <a:lnTo>
                    <a:pt x="f6" y="f7"/>
                  </a:lnTo>
                  <a:lnTo>
                    <a:pt x="f8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6">
                    <a:lumMod val="60000"/>
                    <a:lumOff val="4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1" name="Google Shape;6082;p67">
              <a:extLst>
                <a:ext uri="{FF2B5EF4-FFF2-40B4-BE49-F238E27FC236}">
                  <a16:creationId xmlns:a16="http://schemas.microsoft.com/office/drawing/2014/main" id="{58B818AD-CC0C-873E-9D08-281531A5D53E}"/>
                </a:ext>
              </a:extLst>
            </p:cNvPr>
            <p:cNvSpPr/>
            <p:nvPr/>
          </p:nvSpPr>
          <p:spPr>
            <a:xfrm>
              <a:off x="5126254" y="4160757"/>
              <a:ext cx="170855" cy="16873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955"/>
                <a:gd name="f4" fmla="val 5881"/>
                <a:gd name="f5" fmla="val 2194"/>
                <a:gd name="f6" fmla="val 2084"/>
                <a:gd name="f7" fmla="val 1965"/>
                <a:gd name="f8" fmla="val 40"/>
                <a:gd name="f9" fmla="val 1859"/>
                <a:gd name="f10" fmla="val 115"/>
                <a:gd name="f11" fmla="val 95"/>
                <a:gd name="f12" fmla="val 1879"/>
                <a:gd name="f13" fmla="val 1"/>
                <a:gd name="f14" fmla="val 2037"/>
                <a:gd name="f15" fmla="val 2289"/>
                <a:gd name="f16" fmla="val 2446"/>
                <a:gd name="f17" fmla="val 2899"/>
                <a:gd name="f18" fmla="val 5880"/>
                <a:gd name="f19" fmla="val 3655"/>
                <a:gd name="f20" fmla="val 4998"/>
                <a:gd name="f21" fmla="val 4758"/>
                <a:gd name="f22" fmla="val 4399"/>
                <a:gd name="f23" fmla="val 4305"/>
                <a:gd name="f24" fmla="val 2490"/>
                <a:gd name="f25" fmla="val 146"/>
                <a:gd name="f26" fmla="val 2424"/>
                <a:gd name="f27" fmla="val 47"/>
                <a:gd name="f28" fmla="val 2315"/>
                <a:gd name="f29" fmla="*/ f0 1 5955"/>
                <a:gd name="f30" fmla="*/ f1 1 5881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5955"/>
                <a:gd name="f37" fmla="*/ f34 1 5881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5955" h="5881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cubicBezTo>
                    <a:pt x="f13" y="f14"/>
                    <a:pt x="f13" y="f15"/>
                    <a:pt x="f11" y="f16"/>
                  </a:cubicBezTo>
                  <a:lnTo>
                    <a:pt x="f17" y="f18"/>
                  </a:lnTo>
                  <a:cubicBezTo>
                    <a:pt x="f19" y="f20"/>
                    <a:pt x="f21" y="f22"/>
                    <a:pt x="f3" y="f23"/>
                  </a:cubicBezTo>
                  <a:lnTo>
                    <a:pt x="f24" y="f25"/>
                  </a:lnTo>
                  <a:cubicBezTo>
                    <a:pt x="f26" y="f27"/>
                    <a:pt x="f2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6">
                    <a:lumMod val="60000"/>
                    <a:lumOff val="4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62" name="Google Shape;6110;p67">
            <a:extLst>
              <a:ext uri="{FF2B5EF4-FFF2-40B4-BE49-F238E27FC236}">
                <a16:creationId xmlns:a16="http://schemas.microsoft.com/office/drawing/2014/main" id="{56AF32F7-445A-CAF9-F70E-C430C9DC8230}"/>
              </a:ext>
            </a:extLst>
          </p:cNvPr>
          <p:cNvGrpSpPr/>
          <p:nvPr/>
        </p:nvGrpSpPr>
        <p:grpSpPr>
          <a:xfrm>
            <a:off x="4426756" y="4193493"/>
            <a:ext cx="362504" cy="283866"/>
            <a:chOff x="5733041" y="4193493"/>
            <a:chExt cx="362504" cy="283866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63" name="Google Shape;6111;p67">
              <a:extLst>
                <a:ext uri="{FF2B5EF4-FFF2-40B4-BE49-F238E27FC236}">
                  <a16:creationId xmlns:a16="http://schemas.microsoft.com/office/drawing/2014/main" id="{85B87855-0BE9-A51D-9419-0D79C03660B7}"/>
                </a:ext>
              </a:extLst>
            </p:cNvPr>
            <p:cNvSpPr/>
            <p:nvPr/>
          </p:nvSpPr>
          <p:spPr>
            <a:xfrm>
              <a:off x="5733041" y="4431228"/>
              <a:ext cx="362504" cy="4613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635"/>
                <a:gd name="f4" fmla="val 1608"/>
                <a:gd name="f5" fmla="val 379"/>
                <a:gd name="f6" fmla="val 159"/>
                <a:gd name="f7" fmla="val 1"/>
                <a:gd name="f8" fmla="val 189"/>
                <a:gd name="f9" fmla="val 378"/>
                <a:gd name="f10" fmla="val 1040"/>
                <a:gd name="f11" fmla="val 537"/>
                <a:gd name="f12" fmla="val 1607"/>
                <a:gd name="f13" fmla="val 1198"/>
                <a:gd name="f14" fmla="val 11406"/>
                <a:gd name="f15" fmla="val 12067"/>
                <a:gd name="f16" fmla="val 12634"/>
                <a:gd name="f17" fmla="val 1072"/>
                <a:gd name="f18" fmla="val 12603"/>
                <a:gd name="f19" fmla="val 158"/>
                <a:gd name="f20" fmla="val 12445"/>
                <a:gd name="f21" fmla="val 12193"/>
                <a:gd name="f22" fmla="val 10965"/>
                <a:gd name="f23" fmla="val 630"/>
                <a:gd name="f24" fmla="val 10776"/>
                <a:gd name="f25" fmla="val 819"/>
                <a:gd name="f26" fmla="val 10555"/>
                <a:gd name="f27" fmla="val 10303"/>
                <a:gd name="f28" fmla="val 10146"/>
                <a:gd name="f29" fmla="val 9326"/>
                <a:gd name="f30" fmla="val 9137"/>
                <a:gd name="f31" fmla="val 8917"/>
                <a:gd name="f32" fmla="val 8696"/>
                <a:gd name="f33" fmla="val 8507"/>
                <a:gd name="f34" fmla="*/ f0 1 12635"/>
                <a:gd name="f35" fmla="*/ f1 1 1608"/>
                <a:gd name="f36" fmla="val f2"/>
                <a:gd name="f37" fmla="val f3"/>
                <a:gd name="f38" fmla="val f4"/>
                <a:gd name="f39" fmla="+- f38 0 f36"/>
                <a:gd name="f40" fmla="+- f37 0 f36"/>
                <a:gd name="f41" fmla="*/ f40 1 12635"/>
                <a:gd name="f42" fmla="*/ f39 1 1608"/>
                <a:gd name="f43" fmla="*/ f36 1 f41"/>
                <a:gd name="f44" fmla="*/ f37 1 f41"/>
                <a:gd name="f45" fmla="*/ f36 1 f42"/>
                <a:gd name="f46" fmla="*/ f38 1 f42"/>
                <a:gd name="f47" fmla="*/ f43 f34 1"/>
                <a:gd name="f48" fmla="*/ f44 f34 1"/>
                <a:gd name="f49" fmla="*/ f46 f35 1"/>
                <a:gd name="f50" fmla="*/ f45 f3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7" t="f50" r="f48" b="f49"/>
              <a:pathLst>
                <a:path w="12635" h="1608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13" y="f12"/>
                  </a:cubicBezTo>
                  <a:lnTo>
                    <a:pt x="f14" y="f12"/>
                  </a:lnTo>
                  <a:cubicBezTo>
                    <a:pt x="f15" y="f12"/>
                    <a:pt x="f16" y="f17"/>
                    <a:pt x="f16" y="f9"/>
                  </a:cubicBezTo>
                  <a:cubicBezTo>
                    <a:pt x="f18" y="f19"/>
                    <a:pt x="f20" y="f2"/>
                    <a:pt x="f21" y="f2"/>
                  </a:cubicBezTo>
                  <a:lnTo>
                    <a:pt x="f22" y="f2"/>
                  </a:lnTo>
                  <a:lnTo>
                    <a:pt x="f22" y="f9"/>
                  </a:lnTo>
                  <a:cubicBezTo>
                    <a:pt x="f22" y="f23"/>
                    <a:pt x="f24" y="f25"/>
                    <a:pt x="f26" y="f25"/>
                  </a:cubicBezTo>
                  <a:cubicBezTo>
                    <a:pt x="f27" y="f25"/>
                    <a:pt x="f28" y="f23"/>
                    <a:pt x="f28" y="f9"/>
                  </a:cubicBezTo>
                  <a:lnTo>
                    <a:pt x="f28" y="f2"/>
                  </a:lnTo>
                  <a:lnTo>
                    <a:pt x="f29" y="f2"/>
                  </a:lnTo>
                  <a:lnTo>
                    <a:pt x="f29" y="f9"/>
                  </a:lnTo>
                  <a:cubicBezTo>
                    <a:pt x="f29" y="f23"/>
                    <a:pt x="f30" y="f25"/>
                    <a:pt x="f31" y="f25"/>
                  </a:cubicBezTo>
                  <a:cubicBezTo>
                    <a:pt x="f32" y="f25"/>
                    <a:pt x="f33" y="f23"/>
                    <a:pt x="f33" y="f9"/>
                  </a:cubicBezTo>
                  <a:lnTo>
                    <a:pt x="f3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6">
                    <a:lumMod val="60000"/>
                    <a:lumOff val="4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4" name="Google Shape;6112;p67">
              <a:extLst>
                <a:ext uri="{FF2B5EF4-FFF2-40B4-BE49-F238E27FC236}">
                  <a16:creationId xmlns:a16="http://schemas.microsoft.com/office/drawing/2014/main" id="{8A83FFAC-E866-5758-376E-F6BC2205DE62}"/>
                </a:ext>
              </a:extLst>
            </p:cNvPr>
            <p:cNvSpPr/>
            <p:nvPr/>
          </p:nvSpPr>
          <p:spPr>
            <a:xfrm>
              <a:off x="5755654" y="4193493"/>
              <a:ext cx="316400" cy="21426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028"/>
                <a:gd name="f4" fmla="val 7468"/>
                <a:gd name="f5" fmla="val 3794"/>
                <a:gd name="f6" fmla="val 1673"/>
                <a:gd name="f7" fmla="val 3841"/>
                <a:gd name="f8" fmla="val 3890"/>
                <a:gd name="f9" fmla="val 1682"/>
                <a:gd name="f10" fmla="val 3939"/>
                <a:gd name="f11" fmla="val 1702"/>
                <a:gd name="f12" fmla="val 6428"/>
                <a:gd name="f13" fmla="val 2521"/>
                <a:gd name="f14" fmla="val 6680"/>
                <a:gd name="f15" fmla="val 2616"/>
                <a:gd name="f16" fmla="val 6806"/>
                <a:gd name="f17" fmla="val 2994"/>
                <a:gd name="f18" fmla="val 6585"/>
                <a:gd name="f19" fmla="val 3214"/>
                <a:gd name="f20" fmla="val 6018"/>
                <a:gd name="f21" fmla="val 3750"/>
                <a:gd name="f22" fmla="val 7404"/>
                <a:gd name="f23" fmla="val 5136"/>
                <a:gd name="f24" fmla="val 7593"/>
                <a:gd name="f25" fmla="val 5262"/>
                <a:gd name="f26" fmla="val 5514"/>
                <a:gd name="f27" fmla="val 7436"/>
                <a:gd name="f28" fmla="val 5671"/>
                <a:gd name="f29" fmla="val 7357"/>
                <a:gd name="f30" fmla="val 5750"/>
                <a:gd name="f31" fmla="val 7247"/>
                <a:gd name="f32" fmla="val 5790"/>
                <a:gd name="f33" fmla="val 7136"/>
                <a:gd name="f34" fmla="val 7026"/>
                <a:gd name="f35" fmla="val 6916"/>
                <a:gd name="f36" fmla="val 6837"/>
                <a:gd name="f37" fmla="val 5451"/>
                <a:gd name="f38" fmla="val 4317"/>
                <a:gd name="f39" fmla="val 4915"/>
                <a:gd name="f40" fmla="val 4852"/>
                <a:gd name="f41" fmla="val 4821"/>
                <a:gd name="f42" fmla="val 4947"/>
                <a:gd name="f43" fmla="val 4714"/>
                <a:gd name="f44" fmla="val 4988"/>
                <a:gd name="f45" fmla="val 4613"/>
                <a:gd name="f46" fmla="val 4444"/>
                <a:gd name="f47" fmla="val 4293"/>
                <a:gd name="f48" fmla="val 4872"/>
                <a:gd name="f49" fmla="val 4254"/>
                <a:gd name="f50" fmla="val 4695"/>
                <a:gd name="f51" fmla="val 3435"/>
                <a:gd name="f52" fmla="val 2206"/>
                <a:gd name="f53" fmla="val 3328"/>
                <a:gd name="f54" fmla="val 1940"/>
                <a:gd name="f55" fmla="val 3537"/>
                <a:gd name="f56" fmla="val 1198"/>
                <a:gd name="f57" fmla="val 1"/>
                <a:gd name="f58" fmla="val 536"/>
                <a:gd name="f59" fmla="val 568"/>
                <a:gd name="f60" fmla="val 1229"/>
                <a:gd name="f61" fmla="val 7467"/>
                <a:gd name="f62" fmla="val 11027"/>
                <a:gd name="f63" fmla="val 10460"/>
                <a:gd name="f64" fmla="val 9767"/>
                <a:gd name="f65" fmla="*/ f0 1 11028"/>
                <a:gd name="f66" fmla="*/ f1 1 7468"/>
                <a:gd name="f67" fmla="val f2"/>
                <a:gd name="f68" fmla="val f3"/>
                <a:gd name="f69" fmla="val f4"/>
                <a:gd name="f70" fmla="+- f69 0 f67"/>
                <a:gd name="f71" fmla="+- f68 0 f67"/>
                <a:gd name="f72" fmla="*/ f71 1 11028"/>
                <a:gd name="f73" fmla="*/ f70 1 7468"/>
                <a:gd name="f74" fmla="*/ f67 1 f72"/>
                <a:gd name="f75" fmla="*/ f68 1 f72"/>
                <a:gd name="f76" fmla="*/ f67 1 f73"/>
                <a:gd name="f77" fmla="*/ f69 1 f73"/>
                <a:gd name="f78" fmla="*/ f74 f65 1"/>
                <a:gd name="f79" fmla="*/ f75 f65 1"/>
                <a:gd name="f80" fmla="*/ f77 f66 1"/>
                <a:gd name="f81" fmla="*/ f76 f6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8" t="f81" r="f79" b="f80"/>
              <a:pathLst>
                <a:path w="11028" h="746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14" y="f15"/>
                    <a:pt x="f16" y="f17"/>
                    <a:pt x="f18" y="f19"/>
                  </a:cubicBezTo>
                  <a:lnTo>
                    <a:pt x="f20" y="f21"/>
                  </a:lnTo>
                  <a:lnTo>
                    <a:pt x="f22" y="f23"/>
                  </a:lnTo>
                  <a:cubicBezTo>
                    <a:pt x="f24" y="f25"/>
                    <a:pt x="f24" y="f26"/>
                    <a:pt x="f27" y="f28"/>
                  </a:cubicBezTo>
                  <a:cubicBezTo>
                    <a:pt x="f29" y="f30"/>
                    <a:pt x="f31" y="f32"/>
                    <a:pt x="f33" y="f32"/>
                  </a:cubicBezTo>
                  <a:cubicBezTo>
                    <a:pt x="f34" y="f32"/>
                    <a:pt x="f35" y="f30"/>
                    <a:pt x="f36" y="f28"/>
                  </a:cubicBezTo>
                  <a:lnTo>
                    <a:pt x="f37" y="f38"/>
                  </a:lnTo>
                  <a:lnTo>
                    <a:pt x="f39" y="f40"/>
                  </a:lnTo>
                  <a:cubicBezTo>
                    <a:pt x="f41" y="f42"/>
                    <a:pt x="f43" y="f44"/>
                    <a:pt x="f45" y="f44"/>
                  </a:cubicBezTo>
                  <a:cubicBezTo>
                    <a:pt x="f46" y="f44"/>
                    <a:pt x="f47" y="f48"/>
                    <a:pt x="f49" y="f50"/>
                  </a:cubicBezTo>
                  <a:lnTo>
                    <a:pt x="f51" y="f52"/>
                  </a:lnTo>
                  <a:cubicBezTo>
                    <a:pt x="f53" y="f54"/>
                    <a:pt x="f55" y="f6"/>
                    <a:pt x="f5" y="f6"/>
                  </a:cubicBezTo>
                  <a:close/>
                  <a:moveTo>
                    <a:pt x="f56" y="f57"/>
                  </a:moveTo>
                  <a:cubicBezTo>
                    <a:pt x="f58" y="f57"/>
                    <a:pt x="f57" y="f59"/>
                    <a:pt x="f57" y="f60"/>
                  </a:cubicBezTo>
                  <a:lnTo>
                    <a:pt x="f57" y="f61"/>
                  </a:lnTo>
                  <a:lnTo>
                    <a:pt x="f62" y="f61"/>
                  </a:lnTo>
                  <a:lnTo>
                    <a:pt x="f62" y="f60"/>
                  </a:lnTo>
                  <a:cubicBezTo>
                    <a:pt x="f62" y="f59"/>
                    <a:pt x="f63" y="f57"/>
                    <a:pt x="f64" y="f5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6">
                    <a:lumMod val="60000"/>
                    <a:lumOff val="4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65" name="Google Shape;5972;p67">
            <a:extLst>
              <a:ext uri="{FF2B5EF4-FFF2-40B4-BE49-F238E27FC236}">
                <a16:creationId xmlns:a16="http://schemas.microsoft.com/office/drawing/2014/main" id="{9AEFB175-98A4-07D8-9681-D47FECC260EE}"/>
              </a:ext>
            </a:extLst>
          </p:cNvPr>
          <p:cNvGrpSpPr/>
          <p:nvPr/>
        </p:nvGrpSpPr>
        <p:grpSpPr>
          <a:xfrm>
            <a:off x="2617332" y="1891747"/>
            <a:ext cx="360502" cy="414716"/>
            <a:chOff x="3923617" y="1891747"/>
            <a:chExt cx="360502" cy="414716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66" name="Google Shape;5973;p67">
              <a:extLst>
                <a:ext uri="{FF2B5EF4-FFF2-40B4-BE49-F238E27FC236}">
                  <a16:creationId xmlns:a16="http://schemas.microsoft.com/office/drawing/2014/main" id="{6D1DA25C-C692-2B6E-4B2F-C289DC65DC27}"/>
                </a:ext>
              </a:extLst>
            </p:cNvPr>
            <p:cNvSpPr/>
            <p:nvPr/>
          </p:nvSpPr>
          <p:spPr>
            <a:xfrm>
              <a:off x="3950390" y="1972077"/>
              <a:ext cx="305939" cy="19883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358"/>
                <a:gd name="f4" fmla="val 6082"/>
                <a:gd name="f5" fmla="val 379"/>
                <a:gd name="f6" fmla="val 1"/>
                <a:gd name="f7" fmla="val 158"/>
                <a:gd name="f8" fmla="val 221"/>
                <a:gd name="f9" fmla="val 410"/>
                <a:gd name="f10" fmla="val 6081"/>
                <a:gd name="f11" fmla="val 9357"/>
                <a:gd name="f12" fmla="val 9168"/>
                <a:gd name="f13" fmla="val 8979"/>
                <a:gd name="f14" fmla="*/ f0 1 9358"/>
                <a:gd name="f15" fmla="*/ f1 1 6082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9358"/>
                <a:gd name="f22" fmla="*/ f19 1 6082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9358" h="6082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10"/>
                  </a:lnTo>
                  <a:lnTo>
                    <a:pt x="f11" y="f10"/>
                  </a:lnTo>
                  <a:lnTo>
                    <a:pt x="f11" y="f9"/>
                  </a:lnTo>
                  <a:cubicBezTo>
                    <a:pt x="f11" y="f7"/>
                    <a:pt x="f12" y="f6"/>
                    <a:pt x="f13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6">
                    <a:lumMod val="60000"/>
                    <a:lumOff val="4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7" name="Google Shape;5974;p67">
              <a:extLst>
                <a:ext uri="{FF2B5EF4-FFF2-40B4-BE49-F238E27FC236}">
                  <a16:creationId xmlns:a16="http://schemas.microsoft.com/office/drawing/2014/main" id="{CA013407-CADF-C508-8243-435D4D263846}"/>
                </a:ext>
              </a:extLst>
            </p:cNvPr>
            <p:cNvSpPr/>
            <p:nvPr/>
          </p:nvSpPr>
          <p:spPr>
            <a:xfrm>
              <a:off x="3923617" y="2197659"/>
              <a:ext cx="360502" cy="1088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027"/>
                <a:gd name="f4" fmla="val 3328"/>
                <a:gd name="f5" fmla="val 63"/>
                <a:gd name="f6" fmla="val 32"/>
                <a:gd name="f7" fmla="val 126"/>
                <a:gd name="f8" fmla="val 284"/>
                <a:gd name="f9" fmla="val 410"/>
                <a:gd name="f10" fmla="val 1103"/>
                <a:gd name="f11" fmla="val 536"/>
                <a:gd name="f12" fmla="val 1670"/>
                <a:gd name="f13" fmla="val 1198"/>
                <a:gd name="f14" fmla="val 3151"/>
                <a:gd name="f15" fmla="val 2615"/>
                <a:gd name="f16" fmla="val 2710"/>
                <a:gd name="f17" fmla="val 2521"/>
                <a:gd name="f18" fmla="val 2930"/>
                <a:gd name="f19" fmla="val 3182"/>
                <a:gd name="f20" fmla="val 2836"/>
                <a:gd name="f21" fmla="val 3277"/>
                <a:gd name="f22" fmla="val 2889"/>
                <a:gd name="f23" fmla="val 3312"/>
                <a:gd name="f24" fmla="val 2949"/>
                <a:gd name="f25" fmla="val 3009"/>
                <a:gd name="f26" fmla="val 3166"/>
                <a:gd name="f27" fmla="val 3326"/>
                <a:gd name="f28" fmla="val 3224"/>
                <a:gd name="f29" fmla="val 3371"/>
                <a:gd name="f30" fmla="val 3088"/>
                <a:gd name="f31" fmla="val 4096"/>
                <a:gd name="f32" fmla="val 1639"/>
                <a:gd name="f33" fmla="val 5073"/>
                <a:gd name="f34" fmla="val 2867"/>
                <a:gd name="f35" fmla="val 3119"/>
                <a:gd name="f36" fmla="val 5262"/>
                <a:gd name="f37" fmla="val 3308"/>
                <a:gd name="f38" fmla="val 5514"/>
                <a:gd name="f39" fmla="val 5734"/>
                <a:gd name="f40" fmla="val 5892"/>
                <a:gd name="f41" fmla="val 6868"/>
                <a:gd name="f42" fmla="val 7593"/>
                <a:gd name="f43" fmla="val 7688"/>
                <a:gd name="f44" fmla="val 3230"/>
                <a:gd name="f45" fmla="val 7835"/>
                <a:gd name="f46" fmla="val 3301"/>
                <a:gd name="f47" fmla="val 7983"/>
                <a:gd name="f48" fmla="val 8032"/>
                <a:gd name="f49" fmla="val 8081"/>
                <a:gd name="f50" fmla="val 3293"/>
                <a:gd name="f51" fmla="val 8129"/>
                <a:gd name="f52" fmla="val 8349"/>
                <a:gd name="f53" fmla="val 8412"/>
                <a:gd name="f54" fmla="val 7814"/>
                <a:gd name="f55" fmla="val 9767"/>
                <a:gd name="f56" fmla="val 10429"/>
                <a:gd name="f57" fmla="val 252"/>
                <a:gd name="f58" fmla="val 10964"/>
                <a:gd name="f59" fmla="val 10933"/>
                <a:gd name="f60" fmla="*/ f0 1 11027"/>
                <a:gd name="f61" fmla="*/ f1 1 3328"/>
                <a:gd name="f62" fmla="val f2"/>
                <a:gd name="f63" fmla="val f3"/>
                <a:gd name="f64" fmla="val f4"/>
                <a:gd name="f65" fmla="+- f64 0 f62"/>
                <a:gd name="f66" fmla="+- f63 0 f62"/>
                <a:gd name="f67" fmla="*/ f66 1 11027"/>
                <a:gd name="f68" fmla="*/ f65 1 3328"/>
                <a:gd name="f69" fmla="*/ f62 1 f67"/>
                <a:gd name="f70" fmla="*/ f63 1 f67"/>
                <a:gd name="f71" fmla="*/ f62 1 f68"/>
                <a:gd name="f72" fmla="*/ f64 1 f68"/>
                <a:gd name="f73" fmla="*/ f69 f60 1"/>
                <a:gd name="f74" fmla="*/ f70 f60 1"/>
                <a:gd name="f75" fmla="*/ f72 f61 1"/>
                <a:gd name="f76" fmla="*/ f71 f6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3" t="f76" r="f74" b="f75"/>
              <a:pathLst>
                <a:path w="11027" h="3328">
                  <a:moveTo>
                    <a:pt x="f5" y="f2"/>
                  </a:moveTo>
                  <a:cubicBezTo>
                    <a:pt x="f6" y="f7"/>
                    <a:pt x="f2" y="f8"/>
                    <a:pt x="f2" y="f9"/>
                  </a:cubicBezTo>
                  <a:cubicBezTo>
                    <a:pt x="f2" y="f10"/>
                    <a:pt x="f11" y="f12"/>
                    <a:pt x="f13" y="f12"/>
                  </a:cubicBezTo>
                  <a:lnTo>
                    <a:pt x="f14" y="f12"/>
                  </a:lnTo>
                  <a:lnTo>
                    <a:pt x="f15" y="f16"/>
                  </a:lnTo>
                  <a:cubicBezTo>
                    <a:pt x="f17" y="f18"/>
                    <a:pt x="f15" y="f19"/>
                    <a:pt x="f20" y="f21"/>
                  </a:cubicBezTo>
                  <a:cubicBezTo>
                    <a:pt x="f22" y="f23"/>
                    <a:pt x="f24" y="f4"/>
                    <a:pt x="f25" y="f4"/>
                  </a:cubicBezTo>
                  <a:cubicBezTo>
                    <a:pt x="f26" y="f4"/>
                    <a:pt x="f27" y="f28"/>
                    <a:pt x="f29" y="f30"/>
                  </a:cubicBezTo>
                  <a:lnTo>
                    <a:pt x="f31" y="f32"/>
                  </a:lnTo>
                  <a:lnTo>
                    <a:pt x="f33" y="f32"/>
                  </a:lnTo>
                  <a:lnTo>
                    <a:pt x="f33" y="f34"/>
                  </a:lnTo>
                  <a:cubicBezTo>
                    <a:pt x="f33" y="f35"/>
                    <a:pt x="f36" y="f37"/>
                    <a:pt x="f38" y="f37"/>
                  </a:cubicBezTo>
                  <a:cubicBezTo>
                    <a:pt x="f39" y="f37"/>
                    <a:pt x="f40" y="f35"/>
                    <a:pt x="f40" y="f34"/>
                  </a:cubicBezTo>
                  <a:lnTo>
                    <a:pt x="f40" y="f32"/>
                  </a:lnTo>
                  <a:lnTo>
                    <a:pt x="f41" y="f32"/>
                  </a:lnTo>
                  <a:lnTo>
                    <a:pt x="f42" y="f30"/>
                  </a:lnTo>
                  <a:cubicBezTo>
                    <a:pt x="f43" y="f44"/>
                    <a:pt x="f45" y="f46"/>
                    <a:pt x="f47" y="f46"/>
                  </a:cubicBezTo>
                  <a:cubicBezTo>
                    <a:pt x="f48" y="f46"/>
                    <a:pt x="f49" y="f50"/>
                    <a:pt x="f51" y="f21"/>
                  </a:cubicBezTo>
                  <a:cubicBezTo>
                    <a:pt x="f52" y="f14"/>
                    <a:pt x="f53" y="f18"/>
                    <a:pt x="f52" y="f16"/>
                  </a:cubicBezTo>
                  <a:lnTo>
                    <a:pt x="f54" y="f12"/>
                  </a:lnTo>
                  <a:lnTo>
                    <a:pt x="f55" y="f12"/>
                  </a:lnTo>
                  <a:cubicBezTo>
                    <a:pt x="f56" y="f12"/>
                    <a:pt x="f3" y="f10"/>
                    <a:pt x="f3" y="f9"/>
                  </a:cubicBezTo>
                  <a:cubicBezTo>
                    <a:pt x="f3" y="f57"/>
                    <a:pt x="f58" y="f7"/>
                    <a:pt x="f59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6">
                    <a:lumMod val="60000"/>
                    <a:lumOff val="4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8" name="Google Shape;5975;p67">
              <a:extLst>
                <a:ext uri="{FF2B5EF4-FFF2-40B4-BE49-F238E27FC236}">
                  <a16:creationId xmlns:a16="http://schemas.microsoft.com/office/drawing/2014/main" id="{FE52AC55-021B-A220-E5F6-07C54566FFC8}"/>
                </a:ext>
              </a:extLst>
            </p:cNvPr>
            <p:cNvSpPr/>
            <p:nvPr/>
          </p:nvSpPr>
          <p:spPr>
            <a:xfrm>
              <a:off x="4060603" y="1891747"/>
              <a:ext cx="82414" cy="535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521"/>
                <a:gd name="f4" fmla="val 1639"/>
                <a:gd name="f5" fmla="val 442"/>
                <a:gd name="f6" fmla="val 221"/>
                <a:gd name="f7" fmla="val 1"/>
                <a:gd name="f8" fmla="val 189"/>
                <a:gd name="f9" fmla="val 410"/>
                <a:gd name="f10" fmla="val 2489"/>
                <a:gd name="f11" fmla="val 2332"/>
                <a:gd name="f12" fmla="val 2111"/>
                <a:gd name="f13" fmla="*/ f0 1 2521"/>
                <a:gd name="f14" fmla="*/ f1 1 1639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2521"/>
                <a:gd name="f21" fmla="*/ f18 1 1639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2521" h="1639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4"/>
                  </a:lnTo>
                  <a:lnTo>
                    <a:pt x="f10" y="f4"/>
                  </a:lnTo>
                  <a:lnTo>
                    <a:pt x="f10" y="f9"/>
                  </a:lnTo>
                  <a:lnTo>
                    <a:pt x="f3" y="f9"/>
                  </a:lnTo>
                  <a:cubicBezTo>
                    <a:pt x="f3" y="f8"/>
                    <a:pt x="f11" y="f2"/>
                    <a:pt x="f12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6">
                    <a:lumMod val="60000"/>
                    <a:lumOff val="4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69" name="Google Shape;5984;p67">
            <a:extLst>
              <a:ext uri="{FF2B5EF4-FFF2-40B4-BE49-F238E27FC236}">
                <a16:creationId xmlns:a16="http://schemas.microsoft.com/office/drawing/2014/main" id="{09B1F157-18C9-B316-B48A-CA1FF7BB18E2}"/>
              </a:ext>
            </a:extLst>
          </p:cNvPr>
          <p:cNvGrpSpPr/>
          <p:nvPr/>
        </p:nvGrpSpPr>
        <p:grpSpPr>
          <a:xfrm>
            <a:off x="5687192" y="1888684"/>
            <a:ext cx="416125" cy="415100"/>
            <a:chOff x="6993477" y="1888684"/>
            <a:chExt cx="416125" cy="415100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70" name="Google Shape;5985;p67">
              <a:extLst>
                <a:ext uri="{FF2B5EF4-FFF2-40B4-BE49-F238E27FC236}">
                  <a16:creationId xmlns:a16="http://schemas.microsoft.com/office/drawing/2014/main" id="{E9AEC333-88AD-046A-B17D-245C0DA9D1A7}"/>
                </a:ext>
              </a:extLst>
            </p:cNvPr>
            <p:cNvSpPr/>
            <p:nvPr/>
          </p:nvSpPr>
          <p:spPr>
            <a:xfrm>
              <a:off x="6993477" y="1888684"/>
              <a:ext cx="190570" cy="18951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829"/>
                <a:gd name="f4" fmla="val 5797"/>
                <a:gd name="f5" fmla="val 2930"/>
                <a:gd name="f6" fmla="val 1670"/>
                <a:gd name="f7" fmla="val 3119"/>
                <a:gd name="f8" fmla="val 3308"/>
                <a:gd name="f9" fmla="val 1859"/>
                <a:gd name="f10" fmla="val 2048"/>
                <a:gd name="f11" fmla="val 2489"/>
                <a:gd name="f12" fmla="val 3749"/>
                <a:gd name="f13" fmla="val 4001"/>
                <a:gd name="f14" fmla="val 4159"/>
                <a:gd name="f15" fmla="val 2678"/>
                <a:gd name="f16" fmla="val 3151"/>
                <a:gd name="f17" fmla="val 3938"/>
                <a:gd name="f18" fmla="val 3340"/>
                <a:gd name="f19" fmla="val 3781"/>
                <a:gd name="f20" fmla="val 2710"/>
                <a:gd name="f21" fmla="val 2520"/>
                <a:gd name="f22" fmla="val 3970"/>
                <a:gd name="f23" fmla="val 2079"/>
                <a:gd name="f24" fmla="val 1701"/>
                <a:gd name="f25" fmla="val 1827"/>
                <a:gd name="f26" fmla="val 441"/>
                <a:gd name="f27" fmla="val 189"/>
                <a:gd name="f28" fmla="val 5387"/>
                <a:gd name="f29" fmla="val 32"/>
                <a:gd name="f30" fmla="val 5639"/>
                <a:gd name="f31" fmla="val 221"/>
                <a:gd name="f32" fmla="val 5608"/>
                <a:gd name="f33" fmla="*/ f0 1 5829"/>
                <a:gd name="f34" fmla="*/ f1 1 5797"/>
                <a:gd name="f35" fmla="val f2"/>
                <a:gd name="f36" fmla="val f3"/>
                <a:gd name="f37" fmla="val f4"/>
                <a:gd name="f38" fmla="+- f37 0 f35"/>
                <a:gd name="f39" fmla="+- f36 0 f35"/>
                <a:gd name="f40" fmla="*/ f39 1 5829"/>
                <a:gd name="f41" fmla="*/ f38 1 5797"/>
                <a:gd name="f42" fmla="*/ f35 1 f40"/>
                <a:gd name="f43" fmla="*/ f36 1 f40"/>
                <a:gd name="f44" fmla="*/ f35 1 f41"/>
                <a:gd name="f45" fmla="*/ f37 1 f41"/>
                <a:gd name="f46" fmla="*/ f42 f33 1"/>
                <a:gd name="f47" fmla="*/ f43 f33 1"/>
                <a:gd name="f48" fmla="*/ f45 f34 1"/>
                <a:gd name="f49" fmla="*/ f44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6" t="f49" r="f47" b="f48"/>
              <a:pathLst>
                <a:path w="5829" h="5797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lnTo>
                    <a:pt x="f12" y="f11"/>
                  </a:lnTo>
                  <a:cubicBezTo>
                    <a:pt x="f13" y="f11"/>
                    <a:pt x="f14" y="f15"/>
                    <a:pt x="f14" y="f5"/>
                  </a:cubicBezTo>
                  <a:cubicBezTo>
                    <a:pt x="f14" y="f16"/>
                    <a:pt x="f17" y="f18"/>
                    <a:pt x="f12" y="f18"/>
                  </a:cubicBezTo>
                  <a:lnTo>
                    <a:pt x="f8" y="f18"/>
                  </a:lnTo>
                  <a:lnTo>
                    <a:pt x="f8" y="f19"/>
                  </a:lnTo>
                  <a:cubicBezTo>
                    <a:pt x="f8" y="f13"/>
                    <a:pt x="f7" y="f14"/>
                    <a:pt x="f5" y="f14"/>
                  </a:cubicBezTo>
                  <a:cubicBezTo>
                    <a:pt x="f20" y="f14"/>
                    <a:pt x="f21" y="f22"/>
                    <a:pt x="f21" y="f19"/>
                  </a:cubicBezTo>
                  <a:lnTo>
                    <a:pt x="f21" y="f18"/>
                  </a:lnTo>
                  <a:lnTo>
                    <a:pt x="f23" y="f18"/>
                  </a:lnTo>
                  <a:cubicBezTo>
                    <a:pt x="f9" y="f18"/>
                    <a:pt x="f24" y="f16"/>
                    <a:pt x="f24" y="f5"/>
                  </a:cubicBezTo>
                  <a:cubicBezTo>
                    <a:pt x="f24" y="f15"/>
                    <a:pt x="f9" y="f11"/>
                    <a:pt x="f23" y="f11"/>
                  </a:cubicBezTo>
                  <a:lnTo>
                    <a:pt x="f21" y="f11"/>
                  </a:lnTo>
                  <a:lnTo>
                    <a:pt x="f21" y="f10"/>
                  </a:lnTo>
                  <a:cubicBezTo>
                    <a:pt x="f21" y="f25"/>
                    <a:pt x="f20" y="f6"/>
                    <a:pt x="f5" y="f6"/>
                  </a:cubicBezTo>
                  <a:close/>
                  <a:moveTo>
                    <a:pt x="f26" y="f2"/>
                  </a:moveTo>
                  <a:cubicBezTo>
                    <a:pt x="f27" y="f2"/>
                    <a:pt x="f2" y="f27"/>
                    <a:pt x="f2" y="f26"/>
                  </a:cubicBezTo>
                  <a:lnTo>
                    <a:pt x="f2" y="f28"/>
                  </a:lnTo>
                  <a:cubicBezTo>
                    <a:pt x="f29" y="f30"/>
                    <a:pt x="f31" y="f4"/>
                    <a:pt x="f26" y="f4"/>
                  </a:cubicBezTo>
                  <a:lnTo>
                    <a:pt x="f28" y="f4"/>
                  </a:lnTo>
                  <a:cubicBezTo>
                    <a:pt x="f30" y="f4"/>
                    <a:pt x="f3" y="f32"/>
                    <a:pt x="f3" y="f28"/>
                  </a:cubicBezTo>
                  <a:lnTo>
                    <a:pt x="f3" y="f26"/>
                  </a:lnTo>
                  <a:cubicBezTo>
                    <a:pt x="f3" y="f27"/>
                    <a:pt x="f30" y="f2"/>
                    <a:pt x="f28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6">
                    <a:lumMod val="60000"/>
                    <a:lumOff val="4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1" name="Google Shape;5986;p67">
              <a:extLst>
                <a:ext uri="{FF2B5EF4-FFF2-40B4-BE49-F238E27FC236}">
                  <a16:creationId xmlns:a16="http://schemas.microsoft.com/office/drawing/2014/main" id="{637AAC04-D12A-CE86-7918-902FA1AE785A}"/>
                </a:ext>
              </a:extLst>
            </p:cNvPr>
            <p:cNvSpPr/>
            <p:nvPr/>
          </p:nvSpPr>
          <p:spPr>
            <a:xfrm>
              <a:off x="6994492" y="2115272"/>
              <a:ext cx="191612" cy="18850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861"/>
                <a:gd name="f4" fmla="val 5766"/>
                <a:gd name="f5" fmla="val 3450"/>
                <a:gd name="f6" fmla="val 1859"/>
                <a:gd name="f7" fmla="val 3561"/>
                <a:gd name="f8" fmla="val 3671"/>
                <a:gd name="f9" fmla="val 1890"/>
                <a:gd name="f10" fmla="val 3750"/>
                <a:gd name="f11" fmla="val 1953"/>
                <a:gd name="f12" fmla="val 3907"/>
                <a:gd name="f13" fmla="val 2111"/>
                <a:gd name="f14" fmla="val 2395"/>
                <a:gd name="f15" fmla="val 2552"/>
                <a:gd name="f16" fmla="val 3466"/>
                <a:gd name="f17" fmla="val 2836"/>
                <a:gd name="f18" fmla="val 3119"/>
                <a:gd name="f19" fmla="val 3277"/>
                <a:gd name="f20" fmla="val 3529"/>
                <a:gd name="f21" fmla="val 3686"/>
                <a:gd name="f22" fmla="val 3765"/>
                <a:gd name="f23" fmla="val 3804"/>
                <a:gd name="f24" fmla="val 3340"/>
                <a:gd name="f25" fmla="val 3230"/>
                <a:gd name="f26" fmla="val 3151"/>
                <a:gd name="f27" fmla="val 2899"/>
                <a:gd name="f28" fmla="val 3434"/>
                <a:gd name="f29" fmla="val 2616"/>
                <a:gd name="f30" fmla="val 2537"/>
                <a:gd name="f31" fmla="val 2426"/>
                <a:gd name="f32" fmla="val 2316"/>
                <a:gd name="f33" fmla="val 2206"/>
                <a:gd name="f34" fmla="val 2096"/>
                <a:gd name="f35" fmla="val 2017"/>
                <a:gd name="f36" fmla="val 2300"/>
                <a:gd name="f37" fmla="val 2237"/>
                <a:gd name="f38" fmla="val 442"/>
                <a:gd name="f39" fmla="val 221"/>
                <a:gd name="f40" fmla="val 1"/>
                <a:gd name="f41" fmla="val 189"/>
                <a:gd name="f42" fmla="val 378"/>
                <a:gd name="f43" fmla="val 5356"/>
                <a:gd name="f44" fmla="val 5608"/>
                <a:gd name="f45" fmla="val 5419"/>
                <a:gd name="f46" fmla="val 5640"/>
                <a:gd name="f47" fmla="val 5545"/>
                <a:gd name="f48" fmla="val 158"/>
                <a:gd name="f49" fmla="*/ f0 1 5861"/>
                <a:gd name="f50" fmla="*/ f1 1 5766"/>
                <a:gd name="f51" fmla="val f2"/>
                <a:gd name="f52" fmla="val f3"/>
                <a:gd name="f53" fmla="val f4"/>
                <a:gd name="f54" fmla="+- f53 0 f51"/>
                <a:gd name="f55" fmla="+- f52 0 f51"/>
                <a:gd name="f56" fmla="*/ f55 1 5861"/>
                <a:gd name="f57" fmla="*/ f54 1 5766"/>
                <a:gd name="f58" fmla="*/ f51 1 f56"/>
                <a:gd name="f59" fmla="*/ f52 1 f56"/>
                <a:gd name="f60" fmla="*/ f51 1 f57"/>
                <a:gd name="f61" fmla="*/ f53 1 f57"/>
                <a:gd name="f62" fmla="*/ f58 f49 1"/>
                <a:gd name="f63" fmla="*/ f59 f49 1"/>
                <a:gd name="f64" fmla="*/ f61 f50 1"/>
                <a:gd name="f65" fmla="*/ f60 f5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2" t="f65" r="f63" b="f64"/>
              <a:pathLst>
                <a:path w="5861" h="5766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lnTo>
                    <a:pt x="f16" y="f17"/>
                  </a:lnTo>
                  <a:lnTo>
                    <a:pt x="f10" y="f18"/>
                  </a:lnTo>
                  <a:cubicBezTo>
                    <a:pt x="f12" y="f19"/>
                    <a:pt x="f12" y="f20"/>
                    <a:pt x="f10" y="f21"/>
                  </a:cubicBezTo>
                  <a:cubicBezTo>
                    <a:pt x="f8" y="f22"/>
                    <a:pt x="f7" y="f23"/>
                    <a:pt x="f5" y="f23"/>
                  </a:cubicBezTo>
                  <a:cubicBezTo>
                    <a:pt x="f24" y="f23"/>
                    <a:pt x="f25" y="f22"/>
                    <a:pt x="f26" y="f21"/>
                  </a:cubicBezTo>
                  <a:lnTo>
                    <a:pt x="f27" y="f28"/>
                  </a:lnTo>
                  <a:lnTo>
                    <a:pt x="f29" y="f21"/>
                  </a:lnTo>
                  <a:cubicBezTo>
                    <a:pt x="f30" y="f22"/>
                    <a:pt x="f31" y="f23"/>
                    <a:pt x="f32" y="f23"/>
                  </a:cubicBezTo>
                  <a:cubicBezTo>
                    <a:pt x="f33" y="f23"/>
                    <a:pt x="f34" y="f22"/>
                    <a:pt x="f35" y="f21"/>
                  </a:cubicBezTo>
                  <a:cubicBezTo>
                    <a:pt x="f6" y="f20"/>
                    <a:pt x="f6" y="f19"/>
                    <a:pt x="f35" y="f18"/>
                  </a:cubicBezTo>
                  <a:lnTo>
                    <a:pt x="f36" y="f17"/>
                  </a:lnTo>
                  <a:lnTo>
                    <a:pt x="f35" y="f15"/>
                  </a:lnTo>
                  <a:cubicBezTo>
                    <a:pt x="f6" y="f14"/>
                    <a:pt x="f6" y="f13"/>
                    <a:pt x="f35" y="f11"/>
                  </a:cubicBezTo>
                  <a:cubicBezTo>
                    <a:pt x="f34" y="f9"/>
                    <a:pt x="f33" y="f6"/>
                    <a:pt x="f32" y="f6"/>
                  </a:cubicBezTo>
                  <a:cubicBezTo>
                    <a:pt x="f31" y="f6"/>
                    <a:pt x="f30" y="f9"/>
                    <a:pt x="f29" y="f11"/>
                  </a:cubicBezTo>
                  <a:lnTo>
                    <a:pt x="f27" y="f37"/>
                  </a:lnTo>
                  <a:lnTo>
                    <a:pt x="f26" y="f11"/>
                  </a:lnTo>
                  <a:cubicBezTo>
                    <a:pt x="f25" y="f9"/>
                    <a:pt x="f24" y="f6"/>
                    <a:pt x="f5" y="f6"/>
                  </a:cubicBezTo>
                  <a:close/>
                  <a:moveTo>
                    <a:pt x="f38" y="f2"/>
                  </a:moveTo>
                  <a:cubicBezTo>
                    <a:pt x="f39" y="f2"/>
                    <a:pt x="f40" y="f41"/>
                    <a:pt x="f40" y="f42"/>
                  </a:cubicBezTo>
                  <a:lnTo>
                    <a:pt x="f40" y="f43"/>
                  </a:lnTo>
                  <a:cubicBezTo>
                    <a:pt x="f40" y="f44"/>
                    <a:pt x="f39" y="f4"/>
                    <a:pt x="f38" y="f4"/>
                  </a:cubicBezTo>
                  <a:lnTo>
                    <a:pt x="f45" y="f4"/>
                  </a:lnTo>
                  <a:cubicBezTo>
                    <a:pt x="f46" y="f4"/>
                    <a:pt x="f3" y="f47"/>
                    <a:pt x="f3" y="f43"/>
                  </a:cubicBezTo>
                  <a:lnTo>
                    <a:pt x="f3" y="f42"/>
                  </a:lnTo>
                  <a:cubicBezTo>
                    <a:pt x="f3" y="f48"/>
                    <a:pt x="f46" y="f2"/>
                    <a:pt x="f4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6">
                    <a:lumMod val="60000"/>
                    <a:lumOff val="4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2" name="Google Shape;5987;p67">
              <a:extLst>
                <a:ext uri="{FF2B5EF4-FFF2-40B4-BE49-F238E27FC236}">
                  <a16:creationId xmlns:a16="http://schemas.microsoft.com/office/drawing/2014/main" id="{901AC232-203E-8B71-BD8D-29058C9DFC24}"/>
                </a:ext>
              </a:extLst>
            </p:cNvPr>
            <p:cNvSpPr/>
            <p:nvPr/>
          </p:nvSpPr>
          <p:spPr>
            <a:xfrm>
              <a:off x="7219032" y="1888684"/>
              <a:ext cx="190570" cy="18951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829"/>
                <a:gd name="f4" fmla="val 5797"/>
                <a:gd name="f5" fmla="val 3750"/>
                <a:gd name="f6" fmla="val 2457"/>
                <a:gd name="f7" fmla="val 3970"/>
                <a:gd name="f8" fmla="val 4128"/>
                <a:gd name="f9" fmla="val 2646"/>
                <a:gd name="f10" fmla="val 2867"/>
                <a:gd name="f11" fmla="val 4159"/>
                <a:gd name="f12" fmla="val 3151"/>
                <a:gd name="f13" fmla="val 3308"/>
                <a:gd name="f14" fmla="val 2080"/>
                <a:gd name="f15" fmla="val 1859"/>
                <a:gd name="f16" fmla="val 1702"/>
                <a:gd name="f17" fmla="val 3119"/>
                <a:gd name="f18" fmla="val 1891"/>
                <a:gd name="f19" fmla="val 442"/>
                <a:gd name="f20" fmla="val 190"/>
                <a:gd name="f21" fmla="val 1"/>
                <a:gd name="f22" fmla="val 189"/>
                <a:gd name="f23" fmla="val 441"/>
                <a:gd name="f24" fmla="val 5387"/>
                <a:gd name="f25" fmla="val 5639"/>
                <a:gd name="f26" fmla="val 5388"/>
                <a:gd name="f27" fmla="val 5640"/>
                <a:gd name="f28" fmla="val 5608"/>
                <a:gd name="f29" fmla="*/ f0 1 5829"/>
                <a:gd name="f30" fmla="*/ f1 1 5797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5829"/>
                <a:gd name="f37" fmla="*/ f34 1 5797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5829" h="5797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11" y="f12"/>
                    <a:pt x="f7" y="f13"/>
                    <a:pt x="f5" y="f13"/>
                  </a:cubicBezTo>
                  <a:lnTo>
                    <a:pt x="f14" y="f13"/>
                  </a:lnTo>
                  <a:cubicBezTo>
                    <a:pt x="f15" y="f13"/>
                    <a:pt x="f16" y="f17"/>
                    <a:pt x="f16" y="f10"/>
                  </a:cubicBezTo>
                  <a:cubicBezTo>
                    <a:pt x="f16" y="f9"/>
                    <a:pt x="f18" y="f6"/>
                    <a:pt x="f14" y="f6"/>
                  </a:cubicBezTo>
                  <a:close/>
                  <a:moveTo>
                    <a:pt x="f19" y="f2"/>
                  </a:moveTo>
                  <a:cubicBezTo>
                    <a:pt x="f20" y="f2"/>
                    <a:pt x="f21" y="f22"/>
                    <a:pt x="f21" y="f23"/>
                  </a:cubicBezTo>
                  <a:lnTo>
                    <a:pt x="f21" y="f24"/>
                  </a:lnTo>
                  <a:cubicBezTo>
                    <a:pt x="f21" y="f25"/>
                    <a:pt x="f20" y="f4"/>
                    <a:pt x="f19" y="f4"/>
                  </a:cubicBezTo>
                  <a:lnTo>
                    <a:pt x="f26" y="f4"/>
                  </a:lnTo>
                  <a:cubicBezTo>
                    <a:pt x="f27" y="f4"/>
                    <a:pt x="f3" y="f28"/>
                    <a:pt x="f3" y="f24"/>
                  </a:cubicBezTo>
                  <a:lnTo>
                    <a:pt x="f3" y="f23"/>
                  </a:lnTo>
                  <a:cubicBezTo>
                    <a:pt x="f3" y="f22"/>
                    <a:pt x="f27" y="f2"/>
                    <a:pt x="f2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6">
                    <a:lumMod val="60000"/>
                    <a:lumOff val="4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3" name="Google Shape;5988;p67">
              <a:extLst>
                <a:ext uri="{FF2B5EF4-FFF2-40B4-BE49-F238E27FC236}">
                  <a16:creationId xmlns:a16="http://schemas.microsoft.com/office/drawing/2014/main" id="{1424AAA3-4B21-094C-5237-6CB62E0C440A}"/>
                </a:ext>
              </a:extLst>
            </p:cNvPr>
            <p:cNvSpPr/>
            <p:nvPr/>
          </p:nvSpPr>
          <p:spPr>
            <a:xfrm>
              <a:off x="7219032" y="2114229"/>
              <a:ext cx="190570" cy="18955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829"/>
                <a:gd name="f4" fmla="val 5798"/>
                <a:gd name="f5" fmla="val 3750"/>
                <a:gd name="f6" fmla="val 1639"/>
                <a:gd name="f7" fmla="val 3970"/>
                <a:gd name="f8" fmla="val 4128"/>
                <a:gd name="f9" fmla="val 1859"/>
                <a:gd name="f10" fmla="val 2080"/>
                <a:gd name="f11" fmla="val 4159"/>
                <a:gd name="f12" fmla="val 2332"/>
                <a:gd name="f13" fmla="val 2490"/>
                <a:gd name="f14" fmla="val 1702"/>
                <a:gd name="f15" fmla="val 2269"/>
                <a:gd name="f16" fmla="val 1891"/>
                <a:gd name="f17" fmla="val 3309"/>
                <a:gd name="f18" fmla="val 3498"/>
                <a:gd name="f19" fmla="val 3687"/>
                <a:gd name="f20" fmla="val 3939"/>
                <a:gd name="f21" fmla="val 3466"/>
                <a:gd name="f22" fmla="val 442"/>
                <a:gd name="f23" fmla="val 1"/>
                <a:gd name="f24" fmla="val 190"/>
                <a:gd name="f25" fmla="val 379"/>
                <a:gd name="f26" fmla="val 5388"/>
                <a:gd name="f27" fmla="val 5640"/>
                <a:gd name="f28" fmla="val 5577"/>
                <a:gd name="f29" fmla="val 410"/>
                <a:gd name="f30" fmla="*/ f0 1 5829"/>
                <a:gd name="f31" fmla="*/ f1 1 5798"/>
                <a:gd name="f32" fmla="val f2"/>
                <a:gd name="f33" fmla="val f3"/>
                <a:gd name="f34" fmla="val f4"/>
                <a:gd name="f35" fmla="+- f34 0 f32"/>
                <a:gd name="f36" fmla="+- f33 0 f32"/>
                <a:gd name="f37" fmla="*/ f36 1 5829"/>
                <a:gd name="f38" fmla="*/ f35 1 5798"/>
                <a:gd name="f39" fmla="*/ f32 1 f37"/>
                <a:gd name="f40" fmla="*/ f33 1 f37"/>
                <a:gd name="f41" fmla="*/ f32 1 f38"/>
                <a:gd name="f42" fmla="*/ f34 1 f38"/>
                <a:gd name="f43" fmla="*/ f39 f30 1"/>
                <a:gd name="f44" fmla="*/ f40 f30 1"/>
                <a:gd name="f45" fmla="*/ f42 f31 1"/>
                <a:gd name="f46" fmla="*/ f41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3" t="f46" r="f44" b="f45"/>
              <a:pathLst>
                <a:path w="5829" h="579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11" y="f12"/>
                    <a:pt x="f7" y="f13"/>
                    <a:pt x="f5" y="f13"/>
                  </a:cubicBezTo>
                  <a:lnTo>
                    <a:pt x="f10" y="f13"/>
                  </a:lnTo>
                  <a:cubicBezTo>
                    <a:pt x="f9" y="f13"/>
                    <a:pt x="f14" y="f15"/>
                    <a:pt x="f14" y="f10"/>
                  </a:cubicBezTo>
                  <a:cubicBezTo>
                    <a:pt x="f14" y="f9"/>
                    <a:pt x="f16" y="f6"/>
                    <a:pt x="f10" y="f6"/>
                  </a:cubicBezTo>
                  <a:close/>
                  <a:moveTo>
                    <a:pt x="f5" y="f17"/>
                  </a:moveTo>
                  <a:cubicBezTo>
                    <a:pt x="f7" y="f17"/>
                    <a:pt x="f8" y="f18"/>
                    <a:pt x="f8" y="f19"/>
                  </a:cubicBezTo>
                  <a:cubicBezTo>
                    <a:pt x="f11" y="f7"/>
                    <a:pt x="f7" y="f8"/>
                    <a:pt x="f5" y="f8"/>
                  </a:cubicBezTo>
                  <a:lnTo>
                    <a:pt x="f10" y="f8"/>
                  </a:lnTo>
                  <a:cubicBezTo>
                    <a:pt x="f9" y="f8"/>
                    <a:pt x="f14" y="f20"/>
                    <a:pt x="f14" y="f19"/>
                  </a:cubicBezTo>
                  <a:cubicBezTo>
                    <a:pt x="f14" y="f21"/>
                    <a:pt x="f16" y="f17"/>
                    <a:pt x="f10" y="f17"/>
                  </a:cubicBezTo>
                  <a:close/>
                  <a:moveTo>
                    <a:pt x="f22" y="f23"/>
                  </a:moveTo>
                  <a:cubicBezTo>
                    <a:pt x="f24" y="f23"/>
                    <a:pt x="f23" y="f24"/>
                    <a:pt x="f23" y="f25"/>
                  </a:cubicBezTo>
                  <a:lnTo>
                    <a:pt x="f23" y="f26"/>
                  </a:lnTo>
                  <a:cubicBezTo>
                    <a:pt x="f23" y="f27"/>
                    <a:pt x="f24" y="f4"/>
                    <a:pt x="f22" y="f4"/>
                  </a:cubicBezTo>
                  <a:lnTo>
                    <a:pt x="f26" y="f4"/>
                  </a:lnTo>
                  <a:cubicBezTo>
                    <a:pt x="f27" y="f4"/>
                    <a:pt x="f3" y="f28"/>
                    <a:pt x="f3" y="f26"/>
                  </a:cubicBezTo>
                  <a:lnTo>
                    <a:pt x="f3" y="f29"/>
                  </a:lnTo>
                  <a:cubicBezTo>
                    <a:pt x="f3" y="f24"/>
                    <a:pt x="f27" y="f23"/>
                    <a:pt x="f26" y="f23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6">
                    <a:lumMod val="60000"/>
                    <a:lumOff val="4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74" name="Google Shape;6002;p67">
            <a:extLst>
              <a:ext uri="{FF2B5EF4-FFF2-40B4-BE49-F238E27FC236}">
                <a16:creationId xmlns:a16="http://schemas.microsoft.com/office/drawing/2014/main" id="{035C8960-1E8E-612D-A012-7E09F2EF8CB6}"/>
              </a:ext>
            </a:extLst>
          </p:cNvPr>
          <p:cNvGrpSpPr/>
          <p:nvPr/>
        </p:nvGrpSpPr>
        <p:grpSpPr>
          <a:xfrm>
            <a:off x="3263529" y="1891747"/>
            <a:ext cx="480718" cy="415100"/>
            <a:chOff x="4569814" y="1891747"/>
            <a:chExt cx="480718" cy="415100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75" name="Google Shape;6003;p67">
              <a:extLst>
                <a:ext uri="{FF2B5EF4-FFF2-40B4-BE49-F238E27FC236}">
                  <a16:creationId xmlns:a16="http://schemas.microsoft.com/office/drawing/2014/main" id="{5E7045FE-8BAB-B7B6-0834-6964627F8D05}"/>
                </a:ext>
              </a:extLst>
            </p:cNvPr>
            <p:cNvSpPr/>
            <p:nvPr/>
          </p:nvSpPr>
          <p:spPr>
            <a:xfrm>
              <a:off x="4569814" y="1919535"/>
              <a:ext cx="480718" cy="38731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704"/>
                <a:gd name="f4" fmla="val 11847"/>
                <a:gd name="f5" fmla="val 7370"/>
                <a:gd name="f6" fmla="val 797"/>
                <a:gd name="f7" fmla="val 8536"/>
                <a:gd name="f8" fmla="val 9694"/>
                <a:gd name="f9" fmla="val 1246"/>
                <a:gd name="f10" fmla="val 10576"/>
                <a:gd name="f11" fmla="val 2143"/>
                <a:gd name="f12" fmla="val 12340"/>
                <a:gd name="f13" fmla="val 3908"/>
                <a:gd name="f14" fmla="val 6775"/>
                <a:gd name="f15" fmla="val 8539"/>
                <a:gd name="f16" fmla="val 9757"/>
                <a:gd name="f17" fmla="val 9390"/>
                <a:gd name="f18" fmla="val 8623"/>
                <a:gd name="f19" fmla="val 9894"/>
                <a:gd name="f20" fmla="val 7363"/>
                <a:gd name="f21" fmla="val 6102"/>
                <a:gd name="f22" fmla="val 4937"/>
                <a:gd name="f23" fmla="val 9358"/>
                <a:gd name="f24" fmla="val 4118"/>
                <a:gd name="f25" fmla="val 2353"/>
                <a:gd name="f26" fmla="val 5031"/>
                <a:gd name="f27" fmla="val 6205"/>
                <a:gd name="f28" fmla="val 7326"/>
                <a:gd name="f29" fmla="val 1"/>
                <a:gd name="f30" fmla="val 2091"/>
                <a:gd name="f31" fmla="val 6750"/>
                <a:gd name="f32" fmla="val 4275"/>
                <a:gd name="f33" fmla="val 9768"/>
                <a:gd name="f34" fmla="val 3424"/>
                <a:gd name="f35" fmla="val 11280"/>
                <a:gd name="f36" fmla="val 3298"/>
                <a:gd name="f37" fmla="val 11532"/>
                <a:gd name="f38" fmla="val 3487"/>
                <a:gd name="f39" fmla="val 3771"/>
                <a:gd name="f40" fmla="val 3929"/>
                <a:gd name="f41" fmla="val 4086"/>
                <a:gd name="f42" fmla="val 11784"/>
                <a:gd name="f43" fmla="val 11626"/>
                <a:gd name="f44" fmla="val 5000"/>
                <a:gd name="f45" fmla="val 10209"/>
                <a:gd name="f46" fmla="val 5740"/>
                <a:gd name="f47" fmla="val 10571"/>
                <a:gd name="f48" fmla="val 6543"/>
                <a:gd name="f49" fmla="val 10752"/>
                <a:gd name="f50" fmla="val 7351"/>
                <a:gd name="f51" fmla="val 8158"/>
                <a:gd name="f52" fmla="val 8969"/>
                <a:gd name="f53" fmla="val 9725"/>
                <a:gd name="f54" fmla="val 10671"/>
                <a:gd name="f55" fmla="val 10828"/>
                <a:gd name="f56" fmla="val 10923"/>
                <a:gd name="f57" fmla="val 11238"/>
                <a:gd name="f58" fmla="val 11458"/>
                <a:gd name="f59" fmla="val 11301"/>
                <a:gd name="f60" fmla="val 10419"/>
                <a:gd name="f61" fmla="val 14703"/>
                <a:gd name="f62" fmla="val 12592"/>
                <a:gd name="f63" fmla="val 7350"/>
                <a:gd name="f64" fmla="val 7338"/>
                <a:gd name="f65" fmla="*/ f0 1 14704"/>
                <a:gd name="f66" fmla="*/ f1 1 11847"/>
                <a:gd name="f67" fmla="val f2"/>
                <a:gd name="f68" fmla="val f3"/>
                <a:gd name="f69" fmla="val f4"/>
                <a:gd name="f70" fmla="+- f69 0 f67"/>
                <a:gd name="f71" fmla="+- f68 0 f67"/>
                <a:gd name="f72" fmla="*/ f71 1 14704"/>
                <a:gd name="f73" fmla="*/ f70 1 11847"/>
                <a:gd name="f74" fmla="*/ f67 1 f72"/>
                <a:gd name="f75" fmla="*/ f68 1 f72"/>
                <a:gd name="f76" fmla="*/ f67 1 f73"/>
                <a:gd name="f77" fmla="*/ f69 1 f73"/>
                <a:gd name="f78" fmla="*/ f74 f65 1"/>
                <a:gd name="f79" fmla="*/ f75 f65 1"/>
                <a:gd name="f80" fmla="*/ f77 f66 1"/>
                <a:gd name="f81" fmla="*/ f76 f6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8" t="f81" r="f79" b="f80"/>
              <a:pathLst>
                <a:path w="14704" h="11847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cubicBezTo>
                    <a:pt x="f16" y="f17"/>
                    <a:pt x="f18" y="f19"/>
                    <a:pt x="f20" y="f19"/>
                  </a:cubicBezTo>
                  <a:cubicBezTo>
                    <a:pt x="f21" y="f19"/>
                    <a:pt x="f22" y="f23"/>
                    <a:pt x="f24" y="f15"/>
                  </a:cubicBezTo>
                  <a:cubicBezTo>
                    <a:pt x="f25" y="f14"/>
                    <a:pt x="f25" y="f13"/>
                    <a:pt x="f24" y="f11"/>
                  </a:cubicBezTo>
                  <a:cubicBezTo>
                    <a:pt x="f26" y="f9"/>
                    <a:pt x="f27" y="f6"/>
                    <a:pt x="f5" y="f6"/>
                  </a:cubicBezTo>
                  <a:close/>
                  <a:moveTo>
                    <a:pt x="f28" y="f29"/>
                  </a:moveTo>
                  <a:cubicBezTo>
                    <a:pt x="f30" y="f29"/>
                    <a:pt x="f2" y="f31"/>
                    <a:pt x="f32" y="f33"/>
                  </a:cubicBezTo>
                  <a:lnTo>
                    <a:pt x="f34" y="f35"/>
                  </a:lnTo>
                  <a:cubicBezTo>
                    <a:pt x="f36" y="f37"/>
                    <a:pt x="f38" y="f4"/>
                    <a:pt x="f39" y="f4"/>
                  </a:cubicBezTo>
                  <a:cubicBezTo>
                    <a:pt x="f40" y="f4"/>
                    <a:pt x="f41" y="f42"/>
                    <a:pt x="f24" y="f43"/>
                  </a:cubicBezTo>
                  <a:lnTo>
                    <a:pt x="f44" y="f45"/>
                  </a:lnTo>
                  <a:cubicBezTo>
                    <a:pt x="f46" y="f47"/>
                    <a:pt x="f48" y="f49"/>
                    <a:pt x="f50" y="f49"/>
                  </a:cubicBezTo>
                  <a:cubicBezTo>
                    <a:pt x="f51" y="f49"/>
                    <a:pt x="f52" y="f47"/>
                    <a:pt x="f53" y="f45"/>
                  </a:cubicBezTo>
                  <a:lnTo>
                    <a:pt x="f10" y="f43"/>
                  </a:lnTo>
                  <a:cubicBezTo>
                    <a:pt x="f54" y="f42"/>
                    <a:pt x="f55" y="f4"/>
                    <a:pt x="f56" y="f4"/>
                  </a:cubicBezTo>
                  <a:cubicBezTo>
                    <a:pt x="f57" y="f4"/>
                    <a:pt x="f58" y="f37"/>
                    <a:pt x="f59" y="f35"/>
                  </a:cubicBezTo>
                  <a:lnTo>
                    <a:pt x="f60" y="f33"/>
                  </a:lnTo>
                  <a:cubicBezTo>
                    <a:pt x="f61" y="f14"/>
                    <a:pt x="f62" y="f29"/>
                    <a:pt x="f20" y="f29"/>
                  </a:cubicBezTo>
                  <a:cubicBezTo>
                    <a:pt x="f63" y="f29"/>
                    <a:pt x="f64" y="f29"/>
                    <a:pt x="f28" y="f29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6">
                    <a:lumMod val="60000"/>
                    <a:lumOff val="4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6" name="Google Shape;6004;p67">
              <a:extLst>
                <a:ext uri="{FF2B5EF4-FFF2-40B4-BE49-F238E27FC236}">
                  <a16:creationId xmlns:a16="http://schemas.microsoft.com/office/drawing/2014/main" id="{742AE875-B463-7861-03F5-AA3095B51CE9}"/>
                </a:ext>
              </a:extLst>
            </p:cNvPr>
            <p:cNvSpPr/>
            <p:nvPr/>
          </p:nvSpPr>
          <p:spPr>
            <a:xfrm>
              <a:off x="4873331" y="1891747"/>
              <a:ext cx="139071" cy="1390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54"/>
                <a:gd name="f4" fmla="val 1355"/>
                <a:gd name="f5" fmla="val 882"/>
                <a:gd name="f6" fmla="val 410"/>
                <a:gd name="f7" fmla="val 95"/>
                <a:gd name="f8" fmla="val 315"/>
                <a:gd name="f9" fmla="val 1891"/>
                <a:gd name="f10" fmla="val 946"/>
                <a:gd name="f11" fmla="val 3340"/>
                <a:gd name="f12" fmla="val 2395"/>
                <a:gd name="f13" fmla="val 3938"/>
                <a:gd name="f14" fmla="val 4128"/>
                <a:gd name="f15" fmla="val 3844"/>
                <a:gd name="f16" fmla="val 3371"/>
                <a:gd name="f17" fmla="val 2899"/>
                <a:gd name="f18" fmla="val 1292"/>
                <a:gd name="f19" fmla="val 2962"/>
                <a:gd name="f20" fmla="*/ f0 1 4254"/>
                <a:gd name="f21" fmla="*/ f1 1 4254"/>
                <a:gd name="f22" fmla="val f2"/>
                <a:gd name="f23" fmla="val f3"/>
                <a:gd name="f24" fmla="+- f23 0 f22"/>
                <a:gd name="f25" fmla="*/ f24 1 4254"/>
                <a:gd name="f26" fmla="*/ f22 1 f25"/>
                <a:gd name="f27" fmla="*/ f23 1 f25"/>
                <a:gd name="f28" fmla="*/ f26 f20 1"/>
                <a:gd name="f29" fmla="*/ f27 f20 1"/>
                <a:gd name="f30" fmla="*/ f27 f21 1"/>
                <a:gd name="f31" fmla="*/ f26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4254" h="4254">
                  <a:moveTo>
                    <a:pt x="f4" y="f2"/>
                  </a:moveTo>
                  <a:cubicBezTo>
                    <a:pt x="f5" y="f2"/>
                    <a:pt x="f6" y="f7"/>
                    <a:pt x="f2" y="f8"/>
                  </a:cubicBezTo>
                  <a:cubicBezTo>
                    <a:pt x="f9" y="f10"/>
                    <a:pt x="f11" y="f12"/>
                    <a:pt x="f13" y="f3"/>
                  </a:cubicBezTo>
                  <a:cubicBezTo>
                    <a:pt x="f14" y="f15"/>
                    <a:pt x="f3" y="f16"/>
                    <a:pt x="f3" y="f17"/>
                  </a:cubicBezTo>
                  <a:cubicBezTo>
                    <a:pt x="f3" y="f18"/>
                    <a:pt x="f19" y="f2"/>
                    <a:pt x="f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6">
                    <a:lumMod val="60000"/>
                    <a:lumOff val="4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7" name="Google Shape;6005;p67">
              <a:extLst>
                <a:ext uri="{FF2B5EF4-FFF2-40B4-BE49-F238E27FC236}">
                  <a16:creationId xmlns:a16="http://schemas.microsoft.com/office/drawing/2014/main" id="{5FC857D0-F868-089C-1731-FA36DB4B79F2}"/>
                </a:ext>
              </a:extLst>
            </p:cNvPr>
            <p:cNvSpPr/>
            <p:nvPr/>
          </p:nvSpPr>
          <p:spPr>
            <a:xfrm>
              <a:off x="4606564" y="1892753"/>
              <a:ext cx="139071" cy="13910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54"/>
                <a:gd name="f4" fmla="val 4255"/>
                <a:gd name="f5" fmla="val 2931"/>
                <a:gd name="f6" fmla="val 1"/>
                <a:gd name="f7" fmla="val 1292"/>
                <a:gd name="f8" fmla="val 1293"/>
                <a:gd name="f9" fmla="val 2899"/>
                <a:gd name="f10" fmla="val 3372"/>
                <a:gd name="f11" fmla="val 127"/>
                <a:gd name="f12" fmla="val 3845"/>
                <a:gd name="f13" fmla="val 316"/>
                <a:gd name="f14" fmla="val 977"/>
                <a:gd name="f15" fmla="val 2364"/>
                <a:gd name="f16" fmla="val 2426"/>
                <a:gd name="f17" fmla="val 915"/>
                <a:gd name="f18" fmla="val 3876"/>
                <a:gd name="f19" fmla="val 3403"/>
                <a:gd name="f20" fmla="*/ f0 1 4254"/>
                <a:gd name="f21" fmla="*/ f1 1 4255"/>
                <a:gd name="f22" fmla="val f2"/>
                <a:gd name="f23" fmla="val f3"/>
                <a:gd name="f24" fmla="val f4"/>
                <a:gd name="f25" fmla="+- f24 0 f22"/>
                <a:gd name="f26" fmla="+- f23 0 f22"/>
                <a:gd name="f27" fmla="*/ f26 1 4254"/>
                <a:gd name="f28" fmla="*/ f25 1 4255"/>
                <a:gd name="f29" fmla="*/ f22 1 f27"/>
                <a:gd name="f30" fmla="*/ f23 1 f27"/>
                <a:gd name="f31" fmla="*/ f22 1 f28"/>
                <a:gd name="f32" fmla="*/ f24 1 f28"/>
                <a:gd name="f33" fmla="*/ f29 f20 1"/>
                <a:gd name="f34" fmla="*/ f30 f20 1"/>
                <a:gd name="f35" fmla="*/ f32 f21 1"/>
                <a:gd name="f36" fmla="*/ f31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3" t="f36" r="f34" b="f35"/>
              <a:pathLst>
                <a:path w="4254" h="4255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cubicBezTo>
                    <a:pt x="f6" y="f10"/>
                    <a:pt x="f11" y="f12"/>
                    <a:pt x="f13" y="f3"/>
                  </a:cubicBezTo>
                  <a:cubicBezTo>
                    <a:pt x="f14" y="f15"/>
                    <a:pt x="f16" y="f17"/>
                    <a:pt x="f3" y="f13"/>
                  </a:cubicBezTo>
                  <a:cubicBezTo>
                    <a:pt x="f18" y="f11"/>
                    <a:pt x="f19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6">
                    <a:lumMod val="60000"/>
                    <a:lumOff val="4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8" name="Google Shape;6006;p67">
              <a:extLst>
                <a:ext uri="{FF2B5EF4-FFF2-40B4-BE49-F238E27FC236}">
                  <a16:creationId xmlns:a16="http://schemas.microsoft.com/office/drawing/2014/main" id="{EDF95D52-E247-3CD4-484E-31E6C9630A3C}"/>
                </a:ext>
              </a:extLst>
            </p:cNvPr>
            <p:cNvSpPr/>
            <p:nvPr/>
          </p:nvSpPr>
          <p:spPr>
            <a:xfrm>
              <a:off x="4687936" y="1972068"/>
              <a:ext cx="243102" cy="24415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436"/>
                <a:gd name="f4" fmla="val 7468"/>
                <a:gd name="f5" fmla="val 3781"/>
                <a:gd name="f6" fmla="val 1671"/>
                <a:gd name="f7" fmla="val 4033"/>
                <a:gd name="f8" fmla="val 4191"/>
                <a:gd name="f9" fmla="val 1860"/>
                <a:gd name="f10" fmla="val 2112"/>
                <a:gd name="f11" fmla="val 3340"/>
                <a:gd name="f12" fmla="val 5388"/>
                <a:gd name="f13" fmla="val 5640"/>
                <a:gd name="f14" fmla="val 5829"/>
                <a:gd name="f15" fmla="val 3529"/>
                <a:gd name="f16" fmla="val 3750"/>
                <a:gd name="f17" fmla="val 4002"/>
                <a:gd name="f18" fmla="val 4128"/>
                <a:gd name="f19" fmla="val 3498"/>
                <a:gd name="f20" fmla="val 3308"/>
                <a:gd name="f21" fmla="val 3939"/>
                <a:gd name="f22" fmla="val 1"/>
                <a:gd name="f23" fmla="val 1702"/>
                <a:gd name="f24" fmla="val 32"/>
                <a:gd name="f25" fmla="val 5798"/>
                <a:gd name="f26" fmla="val 7467"/>
                <a:gd name="f27" fmla="val 5797"/>
                <a:gd name="f28" fmla="val 64"/>
                <a:gd name="f29" fmla="*/ f0 1 7436"/>
                <a:gd name="f30" fmla="*/ f1 1 7468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7436"/>
                <a:gd name="f37" fmla="*/ f34 1 7468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7436" h="746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lnTo>
                    <a:pt x="f12" y="f11"/>
                  </a:lnTo>
                  <a:cubicBezTo>
                    <a:pt x="f13" y="f11"/>
                    <a:pt x="f14" y="f15"/>
                    <a:pt x="f14" y="f16"/>
                  </a:cubicBezTo>
                  <a:cubicBezTo>
                    <a:pt x="f14" y="f17"/>
                    <a:pt x="f13" y="f18"/>
                    <a:pt x="f12" y="f18"/>
                  </a:cubicBezTo>
                  <a:lnTo>
                    <a:pt x="f16" y="f18"/>
                  </a:lnTo>
                  <a:cubicBezTo>
                    <a:pt x="f19" y="f18"/>
                    <a:pt x="f20" y="f21"/>
                    <a:pt x="f20" y="f16"/>
                  </a:cubicBezTo>
                  <a:lnTo>
                    <a:pt x="f20" y="f10"/>
                  </a:lnTo>
                  <a:lnTo>
                    <a:pt x="f11" y="f10"/>
                  </a:lnTo>
                  <a:cubicBezTo>
                    <a:pt x="f11" y="f9"/>
                    <a:pt x="f15" y="f6"/>
                    <a:pt x="f5" y="f6"/>
                  </a:cubicBezTo>
                  <a:close/>
                  <a:moveTo>
                    <a:pt x="f16" y="f22"/>
                  </a:moveTo>
                  <a:cubicBezTo>
                    <a:pt x="f23" y="f22"/>
                    <a:pt x="f24" y="f6"/>
                    <a:pt x="f2" y="f16"/>
                  </a:cubicBezTo>
                  <a:cubicBezTo>
                    <a:pt x="f24" y="f25"/>
                    <a:pt x="f23" y="f26"/>
                    <a:pt x="f16" y="f26"/>
                  </a:cubicBezTo>
                  <a:cubicBezTo>
                    <a:pt x="f27" y="f26"/>
                    <a:pt x="f3" y="f25"/>
                    <a:pt x="f3" y="f16"/>
                  </a:cubicBezTo>
                  <a:cubicBezTo>
                    <a:pt x="f3" y="f23"/>
                    <a:pt x="f27" y="f28"/>
                    <a:pt x="f16" y="f2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6">
                    <a:lumMod val="60000"/>
                    <a:lumOff val="4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79" name="Google Shape;6011;p67">
            <a:extLst>
              <a:ext uri="{FF2B5EF4-FFF2-40B4-BE49-F238E27FC236}">
                <a16:creationId xmlns:a16="http://schemas.microsoft.com/office/drawing/2014/main" id="{361AFF3F-F780-E18D-BD8F-CCB9D3CEA2B4}"/>
              </a:ext>
            </a:extLst>
          </p:cNvPr>
          <p:cNvGrpSpPr/>
          <p:nvPr/>
        </p:nvGrpSpPr>
        <p:grpSpPr>
          <a:xfrm>
            <a:off x="6278864" y="1867516"/>
            <a:ext cx="421867" cy="414489"/>
            <a:chOff x="7585149" y="1867515"/>
            <a:chExt cx="421867" cy="414489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80" name="Google Shape;6012;p67">
              <a:extLst>
                <a:ext uri="{FF2B5EF4-FFF2-40B4-BE49-F238E27FC236}">
                  <a16:creationId xmlns:a16="http://schemas.microsoft.com/office/drawing/2014/main" id="{584F6D63-8AF3-34FD-1F28-8591E2EEF79F}"/>
                </a:ext>
              </a:extLst>
            </p:cNvPr>
            <p:cNvSpPr/>
            <p:nvPr/>
          </p:nvSpPr>
          <p:spPr>
            <a:xfrm>
              <a:off x="7635633" y="1913354"/>
              <a:ext cx="110240" cy="11024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372"/>
                <a:gd name="f4" fmla="val 2710"/>
                <a:gd name="f5" fmla="val 1"/>
                <a:gd name="f6" fmla="val 694"/>
                <a:gd name="f7" fmla="val 3371"/>
                <a:gd name="f8" fmla="val 662"/>
                <a:gd name="f9" fmla="*/ f0 1 3372"/>
                <a:gd name="f10" fmla="*/ f1 1 3372"/>
                <a:gd name="f11" fmla="val f2"/>
                <a:gd name="f12" fmla="val f3"/>
                <a:gd name="f13" fmla="+- f12 0 f11"/>
                <a:gd name="f14" fmla="*/ f13 1 3372"/>
                <a:gd name="f15" fmla="*/ f11 1 f14"/>
                <a:gd name="f16" fmla="*/ f12 1 f14"/>
                <a:gd name="f17" fmla="*/ f15 f9 1"/>
                <a:gd name="f18" fmla="*/ f16 f9 1"/>
                <a:gd name="f19" fmla="*/ f16 f10 1"/>
                <a:gd name="f20" fmla="*/ f15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7" t="f20" r="f18" b="f19"/>
              <a:pathLst>
                <a:path w="3372" h="3372">
                  <a:moveTo>
                    <a:pt x="f4" y="f2"/>
                  </a:moveTo>
                  <a:lnTo>
                    <a:pt x="f5" y="f4"/>
                  </a:lnTo>
                  <a:lnTo>
                    <a:pt x="f6" y="f7"/>
                  </a:lnTo>
                  <a:lnTo>
                    <a:pt x="f3" y="f8"/>
                  </a:lnTo>
                  <a:lnTo>
                    <a:pt x="f4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6">
                    <a:lumMod val="60000"/>
                    <a:lumOff val="4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1" name="Google Shape;6013;p67">
              <a:extLst>
                <a:ext uri="{FF2B5EF4-FFF2-40B4-BE49-F238E27FC236}">
                  <a16:creationId xmlns:a16="http://schemas.microsoft.com/office/drawing/2014/main" id="{CBFCAE3A-3FC0-DF7E-E905-8DAFB14EE608}"/>
                </a:ext>
              </a:extLst>
            </p:cNvPr>
            <p:cNvSpPr/>
            <p:nvPr/>
          </p:nvSpPr>
          <p:spPr>
            <a:xfrm>
              <a:off x="7806616" y="1878598"/>
              <a:ext cx="197793" cy="1954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050"/>
                <a:gd name="f4" fmla="val 5979"/>
                <a:gd name="f5" fmla="val 2663"/>
                <a:gd name="f6" fmla="val 2552"/>
                <a:gd name="f7" fmla="val 2442"/>
                <a:gd name="f8" fmla="val 39"/>
                <a:gd name="f9" fmla="val 2363"/>
                <a:gd name="f10" fmla="val 118"/>
                <a:gd name="f11" fmla="val 1261"/>
                <a:gd name="f12" fmla="val 1221"/>
                <a:gd name="f13" fmla="val 2678"/>
                <a:gd name="f14" fmla="val 2639"/>
                <a:gd name="f15" fmla="val 2836"/>
                <a:gd name="f16" fmla="val 2796"/>
                <a:gd name="f17" fmla="val 3080"/>
                <a:gd name="f18" fmla="val 3237"/>
                <a:gd name="f19" fmla="val 2637"/>
                <a:gd name="f20" fmla="val 3278"/>
                <a:gd name="f21" fmla="val 2560"/>
                <a:gd name="f22" fmla="val 3302"/>
                <a:gd name="f23" fmla="val 2473"/>
                <a:gd name="f24" fmla="val 2360"/>
                <a:gd name="f25" fmla="val 2232"/>
                <a:gd name="f26" fmla="val 3263"/>
                <a:gd name="f27" fmla="val 2143"/>
                <a:gd name="f28" fmla="val 3174"/>
                <a:gd name="f29" fmla="val 725"/>
                <a:gd name="f30" fmla="val 1756"/>
                <a:gd name="f31" fmla="val 2481"/>
                <a:gd name="f32" fmla="val 3529"/>
                <a:gd name="f33" fmla="val 5978"/>
                <a:gd name="f34" fmla="val 5892"/>
                <a:gd name="f35" fmla="val 3615"/>
                <a:gd name="f36" fmla="val 6049"/>
                <a:gd name="f37" fmla="val 3458"/>
                <a:gd name="f38" fmla="val 3017"/>
                <a:gd name="f39" fmla="val 2962"/>
                <a:gd name="f40" fmla="val 2883"/>
                <a:gd name="f41" fmla="val 2773"/>
                <a:gd name="f42" fmla="*/ f0 1 6050"/>
                <a:gd name="f43" fmla="*/ f1 1 5979"/>
                <a:gd name="f44" fmla="val f2"/>
                <a:gd name="f45" fmla="val f3"/>
                <a:gd name="f46" fmla="val f4"/>
                <a:gd name="f47" fmla="+- f46 0 f44"/>
                <a:gd name="f48" fmla="+- f45 0 f44"/>
                <a:gd name="f49" fmla="*/ f48 1 6050"/>
                <a:gd name="f50" fmla="*/ f47 1 5979"/>
                <a:gd name="f51" fmla="*/ f44 1 f49"/>
                <a:gd name="f52" fmla="*/ f45 1 f49"/>
                <a:gd name="f53" fmla="*/ f44 1 f50"/>
                <a:gd name="f54" fmla="*/ f46 1 f50"/>
                <a:gd name="f55" fmla="*/ f51 f42 1"/>
                <a:gd name="f56" fmla="*/ f52 f42 1"/>
                <a:gd name="f57" fmla="*/ f54 f43 1"/>
                <a:gd name="f58" fmla="*/ f53 f4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5" t="f58" r="f56" b="f57"/>
              <a:pathLst>
                <a:path w="6050" h="5979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lnTo>
                    <a:pt x="f13" y="f14"/>
                  </a:lnTo>
                  <a:cubicBezTo>
                    <a:pt x="f15" y="f16"/>
                    <a:pt x="f15" y="f17"/>
                    <a:pt x="f13" y="f18"/>
                  </a:cubicBezTo>
                  <a:cubicBezTo>
                    <a:pt x="f19" y="f20"/>
                    <a:pt x="f21" y="f22"/>
                    <a:pt x="f23" y="f22"/>
                  </a:cubicBezTo>
                  <a:cubicBezTo>
                    <a:pt x="f24" y="f22"/>
                    <a:pt x="f25" y="f26"/>
                    <a:pt x="f27" y="f28"/>
                  </a:cubicBezTo>
                  <a:lnTo>
                    <a:pt x="f29" y="f30"/>
                  </a:lnTo>
                  <a:lnTo>
                    <a:pt x="f2" y="f31"/>
                  </a:lnTo>
                  <a:lnTo>
                    <a:pt x="f32" y="f33"/>
                  </a:lnTo>
                  <a:lnTo>
                    <a:pt x="f34" y="f35"/>
                  </a:lnTo>
                  <a:cubicBezTo>
                    <a:pt x="f36" y="f37"/>
                    <a:pt x="f36" y="f28"/>
                    <a:pt x="f34" y="f38"/>
                  </a:cubicBezTo>
                  <a:lnTo>
                    <a:pt x="f39" y="f10"/>
                  </a:lnTo>
                  <a:cubicBezTo>
                    <a:pt x="f40" y="f8"/>
                    <a:pt x="f4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6">
                    <a:lumMod val="60000"/>
                    <a:lumOff val="4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2" name="Google Shape;6014;p67">
              <a:extLst>
                <a:ext uri="{FF2B5EF4-FFF2-40B4-BE49-F238E27FC236}">
                  <a16:creationId xmlns:a16="http://schemas.microsoft.com/office/drawing/2014/main" id="{E1BF98F1-DEA7-D779-E74C-16FEABD1B016}"/>
                </a:ext>
              </a:extLst>
            </p:cNvPr>
            <p:cNvSpPr/>
            <p:nvPr/>
          </p:nvSpPr>
          <p:spPr>
            <a:xfrm>
              <a:off x="7676826" y="1954548"/>
              <a:ext cx="279166" cy="2791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539"/>
                <a:gd name="f4" fmla="val 2679"/>
                <a:gd name="f5" fmla="val 1"/>
                <a:gd name="f6" fmla="val 2678"/>
                <a:gd name="f7" fmla="val 5861"/>
                <a:gd name="f8" fmla="val 8538"/>
                <a:gd name="f9" fmla="val 5860"/>
                <a:gd name="f10" fmla="*/ f0 1 8539"/>
                <a:gd name="f11" fmla="*/ f1 1 8539"/>
                <a:gd name="f12" fmla="val f2"/>
                <a:gd name="f13" fmla="val f3"/>
                <a:gd name="f14" fmla="+- f13 0 f12"/>
                <a:gd name="f15" fmla="*/ f14 1 8539"/>
                <a:gd name="f16" fmla="*/ f12 1 f15"/>
                <a:gd name="f17" fmla="*/ f13 1 f15"/>
                <a:gd name="f18" fmla="*/ f16 f10 1"/>
                <a:gd name="f19" fmla="*/ f17 f10 1"/>
                <a:gd name="f20" fmla="*/ f17 f11 1"/>
                <a:gd name="f21" fmla="*/ f16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8539" h="8539">
                  <a:moveTo>
                    <a:pt x="f4" y="f2"/>
                  </a:moveTo>
                  <a:lnTo>
                    <a:pt x="f5" y="f6"/>
                  </a:lnTo>
                  <a:lnTo>
                    <a:pt x="f7" y="f8"/>
                  </a:lnTo>
                  <a:lnTo>
                    <a:pt x="f3" y="f9"/>
                  </a:lnTo>
                  <a:lnTo>
                    <a:pt x="f4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6">
                    <a:lumMod val="60000"/>
                    <a:lumOff val="4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3" name="Google Shape;6015;p67">
              <a:extLst>
                <a:ext uri="{FF2B5EF4-FFF2-40B4-BE49-F238E27FC236}">
                  <a16:creationId xmlns:a16="http://schemas.microsoft.com/office/drawing/2014/main" id="{84CAC8A7-64AD-DF21-0745-E44E542C0E63}"/>
                </a:ext>
              </a:extLst>
            </p:cNvPr>
            <p:cNvSpPr/>
            <p:nvPr/>
          </p:nvSpPr>
          <p:spPr>
            <a:xfrm>
              <a:off x="7892104" y="2169798"/>
              <a:ext cx="114912" cy="11220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15"/>
                <a:gd name="f4" fmla="val 3432"/>
                <a:gd name="f5" fmla="val 2426"/>
                <a:gd name="f6" fmla="val 1"/>
                <a:gd name="f7" fmla="val 2427"/>
                <a:gd name="f8" fmla="val 2899"/>
                <a:gd name="f9" fmla="val 3404"/>
                <a:gd name="f10" fmla="val 2948"/>
                <a:gd name="f11" fmla="val 3423"/>
                <a:gd name="f12" fmla="val 2996"/>
                <a:gd name="f13" fmla="val 3044"/>
                <a:gd name="f14" fmla="val 3302"/>
                <a:gd name="f15" fmla="val 3514"/>
                <a:gd name="f16" fmla="val 3166"/>
                <a:gd name="f17" fmla="val 3434"/>
                <a:gd name="f18" fmla="*/ f0 1 3515"/>
                <a:gd name="f19" fmla="*/ f1 1 3432"/>
                <a:gd name="f20" fmla="val f2"/>
                <a:gd name="f21" fmla="val f3"/>
                <a:gd name="f22" fmla="val f4"/>
                <a:gd name="f23" fmla="+- f22 0 f20"/>
                <a:gd name="f24" fmla="+- f21 0 f20"/>
                <a:gd name="f25" fmla="*/ f24 1 3515"/>
                <a:gd name="f26" fmla="*/ f23 1 3432"/>
                <a:gd name="f27" fmla="*/ f20 1 f25"/>
                <a:gd name="f28" fmla="*/ f21 1 f25"/>
                <a:gd name="f29" fmla="*/ f20 1 f26"/>
                <a:gd name="f30" fmla="*/ f22 1 f26"/>
                <a:gd name="f31" fmla="*/ f27 f18 1"/>
                <a:gd name="f32" fmla="*/ f28 f18 1"/>
                <a:gd name="f33" fmla="*/ f30 f19 1"/>
                <a:gd name="f34" fmla="*/ f29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3515" h="3432">
                  <a:moveTo>
                    <a:pt x="f5" y="f6"/>
                  </a:moveTo>
                  <a:lnTo>
                    <a:pt x="f2" y="f7"/>
                  </a:lnTo>
                  <a:lnTo>
                    <a:pt x="f8" y="f9"/>
                  </a:lnTo>
                  <a:cubicBezTo>
                    <a:pt x="f10" y="f11"/>
                    <a:pt x="f12" y="f4"/>
                    <a:pt x="f13" y="f4"/>
                  </a:cubicBezTo>
                  <a:cubicBezTo>
                    <a:pt x="f14" y="f4"/>
                    <a:pt x="f15" y="f16"/>
                    <a:pt x="f17" y="f8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6">
                    <a:lumMod val="60000"/>
                    <a:lumOff val="4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4" name="Google Shape;6016;p67">
              <a:extLst>
                <a:ext uri="{FF2B5EF4-FFF2-40B4-BE49-F238E27FC236}">
                  <a16:creationId xmlns:a16="http://schemas.microsoft.com/office/drawing/2014/main" id="{93DEC3DA-E9F9-E7A5-4FEE-85B82075974E}"/>
                </a:ext>
              </a:extLst>
            </p:cNvPr>
            <p:cNvSpPr/>
            <p:nvPr/>
          </p:nvSpPr>
          <p:spPr>
            <a:xfrm>
              <a:off x="7598554" y="2084338"/>
              <a:ext cx="196742" cy="1954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018"/>
                <a:gd name="f4" fmla="val 5979"/>
                <a:gd name="f5" fmla="val 2521"/>
                <a:gd name="f6" fmla="val 1796"/>
                <a:gd name="f7" fmla="val 725"/>
                <a:gd name="f8" fmla="val 3308"/>
                <a:gd name="f9" fmla="val 2205"/>
                <a:gd name="f10" fmla="val 3466"/>
                <a:gd name="f11" fmla="val 2363"/>
                <a:gd name="f12" fmla="val 2646"/>
                <a:gd name="f13" fmla="val 2804"/>
                <a:gd name="f14" fmla="val 3230"/>
                <a:gd name="f15" fmla="val 2883"/>
                <a:gd name="f16" fmla="val 3119"/>
                <a:gd name="f17" fmla="val 2922"/>
                <a:gd name="f18" fmla="val 3009"/>
                <a:gd name="f19" fmla="val 2899"/>
                <a:gd name="f20" fmla="val 2789"/>
                <a:gd name="f21" fmla="val 2710"/>
                <a:gd name="f22" fmla="val 1229"/>
                <a:gd name="f23" fmla="val 1292"/>
                <a:gd name="f24" fmla="val 158"/>
                <a:gd name="f25" fmla="val 2520"/>
                <a:gd name="f26" fmla="val 2962"/>
                <a:gd name="f27" fmla="val 3056"/>
                <a:gd name="f28" fmla="val 5860"/>
                <a:gd name="f29" fmla="val 3135"/>
                <a:gd name="f30" fmla="val 5939"/>
                <a:gd name="f31" fmla="val 3245"/>
                <a:gd name="f32" fmla="val 5978"/>
                <a:gd name="f33" fmla="val 3356"/>
                <a:gd name="f34" fmla="val 3576"/>
                <a:gd name="f35" fmla="val 3655"/>
                <a:gd name="f36" fmla="val 3497"/>
                <a:gd name="f37" fmla="*/ f0 1 6018"/>
                <a:gd name="f38" fmla="*/ f1 1 5979"/>
                <a:gd name="f39" fmla="val f2"/>
                <a:gd name="f40" fmla="val f3"/>
                <a:gd name="f41" fmla="val f4"/>
                <a:gd name="f42" fmla="+- f41 0 f39"/>
                <a:gd name="f43" fmla="+- f40 0 f39"/>
                <a:gd name="f44" fmla="*/ f43 1 6018"/>
                <a:gd name="f45" fmla="*/ f42 1 5979"/>
                <a:gd name="f46" fmla="*/ f39 1 f44"/>
                <a:gd name="f47" fmla="*/ f40 1 f44"/>
                <a:gd name="f48" fmla="*/ f39 1 f45"/>
                <a:gd name="f49" fmla="*/ f41 1 f45"/>
                <a:gd name="f50" fmla="*/ f46 f37 1"/>
                <a:gd name="f51" fmla="*/ f47 f37 1"/>
                <a:gd name="f52" fmla="*/ f49 f38 1"/>
                <a:gd name="f53" fmla="*/ f48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0" t="f53" r="f51" b="f52"/>
              <a:pathLst>
                <a:path w="6018" h="5979">
                  <a:moveTo>
                    <a:pt x="f5" y="f2"/>
                  </a:moveTo>
                  <a:lnTo>
                    <a:pt x="f6" y="f7"/>
                  </a:lnTo>
                  <a:lnTo>
                    <a:pt x="f8" y="f9"/>
                  </a:lnTo>
                  <a:cubicBezTo>
                    <a:pt x="f10" y="f11"/>
                    <a:pt x="f10" y="f12"/>
                    <a:pt x="f8" y="f13"/>
                  </a:cubicBezTo>
                  <a:cubicBezTo>
                    <a:pt x="f14" y="f15"/>
                    <a:pt x="f16" y="f17"/>
                    <a:pt x="f18" y="f17"/>
                  </a:cubicBezTo>
                  <a:cubicBezTo>
                    <a:pt x="f19" y="f17"/>
                    <a:pt x="f20" y="f15"/>
                    <a:pt x="f21" y="f13"/>
                  </a:cubicBezTo>
                  <a:lnTo>
                    <a:pt x="f22" y="f23"/>
                  </a:lnTo>
                  <a:lnTo>
                    <a:pt x="f24" y="f11"/>
                  </a:lnTo>
                  <a:cubicBezTo>
                    <a:pt x="f2" y="f25"/>
                    <a:pt x="f2" y="f13"/>
                    <a:pt x="f24" y="f26"/>
                  </a:cubicBezTo>
                  <a:lnTo>
                    <a:pt x="f27" y="f28"/>
                  </a:lnTo>
                  <a:cubicBezTo>
                    <a:pt x="f29" y="f30"/>
                    <a:pt x="f31" y="f32"/>
                    <a:pt x="f33" y="f32"/>
                  </a:cubicBezTo>
                  <a:cubicBezTo>
                    <a:pt x="f10" y="f32"/>
                    <a:pt x="f34" y="f30"/>
                    <a:pt x="f35" y="f28"/>
                  </a:cubicBezTo>
                  <a:lnTo>
                    <a:pt x="f3" y="f36"/>
                  </a:ln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6">
                    <a:lumMod val="60000"/>
                    <a:lumOff val="4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5" name="Google Shape;6017;p67">
              <a:extLst>
                <a:ext uri="{FF2B5EF4-FFF2-40B4-BE49-F238E27FC236}">
                  <a16:creationId xmlns:a16="http://schemas.microsoft.com/office/drawing/2014/main" id="{D383588A-7134-3D41-697F-E9D781210458}"/>
                </a:ext>
              </a:extLst>
            </p:cNvPr>
            <p:cNvSpPr/>
            <p:nvPr/>
          </p:nvSpPr>
          <p:spPr>
            <a:xfrm>
              <a:off x="7585149" y="1867515"/>
              <a:ext cx="120536" cy="11488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687"/>
                <a:gd name="f4" fmla="val 3514"/>
                <a:gd name="f5" fmla="val 2281"/>
                <a:gd name="f6" fmla="val 1915"/>
                <a:gd name="f7" fmla="val 1545"/>
                <a:gd name="f8" fmla="val 142"/>
                <a:gd name="f9" fmla="val 1261"/>
                <a:gd name="f10" fmla="val 426"/>
                <a:gd name="f11" fmla="val 568"/>
                <a:gd name="f12" fmla="val 1119"/>
                <a:gd name="f13" fmla="val 1"/>
                <a:gd name="f14" fmla="val 1686"/>
                <a:gd name="f15" fmla="val 2568"/>
                <a:gd name="f16" fmla="val 3135"/>
                <a:gd name="f17" fmla="val 946"/>
                <a:gd name="f18" fmla="val 3513"/>
                <a:gd name="f19" fmla="val 804"/>
                <a:gd name="f20" fmla="val 3277"/>
                <a:gd name="f21" fmla="val 3010"/>
                <a:gd name="f22" fmla="val 2647"/>
                <a:gd name="f23" fmla="*/ f0 1 3687"/>
                <a:gd name="f24" fmla="*/ f1 1 3514"/>
                <a:gd name="f25" fmla="val f2"/>
                <a:gd name="f26" fmla="val f3"/>
                <a:gd name="f27" fmla="val f4"/>
                <a:gd name="f28" fmla="+- f27 0 f25"/>
                <a:gd name="f29" fmla="+- f26 0 f25"/>
                <a:gd name="f30" fmla="*/ f29 1 3687"/>
                <a:gd name="f31" fmla="*/ f28 1 3514"/>
                <a:gd name="f32" fmla="*/ f25 1 f30"/>
                <a:gd name="f33" fmla="*/ f26 1 f30"/>
                <a:gd name="f34" fmla="*/ f25 1 f31"/>
                <a:gd name="f35" fmla="*/ f27 1 f31"/>
                <a:gd name="f36" fmla="*/ f32 f23 1"/>
                <a:gd name="f37" fmla="*/ f33 f23 1"/>
                <a:gd name="f38" fmla="*/ f35 f24 1"/>
                <a:gd name="f39" fmla="*/ f34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6" t="f39" r="f37" b="f38"/>
              <a:pathLst>
                <a:path w="3687" h="3514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cubicBezTo>
                    <a:pt x="f13" y="f14"/>
                    <a:pt x="f13" y="f15"/>
                    <a:pt x="f11" y="f16"/>
                  </a:cubicBezTo>
                  <a:lnTo>
                    <a:pt x="f17" y="f18"/>
                  </a:lnTo>
                  <a:lnTo>
                    <a:pt x="f3" y="f19"/>
                  </a:lnTo>
                  <a:lnTo>
                    <a:pt x="f20" y="f10"/>
                  </a:lnTo>
                  <a:cubicBezTo>
                    <a:pt x="f21" y="f8"/>
                    <a:pt x="f22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6">
                    <a:lumMod val="60000"/>
                    <a:lumOff val="4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86" name="Google Shape;6042;p67">
            <a:extLst>
              <a:ext uri="{FF2B5EF4-FFF2-40B4-BE49-F238E27FC236}">
                <a16:creationId xmlns:a16="http://schemas.microsoft.com/office/drawing/2014/main" id="{239D5AC8-559D-7A1D-E9CD-8EEF42F8D1E5}"/>
              </a:ext>
            </a:extLst>
          </p:cNvPr>
          <p:cNvSpPr/>
          <p:nvPr/>
        </p:nvSpPr>
        <p:spPr>
          <a:xfrm>
            <a:off x="3895552" y="1892562"/>
            <a:ext cx="407904" cy="413464"/>
          </a:xfrm>
          <a:custGeom>
            <a:avLst/>
            <a:gdLst>
              <a:gd name="f0" fmla="val w"/>
              <a:gd name="f1" fmla="val h"/>
              <a:gd name="f2" fmla="val 0"/>
              <a:gd name="f3" fmla="val 12477"/>
              <a:gd name="f4" fmla="val 12647"/>
              <a:gd name="f5" fmla="val 3750"/>
              <a:gd name="f6" fmla="val 4538"/>
              <a:gd name="f7" fmla="val 4223"/>
              <a:gd name="f8" fmla="val 4601"/>
              <a:gd name="f9" fmla="val 4884"/>
              <a:gd name="f10" fmla="val 5357"/>
              <a:gd name="f11" fmla="val 5829"/>
              <a:gd name="f12" fmla="val 6176"/>
              <a:gd name="f13" fmla="val 3277"/>
              <a:gd name="f14" fmla="val 2931"/>
              <a:gd name="f15" fmla="val 6239"/>
              <a:gd name="f16" fmla="val 6711"/>
              <a:gd name="f17" fmla="val 7058"/>
              <a:gd name="f18" fmla="val 5766"/>
              <a:gd name="f19" fmla="val 5420"/>
              <a:gd name="f20" fmla="val 8728"/>
              <a:gd name="f21" fmla="val 9200"/>
              <a:gd name="f22" fmla="val 9547"/>
              <a:gd name="f23" fmla="val 8255"/>
              <a:gd name="f24" fmla="val 7877"/>
              <a:gd name="f25" fmla="val 1"/>
              <a:gd name="f26" fmla="val 2805"/>
              <a:gd name="f27" fmla="val 2395"/>
              <a:gd name="f28" fmla="val 7436"/>
              <a:gd name="f29" fmla="val 1387"/>
              <a:gd name="f30" fmla="val 3309"/>
              <a:gd name="f31" fmla="val 10082"/>
              <a:gd name="f32" fmla="val 12256"/>
              <a:gd name="f33" fmla="val 12486"/>
              <a:gd name="f34" fmla="val 3502"/>
              <a:gd name="f35" fmla="val 12646"/>
              <a:gd name="f36" fmla="val 3715"/>
              <a:gd name="f37" fmla="val 3824"/>
              <a:gd name="f38" fmla="val 3938"/>
              <a:gd name="f39" fmla="val 12604"/>
              <a:gd name="f40" fmla="val 4034"/>
              <a:gd name="f41" fmla="val 12508"/>
              <a:gd name="f42" fmla="val 5609"/>
              <a:gd name="f43" fmla="val 10681"/>
              <a:gd name="f44" fmla="val 5798"/>
              <a:gd name="f45" fmla="val 5987"/>
              <a:gd name="f46" fmla="val 10713"/>
              <a:gd name="f47" fmla="val 9641"/>
              <a:gd name="f48" fmla="val 8350"/>
              <a:gd name="f49" fmla="val 9704"/>
              <a:gd name="f50" fmla="*/ f0 1 12477"/>
              <a:gd name="f51" fmla="*/ f1 1 12647"/>
              <a:gd name="f52" fmla="val f2"/>
              <a:gd name="f53" fmla="val f3"/>
              <a:gd name="f54" fmla="val f4"/>
              <a:gd name="f55" fmla="+- f54 0 f52"/>
              <a:gd name="f56" fmla="+- f53 0 f52"/>
              <a:gd name="f57" fmla="*/ f56 1 12477"/>
              <a:gd name="f58" fmla="*/ f55 1 12647"/>
              <a:gd name="f59" fmla="*/ f52 1 f57"/>
              <a:gd name="f60" fmla="*/ f53 1 f57"/>
              <a:gd name="f61" fmla="*/ f52 1 f58"/>
              <a:gd name="f62" fmla="*/ f54 1 f58"/>
              <a:gd name="f63" fmla="*/ f59 f50 1"/>
              <a:gd name="f64" fmla="*/ f60 f50 1"/>
              <a:gd name="f65" fmla="*/ f62 f51 1"/>
              <a:gd name="f66" fmla="*/ f61 f5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63" t="f66" r="f64" b="f65"/>
            <a:pathLst>
              <a:path w="12477" h="12647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7" y="f12"/>
                  <a:pt x="f5" y="f12"/>
                </a:cubicBezTo>
                <a:cubicBezTo>
                  <a:pt x="f13" y="f12"/>
                  <a:pt x="f14" y="f11"/>
                  <a:pt x="f14" y="f10"/>
                </a:cubicBezTo>
                <a:cubicBezTo>
                  <a:pt x="f14" y="f9"/>
                  <a:pt x="f13" y="f6"/>
                  <a:pt x="f5" y="f6"/>
                </a:cubicBezTo>
                <a:close/>
                <a:moveTo>
                  <a:pt x="f15" y="f6"/>
                </a:moveTo>
                <a:cubicBezTo>
                  <a:pt x="f16" y="f6"/>
                  <a:pt x="f17" y="f9"/>
                  <a:pt x="f17" y="f10"/>
                </a:cubicBezTo>
                <a:cubicBezTo>
                  <a:pt x="f17" y="f11"/>
                  <a:pt x="f16" y="f12"/>
                  <a:pt x="f15" y="f12"/>
                </a:cubicBezTo>
                <a:cubicBezTo>
                  <a:pt x="f18" y="f12"/>
                  <a:pt x="f19" y="f11"/>
                  <a:pt x="f19" y="f10"/>
                </a:cubicBezTo>
                <a:cubicBezTo>
                  <a:pt x="f19" y="f9"/>
                  <a:pt x="f18" y="f6"/>
                  <a:pt x="f15" y="f6"/>
                </a:cubicBezTo>
                <a:close/>
                <a:moveTo>
                  <a:pt x="f20" y="f6"/>
                </a:moveTo>
                <a:cubicBezTo>
                  <a:pt x="f21" y="f6"/>
                  <a:pt x="f22" y="f9"/>
                  <a:pt x="f22" y="f10"/>
                </a:cubicBezTo>
                <a:cubicBezTo>
                  <a:pt x="f22" y="f11"/>
                  <a:pt x="f21" y="f12"/>
                  <a:pt x="f20" y="f12"/>
                </a:cubicBezTo>
                <a:cubicBezTo>
                  <a:pt x="f23" y="f12"/>
                  <a:pt x="f24" y="f11"/>
                  <a:pt x="f24" y="f10"/>
                </a:cubicBezTo>
                <a:cubicBezTo>
                  <a:pt x="f24" y="f9"/>
                  <a:pt x="f23" y="f6"/>
                  <a:pt x="f20" y="f6"/>
                </a:cubicBezTo>
                <a:close/>
                <a:moveTo>
                  <a:pt x="f15" y="f25"/>
                </a:moveTo>
                <a:cubicBezTo>
                  <a:pt x="f26" y="f25"/>
                  <a:pt x="f25" y="f27"/>
                  <a:pt x="f25" y="f10"/>
                </a:cubicBezTo>
                <a:cubicBezTo>
                  <a:pt x="f25" y="f28"/>
                  <a:pt x="f29" y="f21"/>
                  <a:pt x="f30" y="f31"/>
                </a:cubicBezTo>
                <a:lnTo>
                  <a:pt x="f30" y="f32"/>
                </a:lnTo>
                <a:cubicBezTo>
                  <a:pt x="f30" y="f33"/>
                  <a:pt x="f34" y="f35"/>
                  <a:pt x="f36" y="f35"/>
                </a:cubicBezTo>
                <a:cubicBezTo>
                  <a:pt x="f37" y="f35"/>
                  <a:pt x="f38" y="f39"/>
                  <a:pt x="f40" y="f41"/>
                </a:cubicBezTo>
                <a:lnTo>
                  <a:pt x="f42" y="f43"/>
                </a:lnTo>
                <a:cubicBezTo>
                  <a:pt x="f44" y="f43"/>
                  <a:pt x="f45" y="f46"/>
                  <a:pt x="f15" y="f46"/>
                </a:cubicBezTo>
                <a:cubicBezTo>
                  <a:pt x="f47" y="f46"/>
                  <a:pt x="f3" y="f48"/>
                  <a:pt x="f3" y="f10"/>
                </a:cubicBezTo>
                <a:cubicBezTo>
                  <a:pt x="f3" y="f27"/>
                  <a:pt x="f49" y="f25"/>
                  <a:pt x="f15" y="f2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algn="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1050">
              <a:solidFill>
                <a:schemeClr val="accent6">
                  <a:lumMod val="60000"/>
                  <a:lumOff val="40000"/>
                </a:schemeClr>
              </a:solidFill>
              <a:cs typeface="B Nazanin" panose="00000700000000000000" pitchFamily="2" charset="-78"/>
            </a:endParaRPr>
          </a:p>
        </p:txBody>
      </p:sp>
      <p:grpSp>
        <p:nvGrpSpPr>
          <p:cNvPr id="87" name="Google Shape;6047;p67">
            <a:extLst>
              <a:ext uri="{FF2B5EF4-FFF2-40B4-BE49-F238E27FC236}">
                <a16:creationId xmlns:a16="http://schemas.microsoft.com/office/drawing/2014/main" id="{282C4EF2-6406-211C-0B79-901D246EBD55}"/>
              </a:ext>
            </a:extLst>
          </p:cNvPr>
          <p:cNvGrpSpPr/>
          <p:nvPr/>
        </p:nvGrpSpPr>
        <p:grpSpPr>
          <a:xfrm>
            <a:off x="6924128" y="1867735"/>
            <a:ext cx="415101" cy="378030"/>
            <a:chOff x="8230413" y="1867735"/>
            <a:chExt cx="415101" cy="378030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88" name="Google Shape;6048;p67">
              <a:extLst>
                <a:ext uri="{FF2B5EF4-FFF2-40B4-BE49-F238E27FC236}">
                  <a16:creationId xmlns:a16="http://schemas.microsoft.com/office/drawing/2014/main" id="{D12BDD57-D8ED-1B9F-731D-4846995CCB46}"/>
                </a:ext>
              </a:extLst>
            </p:cNvPr>
            <p:cNvSpPr/>
            <p:nvPr/>
          </p:nvSpPr>
          <p:spPr>
            <a:xfrm>
              <a:off x="8438476" y="1921291"/>
              <a:ext cx="207038" cy="32447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333"/>
                <a:gd name="f4" fmla="val 9925"/>
                <a:gd name="f5" fmla="val 4694"/>
                <a:gd name="f6" fmla="val 1"/>
                <a:gd name="f7" fmla="val 7877"/>
                <a:gd name="f8" fmla="val 8097"/>
                <a:gd name="f9" fmla="val 4474"/>
                <a:gd name="f10" fmla="val 8255"/>
                <a:gd name="f11" fmla="val 4253"/>
                <a:gd name="f12" fmla="val 2993"/>
                <a:gd name="f13" fmla="val 1638"/>
                <a:gd name="f14" fmla="val 8696"/>
                <a:gd name="f15" fmla="val 693"/>
                <a:gd name="f16" fmla="val 9452"/>
                <a:gd name="f17" fmla="val 536"/>
                <a:gd name="f18" fmla="val 9546"/>
                <a:gd name="f19" fmla="val 189"/>
                <a:gd name="f20" fmla="val 5073"/>
                <a:gd name="f21" fmla="val 5734"/>
                <a:gd name="f22" fmla="val 9357"/>
                <a:gd name="f23" fmla="val 1229"/>
                <a:gd name="f24" fmla="val 5766"/>
                <a:gd name="f25" fmla="*/ f0 1 6333"/>
                <a:gd name="f26" fmla="*/ f1 1 9925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6333"/>
                <a:gd name="f33" fmla="*/ f30 1 9925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6333" h="9925">
                  <a:moveTo>
                    <a:pt x="f5" y="f6"/>
                  </a:moveTo>
                  <a:lnTo>
                    <a:pt x="f5" y="f7"/>
                  </a:lnTo>
                  <a:cubicBezTo>
                    <a:pt x="f5" y="f8"/>
                    <a:pt x="f9" y="f10"/>
                    <a:pt x="f11" y="f10"/>
                  </a:cubicBezTo>
                  <a:cubicBezTo>
                    <a:pt x="f12" y="f10"/>
                    <a:pt x="f13" y="f14"/>
                    <a:pt x="f15" y="f16"/>
                  </a:cubicBezTo>
                  <a:cubicBezTo>
                    <a:pt x="f17" y="f18"/>
                    <a:pt x="f19" y="f4"/>
                    <a:pt x="f2" y="f4"/>
                  </a:cubicBezTo>
                  <a:lnTo>
                    <a:pt x="f20" y="f4"/>
                  </a:lnTo>
                  <a:cubicBezTo>
                    <a:pt x="f21" y="f4"/>
                    <a:pt x="f3" y="f22"/>
                    <a:pt x="f3" y="f14"/>
                  </a:cubicBezTo>
                  <a:lnTo>
                    <a:pt x="f3" y="f23"/>
                  </a:lnTo>
                  <a:cubicBezTo>
                    <a:pt x="f3" y="f17"/>
                    <a:pt x="f24" y="f6"/>
                    <a:pt x="f20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6">
                    <a:lumMod val="60000"/>
                    <a:lumOff val="4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9" name="Google Shape;6049;p67">
              <a:extLst>
                <a:ext uri="{FF2B5EF4-FFF2-40B4-BE49-F238E27FC236}">
                  <a16:creationId xmlns:a16="http://schemas.microsoft.com/office/drawing/2014/main" id="{21356AEB-60F2-E10E-F3DD-C28E9226B124}"/>
                </a:ext>
              </a:extLst>
            </p:cNvPr>
            <p:cNvSpPr/>
            <p:nvPr/>
          </p:nvSpPr>
          <p:spPr>
            <a:xfrm>
              <a:off x="8310743" y="1867735"/>
              <a:ext cx="113349" cy="33683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7"/>
                <a:gd name="f4" fmla="val 10303"/>
                <a:gd name="f5" fmla="val 1"/>
                <a:gd name="f6" fmla="val 9105"/>
                <a:gd name="f7" fmla="val 1166"/>
                <a:gd name="f8" fmla="val 9200"/>
                <a:gd name="f9" fmla="val 2489"/>
                <a:gd name="f10" fmla="val 9578"/>
                <a:gd name="f11" fmla="val 3466"/>
                <a:gd name="f12" fmla="val 10302"/>
                <a:gd name="f13" fmla="val 1197"/>
                <a:gd name="f14" fmla="val 473"/>
                <a:gd name="f15" fmla="val 1229"/>
                <a:gd name="f16" fmla="val 95"/>
                <a:gd name="f17" fmla="*/ f0 1 3467"/>
                <a:gd name="f18" fmla="*/ f1 1 10303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3467"/>
                <a:gd name="f25" fmla="*/ f22 1 10303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3467" h="10303">
                  <a:moveTo>
                    <a:pt x="f5" y="f2"/>
                  </a:moveTo>
                  <a:lnTo>
                    <a:pt x="f5" y="f6"/>
                  </a:lnTo>
                  <a:cubicBezTo>
                    <a:pt x="f7" y="f8"/>
                    <a:pt x="f9" y="f10"/>
                    <a:pt x="f11" y="f12"/>
                  </a:cubicBezTo>
                  <a:lnTo>
                    <a:pt x="f11" y="f13"/>
                  </a:lnTo>
                  <a:cubicBezTo>
                    <a:pt x="f9" y="f14"/>
                    <a:pt x="f15" y="f16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6">
                    <a:lumMod val="60000"/>
                    <a:lumOff val="4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0" name="Google Shape;6050;p67">
              <a:extLst>
                <a:ext uri="{FF2B5EF4-FFF2-40B4-BE49-F238E27FC236}">
                  <a16:creationId xmlns:a16="http://schemas.microsoft.com/office/drawing/2014/main" id="{28A32CFF-FFC1-565B-7D0E-56FEE8188AB3}"/>
                </a:ext>
              </a:extLst>
            </p:cNvPr>
            <p:cNvSpPr/>
            <p:nvPr/>
          </p:nvSpPr>
          <p:spPr>
            <a:xfrm>
              <a:off x="8450829" y="1867735"/>
              <a:ext cx="113312" cy="33683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6"/>
                <a:gd name="f4" fmla="val 10303"/>
                <a:gd name="f5" fmla="val 2300"/>
                <a:gd name="f6" fmla="val 95"/>
                <a:gd name="f7" fmla="val 977"/>
                <a:gd name="f8" fmla="val 473"/>
                <a:gd name="f9" fmla="val 1197"/>
                <a:gd name="f10" fmla="val 10302"/>
                <a:gd name="f11" fmla="val 9578"/>
                <a:gd name="f12" fmla="val 2237"/>
                <a:gd name="f13" fmla="val 9200"/>
                <a:gd name="f14" fmla="val 9105"/>
                <a:gd name="f15" fmla="*/ f0 1 3466"/>
                <a:gd name="f16" fmla="*/ f1 1 10303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3466"/>
                <a:gd name="f23" fmla="*/ f20 1 10303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3466" h="10303">
                  <a:moveTo>
                    <a:pt x="f3" y="f2"/>
                  </a:moveTo>
                  <a:cubicBezTo>
                    <a:pt x="f5" y="f6"/>
                    <a:pt x="f7" y="f8"/>
                    <a:pt x="f2" y="f9"/>
                  </a:cubicBezTo>
                  <a:lnTo>
                    <a:pt x="f2" y="f10"/>
                  </a:lnTo>
                  <a:cubicBezTo>
                    <a:pt x="f7" y="f11"/>
                    <a:pt x="f12" y="f13"/>
                    <a:pt x="f3" y="f14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6">
                    <a:lumMod val="60000"/>
                    <a:lumOff val="4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1" name="Google Shape;6051;p67">
              <a:extLst>
                <a:ext uri="{FF2B5EF4-FFF2-40B4-BE49-F238E27FC236}">
                  <a16:creationId xmlns:a16="http://schemas.microsoft.com/office/drawing/2014/main" id="{3573B129-0770-21E6-36BF-870E401EFFE3}"/>
                </a:ext>
              </a:extLst>
            </p:cNvPr>
            <p:cNvSpPr/>
            <p:nvPr/>
          </p:nvSpPr>
          <p:spPr>
            <a:xfrm>
              <a:off x="8230413" y="1921291"/>
              <a:ext cx="206032" cy="32447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302"/>
                <a:gd name="f4" fmla="val 9925"/>
                <a:gd name="f5" fmla="val 1229"/>
                <a:gd name="f6" fmla="val 1"/>
                <a:gd name="f7" fmla="val 567"/>
                <a:gd name="f8" fmla="val 536"/>
                <a:gd name="f9" fmla="val 1198"/>
                <a:gd name="f10" fmla="val 8664"/>
                <a:gd name="f11" fmla="val 32"/>
                <a:gd name="f12" fmla="val 9357"/>
                <a:gd name="f13" fmla="val 6301"/>
                <a:gd name="f14" fmla="val 6112"/>
                <a:gd name="f15" fmla="val 5766"/>
                <a:gd name="f16" fmla="val 9609"/>
                <a:gd name="f17" fmla="val 5608"/>
                <a:gd name="f18" fmla="val 9452"/>
                <a:gd name="f19" fmla="val 4631"/>
                <a:gd name="f20" fmla="val 3277"/>
                <a:gd name="f21" fmla="val 8255"/>
                <a:gd name="f22" fmla="val 2048"/>
                <a:gd name="f23" fmla="val 1828"/>
                <a:gd name="f24" fmla="val 1638"/>
                <a:gd name="f25" fmla="val 8066"/>
                <a:gd name="f26" fmla="val 7877"/>
                <a:gd name="f27" fmla="*/ f0 1 6302"/>
                <a:gd name="f28" fmla="*/ f1 1 9925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6302"/>
                <a:gd name="f35" fmla="*/ f32 1 9925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6302" h="9925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11" y="f12"/>
                    <a:pt x="f7" y="f4"/>
                    <a:pt x="f5" y="f4"/>
                  </a:cubicBezTo>
                  <a:lnTo>
                    <a:pt x="f13" y="f4"/>
                  </a:lnTo>
                  <a:cubicBezTo>
                    <a:pt x="f14" y="f4"/>
                    <a:pt x="f15" y="f16"/>
                    <a:pt x="f17" y="f18"/>
                  </a:cubicBezTo>
                  <a:cubicBezTo>
                    <a:pt x="f19" y="f10"/>
                    <a:pt x="f20" y="f21"/>
                    <a:pt x="f22" y="f21"/>
                  </a:cubicBezTo>
                  <a:cubicBezTo>
                    <a:pt x="f23" y="f21"/>
                    <a:pt x="f24" y="f25"/>
                    <a:pt x="f24" y="f26"/>
                  </a:cubicBezTo>
                  <a:lnTo>
                    <a:pt x="f24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6">
                    <a:lumMod val="60000"/>
                    <a:lumOff val="4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92" name="Google Shape;6072;p67">
            <a:extLst>
              <a:ext uri="{FF2B5EF4-FFF2-40B4-BE49-F238E27FC236}">
                <a16:creationId xmlns:a16="http://schemas.microsoft.com/office/drawing/2014/main" id="{D2036A55-A5B5-B1C3-21B8-62BBA2AE528A}"/>
              </a:ext>
            </a:extLst>
          </p:cNvPr>
          <p:cNvGrpSpPr/>
          <p:nvPr/>
        </p:nvGrpSpPr>
        <p:grpSpPr>
          <a:xfrm>
            <a:off x="4470207" y="1872352"/>
            <a:ext cx="415128" cy="414872"/>
            <a:chOff x="5776493" y="1872352"/>
            <a:chExt cx="415128" cy="414872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93" name="Google Shape;6073;p67">
              <a:extLst>
                <a:ext uri="{FF2B5EF4-FFF2-40B4-BE49-F238E27FC236}">
                  <a16:creationId xmlns:a16="http://schemas.microsoft.com/office/drawing/2014/main" id="{51F1F318-C36F-AD8A-73BB-236AEF4682BA}"/>
                </a:ext>
              </a:extLst>
            </p:cNvPr>
            <p:cNvSpPr/>
            <p:nvPr/>
          </p:nvSpPr>
          <p:spPr>
            <a:xfrm>
              <a:off x="5776493" y="1946263"/>
              <a:ext cx="54626" cy="3213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671"/>
                <a:gd name="f4" fmla="val 9830"/>
                <a:gd name="f5" fmla="val 1"/>
                <a:gd name="f6" fmla="val 1670"/>
                <a:gd name="f7" fmla="val 8192"/>
                <a:gd name="f8" fmla="val 1639"/>
                <a:gd name="f9" fmla="*/ f0 1 1671"/>
                <a:gd name="f10" fmla="*/ f1 1 9830"/>
                <a:gd name="f11" fmla="val f2"/>
                <a:gd name="f12" fmla="val f3"/>
                <a:gd name="f13" fmla="val f4"/>
                <a:gd name="f14" fmla="+- f13 0 f11"/>
                <a:gd name="f15" fmla="+- f12 0 f11"/>
                <a:gd name="f16" fmla="*/ f15 1 1671"/>
                <a:gd name="f17" fmla="*/ f14 1 9830"/>
                <a:gd name="f18" fmla="*/ f11 1 f16"/>
                <a:gd name="f19" fmla="*/ f12 1 f16"/>
                <a:gd name="f20" fmla="*/ f11 1 f17"/>
                <a:gd name="f21" fmla="*/ f13 1 f17"/>
                <a:gd name="f22" fmla="*/ f18 f9 1"/>
                <a:gd name="f23" fmla="*/ f19 f9 1"/>
                <a:gd name="f24" fmla="*/ f21 f10 1"/>
                <a:gd name="f25" fmla="*/ f20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2" t="f25" r="f23" b="f24"/>
              <a:pathLst>
                <a:path w="1671" h="9830">
                  <a:moveTo>
                    <a:pt x="f5" y="f2"/>
                  </a:moveTo>
                  <a:lnTo>
                    <a:pt x="f5" y="f4"/>
                  </a:lnTo>
                  <a:lnTo>
                    <a:pt x="f6" y="f7"/>
                  </a:lnTo>
                  <a:lnTo>
                    <a:pt x="f6" y="f8"/>
                  </a:ln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6">
                    <a:lumMod val="60000"/>
                    <a:lumOff val="4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4" name="Google Shape;6074;p67">
              <a:extLst>
                <a:ext uri="{FF2B5EF4-FFF2-40B4-BE49-F238E27FC236}">
                  <a16:creationId xmlns:a16="http://schemas.microsoft.com/office/drawing/2014/main" id="{57EFB7DF-6329-EC0A-5279-FF2052CD28CD}"/>
                </a:ext>
              </a:extLst>
            </p:cNvPr>
            <p:cNvSpPr/>
            <p:nvPr/>
          </p:nvSpPr>
          <p:spPr>
            <a:xfrm>
              <a:off x="6136995" y="1946263"/>
              <a:ext cx="54626" cy="3213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671"/>
                <a:gd name="f4" fmla="val 9830"/>
                <a:gd name="f5" fmla="val 1670"/>
                <a:gd name="f6" fmla="val 1639"/>
                <a:gd name="f7" fmla="val 8192"/>
                <a:gd name="f8" fmla="*/ f0 1 1671"/>
                <a:gd name="f9" fmla="*/ f1 1 9830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1671"/>
                <a:gd name="f16" fmla="*/ f13 1 9830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1671" h="9830">
                  <a:moveTo>
                    <a:pt x="f5" y="f2"/>
                  </a:moveTo>
                  <a:lnTo>
                    <a:pt x="f2" y="f6"/>
                  </a:lnTo>
                  <a:lnTo>
                    <a:pt x="f2" y="f7"/>
                  </a:lnTo>
                  <a:lnTo>
                    <a:pt x="f5" y="f4"/>
                  </a:ln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6">
                    <a:lumMod val="60000"/>
                    <a:lumOff val="4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5" name="Google Shape;6075;p67">
              <a:extLst>
                <a:ext uri="{FF2B5EF4-FFF2-40B4-BE49-F238E27FC236}">
                  <a16:creationId xmlns:a16="http://schemas.microsoft.com/office/drawing/2014/main" id="{ED5EBB07-4C8E-ADFE-3B42-56D145440278}"/>
                </a:ext>
              </a:extLst>
            </p:cNvPr>
            <p:cNvSpPr/>
            <p:nvPr/>
          </p:nvSpPr>
          <p:spPr>
            <a:xfrm>
              <a:off x="5857865" y="2008058"/>
              <a:ext cx="252392" cy="19779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720"/>
                <a:gd name="f4" fmla="val 6050"/>
                <a:gd name="f5" fmla="val 1"/>
                <a:gd name="f6" fmla="val 3592"/>
                <a:gd name="f7" fmla="val 4821"/>
                <a:gd name="f8" fmla="val 4600"/>
                <a:gd name="f9" fmla="val 3781"/>
                <a:gd name="f10" fmla="val 4411"/>
                <a:gd name="f11" fmla="val 4002"/>
                <a:gd name="f12" fmla="val 6491"/>
                <a:gd name="f13" fmla="val 6743"/>
                <a:gd name="f14" fmla="val 6932"/>
                <a:gd name="f15" fmla="val 7719"/>
                <a:gd name="f16" fmla="*/ f0 1 7720"/>
                <a:gd name="f17" fmla="*/ f1 1 6050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7720"/>
                <a:gd name="f24" fmla="*/ f21 1 6050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7720" h="6050">
                  <a:moveTo>
                    <a:pt x="f5" y="f5"/>
                  </a:moveTo>
                  <a:lnTo>
                    <a:pt x="f5" y="f4"/>
                  </a:lnTo>
                  <a:lnTo>
                    <a:pt x="f6" y="f4"/>
                  </a:lnTo>
                  <a:lnTo>
                    <a:pt x="f6" y="f7"/>
                  </a:lnTo>
                  <a:cubicBezTo>
                    <a:pt x="f6" y="f8"/>
                    <a:pt x="f9" y="f10"/>
                    <a:pt x="f11" y="f10"/>
                  </a:cubicBezTo>
                  <a:lnTo>
                    <a:pt x="f12" y="f10"/>
                  </a:lnTo>
                  <a:cubicBezTo>
                    <a:pt x="f13" y="f10"/>
                    <a:pt x="f14" y="f8"/>
                    <a:pt x="f14" y="f7"/>
                  </a:cubicBezTo>
                  <a:lnTo>
                    <a:pt x="f14" y="f4"/>
                  </a:lnTo>
                  <a:lnTo>
                    <a:pt x="f15" y="f4"/>
                  </a:lnTo>
                  <a:lnTo>
                    <a:pt x="f15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6">
                    <a:lumMod val="60000"/>
                    <a:lumOff val="4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6" name="Google Shape;6076;p67">
              <a:extLst>
                <a:ext uri="{FF2B5EF4-FFF2-40B4-BE49-F238E27FC236}">
                  <a16:creationId xmlns:a16="http://schemas.microsoft.com/office/drawing/2014/main" id="{42C6E14A-1225-1FEE-AF30-1F80D32CA372}"/>
                </a:ext>
              </a:extLst>
            </p:cNvPr>
            <p:cNvSpPr/>
            <p:nvPr/>
          </p:nvSpPr>
          <p:spPr>
            <a:xfrm>
              <a:off x="5796079" y="2233641"/>
              <a:ext cx="375964" cy="535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500"/>
                <a:gd name="f4" fmla="val 1639"/>
                <a:gd name="f5" fmla="val 1638"/>
                <a:gd name="f6" fmla="val 9830"/>
                <a:gd name="f7" fmla="*/ f0 1 11500"/>
                <a:gd name="f8" fmla="*/ f1 1 1639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11500"/>
                <a:gd name="f15" fmla="*/ f12 1 1639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11500" h="1639">
                  <a:moveTo>
                    <a:pt x="f4" y="f2"/>
                  </a:moveTo>
                  <a:lnTo>
                    <a:pt x="f2" y="f5"/>
                  </a:lnTo>
                  <a:lnTo>
                    <a:pt x="f3" y="f5"/>
                  </a:lnTo>
                  <a:lnTo>
                    <a:pt x="f6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6">
                    <a:lumMod val="60000"/>
                    <a:lumOff val="4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7" name="Google Shape;6077;p67">
              <a:extLst>
                <a:ext uri="{FF2B5EF4-FFF2-40B4-BE49-F238E27FC236}">
                  <a16:creationId xmlns:a16="http://schemas.microsoft.com/office/drawing/2014/main" id="{0277E235-FAA7-E942-07C1-2EA9D9DF8CDA}"/>
                </a:ext>
              </a:extLst>
            </p:cNvPr>
            <p:cNvSpPr/>
            <p:nvPr/>
          </p:nvSpPr>
          <p:spPr>
            <a:xfrm>
              <a:off x="5795028" y="1872352"/>
              <a:ext cx="377016" cy="1089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532"/>
                <a:gd name="f4" fmla="val 3333"/>
                <a:gd name="f5" fmla="val 5798"/>
                <a:gd name="f6" fmla="val 1033"/>
                <a:gd name="f7" fmla="val 6459"/>
                <a:gd name="f8" fmla="val 1694"/>
                <a:gd name="f9" fmla="val 5136"/>
                <a:gd name="f10" fmla="val 5750"/>
                <a:gd name="f11" fmla="val 1"/>
                <a:gd name="f12" fmla="val 5640"/>
                <a:gd name="f13" fmla="val 5530"/>
                <a:gd name="f14" fmla="val 40"/>
                <a:gd name="f15" fmla="val 5451"/>
                <a:gd name="f16" fmla="val 119"/>
                <a:gd name="f17" fmla="val 3939"/>
                <a:gd name="f18" fmla="val 1663"/>
                <a:gd name="f19" fmla="val 1639"/>
                <a:gd name="f20" fmla="val 3332"/>
                <a:gd name="f21" fmla="val 9862"/>
                <a:gd name="f22" fmla="val 7593"/>
                <a:gd name="f23" fmla="val 6050"/>
                <a:gd name="f24" fmla="val 5971"/>
                <a:gd name="f25" fmla="val 5861"/>
                <a:gd name="f26" fmla="*/ f0 1 11532"/>
                <a:gd name="f27" fmla="*/ f1 1 3333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11532"/>
                <a:gd name="f34" fmla="*/ f31 1 3333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11532" h="3333">
                  <a:moveTo>
                    <a:pt x="f5" y="f6"/>
                  </a:moveTo>
                  <a:lnTo>
                    <a:pt x="f7" y="f8"/>
                  </a:lnTo>
                  <a:lnTo>
                    <a:pt x="f9" y="f8"/>
                  </a:lnTo>
                  <a:lnTo>
                    <a:pt x="f5" y="f6"/>
                  </a:lnTo>
                  <a:close/>
                  <a:moveTo>
                    <a:pt x="f10" y="f11"/>
                  </a:moveTo>
                  <a:cubicBezTo>
                    <a:pt x="f12" y="f11"/>
                    <a:pt x="f13" y="f14"/>
                    <a:pt x="f15" y="f16"/>
                  </a:cubicBezTo>
                  <a:lnTo>
                    <a:pt x="f17" y="f18"/>
                  </a:lnTo>
                  <a:lnTo>
                    <a:pt x="f11" y="f18"/>
                  </a:lnTo>
                  <a:lnTo>
                    <a:pt x="f19" y="f20"/>
                  </a:lnTo>
                  <a:lnTo>
                    <a:pt x="f21" y="f20"/>
                  </a:lnTo>
                  <a:lnTo>
                    <a:pt x="f3" y="f18"/>
                  </a:lnTo>
                  <a:lnTo>
                    <a:pt x="f22" y="f18"/>
                  </a:lnTo>
                  <a:lnTo>
                    <a:pt x="f23" y="f16"/>
                  </a:lnTo>
                  <a:cubicBezTo>
                    <a:pt x="f24" y="f14"/>
                    <a:pt x="f25" y="f11"/>
                    <a:pt x="f10" y="f11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6">
                    <a:lumMod val="60000"/>
                    <a:lumOff val="4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98" name="Google Shape;6107;p67">
            <a:extLst>
              <a:ext uri="{FF2B5EF4-FFF2-40B4-BE49-F238E27FC236}">
                <a16:creationId xmlns:a16="http://schemas.microsoft.com/office/drawing/2014/main" id="{BCE36155-7041-E7AA-5B98-FFDB37B2444C}"/>
              </a:ext>
            </a:extLst>
          </p:cNvPr>
          <p:cNvGrpSpPr/>
          <p:nvPr/>
        </p:nvGrpSpPr>
        <p:grpSpPr>
          <a:xfrm>
            <a:off x="5090728" y="1856360"/>
            <a:ext cx="418200" cy="413070"/>
            <a:chOff x="6397014" y="1856360"/>
            <a:chExt cx="418200" cy="413070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99" name="Google Shape;6108;p67">
              <a:extLst>
                <a:ext uri="{FF2B5EF4-FFF2-40B4-BE49-F238E27FC236}">
                  <a16:creationId xmlns:a16="http://schemas.microsoft.com/office/drawing/2014/main" id="{5D87FA34-F598-218E-4AB0-A75022F2E039}"/>
                </a:ext>
              </a:extLst>
            </p:cNvPr>
            <p:cNvSpPr/>
            <p:nvPr/>
          </p:nvSpPr>
          <p:spPr>
            <a:xfrm>
              <a:off x="6397014" y="2011652"/>
              <a:ext cx="260631" cy="25777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972"/>
                <a:gd name="f4" fmla="val 7885"/>
                <a:gd name="f5" fmla="val 3245"/>
                <a:gd name="f6" fmla="val 473"/>
                <a:gd name="f7" fmla="val 2804"/>
                <a:gd name="f8" fmla="val 3277"/>
                <a:gd name="f9" fmla="val 4064"/>
                <a:gd name="f10" fmla="val 4568"/>
                <a:gd name="f11" fmla="val 3403"/>
                <a:gd name="f12" fmla="val 7530"/>
                <a:gd name="f13" fmla="val 3639"/>
                <a:gd name="f14" fmla="val 7766"/>
                <a:gd name="f15" fmla="val 3954"/>
                <a:gd name="f16" fmla="val 7884"/>
                <a:gd name="f17" fmla="val 4277"/>
                <a:gd name="f18" fmla="val 4600"/>
                <a:gd name="f19" fmla="val 4931"/>
                <a:gd name="f20" fmla="val 5199"/>
                <a:gd name="f21" fmla="val 7971"/>
                <a:gd name="f22" fmla="val 4726"/>
                <a:gd name="f23" fmla="*/ f0 1 7972"/>
                <a:gd name="f24" fmla="*/ f1 1 7885"/>
                <a:gd name="f25" fmla="val f2"/>
                <a:gd name="f26" fmla="val f3"/>
                <a:gd name="f27" fmla="val f4"/>
                <a:gd name="f28" fmla="+- f27 0 f25"/>
                <a:gd name="f29" fmla="+- f26 0 f25"/>
                <a:gd name="f30" fmla="*/ f29 1 7972"/>
                <a:gd name="f31" fmla="*/ f28 1 7885"/>
                <a:gd name="f32" fmla="*/ f25 1 f30"/>
                <a:gd name="f33" fmla="*/ f26 1 f30"/>
                <a:gd name="f34" fmla="*/ f25 1 f31"/>
                <a:gd name="f35" fmla="*/ f27 1 f31"/>
                <a:gd name="f36" fmla="*/ f32 f23 1"/>
                <a:gd name="f37" fmla="*/ f33 f23 1"/>
                <a:gd name="f38" fmla="*/ f35 f24 1"/>
                <a:gd name="f39" fmla="*/ f34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6" t="f39" r="f37" b="f38"/>
              <a:pathLst>
                <a:path w="7972" h="7885">
                  <a:moveTo>
                    <a:pt x="f5" y="f2"/>
                  </a:moveTo>
                  <a:lnTo>
                    <a:pt x="f6" y="f7"/>
                  </a:lnTo>
                  <a:cubicBezTo>
                    <a:pt x="f2" y="f8"/>
                    <a:pt x="f2" y="f9"/>
                    <a:pt x="f6" y="f10"/>
                  </a:cubicBezTo>
                  <a:lnTo>
                    <a:pt x="f11" y="f12"/>
                  </a:lnTo>
                  <a:cubicBezTo>
                    <a:pt x="f13" y="f14"/>
                    <a:pt x="f15" y="f16"/>
                    <a:pt x="f17" y="f16"/>
                  </a:cubicBezTo>
                  <a:cubicBezTo>
                    <a:pt x="f18" y="f16"/>
                    <a:pt x="f19" y="f14"/>
                    <a:pt x="f20" y="f12"/>
                  </a:cubicBezTo>
                  <a:lnTo>
                    <a:pt x="f21" y="f22"/>
                  </a:ln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6">
                    <a:lumMod val="60000"/>
                    <a:lumOff val="4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0" name="Google Shape;6109;p67">
              <a:extLst>
                <a:ext uri="{FF2B5EF4-FFF2-40B4-BE49-F238E27FC236}">
                  <a16:creationId xmlns:a16="http://schemas.microsoft.com/office/drawing/2014/main" id="{16DB34A2-99B5-D0AE-E3CC-95769922A47D}"/>
                </a:ext>
              </a:extLst>
            </p:cNvPr>
            <p:cNvSpPr/>
            <p:nvPr/>
          </p:nvSpPr>
          <p:spPr>
            <a:xfrm>
              <a:off x="6521637" y="1856360"/>
              <a:ext cx="293577" cy="29024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980"/>
                <a:gd name="f4" fmla="val 8878"/>
                <a:gd name="f5" fmla="val 4395"/>
                <a:gd name="f6" fmla="val 1"/>
                <a:gd name="f7" fmla="val 4285"/>
                <a:gd name="f8" fmla="val 4175"/>
                <a:gd name="f9" fmla="val 40"/>
                <a:gd name="f10" fmla="val 4096"/>
                <a:gd name="f11" fmla="val 119"/>
                <a:gd name="f12" fmla="val 4152"/>
                <a:gd name="f13" fmla="val 4726"/>
                <a:gd name="f14" fmla="val 8877"/>
                <a:gd name="f15" fmla="val 8822"/>
                <a:gd name="f16" fmla="val 4845"/>
                <a:gd name="f17" fmla="val 8979"/>
                <a:gd name="f18" fmla="val 4687"/>
                <a:gd name="f19" fmla="val 4404"/>
                <a:gd name="f20" fmla="val 4246"/>
                <a:gd name="f21" fmla="val 4695"/>
                <a:gd name="f22" fmla="val 4616"/>
                <a:gd name="f23" fmla="val 4506"/>
                <a:gd name="f24" fmla="*/ f0 1 8980"/>
                <a:gd name="f25" fmla="*/ f1 1 8878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8980"/>
                <a:gd name="f32" fmla="*/ f29 1 8878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8980" h="887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6" y="f12"/>
                  </a:lnTo>
                  <a:lnTo>
                    <a:pt x="f13" y="f14"/>
                  </a:lnTo>
                  <a:lnTo>
                    <a:pt x="f15" y="f16"/>
                  </a:lnTo>
                  <a:cubicBezTo>
                    <a:pt x="f17" y="f18"/>
                    <a:pt x="f17" y="f19"/>
                    <a:pt x="f15" y="f20"/>
                  </a:cubicBezTo>
                  <a:lnTo>
                    <a:pt x="f21" y="f11"/>
                  </a:lnTo>
                  <a:cubicBezTo>
                    <a:pt x="f22" y="f9"/>
                    <a:pt x="f23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6">
                    <a:lumMod val="60000"/>
                    <a:lumOff val="4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01" name="Google Shape;5593;p66">
            <a:extLst>
              <a:ext uri="{FF2B5EF4-FFF2-40B4-BE49-F238E27FC236}">
                <a16:creationId xmlns:a16="http://schemas.microsoft.com/office/drawing/2014/main" id="{B2CBAD4F-C369-168B-08A5-E5843709CBC2}"/>
              </a:ext>
            </a:extLst>
          </p:cNvPr>
          <p:cNvGrpSpPr/>
          <p:nvPr/>
        </p:nvGrpSpPr>
        <p:grpSpPr>
          <a:xfrm>
            <a:off x="2579255" y="2599749"/>
            <a:ext cx="501822" cy="501823"/>
            <a:chOff x="3885541" y="2599748"/>
            <a:chExt cx="501822" cy="501823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102" name="Google Shape;5594;p66">
              <a:extLst>
                <a:ext uri="{FF2B5EF4-FFF2-40B4-BE49-F238E27FC236}">
                  <a16:creationId xmlns:a16="http://schemas.microsoft.com/office/drawing/2014/main" id="{31B9DEB0-70FC-093E-8483-E5D6698676C9}"/>
                </a:ext>
              </a:extLst>
            </p:cNvPr>
            <p:cNvSpPr/>
            <p:nvPr/>
          </p:nvSpPr>
          <p:spPr>
            <a:xfrm>
              <a:off x="4033491" y="2924205"/>
              <a:ext cx="205822" cy="1773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905"/>
                <a:gd name="f4" fmla="val 6812"/>
                <a:gd name="f5" fmla="val 6213"/>
                <a:gd name="f6" fmla="val 1129"/>
                <a:gd name="f7" fmla="val 6523"/>
                <a:gd name="f8" fmla="val 6776"/>
                <a:gd name="f9" fmla="val 1379"/>
                <a:gd name="f10" fmla="val 1693"/>
                <a:gd name="f11" fmla="val 2006"/>
                <a:gd name="f12" fmla="val 2259"/>
                <a:gd name="f13" fmla="val 1696"/>
                <a:gd name="f14" fmla="val 1383"/>
                <a:gd name="f15" fmla="val 1130"/>
                <a:gd name="f16" fmla="val 3388"/>
                <a:gd name="f17" fmla="val 3638"/>
                <a:gd name="f18" fmla="val 3951"/>
                <a:gd name="f19" fmla="val 4264"/>
                <a:gd name="f20" fmla="val 4517"/>
                <a:gd name="f21" fmla="val 6249"/>
                <a:gd name="f22" fmla="val 6559"/>
                <a:gd name="f23" fmla="val 253"/>
                <a:gd name="f24" fmla="val 567"/>
                <a:gd name="f25" fmla="val 7342"/>
                <a:gd name="f26" fmla="val 7652"/>
                <a:gd name="f27" fmla="*/ f0 1 7905"/>
                <a:gd name="f28" fmla="*/ f1 1 6812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7905"/>
                <a:gd name="f35" fmla="*/ f32 1 6812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7905" h="6812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5" y="f16"/>
                  </a:moveTo>
                  <a:cubicBezTo>
                    <a:pt x="f7" y="f16"/>
                    <a:pt x="f8" y="f17"/>
                    <a:pt x="f8" y="f18"/>
                  </a:cubicBezTo>
                  <a:cubicBezTo>
                    <a:pt x="f8" y="f19"/>
                    <a:pt x="f7" y="f20"/>
                    <a:pt x="f5" y="f20"/>
                  </a:cubicBezTo>
                  <a:lnTo>
                    <a:pt x="f13" y="f20"/>
                  </a:lnTo>
                  <a:cubicBezTo>
                    <a:pt x="f14" y="f20"/>
                    <a:pt x="f15" y="f19"/>
                    <a:pt x="f15" y="f18"/>
                  </a:cubicBezTo>
                  <a:cubicBezTo>
                    <a:pt x="f15" y="f17"/>
                    <a:pt x="f14" y="f16"/>
                    <a:pt x="f13" y="f16"/>
                  </a:cubicBezTo>
                  <a:close/>
                  <a:moveTo>
                    <a:pt x="f2" y="f2"/>
                  </a:moveTo>
                  <a:lnTo>
                    <a:pt x="f2" y="f21"/>
                  </a:lnTo>
                  <a:cubicBezTo>
                    <a:pt x="f2" y="f22"/>
                    <a:pt x="f23" y="f4"/>
                    <a:pt x="f24" y="f4"/>
                  </a:cubicBezTo>
                  <a:lnTo>
                    <a:pt x="f25" y="f4"/>
                  </a:lnTo>
                  <a:cubicBezTo>
                    <a:pt x="f26" y="f4"/>
                    <a:pt x="f3" y="f22"/>
                    <a:pt x="f3" y="f21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6">
                    <a:lumMod val="60000"/>
                    <a:lumOff val="4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3" name="Google Shape;5595;p66">
              <a:extLst>
                <a:ext uri="{FF2B5EF4-FFF2-40B4-BE49-F238E27FC236}">
                  <a16:creationId xmlns:a16="http://schemas.microsoft.com/office/drawing/2014/main" id="{30C219AC-C452-D7AE-5B8E-03E39230C084}"/>
                </a:ext>
              </a:extLst>
            </p:cNvPr>
            <p:cNvSpPr/>
            <p:nvPr/>
          </p:nvSpPr>
          <p:spPr>
            <a:xfrm>
              <a:off x="3885541" y="2599748"/>
              <a:ext cx="501822" cy="41266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9273"/>
                <a:gd name="f4" fmla="val 15849"/>
                <a:gd name="f5" fmla="val 4553"/>
                <a:gd name="f6" fmla="val 4518"/>
                <a:gd name="f7" fmla="val 5686"/>
                <a:gd name="f8" fmla="val 3424"/>
                <a:gd name="f9" fmla="val 4948"/>
                <a:gd name="f10" fmla="val 4710"/>
                <a:gd name="f11" fmla="val 3617"/>
                <a:gd name="f12" fmla="val 3852"/>
                <a:gd name="f13" fmla="val 15418"/>
                <a:gd name="f14" fmla="val 15653"/>
                <a:gd name="f15" fmla="val 15845"/>
                <a:gd name="f16" fmla="val 14716"/>
                <a:gd name="f17" fmla="val 10199"/>
                <a:gd name="f18" fmla="val 1130"/>
                <a:gd name="f19" fmla="val 3954"/>
                <a:gd name="f20" fmla="val 4265"/>
                <a:gd name="f21" fmla="val 10452"/>
                <a:gd name="f22" fmla="val 10765"/>
                <a:gd name="f23" fmla="val 13587"/>
                <a:gd name="f24" fmla="val 6815"/>
                <a:gd name="f25" fmla="val 5682"/>
                <a:gd name="f26" fmla="val 16412"/>
                <a:gd name="f27" fmla="val 9074"/>
                <a:gd name="f28" fmla="val 16722"/>
                <a:gd name="f29" fmla="val 16975"/>
                <a:gd name="f30" fmla="val 9324"/>
                <a:gd name="f31" fmla="val 9637"/>
                <a:gd name="f32" fmla="val 9950"/>
                <a:gd name="f33" fmla="val 10203"/>
                <a:gd name="f34" fmla="val 15282"/>
                <a:gd name="f35" fmla="val 14969"/>
                <a:gd name="f36" fmla="val 10782"/>
                <a:gd name="f37" fmla="val 1"/>
                <a:gd name="f38" fmla="val 10776"/>
                <a:gd name="f39" fmla="val 10771"/>
                <a:gd name="f40" fmla="val 5119"/>
                <a:gd name="f41" fmla="val 4806"/>
                <a:gd name="f42" fmla="val 254"/>
                <a:gd name="f43" fmla="val 567"/>
                <a:gd name="f44" fmla="val 3388"/>
                <a:gd name="f45" fmla="val 2993"/>
                <a:gd name="f46" fmla="val 2295"/>
                <a:gd name="f47" fmla="val 4087"/>
                <a:gd name="f48" fmla="val 1693"/>
                <a:gd name="f49" fmla="val 756"/>
                <a:gd name="f50" fmla="val 6442"/>
                <a:gd name="f51" fmla="val 7378"/>
                <a:gd name="f52" fmla="val 14154"/>
                <a:gd name="f53" fmla="val 15090"/>
                <a:gd name="f54" fmla="val 15846"/>
                <a:gd name="f55" fmla="val 12461"/>
                <a:gd name="f56" fmla="val 3990"/>
                <a:gd name="f57" fmla="val 3677"/>
                <a:gd name="f58" fmla="val 12208"/>
                <a:gd name="f59" fmla="val 11895"/>
                <a:gd name="f60" fmla="val 11582"/>
                <a:gd name="f61" fmla="val 11332"/>
                <a:gd name="f62" fmla="val 15593"/>
                <a:gd name="f63" fmla="val 17541"/>
                <a:gd name="f64" fmla="val 18474"/>
                <a:gd name="f65" fmla="val 19272"/>
                <a:gd name="f66" fmla="val 15087"/>
                <a:gd name="f67" fmla="val 6445"/>
                <a:gd name="f68" fmla="val 16276"/>
                <a:gd name="f69" fmla="val 14385"/>
                <a:gd name="f70" fmla="val 11026"/>
                <a:gd name="f71" fmla="val 30"/>
                <a:gd name="f72" fmla="val 11079"/>
                <a:gd name="f73" fmla="*/ f0 1 19273"/>
                <a:gd name="f74" fmla="*/ f1 1 15849"/>
                <a:gd name="f75" fmla="val f2"/>
                <a:gd name="f76" fmla="val f3"/>
                <a:gd name="f77" fmla="val f4"/>
                <a:gd name="f78" fmla="+- f77 0 f75"/>
                <a:gd name="f79" fmla="+- f76 0 f75"/>
                <a:gd name="f80" fmla="*/ f79 1 19273"/>
                <a:gd name="f81" fmla="*/ f78 1 15849"/>
                <a:gd name="f82" fmla="*/ f75 1 f80"/>
                <a:gd name="f83" fmla="*/ f76 1 f80"/>
                <a:gd name="f84" fmla="*/ f75 1 f81"/>
                <a:gd name="f85" fmla="*/ f77 1 f81"/>
                <a:gd name="f86" fmla="*/ f82 f73 1"/>
                <a:gd name="f87" fmla="*/ f83 f73 1"/>
                <a:gd name="f88" fmla="*/ f85 f74 1"/>
                <a:gd name="f89" fmla="*/ f84 f7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6" t="f89" r="f87" b="f88"/>
              <a:pathLst>
                <a:path w="19273" h="15849">
                  <a:moveTo>
                    <a:pt x="f5" y="f6"/>
                  </a:moveTo>
                  <a:lnTo>
                    <a:pt x="f5" y="f7"/>
                  </a:lnTo>
                  <a:lnTo>
                    <a:pt x="f8" y="f7"/>
                  </a:lnTo>
                  <a:lnTo>
                    <a:pt x="f8" y="f9"/>
                  </a:lnTo>
                  <a:cubicBezTo>
                    <a:pt x="f8" y="f10"/>
                    <a:pt x="f11" y="f6"/>
                    <a:pt x="f12" y="f6"/>
                  </a:cubicBezTo>
                  <a:close/>
                  <a:moveTo>
                    <a:pt x="f13" y="f6"/>
                  </a:moveTo>
                  <a:cubicBezTo>
                    <a:pt x="f14" y="f6"/>
                    <a:pt x="f15" y="f10"/>
                    <a:pt x="f15" y="f9"/>
                  </a:cubicBezTo>
                  <a:lnTo>
                    <a:pt x="f15" y="f7"/>
                  </a:lnTo>
                  <a:lnTo>
                    <a:pt x="f16" y="f7"/>
                  </a:lnTo>
                  <a:lnTo>
                    <a:pt x="f16" y="f6"/>
                  </a:lnTo>
                  <a:close/>
                  <a:moveTo>
                    <a:pt x="f17" y="f18"/>
                  </a:moveTo>
                  <a:lnTo>
                    <a:pt x="f17" y="f19"/>
                  </a:lnTo>
                  <a:cubicBezTo>
                    <a:pt x="f17" y="f20"/>
                    <a:pt x="f21" y="f6"/>
                    <a:pt x="f22" y="f6"/>
                  </a:cubicBezTo>
                  <a:lnTo>
                    <a:pt x="f23" y="f6"/>
                  </a:lnTo>
                  <a:lnTo>
                    <a:pt x="f23" y="f24"/>
                  </a:lnTo>
                  <a:lnTo>
                    <a:pt x="f25" y="f24"/>
                  </a:lnTo>
                  <a:lnTo>
                    <a:pt x="f25" y="f18"/>
                  </a:lnTo>
                  <a:close/>
                  <a:moveTo>
                    <a:pt x="f26" y="f27"/>
                  </a:moveTo>
                  <a:cubicBezTo>
                    <a:pt x="f28" y="f27"/>
                    <a:pt x="f29" y="f30"/>
                    <a:pt x="f29" y="f31"/>
                  </a:cubicBezTo>
                  <a:cubicBezTo>
                    <a:pt x="f29" y="f32"/>
                    <a:pt x="f28" y="f33"/>
                    <a:pt x="f26" y="f33"/>
                  </a:cubicBezTo>
                  <a:lnTo>
                    <a:pt x="f34" y="f33"/>
                  </a:lnTo>
                  <a:cubicBezTo>
                    <a:pt x="f35" y="f33"/>
                    <a:pt x="f16" y="f32"/>
                    <a:pt x="f16" y="f31"/>
                  </a:cubicBezTo>
                  <a:cubicBezTo>
                    <a:pt x="f16" y="f30"/>
                    <a:pt x="f35" y="f27"/>
                    <a:pt x="f34" y="f27"/>
                  </a:cubicBezTo>
                  <a:close/>
                  <a:moveTo>
                    <a:pt x="f36" y="f37"/>
                  </a:moveTo>
                  <a:cubicBezTo>
                    <a:pt x="f38" y="f37"/>
                    <a:pt x="f39" y="f37"/>
                    <a:pt x="f22" y="f37"/>
                  </a:cubicBezTo>
                  <a:lnTo>
                    <a:pt x="f40" y="f37"/>
                  </a:lnTo>
                  <a:cubicBezTo>
                    <a:pt x="f41" y="f37"/>
                    <a:pt x="f5" y="f42"/>
                    <a:pt x="f5" y="f43"/>
                  </a:cubicBezTo>
                  <a:lnTo>
                    <a:pt x="f5" y="f44"/>
                  </a:lnTo>
                  <a:lnTo>
                    <a:pt x="f12" y="f44"/>
                  </a:lnTo>
                  <a:cubicBezTo>
                    <a:pt x="f45" y="f44"/>
                    <a:pt x="f46" y="f47"/>
                    <a:pt x="f46" y="f9"/>
                  </a:cubicBezTo>
                  <a:lnTo>
                    <a:pt x="f46" y="f7"/>
                  </a:lnTo>
                  <a:lnTo>
                    <a:pt x="f48" y="f7"/>
                  </a:lnTo>
                  <a:cubicBezTo>
                    <a:pt x="f49" y="f7"/>
                    <a:pt x="f2" y="f50"/>
                    <a:pt x="f2" y="f51"/>
                  </a:cubicBezTo>
                  <a:lnTo>
                    <a:pt x="f2" y="f52"/>
                  </a:lnTo>
                  <a:cubicBezTo>
                    <a:pt x="f2" y="f53"/>
                    <a:pt x="f49" y="f54"/>
                    <a:pt x="f48" y="f4"/>
                  </a:cubicBezTo>
                  <a:lnTo>
                    <a:pt x="f5" y="f4"/>
                  </a:lnTo>
                  <a:lnTo>
                    <a:pt x="f5" y="f55"/>
                  </a:lnTo>
                  <a:lnTo>
                    <a:pt x="f56" y="f55"/>
                  </a:lnTo>
                  <a:cubicBezTo>
                    <a:pt x="f57" y="f55"/>
                    <a:pt x="f8" y="f58"/>
                    <a:pt x="f8" y="f59"/>
                  </a:cubicBezTo>
                  <a:cubicBezTo>
                    <a:pt x="f8" y="f60"/>
                    <a:pt x="f57" y="f61"/>
                    <a:pt x="f56" y="f61"/>
                  </a:cubicBezTo>
                  <a:lnTo>
                    <a:pt x="f34" y="f61"/>
                  </a:lnTo>
                  <a:cubicBezTo>
                    <a:pt x="f62" y="f61"/>
                    <a:pt x="f15" y="f60"/>
                    <a:pt x="f15" y="f59"/>
                  </a:cubicBezTo>
                  <a:cubicBezTo>
                    <a:pt x="f15" y="f58"/>
                    <a:pt x="f62" y="f55"/>
                    <a:pt x="f34" y="f55"/>
                  </a:cubicBezTo>
                  <a:lnTo>
                    <a:pt x="f16" y="f55"/>
                  </a:lnTo>
                  <a:lnTo>
                    <a:pt x="f16" y="f4"/>
                  </a:lnTo>
                  <a:lnTo>
                    <a:pt x="f63" y="f4"/>
                  </a:lnTo>
                  <a:cubicBezTo>
                    <a:pt x="f64" y="f4"/>
                    <a:pt x="f65" y="f66"/>
                    <a:pt x="f65" y="f52"/>
                  </a:cubicBezTo>
                  <a:lnTo>
                    <a:pt x="f65" y="f51"/>
                  </a:lnTo>
                  <a:cubicBezTo>
                    <a:pt x="f65" y="f67"/>
                    <a:pt x="f64" y="f7"/>
                    <a:pt x="f63" y="f7"/>
                  </a:cubicBezTo>
                  <a:lnTo>
                    <a:pt x="f29" y="f7"/>
                  </a:lnTo>
                  <a:lnTo>
                    <a:pt x="f29" y="f9"/>
                  </a:lnTo>
                  <a:cubicBezTo>
                    <a:pt x="f29" y="f47"/>
                    <a:pt x="f68" y="f44"/>
                    <a:pt x="f13" y="f44"/>
                  </a:cubicBezTo>
                  <a:lnTo>
                    <a:pt x="f69" y="f44"/>
                  </a:lnTo>
                  <a:cubicBezTo>
                    <a:pt x="f70" y="f71"/>
                    <a:pt x="f72" y="f37"/>
                    <a:pt x="f36" y="f3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6">
                    <a:lumMod val="60000"/>
                    <a:lumOff val="4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04" name="Google Shape;5596;p66">
            <a:extLst>
              <a:ext uri="{FF2B5EF4-FFF2-40B4-BE49-F238E27FC236}">
                <a16:creationId xmlns:a16="http://schemas.microsoft.com/office/drawing/2014/main" id="{769B8A4E-F841-1F42-42BD-AA3DF40297CC}"/>
              </a:ext>
            </a:extLst>
          </p:cNvPr>
          <p:cNvGrpSpPr/>
          <p:nvPr/>
        </p:nvGrpSpPr>
        <p:grpSpPr>
          <a:xfrm>
            <a:off x="3874476" y="2670652"/>
            <a:ext cx="395020" cy="395021"/>
            <a:chOff x="5180761" y="2670651"/>
            <a:chExt cx="395020" cy="395021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105" name="Google Shape;5597;p66">
              <a:extLst>
                <a:ext uri="{FF2B5EF4-FFF2-40B4-BE49-F238E27FC236}">
                  <a16:creationId xmlns:a16="http://schemas.microsoft.com/office/drawing/2014/main" id="{4B88D8D5-6B44-8C34-0FAD-2732AD2E7E2C}"/>
                </a:ext>
              </a:extLst>
            </p:cNvPr>
            <p:cNvSpPr/>
            <p:nvPr/>
          </p:nvSpPr>
          <p:spPr>
            <a:xfrm>
              <a:off x="5180761" y="2833451"/>
              <a:ext cx="395020" cy="23222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9273"/>
                <a:gd name="f4" fmla="val 11330"/>
                <a:gd name="f5" fmla="val 5120"/>
                <a:gd name="f6" fmla="val 1130"/>
                <a:gd name="f7" fmla="val 5433"/>
                <a:gd name="f8" fmla="val 5683"/>
                <a:gd name="f9" fmla="val 1380"/>
                <a:gd name="f10" fmla="val 1693"/>
                <a:gd name="f11" fmla="val 2006"/>
                <a:gd name="f12" fmla="val 2259"/>
                <a:gd name="f13" fmla="val 2861"/>
                <a:gd name="f14" fmla="val 2548"/>
                <a:gd name="f15" fmla="val 2298"/>
                <a:gd name="f16" fmla="val 10766"/>
                <a:gd name="f17" fmla="val 11079"/>
                <a:gd name="f18" fmla="val 11329"/>
                <a:gd name="f19" fmla="val 8507"/>
                <a:gd name="f20" fmla="val 8194"/>
                <a:gd name="f21" fmla="val 7944"/>
                <a:gd name="f22" fmla="val 16412"/>
                <a:gd name="f23" fmla="val 16725"/>
                <a:gd name="f24" fmla="val 16975"/>
                <a:gd name="f25" fmla="val 14153"/>
                <a:gd name="f26" fmla="val 13840"/>
                <a:gd name="f27" fmla="val 13590"/>
                <a:gd name="f28" fmla="val 4518"/>
                <a:gd name="f29" fmla="val 4767"/>
                <a:gd name="f30" fmla="val 5081"/>
                <a:gd name="f31" fmla="val 5394"/>
                <a:gd name="f32" fmla="val 5647"/>
                <a:gd name="f33" fmla="val 7941"/>
                <a:gd name="f34" fmla="val 8818"/>
                <a:gd name="f35" fmla="val 9071"/>
                <a:gd name="f36" fmla="val 1"/>
                <a:gd name="f37" fmla="val 9637"/>
                <a:gd name="f38" fmla="val 10570"/>
                <a:gd name="f39" fmla="val 759"/>
                <a:gd name="f40" fmla="val 1696"/>
                <a:gd name="f41" fmla="val 17580"/>
                <a:gd name="f42" fmla="val 18514"/>
                <a:gd name="f43" fmla="*/ f0 1 19273"/>
                <a:gd name="f44" fmla="*/ f1 1 11330"/>
                <a:gd name="f45" fmla="val f2"/>
                <a:gd name="f46" fmla="val f3"/>
                <a:gd name="f47" fmla="val f4"/>
                <a:gd name="f48" fmla="+- f47 0 f45"/>
                <a:gd name="f49" fmla="+- f46 0 f45"/>
                <a:gd name="f50" fmla="*/ f49 1 19273"/>
                <a:gd name="f51" fmla="*/ f48 1 11330"/>
                <a:gd name="f52" fmla="*/ f45 1 f50"/>
                <a:gd name="f53" fmla="*/ f46 1 f50"/>
                <a:gd name="f54" fmla="*/ f45 1 f51"/>
                <a:gd name="f55" fmla="*/ f47 1 f51"/>
                <a:gd name="f56" fmla="*/ f52 f43 1"/>
                <a:gd name="f57" fmla="*/ f53 f43 1"/>
                <a:gd name="f58" fmla="*/ f55 f44 1"/>
                <a:gd name="f59" fmla="*/ f54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6" t="f59" r="f57" b="f58"/>
              <a:pathLst>
                <a:path w="19273" h="11330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16" y="f6"/>
                  </a:moveTo>
                  <a:cubicBezTo>
                    <a:pt x="f17" y="f6"/>
                    <a:pt x="f18" y="f9"/>
                    <a:pt x="f18" y="f10"/>
                  </a:cubicBezTo>
                  <a:cubicBezTo>
                    <a:pt x="f18" y="f11"/>
                    <a:pt x="f17" y="f12"/>
                    <a:pt x="f16" y="f12"/>
                  </a:cubicBezTo>
                  <a:lnTo>
                    <a:pt x="f19" y="f12"/>
                  </a:lnTo>
                  <a:cubicBezTo>
                    <a:pt x="f20" y="f12"/>
                    <a:pt x="f21" y="f11"/>
                    <a:pt x="f21" y="f10"/>
                  </a:cubicBezTo>
                  <a:cubicBezTo>
                    <a:pt x="f21" y="f9"/>
                    <a:pt x="f20" y="f6"/>
                    <a:pt x="f19" y="f6"/>
                  </a:cubicBezTo>
                  <a:close/>
                  <a:moveTo>
                    <a:pt x="f22" y="f6"/>
                  </a:moveTo>
                  <a:cubicBezTo>
                    <a:pt x="f23" y="f6"/>
                    <a:pt x="f24" y="f9"/>
                    <a:pt x="f24" y="f10"/>
                  </a:cubicBezTo>
                  <a:cubicBezTo>
                    <a:pt x="f24" y="f11"/>
                    <a:pt x="f23" y="f12"/>
                    <a:pt x="f22" y="f12"/>
                  </a:cubicBezTo>
                  <a:lnTo>
                    <a:pt x="f25" y="f12"/>
                  </a:lnTo>
                  <a:cubicBezTo>
                    <a:pt x="f26" y="f12"/>
                    <a:pt x="f27" y="f11"/>
                    <a:pt x="f27" y="f10"/>
                  </a:cubicBezTo>
                  <a:cubicBezTo>
                    <a:pt x="f27" y="f9"/>
                    <a:pt x="f26" y="f6"/>
                    <a:pt x="f25" y="f6"/>
                  </a:cubicBezTo>
                  <a:close/>
                  <a:moveTo>
                    <a:pt x="f5" y="f28"/>
                  </a:moveTo>
                  <a:cubicBezTo>
                    <a:pt x="f7" y="f28"/>
                    <a:pt x="f8" y="f29"/>
                    <a:pt x="f8" y="f30"/>
                  </a:cubicBezTo>
                  <a:cubicBezTo>
                    <a:pt x="f8" y="f31"/>
                    <a:pt x="f7" y="f32"/>
                    <a:pt x="f5" y="f32"/>
                  </a:cubicBezTo>
                  <a:lnTo>
                    <a:pt x="f13" y="f32"/>
                  </a:lnTo>
                  <a:cubicBezTo>
                    <a:pt x="f14" y="f32"/>
                    <a:pt x="f15" y="f31"/>
                    <a:pt x="f15" y="f30"/>
                  </a:cubicBezTo>
                  <a:cubicBezTo>
                    <a:pt x="f15" y="f29"/>
                    <a:pt x="f14" y="f28"/>
                    <a:pt x="f13" y="f28"/>
                  </a:cubicBezTo>
                  <a:close/>
                  <a:moveTo>
                    <a:pt x="f16" y="f28"/>
                  </a:moveTo>
                  <a:cubicBezTo>
                    <a:pt x="f17" y="f28"/>
                    <a:pt x="f18" y="f29"/>
                    <a:pt x="f18" y="f30"/>
                  </a:cubicBezTo>
                  <a:cubicBezTo>
                    <a:pt x="f18" y="f31"/>
                    <a:pt x="f17" y="f32"/>
                    <a:pt x="f16" y="f32"/>
                  </a:cubicBezTo>
                  <a:lnTo>
                    <a:pt x="f19" y="f32"/>
                  </a:lnTo>
                  <a:cubicBezTo>
                    <a:pt x="f20" y="f32"/>
                    <a:pt x="f21" y="f31"/>
                    <a:pt x="f21" y="f30"/>
                  </a:cubicBezTo>
                  <a:cubicBezTo>
                    <a:pt x="f21" y="f29"/>
                    <a:pt x="f20" y="f28"/>
                    <a:pt x="f19" y="f28"/>
                  </a:cubicBezTo>
                  <a:close/>
                  <a:moveTo>
                    <a:pt x="f22" y="f28"/>
                  </a:moveTo>
                  <a:cubicBezTo>
                    <a:pt x="f23" y="f28"/>
                    <a:pt x="f24" y="f29"/>
                    <a:pt x="f24" y="f30"/>
                  </a:cubicBezTo>
                  <a:cubicBezTo>
                    <a:pt x="f24" y="f31"/>
                    <a:pt x="f23" y="f32"/>
                    <a:pt x="f22" y="f32"/>
                  </a:cubicBezTo>
                  <a:lnTo>
                    <a:pt x="f25" y="f32"/>
                  </a:lnTo>
                  <a:cubicBezTo>
                    <a:pt x="f26" y="f32"/>
                    <a:pt x="f27" y="f31"/>
                    <a:pt x="f27" y="f30"/>
                  </a:cubicBezTo>
                  <a:cubicBezTo>
                    <a:pt x="f27" y="f29"/>
                    <a:pt x="f26" y="f28"/>
                    <a:pt x="f25" y="f28"/>
                  </a:cubicBezTo>
                  <a:close/>
                  <a:moveTo>
                    <a:pt x="f5" y="f33"/>
                  </a:moveTo>
                  <a:cubicBezTo>
                    <a:pt x="f7" y="f33"/>
                    <a:pt x="f8" y="f20"/>
                    <a:pt x="f8" y="f19"/>
                  </a:cubicBezTo>
                  <a:cubicBezTo>
                    <a:pt x="f8" y="f34"/>
                    <a:pt x="f7" y="f35"/>
                    <a:pt x="f5" y="f35"/>
                  </a:cubicBezTo>
                  <a:lnTo>
                    <a:pt x="f13" y="f35"/>
                  </a:lnTo>
                  <a:cubicBezTo>
                    <a:pt x="f14" y="f35"/>
                    <a:pt x="f15" y="f34"/>
                    <a:pt x="f15" y="f19"/>
                  </a:cubicBezTo>
                  <a:cubicBezTo>
                    <a:pt x="f15" y="f20"/>
                    <a:pt x="f14" y="f33"/>
                    <a:pt x="f13" y="f33"/>
                  </a:cubicBezTo>
                  <a:close/>
                  <a:moveTo>
                    <a:pt x="f16" y="f33"/>
                  </a:moveTo>
                  <a:cubicBezTo>
                    <a:pt x="f17" y="f33"/>
                    <a:pt x="f18" y="f20"/>
                    <a:pt x="f18" y="f19"/>
                  </a:cubicBezTo>
                  <a:cubicBezTo>
                    <a:pt x="f18" y="f34"/>
                    <a:pt x="f17" y="f35"/>
                    <a:pt x="f16" y="f35"/>
                  </a:cubicBezTo>
                  <a:lnTo>
                    <a:pt x="f19" y="f35"/>
                  </a:lnTo>
                  <a:cubicBezTo>
                    <a:pt x="f20" y="f35"/>
                    <a:pt x="f21" y="f34"/>
                    <a:pt x="f21" y="f19"/>
                  </a:cubicBezTo>
                  <a:cubicBezTo>
                    <a:pt x="f21" y="f20"/>
                    <a:pt x="f20" y="f33"/>
                    <a:pt x="f19" y="f33"/>
                  </a:cubicBezTo>
                  <a:close/>
                  <a:moveTo>
                    <a:pt x="f22" y="f33"/>
                  </a:moveTo>
                  <a:cubicBezTo>
                    <a:pt x="f23" y="f33"/>
                    <a:pt x="f24" y="f20"/>
                    <a:pt x="f24" y="f19"/>
                  </a:cubicBezTo>
                  <a:cubicBezTo>
                    <a:pt x="f24" y="f34"/>
                    <a:pt x="f23" y="f35"/>
                    <a:pt x="f22" y="f35"/>
                  </a:cubicBezTo>
                  <a:lnTo>
                    <a:pt x="f25" y="f35"/>
                  </a:lnTo>
                  <a:cubicBezTo>
                    <a:pt x="f26" y="f35"/>
                    <a:pt x="f27" y="f34"/>
                    <a:pt x="f27" y="f19"/>
                  </a:cubicBezTo>
                  <a:cubicBezTo>
                    <a:pt x="f27" y="f20"/>
                    <a:pt x="f26" y="f33"/>
                    <a:pt x="f25" y="f33"/>
                  </a:cubicBezTo>
                  <a:close/>
                  <a:moveTo>
                    <a:pt x="f36" y="f36"/>
                  </a:moveTo>
                  <a:lnTo>
                    <a:pt x="f36" y="f37"/>
                  </a:lnTo>
                  <a:cubicBezTo>
                    <a:pt x="f36" y="f38"/>
                    <a:pt x="f39" y="f18"/>
                    <a:pt x="f40" y="f18"/>
                  </a:cubicBezTo>
                  <a:lnTo>
                    <a:pt x="f41" y="f18"/>
                  </a:lnTo>
                  <a:cubicBezTo>
                    <a:pt x="f42" y="f18"/>
                    <a:pt x="f3" y="f38"/>
                    <a:pt x="f3" y="f37"/>
                  </a:cubicBezTo>
                  <a:lnTo>
                    <a:pt x="f3" y="f3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6">
                    <a:lumMod val="60000"/>
                    <a:lumOff val="4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6" name="Google Shape;5598;p66">
              <a:extLst>
                <a:ext uri="{FF2B5EF4-FFF2-40B4-BE49-F238E27FC236}">
                  <a16:creationId xmlns:a16="http://schemas.microsoft.com/office/drawing/2014/main" id="{77B59146-8E02-AF18-B907-B351232BB955}"/>
                </a:ext>
              </a:extLst>
            </p:cNvPr>
            <p:cNvSpPr/>
            <p:nvPr/>
          </p:nvSpPr>
          <p:spPr>
            <a:xfrm>
              <a:off x="5180761" y="2670651"/>
              <a:ext cx="395020" cy="1396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9273"/>
                <a:gd name="f4" fmla="val 6815"/>
                <a:gd name="f5" fmla="val 3990"/>
                <a:gd name="f6" fmla="val 1129"/>
                <a:gd name="f7" fmla="val 4304"/>
                <a:gd name="f8" fmla="val 4557"/>
                <a:gd name="f9" fmla="val 1382"/>
                <a:gd name="f10" fmla="val 1695"/>
                <a:gd name="f11" fmla="val 3954"/>
                <a:gd name="f12" fmla="val 4264"/>
                <a:gd name="f13" fmla="val 4517"/>
                <a:gd name="f14" fmla="val 3677"/>
                <a:gd name="f15" fmla="val 3427"/>
                <a:gd name="f16" fmla="val 9637"/>
                <a:gd name="f17" fmla="val 9950"/>
                <a:gd name="f18" fmla="val 10203"/>
                <a:gd name="f19" fmla="val 9323"/>
                <a:gd name="f20" fmla="val 9073"/>
                <a:gd name="f21" fmla="val 15283"/>
                <a:gd name="f22" fmla="val 15596"/>
                <a:gd name="f23" fmla="val 15849"/>
                <a:gd name="f24" fmla="val 14969"/>
                <a:gd name="f25" fmla="val 14719"/>
                <a:gd name="f26" fmla="val 3054"/>
                <a:gd name="f27" fmla="val 2298"/>
                <a:gd name="f28" fmla="val 759"/>
                <a:gd name="f29" fmla="val 2258"/>
                <a:gd name="f30" fmla="val 1696"/>
                <a:gd name="f31" fmla="val 1"/>
                <a:gd name="f32" fmla="val 3017"/>
                <a:gd name="f33" fmla="val 6814"/>
                <a:gd name="f34" fmla="val 18514"/>
                <a:gd name="f35" fmla="val 17580"/>
                <a:gd name="f36" fmla="val 16978"/>
                <a:gd name="f37" fmla="val 16219"/>
                <a:gd name="f38" fmla="val 14346"/>
                <a:gd name="f39" fmla="val 13590"/>
                <a:gd name="f40" fmla="val 11332"/>
                <a:gd name="f41" fmla="val 10573"/>
                <a:gd name="f42" fmla="val 8700"/>
                <a:gd name="f43" fmla="val 7944"/>
                <a:gd name="f44" fmla="val 5686"/>
                <a:gd name="f45" fmla="val 4927"/>
                <a:gd name="f46" fmla="*/ f0 1 19273"/>
                <a:gd name="f47" fmla="*/ f1 1 6815"/>
                <a:gd name="f48" fmla="val f2"/>
                <a:gd name="f49" fmla="val f3"/>
                <a:gd name="f50" fmla="val f4"/>
                <a:gd name="f51" fmla="+- f50 0 f48"/>
                <a:gd name="f52" fmla="+- f49 0 f48"/>
                <a:gd name="f53" fmla="*/ f52 1 19273"/>
                <a:gd name="f54" fmla="*/ f51 1 6815"/>
                <a:gd name="f55" fmla="*/ f48 1 f53"/>
                <a:gd name="f56" fmla="*/ f49 1 f53"/>
                <a:gd name="f57" fmla="*/ f48 1 f54"/>
                <a:gd name="f58" fmla="*/ f50 1 f54"/>
                <a:gd name="f59" fmla="*/ f55 f46 1"/>
                <a:gd name="f60" fmla="*/ f56 f46 1"/>
                <a:gd name="f61" fmla="*/ f58 f47 1"/>
                <a:gd name="f62" fmla="*/ f57 f4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9" t="f62" r="f60" b="f61"/>
              <a:pathLst>
                <a:path w="19273" h="6815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7" y="f13"/>
                    <a:pt x="f5" y="f13"/>
                  </a:cubicBezTo>
                  <a:cubicBezTo>
                    <a:pt x="f14" y="f13"/>
                    <a:pt x="f15" y="f12"/>
                    <a:pt x="f15" y="f11"/>
                  </a:cubicBezTo>
                  <a:lnTo>
                    <a:pt x="f15" y="f10"/>
                  </a:lnTo>
                  <a:cubicBezTo>
                    <a:pt x="f15" y="f9"/>
                    <a:pt x="f14" y="f6"/>
                    <a:pt x="f5" y="f6"/>
                  </a:cubicBezTo>
                  <a:close/>
                  <a:moveTo>
                    <a:pt x="f16" y="f6"/>
                  </a:moveTo>
                  <a:cubicBezTo>
                    <a:pt x="f17" y="f6"/>
                    <a:pt x="f18" y="f9"/>
                    <a:pt x="f18" y="f10"/>
                  </a:cubicBezTo>
                  <a:lnTo>
                    <a:pt x="f18" y="f11"/>
                  </a:lnTo>
                  <a:cubicBezTo>
                    <a:pt x="f18" y="f12"/>
                    <a:pt x="f17" y="f13"/>
                    <a:pt x="f16" y="f13"/>
                  </a:cubicBezTo>
                  <a:cubicBezTo>
                    <a:pt x="f19" y="f13"/>
                    <a:pt x="f20" y="f12"/>
                    <a:pt x="f20" y="f11"/>
                  </a:cubicBezTo>
                  <a:lnTo>
                    <a:pt x="f20" y="f10"/>
                  </a:lnTo>
                  <a:cubicBezTo>
                    <a:pt x="f20" y="f9"/>
                    <a:pt x="f19" y="f6"/>
                    <a:pt x="f16" y="f6"/>
                  </a:cubicBezTo>
                  <a:close/>
                  <a:moveTo>
                    <a:pt x="f21" y="f6"/>
                  </a:moveTo>
                  <a:cubicBezTo>
                    <a:pt x="f22" y="f6"/>
                    <a:pt x="f23" y="f9"/>
                    <a:pt x="f23" y="f10"/>
                  </a:cubicBezTo>
                  <a:lnTo>
                    <a:pt x="f23" y="f11"/>
                  </a:lnTo>
                  <a:cubicBezTo>
                    <a:pt x="f23" y="f12"/>
                    <a:pt x="f22" y="f13"/>
                    <a:pt x="f21" y="f13"/>
                  </a:cubicBezTo>
                  <a:cubicBezTo>
                    <a:pt x="f24" y="f13"/>
                    <a:pt x="f25" y="f12"/>
                    <a:pt x="f25" y="f11"/>
                  </a:cubicBezTo>
                  <a:lnTo>
                    <a:pt x="f25" y="f10"/>
                  </a:lnTo>
                  <a:cubicBezTo>
                    <a:pt x="f25" y="f9"/>
                    <a:pt x="f24" y="f6"/>
                    <a:pt x="f21" y="f6"/>
                  </a:cubicBezTo>
                  <a:close/>
                  <a:moveTo>
                    <a:pt x="f5" y="f2"/>
                  </a:moveTo>
                  <a:cubicBezTo>
                    <a:pt x="f26" y="f2"/>
                    <a:pt x="f27" y="f28"/>
                    <a:pt x="f27" y="f10"/>
                  </a:cubicBezTo>
                  <a:lnTo>
                    <a:pt x="f27" y="f29"/>
                  </a:lnTo>
                  <a:lnTo>
                    <a:pt x="f30" y="f29"/>
                  </a:lnTo>
                  <a:cubicBezTo>
                    <a:pt x="f28" y="f29"/>
                    <a:pt x="f31" y="f32"/>
                    <a:pt x="f31" y="f11"/>
                  </a:cubicBezTo>
                  <a:lnTo>
                    <a:pt x="f31" y="f33"/>
                  </a:lnTo>
                  <a:lnTo>
                    <a:pt x="f3" y="f33"/>
                  </a:lnTo>
                  <a:lnTo>
                    <a:pt x="f3" y="f11"/>
                  </a:lnTo>
                  <a:cubicBezTo>
                    <a:pt x="f3" y="f32"/>
                    <a:pt x="f34" y="f29"/>
                    <a:pt x="f35" y="f29"/>
                  </a:cubicBezTo>
                  <a:lnTo>
                    <a:pt x="f36" y="f29"/>
                  </a:lnTo>
                  <a:lnTo>
                    <a:pt x="f36" y="f10"/>
                  </a:lnTo>
                  <a:cubicBezTo>
                    <a:pt x="f36" y="f28"/>
                    <a:pt x="f37" y="f2"/>
                    <a:pt x="f21" y="f2"/>
                  </a:cubicBezTo>
                  <a:cubicBezTo>
                    <a:pt x="f38" y="f2"/>
                    <a:pt x="f39" y="f28"/>
                    <a:pt x="f39" y="f10"/>
                  </a:cubicBezTo>
                  <a:lnTo>
                    <a:pt x="f39" y="f29"/>
                  </a:lnTo>
                  <a:lnTo>
                    <a:pt x="f40" y="f29"/>
                  </a:lnTo>
                  <a:lnTo>
                    <a:pt x="f40" y="f10"/>
                  </a:lnTo>
                  <a:cubicBezTo>
                    <a:pt x="f40" y="f28"/>
                    <a:pt x="f41" y="f2"/>
                    <a:pt x="f16" y="f2"/>
                  </a:cubicBezTo>
                  <a:cubicBezTo>
                    <a:pt x="f42" y="f2"/>
                    <a:pt x="f43" y="f28"/>
                    <a:pt x="f43" y="f10"/>
                  </a:cubicBezTo>
                  <a:lnTo>
                    <a:pt x="f43" y="f29"/>
                  </a:lnTo>
                  <a:lnTo>
                    <a:pt x="f44" y="f29"/>
                  </a:lnTo>
                  <a:lnTo>
                    <a:pt x="f44" y="f10"/>
                  </a:lnTo>
                  <a:cubicBezTo>
                    <a:pt x="f44" y="f28"/>
                    <a:pt x="f4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6">
                    <a:lumMod val="60000"/>
                    <a:lumOff val="4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07" name="Google Shape;5651;p66">
            <a:extLst>
              <a:ext uri="{FF2B5EF4-FFF2-40B4-BE49-F238E27FC236}">
                <a16:creationId xmlns:a16="http://schemas.microsoft.com/office/drawing/2014/main" id="{44C443A1-23D3-6BF8-2439-F7CA4125E49E}"/>
              </a:ext>
            </a:extLst>
          </p:cNvPr>
          <p:cNvGrpSpPr/>
          <p:nvPr/>
        </p:nvGrpSpPr>
        <p:grpSpPr>
          <a:xfrm>
            <a:off x="6286992" y="2726924"/>
            <a:ext cx="441298" cy="284452"/>
            <a:chOff x="7593278" y="2726923"/>
            <a:chExt cx="441298" cy="284452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108" name="Google Shape;5652;p66">
              <a:extLst>
                <a:ext uri="{FF2B5EF4-FFF2-40B4-BE49-F238E27FC236}">
                  <a16:creationId xmlns:a16="http://schemas.microsoft.com/office/drawing/2014/main" id="{6DF30C2F-FF5F-954D-3176-F682F7D30A08}"/>
                </a:ext>
              </a:extLst>
            </p:cNvPr>
            <p:cNvSpPr/>
            <p:nvPr/>
          </p:nvSpPr>
          <p:spPr>
            <a:xfrm>
              <a:off x="7593278" y="2744919"/>
              <a:ext cx="441298" cy="26645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9273"/>
                <a:gd name="f4" fmla="val 11637"/>
                <a:gd name="f5" fmla="val 266"/>
                <a:gd name="f6" fmla="val 1"/>
                <a:gd name="f7" fmla="val 91"/>
                <a:gd name="f8" fmla="val 272"/>
                <a:gd name="f9" fmla="val 585"/>
                <a:gd name="f10" fmla="val 907"/>
                <a:gd name="f11" fmla="val 9941"/>
                <a:gd name="f12" fmla="val 10877"/>
                <a:gd name="f13" fmla="val 757"/>
                <a:gd name="f14" fmla="val 11633"/>
                <a:gd name="f15" fmla="val 1693"/>
                <a:gd name="f16" fmla="val 11636"/>
                <a:gd name="f17" fmla="val 17577"/>
                <a:gd name="f18" fmla="val 18514"/>
                <a:gd name="f19" fmla="val 19270"/>
                <a:gd name="f20" fmla="val 19176"/>
                <a:gd name="f21" fmla="val 19005"/>
                <a:gd name="f22" fmla="val 9974"/>
                <a:gd name="f23" fmla="val 7005"/>
                <a:gd name="f24" fmla="val 9873"/>
                <a:gd name="f25" fmla="val 7080"/>
                <a:gd name="f26" fmla="val 9754"/>
                <a:gd name="f27" fmla="val 7118"/>
                <a:gd name="f28" fmla="val 9635"/>
                <a:gd name="f29" fmla="val 9516"/>
                <a:gd name="f30" fmla="val 9397"/>
                <a:gd name="f31" fmla="val 9296"/>
                <a:gd name="f32" fmla="*/ f0 1 19273"/>
                <a:gd name="f33" fmla="*/ f1 1 11637"/>
                <a:gd name="f34" fmla="val f2"/>
                <a:gd name="f35" fmla="val f3"/>
                <a:gd name="f36" fmla="val f4"/>
                <a:gd name="f37" fmla="+- f36 0 f34"/>
                <a:gd name="f38" fmla="+- f35 0 f34"/>
                <a:gd name="f39" fmla="*/ f38 1 19273"/>
                <a:gd name="f40" fmla="*/ f37 1 11637"/>
                <a:gd name="f41" fmla="*/ f34 1 f39"/>
                <a:gd name="f42" fmla="*/ f35 1 f39"/>
                <a:gd name="f43" fmla="*/ f34 1 f40"/>
                <a:gd name="f44" fmla="*/ f36 1 f40"/>
                <a:gd name="f45" fmla="*/ f41 f32 1"/>
                <a:gd name="f46" fmla="*/ f42 f32 1"/>
                <a:gd name="f47" fmla="*/ f44 f33 1"/>
                <a:gd name="f48" fmla="*/ f43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5" t="f48" r="f46" b="f47"/>
              <a:pathLst>
                <a:path w="19273" h="11637">
                  <a:moveTo>
                    <a:pt x="f5" y="f6"/>
                  </a:moveTo>
                  <a:cubicBezTo>
                    <a:pt x="f7" y="f8"/>
                    <a:pt x="f6" y="f9"/>
                    <a:pt x="f6" y="f10"/>
                  </a:cubicBezTo>
                  <a:lnTo>
                    <a:pt x="f6" y="f11"/>
                  </a:lnTo>
                  <a:cubicBezTo>
                    <a:pt x="f6" y="f12"/>
                    <a:pt x="f13" y="f14"/>
                    <a:pt x="f15" y="f16"/>
                  </a:cubicBezTo>
                  <a:lnTo>
                    <a:pt x="f17" y="f16"/>
                  </a:lnTo>
                  <a:cubicBezTo>
                    <a:pt x="f18" y="f14"/>
                    <a:pt x="f19" y="f12"/>
                    <a:pt x="f3" y="f11"/>
                  </a:cubicBezTo>
                  <a:lnTo>
                    <a:pt x="f3" y="f10"/>
                  </a:lnTo>
                  <a:cubicBezTo>
                    <a:pt x="f19" y="f9"/>
                    <a:pt x="f20" y="f8"/>
                    <a:pt x="f21" y="f6"/>
                  </a:cubicBezTo>
                  <a:lnTo>
                    <a:pt x="f22" y="f23"/>
                  </a:lnTo>
                  <a:cubicBezTo>
                    <a:pt x="f24" y="f25"/>
                    <a:pt x="f26" y="f27"/>
                    <a:pt x="f28" y="f27"/>
                  </a:cubicBezTo>
                  <a:cubicBezTo>
                    <a:pt x="f29" y="f27"/>
                    <a:pt x="f30" y="f25"/>
                    <a:pt x="f31" y="f23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6">
                    <a:lumMod val="60000"/>
                    <a:lumOff val="4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9" name="Google Shape;5653;p66">
              <a:extLst>
                <a:ext uri="{FF2B5EF4-FFF2-40B4-BE49-F238E27FC236}">
                  <a16:creationId xmlns:a16="http://schemas.microsoft.com/office/drawing/2014/main" id="{A1950053-E421-39D5-8E34-B8C4AD20DEAA}"/>
                </a:ext>
              </a:extLst>
            </p:cNvPr>
            <p:cNvSpPr/>
            <p:nvPr/>
          </p:nvSpPr>
          <p:spPr>
            <a:xfrm>
              <a:off x="7620664" y="2726923"/>
              <a:ext cx="386480" cy="1518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6879"/>
                <a:gd name="f4" fmla="val 6632"/>
                <a:gd name="f5" fmla="val 497"/>
                <a:gd name="f6" fmla="val 1"/>
                <a:gd name="f7" fmla="val 328"/>
                <a:gd name="f8" fmla="val 160"/>
                <a:gd name="f9" fmla="val 31"/>
                <a:gd name="f10" fmla="val 82"/>
                <a:gd name="f11" fmla="val 8441"/>
                <a:gd name="f12" fmla="val 6631"/>
                <a:gd name="f13" fmla="val 16878"/>
                <a:gd name="f14" fmla="val 16719"/>
                <a:gd name="f15" fmla="val 16550"/>
                <a:gd name="f16" fmla="val 16381"/>
                <a:gd name="f17" fmla="*/ f0 1 16879"/>
                <a:gd name="f18" fmla="*/ f1 1 6632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16879"/>
                <a:gd name="f25" fmla="*/ f22 1 6632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16879" h="6632">
                  <a:moveTo>
                    <a:pt x="f5" y="f6"/>
                  </a:moveTo>
                  <a:cubicBezTo>
                    <a:pt x="f7" y="f6"/>
                    <a:pt x="f8" y="f9"/>
                    <a:pt x="f2" y="f10"/>
                  </a:cubicBezTo>
                  <a:lnTo>
                    <a:pt x="f11" y="f12"/>
                  </a:lnTo>
                  <a:lnTo>
                    <a:pt x="f13" y="f10"/>
                  </a:lnTo>
                  <a:cubicBezTo>
                    <a:pt x="f14" y="f9"/>
                    <a:pt x="f15" y="f6"/>
                    <a:pt x="f16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6">
                    <a:lumMod val="60000"/>
                    <a:lumOff val="4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10" name="Google Shape;5775;p66">
            <a:extLst>
              <a:ext uri="{FF2B5EF4-FFF2-40B4-BE49-F238E27FC236}">
                <a16:creationId xmlns:a16="http://schemas.microsoft.com/office/drawing/2014/main" id="{D3F7F1B4-38AC-D5D3-22EC-14B0EA8BAA4E}"/>
              </a:ext>
            </a:extLst>
          </p:cNvPr>
          <p:cNvGrpSpPr/>
          <p:nvPr/>
        </p:nvGrpSpPr>
        <p:grpSpPr>
          <a:xfrm>
            <a:off x="5126124" y="2748312"/>
            <a:ext cx="338931" cy="317744"/>
            <a:chOff x="6432410" y="2748311"/>
            <a:chExt cx="338931" cy="317744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111" name="Google Shape;5776;p66">
              <a:extLst>
                <a:ext uri="{FF2B5EF4-FFF2-40B4-BE49-F238E27FC236}">
                  <a16:creationId xmlns:a16="http://schemas.microsoft.com/office/drawing/2014/main" id="{D8A8C923-F0AB-E741-E1E0-D5F6608373CF}"/>
                </a:ext>
              </a:extLst>
            </p:cNvPr>
            <p:cNvSpPr/>
            <p:nvPr/>
          </p:nvSpPr>
          <p:spPr>
            <a:xfrm>
              <a:off x="6492624" y="3026325"/>
              <a:ext cx="133456" cy="3973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89"/>
                <a:gd name="f4" fmla="val 2259"/>
                <a:gd name="f5" fmla="val 2792"/>
                <a:gd name="f6" fmla="val 2415"/>
                <a:gd name="f7" fmla="val 1130"/>
                <a:gd name="f8" fmla="val 567"/>
                <a:gd name="f9" fmla="val 253"/>
                <a:gd name="f10" fmla="val 1383"/>
                <a:gd name="f11" fmla="val 1696"/>
                <a:gd name="f12" fmla="val 2006"/>
                <a:gd name="f13" fmla="val 7101"/>
                <a:gd name="f14" fmla="val 1831"/>
                <a:gd name="f15" fmla="val 6821"/>
                <a:gd name="f16" fmla="val 1214"/>
                <a:gd name="f17" fmla="*/ f0 1 7589"/>
                <a:gd name="f18" fmla="*/ f1 1 2259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7589"/>
                <a:gd name="f25" fmla="*/ f22 1 2259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7589" h="2259">
                  <a:moveTo>
                    <a:pt x="f5" y="f2"/>
                  </a:moveTo>
                  <a:lnTo>
                    <a:pt x="f6" y="f7"/>
                  </a:lnTo>
                  <a:lnTo>
                    <a:pt x="f8" y="f7"/>
                  </a:lnTo>
                  <a:cubicBezTo>
                    <a:pt x="f9" y="f7"/>
                    <a:pt x="f2" y="f10"/>
                    <a:pt x="f2" y="f11"/>
                  </a:cubicBezTo>
                  <a:cubicBezTo>
                    <a:pt x="f2" y="f12"/>
                    <a:pt x="f9" y="f4"/>
                    <a:pt x="f8" y="f4"/>
                  </a:cubicBezTo>
                  <a:lnTo>
                    <a:pt x="f3" y="f4"/>
                  </a:lnTo>
                  <a:cubicBezTo>
                    <a:pt x="f13" y="f14"/>
                    <a:pt x="f15" y="f16"/>
                    <a:pt x="f15" y="f8"/>
                  </a:cubicBezTo>
                  <a:lnTo>
                    <a:pt x="f1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6">
                    <a:lumMod val="60000"/>
                    <a:lumOff val="4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2" name="Google Shape;5777;p66">
              <a:extLst>
                <a:ext uri="{FF2B5EF4-FFF2-40B4-BE49-F238E27FC236}">
                  <a16:creationId xmlns:a16="http://schemas.microsoft.com/office/drawing/2014/main" id="{2F41D253-D8A9-D296-7877-9CB2167E1940}"/>
                </a:ext>
              </a:extLst>
            </p:cNvPr>
            <p:cNvSpPr/>
            <p:nvPr/>
          </p:nvSpPr>
          <p:spPr>
            <a:xfrm>
              <a:off x="6432410" y="2966743"/>
              <a:ext cx="180164" cy="3973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245"/>
                <a:gd name="f4" fmla="val 2260"/>
                <a:gd name="f5" fmla="val 1"/>
                <a:gd name="f6" fmla="val 567"/>
                <a:gd name="f7" fmla="val 1500"/>
                <a:gd name="f8" fmla="val 756"/>
                <a:gd name="f9" fmla="val 2259"/>
                <a:gd name="f10" fmla="val 1693"/>
                <a:gd name="f11" fmla="*/ f0 1 10245"/>
                <a:gd name="f12" fmla="*/ f1 1 2260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10245"/>
                <a:gd name="f19" fmla="*/ f16 1 2260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10245" h="2260">
                  <a:moveTo>
                    <a:pt x="f5" y="f5"/>
                  </a:moveTo>
                  <a:lnTo>
                    <a:pt x="f5" y="f6"/>
                  </a:lnTo>
                  <a:cubicBezTo>
                    <a:pt x="f5" y="f7"/>
                    <a:pt x="f8" y="f9"/>
                    <a:pt x="f10" y="f9"/>
                  </a:cubicBezTo>
                  <a:lnTo>
                    <a:pt x="f3" y="f9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6">
                    <a:lumMod val="60000"/>
                    <a:lumOff val="4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3" name="Google Shape;5778;p66">
              <a:extLst>
                <a:ext uri="{FF2B5EF4-FFF2-40B4-BE49-F238E27FC236}">
                  <a16:creationId xmlns:a16="http://schemas.microsoft.com/office/drawing/2014/main" id="{F45AE9A9-0DEA-21E7-F56C-C06419BE442C}"/>
                </a:ext>
              </a:extLst>
            </p:cNvPr>
            <p:cNvSpPr/>
            <p:nvPr/>
          </p:nvSpPr>
          <p:spPr>
            <a:xfrm>
              <a:off x="6632435" y="2907179"/>
              <a:ext cx="119164" cy="9930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776"/>
                <a:gd name="f4" fmla="val 5647"/>
                <a:gd name="f5" fmla="val 5646"/>
                <a:gd name="f6" fmla="val 6775"/>
                <a:gd name="f7" fmla="*/ f0 1 6776"/>
                <a:gd name="f8" fmla="*/ f1 1 5647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6776"/>
                <a:gd name="f15" fmla="*/ f12 1 5647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6776" h="5647">
                  <a:moveTo>
                    <a:pt x="f2" y="f2"/>
                  </a:moveTo>
                  <a:lnTo>
                    <a:pt x="f2" y="f5"/>
                  </a:lnTo>
                  <a:lnTo>
                    <a:pt x="f6" y="f5"/>
                  </a:lnTo>
                  <a:lnTo>
                    <a:pt x="f6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6">
                    <a:lumMod val="60000"/>
                    <a:lumOff val="4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4" name="Google Shape;5779;p66">
              <a:extLst>
                <a:ext uri="{FF2B5EF4-FFF2-40B4-BE49-F238E27FC236}">
                  <a16:creationId xmlns:a16="http://schemas.microsoft.com/office/drawing/2014/main" id="{D643D69B-72C5-764D-6044-71B29BD90CD4}"/>
                </a:ext>
              </a:extLst>
            </p:cNvPr>
            <p:cNvSpPr/>
            <p:nvPr/>
          </p:nvSpPr>
          <p:spPr>
            <a:xfrm>
              <a:off x="6632435" y="3026325"/>
              <a:ext cx="119164" cy="2982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776"/>
                <a:gd name="f4" fmla="val 1696"/>
                <a:gd name="f5" fmla="val 567"/>
                <a:gd name="f6" fmla="val 1190"/>
                <a:gd name="f7" fmla="val 506"/>
                <a:gd name="f8" fmla="val 1129"/>
                <a:gd name="f9" fmla="val 5646"/>
                <a:gd name="f10" fmla="val 6270"/>
                <a:gd name="f11" fmla="val 6775"/>
                <a:gd name="f12" fmla="*/ f0 1 6776"/>
                <a:gd name="f13" fmla="*/ f1 1 1696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6776"/>
                <a:gd name="f20" fmla="*/ f17 1 1696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6776" h="1696">
                  <a:moveTo>
                    <a:pt x="f2" y="f2"/>
                  </a:moveTo>
                  <a:lnTo>
                    <a:pt x="f2" y="f5"/>
                  </a:lnTo>
                  <a:cubicBezTo>
                    <a:pt x="f2" y="f6"/>
                    <a:pt x="f7" y="f4"/>
                    <a:pt x="f8" y="f4"/>
                  </a:cubicBezTo>
                  <a:lnTo>
                    <a:pt x="f9" y="f4"/>
                  </a:lnTo>
                  <a:cubicBezTo>
                    <a:pt x="f10" y="f4"/>
                    <a:pt x="f11" y="f6"/>
                    <a:pt x="f11" y="f5"/>
                  </a:cubicBezTo>
                  <a:lnTo>
                    <a:pt x="f11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6">
                    <a:lumMod val="60000"/>
                    <a:lumOff val="4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5" name="Google Shape;5780;p66">
              <a:extLst>
                <a:ext uri="{FF2B5EF4-FFF2-40B4-BE49-F238E27FC236}">
                  <a16:creationId xmlns:a16="http://schemas.microsoft.com/office/drawing/2014/main" id="{24998626-4A92-742E-22EA-66888EFD8920}"/>
                </a:ext>
              </a:extLst>
            </p:cNvPr>
            <p:cNvSpPr/>
            <p:nvPr/>
          </p:nvSpPr>
          <p:spPr>
            <a:xfrm>
              <a:off x="6432410" y="2748311"/>
              <a:ext cx="338931" cy="1985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9273"/>
                <a:gd name="f4" fmla="val 11293"/>
                <a:gd name="f5" fmla="val 1693"/>
                <a:gd name="f6" fmla="val 756"/>
                <a:gd name="f7" fmla="val 1"/>
                <a:gd name="f8" fmla="val 759"/>
                <a:gd name="f9" fmla="val 1696"/>
                <a:gd name="f10" fmla="val 10245"/>
                <a:gd name="f11" fmla="val 7342"/>
                <a:gd name="f12" fmla="val 6092"/>
                <a:gd name="f13" fmla="val 11257"/>
                <a:gd name="f14" fmla="val 5083"/>
                <a:gd name="f15" fmla="val 12503"/>
                <a:gd name="f16" fmla="val 17020"/>
                <a:gd name="f17" fmla="val 18201"/>
                <a:gd name="f18" fmla="val 19179"/>
                <a:gd name="f19" fmla="val 5993"/>
                <a:gd name="f20" fmla="val 7167"/>
                <a:gd name="f21" fmla="val 19270"/>
                <a:gd name="f22" fmla="val 18514"/>
                <a:gd name="f23" fmla="val 17577"/>
                <a:gd name="f24" fmla="*/ f0 1 19273"/>
                <a:gd name="f25" fmla="*/ f1 1 11293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19273"/>
                <a:gd name="f32" fmla="*/ f29 1 11293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19273" h="11293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4"/>
                  </a:lnTo>
                  <a:lnTo>
                    <a:pt x="f10" y="f4"/>
                  </a:lnTo>
                  <a:lnTo>
                    <a:pt x="f10" y="f11"/>
                  </a:lnTo>
                  <a:cubicBezTo>
                    <a:pt x="f10" y="f12"/>
                    <a:pt x="f13" y="f14"/>
                    <a:pt x="f15" y="f14"/>
                  </a:cubicBezTo>
                  <a:lnTo>
                    <a:pt x="f16" y="f14"/>
                  </a:lnTo>
                  <a:cubicBezTo>
                    <a:pt x="f17" y="f14"/>
                    <a:pt x="f18" y="f19"/>
                    <a:pt x="f3" y="f20"/>
                  </a:cubicBezTo>
                  <a:lnTo>
                    <a:pt x="f3" y="f9"/>
                  </a:lnTo>
                  <a:cubicBezTo>
                    <a:pt x="f21" y="f8"/>
                    <a:pt x="f22" y="f2"/>
                    <a:pt x="f2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6">
                    <a:lumMod val="60000"/>
                    <a:lumOff val="40000"/>
                  </a:schemeClr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6" name="Google Shape;5781;p66">
              <a:extLst>
                <a:ext uri="{FF2B5EF4-FFF2-40B4-BE49-F238E27FC236}">
                  <a16:creationId xmlns:a16="http://schemas.microsoft.com/office/drawing/2014/main" id="{29EF2D69-AEF8-C02E-E87A-B80FA847EC8E}"/>
                </a:ext>
              </a:extLst>
            </p:cNvPr>
            <p:cNvSpPr/>
            <p:nvPr/>
          </p:nvSpPr>
          <p:spPr>
            <a:xfrm>
              <a:off x="6632435" y="2857554"/>
              <a:ext cx="119164" cy="297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776"/>
                <a:gd name="f4" fmla="val 1693"/>
                <a:gd name="f5" fmla="val 1129"/>
                <a:gd name="f6" fmla="val 1"/>
                <a:gd name="f7" fmla="val 506"/>
                <a:gd name="f8" fmla="val 503"/>
                <a:gd name="f9" fmla="val 1130"/>
                <a:gd name="f10" fmla="val 6775"/>
                <a:gd name="f11" fmla="val 6270"/>
                <a:gd name="f12" fmla="val 5646"/>
                <a:gd name="f13" fmla="*/ f0 1 6776"/>
                <a:gd name="f14" fmla="*/ f1 1 1693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6776"/>
                <a:gd name="f21" fmla="*/ f18 1 1693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6776" h="1693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4"/>
                  </a:lnTo>
                  <a:lnTo>
                    <a:pt x="f10" y="f4"/>
                  </a:lnTo>
                  <a:lnTo>
                    <a:pt x="f10" y="f9"/>
                  </a:lnTo>
                  <a:cubicBezTo>
                    <a:pt x="f10" y="f8"/>
                    <a:pt x="f11" y="f6"/>
                    <a:pt x="f12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accent6">
                    <a:lumMod val="60000"/>
                    <a:lumOff val="40000"/>
                  </a:schemeClr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117" name="Text Placeholder 1">
            <a:extLst>
              <a:ext uri="{FF2B5EF4-FFF2-40B4-BE49-F238E27FC236}">
                <a16:creationId xmlns:a16="http://schemas.microsoft.com/office/drawing/2014/main" id="{62062AD1-B30D-873A-4EBC-B9FF9F1BB7C8}"/>
              </a:ext>
            </a:extLst>
          </p:cNvPr>
          <p:cNvSpPr txBox="1">
            <a:spLocks/>
          </p:cNvSpPr>
          <p:nvPr/>
        </p:nvSpPr>
        <p:spPr>
          <a:xfrm>
            <a:off x="783772" y="193395"/>
            <a:ext cx="7003286" cy="407386"/>
          </a:xfrm>
          <a:prstGeom prst="rect">
            <a:avLst/>
          </a:prstGeom>
        </p:spPr>
        <p:txBody>
          <a:bodyPr anchor="ctr" anchorCtr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fa-IR" sz="3600" dirty="0">
                <a:latin typeface="Arial"/>
                <a:cs typeface="B Nazanin" panose="00000700000000000000" pitchFamily="2" charset="-78"/>
              </a:rPr>
              <a:t>مجموعه آیکون های کاملاً قابل ویرایش: </a:t>
            </a:r>
            <a:r>
              <a:rPr lang="en-US" sz="3600" dirty="0">
                <a:latin typeface="Arial"/>
                <a:cs typeface="B Nazanin" panose="00000700000000000000" pitchFamily="2" charset="-78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8762314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08">
            <a:extLst>
              <a:ext uri="{FF2B5EF4-FFF2-40B4-BE49-F238E27FC236}">
                <a16:creationId xmlns:a16="http://schemas.microsoft.com/office/drawing/2014/main" id="{836B9443-019F-D89F-C4BD-6B124052BFFC}"/>
              </a:ext>
            </a:extLst>
          </p:cNvPr>
          <p:cNvSpPr/>
          <p:nvPr/>
        </p:nvSpPr>
        <p:spPr>
          <a:xfrm>
            <a:off x="3159216" y="1373079"/>
            <a:ext cx="415402" cy="489222"/>
          </a:xfrm>
          <a:custGeom>
            <a:avLst/>
            <a:gdLst>
              <a:gd name="f0" fmla="val w"/>
              <a:gd name="f1" fmla="val h"/>
              <a:gd name="f2" fmla="val 0"/>
              <a:gd name="f3" fmla="val 341005"/>
              <a:gd name="f4" fmla="val 376812"/>
              <a:gd name="f5" fmla="val 179590"/>
              <a:gd name="f6" fmla="val 105941"/>
              <a:gd name="f7" fmla="val 189466"/>
              <a:gd name="f8" fmla="val 103284"/>
              <a:gd name="f9" fmla="val 200229"/>
              <a:gd name="f10" fmla="val 106383"/>
              <a:gd name="f11" fmla="val 207502"/>
              <a:gd name="f12" fmla="val 113978"/>
              <a:gd name="f13" fmla="val 205155"/>
              <a:gd name="f14" fmla="val 116193"/>
              <a:gd name="f15" fmla="val 198727"/>
              <a:gd name="f16" fmla="val 109493"/>
              <a:gd name="f17" fmla="val 189244"/>
              <a:gd name="f18" fmla="val 106732"/>
              <a:gd name="f19" fmla="val 180543"/>
              <a:gd name="f20" fmla="val 109027"/>
              <a:gd name="f21" fmla="val 171284"/>
              <a:gd name="f22" fmla="val 111470"/>
              <a:gd name="f23" fmla="val 164597"/>
              <a:gd name="f24" fmla="val 119184"/>
              <a:gd name="f25" fmla="val 163491"/>
              <a:gd name="f26" fmla="val 128699"/>
              <a:gd name="f27" fmla="val 160301"/>
              <a:gd name="f28" fmla="val 128192"/>
              <a:gd name="f29" fmla="val 160626"/>
              <a:gd name="f30" fmla="val 125509"/>
              <a:gd name="f31" fmla="val 161343"/>
              <a:gd name="f32" fmla="val 122953"/>
              <a:gd name="f33" fmla="val 162397"/>
              <a:gd name="f34" fmla="val 120583"/>
              <a:gd name="f35" fmla="val 163188"/>
              <a:gd name="f36" fmla="val 118806"/>
              <a:gd name="f37" fmla="val 164168"/>
              <a:gd name="f38" fmla="val 117134"/>
              <a:gd name="f39" fmla="val 165317"/>
              <a:gd name="f40" fmla="val 115593"/>
              <a:gd name="f41" fmla="val 184774"/>
              <a:gd name="f42" fmla="val 76800"/>
              <a:gd name="f43" fmla="val 189722"/>
              <a:gd name="f44" fmla="val 75892"/>
              <a:gd name="f45" fmla="val 194950"/>
              <a:gd name="f46" fmla="val 76276"/>
              <a:gd name="f47" fmla="val 199898"/>
              <a:gd name="f48" fmla="val 78055"/>
              <a:gd name="f49" fmla="val 198784"/>
              <a:gd name="f50" fmla="val 81085"/>
              <a:gd name="f51" fmla="val 190044"/>
              <a:gd name="f52" fmla="val 77951"/>
              <a:gd name="f53" fmla="val 180324"/>
              <a:gd name="f54" fmla="val 79705"/>
              <a:gd name="f55" fmla="val 173557"/>
              <a:gd name="f56" fmla="val 85636"/>
              <a:gd name="f57" fmla="val 166357"/>
              <a:gd name="f58" fmla="val 91948"/>
              <a:gd name="f59" fmla="val 163808"/>
              <a:gd name="f60" fmla="val 101834"/>
              <a:gd name="f61" fmla="val 167057"/>
              <a:gd name="f62" fmla="val 110845"/>
              <a:gd name="f63" fmla="val 163976"/>
              <a:gd name="f64" fmla="val 111813"/>
              <a:gd name="f65" fmla="val 161264"/>
              <a:gd name="f66" fmla="val 104174"/>
              <a:gd name="f67" fmla="val 162206"/>
              <a:gd name="f68" fmla="val 95982"/>
              <a:gd name="f69" fmla="val 166259"/>
              <a:gd name="f70" fmla="val 89343"/>
              <a:gd name="f71" fmla="val 171329"/>
              <a:gd name="f72" fmla="val 83298"/>
              <a:gd name="f73" fmla="val 175158"/>
              <a:gd name="f74" fmla="val 79908"/>
              <a:gd name="f75" fmla="val 179826"/>
              <a:gd name="f76" fmla="val 77708"/>
              <a:gd name="f77" fmla="val 179076"/>
              <a:gd name="f78" fmla="val 24908"/>
              <a:gd name="f79" fmla="val 173882"/>
              <a:gd name="f80" fmla="val 25821"/>
              <a:gd name="f81" fmla="val 169065"/>
              <a:gd name="f82" fmla="val 28595"/>
              <a:gd name="f83" fmla="val 165693"/>
              <a:gd name="f84" fmla="val 33023"/>
              <a:gd name="f85" fmla="val 165081"/>
              <a:gd name="f86" fmla="val 32645"/>
              <a:gd name="f87" fmla="val 164343"/>
              <a:gd name="f88" fmla="val 33841"/>
              <a:gd name="f89" fmla="val 159156"/>
              <a:gd name="f90" fmla="val 28989"/>
              <a:gd name="f91" fmla="val 147650"/>
              <a:gd name="f92" fmla="val 21890"/>
              <a:gd name="f93" fmla="val 132568"/>
              <a:gd name="f94" fmla="val 25462"/>
              <a:gd name="f95" fmla="val 125468"/>
              <a:gd name="f96" fmla="val 36968"/>
              <a:gd name="f97" fmla="val 125028"/>
              <a:gd name="f98" fmla="val 37682"/>
              <a:gd name="f99" fmla="val 124628"/>
              <a:gd name="f100" fmla="val 38410"/>
              <a:gd name="f101" fmla="val 124607"/>
              <a:gd name="f102" fmla="val 39302"/>
              <a:gd name="f103" fmla="val 121192"/>
              <a:gd name="f104" fmla="val 53871"/>
              <a:gd name="f105" fmla="val 126621"/>
              <a:gd name="f106" fmla="val 67918"/>
              <a:gd name="f107" fmla="val 137512"/>
              <a:gd name="f108" fmla="val 72288"/>
              <a:gd name="f109" fmla="val 136408"/>
              <a:gd name="f110" fmla="val 75373"/>
              <a:gd name="f111" fmla="val 125065"/>
              <a:gd name="f112" fmla="val 70889"/>
              <a:gd name="f113" fmla="val 118824"/>
              <a:gd name="f114" fmla="val 57470"/>
              <a:gd name="f115" fmla="val 120792"/>
              <a:gd name="f116" fmla="val 42874"/>
              <a:gd name="f117" fmla="val 110219"/>
              <a:gd name="f118" fmla="val 38045"/>
              <a:gd name="f119" fmla="val 97555"/>
              <a:gd name="f120" fmla="val 41998"/>
              <a:gd name="f121" fmla="val 91229"/>
              <a:gd name="f122" fmla="val 52250"/>
              <a:gd name="f123" fmla="val 86215"/>
              <a:gd name="f124" fmla="val 60377"/>
              <a:gd name="f125" fmla="val 87164"/>
              <a:gd name="f126" fmla="val 68019"/>
              <a:gd name="f127" fmla="val 90995"/>
              <a:gd name="f128" fmla="val 75559"/>
              <a:gd name="f129" fmla="val 88405"/>
              <a:gd name="f130" fmla="val 77546"/>
              <a:gd name="f131" fmla="val 86197"/>
              <a:gd name="f132" fmla="val 80074"/>
              <a:gd name="f133" fmla="val 84391"/>
              <a:gd name="f134" fmla="val 83001"/>
              <a:gd name="f135" fmla="val 75261"/>
              <a:gd name="f136" fmla="val 97799"/>
              <a:gd name="f137" fmla="val 79855"/>
              <a:gd name="f138" fmla="val 117197"/>
              <a:gd name="f139" fmla="val 94653"/>
              <a:gd name="f140" fmla="val 126328"/>
              <a:gd name="f141" fmla="val 99603"/>
              <a:gd name="f142" fmla="val 129383"/>
              <a:gd name="f143" fmla="val 105068"/>
              <a:gd name="f144" fmla="val 130901"/>
              <a:gd name="f145" fmla="val 110449"/>
              <a:gd name="f146" fmla="val 130283"/>
              <a:gd name="f147" fmla="val 111461"/>
              <a:gd name="f148" fmla="val 121556"/>
              <a:gd name="f149" fmla="val 114239"/>
              <a:gd name="f150" fmla="val 112980"/>
              <a:gd name="f151" fmla="val 118788"/>
              <a:gd name="f152" fmla="val 105103"/>
              <a:gd name="f153" fmla="val 122060"/>
              <a:gd name="f154" fmla="val 106993"/>
              <a:gd name="f155" fmla="val 117549"/>
              <a:gd name="f156" fmla="val 114804"/>
              <a:gd name="f157" fmla="val 114885"/>
              <a:gd name="f158" fmla="val 123345"/>
              <a:gd name="f159" fmla="val 114602"/>
              <a:gd name="f160" fmla="val 132066"/>
              <a:gd name="f161" fmla="val 118189"/>
              <a:gd name="f162" fmla="val 142541"/>
              <a:gd name="f163" fmla="val 127538"/>
              <a:gd name="f164" fmla="val 149533"/>
              <a:gd name="f165" fmla="val 138054"/>
              <a:gd name="f166" fmla="val 150704"/>
              <a:gd name="f167" fmla="val 138622"/>
              <a:gd name="f168" fmla="val 157584"/>
              <a:gd name="f169" fmla="val 141809"/>
              <a:gd name="f170" fmla="val 168599"/>
              <a:gd name="f171" fmla="val 152592"/>
              <a:gd name="f172" fmla="val 175355"/>
              <a:gd name="f173" fmla="val 163536"/>
              <a:gd name="f174" fmla="val 173320"/>
              <a:gd name="f175" fmla="val 163736"/>
              <a:gd name="f176" fmla="val 174011"/>
              <a:gd name="f177" fmla="val 165086"/>
              <a:gd name="f178" fmla="val 173621"/>
              <a:gd name="f179" fmla="val 165671"/>
              <a:gd name="f180" fmla="val 180699"/>
              <a:gd name="f181" fmla="val 169429"/>
              <a:gd name="f182" fmla="val 193686"/>
              <a:gd name="f183" fmla="val 183003"/>
              <a:gd name="f184" fmla="val 201168"/>
              <a:gd name="f185" fmla="val 195990"/>
              <a:gd name="f186" fmla="val 197411"/>
              <a:gd name="f187" fmla="val 196796"/>
              <a:gd name="f188" fmla="val 197178"/>
              <a:gd name="f189" fmla="val 197581"/>
              <a:gd name="f190" fmla="val 196907"/>
              <a:gd name="f191" fmla="val 198196"/>
              <a:gd name="f192" fmla="val 196260"/>
              <a:gd name="f193" fmla="val 209934"/>
              <a:gd name="f194" fmla="val 188156"/>
              <a:gd name="f195" fmla="val 215400"/>
              <a:gd name="f196" fmla="val 175007"/>
              <a:gd name="f197" fmla="val 211155"/>
              <a:gd name="f198" fmla="val 164763"/>
              <a:gd name="f199" fmla="val 205121"/>
              <a:gd name="f200" fmla="val 170199"/>
              <a:gd name="f201" fmla="val 196738"/>
              <a:gd name="f202" fmla="val 172687"/>
              <a:gd name="f203" fmla="val 188343"/>
              <a:gd name="f204" fmla="val 171472"/>
              <a:gd name="f205" fmla="val 188829"/>
              <a:gd name="f206" fmla="val 168281"/>
              <a:gd name="f207" fmla="val 198020"/>
              <a:gd name="f208" fmla="val 169602"/>
              <a:gd name="f209" fmla="val 207192"/>
              <a:gd name="f210" fmla="val 165939"/>
              <a:gd name="f211" fmla="val 212635"/>
              <a:gd name="f212" fmla="val 158774"/>
              <a:gd name="f213" fmla="val 218427"/>
              <a:gd name="f214" fmla="val 151149"/>
              <a:gd name="f215" fmla="val 218946"/>
              <a:gd name="f216" fmla="val 140953"/>
              <a:gd name="f217" fmla="val 213960"/>
              <a:gd name="f218" fmla="val 132774"/>
              <a:gd name="f219" fmla="val 216785"/>
              <a:gd name="f220" fmla="val 131210"/>
              <a:gd name="f221" fmla="val 222366"/>
              <a:gd name="f222" fmla="val 140465"/>
              <a:gd name="f223" fmla="val 221779"/>
              <a:gd name="f224" fmla="val 151983"/>
              <a:gd name="f225" fmla="val 215286"/>
              <a:gd name="f226" fmla="val 160619"/>
              <a:gd name="f227" fmla="val 213805"/>
              <a:gd name="f228" fmla="val 162105"/>
              <a:gd name="f229" fmla="val 172938"/>
              <a:gd name="f230" fmla="val 214526"/>
              <a:gd name="f231" fmla="val 186813"/>
              <a:gd name="f232" fmla="val 203421"/>
              <a:gd name="f233" fmla="val 196175"/>
              <a:gd name="f234" fmla="val 208012"/>
              <a:gd name="f235" fmla="val 206854"/>
              <a:gd name="f236" fmla="val 220050"/>
              <a:gd name="f237" fmla="val 212429"/>
              <a:gd name="f238" fmla="val 231622"/>
              <a:gd name="f239" fmla="val 209082"/>
              <a:gd name="f240" fmla="val 239377"/>
              <a:gd name="f241" fmla="val 206838"/>
              <a:gd name="f242" fmla="val 243741"/>
              <a:gd name="f243" fmla="val 201989"/>
              <a:gd name="f244" fmla="val 246092"/>
              <a:gd name="f245" fmla="val 195539"/>
              <a:gd name="f246" fmla="val 255042"/>
              <a:gd name="f247" fmla="val 199507"/>
              <a:gd name="f248" fmla="val 265290"/>
              <a:gd name="f249" fmla="val 198199"/>
              <a:gd name="f250" fmla="val 272958"/>
              <a:gd name="f251" fmla="val 192601"/>
              <a:gd name="f252" fmla="val 276795"/>
              <a:gd name="f253" fmla="val 193971"/>
              <a:gd name="f254" fmla="val 289009"/>
              <a:gd name="f255" fmla="val 194016"/>
              <a:gd name="f256" fmla="val 298363"/>
              <a:gd name="f257" fmla="val 193248"/>
              <a:gd name="f258" fmla="val 304258"/>
              <a:gd name="f259" fmla="val 183694"/>
              <a:gd name="f260" fmla="val 309343"/>
              <a:gd name="f261" fmla="val 175453"/>
              <a:gd name="f262" fmla="val 308953"/>
              <a:gd name="f263" fmla="val 165378"/>
              <a:gd name="f264" fmla="val 303795"/>
              <a:gd name="f265" fmla="val 157923"/>
              <a:gd name="f266" fmla="val 298315"/>
              <a:gd name="f267" fmla="val 164420"/>
              <a:gd name="f268" fmla="val 291041"/>
              <a:gd name="f269" fmla="val 168177"/>
              <a:gd name="f270" fmla="val 283702"/>
              <a:gd name="f271" fmla="val 168174"/>
              <a:gd name="f272" fmla="val 283555"/>
              <a:gd name="f273" fmla="val 164527"/>
              <a:gd name="f274" fmla="val 293404"/>
              <a:gd name="f275" fmla="val 164978"/>
              <a:gd name="f276" fmla="val 303289"/>
              <a:gd name="f277" fmla="val 157339"/>
              <a:gd name="f278" fmla="val 308110"/>
              <a:gd name="f279" fmla="val 145450"/>
              <a:gd name="f280" fmla="val 311022"/>
              <a:gd name="f281" fmla="val 136198"/>
              <a:gd name="f282" fmla="val 308752"/>
              <a:gd name="f283" fmla="val 126109"/>
              <a:gd name="f284" fmla="val 302169"/>
              <a:gd name="f285" fmla="val 119023"/>
              <a:gd name="f286" fmla="val 296249"/>
              <a:gd name="f287" fmla="val 127191"/>
              <a:gd name="f288" fmla="val 286098"/>
              <a:gd name="f289" fmla="val 131525"/>
              <a:gd name="f290" fmla="val 275782"/>
              <a:gd name="f291" fmla="val 130309"/>
              <a:gd name="f292" fmla="val 276183"/>
              <a:gd name="f293" fmla="val 127106"/>
              <a:gd name="f294" fmla="val 285405"/>
              <a:gd name="f295" fmla="val 128184"/>
              <a:gd name="f296" fmla="val 294478"/>
              <a:gd name="f297" fmla="val 124281"/>
              <a:gd name="f298" fmla="val 299730"/>
              <a:gd name="f299" fmla="val 116974"/>
              <a:gd name="f300" fmla="val 300207"/>
              <a:gd name="f301" fmla="val 116045"/>
              <a:gd name="f302" fmla="val 300079"/>
              <a:gd name="f303" fmla="val 107222"/>
              <a:gd name="f304" fmla="val 295342"/>
              <a:gd name="f305" fmla="val 98867"/>
              <a:gd name="f306" fmla="val 287259"/>
              <a:gd name="f307" fmla="val 93880"/>
              <a:gd name="f308" fmla="val 284295"/>
              <a:gd name="f309" fmla="val 92051"/>
              <a:gd name="f310" fmla="val 281129"/>
              <a:gd name="f311" fmla="val 90828"/>
              <a:gd name="f312" fmla="val 277855"/>
              <a:gd name="f313" fmla="val 90561"/>
              <a:gd name="f314" fmla="val 271916"/>
              <a:gd name="f315" fmla="val 104194"/>
              <a:gd name="f316" fmla="val 259881"/>
              <a:gd name="f317" fmla="val 112708"/>
              <a:gd name="f318" fmla="val 248172"/>
              <a:gd name="f319" fmla="val 111695"/>
              <a:gd name="f320" fmla="val 248002"/>
              <a:gd name="f321" fmla="val 114741"/>
              <a:gd name="f322" fmla="val 246936"/>
              <a:gd name="f323" fmla="val 117719"/>
              <a:gd name="f324" fmla="val 245089"/>
              <a:gd name="f325" fmla="val 120348"/>
              <a:gd name="f326" fmla="val 241307"/>
              <a:gd name="f327" fmla="val 125729"/>
              <a:gd name="f328" fmla="val 234825"/>
              <a:gd name="f329" fmla="val 128827"/>
              <a:gd name="f330" fmla="val 228007"/>
              <a:gd name="f331" fmla="val 128511"/>
              <a:gd name="f332" fmla="val 228158"/>
              <a:gd name="f333" fmla="val 125380"/>
              <a:gd name="f334" fmla="val 233848"/>
              <a:gd name="f335" fmla="val 125642"/>
              <a:gd name="f336" fmla="val 239262"/>
              <a:gd name="f337" fmla="val 123097"/>
              <a:gd name="f338" fmla="val 242439"/>
              <a:gd name="f339" fmla="val 118667"/>
              <a:gd name="f340" fmla="val 244071"/>
              <a:gd name="f341" fmla="val 116391"/>
              <a:gd name="f342" fmla="val 244987"/>
              <a:gd name="f343" fmla="val 113796"/>
              <a:gd name="f344" fmla="val 245116"/>
              <a:gd name="f345" fmla="val 111152"/>
              <a:gd name="f346" fmla="val 243716"/>
              <a:gd name="f347" fmla="val 110904"/>
              <a:gd name="f348" fmla="val 244539"/>
              <a:gd name="f349" fmla="val 108155"/>
              <a:gd name="f350" fmla="val 244792"/>
              <a:gd name="f351" fmla="val 106166"/>
              <a:gd name="f352" fmla="val 244131"/>
              <a:gd name="f353" fmla="val 104285"/>
              <a:gd name="f354" fmla="val 243078"/>
              <a:gd name="f355" fmla="val 102544"/>
              <a:gd name="f356" fmla="val 240257"/>
              <a:gd name="f357" fmla="val 97875"/>
              <a:gd name="f358" fmla="val 235048"/>
              <a:gd name="f359" fmla="val 94922"/>
              <a:gd name="f360" fmla="val 229344"/>
              <a:gd name="f361" fmla="val 94755"/>
              <a:gd name="f362" fmla="val 229436"/>
              <a:gd name="f363" fmla="val 91621"/>
              <a:gd name="f364" fmla="val 236268"/>
              <a:gd name="f365" fmla="val 91821"/>
              <a:gd name="f366" fmla="val 242499"/>
              <a:gd name="f367" fmla="val 95409"/>
              <a:gd name="f368" fmla="val 245850"/>
              <a:gd name="f369" fmla="val 101072"/>
              <a:gd name="f370" fmla="val 247129"/>
              <a:gd name="f371" fmla="val 103235"/>
              <a:gd name="f372" fmla="val 247915"/>
              <a:gd name="f373" fmla="val 105575"/>
              <a:gd name="f374" fmla="val 248037"/>
              <a:gd name="f375" fmla="val 107973"/>
              <a:gd name="f376" fmla="val 258268"/>
              <a:gd name="f377" fmla="val 109553"/>
              <a:gd name="f378" fmla="val 268981"/>
              <a:gd name="f379" fmla="val 102051"/>
              <a:gd name="f380" fmla="val 274232"/>
              <a:gd name="f381" fmla="val 89778"/>
              <a:gd name="f382" fmla="val 278708"/>
              <a:gd name="f383" fmla="val 77339"/>
              <a:gd name="f384" fmla="val 274020"/>
              <a:gd name="f385" fmla="val 63056"/>
              <a:gd name="f386" fmla="val 262316"/>
              <a:gd name="f387" fmla="val 55834"/>
              <a:gd name="f388" fmla="val 257734"/>
              <a:gd name="f389" fmla="val 53007"/>
              <a:gd name="f390" fmla="val 252666"/>
              <a:gd name="f391" fmla="val 51626"/>
              <a:gd name="f392" fmla="val 247691"/>
              <a:gd name="f393" fmla="val 52231"/>
              <a:gd name="f394" fmla="val 248705"/>
              <a:gd name="f395" fmla="val 60913"/>
              <a:gd name="f396" fmla="val 245967"/>
              <a:gd name="f397" fmla="val 69020"/>
              <a:gd name="f398" fmla="val 239739"/>
              <a:gd name="f399" fmla="val 74185"/>
              <a:gd name="f400" fmla="val 237649"/>
              <a:gd name="f401" fmla="val 71664"/>
              <a:gd name="f402" fmla="val 244579"/>
              <a:gd name="f403" fmla="val 65918"/>
              <a:gd name="f404" fmla="val 246481"/>
              <a:gd name="f405" fmla="val 55888"/>
              <a:gd name="f406" fmla="val 243151"/>
              <a:gd name="f407" fmla="val 45920"/>
              <a:gd name="f408" fmla="val 241194"/>
              <a:gd name="f409" fmla="val 40124"/>
              <a:gd name="f410" fmla="val 237183"/>
              <a:gd name="f411" fmla="val 35004"/>
              <a:gd name="f412" fmla="val 231542"/>
              <a:gd name="f413" fmla="val 31523"/>
              <a:gd name="f414" fmla="val 221392"/>
              <a:gd name="f415" fmla="val 25261"/>
              <a:gd name="f416" fmla="val 208864"/>
              <a:gd name="f417" fmla="val 26095"/>
              <a:gd name="f418" fmla="val 199763"/>
              <a:gd name="f419" fmla="val 32668"/>
              <a:gd name="f420" fmla="val 194721"/>
              <a:gd name="f421" fmla="val 27952"/>
              <a:gd name="f422" fmla="val 189842"/>
              <a:gd name="f423" fmla="val 24941"/>
              <a:gd name="f424" fmla="val 184271"/>
              <a:gd name="f425" fmla="val 23995"/>
              <a:gd name="f426" fmla="val 190632"/>
              <a:gd name="f427" fmla="val 62"/>
              <a:gd name="f428" fmla="val 300121"/>
              <a:gd name="f429" fmla="val 2329"/>
              <a:gd name="f430" fmla="val 391248"/>
              <a:gd name="f431" fmla="val 125645"/>
              <a:gd name="f432" fmla="val 309641"/>
              <a:gd name="f433" fmla="val 225160"/>
              <a:gd name="f434" fmla="val 282892"/>
              <a:gd name="f435" fmla="val 251229"/>
              <a:gd name="f436" fmla="val 279266"/>
              <a:gd name="f437" fmla="val 288859"/>
              <a:gd name="f438" fmla="val 302841"/>
              <a:gd name="f439" fmla="val 374772"/>
              <a:gd name="f440" fmla="val 121266"/>
              <a:gd name="f441" fmla="val 109025"/>
              <a:gd name="f442" fmla="val 322355"/>
              <a:gd name="f443" fmla="val 76580"/>
              <a:gd name="f444" fmla="val 333165"/>
              <a:gd name="f445" fmla="val 40716"/>
              <a:gd name="f446" fmla="val 329924"/>
              <a:gd name="f447" fmla="val 28778"/>
              <a:gd name="f448" fmla="val 318327"/>
              <a:gd name="f449" fmla="val 22923"/>
              <a:gd name="f450" fmla="val 311868"/>
              <a:gd name="f451" fmla="val 25422"/>
              <a:gd name="f452" fmla="val 291738"/>
              <a:gd name="f453" fmla="val 32859"/>
              <a:gd name="f454" fmla="val 276164"/>
              <a:gd name="f455" fmla="val 35235"/>
              <a:gd name="f456" fmla="val 270344"/>
              <a:gd name="f457" fmla="val 23179"/>
              <a:gd name="f458" fmla="val 268321"/>
              <a:gd name="f459" fmla="val 20618"/>
              <a:gd name="f460" fmla="val 259843"/>
              <a:gd name="f461" fmla="val 19440"/>
              <a:gd name="f462" fmla="val 251965"/>
              <a:gd name="f463" fmla="val 27377"/>
              <a:gd name="f464" fmla="val 251682"/>
              <a:gd name="f465" fmla="val 30757"/>
              <a:gd name="f466" fmla="val 247602"/>
              <a:gd name="f467" fmla="val 18516"/>
              <a:gd name="f468" fmla="val 238938"/>
              <a:gd name="f469" fmla="val 12669"/>
              <a:gd name="f470" fmla="val 232923"/>
              <a:gd name="f471" fmla="val 25811"/>
              <a:gd name="f472" fmla="val 221592"/>
              <a:gd name="f473" fmla="val 29458"/>
              <a:gd name="f474" fmla="val 212919"/>
              <a:gd name="f475" fmla="val 16679"/>
              <a:gd name="f476" fmla="val 208924"/>
              <a:gd name="f477" fmla="val 7006"/>
              <a:gd name="f478" fmla="val 203466"/>
              <a:gd name="f479" fmla="val 307"/>
              <a:gd name="f480" fmla="val 196983"/>
              <a:gd name="f481" fmla="val -2572"/>
              <a:gd name="f482" fmla="val 186228"/>
              <a:gd name="f483" fmla="val 15339"/>
              <a:gd name="f484" fmla="val 171234"/>
              <a:gd name="f485" fmla="val 31089"/>
              <a:gd name="f486" fmla="val 151672"/>
              <a:gd name="f487" fmla="val 47602"/>
              <a:gd name="f488" fmla="val 132201"/>
              <a:gd name="f489" fmla="val 33821"/>
              <a:gd name="f490" fmla="val 117353"/>
              <a:gd name="f491" fmla="val 46470"/>
              <a:gd name="f492" fmla="val 75544"/>
              <a:gd name="f493" fmla="val 66559"/>
              <a:gd name="f494" fmla="val 23813"/>
              <a:gd name="f495" fmla="val 114124"/>
              <a:gd name="f496" fmla="val -1423"/>
              <a:gd name="f497" fmla="*/ f0 1 341005"/>
              <a:gd name="f498" fmla="*/ f1 1 376812"/>
              <a:gd name="f499" fmla="val f2"/>
              <a:gd name="f500" fmla="val f3"/>
              <a:gd name="f501" fmla="val f4"/>
              <a:gd name="f502" fmla="+- f501 0 f499"/>
              <a:gd name="f503" fmla="+- f500 0 f499"/>
              <a:gd name="f504" fmla="*/ f503 1 341005"/>
              <a:gd name="f505" fmla="*/ f502 1 376812"/>
              <a:gd name="f506" fmla="*/ f499 1 f504"/>
              <a:gd name="f507" fmla="*/ f500 1 f504"/>
              <a:gd name="f508" fmla="*/ f499 1 f505"/>
              <a:gd name="f509" fmla="*/ f501 1 f505"/>
              <a:gd name="f510" fmla="*/ f506 f497 1"/>
              <a:gd name="f511" fmla="*/ f507 f497 1"/>
              <a:gd name="f512" fmla="*/ f509 f498 1"/>
              <a:gd name="f513" fmla="*/ f508 f49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10" t="f513" r="f511" b="f512"/>
            <a:pathLst>
              <a:path w="341005" h="376812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lnTo>
                  <a:pt x="f13" y="f14"/>
                </a:lnTo>
                <a:cubicBezTo>
                  <a:pt x="f15" y="f16"/>
                  <a:pt x="f17" y="f18"/>
                  <a:pt x="f19" y="f20"/>
                </a:cubicBezTo>
                <a:cubicBezTo>
                  <a:pt x="f21" y="f22"/>
                  <a:pt x="f23" y="f24"/>
                  <a:pt x="f25" y="f26"/>
                </a:cubicBezTo>
                <a:lnTo>
                  <a:pt x="f27" y="f28"/>
                </a:lnTo>
                <a:cubicBezTo>
                  <a:pt x="f29" y="f30"/>
                  <a:pt x="f31" y="f32"/>
                  <a:pt x="f33" y="f34"/>
                </a:cubicBezTo>
                <a:cubicBezTo>
                  <a:pt x="f35" y="f36"/>
                  <a:pt x="f37" y="f38"/>
                  <a:pt x="f39" y="f40"/>
                </a:cubicBezTo>
                <a:close/>
                <a:moveTo>
                  <a:pt x="f41" y="f42"/>
                </a:moveTo>
                <a:cubicBezTo>
                  <a:pt x="f43" y="f44"/>
                  <a:pt x="f45" y="f46"/>
                  <a:pt x="f47" y="f48"/>
                </a:cubicBezTo>
                <a:lnTo>
                  <a:pt x="f49" y="f50"/>
                </a:lnTo>
                <a:cubicBezTo>
                  <a:pt x="f51" y="f52"/>
                  <a:pt x="f53" y="f54"/>
                  <a:pt x="f55" y="f56"/>
                </a:cubicBezTo>
                <a:cubicBezTo>
                  <a:pt x="f57" y="f58"/>
                  <a:pt x="f59" y="f60"/>
                  <a:pt x="f61" y="f62"/>
                </a:cubicBezTo>
                <a:lnTo>
                  <a:pt x="f63" y="f64"/>
                </a:lnTo>
                <a:cubicBezTo>
                  <a:pt x="f65" y="f66"/>
                  <a:pt x="f67" y="f68"/>
                  <a:pt x="f69" y="f70"/>
                </a:cubicBezTo>
                <a:lnTo>
                  <a:pt x="f71" y="f72"/>
                </a:lnTo>
                <a:cubicBezTo>
                  <a:pt x="f73" y="f74"/>
                  <a:pt x="f75" y="f76"/>
                  <a:pt x="f41" y="f42"/>
                </a:cubicBezTo>
                <a:close/>
                <a:moveTo>
                  <a:pt x="f77" y="f78"/>
                </a:moveTo>
                <a:cubicBezTo>
                  <a:pt x="f79" y="f80"/>
                  <a:pt x="f81" y="f82"/>
                  <a:pt x="f83" y="f84"/>
                </a:cubicBezTo>
                <a:lnTo>
                  <a:pt x="f85" y="f86"/>
                </a:lnTo>
                <a:lnTo>
                  <a:pt x="f87" y="f88"/>
                </a:lnTo>
                <a:lnTo>
                  <a:pt x="f89" y="f90"/>
                </a:lnTo>
                <a:cubicBezTo>
                  <a:pt x="f91" y="f92"/>
                  <a:pt x="f93" y="f94"/>
                  <a:pt x="f95" y="f96"/>
                </a:cubicBezTo>
                <a:cubicBezTo>
                  <a:pt x="f97" y="f98"/>
                  <a:pt x="f99" y="f100"/>
                  <a:pt x="f101" y="f102"/>
                </a:cubicBezTo>
                <a:cubicBezTo>
                  <a:pt x="f103" y="f104"/>
                  <a:pt x="f105" y="f106"/>
                  <a:pt x="f107" y="f108"/>
                </a:cubicBezTo>
                <a:lnTo>
                  <a:pt x="f109" y="f110"/>
                </a:lnTo>
                <a:cubicBezTo>
                  <a:pt x="f111" y="f112"/>
                  <a:pt x="f113" y="f114"/>
                  <a:pt x="f115" y="f116"/>
                </a:cubicBezTo>
                <a:cubicBezTo>
                  <a:pt x="f117" y="f118"/>
                  <a:pt x="f119" y="f120"/>
                  <a:pt x="f121" y="f122"/>
                </a:cubicBezTo>
                <a:cubicBezTo>
                  <a:pt x="f123" y="f124"/>
                  <a:pt x="f125" y="f126"/>
                  <a:pt x="f127" y="f128"/>
                </a:cubicBezTo>
                <a:cubicBezTo>
                  <a:pt x="f129" y="f130"/>
                  <a:pt x="f131" y="f132"/>
                  <a:pt x="f133" y="f134"/>
                </a:cubicBezTo>
                <a:cubicBezTo>
                  <a:pt x="f135" y="f136"/>
                  <a:pt x="f137" y="f138"/>
                  <a:pt x="f139" y="f140"/>
                </a:cubicBezTo>
                <a:cubicBezTo>
                  <a:pt x="f141" y="f142"/>
                  <a:pt x="f143" y="f144"/>
                  <a:pt x="f145" y="f146"/>
                </a:cubicBezTo>
                <a:cubicBezTo>
                  <a:pt x="f147" y="f148"/>
                  <a:pt x="f149" y="f150"/>
                  <a:pt x="f151" y="f152"/>
                </a:cubicBezTo>
                <a:lnTo>
                  <a:pt x="f153" y="f154"/>
                </a:lnTo>
                <a:cubicBezTo>
                  <a:pt x="f155" y="f156"/>
                  <a:pt x="f157" y="f158"/>
                  <a:pt x="f159" y="f160"/>
                </a:cubicBezTo>
                <a:cubicBezTo>
                  <a:pt x="f161" y="f162"/>
                  <a:pt x="f163" y="f164"/>
                  <a:pt x="f165" y="f166"/>
                </a:cubicBezTo>
                <a:lnTo>
                  <a:pt x="f167" y="f168"/>
                </a:lnTo>
                <a:cubicBezTo>
                  <a:pt x="f169" y="f170"/>
                  <a:pt x="f171" y="f172"/>
                  <a:pt x="f173" y="f174"/>
                </a:cubicBezTo>
                <a:lnTo>
                  <a:pt x="f175" y="f176"/>
                </a:lnTo>
                <a:lnTo>
                  <a:pt x="f177" y="f178"/>
                </a:lnTo>
                <a:lnTo>
                  <a:pt x="f179" y="f180"/>
                </a:lnTo>
                <a:cubicBezTo>
                  <a:pt x="f181" y="f182"/>
                  <a:pt x="f183" y="f184"/>
                  <a:pt x="f185" y="f186"/>
                </a:cubicBezTo>
                <a:cubicBezTo>
                  <a:pt x="f187" y="f188"/>
                  <a:pt x="f189" y="f190"/>
                  <a:pt x="f191" y="f192"/>
                </a:cubicBezTo>
                <a:cubicBezTo>
                  <a:pt x="f193" y="f194"/>
                  <a:pt x="f195" y="f196"/>
                  <a:pt x="f197" y="f198"/>
                </a:cubicBezTo>
                <a:cubicBezTo>
                  <a:pt x="f199" y="f200"/>
                  <a:pt x="f201" y="f202"/>
                  <a:pt x="f203" y="f204"/>
                </a:cubicBezTo>
                <a:lnTo>
                  <a:pt x="f205" y="f206"/>
                </a:lnTo>
                <a:cubicBezTo>
                  <a:pt x="f207" y="f208"/>
                  <a:pt x="f209" y="f210"/>
                  <a:pt x="f211" y="f212"/>
                </a:cubicBezTo>
                <a:cubicBezTo>
                  <a:pt x="f213" y="f214"/>
                  <a:pt x="f215" y="f216"/>
                  <a:pt x="f217" y="f218"/>
                </a:cubicBezTo>
                <a:lnTo>
                  <a:pt x="f219" y="f220"/>
                </a:lnTo>
                <a:cubicBezTo>
                  <a:pt x="f221" y="f222"/>
                  <a:pt x="f223" y="f224"/>
                  <a:pt x="f225" y="f226"/>
                </a:cubicBezTo>
                <a:lnTo>
                  <a:pt x="f227" y="f228"/>
                </a:lnTo>
                <a:cubicBezTo>
                  <a:pt x="f215" y="f229"/>
                  <a:pt x="f230" y="f231"/>
                  <a:pt x="f232" y="f233"/>
                </a:cubicBezTo>
                <a:cubicBezTo>
                  <a:pt x="f234" y="f235"/>
                  <a:pt x="f236" y="f237"/>
                  <a:pt x="f238" y="f239"/>
                </a:cubicBezTo>
                <a:cubicBezTo>
                  <a:pt x="f240" y="f241"/>
                  <a:pt x="f242" y="f243"/>
                  <a:pt x="f244" y="f245"/>
                </a:cubicBezTo>
                <a:cubicBezTo>
                  <a:pt x="f246" y="f247"/>
                  <a:pt x="f248" y="f249"/>
                  <a:pt x="f250" y="f251"/>
                </a:cubicBezTo>
                <a:lnTo>
                  <a:pt x="f252" y="f253"/>
                </a:lnTo>
                <a:cubicBezTo>
                  <a:pt x="f254" y="f255"/>
                  <a:pt x="f256" y="f257"/>
                  <a:pt x="f258" y="f259"/>
                </a:cubicBezTo>
                <a:cubicBezTo>
                  <a:pt x="f260" y="f261"/>
                  <a:pt x="f262" y="f263"/>
                  <a:pt x="f264" y="f265"/>
                </a:cubicBezTo>
                <a:cubicBezTo>
                  <a:pt x="f266" y="f267"/>
                  <a:pt x="f268" y="f269"/>
                  <a:pt x="f270" y="f271"/>
                </a:cubicBezTo>
                <a:lnTo>
                  <a:pt x="f272" y="f273"/>
                </a:lnTo>
                <a:cubicBezTo>
                  <a:pt x="f274" y="f275"/>
                  <a:pt x="f276" y="f277"/>
                  <a:pt x="f278" y="f279"/>
                </a:cubicBezTo>
                <a:cubicBezTo>
                  <a:pt x="f280" y="f281"/>
                  <a:pt x="f282" y="f283"/>
                  <a:pt x="f284" y="f285"/>
                </a:cubicBezTo>
                <a:cubicBezTo>
                  <a:pt x="f286" y="f287"/>
                  <a:pt x="f288" y="f289"/>
                  <a:pt x="f290" y="f291"/>
                </a:cubicBezTo>
                <a:lnTo>
                  <a:pt x="f292" y="f293"/>
                </a:lnTo>
                <a:cubicBezTo>
                  <a:pt x="f294" y="f295"/>
                  <a:pt x="f296" y="f297"/>
                  <a:pt x="f298" y="f299"/>
                </a:cubicBezTo>
                <a:lnTo>
                  <a:pt x="f300" y="f301"/>
                </a:lnTo>
                <a:cubicBezTo>
                  <a:pt x="f302" y="f303"/>
                  <a:pt x="f304" y="f305"/>
                  <a:pt x="f306" y="f307"/>
                </a:cubicBezTo>
                <a:cubicBezTo>
                  <a:pt x="f308" y="f309"/>
                  <a:pt x="f310" y="f311"/>
                  <a:pt x="f312" y="f313"/>
                </a:cubicBezTo>
                <a:cubicBezTo>
                  <a:pt x="f314" y="f315"/>
                  <a:pt x="f316" y="f317"/>
                  <a:pt x="f318" y="f319"/>
                </a:cubicBezTo>
                <a:cubicBezTo>
                  <a:pt x="f320" y="f321"/>
                  <a:pt x="f322" y="f323"/>
                  <a:pt x="f324" y="f325"/>
                </a:cubicBezTo>
                <a:cubicBezTo>
                  <a:pt x="f326" y="f327"/>
                  <a:pt x="f328" y="f329"/>
                  <a:pt x="f330" y="f331"/>
                </a:cubicBezTo>
                <a:lnTo>
                  <a:pt x="f332" y="f333"/>
                </a:lnTo>
                <a:cubicBezTo>
                  <a:pt x="f334" y="f335"/>
                  <a:pt x="f336" y="f337"/>
                  <a:pt x="f338" y="f339"/>
                </a:cubicBezTo>
                <a:cubicBezTo>
                  <a:pt x="f340" y="f341"/>
                  <a:pt x="f342" y="f343"/>
                  <a:pt x="f344" y="f345"/>
                </a:cubicBezTo>
                <a:lnTo>
                  <a:pt x="f346" y="f347"/>
                </a:lnTo>
                <a:lnTo>
                  <a:pt x="f348" y="f349"/>
                </a:lnTo>
                <a:cubicBezTo>
                  <a:pt x="f350" y="f351"/>
                  <a:pt x="f352" y="f353"/>
                  <a:pt x="f354" y="f355"/>
                </a:cubicBezTo>
                <a:cubicBezTo>
                  <a:pt x="f356" y="f357"/>
                  <a:pt x="f358" y="f359"/>
                  <a:pt x="f360" y="f361"/>
                </a:cubicBezTo>
                <a:lnTo>
                  <a:pt x="f362" y="f363"/>
                </a:lnTo>
                <a:cubicBezTo>
                  <a:pt x="f364" y="f365"/>
                  <a:pt x="f366" y="f367"/>
                  <a:pt x="f368" y="f369"/>
                </a:cubicBezTo>
                <a:cubicBezTo>
                  <a:pt x="f370" y="f371"/>
                  <a:pt x="f372" y="f373"/>
                  <a:pt x="f374" y="f375"/>
                </a:cubicBezTo>
                <a:cubicBezTo>
                  <a:pt x="f376" y="f377"/>
                  <a:pt x="f378" y="f379"/>
                  <a:pt x="f380" y="f381"/>
                </a:cubicBezTo>
                <a:cubicBezTo>
                  <a:pt x="f382" y="f383"/>
                  <a:pt x="f384" y="f385"/>
                  <a:pt x="f386" y="f387"/>
                </a:cubicBezTo>
                <a:cubicBezTo>
                  <a:pt x="f388" y="f389"/>
                  <a:pt x="f390" y="f391"/>
                  <a:pt x="f392" y="f393"/>
                </a:cubicBezTo>
                <a:cubicBezTo>
                  <a:pt x="f394" y="f395"/>
                  <a:pt x="f396" y="f397"/>
                  <a:pt x="f398" y="f399"/>
                </a:cubicBezTo>
                <a:lnTo>
                  <a:pt x="f400" y="f401"/>
                </a:lnTo>
                <a:cubicBezTo>
                  <a:pt x="f402" y="f403"/>
                  <a:pt x="f404" y="f405"/>
                  <a:pt x="f406" y="f407"/>
                </a:cubicBezTo>
                <a:cubicBezTo>
                  <a:pt x="f408" y="f409"/>
                  <a:pt x="f410" y="f411"/>
                  <a:pt x="f412" y="f413"/>
                </a:cubicBezTo>
                <a:cubicBezTo>
                  <a:pt x="f414" y="f415"/>
                  <a:pt x="f416" y="f417"/>
                  <a:pt x="f418" y="f419"/>
                </a:cubicBezTo>
                <a:lnTo>
                  <a:pt x="f420" y="f421"/>
                </a:lnTo>
                <a:cubicBezTo>
                  <a:pt x="f422" y="f423"/>
                  <a:pt x="f424" y="f425"/>
                  <a:pt x="f77" y="f78"/>
                </a:cubicBezTo>
                <a:close/>
                <a:moveTo>
                  <a:pt x="f426" y="f427"/>
                </a:moveTo>
                <a:cubicBezTo>
                  <a:pt x="f428" y="f429"/>
                  <a:pt x="f430" y="f431"/>
                  <a:pt x="f432" y="f433"/>
                </a:cubicBezTo>
                <a:cubicBezTo>
                  <a:pt x="f434" y="f435"/>
                  <a:pt x="f436" y="f437"/>
                  <a:pt x="f438" y="f439"/>
                </a:cubicBezTo>
                <a:lnTo>
                  <a:pt x="f440" y="f4"/>
                </a:lnTo>
                <a:lnTo>
                  <a:pt x="f441" y="f442"/>
                </a:lnTo>
                <a:cubicBezTo>
                  <a:pt x="f443" y="f444"/>
                  <a:pt x="f445" y="f446"/>
                  <a:pt x="f447" y="f448"/>
                </a:cubicBezTo>
                <a:cubicBezTo>
                  <a:pt x="f449" y="f450"/>
                  <a:pt x="f451" y="f452"/>
                  <a:pt x="f453" y="f454"/>
                </a:cubicBezTo>
                <a:cubicBezTo>
                  <a:pt x="f455" y="f456"/>
                  <a:pt x="f457" y="f458"/>
                  <a:pt x="f459" y="f460"/>
                </a:cubicBezTo>
                <a:cubicBezTo>
                  <a:pt x="f461" y="f462"/>
                  <a:pt x="f463" y="f464"/>
                  <a:pt x="f465" y="f466"/>
                </a:cubicBezTo>
                <a:lnTo>
                  <a:pt x="f467" y="f468"/>
                </a:lnTo>
                <a:cubicBezTo>
                  <a:pt x="f469" y="f470"/>
                  <a:pt x="f471" y="f472"/>
                  <a:pt x="f473" y="f474"/>
                </a:cubicBezTo>
                <a:cubicBezTo>
                  <a:pt x="f475" y="f476"/>
                  <a:pt x="f477" y="f478"/>
                  <a:pt x="f479" y="f480"/>
                </a:cubicBezTo>
                <a:cubicBezTo>
                  <a:pt x="f481" y="f482"/>
                  <a:pt x="f483" y="f484"/>
                  <a:pt x="f485" y="f486"/>
                </a:cubicBezTo>
                <a:cubicBezTo>
                  <a:pt x="f487" y="f488"/>
                  <a:pt x="f489" y="f490"/>
                  <a:pt x="f491" y="f492"/>
                </a:cubicBezTo>
                <a:cubicBezTo>
                  <a:pt x="f493" y="f494"/>
                  <a:pt x="f495" y="f496"/>
                  <a:pt x="f426" y="f427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tx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3" name="Oval 8">
            <a:extLst>
              <a:ext uri="{FF2B5EF4-FFF2-40B4-BE49-F238E27FC236}">
                <a16:creationId xmlns:a16="http://schemas.microsoft.com/office/drawing/2014/main" id="{5F47057C-0435-DA9E-AEBD-2B7A188D439E}"/>
              </a:ext>
            </a:extLst>
          </p:cNvPr>
          <p:cNvSpPr/>
          <p:nvPr/>
        </p:nvSpPr>
        <p:spPr>
          <a:xfrm>
            <a:off x="3852312" y="1383961"/>
            <a:ext cx="436342" cy="467441"/>
          </a:xfrm>
          <a:custGeom>
            <a:avLst/>
            <a:gdLst>
              <a:gd name="f0" fmla="val w"/>
              <a:gd name="f1" fmla="val h"/>
              <a:gd name="f2" fmla="val 0"/>
              <a:gd name="f3" fmla="val 3068057"/>
              <a:gd name="f4" fmla="val 3083879"/>
              <a:gd name="f5" fmla="val 1943022"/>
              <a:gd name="f6" fmla="val 2091435"/>
              <a:gd name="f7" fmla="val 2214809"/>
              <a:gd name="f8" fmla="val 107202"/>
              <a:gd name="f9" fmla="val 2232575"/>
              <a:gd name="f10" fmla="val 249298"/>
              <a:gd name="f11" fmla="val 2066806"/>
              <a:gd name="f12" fmla="val 323095"/>
              <a:gd name="f13" fmla="val 1966497"/>
              <a:gd name="f14" fmla="val 475331"/>
              <a:gd name="f15" fmla="val 1992863"/>
              <a:gd name="f16" fmla="val 623272"/>
              <a:gd name="f17" fmla="val 2032344"/>
              <a:gd name="f18" fmla="val 614884"/>
              <a:gd name="f19" fmla="val 2007703"/>
              <a:gd name="f20" fmla="val 472429"/>
              <a:gd name="f21" fmla="val 2119863"/>
              <a:gd name="f22" fmla="val 324636"/>
              <a:gd name="f23" fmla="val 2294697"/>
              <a:gd name="f24" fmla="val 266187"/>
              <a:gd name="f25" fmla="val 2304190"/>
              <a:gd name="f26" fmla="val 260641"/>
              <a:gd name="f27" fmla="val 2314409"/>
              <a:gd name="f28" fmla="val 260119"/>
              <a:gd name="f29" fmla="val 2324748"/>
              <a:gd name="f30" fmla="val 2491310"/>
              <a:gd name="f31" fmla="val 2626336"/>
              <a:gd name="f32" fmla="val 395145"/>
              <a:gd name="f33" fmla="val 561708"/>
              <a:gd name="f34" fmla="val 2609021"/>
              <a:gd name="f35" fmla="val 647481"/>
              <a:gd name="f36" fmla="val 656343"/>
              <a:gd name="f37" fmla="val 2762823"/>
              <a:gd name="f38" fmla="val 669742"/>
              <a:gd name="f39" fmla="val 2867295"/>
              <a:gd name="f40" fmla="val 786613"/>
              <a:gd name="f41" fmla="val 927882"/>
              <a:gd name="f42" fmla="val 2850464"/>
              <a:gd name="f43" fmla="val 1011252"/>
              <a:gd name="f44" fmla="val 2978255"/>
              <a:gd name="f45" fmla="val 1064152"/>
              <a:gd name="f46" fmla="val 1190111"/>
              <a:gd name="f47" fmla="val 1337042"/>
              <a:gd name="f48" fmla="val 1418703"/>
              <a:gd name="f49" fmla="val 3040320"/>
              <a:gd name="f50" fmla="val 1493884"/>
              <a:gd name="f51" fmla="val 2992210"/>
              <a:gd name="f52" fmla="val 1551889"/>
              <a:gd name="f53" fmla="val 2909241"/>
              <a:gd name="f54" fmla="val 1651289"/>
              <a:gd name="f55" fmla="val 2791782"/>
              <a:gd name="f56" fmla="val 1696238"/>
              <a:gd name="f57" fmla="val 2686704"/>
              <a:gd name="f58" fmla="val 1660749"/>
              <a:gd name="f59" fmla="val 2673794"/>
              <a:gd name="f60" fmla="val 1698968"/>
              <a:gd name="f61" fmla="val 2768232"/>
              <a:gd name="f62" fmla="val 1730865"/>
              <a:gd name="f63" fmla="val 2870956"/>
              <a:gd name="f64" fmla="val 1707121"/>
              <a:gd name="f65" fmla="val 2955415"/>
              <a:gd name="f66" fmla="val 1640323"/>
              <a:gd name="f67" fmla="val 2993943"/>
              <a:gd name="f68" fmla="val 1688574"/>
              <a:gd name="f69" fmla="val 3012247"/>
              <a:gd name="f70" fmla="val 1750635"/>
              <a:gd name="f71" fmla="val 1816968"/>
              <a:gd name="f72" fmla="val 1986406"/>
              <a:gd name="f73" fmla="val 2892829"/>
              <a:gd name="f74" fmla="val 2127952"/>
              <a:gd name="f75" fmla="val 2733451"/>
              <a:gd name="f76" fmla="val 2161496"/>
              <a:gd name="f77" fmla="val 2570803"/>
              <a:gd name="f78" fmla="val 2185843"/>
              <a:gd name="f79" fmla="val 2422847"/>
              <a:gd name="f80" fmla="val 2122052"/>
              <a:gd name="f81" fmla="val 2373218"/>
              <a:gd name="f82" fmla="val 2004561"/>
              <a:gd name="f83" fmla="val 2397575"/>
              <a:gd name="f84" fmla="val 1987765"/>
              <a:gd name="f85" fmla="val 2417022"/>
              <a:gd name="f86" fmla="val 1964396"/>
              <a:gd name="f87" fmla="val 2431421"/>
              <a:gd name="f88" fmla="val 1936987"/>
              <a:gd name="f89" fmla="val 2469123"/>
              <a:gd name="f90" fmla="val 1865220"/>
              <a:gd name="f91" fmla="val 2466430"/>
              <a:gd name="f92" fmla="val 1776674"/>
              <a:gd name="f93" fmla="val 2424327"/>
              <a:gd name="f94" fmla="val 1703750"/>
              <a:gd name="f95" fmla="val 2390880"/>
              <a:gd name="f96" fmla="val 1723060"/>
              <a:gd name="f97" fmla="val 2426033"/>
              <a:gd name="f98" fmla="val 1783948"/>
              <a:gd name="f99" fmla="val 2428758"/>
              <a:gd name="f100" fmla="val 1857660"/>
              <a:gd name="f101" fmla="val 2398065"/>
              <a:gd name="f102" fmla="val 1917447"/>
              <a:gd name="f103" fmla="val 2386618"/>
              <a:gd name="f104" fmla="val 1939743"/>
              <a:gd name="f105" fmla="val 2371177"/>
              <a:gd name="f106" fmla="val 1958844"/>
              <a:gd name="f107" fmla="val 2348681"/>
              <a:gd name="f108" fmla="val 1969064"/>
              <a:gd name="f109" fmla="val 2314536"/>
              <a:gd name="f110" fmla="val 1978212"/>
              <a:gd name="f111" fmla="val 2320989"/>
              <a:gd name="f112" fmla="val 1994504"/>
              <a:gd name="f113" fmla="val 2292439"/>
              <a:gd name="f114" fmla="val 2010252"/>
              <a:gd name="f115" fmla="val 2259301"/>
              <a:gd name="f116" fmla="val 2017439"/>
              <a:gd name="f117" fmla="val 2224883"/>
              <a:gd name="f118" fmla="val 2015050"/>
              <a:gd name="f119" fmla="val 2157880"/>
              <a:gd name="f120" fmla="val 2010397"/>
              <a:gd name="f121" fmla="val 2096183"/>
              <a:gd name="f122" fmla="val 1970105"/>
              <a:gd name="f123" fmla="val 2062112"/>
              <a:gd name="f124" fmla="val 1908746"/>
              <a:gd name="f125" fmla="val 2028307"/>
              <a:gd name="f126" fmla="val 1927422"/>
              <a:gd name="f127" fmla="val 2069101"/>
              <a:gd name="f128" fmla="val 2000945"/>
              <a:gd name="f129" fmla="val 2143517"/>
              <a:gd name="f130" fmla="val 2048870"/>
              <a:gd name="f131" fmla="val 2224395"/>
              <a:gd name="f132" fmla="val 2053708"/>
              <a:gd name="f133" fmla="val 2263912"/>
              <a:gd name="f134" fmla="val 2056070"/>
              <a:gd name="f135" fmla="val 2302036"/>
              <a:gd name="f136" fmla="val 2047984"/>
              <a:gd name="f137" fmla="val 2335071"/>
              <a:gd name="f138" fmla="val 2030056"/>
              <a:gd name="f139" fmla="val 2400196"/>
              <a:gd name="f140" fmla="val 2159379"/>
              <a:gd name="f141" fmla="val 2567325"/>
              <a:gd name="f142" fmla="val 2230480"/>
              <a:gd name="f143" fmla="val 2748680"/>
              <a:gd name="f144" fmla="val 2204554"/>
              <a:gd name="f145" fmla="val 2767068"/>
              <a:gd name="f146" fmla="val 2240602"/>
              <a:gd name="f147" fmla="val 2774723"/>
              <a:gd name="f148" fmla="val 2281713"/>
              <a:gd name="f149" fmla="val 2324613"/>
              <a:gd name="f150" fmla="val 2444667"/>
              <a:gd name="f151" fmla="val 2714770"/>
              <a:gd name="f152" fmla="val 2550720"/>
              <a:gd name="f153" fmla="val 2619461"/>
              <a:gd name="f154" fmla="val 2609132"/>
              <a:gd name="f155" fmla="val 2594093"/>
              <a:gd name="f156" fmla="val 2739763"/>
              <a:gd name="f157" fmla="val 2496512"/>
              <a:gd name="f158" fmla="val 2844553"/>
              <a:gd name="f159" fmla="val 2368919"/>
              <a:gd name="f160" fmla="val 2876858"/>
              <a:gd name="f161" fmla="val 2184369"/>
              <a:gd name="f162" fmla="val 2908073"/>
              <a:gd name="f163" fmla="val 2016372"/>
              <a:gd name="f164" fmla="val 2826285"/>
              <a:gd name="f165" fmla="val 1978290"/>
              <a:gd name="f166" fmla="val 2684161"/>
              <a:gd name="f167" fmla="val 1939323"/>
              <a:gd name="f168" fmla="val 2694602"/>
              <a:gd name="f169" fmla="val 1970494"/>
              <a:gd name="f170" fmla="val 2810931"/>
              <a:gd name="f171" fmla="val 2075973"/>
              <a:gd name="f172" fmla="val 2892306"/>
              <a:gd name="f173" fmla="val 2210223"/>
              <a:gd name="f174" fmla="val 2912307"/>
              <a:gd name="f175" fmla="val 2165434"/>
              <a:gd name="f176" fmla="val 3014618"/>
              <a:gd name="f177" fmla="val 2062317"/>
              <a:gd name="f178" fmla="val 1804718"/>
              <a:gd name="f179" fmla="val 1736151"/>
              <a:gd name="f180" fmla="val 2990782"/>
              <a:gd name="f181" fmla="val 1657612"/>
              <a:gd name="f182" fmla="val 2862428"/>
              <a:gd name="f183" fmla="val 1632100"/>
              <a:gd name="f184" fmla="val 2775963"/>
              <a:gd name="f185" fmla="val 1598588"/>
              <a:gd name="f186" fmla="val 2449530"/>
              <a:gd name="f187" fmla="val 1653064"/>
              <a:gd name="f188" fmla="val 2147091"/>
              <a:gd name="f189" fmla="val 1775302"/>
              <a:gd name="f190" fmla="val 2294672"/>
              <a:gd name="f191" fmla="val 1947360"/>
              <a:gd name="f192" fmla="val 2360889"/>
              <a:gd name="f193" fmla="val 2101389"/>
              <a:gd name="f194" fmla="val 2319520"/>
              <a:gd name="f195" fmla="val 2085913"/>
              <a:gd name="f196" fmla="val 2268654"/>
              <a:gd name="f197" fmla="val 1935632"/>
              <a:gd name="f198" fmla="val 2308197"/>
              <a:gd name="f199" fmla="val 1765039"/>
              <a:gd name="f200" fmla="val 2228547"/>
              <a:gd name="f201" fmla="val 1652548"/>
              <a:gd name="f202" fmla="val 2065927"/>
              <a:gd name="f203" fmla="val 1594744"/>
              <a:gd name="f204" fmla="val 1988631"/>
              <a:gd name="f205" fmla="val 1552933"/>
              <a:gd name="f206" fmla="val 1543383"/>
              <a:gd name="f207" fmla="val 1647107"/>
              <a:gd name="f208" fmla="val 1210118"/>
              <a:gd name="f209" fmla="val 1757451"/>
              <a:gd name="f210" fmla="val 1073526"/>
              <a:gd name="f211" fmla="val 1924310"/>
              <a:gd name="f212" fmla="val 1023711"/>
              <a:gd name="f213" fmla="val 2044795"/>
              <a:gd name="f214" fmla="val 1095494"/>
              <a:gd name="f215" fmla="val 2046624"/>
              <a:gd name="f216" fmla="val 1092427"/>
              <a:gd name="f217" fmla="val 2044963"/>
              <a:gd name="f218" fmla="val 1115904"/>
              <a:gd name="f219" fmla="val 2049817"/>
              <a:gd name="f220" fmla="val 1139574"/>
              <a:gd name="f221" fmla="val 2059741"/>
              <a:gd name="f222" fmla="val 1162003"/>
              <a:gd name="f223" fmla="val 2085174"/>
              <a:gd name="f224" fmla="val 1219476"/>
              <a:gd name="f225" fmla="val 2140055"/>
              <a:gd name="f226" fmla="val 1259997"/>
              <a:gd name="f227" fmla="val 2204060"/>
              <a:gd name="f228" fmla="val 1268556"/>
              <a:gd name="f229" fmla="val 2208020"/>
              <a:gd name="f230" fmla="val 1238949"/>
              <a:gd name="f231" fmla="val 2154665"/>
              <a:gd name="f232" fmla="val 1231814"/>
              <a:gd name="f233" fmla="val 2108853"/>
              <a:gd name="f234" fmla="val 1198319"/>
              <a:gd name="f235" fmla="val 2087448"/>
              <a:gd name="f236" fmla="val 1150798"/>
              <a:gd name="f237" fmla="val 2064784"/>
              <a:gd name="f238" fmla="val 1100476"/>
              <a:gd name="f239" fmla="val 2073123"/>
              <a:gd name="f240" fmla="val 1042569"/>
              <a:gd name="f241" fmla="val 2109077"/>
              <a:gd name="f242" fmla="val 1000639"/>
              <a:gd name="f243" fmla="val 2142987"/>
              <a:gd name="f244" fmla="val 961090"/>
              <a:gd name="f245" fmla="val 2196315"/>
              <a:gd name="f246" fmla="val 941798"/>
              <a:gd name="f247" fmla="val 2249471"/>
              <a:gd name="f248" fmla="val 949847"/>
              <a:gd name="f249" fmla="val 2253988"/>
              <a:gd name="f250" fmla="val 920317"/>
              <a:gd name="f251" fmla="val 2190211"/>
              <a:gd name="f252" fmla="val 910645"/>
              <a:gd name="f253" fmla="val 2126205"/>
              <a:gd name="f254" fmla="val 934132"/>
              <a:gd name="f255" fmla="val 2085632"/>
              <a:gd name="f256" fmla="val 982099"/>
              <a:gd name="f257" fmla="val 2052614"/>
              <a:gd name="f258" fmla="val 1055246"/>
              <a:gd name="f259" fmla="val 1928226"/>
              <a:gd name="f260" fmla="val 988072"/>
              <a:gd name="f261" fmla="val 1765306"/>
              <a:gd name="f262" fmla="val 1028878"/>
              <a:gd name="f263" fmla="val 1646726"/>
              <a:gd name="f264" fmla="val 1149851"/>
              <a:gd name="f265" fmla="val 1576863"/>
              <a:gd name="f266" fmla="val 1018908"/>
              <a:gd name="f267" fmla="val 1584053"/>
              <a:gd name="f268" fmla="val 461235"/>
              <a:gd name="f269" fmla="val 1633436"/>
              <a:gd name="f270" fmla="val 269593"/>
              <a:gd name="f271" fmla="val 1697428"/>
              <a:gd name="f272" fmla="val 119029"/>
              <a:gd name="f273" fmla="val 1776459"/>
              <a:gd name="f274" fmla="val 1125035"/>
              <a:gd name="f275" fmla="val 1263339"/>
              <a:gd name="f276" fmla="val 1331906"/>
              <a:gd name="f277" fmla="val 93097"/>
              <a:gd name="f278" fmla="val 1410445"/>
              <a:gd name="f279" fmla="val 221451"/>
              <a:gd name="f280" fmla="val 1435957"/>
              <a:gd name="f281" fmla="val 307916"/>
              <a:gd name="f282" fmla="val 1469469"/>
              <a:gd name="f283" fmla="val 634350"/>
              <a:gd name="f284" fmla="val 1414993"/>
              <a:gd name="f285" fmla="val 936788"/>
              <a:gd name="f286" fmla="val 1292755"/>
              <a:gd name="f287" fmla="val 789207"/>
              <a:gd name="f288" fmla="val 1120697"/>
              <a:gd name="f289" fmla="val 722990"/>
              <a:gd name="f290" fmla="val 966668"/>
              <a:gd name="f291" fmla="val 764359"/>
              <a:gd name="f292" fmla="val 982144"/>
              <a:gd name="f293" fmla="val 815225"/>
              <a:gd name="f294" fmla="val 1132425"/>
              <a:gd name="f295" fmla="val 775682"/>
              <a:gd name="f296" fmla="val 1303018"/>
              <a:gd name="f297" fmla="val 855332"/>
              <a:gd name="f298" fmla="val 1415509"/>
              <a:gd name="f299" fmla="val 1017952"/>
              <a:gd name="f300" fmla="val 1473313"/>
              <a:gd name="f301" fmla="val 1095249"/>
              <a:gd name="f302" fmla="val 1515123"/>
              <a:gd name="f303" fmla="val 1540497"/>
              <a:gd name="f304" fmla="val 1420950"/>
              <a:gd name="f305" fmla="val 1873762"/>
              <a:gd name="f306" fmla="val 1310606"/>
              <a:gd name="f307" fmla="val 2010353"/>
              <a:gd name="f308" fmla="val 1143747"/>
              <a:gd name="f309" fmla="val 2060168"/>
              <a:gd name="f310" fmla="val 1023262"/>
              <a:gd name="f311" fmla="val 1988385"/>
              <a:gd name="f312" fmla="val 1021433"/>
              <a:gd name="f313" fmla="val 1991453"/>
              <a:gd name="f314" fmla="val 1023094"/>
              <a:gd name="f315" fmla="val 1967976"/>
              <a:gd name="f316" fmla="val 1018240"/>
              <a:gd name="f317" fmla="val 1944306"/>
              <a:gd name="f318" fmla="val 1008316"/>
              <a:gd name="f319" fmla="val 1921877"/>
              <a:gd name="f320" fmla="val 982883"/>
              <a:gd name="f321" fmla="val 1864403"/>
              <a:gd name="f322" fmla="val 928002"/>
              <a:gd name="f323" fmla="val 1823883"/>
              <a:gd name="f324" fmla="val 863997"/>
              <a:gd name="f325" fmla="val 1815323"/>
              <a:gd name="f326" fmla="val 860037"/>
              <a:gd name="f327" fmla="val 1844930"/>
              <a:gd name="f328" fmla="val 913392"/>
              <a:gd name="f329" fmla="val 1852066"/>
              <a:gd name="f330" fmla="val 959204"/>
              <a:gd name="f331" fmla="val 1885560"/>
              <a:gd name="f332" fmla="val 980609"/>
              <a:gd name="f333" fmla="val 1933082"/>
              <a:gd name="f334" fmla="val 1003273"/>
              <a:gd name="f335" fmla="val 1983404"/>
              <a:gd name="f336" fmla="val 994934"/>
              <a:gd name="f337" fmla="val 2041310"/>
              <a:gd name="f338" fmla="val 958980"/>
              <a:gd name="f339" fmla="val 2083241"/>
              <a:gd name="f340" fmla="val 925070"/>
              <a:gd name="f341" fmla="val 2122789"/>
              <a:gd name="f342" fmla="val 871742"/>
              <a:gd name="f343" fmla="val 2142082"/>
              <a:gd name="f344" fmla="val 818586"/>
              <a:gd name="f345" fmla="val 2134033"/>
              <a:gd name="f346" fmla="val 814069"/>
              <a:gd name="f347" fmla="val 2163562"/>
              <a:gd name="f348" fmla="val 877846"/>
              <a:gd name="f349" fmla="val 2173235"/>
              <a:gd name="f350" fmla="val 941852"/>
              <a:gd name="f351" fmla="val 2149747"/>
              <a:gd name="f352" fmla="val 982425"/>
              <a:gd name="f353" fmla="val 2101780"/>
              <a:gd name="f354" fmla="val 1015443"/>
              <a:gd name="f355" fmla="val 2028633"/>
              <a:gd name="f356" fmla="val 1139831"/>
              <a:gd name="f357" fmla="val 2095808"/>
              <a:gd name="f358" fmla="val 1302751"/>
              <a:gd name="f359" fmla="val 2055001"/>
              <a:gd name="f360" fmla="val 1421331"/>
              <a:gd name="f361" fmla="val 1934029"/>
              <a:gd name="f362" fmla="val 1491194"/>
              <a:gd name="f363" fmla="val 2064971"/>
              <a:gd name="f364" fmla="val 1484003"/>
              <a:gd name="f365" fmla="val 2622644"/>
              <a:gd name="f366" fmla="val 1434621"/>
              <a:gd name="f367" fmla="val 2814287"/>
              <a:gd name="f368" fmla="val 1370629"/>
              <a:gd name="f369" fmla="val 2964850"/>
              <a:gd name="f370" fmla="val 1291598"/>
              <a:gd name="f371" fmla="val 976622"/>
              <a:gd name="f372" fmla="val 853248"/>
              <a:gd name="f373" fmla="val 2976677"/>
              <a:gd name="f374" fmla="val 835482"/>
              <a:gd name="f375" fmla="val 2834581"/>
              <a:gd name="f376" fmla="val 1001251"/>
              <a:gd name="f377" fmla="val 2760784"/>
              <a:gd name="f378" fmla="val 1101560"/>
              <a:gd name="f379" fmla="val 2608549"/>
              <a:gd name="f380" fmla="val 1075194"/>
              <a:gd name="f381" fmla="val 2460607"/>
              <a:gd name="f382" fmla="val 1035713"/>
              <a:gd name="f383" fmla="val 2468996"/>
              <a:gd name="f384" fmla="val 1060354"/>
              <a:gd name="f385" fmla="val 2611450"/>
              <a:gd name="f386" fmla="val 948194"/>
              <a:gd name="f387" fmla="val 2759243"/>
              <a:gd name="f388" fmla="val 773360"/>
              <a:gd name="f389" fmla="val 2817692"/>
              <a:gd name="f390" fmla="val 763867"/>
              <a:gd name="f391" fmla="val 2823239"/>
              <a:gd name="f392" fmla="val 753648"/>
              <a:gd name="f393" fmla="val 2823760"/>
              <a:gd name="f394" fmla="val 743309"/>
              <a:gd name="f395" fmla="val 576747"/>
              <a:gd name="f396" fmla="val 441721"/>
              <a:gd name="f397" fmla="val 2688734"/>
              <a:gd name="f398" fmla="val 2522172"/>
              <a:gd name="f399" fmla="val 459036"/>
              <a:gd name="f400" fmla="val 2436399"/>
              <a:gd name="f401" fmla="val 2427537"/>
              <a:gd name="f402" fmla="val 305234"/>
              <a:gd name="f403" fmla="val 2414137"/>
              <a:gd name="f404" fmla="val 200762"/>
              <a:gd name="f405" fmla="val 2297266"/>
              <a:gd name="f406" fmla="val 2155997"/>
              <a:gd name="f407" fmla="val 217593"/>
              <a:gd name="f408" fmla="val 2072628"/>
              <a:gd name="f409" fmla="val 89802"/>
              <a:gd name="f410" fmla="val 2019727"/>
              <a:gd name="f411" fmla="val 1893768"/>
              <a:gd name="f412" fmla="val 1746838"/>
              <a:gd name="f413" fmla="val 1665177"/>
              <a:gd name="f414" fmla="val 27737"/>
              <a:gd name="f415" fmla="val 1589996"/>
              <a:gd name="f416" fmla="val 75847"/>
              <a:gd name="f417" fmla="val 1531990"/>
              <a:gd name="f418" fmla="val 158816"/>
              <a:gd name="f419" fmla="val 1432590"/>
              <a:gd name="f420" fmla="val 276275"/>
              <a:gd name="f421" fmla="val 1387641"/>
              <a:gd name="f422" fmla="val 381353"/>
              <a:gd name="f423" fmla="val 1423131"/>
              <a:gd name="f424" fmla="val 394263"/>
              <a:gd name="f425" fmla="val 1384911"/>
              <a:gd name="f426" fmla="val 299825"/>
              <a:gd name="f427" fmla="val 1353014"/>
              <a:gd name="f428" fmla="val 197101"/>
              <a:gd name="f429" fmla="val 1376758"/>
              <a:gd name="f430" fmla="val 112642"/>
              <a:gd name="f431" fmla="val 1443556"/>
              <a:gd name="f432" fmla="val 74114"/>
              <a:gd name="f433" fmla="val 1395305"/>
              <a:gd name="f434" fmla="val 55810"/>
              <a:gd name="f435" fmla="val 1333244"/>
              <a:gd name="f436" fmla="val 1266911"/>
              <a:gd name="f437" fmla="val 1097473"/>
              <a:gd name="f438" fmla="val 175228"/>
              <a:gd name="f439" fmla="val 955927"/>
              <a:gd name="f440" fmla="val 334606"/>
              <a:gd name="f441" fmla="val 922383"/>
              <a:gd name="f442" fmla="val 497254"/>
              <a:gd name="f443" fmla="val 898036"/>
              <a:gd name="f444" fmla="val 645210"/>
              <a:gd name="f445" fmla="val 961827"/>
              <a:gd name="f446" fmla="val 694839"/>
              <a:gd name="f447" fmla="val 1079319"/>
              <a:gd name="f448" fmla="val 670482"/>
              <a:gd name="f449" fmla="val 1096114"/>
              <a:gd name="f450" fmla="val 651035"/>
              <a:gd name="f451" fmla="val 1119484"/>
              <a:gd name="f452" fmla="val 636636"/>
              <a:gd name="f453" fmla="val 1146893"/>
              <a:gd name="f454" fmla="val 598934"/>
              <a:gd name="f455" fmla="val 1218660"/>
              <a:gd name="f456" fmla="val 601627"/>
              <a:gd name="f457" fmla="val 1307205"/>
              <a:gd name="f458" fmla="val 643730"/>
              <a:gd name="f459" fmla="val 1380130"/>
              <a:gd name="f460" fmla="val 677177"/>
              <a:gd name="f461" fmla="val 1360819"/>
              <a:gd name="f462" fmla="val 642024"/>
              <a:gd name="f463" fmla="val 1299932"/>
              <a:gd name="f464" fmla="val 639299"/>
              <a:gd name="f465" fmla="val 1226219"/>
              <a:gd name="f466" fmla="val 669992"/>
              <a:gd name="f467" fmla="val 1166433"/>
              <a:gd name="f468" fmla="val 681439"/>
              <a:gd name="f469" fmla="val 1144136"/>
              <a:gd name="f470" fmla="val 696880"/>
              <a:gd name="f471" fmla="val 1125036"/>
              <a:gd name="f472" fmla="val 719376"/>
              <a:gd name="f473" fmla="val 1114815"/>
              <a:gd name="f474" fmla="val 753521"/>
              <a:gd name="f475" fmla="val 1105667"/>
              <a:gd name="f476" fmla="val 747068"/>
              <a:gd name="f477" fmla="val 1089375"/>
              <a:gd name="f478" fmla="val 775618"/>
              <a:gd name="f479" fmla="val 1073627"/>
              <a:gd name="f480" fmla="val 808756"/>
              <a:gd name="f481" fmla="val 1066440"/>
              <a:gd name="f482" fmla="val 843174"/>
              <a:gd name="f483" fmla="val 1068829"/>
              <a:gd name="f484" fmla="val 910177"/>
              <a:gd name="f485" fmla="val 1073482"/>
              <a:gd name="f486" fmla="val 971874"/>
              <a:gd name="f487" fmla="val 1113774"/>
              <a:gd name="f488" fmla="val 1005945"/>
              <a:gd name="f489" fmla="val 1175134"/>
              <a:gd name="f490" fmla="val 1039750"/>
              <a:gd name="f491" fmla="val 1156458"/>
              <a:gd name="f492" fmla="val 998956"/>
              <a:gd name="f493" fmla="val 1082934"/>
              <a:gd name="f494" fmla="val 924540"/>
              <a:gd name="f495" fmla="val 1035010"/>
              <a:gd name="f496" fmla="val 843662"/>
              <a:gd name="f497" fmla="val 1030172"/>
              <a:gd name="f498" fmla="val 804145"/>
              <a:gd name="f499" fmla="val 1027809"/>
              <a:gd name="f500" fmla="val 766021"/>
              <a:gd name="f501" fmla="val 1035895"/>
              <a:gd name="f502" fmla="val 732986"/>
              <a:gd name="f503" fmla="val 1053824"/>
              <a:gd name="f504" fmla="val 667861"/>
              <a:gd name="f505" fmla="val 924500"/>
              <a:gd name="f506" fmla="val 500732"/>
              <a:gd name="f507" fmla="val 853399"/>
              <a:gd name="f508" fmla="val 319377"/>
              <a:gd name="f509" fmla="val 879325"/>
              <a:gd name="f510" fmla="val 300989"/>
              <a:gd name="f511" fmla="val 843277"/>
              <a:gd name="f512" fmla="val 293334"/>
              <a:gd name="f513" fmla="val 802167"/>
              <a:gd name="f514" fmla="val 759266"/>
              <a:gd name="f515" fmla="val 639212"/>
              <a:gd name="f516" fmla="val 353287"/>
              <a:gd name="f517" fmla="val 533159"/>
              <a:gd name="f518" fmla="val 448596"/>
              <a:gd name="f519" fmla="val 474747"/>
              <a:gd name="f520" fmla="val 473964"/>
              <a:gd name="f521" fmla="val 344116"/>
              <a:gd name="f522" fmla="val 571545"/>
              <a:gd name="f523" fmla="val 239326"/>
              <a:gd name="f524" fmla="val 699138"/>
              <a:gd name="f525" fmla="val 207021"/>
              <a:gd name="f526" fmla="val 883688"/>
              <a:gd name="f527" fmla="val 175806"/>
              <a:gd name="f528" fmla="val 1051685"/>
              <a:gd name="f529" fmla="val 257594"/>
              <a:gd name="f530" fmla="val 1089767"/>
              <a:gd name="f531" fmla="val 399718"/>
              <a:gd name="f532" fmla="val 1128734"/>
              <a:gd name="f533" fmla="val 389277"/>
              <a:gd name="f534" fmla="val 1097563"/>
              <a:gd name="f535" fmla="val 272948"/>
              <a:gd name="f536" fmla="val 992084"/>
              <a:gd name="f537" fmla="val 191573"/>
              <a:gd name="f538" fmla="val 857834"/>
              <a:gd name="f539" fmla="val 171572"/>
              <a:gd name="f540" fmla="val 902623"/>
              <a:gd name="f541" fmla="val 69261"/>
              <a:gd name="f542" fmla="val 1005740"/>
              <a:gd name="f543" fmla="*/ f0 1 3068057"/>
              <a:gd name="f544" fmla="*/ f1 1 3083879"/>
              <a:gd name="f545" fmla="val f2"/>
              <a:gd name="f546" fmla="val f3"/>
              <a:gd name="f547" fmla="val f4"/>
              <a:gd name="f548" fmla="+- f547 0 f545"/>
              <a:gd name="f549" fmla="+- f546 0 f545"/>
              <a:gd name="f550" fmla="*/ f549 1 3068057"/>
              <a:gd name="f551" fmla="*/ f548 1 3083879"/>
              <a:gd name="f552" fmla="*/ f545 1 f550"/>
              <a:gd name="f553" fmla="*/ f546 1 f550"/>
              <a:gd name="f554" fmla="*/ f545 1 f551"/>
              <a:gd name="f555" fmla="*/ f547 1 f551"/>
              <a:gd name="f556" fmla="*/ f552 f543 1"/>
              <a:gd name="f557" fmla="*/ f553 f543 1"/>
              <a:gd name="f558" fmla="*/ f555 f544 1"/>
              <a:gd name="f559" fmla="*/ f554 f54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56" t="f559" r="f557" b="f558"/>
            <a:pathLst>
              <a:path w="3068057" h="3083879">
                <a:moveTo>
                  <a:pt x="f5" y="f2"/>
                </a:moveTo>
                <a:cubicBezTo>
                  <a:pt x="f6" y="f2"/>
                  <a:pt x="f7" y="f8"/>
                  <a:pt x="f9" y="f10"/>
                </a:cubicBezTo>
                <a:cubicBezTo>
                  <a:pt x="f11" y="f12"/>
                  <a:pt x="f13" y="f14"/>
                  <a:pt x="f15" y="f16"/>
                </a:cubicBezTo>
                <a:lnTo>
                  <a:pt x="f17" y="f18"/>
                </a:lnTo>
                <a:cubicBezTo>
                  <a:pt x="f19" y="f20"/>
                  <a:pt x="f21" y="f22"/>
                  <a:pt x="f23" y="f24"/>
                </a:cubicBezTo>
                <a:cubicBezTo>
                  <a:pt x="f25" y="f26"/>
                  <a:pt x="f27" y="f28"/>
                  <a:pt x="f29" y="f28"/>
                </a:cubicBezTo>
                <a:cubicBezTo>
                  <a:pt x="f30" y="f28"/>
                  <a:pt x="f31" y="f32"/>
                  <a:pt x="f31" y="f33"/>
                </a:cubicBezTo>
                <a:lnTo>
                  <a:pt x="f34" y="f35"/>
                </a:lnTo>
                <a:lnTo>
                  <a:pt x="f31" y="f35"/>
                </a:lnTo>
                <a:lnTo>
                  <a:pt x="f31" y="f36"/>
                </a:lnTo>
                <a:cubicBezTo>
                  <a:pt x="f37" y="f38"/>
                  <a:pt x="f39" y="f40"/>
                  <a:pt x="f39" y="f41"/>
                </a:cubicBezTo>
                <a:lnTo>
                  <a:pt x="f42" y="f43"/>
                </a:lnTo>
                <a:cubicBezTo>
                  <a:pt x="f44" y="f45"/>
                  <a:pt x="f3" y="f46"/>
                  <a:pt x="f3" y="f47"/>
                </a:cubicBezTo>
                <a:cubicBezTo>
                  <a:pt x="f3" y="f48"/>
                  <a:pt x="f49" y="f50"/>
                  <a:pt x="f51" y="f52"/>
                </a:cubicBezTo>
                <a:cubicBezTo>
                  <a:pt x="f53" y="f54"/>
                  <a:pt x="f55" y="f56"/>
                  <a:pt x="f57" y="f58"/>
                </a:cubicBezTo>
                <a:lnTo>
                  <a:pt x="f59" y="f60"/>
                </a:lnTo>
                <a:cubicBezTo>
                  <a:pt x="f61" y="f62"/>
                  <a:pt x="f63" y="f64"/>
                  <a:pt x="f65" y="f66"/>
                </a:cubicBezTo>
                <a:cubicBezTo>
                  <a:pt x="f67" y="f68"/>
                  <a:pt x="f69" y="f70"/>
                  <a:pt x="f69" y="f71"/>
                </a:cubicBezTo>
                <a:cubicBezTo>
                  <a:pt x="f69" y="f72"/>
                  <a:pt x="f73" y="f74"/>
                  <a:pt x="f75" y="f76"/>
                </a:cubicBezTo>
                <a:cubicBezTo>
                  <a:pt x="f77" y="f78"/>
                  <a:pt x="f79" y="f80"/>
                  <a:pt x="f81" y="f82"/>
                </a:cubicBezTo>
                <a:cubicBezTo>
                  <a:pt x="f83" y="f84"/>
                  <a:pt x="f85" y="f86"/>
                  <a:pt x="f87" y="f88"/>
                </a:cubicBezTo>
                <a:cubicBezTo>
                  <a:pt x="f89" y="f90"/>
                  <a:pt x="f91" y="f92"/>
                  <a:pt x="f93" y="f94"/>
                </a:cubicBezTo>
                <a:lnTo>
                  <a:pt x="f95" y="f96"/>
                </a:lnTo>
                <a:cubicBezTo>
                  <a:pt x="f97" y="f98"/>
                  <a:pt x="f99" y="f100"/>
                  <a:pt x="f101" y="f102"/>
                </a:cubicBezTo>
                <a:cubicBezTo>
                  <a:pt x="f103" y="f104"/>
                  <a:pt x="f105" y="f106"/>
                  <a:pt x="f107" y="f108"/>
                </a:cubicBezTo>
                <a:lnTo>
                  <a:pt x="f109" y="f110"/>
                </a:lnTo>
                <a:lnTo>
                  <a:pt x="f111" y="f112"/>
                </a:lnTo>
                <a:cubicBezTo>
                  <a:pt x="f113" y="f114"/>
                  <a:pt x="f115" y="f116"/>
                  <a:pt x="f117" y="f118"/>
                </a:cubicBezTo>
                <a:cubicBezTo>
                  <a:pt x="f119" y="f120"/>
                  <a:pt x="f121" y="f122"/>
                  <a:pt x="f123" y="f124"/>
                </a:cubicBezTo>
                <a:lnTo>
                  <a:pt x="f125" y="f126"/>
                </a:lnTo>
                <a:cubicBezTo>
                  <a:pt x="f127" y="f128"/>
                  <a:pt x="f129" y="f130"/>
                  <a:pt x="f131" y="f132"/>
                </a:cubicBezTo>
                <a:cubicBezTo>
                  <a:pt x="f133" y="f134"/>
                  <a:pt x="f135" y="f136"/>
                  <a:pt x="f137" y="f138"/>
                </a:cubicBezTo>
                <a:cubicBezTo>
                  <a:pt x="f139" y="f140"/>
                  <a:pt x="f141" y="f142"/>
                  <a:pt x="f143" y="f144"/>
                </a:cubicBezTo>
                <a:cubicBezTo>
                  <a:pt x="f145" y="f146"/>
                  <a:pt x="f147" y="f148"/>
                  <a:pt x="f147" y="f149"/>
                </a:cubicBezTo>
                <a:cubicBezTo>
                  <a:pt x="f147" y="f150"/>
                  <a:pt x="f151" y="f152"/>
                  <a:pt x="f153" y="f154"/>
                </a:cubicBezTo>
                <a:cubicBezTo>
                  <a:pt x="f155" y="f156"/>
                  <a:pt x="f157" y="f158"/>
                  <a:pt x="f159" y="f160"/>
                </a:cubicBezTo>
                <a:cubicBezTo>
                  <a:pt x="f161" y="f162"/>
                  <a:pt x="f163" y="f164"/>
                  <a:pt x="f165" y="f166"/>
                </a:cubicBezTo>
                <a:lnTo>
                  <a:pt x="f167" y="f168"/>
                </a:lnTo>
                <a:cubicBezTo>
                  <a:pt x="f169" y="f170"/>
                  <a:pt x="f171" y="f172"/>
                  <a:pt x="f173" y="f174"/>
                </a:cubicBezTo>
                <a:cubicBezTo>
                  <a:pt x="f175" y="f176"/>
                  <a:pt x="f177" y="f4"/>
                  <a:pt x="f5" y="f4"/>
                </a:cubicBezTo>
                <a:cubicBezTo>
                  <a:pt x="f178" y="f4"/>
                  <a:pt x="f179" y="f180"/>
                  <a:pt x="f181" y="f182"/>
                </a:cubicBezTo>
                <a:cubicBezTo>
                  <a:pt x="f183" y="f184"/>
                  <a:pt x="f185" y="f186"/>
                  <a:pt x="f187" y="f188"/>
                </a:cubicBezTo>
                <a:cubicBezTo>
                  <a:pt x="f189" y="f190"/>
                  <a:pt x="f191" y="f192"/>
                  <a:pt x="f193" y="f194"/>
                </a:cubicBezTo>
                <a:lnTo>
                  <a:pt x="f195" y="f196"/>
                </a:lnTo>
                <a:cubicBezTo>
                  <a:pt x="f197" y="f198"/>
                  <a:pt x="f199" y="f200"/>
                  <a:pt x="f201" y="f202"/>
                </a:cubicBezTo>
                <a:cubicBezTo>
                  <a:pt x="f203" y="f204"/>
                  <a:pt x="f205" y="f206"/>
                  <a:pt x="f207" y="f208"/>
                </a:cubicBezTo>
                <a:cubicBezTo>
                  <a:pt x="f209" y="f210"/>
                  <a:pt x="f211" y="f212"/>
                  <a:pt x="f213" y="f214"/>
                </a:cubicBezTo>
                <a:lnTo>
                  <a:pt x="f215" y="f216"/>
                </a:lnTo>
                <a:cubicBezTo>
                  <a:pt x="f217" y="f218"/>
                  <a:pt x="f219" y="f220"/>
                  <a:pt x="f221" y="f222"/>
                </a:cubicBezTo>
                <a:cubicBezTo>
                  <a:pt x="f223" y="f224"/>
                  <a:pt x="f225" y="f226"/>
                  <a:pt x="f227" y="f228"/>
                </a:cubicBezTo>
                <a:lnTo>
                  <a:pt x="f229" y="f230"/>
                </a:lnTo>
                <a:cubicBezTo>
                  <a:pt x="f231" y="f232"/>
                  <a:pt x="f233" y="f234"/>
                  <a:pt x="f235" y="f236"/>
                </a:cubicBezTo>
                <a:cubicBezTo>
                  <a:pt x="f237" y="f238"/>
                  <a:pt x="f239" y="f240"/>
                  <a:pt x="f241" y="f242"/>
                </a:cubicBezTo>
                <a:cubicBezTo>
                  <a:pt x="f243" y="f244"/>
                  <a:pt x="f245" y="f246"/>
                  <a:pt x="f247" y="f248"/>
                </a:cubicBezTo>
                <a:lnTo>
                  <a:pt x="f249" y="f250"/>
                </a:lnTo>
                <a:cubicBezTo>
                  <a:pt x="f251" y="f252"/>
                  <a:pt x="f253" y="f254"/>
                  <a:pt x="f255" y="f256"/>
                </a:cubicBezTo>
                <a:lnTo>
                  <a:pt x="f257" y="f258"/>
                </a:lnTo>
                <a:cubicBezTo>
                  <a:pt x="f259" y="f260"/>
                  <a:pt x="f261" y="f262"/>
                  <a:pt x="f263" y="f264"/>
                </a:cubicBezTo>
                <a:cubicBezTo>
                  <a:pt x="f265" y="f266"/>
                  <a:pt x="f267" y="f268"/>
                  <a:pt x="f269" y="f270"/>
                </a:cubicBezTo>
                <a:cubicBezTo>
                  <a:pt x="f271" y="f272"/>
                  <a:pt x="f273" y="f2"/>
                  <a:pt x="f5" y="f2"/>
                </a:cubicBezTo>
                <a:close/>
                <a:moveTo>
                  <a:pt x="f274" y="f2"/>
                </a:moveTo>
                <a:cubicBezTo>
                  <a:pt x="f275" y="f2"/>
                  <a:pt x="f276" y="f277"/>
                  <a:pt x="f278" y="f279"/>
                </a:cubicBezTo>
                <a:cubicBezTo>
                  <a:pt x="f280" y="f281"/>
                  <a:pt x="f282" y="f283"/>
                  <a:pt x="f284" y="f285"/>
                </a:cubicBezTo>
                <a:cubicBezTo>
                  <a:pt x="f286" y="f287"/>
                  <a:pt x="f288" y="f289"/>
                  <a:pt x="f290" y="f291"/>
                </a:cubicBezTo>
                <a:lnTo>
                  <a:pt x="f292" y="f293"/>
                </a:lnTo>
                <a:cubicBezTo>
                  <a:pt x="f294" y="f295"/>
                  <a:pt x="f296" y="f297"/>
                  <a:pt x="f298" y="f299"/>
                </a:cubicBezTo>
                <a:cubicBezTo>
                  <a:pt x="f300" y="f301"/>
                  <a:pt x="f302" y="f303"/>
                  <a:pt x="f304" y="f305"/>
                </a:cubicBezTo>
                <a:cubicBezTo>
                  <a:pt x="f306" y="f307"/>
                  <a:pt x="f308" y="f309"/>
                  <a:pt x="f310" y="f311"/>
                </a:cubicBezTo>
                <a:lnTo>
                  <a:pt x="f312" y="f313"/>
                </a:lnTo>
                <a:cubicBezTo>
                  <a:pt x="f314" y="f315"/>
                  <a:pt x="f316" y="f317"/>
                  <a:pt x="f318" y="f319"/>
                </a:cubicBezTo>
                <a:cubicBezTo>
                  <a:pt x="f320" y="f321"/>
                  <a:pt x="f322" y="f323"/>
                  <a:pt x="f324" y="f325"/>
                </a:cubicBezTo>
                <a:lnTo>
                  <a:pt x="f326" y="f327"/>
                </a:lnTo>
                <a:cubicBezTo>
                  <a:pt x="f328" y="f329"/>
                  <a:pt x="f330" y="f331"/>
                  <a:pt x="f332" y="f333"/>
                </a:cubicBezTo>
                <a:cubicBezTo>
                  <a:pt x="f334" y="f335"/>
                  <a:pt x="f336" y="f337"/>
                  <a:pt x="f338" y="f339"/>
                </a:cubicBezTo>
                <a:cubicBezTo>
                  <a:pt x="f340" y="f341"/>
                  <a:pt x="f342" y="f343"/>
                  <a:pt x="f344" y="f345"/>
                </a:cubicBezTo>
                <a:lnTo>
                  <a:pt x="f346" y="f347"/>
                </a:lnTo>
                <a:cubicBezTo>
                  <a:pt x="f348" y="f349"/>
                  <a:pt x="f350" y="f351"/>
                  <a:pt x="f352" y="f353"/>
                </a:cubicBezTo>
                <a:lnTo>
                  <a:pt x="f354" y="f355"/>
                </a:lnTo>
                <a:cubicBezTo>
                  <a:pt x="f356" y="f357"/>
                  <a:pt x="f358" y="f359"/>
                  <a:pt x="f360" y="f361"/>
                </a:cubicBezTo>
                <a:cubicBezTo>
                  <a:pt x="f362" y="f363"/>
                  <a:pt x="f364" y="f365"/>
                  <a:pt x="f366" y="f367"/>
                </a:cubicBezTo>
                <a:cubicBezTo>
                  <a:pt x="f368" y="f369"/>
                  <a:pt x="f370" y="f4"/>
                  <a:pt x="f274" y="f4"/>
                </a:cubicBezTo>
                <a:cubicBezTo>
                  <a:pt x="f371" y="f4"/>
                  <a:pt x="f372" y="f373"/>
                  <a:pt x="f374" y="f375"/>
                </a:cubicBezTo>
                <a:cubicBezTo>
                  <a:pt x="f376" y="f377"/>
                  <a:pt x="f378" y="f379"/>
                  <a:pt x="f380" y="f381"/>
                </a:cubicBezTo>
                <a:lnTo>
                  <a:pt x="f382" y="f383"/>
                </a:lnTo>
                <a:cubicBezTo>
                  <a:pt x="f384" y="f385"/>
                  <a:pt x="f386" y="f387"/>
                  <a:pt x="f388" y="f389"/>
                </a:cubicBezTo>
                <a:cubicBezTo>
                  <a:pt x="f390" y="f391"/>
                  <a:pt x="f392" y="f393"/>
                  <a:pt x="f394" y="f393"/>
                </a:cubicBezTo>
                <a:cubicBezTo>
                  <a:pt x="f395" y="f393"/>
                  <a:pt x="f396" y="f397"/>
                  <a:pt x="f396" y="f398"/>
                </a:cubicBezTo>
                <a:lnTo>
                  <a:pt x="f399" y="f400"/>
                </a:lnTo>
                <a:lnTo>
                  <a:pt x="f396" y="f400"/>
                </a:lnTo>
                <a:lnTo>
                  <a:pt x="f396" y="f401"/>
                </a:lnTo>
                <a:cubicBezTo>
                  <a:pt x="f402" y="f403"/>
                  <a:pt x="f404" y="f405"/>
                  <a:pt x="f404" y="f406"/>
                </a:cubicBezTo>
                <a:lnTo>
                  <a:pt x="f407" y="f408"/>
                </a:lnTo>
                <a:cubicBezTo>
                  <a:pt x="f409" y="f410"/>
                  <a:pt x="f2" y="f411"/>
                  <a:pt x="f2" y="f412"/>
                </a:cubicBezTo>
                <a:cubicBezTo>
                  <a:pt x="f2" y="f413"/>
                  <a:pt x="f414" y="f415"/>
                  <a:pt x="f416" y="f417"/>
                </a:cubicBezTo>
                <a:cubicBezTo>
                  <a:pt x="f418" y="f419"/>
                  <a:pt x="f420" y="f421"/>
                  <a:pt x="f422" y="f423"/>
                </a:cubicBezTo>
                <a:lnTo>
                  <a:pt x="f424" y="f425"/>
                </a:lnTo>
                <a:cubicBezTo>
                  <a:pt x="f426" y="f427"/>
                  <a:pt x="f428" y="f429"/>
                  <a:pt x="f430" y="f431"/>
                </a:cubicBezTo>
                <a:cubicBezTo>
                  <a:pt x="f432" y="f433"/>
                  <a:pt x="f434" y="f435"/>
                  <a:pt x="f434" y="f436"/>
                </a:cubicBezTo>
                <a:cubicBezTo>
                  <a:pt x="f434" y="f437"/>
                  <a:pt x="f438" y="f439"/>
                  <a:pt x="f440" y="f441"/>
                </a:cubicBezTo>
                <a:cubicBezTo>
                  <a:pt x="f442" y="f443"/>
                  <a:pt x="f444" y="f445"/>
                  <a:pt x="f446" y="f447"/>
                </a:cubicBezTo>
                <a:cubicBezTo>
                  <a:pt x="f448" y="f449"/>
                  <a:pt x="f450" y="f451"/>
                  <a:pt x="f452" y="f453"/>
                </a:cubicBezTo>
                <a:cubicBezTo>
                  <a:pt x="f454" y="f455"/>
                  <a:pt x="f456" y="f457"/>
                  <a:pt x="f458" y="f459"/>
                </a:cubicBezTo>
                <a:lnTo>
                  <a:pt x="f460" y="f461"/>
                </a:lnTo>
                <a:cubicBezTo>
                  <a:pt x="f462" y="f463"/>
                  <a:pt x="f464" y="f465"/>
                  <a:pt x="f466" y="f467"/>
                </a:cubicBezTo>
                <a:cubicBezTo>
                  <a:pt x="f468" y="f469"/>
                  <a:pt x="f470" y="f471"/>
                  <a:pt x="f472" y="f473"/>
                </a:cubicBezTo>
                <a:lnTo>
                  <a:pt x="f474" y="f475"/>
                </a:lnTo>
                <a:lnTo>
                  <a:pt x="f476" y="f477"/>
                </a:lnTo>
                <a:cubicBezTo>
                  <a:pt x="f478" y="f479"/>
                  <a:pt x="f480" y="f481"/>
                  <a:pt x="f482" y="f483"/>
                </a:cubicBezTo>
                <a:cubicBezTo>
                  <a:pt x="f484" y="f485"/>
                  <a:pt x="f486" y="f487"/>
                  <a:pt x="f488" y="f489"/>
                </a:cubicBezTo>
                <a:lnTo>
                  <a:pt x="f490" y="f491"/>
                </a:lnTo>
                <a:cubicBezTo>
                  <a:pt x="f492" y="f493"/>
                  <a:pt x="f494" y="f495"/>
                  <a:pt x="f496" y="f497"/>
                </a:cubicBezTo>
                <a:cubicBezTo>
                  <a:pt x="f498" y="f499"/>
                  <a:pt x="f500" y="f501"/>
                  <a:pt x="f502" y="f503"/>
                </a:cubicBezTo>
                <a:cubicBezTo>
                  <a:pt x="f504" y="f505"/>
                  <a:pt x="f506" y="f507"/>
                  <a:pt x="f508" y="f509"/>
                </a:cubicBezTo>
                <a:cubicBezTo>
                  <a:pt x="f510" y="f511"/>
                  <a:pt x="f512" y="f513"/>
                  <a:pt x="f512" y="f514"/>
                </a:cubicBezTo>
                <a:cubicBezTo>
                  <a:pt x="f512" y="f515"/>
                  <a:pt x="f516" y="f517"/>
                  <a:pt x="f518" y="f519"/>
                </a:cubicBezTo>
                <a:cubicBezTo>
                  <a:pt x="f520" y="f521"/>
                  <a:pt x="f522" y="f523"/>
                  <a:pt x="f524" y="f525"/>
                </a:cubicBezTo>
                <a:cubicBezTo>
                  <a:pt x="f526" y="f527"/>
                  <a:pt x="f528" y="f529"/>
                  <a:pt x="f530" y="f531"/>
                </a:cubicBezTo>
                <a:lnTo>
                  <a:pt x="f532" y="f533"/>
                </a:lnTo>
                <a:cubicBezTo>
                  <a:pt x="f534" y="f535"/>
                  <a:pt x="f536" y="f537"/>
                  <a:pt x="f538" y="f539"/>
                </a:cubicBezTo>
                <a:cubicBezTo>
                  <a:pt x="f540" y="f541"/>
                  <a:pt x="f542" y="f2"/>
                  <a:pt x="f274" y="f2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tx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grpSp>
        <p:nvGrpSpPr>
          <p:cNvPr id="4" name="Group 110">
            <a:extLst>
              <a:ext uri="{FF2B5EF4-FFF2-40B4-BE49-F238E27FC236}">
                <a16:creationId xmlns:a16="http://schemas.microsoft.com/office/drawing/2014/main" id="{34385B07-1CE1-6016-9A85-A51F82F610FC}"/>
              </a:ext>
            </a:extLst>
          </p:cNvPr>
          <p:cNvGrpSpPr/>
          <p:nvPr/>
        </p:nvGrpSpPr>
        <p:grpSpPr>
          <a:xfrm>
            <a:off x="2465580" y="1373079"/>
            <a:ext cx="415402" cy="489222"/>
            <a:chOff x="3837179" y="1242450"/>
            <a:chExt cx="415402" cy="489222"/>
          </a:xfrm>
          <a:solidFill>
            <a:schemeClr val="bg2"/>
          </a:solidFill>
        </p:grpSpPr>
        <p:sp>
          <p:nvSpPr>
            <p:cNvPr id="5" name="Freeform 111">
              <a:extLst>
                <a:ext uri="{FF2B5EF4-FFF2-40B4-BE49-F238E27FC236}">
                  <a16:creationId xmlns:a16="http://schemas.microsoft.com/office/drawing/2014/main" id="{A7BCD304-F9DD-C1A1-477A-0BD93A80B568}"/>
                </a:ext>
              </a:extLst>
            </p:cNvPr>
            <p:cNvSpPr/>
            <p:nvPr/>
          </p:nvSpPr>
          <p:spPr>
            <a:xfrm>
              <a:off x="3837179" y="1242450"/>
              <a:ext cx="415402" cy="48922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331558"/>
                <a:gd name="f7" fmla="val 5891405"/>
                <a:gd name="f8" fmla="val 2980491"/>
                <a:gd name="f9" fmla="val 968"/>
                <a:gd name="f10" fmla="val 1784302"/>
                <a:gd name="f11" fmla="val -22254"/>
                <a:gd name="f12" fmla="val 1040642"/>
                <a:gd name="f13" fmla="val 372305"/>
                <a:gd name="f14" fmla="val 726547"/>
                <a:gd name="f15" fmla="val 1181117"/>
                <a:gd name="f16" fmla="val 528785"/>
                <a:gd name="f17" fmla="val 1834793"/>
                <a:gd name="f18" fmla="val 744238"/>
                <a:gd name="f19" fmla="val 2066938"/>
                <a:gd name="f20" fmla="val 486068"/>
                <a:gd name="f21" fmla="val 2371366"/>
                <a:gd name="f22" fmla="val 239818"/>
                <a:gd name="f23" fmla="val 2677225"/>
                <a:gd name="f24" fmla="val -40213"/>
                <a:gd name="f25" fmla="val 2911644"/>
                <a:gd name="f26" fmla="val 4803"/>
                <a:gd name="f27" fmla="val 3079808"/>
                <a:gd name="f28" fmla="val 109541"/>
                <a:gd name="f29" fmla="val 3181162"/>
                <a:gd name="f30" fmla="val 260766"/>
                <a:gd name="f31" fmla="val 3266498"/>
                <a:gd name="f32" fmla="val 460575"/>
                <a:gd name="f33" fmla="val 3328959"/>
                <a:gd name="f34" fmla="val 403546"/>
                <a:gd name="f35" fmla="val 3464559"/>
                <a:gd name="f36" fmla="val 198074"/>
                <a:gd name="f37" fmla="val 3641722"/>
                <a:gd name="f38" fmla="val 289487"/>
                <a:gd name="f39" fmla="val 3735758"/>
                <a:gd name="f40" fmla="val 480873"/>
                <a:gd name="f41" fmla="val 3871219"/>
                <a:gd name="f42" fmla="val 428032"/>
                <a:gd name="f43" fmla="val 3935014"/>
                <a:gd name="f44" fmla="val 303940"/>
                <a:gd name="f45" fmla="val 3939433"/>
                <a:gd name="f46" fmla="val 322351"/>
                <a:gd name="f47" fmla="val 4062605"/>
                <a:gd name="f48" fmla="val 362395"/>
                <a:gd name="f49" fmla="val 4195168"/>
                <a:gd name="f50" fmla="val 550882"/>
                <a:gd name="f51" fmla="val 4226788"/>
                <a:gd name="f52" fmla="val 513737"/>
                <a:gd name="f53" fmla="val 4317787"/>
                <a:gd name="f54" fmla="val 397470"/>
                <a:gd name="f55" fmla="val 4561276"/>
                <a:gd name="f56" fmla="val 358392"/>
                <a:gd name="f57" fmla="val 4876020"/>
                <a:gd name="f58" fmla="val 449942"/>
                <a:gd name="f59" fmla="val 4977005"/>
                <a:gd name="f60" fmla="val 636587"/>
                <a:gd name="f61" fmla="val 5158310"/>
                <a:gd name="f62" fmla="val 1197305"/>
                <a:gd name="f63" fmla="val 5208988"/>
                <a:gd name="f64" fmla="val 1704584"/>
                <a:gd name="f65" fmla="val 5039972"/>
                <a:gd name="f66" fmla="val 1895970"/>
                <a:gd name="f67" fmla="val 4734863"/>
                <a:gd name="f68" fmla="val 5859508"/>
                <a:gd name="f69" fmla="val 4366268"/>
                <a:gd name="f70" fmla="val 4516262"/>
                <a:gd name="f71" fmla="val 4422975"/>
                <a:gd name="f72" fmla="val 3927926"/>
                <a:gd name="f73" fmla="val 4841189"/>
                <a:gd name="f74" fmla="val 3520345"/>
                <a:gd name="f75" fmla="val 6117095"/>
                <a:gd name="f76" fmla="val 1964448"/>
                <a:gd name="f77" fmla="val 4692333"/>
                <a:gd name="f78" fmla="val 36409"/>
                <a:gd name="f79" fmla="+- 0 0 -90"/>
                <a:gd name="f80" fmla="*/ f3 1 5331558"/>
                <a:gd name="f81" fmla="*/ f4 1 5891405"/>
                <a:gd name="f82" fmla="val f5"/>
                <a:gd name="f83" fmla="val f6"/>
                <a:gd name="f84" fmla="val f7"/>
                <a:gd name="f85" fmla="*/ f79 f0 1"/>
                <a:gd name="f86" fmla="+- f84 0 f82"/>
                <a:gd name="f87" fmla="+- f83 0 f82"/>
                <a:gd name="f88" fmla="*/ f85 1 f2"/>
                <a:gd name="f89" fmla="*/ f87 1 5331558"/>
                <a:gd name="f90" fmla="*/ f86 1 5891405"/>
                <a:gd name="f91" fmla="*/ 968 f86 1"/>
                <a:gd name="f92" fmla="*/ 1181117 f86 1"/>
                <a:gd name="f93" fmla="*/ 3328959 f86 1"/>
                <a:gd name="f94" fmla="*/ 3735758 f86 1"/>
                <a:gd name="f95" fmla="*/ 3871219 f86 1"/>
                <a:gd name="f96" fmla="*/ 4062605 f86 1"/>
                <a:gd name="f97" fmla="*/ 4317787 f86 1"/>
                <a:gd name="f98" fmla="*/ 4977005 f86 1"/>
                <a:gd name="f99" fmla="*/ 5039972 f86 1"/>
                <a:gd name="f100" fmla="*/ 5891405 f86 1"/>
                <a:gd name="f101" fmla="*/ 5859508 f86 1"/>
                <a:gd name="f102" fmla="*/ 3520345 f86 1"/>
                <a:gd name="f103" fmla="*/ 3079808 f86 1"/>
                <a:gd name="f104" fmla="*/ 2980491 f87 1"/>
                <a:gd name="f105" fmla="*/ 726547 f87 1"/>
                <a:gd name="f106" fmla="*/ 486068 f87 1"/>
                <a:gd name="f107" fmla="*/ 2371366 f86 1"/>
                <a:gd name="f108" fmla="*/ 4803 f87 1"/>
                <a:gd name="f109" fmla="*/ 460575 f87 1"/>
                <a:gd name="f110" fmla="*/ 289487 f87 1"/>
                <a:gd name="f111" fmla="*/ 480873 f87 1"/>
                <a:gd name="f112" fmla="*/ 322351 f87 1"/>
                <a:gd name="f113" fmla="*/ 513737 f87 1"/>
                <a:gd name="f114" fmla="*/ 449942 f87 1"/>
                <a:gd name="f115" fmla="*/ 1704584 f87 1"/>
                <a:gd name="f116" fmla="*/ 1895970 f87 1"/>
                <a:gd name="f117" fmla="*/ 4734863 f87 1"/>
                <a:gd name="f118" fmla="*/ 4841189 f87 1"/>
                <a:gd name="f119" fmla="+- f88 0 f1"/>
                <a:gd name="f120" fmla="*/ f91 1 5891405"/>
                <a:gd name="f121" fmla="*/ f92 1 5891405"/>
                <a:gd name="f122" fmla="*/ f93 1 5891405"/>
                <a:gd name="f123" fmla="*/ f94 1 5891405"/>
                <a:gd name="f124" fmla="*/ f95 1 5891405"/>
                <a:gd name="f125" fmla="*/ f96 1 5891405"/>
                <a:gd name="f126" fmla="*/ f97 1 5891405"/>
                <a:gd name="f127" fmla="*/ f98 1 5891405"/>
                <a:gd name="f128" fmla="*/ f99 1 5891405"/>
                <a:gd name="f129" fmla="*/ f100 1 5891405"/>
                <a:gd name="f130" fmla="*/ f101 1 5891405"/>
                <a:gd name="f131" fmla="*/ f102 1 5891405"/>
                <a:gd name="f132" fmla="*/ f103 1 5891405"/>
                <a:gd name="f133" fmla="*/ f104 1 5331558"/>
                <a:gd name="f134" fmla="*/ f105 1 5331558"/>
                <a:gd name="f135" fmla="*/ f106 1 5331558"/>
                <a:gd name="f136" fmla="*/ f107 1 5891405"/>
                <a:gd name="f137" fmla="*/ f108 1 5331558"/>
                <a:gd name="f138" fmla="*/ f109 1 5331558"/>
                <a:gd name="f139" fmla="*/ f110 1 5331558"/>
                <a:gd name="f140" fmla="*/ f111 1 5331558"/>
                <a:gd name="f141" fmla="*/ f112 1 5331558"/>
                <a:gd name="f142" fmla="*/ f113 1 5331558"/>
                <a:gd name="f143" fmla="*/ f114 1 5331558"/>
                <a:gd name="f144" fmla="*/ f115 1 5331558"/>
                <a:gd name="f145" fmla="*/ f116 1 5331558"/>
                <a:gd name="f146" fmla="*/ f117 1 5331558"/>
                <a:gd name="f147" fmla="*/ f118 1 5331558"/>
                <a:gd name="f148" fmla="*/ f82 1 f89"/>
                <a:gd name="f149" fmla="*/ f83 1 f89"/>
                <a:gd name="f150" fmla="*/ f82 1 f90"/>
                <a:gd name="f151" fmla="*/ f84 1 f90"/>
                <a:gd name="f152" fmla="*/ f133 1 f89"/>
                <a:gd name="f153" fmla="*/ f120 1 f90"/>
                <a:gd name="f154" fmla="*/ f134 1 f89"/>
                <a:gd name="f155" fmla="*/ f121 1 f90"/>
                <a:gd name="f156" fmla="*/ f135 1 f89"/>
                <a:gd name="f157" fmla="*/ f136 1 f90"/>
                <a:gd name="f158" fmla="*/ f137 1 f89"/>
                <a:gd name="f159" fmla="*/ f132 1 f90"/>
                <a:gd name="f160" fmla="*/ f138 1 f89"/>
                <a:gd name="f161" fmla="*/ f122 1 f90"/>
                <a:gd name="f162" fmla="*/ f139 1 f89"/>
                <a:gd name="f163" fmla="*/ f123 1 f90"/>
                <a:gd name="f164" fmla="*/ f140 1 f89"/>
                <a:gd name="f165" fmla="*/ f124 1 f90"/>
                <a:gd name="f166" fmla="*/ f141 1 f89"/>
                <a:gd name="f167" fmla="*/ f125 1 f90"/>
                <a:gd name="f168" fmla="*/ f142 1 f89"/>
                <a:gd name="f169" fmla="*/ f126 1 f90"/>
                <a:gd name="f170" fmla="*/ f143 1 f89"/>
                <a:gd name="f171" fmla="*/ f127 1 f90"/>
                <a:gd name="f172" fmla="*/ f144 1 f89"/>
                <a:gd name="f173" fmla="*/ f128 1 f90"/>
                <a:gd name="f174" fmla="*/ f145 1 f89"/>
                <a:gd name="f175" fmla="*/ f129 1 f90"/>
                <a:gd name="f176" fmla="*/ f146 1 f89"/>
                <a:gd name="f177" fmla="*/ f130 1 f90"/>
                <a:gd name="f178" fmla="*/ f147 1 f89"/>
                <a:gd name="f179" fmla="*/ f131 1 f90"/>
                <a:gd name="f180" fmla="*/ f148 f80 1"/>
                <a:gd name="f181" fmla="*/ f149 f80 1"/>
                <a:gd name="f182" fmla="*/ f151 f81 1"/>
                <a:gd name="f183" fmla="*/ f150 f81 1"/>
                <a:gd name="f184" fmla="*/ f152 f80 1"/>
                <a:gd name="f185" fmla="*/ f153 f81 1"/>
                <a:gd name="f186" fmla="*/ f154 f80 1"/>
                <a:gd name="f187" fmla="*/ f155 f81 1"/>
                <a:gd name="f188" fmla="*/ f156 f80 1"/>
                <a:gd name="f189" fmla="*/ f157 f81 1"/>
                <a:gd name="f190" fmla="*/ f158 f80 1"/>
                <a:gd name="f191" fmla="*/ f159 f81 1"/>
                <a:gd name="f192" fmla="*/ f160 f80 1"/>
                <a:gd name="f193" fmla="*/ f161 f81 1"/>
                <a:gd name="f194" fmla="*/ f162 f80 1"/>
                <a:gd name="f195" fmla="*/ f163 f81 1"/>
                <a:gd name="f196" fmla="*/ f164 f80 1"/>
                <a:gd name="f197" fmla="*/ f165 f81 1"/>
                <a:gd name="f198" fmla="*/ f166 f80 1"/>
                <a:gd name="f199" fmla="*/ f167 f81 1"/>
                <a:gd name="f200" fmla="*/ f168 f80 1"/>
                <a:gd name="f201" fmla="*/ f169 f81 1"/>
                <a:gd name="f202" fmla="*/ f170 f80 1"/>
                <a:gd name="f203" fmla="*/ f171 f81 1"/>
                <a:gd name="f204" fmla="*/ f172 f80 1"/>
                <a:gd name="f205" fmla="*/ f173 f81 1"/>
                <a:gd name="f206" fmla="*/ f174 f80 1"/>
                <a:gd name="f207" fmla="*/ f175 f81 1"/>
                <a:gd name="f208" fmla="*/ f176 f80 1"/>
                <a:gd name="f209" fmla="*/ f177 f81 1"/>
                <a:gd name="f210" fmla="*/ f178 f80 1"/>
                <a:gd name="f211" fmla="*/ f179 f8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19">
                  <a:pos x="f184" y="f185"/>
                </a:cxn>
                <a:cxn ang="f119">
                  <a:pos x="f186" y="f187"/>
                </a:cxn>
                <a:cxn ang="f119">
                  <a:pos x="f188" y="f189"/>
                </a:cxn>
                <a:cxn ang="f119">
                  <a:pos x="f190" y="f191"/>
                </a:cxn>
                <a:cxn ang="f119">
                  <a:pos x="f192" y="f193"/>
                </a:cxn>
                <a:cxn ang="f119">
                  <a:pos x="f194" y="f195"/>
                </a:cxn>
                <a:cxn ang="f119">
                  <a:pos x="f196" y="f197"/>
                </a:cxn>
                <a:cxn ang="f119">
                  <a:pos x="f198" y="f199"/>
                </a:cxn>
                <a:cxn ang="f119">
                  <a:pos x="f200" y="f201"/>
                </a:cxn>
                <a:cxn ang="f119">
                  <a:pos x="f202" y="f203"/>
                </a:cxn>
                <a:cxn ang="f119">
                  <a:pos x="f204" y="f205"/>
                </a:cxn>
                <a:cxn ang="f119">
                  <a:pos x="f206" y="f207"/>
                </a:cxn>
                <a:cxn ang="f119">
                  <a:pos x="f208" y="f209"/>
                </a:cxn>
                <a:cxn ang="f119">
                  <a:pos x="f210" y="f211"/>
                </a:cxn>
                <a:cxn ang="f119">
                  <a:pos x="f184" y="f185"/>
                </a:cxn>
              </a:cxnLst>
              <a:rect l="f180" t="f183" r="f181" b="f182"/>
              <a:pathLst>
                <a:path w="5331558" h="5891405">
                  <a:moveTo>
                    <a:pt x="f8" y="f9"/>
                  </a:moveTo>
                  <a:cubicBezTo>
                    <a:pt x="f10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20" y="f21"/>
                  </a:cubicBezTo>
                  <a:cubicBezTo>
                    <a:pt x="f22" y="f23"/>
                    <a:pt x="f24" y="f25"/>
                    <a:pt x="f26" y="f27"/>
                  </a:cubicBezTo>
                  <a:cubicBezTo>
                    <a:pt x="f28" y="f29"/>
                    <a:pt x="f30" y="f31"/>
                    <a:pt x="f32" y="f33"/>
                  </a:cubicBezTo>
                  <a:cubicBezTo>
                    <a:pt x="f34" y="f35"/>
                    <a:pt x="f36" y="f37"/>
                    <a:pt x="f38" y="f39"/>
                  </a:cubicBezTo>
                  <a:lnTo>
                    <a:pt x="f40" y="f41"/>
                  </a:lnTo>
                  <a:cubicBezTo>
                    <a:pt x="f42" y="f43"/>
                    <a:pt x="f44" y="f45"/>
                    <a:pt x="f46" y="f47"/>
                  </a:cubicBezTo>
                  <a:cubicBezTo>
                    <a:pt x="f48" y="f49"/>
                    <a:pt x="f50" y="f51"/>
                    <a:pt x="f52" y="f53"/>
                  </a:cubicBezTo>
                  <a:cubicBezTo>
                    <a:pt x="f54" y="f55"/>
                    <a:pt x="f56" y="f57"/>
                    <a:pt x="f58" y="f59"/>
                  </a:cubicBezTo>
                  <a:cubicBezTo>
                    <a:pt x="f60" y="f61"/>
                    <a:pt x="f62" y="f63"/>
                    <a:pt x="f64" y="f65"/>
                  </a:cubicBezTo>
                  <a:lnTo>
                    <a:pt x="f66" y="f7"/>
                  </a:lnTo>
                  <a:lnTo>
                    <a:pt x="f67" y="f68"/>
                  </a:lnTo>
                  <a:cubicBezTo>
                    <a:pt x="f69" y="f70"/>
                    <a:pt x="f71" y="f72"/>
                    <a:pt x="f73" y="f74"/>
                  </a:cubicBezTo>
                  <a:cubicBezTo>
                    <a:pt x="f75" y="f76"/>
                    <a:pt x="f77" y="f78"/>
                    <a:pt x="f8" y="f9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algn="ctr"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050">
                <a:solidFill>
                  <a:schemeClr val="tx1"/>
                </a:solidFill>
                <a:ea typeface="맑은 고딕" pitchFamily="34"/>
                <a:cs typeface="B Nazanin" panose="00000700000000000000" pitchFamily="2" charset="-78"/>
              </a:endParaRPr>
            </a:p>
          </p:txBody>
        </p:sp>
        <p:sp>
          <p:nvSpPr>
            <p:cNvPr id="6" name="Oval 37">
              <a:extLst>
                <a:ext uri="{FF2B5EF4-FFF2-40B4-BE49-F238E27FC236}">
                  <a16:creationId xmlns:a16="http://schemas.microsoft.com/office/drawing/2014/main" id="{DE64B1C0-4574-6328-E787-D40496FE29E7}"/>
                </a:ext>
              </a:extLst>
            </p:cNvPr>
            <p:cNvSpPr/>
            <p:nvPr/>
          </p:nvSpPr>
          <p:spPr>
            <a:xfrm rot="18100527">
              <a:off x="3982997" y="1232478"/>
              <a:ext cx="217672" cy="30451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70491"/>
                <a:gd name="f4" fmla="val 1745209"/>
                <a:gd name="f5" fmla="val 429221"/>
                <a:gd name="f6" fmla="val 671495"/>
                <a:gd name="f7" fmla="val 415869"/>
                <a:gd name="f8" fmla="val 670322"/>
                <a:gd name="f9" fmla="val 402356"/>
                <a:gd name="f10" fmla="val 670624"/>
                <a:gd name="f11" fmla="val 388917"/>
                <a:gd name="f12" fmla="val 672439"/>
                <a:gd name="f13" fmla="val 370997"/>
                <a:gd name="f14" fmla="val 674859"/>
                <a:gd name="f15" fmla="val 353207"/>
                <a:gd name="f16" fmla="val 679968"/>
                <a:gd name="f17" fmla="val 336101"/>
                <a:gd name="f18" fmla="val 687858"/>
                <a:gd name="f19" fmla="val 344770"/>
                <a:gd name="f20" fmla="val 708640"/>
                <a:gd name="f21" fmla="val 405276"/>
                <a:gd name="f22" fmla="val 680369"/>
                <a:gd name="f23" fmla="val 475531"/>
                <a:gd name="f24" fmla="val 691805"/>
                <a:gd name="f25" fmla="val 523918"/>
                <a:gd name="f26" fmla="val 737799"/>
                <a:gd name="f27" fmla="val 569388"/>
                <a:gd name="f28" fmla="val 781022"/>
                <a:gd name="f29" fmla="val 587723"/>
                <a:gd name="f30" fmla="val 847396"/>
                <a:gd name="f31" fmla="val 571504"/>
                <a:gd name="f32" fmla="val 910067"/>
                <a:gd name="f33" fmla="val 593243"/>
                <a:gd name="f34" fmla="val 915886"/>
                <a:gd name="f35" fmla="val 611678"/>
                <a:gd name="f36" fmla="val 844923"/>
                <a:gd name="f37" fmla="val 590662"/>
                <a:gd name="f38" fmla="val 769719"/>
                <a:gd name="f39" fmla="val 538740"/>
                <a:gd name="f40" fmla="val 720849"/>
                <a:gd name="f41" fmla="val 507886"/>
                <a:gd name="f42" fmla="val 691808"/>
                <a:gd name="f43" fmla="val 469277"/>
                <a:gd name="f44" fmla="val 675014"/>
                <a:gd name="f45" fmla="val 588421"/>
                <a:gd name="f46" fmla="val 580980"/>
                <a:gd name="f47" fmla="val 534186"/>
                <a:gd name="f48" fmla="val 581239"/>
                <a:gd name="f49" fmla="val 482134"/>
                <a:gd name="f50" fmla="val 605639"/>
                <a:gd name="f51" fmla="val 446738"/>
                <a:gd name="f52" fmla="val 649695"/>
                <a:gd name="f53" fmla="val 463760"/>
                <a:gd name="f54" fmla="val 664437"/>
                <a:gd name="f55" fmla="val 505329"/>
                <a:gd name="f56" fmla="val 612166"/>
                <a:gd name="f57" fmla="val 573320"/>
                <a:gd name="f58" fmla="val 591099"/>
                <a:gd name="f59" fmla="val 637132"/>
                <a:gd name="f60" fmla="val 610714"/>
                <a:gd name="f61" fmla="val 697098"/>
                <a:gd name="f62" fmla="val 629147"/>
                <a:gd name="f63" fmla="val 743088"/>
                <a:gd name="f64" fmla="val 680397"/>
                <a:gd name="f65" fmla="val 756495"/>
                <a:gd name="f66" fmla="val 743730"/>
                <a:gd name="f67" fmla="val 778549"/>
                <a:gd name="f68" fmla="val 739251"/>
                <a:gd name="f69" fmla="val 763432"/>
                <a:gd name="f70" fmla="val 667508"/>
                <a:gd name="f71" fmla="val 711108"/>
                <a:gd name="f72" fmla="val 609548"/>
                <a:gd name="f73" fmla="val 642848"/>
                <a:gd name="f74" fmla="val 588934"/>
                <a:gd name="f75" fmla="val 624821"/>
                <a:gd name="f76" fmla="val 583490"/>
                <a:gd name="f77" fmla="val 606500"/>
                <a:gd name="f78" fmla="val 580894"/>
                <a:gd name="f79" fmla="val 533817"/>
                <a:gd name="f80" fmla="val 617807"/>
                <a:gd name="f81" fmla="val 1"/>
                <a:gd name="f82" fmla="val 687626"/>
                <a:gd name="f83" fmla="val 60667"/>
                <a:gd name="f84" fmla="val 697680"/>
                <a:gd name="f85" fmla="val 141081"/>
                <a:gd name="f86" fmla="val 603869"/>
                <a:gd name="f87" fmla="val 182843"/>
                <a:gd name="f88" fmla="val 547102"/>
                <a:gd name="f89" fmla="val 268997"/>
                <a:gd name="f90" fmla="val 562024"/>
                <a:gd name="f91" fmla="val 352718"/>
                <a:gd name="f92" fmla="val 584367"/>
                <a:gd name="f93" fmla="val 347971"/>
                <a:gd name="f94" fmla="val 570422"/>
                <a:gd name="f95" fmla="val 267354"/>
                <a:gd name="f96" fmla="val 633895"/>
                <a:gd name="f97" fmla="val 183716"/>
                <a:gd name="f98" fmla="val 732836"/>
                <a:gd name="f99" fmla="val 150639"/>
                <a:gd name="f100" fmla="val 738208"/>
                <a:gd name="f101" fmla="val 147500"/>
                <a:gd name="f102" fmla="val 743991"/>
                <a:gd name="f103" fmla="val 147205"/>
                <a:gd name="f104" fmla="val 749842"/>
                <a:gd name="f105" fmla="val 844103"/>
                <a:gd name="f106" fmla="val 920515"/>
                <a:gd name="f107" fmla="val 223618"/>
                <a:gd name="f108" fmla="val 317877"/>
                <a:gd name="f109" fmla="val 910716"/>
                <a:gd name="f110" fmla="val 366417"/>
                <a:gd name="f111" fmla="val 366418"/>
                <a:gd name="f112" fmla="val 371433"/>
                <a:gd name="f113" fmla="val 997755"/>
                <a:gd name="f114" fmla="val 379016"/>
                <a:gd name="f115" fmla="val 1056877"/>
                <a:gd name="f116" fmla="val 445155"/>
                <a:gd name="f117" fmla="val 525101"/>
                <a:gd name="f118" fmla="val 1047351"/>
                <a:gd name="f119" fmla="val 572282"/>
                <a:gd name="f120" fmla="val 1119671"/>
                <a:gd name="f121" fmla="val 602218"/>
                <a:gd name="f122" fmla="val 673500"/>
                <a:gd name="f123" fmla="val 756650"/>
                <a:gd name="f124" fmla="val 1170490"/>
                <a:gd name="f125" fmla="val 802863"/>
                <a:gd name="f126" fmla="val 1154794"/>
                <a:gd name="f127" fmla="val 845409"/>
                <a:gd name="f128" fmla="val 1127569"/>
                <a:gd name="f129" fmla="val 878235"/>
                <a:gd name="f130" fmla="val 1080615"/>
                <a:gd name="f131" fmla="val 934488"/>
                <a:gd name="f132" fmla="val 1014142"/>
                <a:gd name="f133" fmla="val 959925"/>
                <a:gd name="f134" fmla="val 954678"/>
                <a:gd name="f135" fmla="val 939840"/>
                <a:gd name="f136" fmla="val 947373"/>
                <a:gd name="f137" fmla="val 961469"/>
                <a:gd name="f138" fmla="val 1000817"/>
                <a:gd name="f139" fmla="val 979520"/>
                <a:gd name="f140" fmla="val 1058949"/>
                <a:gd name="f141" fmla="val 966083"/>
                <a:gd name="f142" fmla="val 1106746"/>
                <a:gd name="f143" fmla="val 928282"/>
                <a:gd name="f144" fmla="val 1128548"/>
                <a:gd name="f145" fmla="val 955588"/>
                <a:gd name="f146" fmla="val 1138907"/>
                <a:gd name="f147" fmla="val 990708"/>
                <a:gd name="f148" fmla="val 1028247"/>
                <a:gd name="f149" fmla="val 1124134"/>
                <a:gd name="f150" fmla="val 1071328"/>
                <a:gd name="f151" fmla="val 1204237"/>
                <a:gd name="f152" fmla="val 981133"/>
                <a:gd name="f153" fmla="val 1223220"/>
                <a:gd name="f154" fmla="val 889088"/>
                <a:gd name="f155" fmla="val 1236998"/>
                <a:gd name="f156" fmla="val 805358"/>
                <a:gd name="f157" fmla="val 1200898"/>
                <a:gd name="f158" fmla="val 777272"/>
                <a:gd name="f159" fmla="val 1134408"/>
                <a:gd name="f160" fmla="val 791057"/>
                <a:gd name="f161" fmla="val 1124903"/>
                <a:gd name="f162" fmla="val 802061"/>
                <a:gd name="f163" fmla="val 1111678"/>
                <a:gd name="f164" fmla="val 810210"/>
                <a:gd name="f165" fmla="val 1096167"/>
                <a:gd name="f166" fmla="val 831546"/>
                <a:gd name="f167" fmla="val 1055553"/>
                <a:gd name="f168" fmla="val 830022"/>
                <a:gd name="f169" fmla="val 1005443"/>
                <a:gd name="f170" fmla="val 806195"/>
                <a:gd name="f171" fmla="val 964175"/>
                <a:gd name="f172" fmla="val 787267"/>
                <a:gd name="f173" fmla="val 975103"/>
                <a:gd name="f174" fmla="val 807161"/>
                <a:gd name="f175" fmla="val 1009560"/>
                <a:gd name="f176" fmla="val 808703"/>
                <a:gd name="f177" fmla="val 1051275"/>
                <a:gd name="f178" fmla="val 791333"/>
                <a:gd name="f179" fmla="val 1085110"/>
                <a:gd name="f180" fmla="val 784855"/>
                <a:gd name="f181" fmla="val 1097727"/>
                <a:gd name="f182" fmla="val 776117"/>
                <a:gd name="f183" fmla="val 1108536"/>
                <a:gd name="f184" fmla="val 763385"/>
                <a:gd name="f185" fmla="val 1114320"/>
                <a:gd name="f186" fmla="val 744063"/>
                <a:gd name="f187" fmla="val 1119497"/>
                <a:gd name="f188" fmla="val 747716"/>
                <a:gd name="f189" fmla="val 1128718"/>
                <a:gd name="f190" fmla="val 731558"/>
                <a:gd name="f191" fmla="val 1137628"/>
                <a:gd name="f192" fmla="val 712804"/>
                <a:gd name="f193" fmla="val 1141697"/>
                <a:gd name="f194" fmla="val 693327"/>
                <a:gd name="f195" fmla="val 1140344"/>
                <a:gd name="f196" fmla="val 655409"/>
                <a:gd name="f197" fmla="val 1137711"/>
                <a:gd name="f198" fmla="val 620494"/>
                <a:gd name="f199" fmla="val 1114908"/>
                <a:gd name="f200" fmla="val 601213"/>
                <a:gd name="f201" fmla="val 1080185"/>
                <a:gd name="f202" fmla="val 582082"/>
                <a:gd name="f203" fmla="val 1090754"/>
                <a:gd name="f204" fmla="val 605167"/>
                <a:gd name="f205" fmla="val 1132362"/>
                <a:gd name="f206" fmla="val 647281"/>
                <a:gd name="f207" fmla="val 1159482"/>
                <a:gd name="f208" fmla="val 693051"/>
                <a:gd name="f209" fmla="val 1162221"/>
                <a:gd name="f210" fmla="val 715413"/>
                <a:gd name="f211" fmla="val 1163558"/>
                <a:gd name="f212" fmla="val 736989"/>
                <a:gd name="f213" fmla="val 1158982"/>
                <a:gd name="f214" fmla="val 755684"/>
                <a:gd name="f215" fmla="val 1148835"/>
                <a:gd name="f216" fmla="val 792539"/>
                <a:gd name="f217" fmla="val 1222022"/>
                <a:gd name="f218" fmla="val 887119"/>
                <a:gd name="f219" fmla="val 1262260"/>
                <a:gd name="f220" fmla="val 989751"/>
                <a:gd name="f221" fmla="val 1247587"/>
                <a:gd name="f222" fmla="val 1000157"/>
                <a:gd name="f223" fmla="val 1267987"/>
                <a:gd name="f224" fmla="val 1004489"/>
                <a:gd name="f225" fmla="val 1291252"/>
                <a:gd name="f226" fmla="val 1004488"/>
                <a:gd name="f227" fmla="val 1315531"/>
                <a:gd name="f228" fmla="val 1381750"/>
                <a:gd name="f229" fmla="val 972258"/>
                <a:gd name="f230" fmla="val 1440443"/>
                <a:gd name="f231" fmla="val 920375"/>
                <a:gd name="f232" fmla="val 1473506"/>
                <a:gd name="f233" fmla="val 913116"/>
                <a:gd name="f234" fmla="val 1474079"/>
                <a:gd name="f235" fmla="val 850536"/>
                <a:gd name="f236" fmla="val 1469665"/>
                <a:gd name="f237" fmla="val 794159"/>
                <a:gd name="f238" fmla="val 1430126"/>
                <a:gd name="f239" fmla="val 766796"/>
                <a:gd name="f240" fmla="val 1371458"/>
                <a:gd name="f241" fmla="val 746323"/>
                <a:gd name="f242" fmla="val 1380801"/>
                <a:gd name="f243" fmla="val 776874"/>
                <a:gd name="f244" fmla="val 1446464"/>
                <a:gd name="f245" fmla="val 839753"/>
                <a:gd name="f246" fmla="val 1490827"/>
                <a:gd name="f247" fmla="val 909888"/>
                <a:gd name="f248" fmla="val 1496052"/>
                <a:gd name="f249" fmla="val 891948"/>
                <a:gd name="f250" fmla="val 1561049"/>
                <a:gd name="f251" fmla="val 840393"/>
                <a:gd name="f252" fmla="val 1611456"/>
                <a:gd name="f253" fmla="val 774838"/>
                <a:gd name="f254" fmla="val 1628054"/>
                <a:gd name="f255" fmla="val 686646"/>
                <a:gd name="f256" fmla="val 1642970"/>
                <a:gd name="f257" fmla="val 605133"/>
                <a:gd name="f258" fmla="val 1612285"/>
                <a:gd name="f259" fmla="val 571751"/>
                <a:gd name="f260" fmla="val 1552195"/>
                <a:gd name="f261" fmla="val 550649"/>
                <a:gd name="f262" fmla="val 1566422"/>
                <a:gd name="f263" fmla="val 577499"/>
                <a:gd name="f264" fmla="val 1609979"/>
                <a:gd name="f265" fmla="val 626419"/>
                <a:gd name="f266" fmla="val 1639383"/>
                <a:gd name="f267" fmla="val 685031"/>
                <a:gd name="f268" fmla="val 1648114"/>
                <a:gd name="f269" fmla="val 659684"/>
                <a:gd name="f270" fmla="val 1706013"/>
                <a:gd name="f271" fmla="val 601329"/>
                <a:gd name="f272" fmla="val 1745210"/>
                <a:gd name="f273" fmla="val 533818"/>
                <a:gd name="f274" fmla="val 455549"/>
                <a:gd name="f275" fmla="val 416747"/>
                <a:gd name="f276" fmla="val 1692524"/>
                <a:gd name="f277" fmla="val 372301"/>
                <a:gd name="f278" fmla="val 1619888"/>
                <a:gd name="f279" fmla="val 366380"/>
                <a:gd name="f280" fmla="val 1592106"/>
                <a:gd name="f281" fmla="val 305091"/>
                <a:gd name="f282" fmla="val 1567105"/>
                <a:gd name="f283" fmla="val 259811"/>
                <a:gd name="f284" fmla="val 1511085"/>
                <a:gd name="f285" fmla="val 250590"/>
                <a:gd name="f286" fmla="val 1443452"/>
                <a:gd name="f287" fmla="val 203712"/>
                <a:gd name="f288" fmla="val 1453117"/>
                <a:gd name="f289" fmla="val 158965"/>
                <a:gd name="f290" fmla="val 1444975"/>
                <a:gd name="f291" fmla="val 117260"/>
                <a:gd name="f292" fmla="val 1407178"/>
                <a:gd name="f293" fmla="val 55030"/>
                <a:gd name="f294" fmla="val 1350772"/>
                <a:gd name="f295" fmla="val 44039"/>
                <a:gd name="f296" fmla="val 1258933"/>
                <a:gd name="f297" fmla="val 90593"/>
                <a:gd name="f298" fmla="val 1192598"/>
                <a:gd name="f299" fmla="val 186799"/>
                <a:gd name="f300" fmla="val 1224213"/>
                <a:gd name="f301" fmla="val 285304"/>
                <a:gd name="f302" fmla="val 1199642"/>
                <a:gd name="f303" fmla="val 330760"/>
                <a:gd name="f304" fmla="val 1129474"/>
                <a:gd name="f305" fmla="val 344999"/>
                <a:gd name="f306" fmla="val 1132822"/>
                <a:gd name="f307" fmla="val 420009"/>
                <a:gd name="f308" fmla="val 1139731"/>
                <a:gd name="f309" fmla="val 490500"/>
                <a:gd name="f310" fmla="val 1101048"/>
                <a:gd name="f311" fmla="val 524987"/>
                <a:gd name="f312" fmla="val 1034051"/>
                <a:gd name="f313" fmla="val 505360"/>
                <a:gd name="f314" fmla="val 1023014"/>
                <a:gd name="f315" fmla="val 475089"/>
                <a:gd name="f316" fmla="val 1082544"/>
                <a:gd name="f317" fmla="val 412689"/>
                <a:gd name="f318" fmla="val 1116790"/>
                <a:gd name="f319" fmla="val 346243"/>
                <a:gd name="f320" fmla="val 1110339"/>
                <a:gd name="f321" fmla="val 283801"/>
                <a:gd name="f322" fmla="val 1104277"/>
                <a:gd name="f323" fmla="val 228486"/>
                <a:gd name="f324" fmla="val 1063265"/>
                <a:gd name="f325" fmla="val 202679"/>
                <a:gd name="f326" fmla="val 1003895"/>
                <a:gd name="f327" fmla="val 181967"/>
                <a:gd name="f328" fmla="val 1012696"/>
                <a:gd name="f329" fmla="val 205492"/>
                <a:gd name="f330" fmla="val 1066954"/>
                <a:gd name="f331" fmla="val 250941"/>
                <a:gd name="f332" fmla="val 1107583"/>
                <a:gd name="f333" fmla="val 305288"/>
                <a:gd name="f334" fmla="val 1123484"/>
                <a:gd name="f335" fmla="val 260051"/>
                <a:gd name="f336" fmla="val 1186174"/>
                <a:gd name="f337" fmla="val 162021"/>
                <a:gd name="f338" fmla="val 1201884"/>
                <a:gd name="f339" fmla="val 70961"/>
                <a:gd name="f340" fmla="val 1161909"/>
                <a:gd name="f341" fmla="val 64874"/>
                <a:gd name="f342" fmla="val 1160625"/>
                <a:gd name="f343" fmla="val 60391"/>
                <a:gd name="f344" fmla="val 1156961"/>
                <a:gd name="f345" fmla="val 56055"/>
                <a:gd name="f346" fmla="val 1153032"/>
                <a:gd name="f347" fmla="val -13786"/>
                <a:gd name="f348" fmla="val 1089729"/>
                <a:gd name="f349" fmla="val -19088"/>
                <a:gd name="f350" fmla="val 981796"/>
                <a:gd name="f351" fmla="val 44214"/>
                <a:gd name="f352" fmla="val 911953"/>
                <a:gd name="f353" fmla="val 84073"/>
                <a:gd name="f354" fmla="val 882569"/>
                <a:gd name="f355" fmla="val 76811"/>
                <a:gd name="f356" fmla="val 875989"/>
                <a:gd name="f357" fmla="val 80179"/>
                <a:gd name="f358" fmla="val 872273"/>
                <a:gd name="f359" fmla="val 28040"/>
                <a:gd name="f360" fmla="val 814783"/>
                <a:gd name="f361" fmla="val 28651"/>
                <a:gd name="f362" fmla="val 726072"/>
                <a:gd name="f363" fmla="val 82340"/>
                <a:gd name="f364" fmla="val 666836"/>
                <a:gd name="f365" fmla="val 121082"/>
                <a:gd name="f366" fmla="val 638275"/>
                <a:gd name="f367" fmla="val 89526"/>
                <a:gd name="f368" fmla="val 571593"/>
                <a:gd name="f369" fmla="val 96788"/>
                <a:gd name="f370" fmla="val 490523"/>
                <a:gd name="f371" fmla="val 145805"/>
                <a:gd name="f372" fmla="val 430894"/>
                <a:gd name="f373" fmla="val 198586"/>
                <a:gd name="f374" fmla="val 400645"/>
                <a:gd name="f375" fmla="val 259015"/>
                <a:gd name="f376" fmla="val 385179"/>
                <a:gd name="f377" fmla="val 321878"/>
                <a:gd name="f378" fmla="val 383347"/>
                <a:gd name="f379" fmla="val 321111"/>
                <a:gd name="f380" fmla="val 357014"/>
                <a:gd name="f381" fmla="val 257723"/>
                <a:gd name="f382" fmla="val 358862"/>
                <a:gd name="f383" fmla="val 196668"/>
                <a:gd name="f384" fmla="val 373772"/>
                <a:gd name="f385" fmla="val 141180"/>
                <a:gd name="f386" fmla="val 399723"/>
                <a:gd name="f387" fmla="val 117813"/>
                <a:gd name="f388" fmla="val 370058"/>
                <a:gd name="f389" fmla="val 106816"/>
                <a:gd name="f390" fmla="val 332072"/>
                <a:gd name="f391" fmla="val 291518"/>
                <a:gd name="f392" fmla="val 170286"/>
                <a:gd name="f393" fmla="val 205094"/>
                <a:gd name="f394" fmla="val 72008"/>
                <a:gd name="f395" fmla="val 326327"/>
                <a:gd name="f396" fmla="val 350305"/>
                <a:gd name="f397" fmla="val 373385"/>
                <a:gd name="f398" fmla="val 75853"/>
                <a:gd name="f399" fmla="val 394659"/>
                <a:gd name="f400" fmla="val 83948"/>
                <a:gd name="f401" fmla="val 425371"/>
                <a:gd name="f402" fmla="val 33609"/>
                <a:gd name="f403" fmla="val 467237"/>
                <a:gd name="f404" fmla="*/ f0 1 1170491"/>
                <a:gd name="f405" fmla="*/ f1 1 1745209"/>
                <a:gd name="f406" fmla="val f2"/>
                <a:gd name="f407" fmla="val f3"/>
                <a:gd name="f408" fmla="val f4"/>
                <a:gd name="f409" fmla="+- f408 0 f406"/>
                <a:gd name="f410" fmla="+- f407 0 f406"/>
                <a:gd name="f411" fmla="*/ f410 1 1170491"/>
                <a:gd name="f412" fmla="*/ f409 1 1745209"/>
                <a:gd name="f413" fmla="*/ f406 1 f411"/>
                <a:gd name="f414" fmla="*/ f407 1 f411"/>
                <a:gd name="f415" fmla="*/ f406 1 f412"/>
                <a:gd name="f416" fmla="*/ f408 1 f412"/>
                <a:gd name="f417" fmla="*/ f413 f404 1"/>
                <a:gd name="f418" fmla="*/ f414 f404 1"/>
                <a:gd name="f419" fmla="*/ f416 f405 1"/>
                <a:gd name="f420" fmla="*/ f415 f40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17" t="f420" r="f418" b="f419"/>
              <a:pathLst>
                <a:path w="1170491" h="1745209">
                  <a:moveTo>
                    <a:pt x="f5" y="f6"/>
                  </a:moveTo>
                  <a:cubicBezTo>
                    <a:pt x="f7" y="f8"/>
                    <a:pt x="f9" y="f10"/>
                    <a:pt x="f11" y="f12"/>
                  </a:cubicBezTo>
                  <a:cubicBezTo>
                    <a:pt x="f13" y="f14"/>
                    <a:pt x="f15" y="f16"/>
                    <a:pt x="f17" y="f18"/>
                  </a:cubicBezTo>
                  <a:lnTo>
                    <a:pt x="f19" y="f20"/>
                  </a:lnTo>
                  <a:cubicBezTo>
                    <a:pt x="f21" y="f22"/>
                    <a:pt x="f23" y="f24"/>
                    <a:pt x="f25" y="f26"/>
                  </a:cubicBezTo>
                  <a:cubicBezTo>
                    <a:pt x="f27" y="f28"/>
                    <a:pt x="f29" y="f30"/>
                    <a:pt x="f31" y="f32"/>
                  </a:cubicBezTo>
                  <a:lnTo>
                    <a:pt x="f33" y="f34"/>
                  </a:lnTo>
                  <a:cubicBezTo>
                    <a:pt x="f35" y="f36"/>
                    <a:pt x="f37" y="f38"/>
                    <a:pt x="f39" y="f40"/>
                  </a:cubicBezTo>
                  <a:cubicBezTo>
                    <a:pt x="f41" y="f42"/>
                    <a:pt x="f43" y="f44"/>
                    <a:pt x="f5" y="f6"/>
                  </a:cubicBezTo>
                  <a:close/>
                  <a:moveTo>
                    <a:pt x="f45" y="f46"/>
                  </a:moveTo>
                  <a:cubicBezTo>
                    <a:pt x="f47" y="f48"/>
                    <a:pt x="f49" y="f50"/>
                    <a:pt x="f51" y="f52"/>
                  </a:cubicBezTo>
                  <a:lnTo>
                    <a:pt x="f53" y="f54"/>
                  </a:lnTo>
                  <a:cubicBezTo>
                    <a:pt x="f55" y="f56"/>
                    <a:pt x="f57" y="f58"/>
                    <a:pt x="f59" y="f60"/>
                  </a:cubicBezTo>
                  <a:cubicBezTo>
                    <a:pt x="f61" y="f62"/>
                    <a:pt x="f63" y="f64"/>
                    <a:pt x="f65" y="f66"/>
                  </a:cubicBezTo>
                  <a:lnTo>
                    <a:pt x="f67" y="f68"/>
                  </a:lnTo>
                  <a:cubicBezTo>
                    <a:pt x="f69" y="f70"/>
                    <a:pt x="f71" y="f72"/>
                    <a:pt x="f73" y="f74"/>
                  </a:cubicBezTo>
                  <a:cubicBezTo>
                    <a:pt x="f75" y="f76"/>
                    <a:pt x="f77" y="f78"/>
                    <a:pt x="f45" y="f46"/>
                  </a:cubicBezTo>
                  <a:close/>
                  <a:moveTo>
                    <a:pt x="f79" y="f2"/>
                  </a:moveTo>
                  <a:cubicBezTo>
                    <a:pt x="f80" y="f81"/>
                    <a:pt x="f82" y="f83"/>
                    <a:pt x="f84" y="f85"/>
                  </a:cubicBezTo>
                  <a:cubicBezTo>
                    <a:pt x="f86" y="f87"/>
                    <a:pt x="f88" y="f89"/>
                    <a:pt x="f90" y="f91"/>
                  </a:cubicBezTo>
                  <a:lnTo>
                    <a:pt x="f92" y="f93"/>
                  </a:lnTo>
                  <a:cubicBezTo>
                    <a:pt x="f94" y="f95"/>
                    <a:pt x="f96" y="f97"/>
                    <a:pt x="f98" y="f99"/>
                  </a:cubicBezTo>
                  <a:cubicBezTo>
                    <a:pt x="f100" y="f101"/>
                    <a:pt x="f102" y="f103"/>
                    <a:pt x="f104" y="f103"/>
                  </a:cubicBezTo>
                  <a:cubicBezTo>
                    <a:pt x="f105" y="f103"/>
                    <a:pt x="f106" y="f107"/>
                    <a:pt x="f106" y="f108"/>
                  </a:cubicBezTo>
                  <a:lnTo>
                    <a:pt x="f109" y="f110"/>
                  </a:lnTo>
                  <a:lnTo>
                    <a:pt x="f106" y="f111"/>
                  </a:lnTo>
                  <a:lnTo>
                    <a:pt x="f106" y="f112"/>
                  </a:lnTo>
                  <a:cubicBezTo>
                    <a:pt x="f113" y="f114"/>
                    <a:pt x="f115" y="f116"/>
                    <a:pt x="f115" y="f117"/>
                  </a:cubicBezTo>
                  <a:lnTo>
                    <a:pt x="f118" y="f119"/>
                  </a:lnTo>
                  <a:cubicBezTo>
                    <a:pt x="f120" y="f121"/>
                    <a:pt x="f3" y="f122"/>
                    <a:pt x="f3" y="f123"/>
                  </a:cubicBezTo>
                  <a:cubicBezTo>
                    <a:pt x="f124" y="f125"/>
                    <a:pt x="f126" y="f127"/>
                    <a:pt x="f128" y="f129"/>
                  </a:cubicBezTo>
                  <a:cubicBezTo>
                    <a:pt x="f130" y="f131"/>
                    <a:pt x="f132" y="f133"/>
                    <a:pt x="f134" y="f135"/>
                  </a:cubicBezTo>
                  <a:lnTo>
                    <a:pt x="f136" y="f137"/>
                  </a:lnTo>
                  <a:cubicBezTo>
                    <a:pt x="f138" y="f139"/>
                    <a:pt x="f140" y="f141"/>
                    <a:pt x="f142" y="f143"/>
                  </a:cubicBezTo>
                  <a:cubicBezTo>
                    <a:pt x="f144" y="f145"/>
                    <a:pt x="f146" y="f147"/>
                    <a:pt x="f146" y="f148"/>
                  </a:cubicBezTo>
                  <a:cubicBezTo>
                    <a:pt x="f146" y="f149"/>
                    <a:pt x="f150" y="f151"/>
                    <a:pt x="f152" y="f153"/>
                  </a:cubicBezTo>
                  <a:cubicBezTo>
                    <a:pt x="f154" y="f155"/>
                    <a:pt x="f156" y="f157"/>
                    <a:pt x="f158" y="f159"/>
                  </a:cubicBezTo>
                  <a:cubicBezTo>
                    <a:pt x="f160" y="f161"/>
                    <a:pt x="f162" y="f163"/>
                    <a:pt x="f164" y="f165"/>
                  </a:cubicBezTo>
                  <a:cubicBezTo>
                    <a:pt x="f166" y="f167"/>
                    <a:pt x="f168" y="f169"/>
                    <a:pt x="f170" y="f171"/>
                  </a:cubicBezTo>
                  <a:lnTo>
                    <a:pt x="f172" y="f173"/>
                  </a:lnTo>
                  <a:cubicBezTo>
                    <a:pt x="f174" y="f175"/>
                    <a:pt x="f176" y="f177"/>
                    <a:pt x="f178" y="f179"/>
                  </a:cubicBezTo>
                  <a:cubicBezTo>
                    <a:pt x="f180" y="f181"/>
                    <a:pt x="f182" y="f183"/>
                    <a:pt x="f184" y="f185"/>
                  </a:cubicBezTo>
                  <a:lnTo>
                    <a:pt x="f186" y="f187"/>
                  </a:lnTo>
                  <a:lnTo>
                    <a:pt x="f188" y="f189"/>
                  </a:lnTo>
                  <a:cubicBezTo>
                    <a:pt x="f190" y="f191"/>
                    <a:pt x="f192" y="f193"/>
                    <a:pt x="f194" y="f195"/>
                  </a:cubicBezTo>
                  <a:cubicBezTo>
                    <a:pt x="f196" y="f197"/>
                    <a:pt x="f198" y="f199"/>
                    <a:pt x="f200" y="f201"/>
                  </a:cubicBezTo>
                  <a:lnTo>
                    <a:pt x="f202" y="f203"/>
                  </a:lnTo>
                  <a:cubicBezTo>
                    <a:pt x="f204" y="f205"/>
                    <a:pt x="f206" y="f207"/>
                    <a:pt x="f208" y="f209"/>
                  </a:cubicBezTo>
                  <a:cubicBezTo>
                    <a:pt x="f210" y="f211"/>
                    <a:pt x="f212" y="f213"/>
                    <a:pt x="f214" y="f215"/>
                  </a:cubicBezTo>
                  <a:cubicBezTo>
                    <a:pt x="f216" y="f217"/>
                    <a:pt x="f218" y="f219"/>
                    <a:pt x="f220" y="f221"/>
                  </a:cubicBezTo>
                  <a:cubicBezTo>
                    <a:pt x="f222" y="f223"/>
                    <a:pt x="f224" y="f225"/>
                    <a:pt x="f226" y="f227"/>
                  </a:cubicBezTo>
                  <a:cubicBezTo>
                    <a:pt x="f226" y="f228"/>
                    <a:pt x="f229" y="f230"/>
                    <a:pt x="f231" y="f232"/>
                  </a:cubicBezTo>
                  <a:lnTo>
                    <a:pt x="f233" y="f234"/>
                  </a:lnTo>
                  <a:cubicBezTo>
                    <a:pt x="f235" y="f236"/>
                    <a:pt x="f237" y="f238"/>
                    <a:pt x="f239" y="f240"/>
                  </a:cubicBezTo>
                  <a:lnTo>
                    <a:pt x="f241" y="f242"/>
                  </a:lnTo>
                  <a:cubicBezTo>
                    <a:pt x="f243" y="f244"/>
                    <a:pt x="f245" y="f246"/>
                    <a:pt x="f247" y="f248"/>
                  </a:cubicBezTo>
                  <a:cubicBezTo>
                    <a:pt x="f249" y="f250"/>
                    <a:pt x="f251" y="f252"/>
                    <a:pt x="f253" y="f254"/>
                  </a:cubicBezTo>
                  <a:cubicBezTo>
                    <a:pt x="f255" y="f256"/>
                    <a:pt x="f257" y="f258"/>
                    <a:pt x="f259" y="f260"/>
                  </a:cubicBezTo>
                  <a:lnTo>
                    <a:pt x="f261" y="f262"/>
                  </a:lnTo>
                  <a:cubicBezTo>
                    <a:pt x="f263" y="f264"/>
                    <a:pt x="f265" y="f266"/>
                    <a:pt x="f267" y="f268"/>
                  </a:cubicBezTo>
                  <a:cubicBezTo>
                    <a:pt x="f269" y="f270"/>
                    <a:pt x="f271" y="f272"/>
                    <a:pt x="f273" y="f4"/>
                  </a:cubicBezTo>
                  <a:cubicBezTo>
                    <a:pt x="f274" y="f272"/>
                    <a:pt x="f275" y="f276"/>
                    <a:pt x="f277" y="f278"/>
                  </a:cubicBezTo>
                  <a:lnTo>
                    <a:pt x="f279" y="f280"/>
                  </a:lnTo>
                  <a:cubicBezTo>
                    <a:pt x="f281" y="f282"/>
                    <a:pt x="f283" y="f284"/>
                    <a:pt x="f285" y="f286"/>
                  </a:cubicBezTo>
                  <a:cubicBezTo>
                    <a:pt x="f287" y="f288"/>
                    <a:pt x="f289" y="f290"/>
                    <a:pt x="f291" y="f292"/>
                  </a:cubicBezTo>
                  <a:cubicBezTo>
                    <a:pt x="f293" y="f294"/>
                    <a:pt x="f295" y="f296"/>
                    <a:pt x="f297" y="f298"/>
                  </a:cubicBezTo>
                  <a:cubicBezTo>
                    <a:pt x="f299" y="f300"/>
                    <a:pt x="f301" y="f302"/>
                    <a:pt x="f303" y="f304"/>
                  </a:cubicBezTo>
                  <a:lnTo>
                    <a:pt x="f305" y="f306"/>
                  </a:lnTo>
                  <a:cubicBezTo>
                    <a:pt x="f307" y="f308"/>
                    <a:pt x="f309" y="f310"/>
                    <a:pt x="f311" y="f312"/>
                  </a:cubicBezTo>
                  <a:lnTo>
                    <a:pt x="f313" y="f314"/>
                  </a:lnTo>
                  <a:cubicBezTo>
                    <a:pt x="f315" y="f316"/>
                    <a:pt x="f317" y="f318"/>
                    <a:pt x="f319" y="f320"/>
                  </a:cubicBezTo>
                  <a:cubicBezTo>
                    <a:pt x="f321" y="f322"/>
                    <a:pt x="f323" y="f324"/>
                    <a:pt x="f325" y="f326"/>
                  </a:cubicBezTo>
                  <a:lnTo>
                    <a:pt x="f327" y="f328"/>
                  </a:lnTo>
                  <a:cubicBezTo>
                    <a:pt x="f329" y="f330"/>
                    <a:pt x="f331" y="f332"/>
                    <a:pt x="f333" y="f334"/>
                  </a:cubicBezTo>
                  <a:cubicBezTo>
                    <a:pt x="f335" y="f336"/>
                    <a:pt x="f337" y="f338"/>
                    <a:pt x="f339" y="f340"/>
                  </a:cubicBezTo>
                  <a:cubicBezTo>
                    <a:pt x="f341" y="f342"/>
                    <a:pt x="f343" y="f344"/>
                    <a:pt x="f345" y="f346"/>
                  </a:cubicBezTo>
                  <a:cubicBezTo>
                    <a:pt x="f347" y="f348"/>
                    <a:pt x="f349" y="f350"/>
                    <a:pt x="f351" y="f352"/>
                  </a:cubicBezTo>
                  <a:lnTo>
                    <a:pt x="f353" y="f354"/>
                  </a:lnTo>
                  <a:lnTo>
                    <a:pt x="f355" y="f356"/>
                  </a:lnTo>
                  <a:lnTo>
                    <a:pt x="f357" y="f358"/>
                  </a:lnTo>
                  <a:cubicBezTo>
                    <a:pt x="f359" y="f360"/>
                    <a:pt x="f361" y="f362"/>
                    <a:pt x="f363" y="f364"/>
                  </a:cubicBezTo>
                  <a:lnTo>
                    <a:pt x="f365" y="f366"/>
                  </a:lnTo>
                  <a:cubicBezTo>
                    <a:pt x="f367" y="f368"/>
                    <a:pt x="f369" y="f370"/>
                    <a:pt x="f371" y="f372"/>
                  </a:cubicBezTo>
                  <a:cubicBezTo>
                    <a:pt x="f373" y="f374"/>
                    <a:pt x="f375" y="f376"/>
                    <a:pt x="f377" y="f378"/>
                  </a:cubicBezTo>
                  <a:lnTo>
                    <a:pt x="f379" y="f380"/>
                  </a:lnTo>
                  <a:cubicBezTo>
                    <a:pt x="f381" y="f382"/>
                    <a:pt x="f383" y="f384"/>
                    <a:pt x="f385" y="f386"/>
                  </a:cubicBezTo>
                  <a:cubicBezTo>
                    <a:pt x="f387" y="f388"/>
                    <a:pt x="f389" y="f390"/>
                    <a:pt x="f389" y="f391"/>
                  </a:cubicBezTo>
                  <a:cubicBezTo>
                    <a:pt x="f389" y="f392"/>
                    <a:pt x="f393" y="f394"/>
                    <a:pt x="f395" y="f394"/>
                  </a:cubicBezTo>
                  <a:cubicBezTo>
                    <a:pt x="f396" y="f394"/>
                    <a:pt x="f397" y="f398"/>
                    <a:pt x="f399" y="f400"/>
                  </a:cubicBezTo>
                  <a:cubicBezTo>
                    <a:pt x="f401" y="f402"/>
                    <a:pt x="f403" y="f2"/>
                    <a:pt x="f79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algn="ctr"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050">
                <a:solidFill>
                  <a:schemeClr val="tx1"/>
                </a:solidFill>
                <a:ea typeface="맑은 고딕" pitchFamily="34"/>
                <a:cs typeface="B Nazanin" panose="00000700000000000000" pitchFamily="2" charset="-78"/>
              </a:endParaRPr>
            </a:p>
          </p:txBody>
        </p:sp>
      </p:grpSp>
      <p:sp>
        <p:nvSpPr>
          <p:cNvPr id="7" name="Rectangle 19">
            <a:extLst>
              <a:ext uri="{FF2B5EF4-FFF2-40B4-BE49-F238E27FC236}">
                <a16:creationId xmlns:a16="http://schemas.microsoft.com/office/drawing/2014/main" id="{259A9D51-FAEF-B5A9-C465-6AAA8F7C6651}"/>
              </a:ext>
            </a:extLst>
          </p:cNvPr>
          <p:cNvSpPr/>
          <p:nvPr/>
        </p:nvSpPr>
        <p:spPr>
          <a:xfrm>
            <a:off x="1786070" y="1399625"/>
            <a:ext cx="372270" cy="436123"/>
          </a:xfrm>
          <a:custGeom>
            <a:avLst/>
            <a:gdLst>
              <a:gd name="f0" fmla="val w"/>
              <a:gd name="f1" fmla="val h"/>
              <a:gd name="f2" fmla="val 0"/>
              <a:gd name="f3" fmla="val 2926108"/>
              <a:gd name="f4" fmla="val 3216409"/>
              <a:gd name="f5" fmla="val 1150286"/>
              <a:gd name="f6" fmla="val 2039882"/>
              <a:gd name="f7" fmla="val 1216487"/>
              <a:gd name="f8" fmla="val 2110220"/>
              <a:gd name="f9" fmla="val 1249586"/>
              <a:gd name="f10" fmla="val 2238485"/>
              <a:gd name="f11" fmla="val 1348889"/>
              <a:gd name="f12" fmla="val 2250897"/>
              <a:gd name="f13" fmla="val 1452327"/>
              <a:gd name="f14" fmla="val 2213659"/>
              <a:gd name="f15" fmla="val 1530941"/>
              <a:gd name="f16" fmla="val 2147458"/>
              <a:gd name="f17" fmla="val 1597142"/>
              <a:gd name="f18" fmla="val 2052295"/>
              <a:gd name="f19" fmla="val 1634380"/>
              <a:gd name="f20" fmla="val 2030228"/>
              <a:gd name="f21" fmla="val 1712994"/>
              <a:gd name="f22" fmla="val 2049536"/>
              <a:gd name="f23" fmla="val 1721269"/>
              <a:gd name="f24" fmla="val 2072982"/>
              <a:gd name="f25" fmla="val 1533700"/>
              <a:gd name="f26" fmla="val 2362611"/>
              <a:gd name="f27" fmla="val 1615072"/>
              <a:gd name="f28" fmla="val 2763954"/>
              <a:gd name="f29" fmla="val 1568179"/>
              <a:gd name="f30" fmla="val 2830155"/>
              <a:gd name="f31" fmla="val 1391644"/>
              <a:gd name="f32" fmla="val 2965315"/>
              <a:gd name="f33" fmla="val 1231658"/>
              <a:gd name="f34" fmla="val 2893598"/>
              <a:gd name="f35" fmla="val 1063398"/>
              <a:gd name="f36" fmla="val 2925319"/>
              <a:gd name="f37" fmla="val 925479"/>
              <a:gd name="f38" fmla="val 2954282"/>
              <a:gd name="f39" fmla="val 820660"/>
              <a:gd name="f40" fmla="val 3107371"/>
              <a:gd name="f41" fmla="val 686879"/>
              <a:gd name="f42" fmla="val 3148747"/>
              <a:gd name="f43" fmla="val 536548"/>
              <a:gd name="f44" fmla="val 3184606"/>
              <a:gd name="f45" fmla="val 373804"/>
              <a:gd name="f46" fmla="val 3224602"/>
              <a:gd name="f47" fmla="val 215198"/>
              <a:gd name="f48" fmla="val 3214948"/>
              <a:gd name="f49" fmla="val 93829"/>
              <a:gd name="f50" fmla="val 3209431"/>
              <a:gd name="f51" fmla="val 71763"/>
              <a:gd name="f52" fmla="val 3046687"/>
              <a:gd name="f53" fmla="val 136584"/>
              <a:gd name="f54" fmla="val 2925318"/>
              <a:gd name="f55" fmla="val 168305"/>
              <a:gd name="f56" fmla="val 2828775"/>
              <a:gd name="f57" fmla="val 121415"/>
              <a:gd name="f58" fmla="val 2802571"/>
              <a:gd name="f59" fmla="val 107623"/>
              <a:gd name="f60" fmla="val 2710165"/>
              <a:gd name="f61" fmla="val 111150"/>
              <a:gd name="f62" fmla="val 2693172"/>
              <a:gd name="f63" fmla="val 127647"/>
              <a:gd name="f64" fmla="val 2691385"/>
              <a:gd name="f65" fmla="val 158288"/>
              <a:gd name="f66" fmla="val 2695563"/>
              <a:gd name="f67" fmla="val 2626239"/>
              <a:gd name="f68" fmla="val 266288"/>
              <a:gd name="f69" fmla="val 2708276"/>
              <a:gd name="f70" fmla="val 307224"/>
              <a:gd name="f71" fmla="val 2711894"/>
              <a:gd name="f72" fmla="val 415224"/>
              <a:gd name="f73" fmla="val 2711420"/>
              <a:gd name="f74" fmla="val 428487"/>
              <a:gd name="f75" fmla="val 2711947"/>
              <a:gd name="f76" fmla="val 442136"/>
              <a:gd name="f77" fmla="val 2710942"/>
              <a:gd name="f78" fmla="val 456160"/>
              <a:gd name="f79" fmla="val 2708700"/>
              <a:gd name="f80" fmla="val 2617963"/>
              <a:gd name="f81" fmla="val 564160"/>
              <a:gd name="f82" fmla="val 2692500"/>
              <a:gd name="f83" fmla="val 577696"/>
              <a:gd name="f84" fmla="val 2691220"/>
              <a:gd name="f85" fmla="val 591289"/>
              <a:gd name="f86" fmla="val 2688332"/>
              <a:gd name="f87" fmla="val 605096"/>
              <a:gd name="f88" fmla="val 2684680"/>
              <a:gd name="f89" fmla="val 2601411"/>
              <a:gd name="f90" fmla="val 713096"/>
              <a:gd name="f91" fmla="val 2654658"/>
              <a:gd name="f92" fmla="val 754032"/>
              <a:gd name="f93" fmla="val 2641463"/>
              <a:gd name="f94" fmla="val 2580721"/>
              <a:gd name="f95" fmla="val 862032"/>
              <a:gd name="f96" fmla="val 2599792"/>
              <a:gd name="f97" fmla="val 897454"/>
              <a:gd name="f98" fmla="val 2584791"/>
              <a:gd name="f99" fmla="val 934214"/>
              <a:gd name="f100" fmla="val 2567836"/>
              <a:gd name="f101" fmla="val 972371"/>
              <a:gd name="f102" fmla="val 2548802"/>
              <a:gd name="f103" fmla="val 1030297"/>
              <a:gd name="f104" fmla="val 2506047"/>
              <a:gd name="f105" fmla="val 939271"/>
              <a:gd name="f106" fmla="val 2219176"/>
              <a:gd name="f107" fmla="val 947546"/>
              <a:gd name="f108" fmla="val 2122633"/>
              <a:gd name="f109" fmla="val 957201"/>
              <a:gd name="f110" fmla="val 2082636"/>
              <a:gd name="f111" fmla="val 1082706"/>
              <a:gd name="f112" fmla="val 2067466"/>
              <a:gd name="f113" fmla="val 394278"/>
              <a:gd name="f114" fmla="val 1320337"/>
              <a:gd name="f115" fmla="val 356565"/>
              <a:gd name="f116" fmla="val 1315036"/>
              <a:gd name="f117" fmla="val 316914"/>
              <a:gd name="f118" fmla="val 1320983"/>
              <a:gd name="f119" fmla="val 277262"/>
              <a:gd name="f120" fmla="val 1344774"/>
              <a:gd name="f121" fmla="val 169686"/>
              <a:gd name="f122" fmla="val 1368221"/>
              <a:gd name="f123" fmla="val 281399"/>
              <a:gd name="f124" fmla="val 1532343"/>
              <a:gd name="f125" fmla="val 314500"/>
              <a:gd name="f126" fmla="val 1626128"/>
              <a:gd name="f127" fmla="val 335188"/>
              <a:gd name="f128" fmla="val 1715776"/>
              <a:gd name="f129" fmla="val 306225"/>
              <a:gd name="f130" fmla="val 1838523"/>
              <a:gd name="f131" fmla="val 376563"/>
              <a:gd name="f132" fmla="val 1820593"/>
              <a:gd name="f133" fmla="val 535169"/>
              <a:gd name="f134" fmla="val 1786113"/>
              <a:gd name="f135" fmla="val 681363"/>
              <a:gd name="f136" fmla="val 1673020"/>
              <a:gd name="f137" fmla="val 628954"/>
              <a:gd name="f138" fmla="val 1493726"/>
              <a:gd name="f139" fmla="val 603094"/>
              <a:gd name="f140" fmla="val 1453384"/>
              <a:gd name="f141" fmla="val 507414"/>
              <a:gd name="f142" fmla="val 1336241"/>
              <a:gd name="f143" fmla="val 1526804"/>
              <a:gd name="f144" fmla="val 66"/>
              <a:gd name="f145" fmla="val 2066065"/>
              <a:gd name="f146" fmla="val 2824"/>
              <a:gd name="f147" fmla="val 2621877"/>
              <a:gd name="f148" fmla="val 129710"/>
              <a:gd name="f149" fmla="val 2896335"/>
              <a:gd name="f150" fmla="val 1038593"/>
              <a:gd name="f151" fmla="val 3057700"/>
              <a:gd name="f152" fmla="val 1564063"/>
              <a:gd name="f153" fmla="val 2532230"/>
              <a:gd name="f154" fmla="val 2366749"/>
              <a:gd name="f155" fmla="val 2064686"/>
              <a:gd name="f156" fmla="val 2292273"/>
              <a:gd name="f157" fmla="val 1885392"/>
              <a:gd name="f158" fmla="val 2267447"/>
              <a:gd name="f159" fmla="val 1950214"/>
              <a:gd name="f160" fmla="val 2015056"/>
              <a:gd name="f161" fmla="val 1555767"/>
              <a:gd name="f162" fmla="val 1940580"/>
              <a:gd name="f163" fmla="val 1179249"/>
              <a:gd name="f164" fmla="val 1868862"/>
              <a:gd name="f165" fmla="val 732393"/>
              <a:gd name="f166" fmla="val 2186075"/>
              <a:gd name="f167" fmla="val 554478"/>
              <a:gd name="f168" fmla="val 2159871"/>
              <a:gd name="f169" fmla="val 466211"/>
              <a:gd name="f170" fmla="val 2141942"/>
              <a:gd name="f171" fmla="val 394493"/>
              <a:gd name="f172" fmla="val 1904722"/>
              <a:gd name="f173" fmla="val 364151"/>
              <a:gd name="f174" fmla="val 1932305"/>
              <a:gd name="f175" fmla="val 322774"/>
              <a:gd name="f176" fmla="val 1970922"/>
              <a:gd name="f177" fmla="val 405526"/>
              <a:gd name="f178" fmla="val 2146079"/>
              <a:gd name="f179" fmla="val 467589"/>
              <a:gd name="f180" fmla="val 2205384"/>
              <a:gd name="f181" fmla="val 525515"/>
              <a:gd name="f182" fmla="val 2241243"/>
              <a:gd name="f183" fmla="val 2202626"/>
              <a:gd name="f184" fmla="val 873070"/>
              <a:gd name="f185" fmla="val 2139183"/>
              <a:gd name="f186" fmla="val 913066"/>
              <a:gd name="f187" fmla="val 2128149"/>
              <a:gd name="f188" fmla="val 870312"/>
              <a:gd name="f189" fmla="val 2253655"/>
              <a:gd name="f190" fmla="val 877208"/>
              <a:gd name="f191" fmla="val 2333648"/>
              <a:gd name="f192" fmla="val 862033"/>
              <a:gd name="f193" fmla="val 2337135"/>
              <a:gd name="f194" fmla="val 2415799"/>
              <a:gd name="f195" fmla="val 754033"/>
              <a:gd name="f196" fmla="val 2360695"/>
              <a:gd name="f197" fmla="val 713097"/>
              <a:gd name="f198" fmla="val 2366601"/>
              <a:gd name="f199" fmla="val 2428213"/>
              <a:gd name="f200" fmla="val 605097"/>
              <a:gd name="f201" fmla="val 2379641"/>
              <a:gd name="f202" fmla="val 564161"/>
              <a:gd name="f203" fmla="val 2382960"/>
              <a:gd name="f204" fmla="val 2436489"/>
              <a:gd name="f205" fmla="val 456161"/>
              <a:gd name="f206" fmla="val 2388351"/>
              <a:gd name="f207" fmla="val 415225"/>
              <a:gd name="f208" fmla="val 2389346"/>
              <a:gd name="f209" fmla="val 307225"/>
              <a:gd name="f210" fmla="val 2386989"/>
              <a:gd name="f211" fmla="val 293173"/>
              <a:gd name="f212" fmla="val 2387203"/>
              <a:gd name="f213" fmla="val 279516"/>
              <a:gd name="f214" fmla="val 2386340"/>
              <a:gd name="f215" fmla="val 266289"/>
              <a:gd name="f216" fmla="val 2385150"/>
              <a:gd name="f217" fmla="val 158289"/>
              <a:gd name="f218" fmla="val 2370613"/>
              <a:gd name="f219" fmla="val 107017"/>
              <a:gd name="f220" fmla="val 2360332"/>
              <a:gd name="f221" fmla="val 72014"/>
              <a:gd name="f222" fmla="val 2345184"/>
              <a:gd name="f223" fmla="val 62108"/>
              <a:gd name="f224" fmla="val 2325373"/>
              <a:gd name="f225" fmla="val 37284"/>
              <a:gd name="f226" fmla="val 2261930"/>
              <a:gd name="f227" fmla="val 103484"/>
              <a:gd name="f228" fmla="val 2223314"/>
              <a:gd name="f229" fmla="val 124172"/>
              <a:gd name="f230" fmla="val 2172284"/>
              <a:gd name="f231" fmla="val 111759"/>
              <a:gd name="f232" fmla="val 2144700"/>
              <a:gd name="f233" fmla="val 74522"/>
              <a:gd name="f234" fmla="val 86934"/>
              <a:gd name="f235" fmla="val 2089533"/>
              <a:gd name="f236" fmla="val 96588"/>
              <a:gd name="f237" fmla="val 2053674"/>
              <a:gd name="f238" fmla="val 242782"/>
              <a:gd name="f239" fmla="val 264849"/>
              <a:gd name="f240" fmla="val 1994369"/>
              <a:gd name="f241" fmla="val 273125"/>
              <a:gd name="f242" fmla="val 1919892"/>
              <a:gd name="f243" fmla="val -4093"/>
              <a:gd name="f244" fmla="val 1721291"/>
              <a:gd name="f245" fmla="val 45"/>
              <a:gd name="f246" fmla="val 1671639"/>
              <a:gd name="f247" fmla="val 12458"/>
              <a:gd name="f248" fmla="val 1619230"/>
              <a:gd name="f249" fmla="val 1558546"/>
              <a:gd name="f250" fmla="val 190373"/>
              <a:gd name="f251" fmla="val 1477174"/>
              <a:gd name="f252" fmla="val 222094"/>
              <a:gd name="f253" fmla="val 1438557"/>
              <a:gd name="f254" fmla="val 80038"/>
              <a:gd name="f255" fmla="val 1267538"/>
              <a:gd name="f256" fmla="val 91072"/>
              <a:gd name="f257" fmla="val 1224783"/>
              <a:gd name="f258" fmla="val 111760"/>
              <a:gd name="f259" fmla="val 1092381"/>
              <a:gd name="f260" fmla="val 240023"/>
              <a:gd name="f261" fmla="val 943429"/>
              <a:gd name="f262" fmla="val 703451"/>
              <a:gd name="f263" fmla="val 342084"/>
              <a:gd name="f264" fmla="val 332450"/>
              <a:gd name="f265" fmla="val 961338"/>
              <a:gd name="f266" fmla="val -5451"/>
              <a:gd name="f267" fmla="*/ f0 1 2926108"/>
              <a:gd name="f268" fmla="*/ f1 1 3216409"/>
              <a:gd name="f269" fmla="val f2"/>
              <a:gd name="f270" fmla="val f3"/>
              <a:gd name="f271" fmla="val f4"/>
              <a:gd name="f272" fmla="+- f271 0 f269"/>
              <a:gd name="f273" fmla="+- f270 0 f269"/>
              <a:gd name="f274" fmla="*/ f273 1 2926108"/>
              <a:gd name="f275" fmla="*/ f272 1 3216409"/>
              <a:gd name="f276" fmla="*/ f269 1 f274"/>
              <a:gd name="f277" fmla="*/ f270 1 f274"/>
              <a:gd name="f278" fmla="*/ f269 1 f275"/>
              <a:gd name="f279" fmla="*/ f271 1 f275"/>
              <a:gd name="f280" fmla="*/ f276 f267 1"/>
              <a:gd name="f281" fmla="*/ f277 f267 1"/>
              <a:gd name="f282" fmla="*/ f279 f268 1"/>
              <a:gd name="f283" fmla="*/ f278 f26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80" t="f283" r="f281" b="f282"/>
            <a:pathLst>
              <a:path w="2926108" h="3216409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23" y="f24"/>
                </a:cubicBezTo>
                <a:cubicBezTo>
                  <a:pt x="f25" y="f26"/>
                  <a:pt x="f27" y="f28"/>
                  <a:pt x="f29" y="f30"/>
                </a:cubicBezTo>
                <a:cubicBezTo>
                  <a:pt x="f31" y="f32"/>
                  <a:pt x="f33" y="f34"/>
                  <a:pt x="f35" y="f36"/>
                </a:cubicBezTo>
                <a:cubicBezTo>
                  <a:pt x="f37" y="f38"/>
                  <a:pt x="f39" y="f40"/>
                  <a:pt x="f41" y="f42"/>
                </a:cubicBezTo>
                <a:cubicBezTo>
                  <a:pt x="f43" y="f44"/>
                  <a:pt x="f45" y="f46"/>
                  <a:pt x="f47" y="f48"/>
                </a:cubicBezTo>
                <a:cubicBezTo>
                  <a:pt x="f49" y="f50"/>
                  <a:pt x="f51" y="f52"/>
                  <a:pt x="f53" y="f54"/>
                </a:cubicBezTo>
                <a:cubicBezTo>
                  <a:pt x="f55" y="f56"/>
                  <a:pt x="f57" y="f58"/>
                  <a:pt x="f59" y="f60"/>
                </a:cubicBezTo>
                <a:cubicBezTo>
                  <a:pt x="f61" y="f62"/>
                  <a:pt x="f63" y="f64"/>
                  <a:pt x="f65" y="f66"/>
                </a:cubicBezTo>
                <a:lnTo>
                  <a:pt x="f65" y="f67"/>
                </a:lnTo>
                <a:lnTo>
                  <a:pt x="f68" y="f67"/>
                </a:lnTo>
                <a:lnTo>
                  <a:pt x="f68" y="f69"/>
                </a:lnTo>
                <a:lnTo>
                  <a:pt x="f70" y="f71"/>
                </a:lnTo>
                <a:lnTo>
                  <a:pt x="f70" y="f67"/>
                </a:lnTo>
                <a:lnTo>
                  <a:pt x="f72" y="f67"/>
                </a:lnTo>
                <a:lnTo>
                  <a:pt x="f72" y="f73"/>
                </a:lnTo>
                <a:cubicBezTo>
                  <a:pt x="f74" y="f75"/>
                  <a:pt x="f76" y="f77"/>
                  <a:pt x="f78" y="f79"/>
                </a:cubicBezTo>
                <a:lnTo>
                  <a:pt x="f78" y="f80"/>
                </a:lnTo>
                <a:lnTo>
                  <a:pt x="f81" y="f80"/>
                </a:lnTo>
                <a:lnTo>
                  <a:pt x="f81" y="f82"/>
                </a:lnTo>
                <a:cubicBezTo>
                  <a:pt x="f83" y="f84"/>
                  <a:pt x="f85" y="f86"/>
                  <a:pt x="f87" y="f88"/>
                </a:cubicBezTo>
                <a:lnTo>
                  <a:pt x="f87" y="f89"/>
                </a:lnTo>
                <a:lnTo>
                  <a:pt x="f90" y="f89"/>
                </a:lnTo>
                <a:lnTo>
                  <a:pt x="f90" y="f91"/>
                </a:lnTo>
                <a:lnTo>
                  <a:pt x="f92" y="f93"/>
                </a:lnTo>
                <a:lnTo>
                  <a:pt x="f92" y="f94"/>
                </a:lnTo>
                <a:lnTo>
                  <a:pt x="f95" y="f94"/>
                </a:lnTo>
                <a:lnTo>
                  <a:pt x="f95" y="f96"/>
                </a:lnTo>
                <a:cubicBezTo>
                  <a:pt x="f97" y="f98"/>
                  <a:pt x="f99" y="f100"/>
                  <a:pt x="f101" y="f102"/>
                </a:cubicBezTo>
                <a:cubicBezTo>
                  <a:pt x="f103" y="f104"/>
                  <a:pt x="f105" y="f106"/>
                  <a:pt x="f107" y="f108"/>
                </a:cubicBezTo>
                <a:cubicBezTo>
                  <a:pt x="f109" y="f110"/>
                  <a:pt x="f111" y="f112"/>
                  <a:pt x="f5" y="f6"/>
                </a:cubicBezTo>
                <a:close/>
                <a:moveTo>
                  <a:pt x="f113" y="f114"/>
                </a:moveTo>
                <a:cubicBezTo>
                  <a:pt x="f115" y="f116"/>
                  <a:pt x="f117" y="f118"/>
                  <a:pt x="f119" y="f120"/>
                </a:cubicBezTo>
                <a:cubicBezTo>
                  <a:pt x="f121" y="f122"/>
                  <a:pt x="f123" y="f124"/>
                  <a:pt x="f125" y="f126"/>
                </a:cubicBezTo>
                <a:cubicBezTo>
                  <a:pt x="f127" y="f128"/>
                  <a:pt x="f129" y="f130"/>
                  <a:pt x="f131" y="f132"/>
                </a:cubicBezTo>
                <a:cubicBezTo>
                  <a:pt x="f133" y="f134"/>
                  <a:pt x="f135" y="f136"/>
                  <a:pt x="f137" y="f138"/>
                </a:cubicBezTo>
                <a:cubicBezTo>
                  <a:pt x="f139" y="f140"/>
                  <a:pt x="f141" y="f142"/>
                  <a:pt x="f113" y="f114"/>
                </a:cubicBezTo>
                <a:close/>
                <a:moveTo>
                  <a:pt x="f143" y="f144"/>
                </a:moveTo>
                <a:cubicBezTo>
                  <a:pt x="f145" y="f146"/>
                  <a:pt x="f147" y="f148"/>
                  <a:pt x="f149" y="f150"/>
                </a:cubicBezTo>
                <a:cubicBezTo>
                  <a:pt x="f151" y="f152"/>
                  <a:pt x="f153" y="f154"/>
                  <a:pt x="f155" y="f156"/>
                </a:cubicBezTo>
                <a:cubicBezTo>
                  <a:pt x="f157" y="f158"/>
                  <a:pt x="f159" y="f160"/>
                  <a:pt x="f161" y="f162"/>
                </a:cubicBezTo>
                <a:cubicBezTo>
                  <a:pt x="f163" y="f164"/>
                  <a:pt x="f165" y="f166"/>
                  <a:pt x="f167" y="f168"/>
                </a:cubicBezTo>
                <a:cubicBezTo>
                  <a:pt x="f169" y="f170"/>
                  <a:pt x="f171" y="f172"/>
                  <a:pt x="f173" y="f174"/>
                </a:cubicBezTo>
                <a:cubicBezTo>
                  <a:pt x="f175" y="f176"/>
                  <a:pt x="f177" y="f178"/>
                  <a:pt x="f179" y="f180"/>
                </a:cubicBezTo>
                <a:cubicBezTo>
                  <a:pt x="f181" y="f182"/>
                  <a:pt x="f165" y="f183"/>
                  <a:pt x="f184" y="f185"/>
                </a:cubicBezTo>
                <a:cubicBezTo>
                  <a:pt x="f186" y="f187"/>
                  <a:pt x="f188" y="f189"/>
                  <a:pt x="f190" y="f191"/>
                </a:cubicBezTo>
                <a:lnTo>
                  <a:pt x="f192" y="f193"/>
                </a:lnTo>
                <a:lnTo>
                  <a:pt x="f192" y="f194"/>
                </a:lnTo>
                <a:lnTo>
                  <a:pt x="f195" y="f194"/>
                </a:lnTo>
                <a:lnTo>
                  <a:pt x="f195" y="f196"/>
                </a:lnTo>
                <a:lnTo>
                  <a:pt x="f197" y="f198"/>
                </a:lnTo>
                <a:lnTo>
                  <a:pt x="f197" y="f199"/>
                </a:lnTo>
                <a:lnTo>
                  <a:pt x="f200" y="f199"/>
                </a:lnTo>
                <a:lnTo>
                  <a:pt x="f200" y="f201"/>
                </a:lnTo>
                <a:lnTo>
                  <a:pt x="f202" y="f203"/>
                </a:lnTo>
                <a:lnTo>
                  <a:pt x="f202" y="f204"/>
                </a:lnTo>
                <a:lnTo>
                  <a:pt x="f205" y="f204"/>
                </a:lnTo>
                <a:lnTo>
                  <a:pt x="f205" y="f206"/>
                </a:lnTo>
                <a:lnTo>
                  <a:pt x="f207" y="f208"/>
                </a:lnTo>
                <a:lnTo>
                  <a:pt x="f207" y="f204"/>
                </a:lnTo>
                <a:lnTo>
                  <a:pt x="f209" y="f204"/>
                </a:lnTo>
                <a:lnTo>
                  <a:pt x="f209" y="f210"/>
                </a:lnTo>
                <a:cubicBezTo>
                  <a:pt x="f211" y="f212"/>
                  <a:pt x="f213" y="f214"/>
                  <a:pt x="f215" y="f216"/>
                </a:cubicBezTo>
                <a:lnTo>
                  <a:pt x="f215" y="f199"/>
                </a:lnTo>
                <a:lnTo>
                  <a:pt x="f217" y="f199"/>
                </a:lnTo>
                <a:lnTo>
                  <a:pt x="f217" y="f218"/>
                </a:lnTo>
                <a:cubicBezTo>
                  <a:pt x="f219" y="f220"/>
                  <a:pt x="f221" y="f222"/>
                  <a:pt x="f223" y="f224"/>
                </a:cubicBezTo>
                <a:cubicBezTo>
                  <a:pt x="f225" y="f226"/>
                  <a:pt x="f227" y="f228"/>
                  <a:pt x="f229" y="f230"/>
                </a:cubicBezTo>
                <a:cubicBezTo>
                  <a:pt x="f231" y="f232"/>
                  <a:pt x="f233" y="f170"/>
                  <a:pt x="f234" y="f235"/>
                </a:cubicBezTo>
                <a:cubicBezTo>
                  <a:pt x="f236" y="f237"/>
                  <a:pt x="f238" y="f20"/>
                  <a:pt x="f239" y="f240"/>
                </a:cubicBezTo>
                <a:cubicBezTo>
                  <a:pt x="f241" y="f242"/>
                  <a:pt x="f243" y="f244"/>
                  <a:pt x="f245" y="f246"/>
                </a:cubicBezTo>
                <a:cubicBezTo>
                  <a:pt x="f247" y="f248"/>
                  <a:pt x="f229" y="f249"/>
                  <a:pt x="f250" y="f251"/>
                </a:cubicBezTo>
                <a:cubicBezTo>
                  <a:pt x="f252" y="f253"/>
                  <a:pt x="f254" y="f255"/>
                  <a:pt x="f256" y="f257"/>
                </a:cubicBezTo>
                <a:cubicBezTo>
                  <a:pt x="f258" y="f259"/>
                  <a:pt x="f260" y="f261"/>
                  <a:pt x="f239" y="f262"/>
                </a:cubicBezTo>
                <a:cubicBezTo>
                  <a:pt x="f263" y="f264"/>
                  <a:pt x="f265" y="f266"/>
                  <a:pt x="f143" y="f144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tx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8" name="Oval 47">
            <a:extLst>
              <a:ext uri="{FF2B5EF4-FFF2-40B4-BE49-F238E27FC236}">
                <a16:creationId xmlns:a16="http://schemas.microsoft.com/office/drawing/2014/main" id="{F2918B67-1A4B-EB9B-1890-47C78F412AA6}"/>
              </a:ext>
            </a:extLst>
          </p:cNvPr>
          <p:cNvSpPr/>
          <p:nvPr/>
        </p:nvSpPr>
        <p:spPr>
          <a:xfrm>
            <a:off x="7112404" y="1383988"/>
            <a:ext cx="438546" cy="467395"/>
          </a:xfrm>
          <a:custGeom>
            <a:avLst/>
            <a:gdLst>
              <a:gd name="f0" fmla="val w"/>
              <a:gd name="f1" fmla="val h"/>
              <a:gd name="f2" fmla="val 0"/>
              <a:gd name="f3" fmla="val 3240000"/>
              <a:gd name="f4" fmla="val 1303187"/>
              <a:gd name="f5" fmla="val 480874"/>
              <a:gd name="f6" fmla="val 1936813"/>
              <a:gd name="f7" fmla="val 2759126"/>
              <a:gd name="f8" fmla="val 1620000"/>
              <a:gd name="f9" fmla="val 2514701"/>
              <a:gd name="f10" fmla="val 725299"/>
              <a:gd name="f11" fmla="*/ f0 1 3240000"/>
              <a:gd name="f12" fmla="*/ f1 1 3240000"/>
              <a:gd name="f13" fmla="val f2"/>
              <a:gd name="f14" fmla="val f3"/>
              <a:gd name="f15" fmla="+- f14 0 f13"/>
              <a:gd name="f16" fmla="*/ f15 1 3240000"/>
              <a:gd name="f17" fmla="*/ f13 1 f16"/>
              <a:gd name="f18" fmla="*/ f14 1 f16"/>
              <a:gd name="f19" fmla="*/ f17 f11 1"/>
              <a:gd name="f20" fmla="*/ f18 f11 1"/>
              <a:gd name="f21" fmla="*/ f18 f12 1"/>
              <a:gd name="f22" fmla="*/ f17 f1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22" r="f20" b="f21"/>
            <a:pathLst>
              <a:path w="3240000" h="3240000">
                <a:moveTo>
                  <a:pt x="f4" y="f5"/>
                </a:moveTo>
                <a:lnTo>
                  <a:pt x="f4" y="f4"/>
                </a:lnTo>
                <a:lnTo>
                  <a:pt x="f5" y="f4"/>
                </a:lnTo>
                <a:lnTo>
                  <a:pt x="f5" y="f6"/>
                </a:lnTo>
                <a:lnTo>
                  <a:pt x="f4" y="f6"/>
                </a:lnTo>
                <a:lnTo>
                  <a:pt x="f4" y="f7"/>
                </a:lnTo>
                <a:lnTo>
                  <a:pt x="f6" y="f7"/>
                </a:lnTo>
                <a:lnTo>
                  <a:pt x="f6" y="f6"/>
                </a:lnTo>
                <a:lnTo>
                  <a:pt x="f7" y="f6"/>
                </a:lnTo>
                <a:lnTo>
                  <a:pt x="f7" y="f4"/>
                </a:lnTo>
                <a:lnTo>
                  <a:pt x="f6" y="f4"/>
                </a:lnTo>
                <a:lnTo>
                  <a:pt x="f6" y="f5"/>
                </a:lnTo>
                <a:close/>
                <a:moveTo>
                  <a:pt x="f8" y="f2"/>
                </a:moveTo>
                <a:cubicBezTo>
                  <a:pt x="f9" y="f2"/>
                  <a:pt x="f3" y="f10"/>
                  <a:pt x="f3" y="f8"/>
                </a:cubicBezTo>
                <a:cubicBezTo>
                  <a:pt x="f3" y="f9"/>
                  <a:pt x="f9" y="f3"/>
                  <a:pt x="f8" y="f3"/>
                </a:cubicBezTo>
                <a:cubicBezTo>
                  <a:pt x="f10" y="f3"/>
                  <a:pt x="f2" y="f9"/>
                  <a:pt x="f2" y="f8"/>
                </a:cubicBezTo>
                <a:cubicBezTo>
                  <a:pt x="f2" y="f10"/>
                  <a:pt x="f10" y="f2"/>
                  <a:pt x="f8" y="f2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tx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9" name="Rounded Rectangle 2">
            <a:extLst>
              <a:ext uri="{FF2B5EF4-FFF2-40B4-BE49-F238E27FC236}">
                <a16:creationId xmlns:a16="http://schemas.microsoft.com/office/drawing/2014/main" id="{8B5EF66A-D86B-A6D9-2CC3-4D9A8FADAB11}"/>
              </a:ext>
            </a:extLst>
          </p:cNvPr>
          <p:cNvSpPr/>
          <p:nvPr/>
        </p:nvSpPr>
        <p:spPr>
          <a:xfrm>
            <a:off x="2458373" y="4211981"/>
            <a:ext cx="429813" cy="45808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960440"/>
              <a:gd name="f7" fmla="val 3960000"/>
              <a:gd name="f8" fmla="val 1979373"/>
              <a:gd name="f9" fmla="val 472350"/>
              <a:gd name="f10" fmla="val 1228307"/>
              <a:gd name="f11" fmla="val 485871"/>
              <a:gd name="f12" fmla="val 850011"/>
              <a:gd name="f13" fmla="val 1078219"/>
              <a:gd name="f14" fmla="val 813783"/>
              <a:gd name="f15" fmla="val 1434034"/>
              <a:gd name="f16" fmla="val 787561"/>
              <a:gd name="f17" fmla="val 1781828"/>
              <a:gd name="f18" fmla="val 889690"/>
              <a:gd name="f19" fmla="val 2005359"/>
              <a:gd name="f20" fmla="val 1119009"/>
              <a:gd name="f21" fmla="val 2222584"/>
              <a:gd name="f22" fmla="val 1178964"/>
              <a:gd name="f23" fmla="val 2123026"/>
              <a:gd name="f24" fmla="val 1260199"/>
              <a:gd name="f25" fmla="val 1908547"/>
              <a:gd name="f26" fmla="val 1328015"/>
              <a:gd name="f27" fmla="val 1812920"/>
              <a:gd name="f28" fmla="val 1222115"/>
              <a:gd name="f29" fmla="val 1647651"/>
              <a:gd name="f30" fmla="val 1255483"/>
              <a:gd name="f31" fmla="val 1756375"/>
              <a:gd name="f32" fmla="val 1234998"/>
              <a:gd name="f33" fmla="val 1431771"/>
              <a:gd name="f34" fmla="val 1331609"/>
              <a:gd name="f35" fmla="val 922504"/>
              <a:gd name="f36" fmla="val 1719145"/>
              <a:gd name="f37" fmla="val 812633"/>
              <a:gd name="f38" fmla="val 2217373"/>
              <a:gd name="f39" fmla="val 891303"/>
              <a:gd name="f40" fmla="val 2693518"/>
              <a:gd name="f41" fmla="val 1016895"/>
              <a:gd name="f42" fmla="val 2787642"/>
              <a:gd name="f43" fmla="val 1344599"/>
              <a:gd name="f44" fmla="val 2783502"/>
              <a:gd name="f45" fmla="val 1606823"/>
              <a:gd name="f46" fmla="val 2771081"/>
              <a:gd name="f47" fmla="val 1743454"/>
              <a:gd name="f48" fmla="val 2679609"/>
              <a:gd name="f49" fmla="val 2064482"/>
              <a:gd name="f50" fmla="val 2456028"/>
              <a:gd name="f51" fmla="val 2225955"/>
              <a:gd name="f52" fmla="val 2192422"/>
              <a:gd name="f53" fmla="val 2399851"/>
              <a:gd name="f54" fmla="val 2004893"/>
              <a:gd name="f55" fmla="val 2209395"/>
              <a:gd name="f56" fmla="val 2026974"/>
              <a:gd name="f57" fmla="val 2018938"/>
              <a:gd name="f58" fmla="val 2072519"/>
              <a:gd name="f59" fmla="val 1810540"/>
              <a:gd name="f60" fmla="val 2086043"/>
              <a:gd name="f61" fmla="val 1754994"/>
              <a:gd name="f62" fmla="val 2135727"/>
              <a:gd name="f63" fmla="val 1554876"/>
              <a:gd name="f64" fmla="val 2195073"/>
              <a:gd name="f65" fmla="val 1382360"/>
              <a:gd name="f66" fmla="val 2084273"/>
              <a:gd name="f67" fmla="val 1259912"/>
              <a:gd name="f68" fmla="val 1915898"/>
              <a:gd name="f69" fmla="val 1219889"/>
              <a:gd name="f70" fmla="val 1750283"/>
              <a:gd name="f71" fmla="val 1186766"/>
              <a:gd name="f72" fmla="val 1626460"/>
              <a:gd name="f73" fmla="val 1331294"/>
              <a:gd name="f74" fmla="val 1589196"/>
              <a:gd name="f75" fmla="val 1434803"/>
              <a:gd name="f76" fmla="val 1499489"/>
              <a:gd name="f77" fmla="val 1732912"/>
              <a:gd name="f78" fmla="val 1614533"/>
              <a:gd name="f79" fmla="val 1824000"/>
              <a:gd name="f80" fmla="val 1574511"/>
              <a:gd name="f81" fmla="val 1939931"/>
              <a:gd name="f82" fmla="val 1332991"/>
              <a:gd name="f83" fmla="val 2671400"/>
              <a:gd name="f84" fmla="val 1220920"/>
              <a:gd name="f85" fmla="val 3468343"/>
              <a:gd name="f86" fmla="val 1339611"/>
              <a:gd name="f87" fmla="val 3487664"/>
              <a:gd name="f88" fmla="val 1434840"/>
              <a:gd name="f89" fmla="val 3497327"/>
              <a:gd name="f90" fmla="val 1730357"/>
              <a:gd name="f91" fmla="val 3129057"/>
              <a:gd name="f92" fmla="val 1887692"/>
              <a:gd name="f93" fmla="val 2422431"/>
              <a:gd name="f94" fmla="val 1985681"/>
              <a:gd name="f95" fmla="val 2531460"/>
              <a:gd name="f96" fmla="val 2093439"/>
              <a:gd name="f97" fmla="val 2747804"/>
              <a:gd name="f98" fmla="val 2336342"/>
              <a:gd name="f99" fmla="val 2720202"/>
              <a:gd name="f100" fmla="val 2693796"/>
              <a:gd name="f101" fmla="val 2666377"/>
              <a:gd name="f102" fmla="val 3092265"/>
              <a:gd name="f103" fmla="val 2401394"/>
              <a:gd name="f104" fmla="val 3176454"/>
              <a:gd name="f105" fmla="val 1627140"/>
              <a:gd name="f106" fmla="val 3254038"/>
              <a:gd name="f107" fmla="val 999456"/>
              <a:gd name="f108" fmla="val 2816023"/>
              <a:gd name="f109" fmla="val 430731"/>
              <a:gd name="f110" fmla="val 436907"/>
              <a:gd name="f111" fmla="val 3523533"/>
              <a:gd name="f112" fmla="val 3764830"/>
              <a:gd name="f113" fmla="val 195610"/>
              <a:gd name="f114" fmla="val 3523093"/>
              <a:gd name="f115" fmla="val 3764390"/>
              <a:gd name="f116" fmla="+- 0 0 -90"/>
              <a:gd name="f117" fmla="*/ f3 1 3960440"/>
              <a:gd name="f118" fmla="*/ f4 1 3960000"/>
              <a:gd name="f119" fmla="val f5"/>
              <a:gd name="f120" fmla="val f6"/>
              <a:gd name="f121" fmla="val f7"/>
              <a:gd name="f122" fmla="*/ f116 f0 1"/>
              <a:gd name="f123" fmla="+- f121 0 f119"/>
              <a:gd name="f124" fmla="+- f120 0 f119"/>
              <a:gd name="f125" fmla="*/ f122 1 f2"/>
              <a:gd name="f126" fmla="*/ f124 1 3960440"/>
              <a:gd name="f127" fmla="*/ f123 1 3960000"/>
              <a:gd name="f128" fmla="*/ 1979373 f124 1"/>
              <a:gd name="f129" fmla="*/ 472350 f123 1"/>
              <a:gd name="f130" fmla="*/ 813783 f124 1"/>
              <a:gd name="f131" fmla="*/ 1434034 f123 1"/>
              <a:gd name="f132" fmla="*/ 2217373 f124 1"/>
              <a:gd name="f133" fmla="*/ 1339611 f124 1"/>
              <a:gd name="f134" fmla="*/ 3487664 f123 1"/>
              <a:gd name="f135" fmla="*/ 436907 f124 1"/>
              <a:gd name="f136" fmla="*/ 0 f123 1"/>
              <a:gd name="f137" fmla="*/ 3523533 f124 1"/>
              <a:gd name="f138" fmla="*/ 3960440 f124 1"/>
              <a:gd name="f139" fmla="*/ 436907 f123 1"/>
              <a:gd name="f140" fmla="*/ 3523093 f123 1"/>
              <a:gd name="f141" fmla="*/ 3960000 f123 1"/>
              <a:gd name="f142" fmla="*/ 0 f124 1"/>
              <a:gd name="f143" fmla="*/ 1119009 f124 1"/>
              <a:gd name="f144" fmla="*/ 2222584 f123 1"/>
              <a:gd name="f145" fmla="*/ 1234998 f124 1"/>
              <a:gd name="f146" fmla="*/ 1431771 f123 1"/>
              <a:gd name="f147" fmla="*/ 1915898 f124 1"/>
              <a:gd name="f148" fmla="*/ 1219889 f123 1"/>
              <a:gd name="f149" fmla="*/ 1589196 f124 1"/>
              <a:gd name="f150" fmla="*/ 1434803 f123 1"/>
              <a:gd name="f151" fmla="*/ 1574511 f124 1"/>
              <a:gd name="f152" fmla="*/ 1939931 f123 1"/>
              <a:gd name="f153" fmla="*/ 2135727 f124 1"/>
              <a:gd name="f154" fmla="*/ 1554876 f123 1"/>
              <a:gd name="f155" fmla="*/ 891303 f123 1"/>
              <a:gd name="f156" fmla="*/ 2783502 f124 1"/>
              <a:gd name="f157" fmla="*/ 1606823 f123 1"/>
              <a:gd name="f158" fmla="*/ 2456028 f124 1"/>
              <a:gd name="f159" fmla="*/ 2225955 f123 1"/>
              <a:gd name="f160" fmla="*/ 2026974 f124 1"/>
              <a:gd name="f161" fmla="*/ 2018938 f123 1"/>
              <a:gd name="f162" fmla="*/ 1887692 f124 1"/>
              <a:gd name="f163" fmla="*/ 2422431 f123 1"/>
              <a:gd name="f164" fmla="*/ 2336342 f124 1"/>
              <a:gd name="f165" fmla="*/ 2720202 f123 1"/>
              <a:gd name="f166" fmla="*/ 3176454 f124 1"/>
              <a:gd name="f167" fmla="*/ 1627140 f123 1"/>
              <a:gd name="f168" fmla="*/ 1328015 f124 1"/>
              <a:gd name="f169" fmla="*/ 1812920 f123 1"/>
              <a:gd name="f170" fmla="+- f125 0 f1"/>
              <a:gd name="f171" fmla="*/ f128 1 3960440"/>
              <a:gd name="f172" fmla="*/ f129 1 3960000"/>
              <a:gd name="f173" fmla="*/ f130 1 3960440"/>
              <a:gd name="f174" fmla="*/ f131 1 3960000"/>
              <a:gd name="f175" fmla="*/ f132 1 3960440"/>
              <a:gd name="f176" fmla="*/ f133 1 3960440"/>
              <a:gd name="f177" fmla="*/ f134 1 3960000"/>
              <a:gd name="f178" fmla="*/ f135 1 3960440"/>
              <a:gd name="f179" fmla="*/ f136 1 3960000"/>
              <a:gd name="f180" fmla="*/ f137 1 3960440"/>
              <a:gd name="f181" fmla="*/ f138 1 3960440"/>
              <a:gd name="f182" fmla="*/ f139 1 3960000"/>
              <a:gd name="f183" fmla="*/ f140 1 3960000"/>
              <a:gd name="f184" fmla="*/ f141 1 3960000"/>
              <a:gd name="f185" fmla="*/ f142 1 3960440"/>
              <a:gd name="f186" fmla="*/ f143 1 3960440"/>
              <a:gd name="f187" fmla="*/ f144 1 3960000"/>
              <a:gd name="f188" fmla="*/ f145 1 3960440"/>
              <a:gd name="f189" fmla="*/ f146 1 3960000"/>
              <a:gd name="f190" fmla="*/ f147 1 3960440"/>
              <a:gd name="f191" fmla="*/ f148 1 3960000"/>
              <a:gd name="f192" fmla="*/ f149 1 3960440"/>
              <a:gd name="f193" fmla="*/ f150 1 3960000"/>
              <a:gd name="f194" fmla="*/ f151 1 3960440"/>
              <a:gd name="f195" fmla="*/ f152 1 3960000"/>
              <a:gd name="f196" fmla="*/ f153 1 3960440"/>
              <a:gd name="f197" fmla="*/ f154 1 3960000"/>
              <a:gd name="f198" fmla="*/ f155 1 3960000"/>
              <a:gd name="f199" fmla="*/ f156 1 3960440"/>
              <a:gd name="f200" fmla="*/ f157 1 3960000"/>
              <a:gd name="f201" fmla="*/ f158 1 3960440"/>
              <a:gd name="f202" fmla="*/ f159 1 3960000"/>
              <a:gd name="f203" fmla="*/ f160 1 3960440"/>
              <a:gd name="f204" fmla="*/ f161 1 3960000"/>
              <a:gd name="f205" fmla="*/ f162 1 3960440"/>
              <a:gd name="f206" fmla="*/ f163 1 3960000"/>
              <a:gd name="f207" fmla="*/ f164 1 3960440"/>
              <a:gd name="f208" fmla="*/ f165 1 3960000"/>
              <a:gd name="f209" fmla="*/ f166 1 3960440"/>
              <a:gd name="f210" fmla="*/ f167 1 3960000"/>
              <a:gd name="f211" fmla="*/ f168 1 3960440"/>
              <a:gd name="f212" fmla="*/ f169 1 3960000"/>
              <a:gd name="f213" fmla="*/ f119 1 f126"/>
              <a:gd name="f214" fmla="*/ f120 1 f126"/>
              <a:gd name="f215" fmla="*/ f119 1 f127"/>
              <a:gd name="f216" fmla="*/ f121 1 f127"/>
              <a:gd name="f217" fmla="*/ f171 1 f126"/>
              <a:gd name="f218" fmla="*/ f172 1 f127"/>
              <a:gd name="f219" fmla="*/ f173 1 f126"/>
              <a:gd name="f220" fmla="*/ f174 1 f127"/>
              <a:gd name="f221" fmla="*/ f186 1 f126"/>
              <a:gd name="f222" fmla="*/ f187 1 f127"/>
              <a:gd name="f223" fmla="*/ f211 1 f126"/>
              <a:gd name="f224" fmla="*/ f212 1 f127"/>
              <a:gd name="f225" fmla="*/ f188 1 f126"/>
              <a:gd name="f226" fmla="*/ f189 1 f127"/>
              <a:gd name="f227" fmla="*/ f175 1 f126"/>
              <a:gd name="f228" fmla="*/ f198 1 f127"/>
              <a:gd name="f229" fmla="*/ f199 1 f126"/>
              <a:gd name="f230" fmla="*/ f200 1 f127"/>
              <a:gd name="f231" fmla="*/ f201 1 f126"/>
              <a:gd name="f232" fmla="*/ f202 1 f127"/>
              <a:gd name="f233" fmla="*/ f203 1 f126"/>
              <a:gd name="f234" fmla="*/ f204 1 f127"/>
              <a:gd name="f235" fmla="*/ f196 1 f126"/>
              <a:gd name="f236" fmla="*/ f197 1 f127"/>
              <a:gd name="f237" fmla="*/ f190 1 f126"/>
              <a:gd name="f238" fmla="*/ f191 1 f127"/>
              <a:gd name="f239" fmla="*/ f192 1 f126"/>
              <a:gd name="f240" fmla="*/ f193 1 f127"/>
              <a:gd name="f241" fmla="*/ f194 1 f126"/>
              <a:gd name="f242" fmla="*/ f195 1 f127"/>
              <a:gd name="f243" fmla="*/ f176 1 f126"/>
              <a:gd name="f244" fmla="*/ f177 1 f127"/>
              <a:gd name="f245" fmla="*/ f205 1 f126"/>
              <a:gd name="f246" fmla="*/ f206 1 f127"/>
              <a:gd name="f247" fmla="*/ f207 1 f126"/>
              <a:gd name="f248" fmla="*/ f208 1 f127"/>
              <a:gd name="f249" fmla="*/ f209 1 f126"/>
              <a:gd name="f250" fmla="*/ f210 1 f127"/>
              <a:gd name="f251" fmla="*/ f178 1 f126"/>
              <a:gd name="f252" fmla="*/ f179 1 f127"/>
              <a:gd name="f253" fmla="*/ f180 1 f126"/>
              <a:gd name="f254" fmla="*/ f181 1 f126"/>
              <a:gd name="f255" fmla="*/ f182 1 f127"/>
              <a:gd name="f256" fmla="*/ f183 1 f127"/>
              <a:gd name="f257" fmla="*/ f184 1 f127"/>
              <a:gd name="f258" fmla="*/ f185 1 f126"/>
              <a:gd name="f259" fmla="*/ f213 f117 1"/>
              <a:gd name="f260" fmla="*/ f214 f117 1"/>
              <a:gd name="f261" fmla="*/ f216 f118 1"/>
              <a:gd name="f262" fmla="*/ f215 f118 1"/>
              <a:gd name="f263" fmla="*/ f217 f117 1"/>
              <a:gd name="f264" fmla="*/ f218 f118 1"/>
              <a:gd name="f265" fmla="*/ f219 f117 1"/>
              <a:gd name="f266" fmla="*/ f220 f118 1"/>
              <a:gd name="f267" fmla="*/ f221 f117 1"/>
              <a:gd name="f268" fmla="*/ f222 f118 1"/>
              <a:gd name="f269" fmla="*/ f223 f117 1"/>
              <a:gd name="f270" fmla="*/ f224 f118 1"/>
              <a:gd name="f271" fmla="*/ f225 f117 1"/>
              <a:gd name="f272" fmla="*/ f226 f118 1"/>
              <a:gd name="f273" fmla="*/ f227 f117 1"/>
              <a:gd name="f274" fmla="*/ f228 f118 1"/>
              <a:gd name="f275" fmla="*/ f229 f117 1"/>
              <a:gd name="f276" fmla="*/ f230 f118 1"/>
              <a:gd name="f277" fmla="*/ f231 f117 1"/>
              <a:gd name="f278" fmla="*/ f232 f118 1"/>
              <a:gd name="f279" fmla="*/ f233 f117 1"/>
              <a:gd name="f280" fmla="*/ f234 f118 1"/>
              <a:gd name="f281" fmla="*/ f235 f117 1"/>
              <a:gd name="f282" fmla="*/ f236 f118 1"/>
              <a:gd name="f283" fmla="*/ f237 f117 1"/>
              <a:gd name="f284" fmla="*/ f238 f118 1"/>
              <a:gd name="f285" fmla="*/ f239 f117 1"/>
              <a:gd name="f286" fmla="*/ f240 f118 1"/>
              <a:gd name="f287" fmla="*/ f241 f117 1"/>
              <a:gd name="f288" fmla="*/ f242 f118 1"/>
              <a:gd name="f289" fmla="*/ f243 f117 1"/>
              <a:gd name="f290" fmla="*/ f244 f118 1"/>
              <a:gd name="f291" fmla="*/ f245 f117 1"/>
              <a:gd name="f292" fmla="*/ f246 f118 1"/>
              <a:gd name="f293" fmla="*/ f247 f117 1"/>
              <a:gd name="f294" fmla="*/ f248 f118 1"/>
              <a:gd name="f295" fmla="*/ f249 f117 1"/>
              <a:gd name="f296" fmla="*/ f250 f118 1"/>
              <a:gd name="f297" fmla="*/ f251 f117 1"/>
              <a:gd name="f298" fmla="*/ f252 f118 1"/>
              <a:gd name="f299" fmla="*/ f253 f117 1"/>
              <a:gd name="f300" fmla="*/ f254 f117 1"/>
              <a:gd name="f301" fmla="*/ f255 f118 1"/>
              <a:gd name="f302" fmla="*/ f256 f118 1"/>
              <a:gd name="f303" fmla="*/ f257 f118 1"/>
              <a:gd name="f304" fmla="*/ f258 f11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70">
                <a:pos x="f263" y="f264"/>
              </a:cxn>
              <a:cxn ang="f170">
                <a:pos x="f265" y="f266"/>
              </a:cxn>
              <a:cxn ang="f170">
                <a:pos x="f267" y="f268"/>
              </a:cxn>
              <a:cxn ang="f170">
                <a:pos x="f269" y="f270"/>
              </a:cxn>
              <a:cxn ang="f170">
                <a:pos x="f271" y="f272"/>
              </a:cxn>
              <a:cxn ang="f170">
                <a:pos x="f273" y="f274"/>
              </a:cxn>
              <a:cxn ang="f170">
                <a:pos x="f275" y="f276"/>
              </a:cxn>
              <a:cxn ang="f170">
                <a:pos x="f277" y="f278"/>
              </a:cxn>
              <a:cxn ang="f170">
                <a:pos x="f279" y="f280"/>
              </a:cxn>
              <a:cxn ang="f170">
                <a:pos x="f281" y="f282"/>
              </a:cxn>
              <a:cxn ang="f170">
                <a:pos x="f283" y="f284"/>
              </a:cxn>
              <a:cxn ang="f170">
                <a:pos x="f285" y="f286"/>
              </a:cxn>
              <a:cxn ang="f170">
                <a:pos x="f287" y="f288"/>
              </a:cxn>
              <a:cxn ang="f170">
                <a:pos x="f289" y="f290"/>
              </a:cxn>
              <a:cxn ang="f170">
                <a:pos x="f291" y="f292"/>
              </a:cxn>
              <a:cxn ang="f170">
                <a:pos x="f293" y="f294"/>
              </a:cxn>
              <a:cxn ang="f170">
                <a:pos x="f295" y="f296"/>
              </a:cxn>
              <a:cxn ang="f170">
                <a:pos x="f263" y="f264"/>
              </a:cxn>
              <a:cxn ang="f170">
                <a:pos x="f297" y="f298"/>
              </a:cxn>
              <a:cxn ang="f170">
                <a:pos x="f299" y="f298"/>
              </a:cxn>
              <a:cxn ang="f170">
                <a:pos x="f300" y="f301"/>
              </a:cxn>
              <a:cxn ang="f170">
                <a:pos x="f300" y="f302"/>
              </a:cxn>
              <a:cxn ang="f170">
                <a:pos x="f299" y="f303"/>
              </a:cxn>
              <a:cxn ang="f170">
                <a:pos x="f297" y="f303"/>
              </a:cxn>
              <a:cxn ang="f170">
                <a:pos x="f304" y="f302"/>
              </a:cxn>
              <a:cxn ang="f170">
                <a:pos x="f304" y="f301"/>
              </a:cxn>
              <a:cxn ang="f170">
                <a:pos x="f297" y="f298"/>
              </a:cxn>
            </a:cxnLst>
            <a:rect l="f259" t="f262" r="f260" b="f261"/>
            <a:pathLst>
              <a:path w="3960440" h="3960000">
                <a:moveTo>
                  <a:pt x="f8" y="f9"/>
                </a:moveTo>
                <a:cubicBezTo>
                  <a:pt x="f10" y="f11"/>
                  <a:pt x="f12" y="f13"/>
                  <a:pt x="f14" y="f15"/>
                </a:cubicBezTo>
                <a:cubicBezTo>
                  <a:pt x="f16" y="f17"/>
                  <a:pt x="f18" y="f19"/>
                  <a:pt x="f20" y="f21"/>
                </a:cubicBezTo>
                <a:cubicBezTo>
                  <a:pt x="f22" y="f23"/>
                  <a:pt x="f24" y="f25"/>
                  <a:pt x="f26" y="f27"/>
                </a:cubicBezTo>
                <a:cubicBezTo>
                  <a:pt x="f28" y="f29"/>
                  <a:pt x="f30" y="f31"/>
                  <a:pt x="f32" y="f33"/>
                </a:cubicBezTo>
                <a:cubicBezTo>
                  <a:pt x="f34" y="f35"/>
                  <a:pt x="f36" y="f37"/>
                  <a:pt x="f38" y="f39"/>
                </a:cubicBezTo>
                <a:cubicBezTo>
                  <a:pt x="f40" y="f41"/>
                  <a:pt x="f42" y="f43"/>
                  <a:pt x="f44" y="f45"/>
                </a:cubicBezTo>
                <a:cubicBezTo>
                  <a:pt x="f46" y="f47"/>
                  <a:pt x="f48" y="f49"/>
                  <a:pt x="f50" y="f51"/>
                </a:cubicBezTo>
                <a:cubicBezTo>
                  <a:pt x="f52" y="f53"/>
                  <a:pt x="f54" y="f55"/>
                  <a:pt x="f56" y="f57"/>
                </a:cubicBezTo>
                <a:cubicBezTo>
                  <a:pt x="f58" y="f59"/>
                  <a:pt x="f60" y="f61"/>
                  <a:pt x="f62" y="f63"/>
                </a:cubicBezTo>
                <a:cubicBezTo>
                  <a:pt x="f64" y="f65"/>
                  <a:pt x="f66" y="f67"/>
                  <a:pt x="f68" y="f69"/>
                </a:cubicBezTo>
                <a:cubicBezTo>
                  <a:pt x="f70" y="f71"/>
                  <a:pt x="f72" y="f73"/>
                  <a:pt x="f74" y="f75"/>
                </a:cubicBezTo>
                <a:cubicBezTo>
                  <a:pt x="f76" y="f77"/>
                  <a:pt x="f78" y="f79"/>
                  <a:pt x="f80" y="f81"/>
                </a:cubicBezTo>
                <a:cubicBezTo>
                  <a:pt x="f82" y="f83"/>
                  <a:pt x="f84" y="f85"/>
                  <a:pt x="f86" y="f87"/>
                </a:cubicBezTo>
                <a:cubicBezTo>
                  <a:pt x="f88" y="f89"/>
                  <a:pt x="f90" y="f91"/>
                  <a:pt x="f92" y="f93"/>
                </a:cubicBezTo>
                <a:cubicBezTo>
                  <a:pt x="f94" y="f95"/>
                  <a:pt x="f96" y="f97"/>
                  <a:pt x="f98" y="f99"/>
                </a:cubicBezTo>
                <a:cubicBezTo>
                  <a:pt x="f100" y="f101"/>
                  <a:pt x="f102" y="f103"/>
                  <a:pt x="f104" y="f105"/>
                </a:cubicBezTo>
                <a:cubicBezTo>
                  <a:pt x="f106" y="f107"/>
                  <a:pt x="f108" y="f109"/>
                  <a:pt x="f8" y="f9"/>
                </a:cubicBezTo>
                <a:close/>
                <a:moveTo>
                  <a:pt x="f110" y="f5"/>
                </a:moveTo>
                <a:lnTo>
                  <a:pt x="f111" y="f5"/>
                </a:lnTo>
                <a:cubicBezTo>
                  <a:pt x="f112" y="f5"/>
                  <a:pt x="f6" y="f113"/>
                  <a:pt x="f6" y="f110"/>
                </a:cubicBezTo>
                <a:lnTo>
                  <a:pt x="f6" y="f114"/>
                </a:lnTo>
                <a:cubicBezTo>
                  <a:pt x="f6" y="f115"/>
                  <a:pt x="f112" y="f7"/>
                  <a:pt x="f111" y="f7"/>
                </a:cubicBezTo>
                <a:lnTo>
                  <a:pt x="f110" y="f7"/>
                </a:lnTo>
                <a:cubicBezTo>
                  <a:pt x="f113" y="f7"/>
                  <a:pt x="f5" y="f115"/>
                  <a:pt x="f5" y="f114"/>
                </a:cubicBezTo>
                <a:lnTo>
                  <a:pt x="f5" y="f110"/>
                </a:lnTo>
                <a:cubicBezTo>
                  <a:pt x="f5" y="f113"/>
                  <a:pt x="f113" y="f5"/>
                  <a:pt x="f110" y="f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tx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0" name="Rounded Rectangle 8">
            <a:extLst>
              <a:ext uri="{FF2B5EF4-FFF2-40B4-BE49-F238E27FC236}">
                <a16:creationId xmlns:a16="http://schemas.microsoft.com/office/drawing/2014/main" id="{20E35854-C7D4-4A04-EB2B-EBF94A2F6BA8}"/>
              </a:ext>
            </a:extLst>
          </p:cNvPr>
          <p:cNvSpPr/>
          <p:nvPr/>
        </p:nvSpPr>
        <p:spPr>
          <a:xfrm>
            <a:off x="1757267" y="4211981"/>
            <a:ext cx="429859" cy="45808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888432"/>
              <a:gd name="f7" fmla="val 3960440"/>
              <a:gd name="f8" fmla="val 554477"/>
              <a:gd name="f9" fmla="val 1512168"/>
              <a:gd name="f10" fmla="val 3312368"/>
              <a:gd name="f11" fmla="val 1201638"/>
              <a:gd name="f12" fmla="val 2840340"/>
              <a:gd name="f13" fmla="val 1479943"/>
              <a:gd name="f14" fmla="val 2293254"/>
              <a:gd name="f15" fmla="val 1484797"/>
              <a:gd name="f16" fmla="val 2254084"/>
              <a:gd name="f17" fmla="val 1780470"/>
              <a:gd name="f18" fmla="val 2136833"/>
              <a:gd name="f19" fmla="val 1785510"/>
              <a:gd name="f20" fmla="val 1510185"/>
              <a:gd name="f21" fmla="val 1489672"/>
              <a:gd name="f22" fmla="val 3310385"/>
              <a:gd name="f23" fmla="val 2140283"/>
              <a:gd name="f24" fmla="val 2925445"/>
              <a:gd name="f25" fmla="val 2133383"/>
              <a:gd name="f26" fmla="val 2560917"/>
              <a:gd name="f27" fmla="val 2147184"/>
              <a:gd name="f28" fmla="val 2155564"/>
              <a:gd name="f29" fmla="val 2187272"/>
              <a:gd name="f30" fmla="val 1842063"/>
              <a:gd name="f31" fmla="val 2668986"/>
              <a:gd name="f32" fmla="val 1938990"/>
              <a:gd name="f33" fmla="val 2673919"/>
              <a:gd name="f34" fmla="val 2138897"/>
              <a:gd name="f35" fmla="val 2679688"/>
              <a:gd name="f36" fmla="val 3312366"/>
              <a:gd name="f37" fmla="val 3326849"/>
              <a:gd name="f38" fmla="val 3329155"/>
              <a:gd name="f39" fmla="val 2917782"/>
              <a:gd name="f40" fmla="val 3331462"/>
              <a:gd name="f41" fmla="val 2523197"/>
              <a:gd name="f42" fmla="val 3333768"/>
              <a:gd name="f43" fmla="val 2128613"/>
              <a:gd name="f44" fmla="val 3339026"/>
              <a:gd name="f45" fmla="val 1942962"/>
              <a:gd name="f46" fmla="val 3184753"/>
              <a:gd name="f47" fmla="val 1475890"/>
              <a:gd name="f48" fmla="val 878058"/>
              <a:gd name="f49" fmla="val 648072"/>
              <a:gd name="f50" fmla="val 699349"/>
              <a:gd name="f51" fmla="val 792944"/>
              <a:gd name="f52" fmla="val 971653"/>
              <a:gd name="f53" fmla="val 1150362"/>
              <a:gd name="f54" fmla="val 1295234"/>
              <a:gd name="f55" fmla="val 1056767"/>
              <a:gd name="f56" fmla="val 1201639"/>
              <a:gd name="f57" fmla="val 333511"/>
              <a:gd name="f58" fmla="val 3554921"/>
              <a:gd name="f59" fmla="val 3739114"/>
              <a:gd name="f60" fmla="val 149318"/>
              <a:gd name="f61" fmla="val 3626929"/>
              <a:gd name="f62" fmla="val 3811122"/>
              <a:gd name="f63" fmla="+- 0 0 -90"/>
              <a:gd name="f64" fmla="*/ f3 1 3888432"/>
              <a:gd name="f65" fmla="*/ f4 1 3960440"/>
              <a:gd name="f66" fmla="val f5"/>
              <a:gd name="f67" fmla="val f6"/>
              <a:gd name="f68" fmla="val f7"/>
              <a:gd name="f69" fmla="*/ f63 f0 1"/>
              <a:gd name="f70" fmla="+- f68 0 f66"/>
              <a:gd name="f71" fmla="+- f67 0 f66"/>
              <a:gd name="f72" fmla="*/ f69 1 f2"/>
              <a:gd name="f73" fmla="*/ f71 1 3888432"/>
              <a:gd name="f74" fmla="*/ f70 1 3960440"/>
              <a:gd name="f75" fmla="*/ 554477 f71 1"/>
              <a:gd name="f76" fmla="*/ 1512168 f70 1"/>
              <a:gd name="f77" fmla="*/ 3312368 f70 1"/>
              <a:gd name="f78" fmla="*/ 1201638 f71 1"/>
              <a:gd name="f79" fmla="*/ 2136833 f71 1"/>
              <a:gd name="f80" fmla="*/ 1785510 f70 1"/>
              <a:gd name="f81" fmla="*/ 1510185 f70 1"/>
              <a:gd name="f82" fmla="*/ 1489672 f71 1"/>
              <a:gd name="f83" fmla="*/ 3310385 f70 1"/>
              <a:gd name="f84" fmla="*/ 2673919 f71 1"/>
              <a:gd name="f85" fmla="*/ 2138897 f70 1"/>
              <a:gd name="f86" fmla="*/ 2679688 f71 1"/>
              <a:gd name="f87" fmla="*/ 3312366 f70 1"/>
              <a:gd name="f88" fmla="*/ 3326849 f71 1"/>
              <a:gd name="f89" fmla="*/ 3333768 f71 1"/>
              <a:gd name="f90" fmla="*/ 2128613 f70 1"/>
              <a:gd name="f91" fmla="*/ 2840340 f71 1"/>
              <a:gd name="f92" fmla="*/ 1479943 f70 1"/>
              <a:gd name="f93" fmla="*/ 878058 f71 1"/>
              <a:gd name="f94" fmla="*/ 648072 f70 1"/>
              <a:gd name="f95" fmla="*/ 971653 f70 1"/>
              <a:gd name="f96" fmla="*/ 1295234 f70 1"/>
              <a:gd name="f97" fmla="*/ 1201639 f71 1"/>
              <a:gd name="f98" fmla="*/ 333511 f71 1"/>
              <a:gd name="f99" fmla="*/ 0 f70 1"/>
              <a:gd name="f100" fmla="*/ 3554921 f71 1"/>
              <a:gd name="f101" fmla="*/ 3888432 f71 1"/>
              <a:gd name="f102" fmla="*/ 333511 f70 1"/>
              <a:gd name="f103" fmla="*/ 3626929 f70 1"/>
              <a:gd name="f104" fmla="*/ 3960440 f70 1"/>
              <a:gd name="f105" fmla="*/ 0 f71 1"/>
              <a:gd name="f106" fmla="*/ 2147184 f71 1"/>
              <a:gd name="f107" fmla="*/ 2155564 f70 1"/>
              <a:gd name="f108" fmla="+- f72 0 f1"/>
              <a:gd name="f109" fmla="*/ f75 1 3888432"/>
              <a:gd name="f110" fmla="*/ f76 1 3960440"/>
              <a:gd name="f111" fmla="*/ f77 1 3960440"/>
              <a:gd name="f112" fmla="*/ f78 1 3888432"/>
              <a:gd name="f113" fmla="*/ f79 1 3888432"/>
              <a:gd name="f114" fmla="*/ f80 1 3960440"/>
              <a:gd name="f115" fmla="*/ f81 1 3960440"/>
              <a:gd name="f116" fmla="*/ f82 1 3888432"/>
              <a:gd name="f117" fmla="*/ f83 1 3960440"/>
              <a:gd name="f118" fmla="*/ f84 1 3888432"/>
              <a:gd name="f119" fmla="*/ f85 1 3960440"/>
              <a:gd name="f120" fmla="*/ f86 1 3888432"/>
              <a:gd name="f121" fmla="*/ f87 1 3960440"/>
              <a:gd name="f122" fmla="*/ f88 1 3888432"/>
              <a:gd name="f123" fmla="*/ f89 1 3888432"/>
              <a:gd name="f124" fmla="*/ f90 1 3960440"/>
              <a:gd name="f125" fmla="*/ f91 1 3888432"/>
              <a:gd name="f126" fmla="*/ f92 1 3960440"/>
              <a:gd name="f127" fmla="*/ f93 1 3888432"/>
              <a:gd name="f128" fmla="*/ f94 1 3960440"/>
              <a:gd name="f129" fmla="*/ f95 1 3960440"/>
              <a:gd name="f130" fmla="*/ f96 1 3960440"/>
              <a:gd name="f131" fmla="*/ f97 1 3888432"/>
              <a:gd name="f132" fmla="*/ f98 1 3888432"/>
              <a:gd name="f133" fmla="*/ f99 1 3960440"/>
              <a:gd name="f134" fmla="*/ f100 1 3888432"/>
              <a:gd name="f135" fmla="*/ f101 1 3888432"/>
              <a:gd name="f136" fmla="*/ f102 1 3960440"/>
              <a:gd name="f137" fmla="*/ f103 1 3960440"/>
              <a:gd name="f138" fmla="*/ f104 1 3960440"/>
              <a:gd name="f139" fmla="*/ f105 1 3888432"/>
              <a:gd name="f140" fmla="*/ f106 1 3888432"/>
              <a:gd name="f141" fmla="*/ f107 1 3960440"/>
              <a:gd name="f142" fmla="*/ f66 1 f73"/>
              <a:gd name="f143" fmla="*/ f67 1 f73"/>
              <a:gd name="f144" fmla="*/ f66 1 f74"/>
              <a:gd name="f145" fmla="*/ f68 1 f74"/>
              <a:gd name="f146" fmla="*/ f109 1 f73"/>
              <a:gd name="f147" fmla="*/ f110 1 f74"/>
              <a:gd name="f148" fmla="*/ f111 1 f74"/>
              <a:gd name="f149" fmla="*/ f112 1 f73"/>
              <a:gd name="f150" fmla="*/ f125 1 f73"/>
              <a:gd name="f151" fmla="*/ f126 1 f74"/>
              <a:gd name="f152" fmla="*/ f113 1 f73"/>
              <a:gd name="f153" fmla="*/ f114 1 f74"/>
              <a:gd name="f154" fmla="*/ f115 1 f74"/>
              <a:gd name="f155" fmla="*/ f116 1 f73"/>
              <a:gd name="f156" fmla="*/ f117 1 f74"/>
              <a:gd name="f157" fmla="*/ f140 1 f73"/>
              <a:gd name="f158" fmla="*/ f141 1 f74"/>
              <a:gd name="f159" fmla="*/ f118 1 f73"/>
              <a:gd name="f160" fmla="*/ f119 1 f74"/>
              <a:gd name="f161" fmla="*/ f120 1 f73"/>
              <a:gd name="f162" fmla="*/ f121 1 f74"/>
              <a:gd name="f163" fmla="*/ f122 1 f73"/>
              <a:gd name="f164" fmla="*/ f123 1 f73"/>
              <a:gd name="f165" fmla="*/ f124 1 f74"/>
              <a:gd name="f166" fmla="*/ f127 1 f73"/>
              <a:gd name="f167" fmla="*/ f128 1 f74"/>
              <a:gd name="f168" fmla="*/ f129 1 f74"/>
              <a:gd name="f169" fmla="*/ f130 1 f74"/>
              <a:gd name="f170" fmla="*/ f131 1 f73"/>
              <a:gd name="f171" fmla="*/ f132 1 f73"/>
              <a:gd name="f172" fmla="*/ f133 1 f74"/>
              <a:gd name="f173" fmla="*/ f134 1 f73"/>
              <a:gd name="f174" fmla="*/ f135 1 f73"/>
              <a:gd name="f175" fmla="*/ f136 1 f74"/>
              <a:gd name="f176" fmla="*/ f137 1 f74"/>
              <a:gd name="f177" fmla="*/ f138 1 f74"/>
              <a:gd name="f178" fmla="*/ f139 1 f73"/>
              <a:gd name="f179" fmla="*/ f142 f64 1"/>
              <a:gd name="f180" fmla="*/ f143 f64 1"/>
              <a:gd name="f181" fmla="*/ f145 f65 1"/>
              <a:gd name="f182" fmla="*/ f144 f65 1"/>
              <a:gd name="f183" fmla="*/ f146 f64 1"/>
              <a:gd name="f184" fmla="*/ f147 f65 1"/>
              <a:gd name="f185" fmla="*/ f148 f65 1"/>
              <a:gd name="f186" fmla="*/ f149 f64 1"/>
              <a:gd name="f187" fmla="*/ f150 f64 1"/>
              <a:gd name="f188" fmla="*/ f151 f65 1"/>
              <a:gd name="f189" fmla="*/ f152 f64 1"/>
              <a:gd name="f190" fmla="*/ f153 f65 1"/>
              <a:gd name="f191" fmla="*/ f154 f65 1"/>
              <a:gd name="f192" fmla="*/ f155 f64 1"/>
              <a:gd name="f193" fmla="*/ f156 f65 1"/>
              <a:gd name="f194" fmla="*/ f157 f64 1"/>
              <a:gd name="f195" fmla="*/ f158 f65 1"/>
              <a:gd name="f196" fmla="*/ f159 f64 1"/>
              <a:gd name="f197" fmla="*/ f160 f65 1"/>
              <a:gd name="f198" fmla="*/ f161 f64 1"/>
              <a:gd name="f199" fmla="*/ f162 f65 1"/>
              <a:gd name="f200" fmla="*/ f163 f64 1"/>
              <a:gd name="f201" fmla="*/ f164 f64 1"/>
              <a:gd name="f202" fmla="*/ f165 f65 1"/>
              <a:gd name="f203" fmla="*/ f166 f64 1"/>
              <a:gd name="f204" fmla="*/ f167 f65 1"/>
              <a:gd name="f205" fmla="*/ f168 f65 1"/>
              <a:gd name="f206" fmla="*/ f169 f65 1"/>
              <a:gd name="f207" fmla="*/ f170 f64 1"/>
              <a:gd name="f208" fmla="*/ f171 f64 1"/>
              <a:gd name="f209" fmla="*/ f172 f65 1"/>
              <a:gd name="f210" fmla="*/ f173 f64 1"/>
              <a:gd name="f211" fmla="*/ f174 f64 1"/>
              <a:gd name="f212" fmla="*/ f175 f65 1"/>
              <a:gd name="f213" fmla="*/ f176 f65 1"/>
              <a:gd name="f214" fmla="*/ f177 f65 1"/>
              <a:gd name="f215" fmla="*/ f178 f6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08">
                <a:pos x="f183" y="f184"/>
              </a:cxn>
              <a:cxn ang="f108">
                <a:pos x="f183" y="f185"/>
              </a:cxn>
              <a:cxn ang="f108">
                <a:pos x="f186" y="f185"/>
              </a:cxn>
              <a:cxn ang="f108">
                <a:pos x="f186" y="f184"/>
              </a:cxn>
              <a:cxn ang="f108">
                <a:pos x="f183" y="f184"/>
              </a:cxn>
              <a:cxn ang="f108">
                <a:pos x="f187" y="f188"/>
              </a:cxn>
              <a:cxn ang="f108">
                <a:pos x="f189" y="f190"/>
              </a:cxn>
              <a:cxn ang="f108">
                <a:pos x="f189" y="f191"/>
              </a:cxn>
              <a:cxn ang="f108">
                <a:pos x="f192" y="f191"/>
              </a:cxn>
              <a:cxn ang="f108">
                <a:pos x="f192" y="f193"/>
              </a:cxn>
              <a:cxn ang="f108">
                <a:pos x="f189" y="f193"/>
              </a:cxn>
              <a:cxn ang="f108">
                <a:pos x="f194" y="f195"/>
              </a:cxn>
              <a:cxn ang="f108">
                <a:pos x="f196" y="f197"/>
              </a:cxn>
              <a:cxn ang="f108">
                <a:pos x="f198" y="f199"/>
              </a:cxn>
              <a:cxn ang="f108">
                <a:pos x="f200" y="f199"/>
              </a:cxn>
              <a:cxn ang="f108">
                <a:pos x="f201" y="f202"/>
              </a:cxn>
              <a:cxn ang="f108">
                <a:pos x="f187" y="f188"/>
              </a:cxn>
              <a:cxn ang="f108">
                <a:pos x="f203" y="f204"/>
              </a:cxn>
              <a:cxn ang="f108">
                <a:pos x="f183" y="f205"/>
              </a:cxn>
              <a:cxn ang="f108">
                <a:pos x="f203" y="f206"/>
              </a:cxn>
              <a:cxn ang="f108">
                <a:pos x="f207" y="f205"/>
              </a:cxn>
              <a:cxn ang="f108">
                <a:pos x="f203" y="f204"/>
              </a:cxn>
              <a:cxn ang="f108">
                <a:pos x="f208" y="f209"/>
              </a:cxn>
              <a:cxn ang="f108">
                <a:pos x="f210" y="f209"/>
              </a:cxn>
              <a:cxn ang="f108">
                <a:pos x="f211" y="f212"/>
              </a:cxn>
              <a:cxn ang="f108">
                <a:pos x="f211" y="f213"/>
              </a:cxn>
              <a:cxn ang="f108">
                <a:pos x="f210" y="f214"/>
              </a:cxn>
              <a:cxn ang="f108">
                <a:pos x="f208" y="f214"/>
              </a:cxn>
              <a:cxn ang="f108">
                <a:pos x="f215" y="f213"/>
              </a:cxn>
              <a:cxn ang="f108">
                <a:pos x="f215" y="f212"/>
              </a:cxn>
              <a:cxn ang="f108">
                <a:pos x="f208" y="f209"/>
              </a:cxn>
            </a:cxnLst>
            <a:rect l="f179" t="f182" r="f180" b="f181"/>
            <a:pathLst>
              <a:path w="3888432" h="3960440">
                <a:moveTo>
                  <a:pt x="f8" y="f9"/>
                </a:moveTo>
                <a:lnTo>
                  <a:pt x="f8" y="f10"/>
                </a:lnTo>
                <a:lnTo>
                  <a:pt x="f11" y="f10"/>
                </a:lnTo>
                <a:lnTo>
                  <a:pt x="f11" y="f9"/>
                </a:lnTo>
                <a:lnTo>
                  <a:pt x="f8" y="f9"/>
                </a:lnTo>
                <a:close/>
                <a:moveTo>
                  <a:pt x="f12" y="f13"/>
                </a:moveTo>
                <a:cubicBezTo>
                  <a:pt x="f14" y="f15"/>
                  <a:pt x="f16" y="f17"/>
                  <a:pt x="f18" y="f19"/>
                </a:cubicBezTo>
                <a:lnTo>
                  <a:pt x="f18" y="f20"/>
                </a:lnTo>
                <a:lnTo>
                  <a:pt x="f21" y="f20"/>
                </a:lnTo>
                <a:lnTo>
                  <a:pt x="f21" y="f22"/>
                </a:lnTo>
                <a:lnTo>
                  <a:pt x="f18" y="f22"/>
                </a:lnTo>
                <a:cubicBezTo>
                  <a:pt x="f23" y="f24"/>
                  <a:pt x="f25" y="f26"/>
                  <a:pt x="f27" y="f28"/>
                </a:cubicBezTo>
                <a:cubicBezTo>
                  <a:pt x="f29" y="f30"/>
                  <a:pt x="f31" y="f32"/>
                  <a:pt x="f33" y="f34"/>
                </a:cubicBezTo>
                <a:lnTo>
                  <a:pt x="f35" y="f36"/>
                </a:lnTo>
                <a:lnTo>
                  <a:pt x="f37" y="f36"/>
                </a:lnTo>
                <a:cubicBezTo>
                  <a:pt x="f38" y="f39"/>
                  <a:pt x="f40" y="f41"/>
                  <a:pt x="f42" y="f43"/>
                </a:cubicBezTo>
                <a:cubicBezTo>
                  <a:pt x="f44" y="f45"/>
                  <a:pt x="f46" y="f47"/>
                  <a:pt x="f12" y="f13"/>
                </a:cubicBezTo>
                <a:close/>
                <a:moveTo>
                  <a:pt x="f48" y="f49"/>
                </a:moveTo>
                <a:cubicBezTo>
                  <a:pt x="f50" y="f49"/>
                  <a:pt x="f8" y="f51"/>
                  <a:pt x="f8" y="f52"/>
                </a:cubicBezTo>
                <a:cubicBezTo>
                  <a:pt x="f8" y="f53"/>
                  <a:pt x="f50" y="f54"/>
                  <a:pt x="f48" y="f54"/>
                </a:cubicBezTo>
                <a:cubicBezTo>
                  <a:pt x="f55" y="f54"/>
                  <a:pt x="f56" y="f53"/>
                  <a:pt x="f56" y="f52"/>
                </a:cubicBezTo>
                <a:cubicBezTo>
                  <a:pt x="f56" y="f51"/>
                  <a:pt x="f55" y="f49"/>
                  <a:pt x="f48" y="f49"/>
                </a:cubicBezTo>
                <a:close/>
                <a:moveTo>
                  <a:pt x="f57" y="f5"/>
                </a:moveTo>
                <a:lnTo>
                  <a:pt x="f58" y="f5"/>
                </a:lnTo>
                <a:cubicBezTo>
                  <a:pt x="f59" y="f5"/>
                  <a:pt x="f6" y="f60"/>
                  <a:pt x="f6" y="f57"/>
                </a:cubicBezTo>
                <a:lnTo>
                  <a:pt x="f6" y="f61"/>
                </a:lnTo>
                <a:cubicBezTo>
                  <a:pt x="f6" y="f62"/>
                  <a:pt x="f59" y="f7"/>
                  <a:pt x="f58" y="f7"/>
                </a:cubicBezTo>
                <a:lnTo>
                  <a:pt x="f57" y="f7"/>
                </a:lnTo>
                <a:cubicBezTo>
                  <a:pt x="f60" y="f7"/>
                  <a:pt x="f5" y="f62"/>
                  <a:pt x="f5" y="f61"/>
                </a:cubicBezTo>
                <a:lnTo>
                  <a:pt x="f5" y="f57"/>
                </a:lnTo>
                <a:cubicBezTo>
                  <a:pt x="f5" y="f60"/>
                  <a:pt x="f60" y="f5"/>
                  <a:pt x="f57" y="f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tx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1" name="Rounded Rectangle 2">
            <a:extLst>
              <a:ext uri="{FF2B5EF4-FFF2-40B4-BE49-F238E27FC236}">
                <a16:creationId xmlns:a16="http://schemas.microsoft.com/office/drawing/2014/main" id="{66E64284-35BC-A59E-E106-712296BF028D}"/>
              </a:ext>
            </a:extLst>
          </p:cNvPr>
          <p:cNvSpPr/>
          <p:nvPr/>
        </p:nvSpPr>
        <p:spPr>
          <a:xfrm>
            <a:off x="3855568" y="4211981"/>
            <a:ext cx="429813" cy="45808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960000"/>
              <a:gd name="f7" fmla="val 3160999"/>
              <a:gd name="f8" fmla="val 1374274"/>
              <a:gd name="f9" fmla="val 3155132"/>
              <a:gd name="f10" fmla="val 1419362"/>
              <a:gd name="f11" fmla="val 2496208"/>
              <a:gd name="f12" fmla="val 770986"/>
              <a:gd name="f13" fmla="val 2113414"/>
              <a:gd name="f14" fmla="val 1929581"/>
              <a:gd name="f15" fmla="val 1106902"/>
              <a:gd name="f16" fmla="val 1921633"/>
              <a:gd name="f17" fmla="val 1292845"/>
              <a:gd name="f18" fmla="val 1914712"/>
              <a:gd name="f19" fmla="val 1454769"/>
              <a:gd name="f20" fmla="val 1928136"/>
              <a:gd name="f21" fmla="val 1522392"/>
              <a:gd name="f22" fmla="val 1942445"/>
              <a:gd name="f23" fmla="val 1570340"/>
              <a:gd name="f24" fmla="val 1547199"/>
              <a:gd name="f25" fmla="val 1510736"/>
              <a:gd name="f26" fmla="val 1237189"/>
              <a:gd name="f27" fmla="val 1330681"/>
              <a:gd name="f28" fmla="val 815277"/>
              <a:gd name="f29" fmla="val 836121"/>
              <a:gd name="f30" fmla="val 618819"/>
              <a:gd name="f31" fmla="val 1229038"/>
              <a:gd name="f32" fmla="val 733086"/>
              <a:gd name="f33" fmla="val 1558961"/>
              <a:gd name="f34" fmla="val 965659"/>
              <a:gd name="f35" fmla="val 1735195"/>
              <a:gd name="f36" fmla="val 864541"/>
              <a:gd name="f37" fmla="val 1716416"/>
              <a:gd name="f38" fmla="val 662904"/>
              <a:gd name="f39" fmla="val 1695759"/>
              <a:gd name="f40" fmla="val 570453"/>
              <a:gd name="f41" fmla="val 1629310"/>
              <a:gd name="f42" fmla="val 597898"/>
              <a:gd name="f43" fmla="val 2016450"/>
              <a:gd name="f44" fmla="val 990931"/>
              <a:gd name="f45" fmla="val 2177657"/>
              <a:gd name="f46" fmla="val 1196057"/>
              <a:gd name="f47" fmla="val 2257108"/>
              <a:gd name="f48" fmla="val 1113718"/>
              <a:gd name="f49" fmla="val 2275887"/>
              <a:gd name="f50" fmla="val 943857"/>
              <a:gd name="f51" fmla="val 2321380"/>
              <a:gd name="f52" fmla="val 813848"/>
              <a:gd name="f53" fmla="val 2296824"/>
              <a:gd name="f54" fmla="val 926523"/>
              <a:gd name="f55" fmla="val 2634848"/>
              <a:gd name="f56" fmla="val 1326064"/>
              <a:gd name="f57" fmla="val 2611755"/>
              <a:gd name="f58" fmla="val 1486410"/>
              <a:gd name="f59" fmla="val 2607420"/>
              <a:gd name="f60" fmla="val 1297174"/>
              <a:gd name="f61" fmla="val 2749708"/>
              <a:gd name="f62" fmla="val 1000058"/>
              <a:gd name="f63" fmla="val 2795794"/>
              <a:gd name="f64" fmla="val 489408"/>
              <a:gd name="f65" fmla="val 2829018"/>
              <a:gd name="f66" fmla="val 914827"/>
              <a:gd name="f67" fmla="val 3139596"/>
              <a:gd name="f68" fmla="val 1734874"/>
              <a:gd name="f69" fmla="val 3242281"/>
              <a:gd name="f70" fmla="val 2062787"/>
              <a:gd name="f71" fmla="val 3146219"/>
              <a:gd name="f72" fmla="val 2763394"/>
              <a:gd name="f73" fmla="val 2903535"/>
              <a:gd name="f74" fmla="val 2915370"/>
              <a:gd name="f75" fmla="val 2621267"/>
              <a:gd name="f76" fmla="val 3074271"/>
              <a:gd name="f77" fmla="val 2105563"/>
              <a:gd name="f78" fmla="val 3173740"/>
              <a:gd name="f79" fmla="val 1733406"/>
              <a:gd name="f80" fmla="val 3145310"/>
              <a:gd name="f81" fmla="val 1648999"/>
              <a:gd name="f82" fmla="val 3207849"/>
              <a:gd name="f83" fmla="val 1493166"/>
              <a:gd name="f84" fmla="val 3270388"/>
              <a:gd name="f85" fmla="val 1337333"/>
              <a:gd name="f86" fmla="val 3414210"/>
              <a:gd name="f87" fmla="val 1276468"/>
              <a:gd name="f88" fmla="val 3449507"/>
              <a:gd name="f89" fmla="val 1170564"/>
              <a:gd name="f90" fmla="val 3349883"/>
              <a:gd name="f91" fmla="val 1192977"/>
              <a:gd name="f92" fmla="val 3252716"/>
              <a:gd name="f93" fmla="val 1239516"/>
              <a:gd name="f94" fmla="val 3140091"/>
              <a:gd name="f95" fmla="val 1227260"/>
              <a:gd name="f96" fmla="val 3219995"/>
              <a:gd name="f97" fmla="val 1183499"/>
              <a:gd name="f98" fmla="val 3274317"/>
              <a:gd name="f99" fmla="val 996523"/>
              <a:gd name="f100" fmla="val 3324107"/>
              <a:gd name="f101" fmla="val 851504"/>
              <a:gd name="f102" fmla="val 3215037"/>
              <a:gd name="f103" fmla="val 921165"/>
              <a:gd name="f104" fmla="val 3152155"/>
              <a:gd name="f105" fmla="val 998691"/>
              <a:gd name="f106" fmla="val 2995677"/>
              <a:gd name="f107" fmla="val 1008938"/>
              <a:gd name="f108" fmla="val 2884471"/>
              <a:gd name="f109" fmla="val 881691"/>
              <a:gd name="f110" fmla="val 2678487"/>
              <a:gd name="f111" fmla="val 308009"/>
              <a:gd name="f112" fmla="val 3651991"/>
              <a:gd name="f113" fmla="val 3822100"/>
              <a:gd name="f114" fmla="val 137900"/>
              <a:gd name="f115" fmla="+- 0 0 -90"/>
              <a:gd name="f116" fmla="*/ f3 1 3960000"/>
              <a:gd name="f117" fmla="*/ f4 1 3960000"/>
              <a:gd name="f118" fmla="val f5"/>
              <a:gd name="f119" fmla="val f6"/>
              <a:gd name="f120" fmla="*/ f115 f0 1"/>
              <a:gd name="f121" fmla="+- f119 0 f118"/>
              <a:gd name="f122" fmla="*/ f120 1 f2"/>
              <a:gd name="f123" fmla="*/ f121 1 3960000"/>
              <a:gd name="f124" fmla="*/ 3160999 f121 1"/>
              <a:gd name="f125" fmla="*/ 1374274 f121 1"/>
              <a:gd name="f126" fmla="*/ 3155132 f121 1"/>
              <a:gd name="f127" fmla="*/ 1419362 f121 1"/>
              <a:gd name="f128" fmla="*/ 1921633 f121 1"/>
              <a:gd name="f129" fmla="*/ 1942445 f121 1"/>
              <a:gd name="f130" fmla="*/ 1570340 f121 1"/>
              <a:gd name="f131" fmla="*/ 2257108 f121 1"/>
              <a:gd name="f132" fmla="*/ 3207849 f121 1"/>
              <a:gd name="f133" fmla="*/ 1493166 f121 1"/>
              <a:gd name="f134" fmla="*/ 2995677 f121 1"/>
              <a:gd name="f135" fmla="*/ 1008938 f121 1"/>
              <a:gd name="f136" fmla="*/ 308009 f121 1"/>
              <a:gd name="f137" fmla="*/ 0 f121 1"/>
              <a:gd name="f138" fmla="*/ 3651991 f121 1"/>
              <a:gd name="f139" fmla="*/ 3960000 f121 1"/>
              <a:gd name="f140" fmla="*/ 3140091 f121 1"/>
              <a:gd name="f141" fmla="*/ 1227260 f121 1"/>
              <a:gd name="f142" fmla="*/ 3449507 f121 1"/>
              <a:gd name="f143" fmla="*/ 1170564 f121 1"/>
              <a:gd name="f144" fmla="*/ 3324107 f121 1"/>
              <a:gd name="f145" fmla="*/ 851504 f121 1"/>
              <a:gd name="f146" fmla="*/ 1292845 f121 1"/>
              <a:gd name="f147" fmla="*/ 2496208 f121 1"/>
              <a:gd name="f148" fmla="*/ 770986 f121 1"/>
              <a:gd name="f149" fmla="*/ 815277 f121 1"/>
              <a:gd name="f150" fmla="*/ 836121 f121 1"/>
              <a:gd name="f151" fmla="*/ 965659 f121 1"/>
              <a:gd name="f152" fmla="*/ 1735195 f121 1"/>
              <a:gd name="f153" fmla="*/ 1196057 f121 1"/>
              <a:gd name="f154" fmla="*/ 1486410 f121 1"/>
              <a:gd name="f155" fmla="*/ 2607420 f121 1"/>
              <a:gd name="f156" fmla="*/ 813848 f121 1"/>
              <a:gd name="f157" fmla="*/ 2296824 f121 1"/>
              <a:gd name="f158" fmla="*/ 570453 f121 1"/>
              <a:gd name="f159" fmla="*/ 1629310 f121 1"/>
              <a:gd name="f160" fmla="*/ 489408 f121 1"/>
              <a:gd name="f161" fmla="*/ 2829018 f121 1"/>
              <a:gd name="f162" fmla="*/ 2062787 f121 1"/>
              <a:gd name="f163" fmla="*/ 3146219 f121 1"/>
              <a:gd name="f164" fmla="*/ 3074271 f121 1"/>
              <a:gd name="f165" fmla="*/ 2105563 f121 1"/>
              <a:gd name="f166" fmla="+- f122 0 f1"/>
              <a:gd name="f167" fmla="*/ f124 1 3960000"/>
              <a:gd name="f168" fmla="*/ f125 1 3960000"/>
              <a:gd name="f169" fmla="*/ f126 1 3960000"/>
              <a:gd name="f170" fmla="*/ f127 1 3960000"/>
              <a:gd name="f171" fmla="*/ f128 1 3960000"/>
              <a:gd name="f172" fmla="*/ f129 1 3960000"/>
              <a:gd name="f173" fmla="*/ f130 1 3960000"/>
              <a:gd name="f174" fmla="*/ f131 1 3960000"/>
              <a:gd name="f175" fmla="*/ f132 1 3960000"/>
              <a:gd name="f176" fmla="*/ f133 1 3960000"/>
              <a:gd name="f177" fmla="*/ f134 1 3960000"/>
              <a:gd name="f178" fmla="*/ f135 1 3960000"/>
              <a:gd name="f179" fmla="*/ f136 1 3960000"/>
              <a:gd name="f180" fmla="*/ f137 1 3960000"/>
              <a:gd name="f181" fmla="*/ f138 1 3960000"/>
              <a:gd name="f182" fmla="*/ f139 1 3960000"/>
              <a:gd name="f183" fmla="*/ f140 1 3960000"/>
              <a:gd name="f184" fmla="*/ f141 1 3960000"/>
              <a:gd name="f185" fmla="*/ f142 1 3960000"/>
              <a:gd name="f186" fmla="*/ f143 1 3960000"/>
              <a:gd name="f187" fmla="*/ f144 1 3960000"/>
              <a:gd name="f188" fmla="*/ f145 1 3960000"/>
              <a:gd name="f189" fmla="*/ f146 1 3960000"/>
              <a:gd name="f190" fmla="*/ f147 1 3960000"/>
              <a:gd name="f191" fmla="*/ f148 1 3960000"/>
              <a:gd name="f192" fmla="*/ f149 1 3960000"/>
              <a:gd name="f193" fmla="*/ f150 1 3960000"/>
              <a:gd name="f194" fmla="*/ f151 1 3960000"/>
              <a:gd name="f195" fmla="*/ f152 1 3960000"/>
              <a:gd name="f196" fmla="*/ f153 1 3960000"/>
              <a:gd name="f197" fmla="*/ f154 1 3960000"/>
              <a:gd name="f198" fmla="*/ f155 1 3960000"/>
              <a:gd name="f199" fmla="*/ f156 1 3960000"/>
              <a:gd name="f200" fmla="*/ f157 1 3960000"/>
              <a:gd name="f201" fmla="*/ f158 1 3960000"/>
              <a:gd name="f202" fmla="*/ f159 1 3960000"/>
              <a:gd name="f203" fmla="*/ f160 1 3960000"/>
              <a:gd name="f204" fmla="*/ f161 1 3960000"/>
              <a:gd name="f205" fmla="*/ f162 1 3960000"/>
              <a:gd name="f206" fmla="*/ f163 1 3960000"/>
              <a:gd name="f207" fmla="*/ f164 1 3960000"/>
              <a:gd name="f208" fmla="*/ f165 1 3960000"/>
              <a:gd name="f209" fmla="*/ f118 1 f123"/>
              <a:gd name="f210" fmla="*/ f119 1 f123"/>
              <a:gd name="f211" fmla="*/ f167 1 f123"/>
              <a:gd name="f212" fmla="*/ f168 1 f123"/>
              <a:gd name="f213" fmla="*/ f169 1 f123"/>
              <a:gd name="f214" fmla="*/ f170 1 f123"/>
              <a:gd name="f215" fmla="*/ f190 1 f123"/>
              <a:gd name="f216" fmla="*/ f191 1 f123"/>
              <a:gd name="f217" fmla="*/ f171 1 f123"/>
              <a:gd name="f218" fmla="*/ f189 1 f123"/>
              <a:gd name="f219" fmla="*/ f172 1 f123"/>
              <a:gd name="f220" fmla="*/ f173 1 f123"/>
              <a:gd name="f221" fmla="*/ f192 1 f123"/>
              <a:gd name="f222" fmla="*/ f193 1 f123"/>
              <a:gd name="f223" fmla="*/ f194 1 f123"/>
              <a:gd name="f224" fmla="*/ f195 1 f123"/>
              <a:gd name="f225" fmla="*/ f201 1 f123"/>
              <a:gd name="f226" fmla="*/ f202 1 f123"/>
              <a:gd name="f227" fmla="*/ f196 1 f123"/>
              <a:gd name="f228" fmla="*/ f174 1 f123"/>
              <a:gd name="f229" fmla="*/ f199 1 f123"/>
              <a:gd name="f230" fmla="*/ f200 1 f123"/>
              <a:gd name="f231" fmla="*/ f197 1 f123"/>
              <a:gd name="f232" fmla="*/ f198 1 f123"/>
              <a:gd name="f233" fmla="*/ f203 1 f123"/>
              <a:gd name="f234" fmla="*/ f204 1 f123"/>
              <a:gd name="f235" fmla="*/ f205 1 f123"/>
              <a:gd name="f236" fmla="*/ f206 1 f123"/>
              <a:gd name="f237" fmla="*/ f207 1 f123"/>
              <a:gd name="f238" fmla="*/ f208 1 f123"/>
              <a:gd name="f239" fmla="*/ f175 1 f123"/>
              <a:gd name="f240" fmla="*/ f176 1 f123"/>
              <a:gd name="f241" fmla="*/ f185 1 f123"/>
              <a:gd name="f242" fmla="*/ f186 1 f123"/>
              <a:gd name="f243" fmla="*/ f183 1 f123"/>
              <a:gd name="f244" fmla="*/ f184 1 f123"/>
              <a:gd name="f245" fmla="*/ f187 1 f123"/>
              <a:gd name="f246" fmla="*/ f188 1 f123"/>
              <a:gd name="f247" fmla="*/ f177 1 f123"/>
              <a:gd name="f248" fmla="*/ f178 1 f123"/>
              <a:gd name="f249" fmla="*/ f179 1 f123"/>
              <a:gd name="f250" fmla="*/ f180 1 f123"/>
              <a:gd name="f251" fmla="*/ f181 1 f123"/>
              <a:gd name="f252" fmla="*/ f182 1 f123"/>
              <a:gd name="f253" fmla="*/ f209 f116 1"/>
              <a:gd name="f254" fmla="*/ f210 f116 1"/>
              <a:gd name="f255" fmla="*/ f210 f117 1"/>
              <a:gd name="f256" fmla="*/ f209 f117 1"/>
              <a:gd name="f257" fmla="*/ f211 f116 1"/>
              <a:gd name="f258" fmla="*/ f212 f117 1"/>
              <a:gd name="f259" fmla="*/ f213 f116 1"/>
              <a:gd name="f260" fmla="*/ f214 f117 1"/>
              <a:gd name="f261" fmla="*/ f215 f116 1"/>
              <a:gd name="f262" fmla="*/ f216 f117 1"/>
              <a:gd name="f263" fmla="*/ f217 f116 1"/>
              <a:gd name="f264" fmla="*/ f218 f117 1"/>
              <a:gd name="f265" fmla="*/ f219 f116 1"/>
              <a:gd name="f266" fmla="*/ f220 f117 1"/>
              <a:gd name="f267" fmla="*/ f221 f116 1"/>
              <a:gd name="f268" fmla="*/ f222 f117 1"/>
              <a:gd name="f269" fmla="*/ f223 f116 1"/>
              <a:gd name="f270" fmla="*/ f224 f117 1"/>
              <a:gd name="f271" fmla="*/ f225 f116 1"/>
              <a:gd name="f272" fmla="*/ f226 f117 1"/>
              <a:gd name="f273" fmla="*/ f227 f116 1"/>
              <a:gd name="f274" fmla="*/ f228 f117 1"/>
              <a:gd name="f275" fmla="*/ f229 f116 1"/>
              <a:gd name="f276" fmla="*/ f230 f117 1"/>
              <a:gd name="f277" fmla="*/ f231 f116 1"/>
              <a:gd name="f278" fmla="*/ f232 f117 1"/>
              <a:gd name="f279" fmla="*/ f233 f116 1"/>
              <a:gd name="f280" fmla="*/ f234 f117 1"/>
              <a:gd name="f281" fmla="*/ f235 f116 1"/>
              <a:gd name="f282" fmla="*/ f236 f117 1"/>
              <a:gd name="f283" fmla="*/ f237 f116 1"/>
              <a:gd name="f284" fmla="*/ f238 f117 1"/>
              <a:gd name="f285" fmla="*/ f239 f116 1"/>
              <a:gd name="f286" fmla="*/ f240 f117 1"/>
              <a:gd name="f287" fmla="*/ f241 f116 1"/>
              <a:gd name="f288" fmla="*/ f242 f117 1"/>
              <a:gd name="f289" fmla="*/ f243 f116 1"/>
              <a:gd name="f290" fmla="*/ f244 f117 1"/>
              <a:gd name="f291" fmla="*/ f245 f116 1"/>
              <a:gd name="f292" fmla="*/ f246 f117 1"/>
              <a:gd name="f293" fmla="*/ f247 f116 1"/>
              <a:gd name="f294" fmla="*/ f248 f117 1"/>
              <a:gd name="f295" fmla="*/ f249 f116 1"/>
              <a:gd name="f296" fmla="*/ f250 f117 1"/>
              <a:gd name="f297" fmla="*/ f251 f116 1"/>
              <a:gd name="f298" fmla="*/ f252 f116 1"/>
              <a:gd name="f299" fmla="*/ f249 f117 1"/>
              <a:gd name="f300" fmla="*/ f251 f117 1"/>
              <a:gd name="f301" fmla="*/ f252 f117 1"/>
              <a:gd name="f302" fmla="*/ f250 f11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66">
                <a:pos x="f257" y="f258"/>
              </a:cxn>
              <a:cxn ang="f166">
                <a:pos x="f259" y="f260"/>
              </a:cxn>
              <a:cxn ang="f166">
                <a:pos x="f257" y="f258"/>
              </a:cxn>
              <a:cxn ang="f166">
                <a:pos x="f261" y="f262"/>
              </a:cxn>
              <a:cxn ang="f166">
                <a:pos x="f263" y="f264"/>
              </a:cxn>
              <a:cxn ang="f166">
                <a:pos x="f265" y="f266"/>
              </a:cxn>
              <a:cxn ang="f166">
                <a:pos x="f267" y="f268"/>
              </a:cxn>
              <a:cxn ang="f166">
                <a:pos x="f269" y="f270"/>
              </a:cxn>
              <a:cxn ang="f166">
                <a:pos x="f271" y="f272"/>
              </a:cxn>
              <a:cxn ang="f166">
                <a:pos x="f273" y="f274"/>
              </a:cxn>
              <a:cxn ang="f166">
                <a:pos x="f275" y="f276"/>
              </a:cxn>
              <a:cxn ang="f166">
                <a:pos x="f277" y="f278"/>
              </a:cxn>
              <a:cxn ang="f166">
                <a:pos x="f279" y="f280"/>
              </a:cxn>
              <a:cxn ang="f166">
                <a:pos x="f281" y="f282"/>
              </a:cxn>
              <a:cxn ang="f166">
                <a:pos x="f283" y="f284"/>
              </a:cxn>
              <a:cxn ang="f166">
                <a:pos x="f285" y="f286"/>
              </a:cxn>
              <a:cxn ang="f166">
                <a:pos x="f287" y="f288"/>
              </a:cxn>
              <a:cxn ang="f166">
                <a:pos x="f289" y="f290"/>
              </a:cxn>
              <a:cxn ang="f166">
                <a:pos x="f291" y="f292"/>
              </a:cxn>
              <a:cxn ang="f166">
                <a:pos x="f293" y="f294"/>
              </a:cxn>
              <a:cxn ang="f166">
                <a:pos x="f261" y="f262"/>
              </a:cxn>
              <a:cxn ang="f166">
                <a:pos x="f295" y="f296"/>
              </a:cxn>
              <a:cxn ang="f166">
                <a:pos x="f297" y="f296"/>
              </a:cxn>
              <a:cxn ang="f166">
                <a:pos x="f298" y="f299"/>
              </a:cxn>
              <a:cxn ang="f166">
                <a:pos x="f298" y="f300"/>
              </a:cxn>
              <a:cxn ang="f166">
                <a:pos x="f297" y="f301"/>
              </a:cxn>
              <a:cxn ang="f166">
                <a:pos x="f295" y="f301"/>
              </a:cxn>
              <a:cxn ang="f166">
                <a:pos x="f302" y="f300"/>
              </a:cxn>
              <a:cxn ang="f166">
                <a:pos x="f302" y="f299"/>
              </a:cxn>
              <a:cxn ang="f166">
                <a:pos x="f295" y="f296"/>
              </a:cxn>
            </a:cxnLst>
            <a:rect l="f253" t="f256" r="f254" b="f255"/>
            <a:pathLst>
              <a:path w="3960000" h="3960000">
                <a:moveTo>
                  <a:pt x="f7" y="f8"/>
                </a:moveTo>
                <a:lnTo>
                  <a:pt x="f9" y="f10"/>
                </a:lnTo>
                <a:lnTo>
                  <a:pt x="f7" y="f8"/>
                </a:lnTo>
                <a:close/>
                <a:moveTo>
                  <a:pt x="f11" y="f12"/>
                </a:moveTo>
                <a:cubicBezTo>
                  <a:pt x="f13" y="f12"/>
                  <a:pt x="f14" y="f15"/>
                  <a:pt x="f16" y="f17"/>
                </a:cubicBezTo>
                <a:cubicBezTo>
                  <a:pt x="f18" y="f19"/>
                  <a:pt x="f20" y="f21"/>
                  <a:pt x="f22" y="f23"/>
                </a:cubicBezTo>
                <a:cubicBezTo>
                  <a:pt x="f24" y="f25"/>
                  <a:pt x="f26" y="f27"/>
                  <a:pt x="f28" y="f29"/>
                </a:cubicBezTo>
                <a:cubicBezTo>
                  <a:pt x="f30" y="f31"/>
                  <a:pt x="f32" y="f33"/>
                  <a:pt x="f34" y="f35"/>
                </a:cubicBezTo>
                <a:cubicBezTo>
                  <a:pt x="f36" y="f37"/>
                  <a:pt x="f38" y="f39"/>
                  <a:pt x="f40" y="f41"/>
                </a:cubicBezTo>
                <a:cubicBezTo>
                  <a:pt x="f42" y="f43"/>
                  <a:pt x="f44" y="f45"/>
                  <a:pt x="f46" y="f47"/>
                </a:cubicBezTo>
                <a:cubicBezTo>
                  <a:pt x="f48" y="f49"/>
                  <a:pt x="f50" y="f51"/>
                  <a:pt x="f52" y="f53"/>
                </a:cubicBezTo>
                <a:cubicBezTo>
                  <a:pt x="f54" y="f55"/>
                  <a:pt x="f56" y="f57"/>
                  <a:pt x="f58" y="f59"/>
                </a:cubicBezTo>
                <a:cubicBezTo>
                  <a:pt x="f60" y="f61"/>
                  <a:pt x="f62" y="f63"/>
                  <a:pt x="f64" y="f65"/>
                </a:cubicBezTo>
                <a:cubicBezTo>
                  <a:pt x="f66" y="f67"/>
                  <a:pt x="f68" y="f69"/>
                  <a:pt x="f70" y="f71"/>
                </a:cubicBezTo>
                <a:cubicBezTo>
                  <a:pt x="f72" y="f73"/>
                  <a:pt x="f74" y="f75"/>
                  <a:pt x="f76" y="f77"/>
                </a:cubicBezTo>
                <a:cubicBezTo>
                  <a:pt x="f78" y="f79"/>
                  <a:pt x="f80" y="f81"/>
                  <a:pt x="f82" y="f83"/>
                </a:cubicBezTo>
                <a:cubicBezTo>
                  <a:pt x="f84" y="f85"/>
                  <a:pt x="f86" y="f87"/>
                  <a:pt x="f88" y="f89"/>
                </a:cubicBezTo>
                <a:cubicBezTo>
                  <a:pt x="f90" y="f91"/>
                  <a:pt x="f92" y="f93"/>
                  <a:pt x="f94" y="f95"/>
                </a:cubicBezTo>
                <a:cubicBezTo>
                  <a:pt x="f96" y="f97"/>
                  <a:pt x="f98" y="f99"/>
                  <a:pt x="f100" y="f101"/>
                </a:cubicBezTo>
                <a:cubicBezTo>
                  <a:pt x="f102" y="f103"/>
                  <a:pt x="f104" y="f105"/>
                  <a:pt x="f106" y="f107"/>
                </a:cubicBezTo>
                <a:cubicBezTo>
                  <a:pt x="f108" y="f109"/>
                  <a:pt x="f110" y="f12"/>
                  <a:pt x="f11" y="f12"/>
                </a:cubicBezTo>
                <a:close/>
                <a:moveTo>
                  <a:pt x="f111" y="f5"/>
                </a:moveTo>
                <a:lnTo>
                  <a:pt x="f112" y="f5"/>
                </a:lnTo>
                <a:cubicBezTo>
                  <a:pt x="f113" y="f5"/>
                  <a:pt x="f6" y="f114"/>
                  <a:pt x="f6" y="f111"/>
                </a:cubicBezTo>
                <a:lnTo>
                  <a:pt x="f6" y="f112"/>
                </a:lnTo>
                <a:cubicBezTo>
                  <a:pt x="f6" y="f113"/>
                  <a:pt x="f113" y="f6"/>
                  <a:pt x="f112" y="f6"/>
                </a:cubicBezTo>
                <a:lnTo>
                  <a:pt x="f111" y="f6"/>
                </a:lnTo>
                <a:cubicBezTo>
                  <a:pt x="f114" y="f6"/>
                  <a:pt x="f5" y="f113"/>
                  <a:pt x="f5" y="f112"/>
                </a:cubicBezTo>
                <a:lnTo>
                  <a:pt x="f5" y="f111"/>
                </a:lnTo>
                <a:cubicBezTo>
                  <a:pt x="f5" y="f114"/>
                  <a:pt x="f114" y="f5"/>
                  <a:pt x="f111" y="f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tx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2" name="Rounded Rectangle 3">
            <a:extLst>
              <a:ext uri="{FF2B5EF4-FFF2-40B4-BE49-F238E27FC236}">
                <a16:creationId xmlns:a16="http://schemas.microsoft.com/office/drawing/2014/main" id="{50F8782C-971F-0854-AE32-301E80AF82B0}"/>
              </a:ext>
            </a:extLst>
          </p:cNvPr>
          <p:cNvSpPr/>
          <p:nvPr/>
        </p:nvSpPr>
        <p:spPr>
          <a:xfrm>
            <a:off x="3152000" y="4211981"/>
            <a:ext cx="429813" cy="45808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960000"/>
              <a:gd name="f7" fmla="val 2841893"/>
              <a:gd name="f8" fmla="val 181064"/>
              <a:gd name="f9" fmla="val 2485731"/>
              <a:gd name="f10" fmla="val 190239"/>
              <a:gd name="f11" fmla="val 2106781"/>
              <a:gd name="f12" fmla="val 339266"/>
              <a:gd name="f13" fmla="val 2105790"/>
              <a:gd name="f14" fmla="val 859562"/>
              <a:gd name="f15" fmla="val 2106860"/>
              <a:gd name="f16" fmla="val 863292"/>
              <a:gd name="f17" fmla="val 1248172"/>
              <a:gd name="f18" fmla="val 1691968"/>
              <a:gd name="f19" fmla="val 1824236"/>
              <a:gd name="f20" fmla="val 3779396"/>
              <a:gd name="f21" fmla="val 2754932"/>
              <a:gd name="f22" fmla="val 3305869"/>
              <a:gd name="f23" fmla="val 1813665"/>
              <a:gd name="f24" fmla="val 3348152"/>
              <a:gd name="f25" fmla="val 907124"/>
              <a:gd name="f26" fmla="val 2746287"/>
              <a:gd name="f27" fmla="val 682909"/>
              <a:gd name="f28" fmla="val 3126764"/>
              <a:gd name="f29" fmla="val 685506"/>
              <a:gd name="f30" fmla="val 3369037"/>
              <a:gd name="f31" fmla="val 704441"/>
              <a:gd name="f32" fmla="val 3391941"/>
              <a:gd name="f33" fmla="val 556446"/>
              <a:gd name="f34" fmla="val 3409927"/>
              <a:gd name="f35" fmla="val 381656"/>
              <a:gd name="f36" fmla="val 3410216"/>
              <a:gd name="f37" fmla="val 195189"/>
              <a:gd name="f38" fmla="val 3239930"/>
              <a:gd name="f39" fmla="val 163882"/>
              <a:gd name="f40" fmla="val 3118909"/>
              <a:gd name="f41" fmla="val 173928"/>
              <a:gd name="f42" fmla="val 308009"/>
              <a:gd name="f43" fmla="val 3651991"/>
              <a:gd name="f44" fmla="val 3822100"/>
              <a:gd name="f45" fmla="val 137900"/>
              <a:gd name="f46" fmla="+- 0 0 -90"/>
              <a:gd name="f47" fmla="*/ f3 1 3960000"/>
              <a:gd name="f48" fmla="*/ f4 1 3960000"/>
              <a:gd name="f49" fmla="val f5"/>
              <a:gd name="f50" fmla="val f6"/>
              <a:gd name="f51" fmla="*/ f46 f0 1"/>
              <a:gd name="f52" fmla="+- f50 0 f49"/>
              <a:gd name="f53" fmla="*/ f51 1 f2"/>
              <a:gd name="f54" fmla="*/ f52 1 3960000"/>
              <a:gd name="f55" fmla="*/ 2841893 f52 1"/>
              <a:gd name="f56" fmla="*/ 181064 f52 1"/>
              <a:gd name="f57" fmla="*/ 2105790 f52 1"/>
              <a:gd name="f58" fmla="*/ 859562 f52 1"/>
              <a:gd name="f59" fmla="*/ 2106860 f52 1"/>
              <a:gd name="f60" fmla="*/ 863292 f52 1"/>
              <a:gd name="f61" fmla="*/ 1248172 f52 1"/>
              <a:gd name="f62" fmla="*/ 1691968 f52 1"/>
              <a:gd name="f63" fmla="*/ 1824236 f52 1"/>
              <a:gd name="f64" fmla="*/ 3779396 f52 1"/>
              <a:gd name="f65" fmla="*/ 2754932 f52 1"/>
              <a:gd name="f66" fmla="*/ 3305869 f52 1"/>
              <a:gd name="f67" fmla="*/ 1813665 f52 1"/>
              <a:gd name="f68" fmla="*/ 3348152 f52 1"/>
              <a:gd name="f69" fmla="*/ 907124 f52 1"/>
              <a:gd name="f70" fmla="*/ 3369037 f52 1"/>
              <a:gd name="f71" fmla="*/ 308009 f52 1"/>
              <a:gd name="f72" fmla="*/ 0 f52 1"/>
              <a:gd name="f73" fmla="*/ 3651991 f52 1"/>
              <a:gd name="f74" fmla="*/ 3960000 f52 1"/>
              <a:gd name="f75" fmla="*/ 704441 f52 1"/>
              <a:gd name="f76" fmla="*/ 3410216 f52 1"/>
              <a:gd name="f77" fmla="*/ 195189 f52 1"/>
              <a:gd name="f78" fmla="+- f53 0 f1"/>
              <a:gd name="f79" fmla="*/ f55 1 3960000"/>
              <a:gd name="f80" fmla="*/ f56 1 3960000"/>
              <a:gd name="f81" fmla="*/ f57 1 3960000"/>
              <a:gd name="f82" fmla="*/ f58 1 3960000"/>
              <a:gd name="f83" fmla="*/ f59 1 3960000"/>
              <a:gd name="f84" fmla="*/ f60 1 3960000"/>
              <a:gd name="f85" fmla="*/ f61 1 3960000"/>
              <a:gd name="f86" fmla="*/ f62 1 3960000"/>
              <a:gd name="f87" fmla="*/ f63 1 3960000"/>
              <a:gd name="f88" fmla="*/ f64 1 3960000"/>
              <a:gd name="f89" fmla="*/ f65 1 3960000"/>
              <a:gd name="f90" fmla="*/ f66 1 3960000"/>
              <a:gd name="f91" fmla="*/ f67 1 3960000"/>
              <a:gd name="f92" fmla="*/ f68 1 3960000"/>
              <a:gd name="f93" fmla="*/ f69 1 3960000"/>
              <a:gd name="f94" fmla="*/ f70 1 3960000"/>
              <a:gd name="f95" fmla="*/ f71 1 3960000"/>
              <a:gd name="f96" fmla="*/ f72 1 3960000"/>
              <a:gd name="f97" fmla="*/ f73 1 3960000"/>
              <a:gd name="f98" fmla="*/ f74 1 3960000"/>
              <a:gd name="f99" fmla="*/ f75 1 3960000"/>
              <a:gd name="f100" fmla="*/ f76 1 3960000"/>
              <a:gd name="f101" fmla="*/ f77 1 3960000"/>
              <a:gd name="f102" fmla="*/ f49 1 f54"/>
              <a:gd name="f103" fmla="*/ f50 1 f54"/>
              <a:gd name="f104" fmla="*/ f79 1 f54"/>
              <a:gd name="f105" fmla="*/ f80 1 f54"/>
              <a:gd name="f106" fmla="*/ f81 1 f54"/>
              <a:gd name="f107" fmla="*/ f82 1 f54"/>
              <a:gd name="f108" fmla="*/ f83 1 f54"/>
              <a:gd name="f109" fmla="*/ f84 1 f54"/>
              <a:gd name="f110" fmla="*/ f85 1 f54"/>
              <a:gd name="f111" fmla="*/ f86 1 f54"/>
              <a:gd name="f112" fmla="*/ f87 1 f54"/>
              <a:gd name="f113" fmla="*/ f88 1 f54"/>
              <a:gd name="f114" fmla="*/ f89 1 f54"/>
              <a:gd name="f115" fmla="*/ f90 1 f54"/>
              <a:gd name="f116" fmla="*/ f91 1 f54"/>
              <a:gd name="f117" fmla="*/ f92 1 f54"/>
              <a:gd name="f118" fmla="*/ f93 1 f54"/>
              <a:gd name="f119" fmla="*/ f94 1 f54"/>
              <a:gd name="f120" fmla="*/ f99 1 f54"/>
              <a:gd name="f121" fmla="*/ f100 1 f54"/>
              <a:gd name="f122" fmla="*/ f101 1 f54"/>
              <a:gd name="f123" fmla="*/ f95 1 f54"/>
              <a:gd name="f124" fmla="*/ f96 1 f54"/>
              <a:gd name="f125" fmla="*/ f97 1 f54"/>
              <a:gd name="f126" fmla="*/ f98 1 f54"/>
              <a:gd name="f127" fmla="*/ f102 f47 1"/>
              <a:gd name="f128" fmla="*/ f103 f47 1"/>
              <a:gd name="f129" fmla="*/ f103 f48 1"/>
              <a:gd name="f130" fmla="*/ f102 f48 1"/>
              <a:gd name="f131" fmla="*/ f104 f47 1"/>
              <a:gd name="f132" fmla="*/ f105 f48 1"/>
              <a:gd name="f133" fmla="*/ f106 f47 1"/>
              <a:gd name="f134" fmla="*/ f107 f48 1"/>
              <a:gd name="f135" fmla="*/ f108 f47 1"/>
              <a:gd name="f136" fmla="*/ f109 f48 1"/>
              <a:gd name="f137" fmla="*/ f110 f48 1"/>
              <a:gd name="f138" fmla="*/ f111 f47 1"/>
              <a:gd name="f139" fmla="*/ f112 f48 1"/>
              <a:gd name="f140" fmla="*/ f113 f48 1"/>
              <a:gd name="f141" fmla="*/ f114 f47 1"/>
              <a:gd name="f142" fmla="*/ f115 f47 1"/>
              <a:gd name="f143" fmla="*/ f116 f48 1"/>
              <a:gd name="f144" fmla="*/ f117 f47 1"/>
              <a:gd name="f145" fmla="*/ f118 f48 1"/>
              <a:gd name="f146" fmla="*/ f119 f47 1"/>
              <a:gd name="f147" fmla="*/ f120 f48 1"/>
              <a:gd name="f148" fmla="*/ f121 f47 1"/>
              <a:gd name="f149" fmla="*/ f122 f48 1"/>
              <a:gd name="f150" fmla="*/ f123 f47 1"/>
              <a:gd name="f151" fmla="*/ f124 f48 1"/>
              <a:gd name="f152" fmla="*/ f125 f47 1"/>
              <a:gd name="f153" fmla="*/ f126 f47 1"/>
              <a:gd name="f154" fmla="*/ f123 f48 1"/>
              <a:gd name="f155" fmla="*/ f125 f48 1"/>
              <a:gd name="f156" fmla="*/ f126 f48 1"/>
              <a:gd name="f157" fmla="*/ f124 f4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78">
                <a:pos x="f131" y="f132"/>
              </a:cxn>
              <a:cxn ang="f78">
                <a:pos x="f133" y="f134"/>
              </a:cxn>
              <a:cxn ang="f78">
                <a:pos x="f135" y="f136"/>
              </a:cxn>
              <a:cxn ang="f78">
                <a:pos x="f135" y="f137"/>
              </a:cxn>
              <a:cxn ang="f78">
                <a:pos x="f138" y="f137"/>
              </a:cxn>
              <a:cxn ang="f78">
                <a:pos x="f138" y="f139"/>
              </a:cxn>
              <a:cxn ang="f78">
                <a:pos x="f135" y="f139"/>
              </a:cxn>
              <a:cxn ang="f78">
                <a:pos x="f135" y="f140"/>
              </a:cxn>
              <a:cxn ang="f78">
                <a:pos x="f141" y="f140"/>
              </a:cxn>
              <a:cxn ang="f78">
                <a:pos x="f141" y="f139"/>
              </a:cxn>
              <a:cxn ang="f78">
                <a:pos x="f142" y="f143"/>
              </a:cxn>
              <a:cxn ang="f78">
                <a:pos x="f144" y="f137"/>
              </a:cxn>
              <a:cxn ang="f78">
                <a:pos x="f141" y="f137"/>
              </a:cxn>
              <a:cxn ang="f78">
                <a:pos x="f141" y="f145"/>
              </a:cxn>
              <a:cxn ang="f78">
                <a:pos x="f146" y="f147"/>
              </a:cxn>
              <a:cxn ang="f78">
                <a:pos x="f148" y="f149"/>
              </a:cxn>
              <a:cxn ang="f78">
                <a:pos x="f131" y="f132"/>
              </a:cxn>
              <a:cxn ang="f78">
                <a:pos x="f150" y="f151"/>
              </a:cxn>
              <a:cxn ang="f78">
                <a:pos x="f152" y="f151"/>
              </a:cxn>
              <a:cxn ang="f78">
                <a:pos x="f153" y="f154"/>
              </a:cxn>
              <a:cxn ang="f78">
                <a:pos x="f153" y="f155"/>
              </a:cxn>
              <a:cxn ang="f78">
                <a:pos x="f152" y="f156"/>
              </a:cxn>
              <a:cxn ang="f78">
                <a:pos x="f150" y="f156"/>
              </a:cxn>
              <a:cxn ang="f78">
                <a:pos x="f157" y="f155"/>
              </a:cxn>
              <a:cxn ang="f78">
                <a:pos x="f157" y="f154"/>
              </a:cxn>
              <a:cxn ang="f78">
                <a:pos x="f150" y="f151"/>
              </a:cxn>
            </a:cxnLst>
            <a:rect l="f127" t="f130" r="f128" b="f129"/>
            <a:pathLst>
              <a:path w="3960000" h="3960000">
                <a:moveTo>
                  <a:pt x="f7" y="f8"/>
                </a:moveTo>
                <a:cubicBezTo>
                  <a:pt x="f9" y="f10"/>
                  <a:pt x="f11" y="f12"/>
                  <a:pt x="f13" y="f14"/>
                </a:cubicBezTo>
                <a:lnTo>
                  <a:pt x="f15" y="f16"/>
                </a:lnTo>
                <a:lnTo>
                  <a:pt x="f15" y="f17"/>
                </a:lnTo>
                <a:lnTo>
                  <a:pt x="f18" y="f17"/>
                </a:lnTo>
                <a:lnTo>
                  <a:pt x="f18" y="f19"/>
                </a:lnTo>
                <a:lnTo>
                  <a:pt x="f15" y="f19"/>
                </a:lnTo>
                <a:lnTo>
                  <a:pt x="f15" y="f20"/>
                </a:lnTo>
                <a:lnTo>
                  <a:pt x="f21" y="f20"/>
                </a:lnTo>
                <a:lnTo>
                  <a:pt x="f21" y="f19"/>
                </a:lnTo>
                <a:lnTo>
                  <a:pt x="f22" y="f23"/>
                </a:lnTo>
                <a:lnTo>
                  <a:pt x="f24" y="f17"/>
                </a:lnTo>
                <a:lnTo>
                  <a:pt x="f21" y="f17"/>
                </a:lnTo>
                <a:lnTo>
                  <a:pt x="f21" y="f25"/>
                </a:lnTo>
                <a:cubicBezTo>
                  <a:pt x="f26" y="f27"/>
                  <a:pt x="f28" y="f29"/>
                  <a:pt x="f30" y="f31"/>
                </a:cubicBezTo>
                <a:cubicBezTo>
                  <a:pt x="f32" y="f33"/>
                  <a:pt x="f34" y="f35"/>
                  <a:pt x="f36" y="f37"/>
                </a:cubicBezTo>
                <a:cubicBezTo>
                  <a:pt x="f38" y="f39"/>
                  <a:pt x="f40" y="f41"/>
                  <a:pt x="f7" y="f8"/>
                </a:cubicBezTo>
                <a:close/>
                <a:moveTo>
                  <a:pt x="f42" y="f5"/>
                </a:moveTo>
                <a:lnTo>
                  <a:pt x="f43" y="f5"/>
                </a:lnTo>
                <a:cubicBezTo>
                  <a:pt x="f44" y="f5"/>
                  <a:pt x="f6" y="f45"/>
                  <a:pt x="f6" y="f42"/>
                </a:cubicBezTo>
                <a:lnTo>
                  <a:pt x="f6" y="f43"/>
                </a:lnTo>
                <a:cubicBezTo>
                  <a:pt x="f6" y="f44"/>
                  <a:pt x="f44" y="f6"/>
                  <a:pt x="f43" y="f6"/>
                </a:cubicBezTo>
                <a:lnTo>
                  <a:pt x="f42" y="f6"/>
                </a:lnTo>
                <a:cubicBezTo>
                  <a:pt x="f45" y="f6"/>
                  <a:pt x="f5" y="f44"/>
                  <a:pt x="f5" y="f43"/>
                </a:cubicBezTo>
                <a:lnTo>
                  <a:pt x="f5" y="f42"/>
                </a:lnTo>
                <a:cubicBezTo>
                  <a:pt x="f5" y="f45"/>
                  <a:pt x="f45" y="f5"/>
                  <a:pt x="f42" y="f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tx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3" name="Rounded Rectangle 10">
            <a:extLst>
              <a:ext uri="{FF2B5EF4-FFF2-40B4-BE49-F238E27FC236}">
                <a16:creationId xmlns:a16="http://schemas.microsoft.com/office/drawing/2014/main" id="{9DAD7E32-2D4D-3FD6-FAA9-D16ABC049957}"/>
              </a:ext>
            </a:extLst>
          </p:cNvPr>
          <p:cNvSpPr/>
          <p:nvPr/>
        </p:nvSpPr>
        <p:spPr>
          <a:xfrm>
            <a:off x="4571882" y="4202672"/>
            <a:ext cx="431349" cy="467395"/>
          </a:xfrm>
          <a:custGeom>
            <a:avLst/>
            <a:gdLst>
              <a:gd name="f0" fmla="val w"/>
              <a:gd name="f1" fmla="val h"/>
              <a:gd name="f2" fmla="val 0"/>
              <a:gd name="f3" fmla="val 3186824"/>
              <a:gd name="f4" fmla="val 3240000"/>
              <a:gd name="f5" fmla="val 2141174"/>
              <a:gd name="f6" fmla="val 1384899"/>
              <a:gd name="f7" fmla="val 1528887"/>
              <a:gd name="f8" fmla="val 1997174"/>
              <a:gd name="f9" fmla="val 1744911"/>
              <a:gd name="f10" fmla="val 1888899"/>
              <a:gd name="f11" fmla="val 2357174"/>
              <a:gd name="f12" fmla="val 2501174"/>
              <a:gd name="f13" fmla="val 1286582"/>
              <a:gd name="f14" fmla="val 1008157"/>
              <a:gd name="f15" fmla="val 1148208"/>
              <a:gd name="f16" fmla="val 1006486"/>
              <a:gd name="f17" fmla="val 1009270"/>
              <a:gd name="f18" fmla="val 1051569"/>
              <a:gd name="f19" fmla="val 894997"/>
              <a:gd name="f20" fmla="val 1143711"/>
              <a:gd name="f21" fmla="val 666451"/>
              <a:gd name="f22" fmla="val 1327995"/>
              <a:gd name="f23" fmla="val 600947"/>
              <a:gd name="f24" fmla="val 1648602"/>
              <a:gd name="f25" fmla="val 738892"/>
              <a:gd name="f26" fmla="val 1907765"/>
              <a:gd name="f27" fmla="val 876837"/>
              <a:gd name="f28" fmla="val 2166928"/>
              <a:gd name="f29" fmla="val 1179371"/>
              <a:gd name="f30" fmla="val 2291639"/>
              <a:gd name="f31" fmla="val 1459875"/>
              <a:gd name="f32" fmla="val 2204971"/>
              <a:gd name="f33" fmla="val 1676459"/>
              <a:gd name="f34" fmla="val 2138053"/>
              <a:gd name="f35" fmla="val 1832801"/>
              <a:gd name="f36" fmla="val 1959669"/>
              <a:gd name="f37" fmla="val 1876637"/>
              <a:gd name="f38" fmla="val 1747242"/>
              <a:gd name="f39" fmla="val 1879565"/>
              <a:gd name="f40" fmla="val 1728291"/>
              <a:gd name="f41" fmla="val 1891883"/>
              <a:gd name="f42" fmla="val 1671800"/>
              <a:gd name="f43" fmla="val 1894168"/>
              <a:gd name="f44" fmla="val 1612713"/>
              <a:gd name="f45" fmla="val 1887545"/>
              <a:gd name="f46" fmla="val 1552862"/>
              <a:gd name="f47" fmla="val 1553745"/>
              <a:gd name="f48" fmla="val 1531218"/>
              <a:gd name="f49" fmla="val 1231565"/>
              <a:gd name="f50" fmla="val 1565835"/>
              <a:gd name="f51" fmla="val 1530201"/>
              <a:gd name="f52" fmla="val 1827940"/>
              <a:gd name="f53" fmla="val 1460959"/>
              <a:gd name="f54" fmla="val 1892348"/>
              <a:gd name="f55" fmla="val 1371795"/>
              <a:gd name="f56" fmla="val 1919897"/>
              <a:gd name="f57" fmla="val 1228031"/>
              <a:gd name="f58" fmla="val 1964316"/>
              <a:gd name="f59" fmla="val 1072976"/>
              <a:gd name="f60" fmla="val 1900399"/>
              <a:gd name="f61" fmla="val 1002277"/>
              <a:gd name="f62" fmla="val 1767573"/>
              <a:gd name="f63" fmla="val 931578"/>
              <a:gd name="f64" fmla="val 1634747"/>
              <a:gd name="f65" fmla="val 965150"/>
              <a:gd name="f66" fmla="val 1470429"/>
              <a:gd name="f67" fmla="val 1082284"/>
              <a:gd name="f68" fmla="val 1375980"/>
              <a:gd name="f69" fmla="val 1199418"/>
              <a:gd name="f70" fmla="val 1281531"/>
              <a:gd name="f71" fmla="val 1367118"/>
              <a:gd name="f72" fmla="val 1283556"/>
              <a:gd name="f73" fmla="val 1481937"/>
              <a:gd name="f74" fmla="val 1380807"/>
              <a:gd name="f75" fmla="val 1674778"/>
              <a:gd name="f76" fmla="val 1153129"/>
              <a:gd name="f77" fmla="val 1562764"/>
              <a:gd name="f78" fmla="val 1058254"/>
              <a:gd name="f79" fmla="val 1424955"/>
              <a:gd name="f80" fmla="val 1009828"/>
              <a:gd name="f81" fmla="val 293028"/>
              <a:gd name="f82" fmla="val 2893796"/>
              <a:gd name="f83" fmla="val 3055631"/>
              <a:gd name="f84" fmla="val 131193"/>
              <a:gd name="f85" fmla="val 2946972"/>
              <a:gd name="f86" fmla="val 3108807"/>
              <a:gd name="f87" fmla="*/ f0 1 3186824"/>
              <a:gd name="f88" fmla="*/ f1 1 3240000"/>
              <a:gd name="f89" fmla="val f2"/>
              <a:gd name="f90" fmla="val f3"/>
              <a:gd name="f91" fmla="val f4"/>
              <a:gd name="f92" fmla="+- f91 0 f89"/>
              <a:gd name="f93" fmla="+- f90 0 f89"/>
              <a:gd name="f94" fmla="*/ f93 1 3186824"/>
              <a:gd name="f95" fmla="*/ f92 1 3240000"/>
              <a:gd name="f96" fmla="*/ f89 1 f94"/>
              <a:gd name="f97" fmla="*/ f90 1 f94"/>
              <a:gd name="f98" fmla="*/ f89 1 f95"/>
              <a:gd name="f99" fmla="*/ f91 1 f95"/>
              <a:gd name="f100" fmla="*/ f96 f87 1"/>
              <a:gd name="f101" fmla="*/ f97 f87 1"/>
              <a:gd name="f102" fmla="*/ f99 f88 1"/>
              <a:gd name="f103" fmla="*/ f98 f8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0" t="f103" r="f101" b="f102"/>
            <a:pathLst>
              <a:path w="3186824" h="3240000">
                <a:moveTo>
                  <a:pt x="f5" y="f6"/>
                </a:moveTo>
                <a:lnTo>
                  <a:pt x="f5" y="f7"/>
                </a:lnTo>
                <a:lnTo>
                  <a:pt x="f8" y="f7"/>
                </a:lnTo>
                <a:lnTo>
                  <a:pt x="f8" y="f9"/>
                </a:lnTo>
                <a:lnTo>
                  <a:pt x="f5" y="f9"/>
                </a:lnTo>
                <a:lnTo>
                  <a:pt x="f5" y="f10"/>
                </a:lnTo>
                <a:lnTo>
                  <a:pt x="f11" y="f10"/>
                </a:lnTo>
                <a:lnTo>
                  <a:pt x="f11" y="f9"/>
                </a:lnTo>
                <a:lnTo>
                  <a:pt x="f12" y="f9"/>
                </a:lnTo>
                <a:lnTo>
                  <a:pt x="f12" y="f7"/>
                </a:lnTo>
                <a:lnTo>
                  <a:pt x="f11" y="f7"/>
                </a:lnTo>
                <a:lnTo>
                  <a:pt x="f11" y="f6"/>
                </a:lnTo>
                <a:close/>
                <a:moveTo>
                  <a:pt x="f13" y="f14"/>
                </a:moveTo>
                <a:cubicBezTo>
                  <a:pt x="f15" y="f16"/>
                  <a:pt x="f17" y="f18"/>
                  <a:pt x="f19" y="f20"/>
                </a:cubicBezTo>
                <a:cubicBezTo>
                  <a:pt x="f21" y="f22"/>
                  <a:pt x="f23" y="f24"/>
                  <a:pt x="f25" y="f26"/>
                </a:cubicBezTo>
                <a:cubicBezTo>
                  <a:pt x="f27" y="f28"/>
                  <a:pt x="f29" y="f30"/>
                  <a:pt x="f31" y="f32"/>
                </a:cubicBezTo>
                <a:cubicBezTo>
                  <a:pt x="f33" y="f34"/>
                  <a:pt x="f35" y="f36"/>
                  <a:pt x="f37" y="f38"/>
                </a:cubicBezTo>
                <a:lnTo>
                  <a:pt x="f39" y="f38"/>
                </a:lnTo>
                <a:lnTo>
                  <a:pt x="f39" y="f40"/>
                </a:lnTo>
                <a:cubicBezTo>
                  <a:pt x="f41" y="f42"/>
                  <a:pt x="f43" y="f44"/>
                  <a:pt x="f45" y="f46"/>
                </a:cubicBezTo>
                <a:lnTo>
                  <a:pt x="f39" y="f47"/>
                </a:lnTo>
                <a:lnTo>
                  <a:pt x="f39" y="f48"/>
                </a:lnTo>
                <a:lnTo>
                  <a:pt x="f49" y="f48"/>
                </a:lnTo>
                <a:lnTo>
                  <a:pt x="f49" y="f38"/>
                </a:lnTo>
                <a:lnTo>
                  <a:pt x="f50" y="f38"/>
                </a:lnTo>
                <a:cubicBezTo>
                  <a:pt x="f51" y="f52"/>
                  <a:pt x="f53" y="f54"/>
                  <a:pt x="f55" y="f56"/>
                </a:cubicBezTo>
                <a:cubicBezTo>
                  <a:pt x="f57" y="f58"/>
                  <a:pt x="f59" y="f60"/>
                  <a:pt x="f61" y="f62"/>
                </a:cubicBezTo>
                <a:cubicBezTo>
                  <a:pt x="f63" y="f64"/>
                  <a:pt x="f65" y="f66"/>
                  <a:pt x="f67" y="f68"/>
                </a:cubicBezTo>
                <a:cubicBezTo>
                  <a:pt x="f69" y="f70"/>
                  <a:pt x="f71" y="f72"/>
                  <a:pt x="f73" y="f74"/>
                </a:cubicBezTo>
                <a:lnTo>
                  <a:pt x="f75" y="f76"/>
                </a:lnTo>
                <a:cubicBezTo>
                  <a:pt x="f77" y="f78"/>
                  <a:pt x="f79" y="f80"/>
                  <a:pt x="f13" y="f14"/>
                </a:cubicBezTo>
                <a:close/>
                <a:moveTo>
                  <a:pt x="f81" y="f2"/>
                </a:moveTo>
                <a:lnTo>
                  <a:pt x="f82" y="f2"/>
                </a:lnTo>
                <a:cubicBezTo>
                  <a:pt x="f83" y="f2"/>
                  <a:pt x="f3" y="f84"/>
                  <a:pt x="f3" y="f81"/>
                </a:cubicBezTo>
                <a:lnTo>
                  <a:pt x="f3" y="f85"/>
                </a:lnTo>
                <a:cubicBezTo>
                  <a:pt x="f3" y="f86"/>
                  <a:pt x="f83" y="f4"/>
                  <a:pt x="f82" y="f4"/>
                </a:cubicBezTo>
                <a:lnTo>
                  <a:pt x="f81" y="f4"/>
                </a:lnTo>
                <a:cubicBezTo>
                  <a:pt x="f84" y="f4"/>
                  <a:pt x="f2" y="f86"/>
                  <a:pt x="f2" y="f85"/>
                </a:cubicBezTo>
                <a:lnTo>
                  <a:pt x="f2" y="f81"/>
                </a:lnTo>
                <a:cubicBezTo>
                  <a:pt x="f2" y="f84"/>
                  <a:pt x="f84" y="f2"/>
                  <a:pt x="f81" y="f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tx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4" name="Block Arc 6">
            <a:extLst>
              <a:ext uri="{FF2B5EF4-FFF2-40B4-BE49-F238E27FC236}">
                <a16:creationId xmlns:a16="http://schemas.microsoft.com/office/drawing/2014/main" id="{70BEC1F2-A7D8-E2EF-4D29-1FC43D6D0966}"/>
              </a:ext>
            </a:extLst>
          </p:cNvPr>
          <p:cNvSpPr/>
          <p:nvPr/>
        </p:nvSpPr>
        <p:spPr>
          <a:xfrm>
            <a:off x="5239339" y="4234868"/>
            <a:ext cx="404365" cy="43519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189723"/>
              <a:gd name="f7" fmla="val 3221116"/>
              <a:gd name="f8" fmla="val 2664630"/>
              <a:gd name="f9" fmla="val 2175617"/>
              <a:gd name="f10" fmla="val 2658205"/>
              <a:gd name="f11" fmla="val 2178566"/>
              <a:gd name="f12" fmla="val 2662222"/>
              <a:gd name="f13" fmla="val 2175972"/>
              <a:gd name="f14" fmla="val 2664284"/>
              <a:gd name="f15" fmla="val 2175096"/>
              <a:gd name="f16" fmla="val 1477043"/>
              <a:gd name="f17" fmla="val 1144372"/>
              <a:gd name="f18" fmla="val 1409070"/>
              <a:gd name="f19" fmla="val 1159393"/>
              <a:gd name="f20" fmla="val 1167974"/>
              <a:gd name="f21" fmla="val 1216277"/>
              <a:gd name="f22" fmla="val 1134894"/>
              <a:gd name="f23" fmla="val 1538245"/>
              <a:gd name="f24" fmla="val 1152384"/>
              <a:gd name="f25" fmla="val 1703728"/>
              <a:gd name="f26" fmla="val 1169874"/>
              <a:gd name="f27" fmla="val 1869211"/>
              <a:gd name="f28" fmla="val 1272747"/>
              <a:gd name="f29" fmla="val 2156947"/>
              <a:gd name="f30" fmla="val 1514013"/>
              <a:gd name="f31" fmla="val 2152290"/>
              <a:gd name="f32" fmla="val 1680659"/>
              <a:gd name="f33" fmla="val 2149073"/>
              <a:gd name="f34" fmla="val 1865876"/>
              <a:gd name="f35" fmla="val 1940767"/>
              <a:gd name="f36" fmla="val 1850815"/>
              <a:gd name="f37" fmla="val 1654259"/>
              <a:gd name="f38" fmla="val 1844015"/>
              <a:gd name="f39" fmla="val 1608142"/>
              <a:gd name="f40" fmla="val 1837162"/>
              <a:gd name="f41" fmla="val 1561942"/>
              <a:gd name="f42" fmla="val 1830467"/>
              <a:gd name="f43" fmla="val 1515986"/>
              <a:gd name="f44" fmla="val 1779361"/>
              <a:gd name="f45" fmla="val 1292438"/>
              <a:gd name="f46" fmla="val 1635542"/>
              <a:gd name="f47" fmla="val 1134285"/>
              <a:gd name="f48" fmla="val 1651152"/>
              <a:gd name="f49" fmla="val 501"/>
              <a:gd name="f50" fmla="val 1977584"/>
              <a:gd name="f51" fmla="val 8635"/>
              <a:gd name="f52" fmla="val 2235425"/>
              <a:gd name="f53" fmla="val 52153"/>
              <a:gd name="f54" fmla="val 2580395"/>
              <a:gd name="f55" fmla="val 324821"/>
              <a:gd name="f56" fmla="val 3000061"/>
              <a:gd name="f57" fmla="val 656529"/>
              <a:gd name="f58" fmla="val 3430704"/>
              <a:gd name="f59" fmla="val 1549940"/>
              <a:gd name="f60" fmla="val 3030464"/>
              <a:gd name="f61" fmla="val 2249544"/>
              <a:gd name="f62" fmla="val 2882259"/>
              <a:gd name="f63" fmla="val 2451798"/>
              <a:gd name="f64" fmla="val 2785813"/>
              <a:gd name="f65" fmla="val 2507403"/>
              <a:gd name="f66" fmla="val 2585849"/>
              <a:gd name="f67" fmla="val 2588887"/>
              <a:gd name="f68" fmla="val 2194785"/>
              <a:gd name="f69" fmla="val 2615774"/>
              <a:gd name="f70" fmla="val 1984876"/>
              <a:gd name="f71" fmla="val 2478759"/>
              <a:gd name="f72" fmla="val 1973374"/>
              <a:gd name="f73" fmla="val 2195096"/>
              <a:gd name="f74" fmla="val 1841986"/>
              <a:gd name="f75" fmla="val 2496540"/>
              <a:gd name="f76" fmla="val 1610941"/>
              <a:gd name="f77" fmla="val 2555551"/>
              <a:gd name="f78" fmla="val 1390827"/>
              <a:gd name="f79" fmla="val 2527630"/>
              <a:gd name="f80" fmla="val 1131071"/>
              <a:gd name="f81" fmla="val 2494680"/>
              <a:gd name="f82" fmla="val 853863"/>
              <a:gd name="f83" fmla="val 2136270"/>
              <a:gd name="f84" fmla="val 783896"/>
              <a:gd name="f85" fmla="val 1665044"/>
              <a:gd name="f86" fmla="val 715204"/>
              <a:gd name="f87" fmla="val 1202409"/>
              <a:gd name="f88" fmla="val 991941"/>
              <a:gd name="f89" fmla="val 900416"/>
              <a:gd name="f90" fmla="val 1268509"/>
              <a:gd name="f91" fmla="val 819983"/>
              <a:gd name="f92" fmla="val 1288264"/>
              <a:gd name="f93" fmla="val 814237"/>
              <a:gd name="f94" fmla="val 1308391"/>
              <a:gd name="f95" fmla="val 810536"/>
              <a:gd name="f96" fmla="val 1328805"/>
              <a:gd name="f97" fmla="val 807930"/>
              <a:gd name="f98" fmla="val 1349219"/>
              <a:gd name="f99" fmla="val 805325"/>
              <a:gd name="f100" fmla="val 1369921"/>
              <a:gd name="f101" fmla="val 803817"/>
              <a:gd name="f102" fmla="val 802457"/>
              <a:gd name="f103" fmla="val 1416795"/>
              <a:gd name="f104" fmla="val 800769"/>
              <a:gd name="f105" fmla="val 1355770"/>
              <a:gd name="f106" fmla="val 788713"/>
              <a:gd name="f107" fmla="val 1462242"/>
              <a:gd name="f108" fmla="val 801708"/>
              <a:gd name="f109" fmla="val 1599590"/>
              <a:gd name="f110" fmla="val 818472"/>
              <a:gd name="f111" fmla="val 1776043"/>
              <a:gd name="f112" fmla="val 890774"/>
              <a:gd name="f113" fmla="val 1956122"/>
              <a:gd name="f114" fmla="val 1110076"/>
              <a:gd name="f115" fmla="val 875315"/>
              <a:gd name="f116" fmla="val 2333414"/>
              <a:gd name="f117" fmla="val 2330539"/>
              <a:gd name="f118" fmla="val 1325736"/>
              <a:gd name="f119" fmla="val 2327663"/>
              <a:gd name="f120" fmla="val 1603628"/>
              <a:gd name="f121" fmla="val 2324788"/>
              <a:gd name="f122" fmla="val 2054049"/>
              <a:gd name="f123" fmla="val 2290850"/>
              <a:gd name="f124" fmla="val 2479718"/>
              <a:gd name="f125" fmla="val 2627788"/>
              <a:gd name="f126" fmla="val 2217580"/>
              <a:gd name="f127" fmla="val 2661746"/>
              <a:gd name="f128" fmla="val 2179658"/>
              <a:gd name="f129" fmla="val 2691046"/>
              <a:gd name="f130" fmla="val 2188689"/>
              <a:gd name="f131" fmla="val 2667011"/>
              <a:gd name="f132" fmla="val 2175828"/>
              <a:gd name="f133" fmla="val 2945550"/>
              <a:gd name="f134" fmla="val 1655295"/>
              <a:gd name="f135" fmla="val 2803444"/>
              <a:gd name="f136" fmla="val 1009445"/>
              <a:gd name="f137" fmla="val 2332141"/>
              <a:gd name="f138" fmla="val 653899"/>
              <a:gd name="f139" fmla="val 1860838"/>
              <a:gd name="f140" fmla="val 298353"/>
              <a:gd name="f141" fmla="val 1200794"/>
              <a:gd name="f142" fmla="val 339069"/>
              <a:gd name="f143" fmla="val 776764"/>
              <a:gd name="f144" fmla="val 749845"/>
              <a:gd name="f145" fmla="val 352733"/>
              <a:gd name="f146" fmla="val 1160621"/>
              <a:gd name="f147" fmla="val 291083"/>
              <a:gd name="f148" fmla="val 1819040"/>
              <a:gd name="f149" fmla="val 631487"/>
              <a:gd name="f150" fmla="val 2301392"/>
              <a:gd name="f151" fmla="val 971891"/>
              <a:gd name="f152" fmla="val 2783745"/>
              <a:gd name="f153" fmla="val 1612904"/>
              <a:gd name="f154" fmla="val 2946283"/>
              <a:gd name="f155" fmla="val 2142017"/>
              <a:gd name="f156" fmla="val 2684410"/>
              <a:gd name="f157" fmla="val 2324866"/>
              <a:gd name="f158" fmla="val 3053856"/>
              <a:gd name="f159" fmla="val 1613730"/>
              <a:gd name="f160" fmla="val 3405817"/>
              <a:gd name="f161" fmla="val 752200"/>
              <a:gd name="f162" fmla="val 3187363"/>
              <a:gd name="f163" fmla="val 294693"/>
              <a:gd name="f164" fmla="val 2539075"/>
              <a:gd name="f165" fmla="val -162814"/>
              <a:gd name="f166" fmla="val 1890787"/>
              <a:gd name="f167" fmla="val -79956"/>
              <a:gd name="f168" fmla="val 1005863"/>
              <a:gd name="f169" fmla="val 489947"/>
              <a:gd name="f170" fmla="val 453774"/>
              <a:gd name="f171" fmla="val 810518"/>
              <a:gd name="f172" fmla="val 143225"/>
              <a:gd name="f173" fmla="val 1231454"/>
              <a:gd name="f174" fmla="val -9956"/>
              <a:gd name="f175" fmla="+- 0 0 -90"/>
              <a:gd name="f176" fmla="*/ f3 1 3189723"/>
              <a:gd name="f177" fmla="*/ f4 1 3221116"/>
              <a:gd name="f178" fmla="val f5"/>
              <a:gd name="f179" fmla="val f6"/>
              <a:gd name="f180" fmla="val f7"/>
              <a:gd name="f181" fmla="*/ f175 f0 1"/>
              <a:gd name="f182" fmla="+- f180 0 f178"/>
              <a:gd name="f183" fmla="+- f179 0 f178"/>
              <a:gd name="f184" fmla="*/ f181 1 f2"/>
              <a:gd name="f185" fmla="*/ f183 1 3189723"/>
              <a:gd name="f186" fmla="*/ f182 1 3221116"/>
              <a:gd name="f187" fmla="*/ 2175617 f182 1"/>
              <a:gd name="f188" fmla="*/ 2178566 f182 1"/>
              <a:gd name="f189" fmla="*/ 1144372 f182 1"/>
              <a:gd name="f190" fmla="*/ 1159393 f182 1"/>
              <a:gd name="f191" fmla="*/ 1703728 f182 1"/>
              <a:gd name="f192" fmla="*/ 2152290 f182 1"/>
              <a:gd name="f193" fmla="*/ 1654259 f182 1"/>
              <a:gd name="f194" fmla="*/ 1515986 f182 1"/>
              <a:gd name="f195" fmla="*/ 501 f182 1"/>
              <a:gd name="f196" fmla="*/ 324821 f182 1"/>
              <a:gd name="f197" fmla="*/ 2588887 f182 1"/>
              <a:gd name="f198" fmla="*/ 2195096 f182 1"/>
              <a:gd name="f199" fmla="*/ 2527630 f182 1"/>
              <a:gd name="f200" fmla="*/ 1665044 f182 1"/>
              <a:gd name="f201" fmla="*/ 819983 f182 1"/>
              <a:gd name="f202" fmla="*/ 807930 f182 1"/>
              <a:gd name="f203" fmla="*/ 802457 f182 1"/>
              <a:gd name="f204" fmla="*/ 801708 f182 1"/>
              <a:gd name="f205" fmla="*/ 1110076 f182 1"/>
              <a:gd name="f206" fmla="*/ 875315 f182 1"/>
              <a:gd name="f207" fmla="*/ 2054049 f182 1"/>
              <a:gd name="f208" fmla="*/ 2179658 f182 1"/>
              <a:gd name="f209" fmla="*/ 2188689 f182 1"/>
              <a:gd name="f210" fmla="*/ 2175828 f182 1"/>
              <a:gd name="f211" fmla="*/ 653899 f182 1"/>
              <a:gd name="f212" fmla="*/ 749845 f182 1"/>
              <a:gd name="f213" fmla="*/ 2301392 f182 1"/>
              <a:gd name="f214" fmla="*/ 2684410 f182 1"/>
              <a:gd name="f215" fmla="*/ 3053856 f182 1"/>
              <a:gd name="f216" fmla="*/ 2539075 f182 1"/>
              <a:gd name="f217" fmla="*/ 453774 f182 1"/>
              <a:gd name="f218" fmla="*/ 2249544 f182 1"/>
              <a:gd name="f219" fmla="*/ 2664630 f183 1"/>
              <a:gd name="f220" fmla="*/ 2658205 f183 1"/>
              <a:gd name="f221" fmla="*/ 1477043 f183 1"/>
              <a:gd name="f222" fmla="*/ 1409070 f183 1"/>
              <a:gd name="f223" fmla="*/ 1152384 f183 1"/>
              <a:gd name="f224" fmla="*/ 1514013 f183 1"/>
              <a:gd name="f225" fmla="*/ 1850815 f183 1"/>
              <a:gd name="f226" fmla="*/ 1830467 f183 1"/>
              <a:gd name="f227" fmla="*/ 1651152 f183 1"/>
              <a:gd name="f228" fmla="*/ 2580395 f183 1"/>
              <a:gd name="f229" fmla="*/ 3030464 f183 1"/>
              <a:gd name="f230" fmla="*/ 2585849 f183 1"/>
              <a:gd name="f231" fmla="*/ 1973374 f183 1"/>
              <a:gd name="f232" fmla="*/ 1390827 f183 1"/>
              <a:gd name="f233" fmla="*/ 783896 f183 1"/>
              <a:gd name="f234" fmla="*/ 1268509 f183 1"/>
              <a:gd name="f235" fmla="*/ 1328805 f183 1"/>
              <a:gd name="f236" fmla="*/ 1462242 f183 1"/>
              <a:gd name="f237" fmla="*/ 1956122 f183 1"/>
              <a:gd name="f238" fmla="*/ 2333414 f183 1"/>
              <a:gd name="f239" fmla="*/ 2324788 f183 1"/>
              <a:gd name="f240" fmla="*/ 2661746 f183 1"/>
              <a:gd name="f241" fmla="*/ 2691046 f183 1"/>
              <a:gd name="f242" fmla="*/ 2667011 f183 1"/>
              <a:gd name="f243" fmla="*/ 2332141 f183 1"/>
              <a:gd name="f244" fmla="*/ 776764 f183 1"/>
              <a:gd name="f245" fmla="*/ 631487 f183 1"/>
              <a:gd name="f246" fmla="*/ 2142017 f183 1"/>
              <a:gd name="f247" fmla="*/ 2324866 f183 1"/>
              <a:gd name="f248" fmla="*/ 294693 f183 1"/>
              <a:gd name="f249" fmla="*/ 489947 f183 1"/>
              <a:gd name="f250" fmla="+- f184 0 f1"/>
              <a:gd name="f251" fmla="*/ f187 1 3221116"/>
              <a:gd name="f252" fmla="*/ f188 1 3221116"/>
              <a:gd name="f253" fmla="*/ f189 1 3221116"/>
              <a:gd name="f254" fmla="*/ f190 1 3221116"/>
              <a:gd name="f255" fmla="*/ f191 1 3221116"/>
              <a:gd name="f256" fmla="*/ f192 1 3221116"/>
              <a:gd name="f257" fmla="*/ f193 1 3221116"/>
              <a:gd name="f258" fmla="*/ f194 1 3221116"/>
              <a:gd name="f259" fmla="*/ f195 1 3221116"/>
              <a:gd name="f260" fmla="*/ f196 1 3221116"/>
              <a:gd name="f261" fmla="*/ f197 1 3221116"/>
              <a:gd name="f262" fmla="*/ f198 1 3221116"/>
              <a:gd name="f263" fmla="*/ f199 1 3221116"/>
              <a:gd name="f264" fmla="*/ f200 1 3221116"/>
              <a:gd name="f265" fmla="*/ f201 1 3221116"/>
              <a:gd name="f266" fmla="*/ f202 1 3221116"/>
              <a:gd name="f267" fmla="*/ f203 1 3221116"/>
              <a:gd name="f268" fmla="*/ f204 1 3221116"/>
              <a:gd name="f269" fmla="*/ f205 1 3221116"/>
              <a:gd name="f270" fmla="*/ f206 1 3221116"/>
              <a:gd name="f271" fmla="*/ f207 1 3221116"/>
              <a:gd name="f272" fmla="*/ f208 1 3221116"/>
              <a:gd name="f273" fmla="*/ f209 1 3221116"/>
              <a:gd name="f274" fmla="*/ f210 1 3221116"/>
              <a:gd name="f275" fmla="*/ f211 1 3221116"/>
              <a:gd name="f276" fmla="*/ f212 1 3221116"/>
              <a:gd name="f277" fmla="*/ f213 1 3221116"/>
              <a:gd name="f278" fmla="*/ f214 1 3221116"/>
              <a:gd name="f279" fmla="*/ f215 1 3221116"/>
              <a:gd name="f280" fmla="*/ f216 1 3221116"/>
              <a:gd name="f281" fmla="*/ f217 1 3221116"/>
              <a:gd name="f282" fmla="*/ f218 1 3221116"/>
              <a:gd name="f283" fmla="*/ f219 1 3189723"/>
              <a:gd name="f284" fmla="*/ f220 1 3189723"/>
              <a:gd name="f285" fmla="*/ f221 1 3189723"/>
              <a:gd name="f286" fmla="*/ f222 1 3189723"/>
              <a:gd name="f287" fmla="*/ f223 1 3189723"/>
              <a:gd name="f288" fmla="*/ f224 1 3189723"/>
              <a:gd name="f289" fmla="*/ f225 1 3189723"/>
              <a:gd name="f290" fmla="*/ f226 1 3189723"/>
              <a:gd name="f291" fmla="*/ f227 1 3189723"/>
              <a:gd name="f292" fmla="*/ f228 1 3189723"/>
              <a:gd name="f293" fmla="*/ f229 1 3189723"/>
              <a:gd name="f294" fmla="*/ f230 1 3189723"/>
              <a:gd name="f295" fmla="*/ f231 1 3189723"/>
              <a:gd name="f296" fmla="*/ f232 1 3189723"/>
              <a:gd name="f297" fmla="*/ f233 1 3189723"/>
              <a:gd name="f298" fmla="*/ f234 1 3189723"/>
              <a:gd name="f299" fmla="*/ f235 1 3189723"/>
              <a:gd name="f300" fmla="*/ f236 1 3189723"/>
              <a:gd name="f301" fmla="*/ f237 1 3189723"/>
              <a:gd name="f302" fmla="*/ f238 1 3189723"/>
              <a:gd name="f303" fmla="*/ f239 1 3189723"/>
              <a:gd name="f304" fmla="*/ f240 1 3189723"/>
              <a:gd name="f305" fmla="*/ f241 1 3189723"/>
              <a:gd name="f306" fmla="*/ f242 1 3189723"/>
              <a:gd name="f307" fmla="*/ f243 1 3189723"/>
              <a:gd name="f308" fmla="*/ f244 1 3189723"/>
              <a:gd name="f309" fmla="*/ f245 1 3189723"/>
              <a:gd name="f310" fmla="*/ f246 1 3189723"/>
              <a:gd name="f311" fmla="*/ f247 1 3189723"/>
              <a:gd name="f312" fmla="*/ f248 1 3189723"/>
              <a:gd name="f313" fmla="*/ f249 1 3189723"/>
              <a:gd name="f314" fmla="*/ f178 1 f185"/>
              <a:gd name="f315" fmla="*/ f179 1 f185"/>
              <a:gd name="f316" fmla="*/ f178 1 f186"/>
              <a:gd name="f317" fmla="*/ f180 1 f186"/>
              <a:gd name="f318" fmla="*/ f283 1 f185"/>
              <a:gd name="f319" fmla="*/ f251 1 f186"/>
              <a:gd name="f320" fmla="*/ f284 1 f185"/>
              <a:gd name="f321" fmla="*/ f252 1 f186"/>
              <a:gd name="f322" fmla="*/ f285 1 f185"/>
              <a:gd name="f323" fmla="*/ f253 1 f186"/>
              <a:gd name="f324" fmla="*/ f286 1 f185"/>
              <a:gd name="f325" fmla="*/ f254 1 f186"/>
              <a:gd name="f326" fmla="*/ f287 1 f185"/>
              <a:gd name="f327" fmla="*/ f255 1 f186"/>
              <a:gd name="f328" fmla="*/ f288 1 f185"/>
              <a:gd name="f329" fmla="*/ f256 1 f186"/>
              <a:gd name="f330" fmla="*/ f289 1 f185"/>
              <a:gd name="f331" fmla="*/ f257 1 f186"/>
              <a:gd name="f332" fmla="*/ f290 1 f185"/>
              <a:gd name="f333" fmla="*/ f258 1 f186"/>
              <a:gd name="f334" fmla="*/ f291 1 f185"/>
              <a:gd name="f335" fmla="*/ f259 1 f186"/>
              <a:gd name="f336" fmla="*/ f292 1 f185"/>
              <a:gd name="f337" fmla="*/ f260 1 f186"/>
              <a:gd name="f338" fmla="*/ f293 1 f185"/>
              <a:gd name="f339" fmla="*/ f282 1 f186"/>
              <a:gd name="f340" fmla="*/ f294 1 f185"/>
              <a:gd name="f341" fmla="*/ f261 1 f186"/>
              <a:gd name="f342" fmla="*/ f295 1 f185"/>
              <a:gd name="f343" fmla="*/ f262 1 f186"/>
              <a:gd name="f344" fmla="*/ f296 1 f185"/>
              <a:gd name="f345" fmla="*/ f263 1 f186"/>
              <a:gd name="f346" fmla="*/ f297 1 f185"/>
              <a:gd name="f347" fmla="*/ f264 1 f186"/>
              <a:gd name="f348" fmla="*/ f298 1 f185"/>
              <a:gd name="f349" fmla="*/ f265 1 f186"/>
              <a:gd name="f350" fmla="*/ f299 1 f185"/>
              <a:gd name="f351" fmla="*/ f266 1 f186"/>
              <a:gd name="f352" fmla="*/ f267 1 f186"/>
              <a:gd name="f353" fmla="*/ f300 1 f185"/>
              <a:gd name="f354" fmla="*/ f268 1 f186"/>
              <a:gd name="f355" fmla="*/ f301 1 f185"/>
              <a:gd name="f356" fmla="*/ f269 1 f186"/>
              <a:gd name="f357" fmla="*/ f270 1 f186"/>
              <a:gd name="f358" fmla="*/ f302 1 f185"/>
              <a:gd name="f359" fmla="*/ f303 1 f185"/>
              <a:gd name="f360" fmla="*/ f271 1 f186"/>
              <a:gd name="f361" fmla="*/ f304 1 f185"/>
              <a:gd name="f362" fmla="*/ f272 1 f186"/>
              <a:gd name="f363" fmla="*/ f305 1 f185"/>
              <a:gd name="f364" fmla="*/ f273 1 f186"/>
              <a:gd name="f365" fmla="*/ f306 1 f185"/>
              <a:gd name="f366" fmla="*/ f274 1 f186"/>
              <a:gd name="f367" fmla="*/ f307 1 f185"/>
              <a:gd name="f368" fmla="*/ f275 1 f186"/>
              <a:gd name="f369" fmla="*/ f308 1 f185"/>
              <a:gd name="f370" fmla="*/ f276 1 f186"/>
              <a:gd name="f371" fmla="*/ f309 1 f185"/>
              <a:gd name="f372" fmla="*/ f277 1 f186"/>
              <a:gd name="f373" fmla="*/ f310 1 f185"/>
              <a:gd name="f374" fmla="*/ f278 1 f186"/>
              <a:gd name="f375" fmla="*/ f311 1 f185"/>
              <a:gd name="f376" fmla="*/ f279 1 f186"/>
              <a:gd name="f377" fmla="*/ f312 1 f185"/>
              <a:gd name="f378" fmla="*/ f280 1 f186"/>
              <a:gd name="f379" fmla="*/ f313 1 f185"/>
              <a:gd name="f380" fmla="*/ f281 1 f186"/>
              <a:gd name="f381" fmla="*/ f314 f176 1"/>
              <a:gd name="f382" fmla="*/ f315 f176 1"/>
              <a:gd name="f383" fmla="*/ f317 f177 1"/>
              <a:gd name="f384" fmla="*/ f316 f177 1"/>
              <a:gd name="f385" fmla="*/ f318 f176 1"/>
              <a:gd name="f386" fmla="*/ f319 f177 1"/>
              <a:gd name="f387" fmla="*/ f320 f176 1"/>
              <a:gd name="f388" fmla="*/ f321 f177 1"/>
              <a:gd name="f389" fmla="*/ f322 f176 1"/>
              <a:gd name="f390" fmla="*/ f323 f177 1"/>
              <a:gd name="f391" fmla="*/ f324 f176 1"/>
              <a:gd name="f392" fmla="*/ f325 f177 1"/>
              <a:gd name="f393" fmla="*/ f326 f176 1"/>
              <a:gd name="f394" fmla="*/ f327 f177 1"/>
              <a:gd name="f395" fmla="*/ f328 f176 1"/>
              <a:gd name="f396" fmla="*/ f329 f177 1"/>
              <a:gd name="f397" fmla="*/ f330 f176 1"/>
              <a:gd name="f398" fmla="*/ f331 f177 1"/>
              <a:gd name="f399" fmla="*/ f332 f176 1"/>
              <a:gd name="f400" fmla="*/ f333 f177 1"/>
              <a:gd name="f401" fmla="*/ f334 f176 1"/>
              <a:gd name="f402" fmla="*/ f335 f177 1"/>
              <a:gd name="f403" fmla="*/ f336 f176 1"/>
              <a:gd name="f404" fmla="*/ f337 f177 1"/>
              <a:gd name="f405" fmla="*/ f338 f176 1"/>
              <a:gd name="f406" fmla="*/ f339 f177 1"/>
              <a:gd name="f407" fmla="*/ f340 f176 1"/>
              <a:gd name="f408" fmla="*/ f341 f177 1"/>
              <a:gd name="f409" fmla="*/ f342 f176 1"/>
              <a:gd name="f410" fmla="*/ f343 f177 1"/>
              <a:gd name="f411" fmla="*/ f344 f176 1"/>
              <a:gd name="f412" fmla="*/ f345 f177 1"/>
              <a:gd name="f413" fmla="*/ f346 f176 1"/>
              <a:gd name="f414" fmla="*/ f347 f177 1"/>
              <a:gd name="f415" fmla="*/ f348 f176 1"/>
              <a:gd name="f416" fmla="*/ f349 f177 1"/>
              <a:gd name="f417" fmla="*/ f350 f176 1"/>
              <a:gd name="f418" fmla="*/ f351 f177 1"/>
              <a:gd name="f419" fmla="*/ f352 f177 1"/>
              <a:gd name="f420" fmla="*/ f353 f176 1"/>
              <a:gd name="f421" fmla="*/ f354 f177 1"/>
              <a:gd name="f422" fmla="*/ f355 f176 1"/>
              <a:gd name="f423" fmla="*/ f356 f177 1"/>
              <a:gd name="f424" fmla="*/ f357 f177 1"/>
              <a:gd name="f425" fmla="*/ f358 f176 1"/>
              <a:gd name="f426" fmla="*/ f359 f176 1"/>
              <a:gd name="f427" fmla="*/ f360 f177 1"/>
              <a:gd name="f428" fmla="*/ f361 f176 1"/>
              <a:gd name="f429" fmla="*/ f362 f177 1"/>
              <a:gd name="f430" fmla="*/ f363 f176 1"/>
              <a:gd name="f431" fmla="*/ f364 f177 1"/>
              <a:gd name="f432" fmla="*/ f365 f176 1"/>
              <a:gd name="f433" fmla="*/ f366 f177 1"/>
              <a:gd name="f434" fmla="*/ f367 f176 1"/>
              <a:gd name="f435" fmla="*/ f368 f177 1"/>
              <a:gd name="f436" fmla="*/ f369 f176 1"/>
              <a:gd name="f437" fmla="*/ f370 f177 1"/>
              <a:gd name="f438" fmla="*/ f371 f176 1"/>
              <a:gd name="f439" fmla="*/ f372 f177 1"/>
              <a:gd name="f440" fmla="*/ f373 f176 1"/>
              <a:gd name="f441" fmla="*/ f374 f177 1"/>
              <a:gd name="f442" fmla="*/ f375 f176 1"/>
              <a:gd name="f443" fmla="*/ f376 f177 1"/>
              <a:gd name="f444" fmla="*/ f377 f176 1"/>
              <a:gd name="f445" fmla="*/ f378 f177 1"/>
              <a:gd name="f446" fmla="*/ f379 f176 1"/>
              <a:gd name="f447" fmla="*/ f380 f17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50">
                <a:pos x="f385" y="f386"/>
              </a:cxn>
              <a:cxn ang="f250">
                <a:pos x="f387" y="f388"/>
              </a:cxn>
              <a:cxn ang="f250">
                <a:pos x="f385" y="f386"/>
              </a:cxn>
              <a:cxn ang="f250">
                <a:pos x="f389" y="f390"/>
              </a:cxn>
              <a:cxn ang="f250">
                <a:pos x="f391" y="f392"/>
              </a:cxn>
              <a:cxn ang="f250">
                <a:pos x="f393" y="f394"/>
              </a:cxn>
              <a:cxn ang="f250">
                <a:pos x="f395" y="f396"/>
              </a:cxn>
              <a:cxn ang="f250">
                <a:pos x="f397" y="f398"/>
              </a:cxn>
              <a:cxn ang="f250">
                <a:pos x="f399" y="f400"/>
              </a:cxn>
              <a:cxn ang="f250">
                <a:pos x="f389" y="f390"/>
              </a:cxn>
              <a:cxn ang="f250">
                <a:pos x="f401" y="f402"/>
              </a:cxn>
              <a:cxn ang="f250">
                <a:pos x="f403" y="f404"/>
              </a:cxn>
              <a:cxn ang="f250">
                <a:pos x="f405" y="f406"/>
              </a:cxn>
              <a:cxn ang="f250">
                <a:pos x="f407" y="f408"/>
              </a:cxn>
              <a:cxn ang="f250">
                <a:pos x="f409" y="f410"/>
              </a:cxn>
              <a:cxn ang="f250">
                <a:pos x="f411" y="f412"/>
              </a:cxn>
              <a:cxn ang="f250">
                <a:pos x="f413" y="f414"/>
              </a:cxn>
              <a:cxn ang="f250">
                <a:pos x="f415" y="f416"/>
              </a:cxn>
              <a:cxn ang="f250">
                <a:pos x="f417" y="f418"/>
              </a:cxn>
              <a:cxn ang="f250">
                <a:pos x="f411" y="f419"/>
              </a:cxn>
              <a:cxn ang="f250">
                <a:pos x="f420" y="f421"/>
              </a:cxn>
              <a:cxn ang="f250">
                <a:pos x="f422" y="f423"/>
              </a:cxn>
              <a:cxn ang="f250">
                <a:pos x="f409" y="f424"/>
              </a:cxn>
              <a:cxn ang="f250">
                <a:pos x="f425" y="f424"/>
              </a:cxn>
              <a:cxn ang="f250">
                <a:pos x="f426" y="f427"/>
              </a:cxn>
              <a:cxn ang="f250">
                <a:pos x="f428" y="f429"/>
              </a:cxn>
              <a:cxn ang="f250">
                <a:pos x="f430" y="f431"/>
              </a:cxn>
              <a:cxn ang="f250">
                <a:pos x="f432" y="f433"/>
              </a:cxn>
              <a:cxn ang="f250">
                <a:pos x="f434" y="f435"/>
              </a:cxn>
              <a:cxn ang="f250">
                <a:pos x="f436" y="f437"/>
              </a:cxn>
              <a:cxn ang="f250">
                <a:pos x="f438" y="f439"/>
              </a:cxn>
              <a:cxn ang="f250">
                <a:pos x="f440" y="f441"/>
              </a:cxn>
              <a:cxn ang="f250">
                <a:pos x="f442" y="f443"/>
              </a:cxn>
              <a:cxn ang="f250">
                <a:pos x="f444" y="f445"/>
              </a:cxn>
              <a:cxn ang="f250">
                <a:pos x="f446" y="f447"/>
              </a:cxn>
              <a:cxn ang="f250">
                <a:pos x="f401" y="f402"/>
              </a:cxn>
            </a:cxnLst>
            <a:rect l="f381" t="f384" r="f382" b="f383"/>
            <a:pathLst>
              <a:path w="3189723" h="3221116">
                <a:moveTo>
                  <a:pt x="f8" y="f9"/>
                </a:moveTo>
                <a:lnTo>
                  <a:pt x="f10" y="f11"/>
                </a:lnTo>
                <a:cubicBezTo>
                  <a:pt x="f12" y="f13"/>
                  <a:pt x="f14" y="f15"/>
                  <a:pt x="f8" y="f9"/>
                </a:cubicBezTo>
                <a:close/>
                <a:moveTo>
                  <a:pt x="f16" y="f17"/>
                </a:moveTo>
                <a:lnTo>
                  <a:pt x="f18" y="f19"/>
                </a:lnTo>
                <a:cubicBezTo>
                  <a:pt x="f20" y="f21"/>
                  <a:pt x="f22" y="f23"/>
                  <a:pt x="f24" y="f25"/>
                </a:cubicBezTo>
                <a:cubicBezTo>
                  <a:pt x="f26" y="f27"/>
                  <a:pt x="f28" y="f29"/>
                  <a:pt x="f30" y="f31"/>
                </a:cubicBezTo>
                <a:cubicBezTo>
                  <a:pt x="f32" y="f33"/>
                  <a:pt x="f34" y="f35"/>
                  <a:pt x="f36" y="f37"/>
                </a:cubicBezTo>
                <a:cubicBezTo>
                  <a:pt x="f38" y="f39"/>
                  <a:pt x="f40" y="f41"/>
                  <a:pt x="f42" y="f43"/>
                </a:cubicBezTo>
                <a:cubicBezTo>
                  <a:pt x="f44" y="f45"/>
                  <a:pt x="f46" y="f47"/>
                  <a:pt x="f16" y="f17"/>
                </a:cubicBezTo>
                <a:close/>
                <a:moveTo>
                  <a:pt x="f48" y="f49"/>
                </a:moveTo>
                <a:cubicBezTo>
                  <a:pt x="f50" y="f51"/>
                  <a:pt x="f52" y="f53"/>
                  <a:pt x="f54" y="f55"/>
                </a:cubicBezTo>
                <a:cubicBezTo>
                  <a:pt x="f56" y="f57"/>
                  <a:pt x="f58" y="f59"/>
                  <a:pt x="f60" y="f61"/>
                </a:cubicBezTo>
                <a:cubicBezTo>
                  <a:pt x="f62" y="f63"/>
                  <a:pt x="f64" y="f65"/>
                  <a:pt x="f66" y="f67"/>
                </a:cubicBezTo>
                <a:cubicBezTo>
                  <a:pt x="f68" y="f69"/>
                  <a:pt x="f70" y="f71"/>
                  <a:pt x="f72" y="f73"/>
                </a:cubicBezTo>
                <a:cubicBezTo>
                  <a:pt x="f74" y="f75"/>
                  <a:pt x="f76" y="f77"/>
                  <a:pt x="f78" y="f79"/>
                </a:cubicBezTo>
                <a:cubicBezTo>
                  <a:pt x="f80" y="f81"/>
                  <a:pt x="f82" y="f83"/>
                  <a:pt x="f84" y="f85"/>
                </a:cubicBezTo>
                <a:cubicBezTo>
                  <a:pt x="f86" y="f87"/>
                  <a:pt x="f88" y="f89"/>
                  <a:pt x="f90" y="f91"/>
                </a:cubicBezTo>
                <a:cubicBezTo>
                  <a:pt x="f92" y="f93"/>
                  <a:pt x="f94" y="f95"/>
                  <a:pt x="f96" y="f97"/>
                </a:cubicBezTo>
                <a:cubicBezTo>
                  <a:pt x="f98" y="f99"/>
                  <a:pt x="f100" y="f101"/>
                  <a:pt x="f78" y="f102"/>
                </a:cubicBezTo>
                <a:cubicBezTo>
                  <a:pt x="f103" y="f104"/>
                  <a:pt x="f105" y="f106"/>
                  <a:pt x="f107" y="f108"/>
                </a:cubicBezTo>
                <a:cubicBezTo>
                  <a:pt x="f109" y="f110"/>
                  <a:pt x="f111" y="f112"/>
                  <a:pt x="f113" y="f114"/>
                </a:cubicBezTo>
                <a:lnTo>
                  <a:pt x="f72" y="f115"/>
                </a:lnTo>
                <a:lnTo>
                  <a:pt x="f116" y="f115"/>
                </a:lnTo>
                <a:cubicBezTo>
                  <a:pt x="f117" y="f118"/>
                  <a:pt x="f119" y="f120"/>
                  <a:pt x="f121" y="f122"/>
                </a:cubicBezTo>
                <a:cubicBezTo>
                  <a:pt x="f123" y="f124"/>
                  <a:pt x="f125" y="f126"/>
                  <a:pt x="f127" y="f128"/>
                </a:cubicBezTo>
                <a:lnTo>
                  <a:pt x="f129" y="f130"/>
                </a:lnTo>
                <a:lnTo>
                  <a:pt x="f131" y="f132"/>
                </a:lnTo>
                <a:cubicBezTo>
                  <a:pt x="f133" y="f134"/>
                  <a:pt x="f135" y="f136"/>
                  <a:pt x="f137" y="f138"/>
                </a:cubicBezTo>
                <a:cubicBezTo>
                  <a:pt x="f139" y="f140"/>
                  <a:pt x="f141" y="f142"/>
                  <a:pt x="f143" y="f144"/>
                </a:cubicBezTo>
                <a:cubicBezTo>
                  <a:pt x="f145" y="f146"/>
                  <a:pt x="f147" y="f148"/>
                  <a:pt x="f149" y="f150"/>
                </a:cubicBezTo>
                <a:cubicBezTo>
                  <a:pt x="f151" y="f152"/>
                  <a:pt x="f153" y="f154"/>
                  <a:pt x="f155" y="f156"/>
                </a:cubicBezTo>
                <a:lnTo>
                  <a:pt x="f157" y="f158"/>
                </a:lnTo>
                <a:cubicBezTo>
                  <a:pt x="f159" y="f160"/>
                  <a:pt x="f161" y="f162"/>
                  <a:pt x="f163" y="f164"/>
                </a:cubicBezTo>
                <a:cubicBezTo>
                  <a:pt x="f165" y="f166"/>
                  <a:pt x="f167" y="f168"/>
                  <a:pt x="f169" y="f170"/>
                </a:cubicBezTo>
                <a:cubicBezTo>
                  <a:pt x="f171" y="f172"/>
                  <a:pt x="f173" y="f174"/>
                  <a:pt x="f48" y="f49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tx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grpSp>
        <p:nvGrpSpPr>
          <p:cNvPr id="15" name="Google Shape;10001;p74">
            <a:extLst>
              <a:ext uri="{FF2B5EF4-FFF2-40B4-BE49-F238E27FC236}">
                <a16:creationId xmlns:a16="http://schemas.microsoft.com/office/drawing/2014/main" id="{C48DA44B-858B-2656-E6BF-7E5598B9F992}"/>
              </a:ext>
            </a:extLst>
          </p:cNvPr>
          <p:cNvGrpSpPr/>
          <p:nvPr/>
        </p:nvGrpSpPr>
        <p:grpSpPr>
          <a:xfrm>
            <a:off x="6479933" y="4193839"/>
            <a:ext cx="410839" cy="437879"/>
            <a:chOff x="7851532" y="4063209"/>
            <a:chExt cx="410839" cy="437879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16" name="Google Shape;10002;p74">
              <a:extLst>
                <a:ext uri="{FF2B5EF4-FFF2-40B4-BE49-F238E27FC236}">
                  <a16:creationId xmlns:a16="http://schemas.microsoft.com/office/drawing/2014/main" id="{59484EE6-ADE1-6FAC-D6B7-7F1E9E5BA065}"/>
                </a:ext>
              </a:extLst>
            </p:cNvPr>
            <p:cNvSpPr/>
            <p:nvPr/>
          </p:nvSpPr>
          <p:spPr>
            <a:xfrm>
              <a:off x="7851532" y="4120771"/>
              <a:ext cx="356808" cy="38031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027"/>
                <a:gd name="f4" fmla="val 11028"/>
                <a:gd name="f5" fmla="val 5514"/>
                <a:gd name="f6" fmla="val 1"/>
                <a:gd name="f7" fmla="val 2489"/>
                <a:gd name="f8" fmla="val 2458"/>
                <a:gd name="f9" fmla="val 8539"/>
                <a:gd name="f10" fmla="val 8538"/>
                <a:gd name="f11" fmla="val 5294"/>
                <a:gd name="f12" fmla="val 10869"/>
                <a:gd name="f13" fmla="val 5105"/>
                <a:gd name="f14" fmla="val 10649"/>
                <a:gd name="f15" fmla="val 5955"/>
                <a:gd name="f16" fmla="val 410"/>
                <a:gd name="f17" fmla="val 190"/>
                <a:gd name="f18" fmla="val 5766"/>
                <a:gd name="f19" fmla="*/ f0 1 11027"/>
                <a:gd name="f20" fmla="*/ f1 1 11028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11027"/>
                <a:gd name="f27" fmla="*/ f24 1 11028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11027" h="11028">
                  <a:moveTo>
                    <a:pt x="f5" y="f6"/>
                  </a:moveTo>
                  <a:cubicBezTo>
                    <a:pt x="f7" y="f6"/>
                    <a:pt x="f2" y="f8"/>
                    <a:pt x="f2" y="f5"/>
                  </a:cubicBezTo>
                  <a:cubicBezTo>
                    <a:pt x="f2" y="f9"/>
                    <a:pt x="f7" y="f3"/>
                    <a:pt x="f5" y="f3"/>
                  </a:cubicBezTo>
                  <a:cubicBezTo>
                    <a:pt x="f10" y="f3"/>
                    <a:pt x="f3" y="f9"/>
                    <a:pt x="f3" y="f5"/>
                  </a:cubicBezTo>
                  <a:cubicBezTo>
                    <a:pt x="f3" y="f11"/>
                    <a:pt x="f12" y="f13"/>
                    <a:pt x="f14" y="f13"/>
                  </a:cubicBezTo>
                  <a:lnTo>
                    <a:pt x="f15" y="f13"/>
                  </a:lnTo>
                  <a:lnTo>
                    <a:pt x="f15" y="f16"/>
                  </a:lnTo>
                  <a:cubicBezTo>
                    <a:pt x="f15" y="f17"/>
                    <a:pt x="f18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7" name="Google Shape;10003;p74">
              <a:extLst>
                <a:ext uri="{FF2B5EF4-FFF2-40B4-BE49-F238E27FC236}">
                  <a16:creationId xmlns:a16="http://schemas.microsoft.com/office/drawing/2014/main" id="{3B6A164C-90B2-155A-4B8B-6088887F2A4D}"/>
                </a:ext>
              </a:extLst>
            </p:cNvPr>
            <p:cNvSpPr/>
            <p:nvPr/>
          </p:nvSpPr>
          <p:spPr>
            <a:xfrm>
              <a:off x="8069680" y="4063209"/>
              <a:ext cx="192691" cy="20318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955"/>
                <a:gd name="f4" fmla="val 5892"/>
                <a:gd name="f5" fmla="val 441"/>
                <a:gd name="f6" fmla="val 189"/>
                <a:gd name="f7" fmla="val 158"/>
                <a:gd name="f8" fmla="val 378"/>
                <a:gd name="f9" fmla="val 5513"/>
                <a:gd name="f10" fmla="val 5702"/>
                <a:gd name="f11" fmla="val 5891"/>
                <a:gd name="f12" fmla="val 5514"/>
                <a:gd name="f13" fmla="val 5734"/>
                <a:gd name="f14" fmla="val 2489"/>
                <a:gd name="f15" fmla="val 3466"/>
                <a:gd name="f16" fmla="*/ f0 1 5955"/>
                <a:gd name="f17" fmla="*/ f1 1 5892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5955"/>
                <a:gd name="f24" fmla="*/ f21 1 5892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5955" h="5892">
                  <a:moveTo>
                    <a:pt x="f5" y="f2"/>
                  </a:moveTo>
                  <a:cubicBezTo>
                    <a:pt x="f6" y="f2"/>
                    <a:pt x="f2" y="f7"/>
                    <a:pt x="f2" y="f8"/>
                  </a:cubicBezTo>
                  <a:lnTo>
                    <a:pt x="f2" y="f9"/>
                  </a:lnTo>
                  <a:cubicBezTo>
                    <a:pt x="f2" y="f10"/>
                    <a:pt x="f6" y="f11"/>
                    <a:pt x="f5" y="f11"/>
                  </a:cubicBezTo>
                  <a:lnTo>
                    <a:pt x="f12" y="f11"/>
                  </a:lnTo>
                  <a:cubicBezTo>
                    <a:pt x="f13" y="f11"/>
                    <a:pt x="f3" y="f10"/>
                    <a:pt x="f3" y="f9"/>
                  </a:cubicBezTo>
                  <a:cubicBezTo>
                    <a:pt x="f3" y="f14"/>
                    <a:pt x="f1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8" name="Google Shape;10027;p74">
            <a:extLst>
              <a:ext uri="{FF2B5EF4-FFF2-40B4-BE49-F238E27FC236}">
                <a16:creationId xmlns:a16="http://schemas.microsoft.com/office/drawing/2014/main" id="{B8032A51-F1D9-AA34-DFA3-50A874265D2B}"/>
              </a:ext>
            </a:extLst>
          </p:cNvPr>
          <p:cNvGrpSpPr/>
          <p:nvPr/>
        </p:nvGrpSpPr>
        <p:grpSpPr>
          <a:xfrm>
            <a:off x="2611993" y="2907745"/>
            <a:ext cx="392753" cy="381085"/>
            <a:chOff x="3983592" y="2777115"/>
            <a:chExt cx="392753" cy="381085"/>
          </a:xfrm>
          <a:solidFill>
            <a:schemeClr val="bg2"/>
          </a:solidFill>
        </p:grpSpPr>
        <p:sp>
          <p:nvSpPr>
            <p:cNvPr id="19" name="Google Shape;10028;p74">
              <a:extLst>
                <a:ext uri="{FF2B5EF4-FFF2-40B4-BE49-F238E27FC236}">
                  <a16:creationId xmlns:a16="http://schemas.microsoft.com/office/drawing/2014/main" id="{8F05C175-1EE8-77F9-50B5-D86F2695292B}"/>
                </a:ext>
              </a:extLst>
            </p:cNvPr>
            <p:cNvSpPr/>
            <p:nvPr/>
          </p:nvSpPr>
          <p:spPr>
            <a:xfrm>
              <a:off x="4175068" y="2941597"/>
              <a:ext cx="51819" cy="5419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671"/>
                <a:gd name="f4" fmla="val 1640"/>
                <a:gd name="f5" fmla="val 820"/>
                <a:gd name="f6" fmla="val 1"/>
                <a:gd name="f7" fmla="val 379"/>
                <a:gd name="f8" fmla="val 348"/>
                <a:gd name="f9" fmla="val 1261"/>
                <a:gd name="f10" fmla="val 1639"/>
                <a:gd name="f11" fmla="val 1292"/>
                <a:gd name="f12" fmla="val 1670"/>
                <a:gd name="f13" fmla="*/ f0 1 1671"/>
                <a:gd name="f14" fmla="*/ f1 1 1640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1671"/>
                <a:gd name="f21" fmla="*/ f18 1 1640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1671" h="1640">
                  <a:moveTo>
                    <a:pt x="f5" y="f6"/>
                  </a:moveTo>
                  <a:cubicBezTo>
                    <a:pt x="f7" y="f6"/>
                    <a:pt x="f6" y="f8"/>
                    <a:pt x="f6" y="f5"/>
                  </a:cubicBezTo>
                  <a:cubicBezTo>
                    <a:pt x="f6" y="f9"/>
                    <a:pt x="f7" y="f10"/>
                    <a:pt x="f5" y="f10"/>
                  </a:cubicBezTo>
                  <a:cubicBezTo>
                    <a:pt x="f11" y="f10"/>
                    <a:pt x="f12" y="f9"/>
                    <a:pt x="f12" y="f5"/>
                  </a:cubicBezTo>
                  <a:cubicBezTo>
                    <a:pt x="f12" y="f8"/>
                    <a:pt x="f11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0" name="Google Shape;10029;p74">
              <a:extLst>
                <a:ext uri="{FF2B5EF4-FFF2-40B4-BE49-F238E27FC236}">
                  <a16:creationId xmlns:a16="http://schemas.microsoft.com/office/drawing/2014/main" id="{647FF2AA-B8FA-4C21-24D7-5FB2AB0D380E}"/>
                </a:ext>
              </a:extLst>
            </p:cNvPr>
            <p:cNvSpPr/>
            <p:nvPr/>
          </p:nvSpPr>
          <p:spPr>
            <a:xfrm>
              <a:off x="4059807" y="2859374"/>
              <a:ext cx="239353" cy="21867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719"/>
                <a:gd name="f4" fmla="val 6617"/>
                <a:gd name="f5" fmla="val 6191"/>
                <a:gd name="f6" fmla="val 1260"/>
                <a:gd name="f7" fmla="val 6301"/>
                <a:gd name="f8" fmla="val 6411"/>
                <a:gd name="f9" fmla="val 1292"/>
                <a:gd name="f10" fmla="val 6490"/>
                <a:gd name="f11" fmla="val 1355"/>
                <a:gd name="f12" fmla="val 6648"/>
                <a:gd name="f13" fmla="val 1512"/>
                <a:gd name="f14" fmla="val 1796"/>
                <a:gd name="f15" fmla="val 1953"/>
                <a:gd name="f16" fmla="val 5954"/>
                <a:gd name="f17" fmla="val 2457"/>
                <a:gd name="f18" fmla="val 6112"/>
                <a:gd name="f19" fmla="val 2709"/>
                <a:gd name="f20" fmla="val 6207"/>
                <a:gd name="f21" fmla="val 3025"/>
                <a:gd name="f22" fmla="val 3308"/>
                <a:gd name="f23" fmla="val 3592"/>
                <a:gd name="f24" fmla="val 3907"/>
                <a:gd name="f25" fmla="val 4127"/>
                <a:gd name="f26" fmla="val 4631"/>
                <a:gd name="f27" fmla="val 4789"/>
                <a:gd name="f28" fmla="val 5072"/>
                <a:gd name="f29" fmla="val 5230"/>
                <a:gd name="f30" fmla="val 6396"/>
                <a:gd name="f31" fmla="val 5324"/>
                <a:gd name="f32" fmla="val 6270"/>
                <a:gd name="f33" fmla="val 5356"/>
                <a:gd name="f34" fmla="val 6080"/>
                <a:gd name="f35" fmla="val 6017"/>
                <a:gd name="f36" fmla="val 5923"/>
                <a:gd name="f37" fmla="val 5419"/>
                <a:gd name="f38" fmla="val 4726"/>
                <a:gd name="f39" fmla="val 5167"/>
                <a:gd name="f40" fmla="val 4883"/>
                <a:gd name="f41" fmla="val 4852"/>
                <a:gd name="f42" fmla="val 4946"/>
                <a:gd name="f43" fmla="val 4600"/>
                <a:gd name="f44" fmla="val 4316"/>
                <a:gd name="f45" fmla="val 4001"/>
                <a:gd name="f46" fmla="val 3749"/>
                <a:gd name="f47" fmla="val 3245"/>
                <a:gd name="f48" fmla="val 3182"/>
                <a:gd name="f49" fmla="val 3056"/>
                <a:gd name="f50" fmla="val 2961"/>
                <a:gd name="f51" fmla="val 2835"/>
                <a:gd name="f52" fmla="val 2772"/>
                <a:gd name="f53" fmla="val 2552"/>
                <a:gd name="f54" fmla="val 3214"/>
                <a:gd name="f55" fmla="val 2898"/>
                <a:gd name="f56" fmla="val 3623"/>
                <a:gd name="f57" fmla="val 2993"/>
                <a:gd name="f58" fmla="val 3119"/>
                <a:gd name="f59" fmla="val 2615"/>
                <a:gd name="f60" fmla="val 2694"/>
                <a:gd name="f61" fmla="val 2804"/>
                <a:gd name="f62" fmla="val 2914"/>
                <a:gd name="f63" fmla="val 3135"/>
                <a:gd name="f64" fmla="val 3718"/>
                <a:gd name="f65" fmla="val 1890"/>
                <a:gd name="f66" fmla="val 3970"/>
                <a:gd name="f67" fmla="val 1733"/>
                <a:gd name="f68" fmla="val 4253"/>
                <a:gd name="f69" fmla="val 1638"/>
                <a:gd name="f70" fmla="val 4537"/>
                <a:gd name="f71" fmla="val 4820"/>
                <a:gd name="f72" fmla="val 5135"/>
                <a:gd name="f73" fmla="val 5387"/>
                <a:gd name="f74" fmla="val 5891"/>
                <a:gd name="f75" fmla="val 5970"/>
                <a:gd name="f76" fmla="val 851"/>
                <a:gd name="f77" fmla="val 1071"/>
                <a:gd name="f78" fmla="val 1449"/>
                <a:gd name="f79" fmla="val 1859"/>
                <a:gd name="f80" fmla="val 2079"/>
                <a:gd name="f81" fmla="val 4568"/>
                <a:gd name="f82" fmla="val 4757"/>
                <a:gd name="f83" fmla="val 5198"/>
                <a:gd name="f84" fmla="val 6616"/>
                <a:gd name="f85" fmla="*/ f0 1 7719"/>
                <a:gd name="f86" fmla="*/ f1 1 6617"/>
                <a:gd name="f87" fmla="val f2"/>
                <a:gd name="f88" fmla="val f3"/>
                <a:gd name="f89" fmla="val f4"/>
                <a:gd name="f90" fmla="+- f89 0 f87"/>
                <a:gd name="f91" fmla="+- f88 0 f87"/>
                <a:gd name="f92" fmla="*/ f91 1 7719"/>
                <a:gd name="f93" fmla="*/ f90 1 6617"/>
                <a:gd name="f94" fmla="*/ f87 1 f92"/>
                <a:gd name="f95" fmla="*/ f88 1 f92"/>
                <a:gd name="f96" fmla="*/ f87 1 f93"/>
                <a:gd name="f97" fmla="*/ f89 1 f93"/>
                <a:gd name="f98" fmla="*/ f94 f85 1"/>
                <a:gd name="f99" fmla="*/ f95 f85 1"/>
                <a:gd name="f100" fmla="*/ f97 f86 1"/>
                <a:gd name="f101" fmla="*/ f96 f8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8" t="f101" r="f99" b="f100"/>
              <a:pathLst>
                <a:path w="7719" h="6617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lnTo>
                    <a:pt x="f16" y="f17"/>
                  </a:lnTo>
                  <a:cubicBezTo>
                    <a:pt x="f18" y="f19"/>
                    <a:pt x="f20" y="f21"/>
                    <a:pt x="f20" y="f22"/>
                  </a:cubicBezTo>
                  <a:cubicBezTo>
                    <a:pt x="f20" y="f23"/>
                    <a:pt x="f18" y="f24"/>
                    <a:pt x="f16" y="f25"/>
                  </a:cubicBezTo>
                  <a:lnTo>
                    <a:pt x="f10" y="f26"/>
                  </a:lnTo>
                  <a:cubicBezTo>
                    <a:pt x="f12" y="f27"/>
                    <a:pt x="f12" y="f28"/>
                    <a:pt x="f10" y="f29"/>
                  </a:cubicBezTo>
                  <a:cubicBezTo>
                    <a:pt x="f30" y="f31"/>
                    <a:pt x="f32" y="f33"/>
                    <a:pt x="f20" y="f33"/>
                  </a:cubicBezTo>
                  <a:cubicBezTo>
                    <a:pt x="f34" y="f33"/>
                    <a:pt x="f35" y="f31"/>
                    <a:pt x="f36" y="f29"/>
                  </a:cubicBezTo>
                  <a:lnTo>
                    <a:pt x="f37" y="f38"/>
                  </a:lnTo>
                  <a:cubicBezTo>
                    <a:pt x="f39" y="f40"/>
                    <a:pt x="f41" y="f42"/>
                    <a:pt x="f43" y="f42"/>
                  </a:cubicBezTo>
                  <a:cubicBezTo>
                    <a:pt x="f44" y="f42"/>
                    <a:pt x="f45" y="f40"/>
                    <a:pt x="f46" y="f38"/>
                  </a:cubicBezTo>
                  <a:lnTo>
                    <a:pt x="f47" y="f29"/>
                  </a:lnTo>
                  <a:cubicBezTo>
                    <a:pt x="f48" y="f31"/>
                    <a:pt x="f49" y="f33"/>
                    <a:pt x="f50" y="f33"/>
                  </a:cubicBezTo>
                  <a:cubicBezTo>
                    <a:pt x="f51" y="f33"/>
                    <a:pt x="f52" y="f31"/>
                    <a:pt x="f19" y="f29"/>
                  </a:cubicBezTo>
                  <a:cubicBezTo>
                    <a:pt x="f53" y="f28"/>
                    <a:pt x="f53" y="f27"/>
                    <a:pt x="f19" y="f26"/>
                  </a:cubicBezTo>
                  <a:lnTo>
                    <a:pt x="f54" y="f25"/>
                  </a:lnTo>
                  <a:cubicBezTo>
                    <a:pt x="f50" y="f24"/>
                    <a:pt x="f55" y="f56"/>
                    <a:pt x="f55" y="f22"/>
                  </a:cubicBezTo>
                  <a:cubicBezTo>
                    <a:pt x="f55" y="f57"/>
                    <a:pt x="f50" y="f19"/>
                    <a:pt x="f58" y="f17"/>
                  </a:cubicBezTo>
                  <a:lnTo>
                    <a:pt x="f59" y="f15"/>
                  </a:lnTo>
                  <a:cubicBezTo>
                    <a:pt x="f17" y="f14"/>
                    <a:pt x="f17" y="f13"/>
                    <a:pt x="f59" y="f11"/>
                  </a:cubicBezTo>
                  <a:cubicBezTo>
                    <a:pt x="f60" y="f9"/>
                    <a:pt x="f61" y="f6"/>
                    <a:pt x="f62" y="f6"/>
                  </a:cubicBezTo>
                  <a:cubicBezTo>
                    <a:pt x="f21" y="f6"/>
                    <a:pt x="f63" y="f9"/>
                    <a:pt x="f54" y="f11"/>
                  </a:cubicBezTo>
                  <a:lnTo>
                    <a:pt x="f64" y="f65"/>
                  </a:lnTo>
                  <a:cubicBezTo>
                    <a:pt x="f66" y="f67"/>
                    <a:pt x="f68" y="f69"/>
                    <a:pt x="f70" y="f69"/>
                  </a:cubicBezTo>
                  <a:cubicBezTo>
                    <a:pt x="f71" y="f69"/>
                    <a:pt x="f72" y="f67"/>
                    <a:pt x="f73" y="f65"/>
                  </a:cubicBezTo>
                  <a:lnTo>
                    <a:pt x="f74" y="f11"/>
                  </a:lnTo>
                  <a:cubicBezTo>
                    <a:pt x="f75" y="f9"/>
                    <a:pt x="f34" y="f6"/>
                    <a:pt x="f5" y="f6"/>
                  </a:cubicBezTo>
                  <a:close/>
                  <a:moveTo>
                    <a:pt x="f2" y="f2"/>
                  </a:moveTo>
                  <a:lnTo>
                    <a:pt x="f2" y="f6"/>
                  </a:lnTo>
                  <a:lnTo>
                    <a:pt x="f76" y="f6"/>
                  </a:lnTo>
                  <a:cubicBezTo>
                    <a:pt x="f77" y="f6"/>
                    <a:pt x="f6" y="f78"/>
                    <a:pt x="f6" y="f69"/>
                  </a:cubicBezTo>
                  <a:cubicBezTo>
                    <a:pt x="f6" y="f79"/>
                    <a:pt x="f77" y="f80"/>
                    <a:pt x="f76" y="f80"/>
                  </a:cubicBezTo>
                  <a:lnTo>
                    <a:pt x="f2" y="f80"/>
                  </a:lnTo>
                  <a:lnTo>
                    <a:pt x="f2" y="f81"/>
                  </a:lnTo>
                  <a:lnTo>
                    <a:pt x="f76" y="f81"/>
                  </a:lnTo>
                  <a:cubicBezTo>
                    <a:pt x="f77" y="f81"/>
                    <a:pt x="f6" y="f82"/>
                    <a:pt x="f6" y="f42"/>
                  </a:cubicBezTo>
                  <a:cubicBezTo>
                    <a:pt x="f6" y="f83"/>
                    <a:pt x="f77" y="f73"/>
                    <a:pt x="f76" y="f73"/>
                  </a:cubicBezTo>
                  <a:lnTo>
                    <a:pt x="f2" y="f73"/>
                  </a:lnTo>
                  <a:lnTo>
                    <a:pt x="f2" y="f84"/>
                  </a:lnTo>
                  <a:lnTo>
                    <a:pt x="f3" y="f84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1" name="Google Shape;10030;p74">
              <a:extLst>
                <a:ext uri="{FF2B5EF4-FFF2-40B4-BE49-F238E27FC236}">
                  <a16:creationId xmlns:a16="http://schemas.microsoft.com/office/drawing/2014/main" id="{7DCD92A4-57C3-6818-7BA5-F6820666516F}"/>
                </a:ext>
              </a:extLst>
            </p:cNvPr>
            <p:cNvSpPr/>
            <p:nvPr/>
          </p:nvSpPr>
          <p:spPr>
            <a:xfrm>
              <a:off x="3983592" y="2777115"/>
              <a:ext cx="392753" cy="38108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666"/>
                <a:gd name="f4" fmla="val 11531"/>
                <a:gd name="f5" fmla="val 10618"/>
                <a:gd name="f6" fmla="val 1701"/>
                <a:gd name="f7" fmla="val 10870"/>
                <a:gd name="f8" fmla="val 11027"/>
                <a:gd name="f9" fmla="val 1890"/>
                <a:gd name="f10" fmla="val 2080"/>
                <a:gd name="f11" fmla="val 9546"/>
                <a:gd name="f12" fmla="val 9767"/>
                <a:gd name="f13" fmla="val 10807"/>
                <a:gd name="f14" fmla="val 9956"/>
                <a:gd name="f15" fmla="val 1828"/>
                <a:gd name="f16" fmla="val 1670"/>
                <a:gd name="f17" fmla="val 1859"/>
                <a:gd name="f18" fmla="val 1891"/>
                <a:gd name="f19" fmla="val 1198"/>
                <a:gd name="f20" fmla="val 536"/>
                <a:gd name="f21" fmla="val 1"/>
                <a:gd name="f22" fmla="val 567"/>
                <a:gd name="f23" fmla="val 1229"/>
                <a:gd name="f24" fmla="val 10334"/>
                <a:gd name="f25" fmla="val 10995"/>
                <a:gd name="f26" fmla="val 11405"/>
                <a:gd name="f27" fmla="val 12067"/>
                <a:gd name="f28" fmla="val 1260"/>
                <a:gd name="f29" fmla="val 12130"/>
                <a:gd name="f30" fmla="*/ f0 1 12666"/>
                <a:gd name="f31" fmla="*/ f1 1 11531"/>
                <a:gd name="f32" fmla="val f2"/>
                <a:gd name="f33" fmla="val f3"/>
                <a:gd name="f34" fmla="val f4"/>
                <a:gd name="f35" fmla="+- f34 0 f32"/>
                <a:gd name="f36" fmla="+- f33 0 f32"/>
                <a:gd name="f37" fmla="*/ f36 1 12666"/>
                <a:gd name="f38" fmla="*/ f35 1 11531"/>
                <a:gd name="f39" fmla="*/ f32 1 f37"/>
                <a:gd name="f40" fmla="*/ f33 1 f37"/>
                <a:gd name="f41" fmla="*/ f32 1 f38"/>
                <a:gd name="f42" fmla="*/ f34 1 f38"/>
                <a:gd name="f43" fmla="*/ f39 f30 1"/>
                <a:gd name="f44" fmla="*/ f40 f30 1"/>
                <a:gd name="f45" fmla="*/ f42 f31 1"/>
                <a:gd name="f46" fmla="*/ f41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3" t="f46" r="f44" b="f45"/>
              <a:pathLst>
                <a:path w="12666" h="11531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13" y="f14"/>
                    <a:pt x="f5" y="f14"/>
                  </a:cubicBezTo>
                  <a:lnTo>
                    <a:pt x="f10" y="f14"/>
                  </a:lnTo>
                  <a:cubicBezTo>
                    <a:pt x="f15" y="f14"/>
                    <a:pt x="f16" y="f12"/>
                    <a:pt x="f16" y="f11"/>
                  </a:cubicBezTo>
                  <a:lnTo>
                    <a:pt x="f16" y="f10"/>
                  </a:lnTo>
                  <a:cubicBezTo>
                    <a:pt x="f16" y="f17"/>
                    <a:pt x="f18" y="f6"/>
                    <a:pt x="f10" y="f6"/>
                  </a:cubicBezTo>
                  <a:close/>
                  <a:moveTo>
                    <a:pt x="f19" y="f2"/>
                  </a:moveTo>
                  <a:cubicBezTo>
                    <a:pt x="f20" y="f2"/>
                    <a:pt x="f21" y="f22"/>
                    <a:pt x="f21" y="f23"/>
                  </a:cubicBezTo>
                  <a:lnTo>
                    <a:pt x="f21" y="f24"/>
                  </a:lnTo>
                  <a:cubicBezTo>
                    <a:pt x="f21" y="f25"/>
                    <a:pt x="f20" y="f4"/>
                    <a:pt x="f19" y="f4"/>
                  </a:cubicBezTo>
                  <a:lnTo>
                    <a:pt x="f26" y="f4"/>
                  </a:lnTo>
                  <a:cubicBezTo>
                    <a:pt x="f27" y="f4"/>
                    <a:pt x="f3" y="f25"/>
                    <a:pt x="f3" y="f24"/>
                  </a:cubicBezTo>
                  <a:lnTo>
                    <a:pt x="f3" y="f28"/>
                  </a:lnTo>
                  <a:cubicBezTo>
                    <a:pt x="f3" y="f22"/>
                    <a:pt x="f29" y="f2"/>
                    <a:pt x="f2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22" name="Google Shape;10074;p74">
            <a:extLst>
              <a:ext uri="{FF2B5EF4-FFF2-40B4-BE49-F238E27FC236}">
                <a16:creationId xmlns:a16="http://schemas.microsoft.com/office/drawing/2014/main" id="{8746048F-062C-0E14-773D-6E120065411C}"/>
              </a:ext>
            </a:extLst>
          </p:cNvPr>
          <p:cNvGrpSpPr/>
          <p:nvPr/>
        </p:nvGrpSpPr>
        <p:grpSpPr>
          <a:xfrm>
            <a:off x="3206609" y="2882434"/>
            <a:ext cx="392753" cy="410263"/>
            <a:chOff x="4578208" y="2751804"/>
            <a:chExt cx="392753" cy="410263"/>
          </a:xfrm>
          <a:solidFill>
            <a:schemeClr val="bg2"/>
          </a:solidFill>
        </p:grpSpPr>
        <p:sp>
          <p:nvSpPr>
            <p:cNvPr id="23" name="Google Shape;10075;p74">
              <a:extLst>
                <a:ext uri="{FF2B5EF4-FFF2-40B4-BE49-F238E27FC236}">
                  <a16:creationId xmlns:a16="http://schemas.microsoft.com/office/drawing/2014/main" id="{3F72337F-0525-A6C6-2128-E4A50346CBE2}"/>
                </a:ext>
              </a:extLst>
            </p:cNvPr>
            <p:cNvSpPr/>
            <p:nvPr/>
          </p:nvSpPr>
          <p:spPr>
            <a:xfrm>
              <a:off x="4578208" y="2751804"/>
              <a:ext cx="385904" cy="41026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445"/>
                <a:gd name="f4" fmla="val 12414"/>
                <a:gd name="f5" fmla="val 7026"/>
                <a:gd name="f6" fmla="val 1670"/>
                <a:gd name="f7" fmla="val 7278"/>
                <a:gd name="f8" fmla="val 7467"/>
                <a:gd name="f9" fmla="val 1859"/>
                <a:gd name="f10" fmla="val 2111"/>
                <a:gd name="f11" fmla="val 2332"/>
                <a:gd name="f12" fmla="val 2490"/>
                <a:gd name="f13" fmla="val 2080"/>
                <a:gd name="f14" fmla="val 1828"/>
                <a:gd name="f15" fmla="val 1639"/>
                <a:gd name="f16" fmla="val 2300"/>
                <a:gd name="f17" fmla="val 4159"/>
                <a:gd name="f18" fmla="val 4348"/>
                <a:gd name="f19" fmla="val 4537"/>
                <a:gd name="f20" fmla="val 4789"/>
                <a:gd name="f21" fmla="val 4978"/>
                <a:gd name="f22" fmla="val 4317"/>
                <a:gd name="f23" fmla="val 6648"/>
                <a:gd name="f24" fmla="val 6837"/>
                <a:gd name="f25" fmla="val 7058"/>
                <a:gd name="f26" fmla="val 7310"/>
                <a:gd name="f27" fmla="val 6806"/>
                <a:gd name="f28" fmla="val 9106"/>
                <a:gd name="f29" fmla="val 9295"/>
                <a:gd name="f30" fmla="val 9515"/>
                <a:gd name="f31" fmla="val 9736"/>
                <a:gd name="f32" fmla="val 9893"/>
                <a:gd name="f33" fmla="val 9704"/>
                <a:gd name="f34" fmla="val 9263"/>
                <a:gd name="f35" fmla="val 11500"/>
                <a:gd name="f36" fmla="val 10775"/>
                <a:gd name="f37" fmla="val 11342"/>
                <a:gd name="f38" fmla="val 11248"/>
                <a:gd name="f39" fmla="val 10870"/>
                <a:gd name="f40" fmla="val 11594"/>
                <a:gd name="f41" fmla="val 10303"/>
                <a:gd name="f42" fmla="val 9767"/>
                <a:gd name="f43" fmla="val 9326"/>
                <a:gd name="f44" fmla="val 9137"/>
                <a:gd name="f45" fmla="val 1261"/>
                <a:gd name="f46" fmla="val 1"/>
                <a:gd name="f47" fmla="val 568"/>
                <a:gd name="f48" fmla="val 32"/>
                <a:gd name="f49" fmla="val 1229"/>
                <a:gd name="f50" fmla="val 10334"/>
                <a:gd name="f51" fmla="val 11468"/>
                <a:gd name="f52" fmla="val 946"/>
                <a:gd name="f53" fmla="val 10082"/>
                <a:gd name="f54" fmla="val 12224"/>
                <a:gd name="f55" fmla="val 12004"/>
                <a:gd name="f56" fmla="val 9074"/>
                <a:gd name="f57" fmla="val 8538"/>
                <a:gd name="f58" fmla="val 7877"/>
                <a:gd name="f59" fmla="*/ f0 1 12445"/>
                <a:gd name="f60" fmla="*/ f1 1 12414"/>
                <a:gd name="f61" fmla="val f2"/>
                <a:gd name="f62" fmla="val f3"/>
                <a:gd name="f63" fmla="val f4"/>
                <a:gd name="f64" fmla="+- f63 0 f61"/>
                <a:gd name="f65" fmla="+- f62 0 f61"/>
                <a:gd name="f66" fmla="*/ f65 1 12445"/>
                <a:gd name="f67" fmla="*/ f64 1 12414"/>
                <a:gd name="f68" fmla="*/ f61 1 f66"/>
                <a:gd name="f69" fmla="*/ f62 1 f66"/>
                <a:gd name="f70" fmla="*/ f61 1 f67"/>
                <a:gd name="f71" fmla="*/ f63 1 f67"/>
                <a:gd name="f72" fmla="*/ f68 f59 1"/>
                <a:gd name="f73" fmla="*/ f69 f59 1"/>
                <a:gd name="f74" fmla="*/ f71 f60 1"/>
                <a:gd name="f75" fmla="*/ f70 f6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2" t="f75" r="f73" b="f74"/>
              <a:pathLst>
                <a:path w="12445" h="12414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6"/>
                    <a:pt x="f15" y="f10"/>
                  </a:cubicBezTo>
                  <a:cubicBezTo>
                    <a:pt x="f15" y="f14"/>
                    <a:pt x="f14" y="f6"/>
                    <a:pt x="f13" y="f6"/>
                  </a:cubicBezTo>
                  <a:close/>
                  <a:moveTo>
                    <a:pt x="f5" y="f17"/>
                  </a:moveTo>
                  <a:cubicBezTo>
                    <a:pt x="f7" y="f17"/>
                    <a:pt x="f8" y="f18"/>
                    <a:pt x="f8" y="f19"/>
                  </a:cubicBezTo>
                  <a:cubicBezTo>
                    <a:pt x="f8" y="f20"/>
                    <a:pt x="f7" y="f21"/>
                    <a:pt x="f5" y="f21"/>
                  </a:cubicBezTo>
                  <a:lnTo>
                    <a:pt x="f13" y="f21"/>
                  </a:lnTo>
                  <a:cubicBezTo>
                    <a:pt x="f14" y="f21"/>
                    <a:pt x="f15" y="f20"/>
                    <a:pt x="f15" y="f19"/>
                  </a:cubicBezTo>
                  <a:cubicBezTo>
                    <a:pt x="f15" y="f22"/>
                    <a:pt x="f14" y="f17"/>
                    <a:pt x="f13" y="f17"/>
                  </a:cubicBezTo>
                  <a:close/>
                  <a:moveTo>
                    <a:pt x="f5" y="f23"/>
                  </a:moveTo>
                  <a:cubicBezTo>
                    <a:pt x="f7" y="f23"/>
                    <a:pt x="f8" y="f24"/>
                    <a:pt x="f8" y="f25"/>
                  </a:cubicBezTo>
                  <a:cubicBezTo>
                    <a:pt x="f8" y="f26"/>
                    <a:pt x="f7" y="f8"/>
                    <a:pt x="f5" y="f8"/>
                  </a:cubicBezTo>
                  <a:lnTo>
                    <a:pt x="f13" y="f8"/>
                  </a:lnTo>
                  <a:cubicBezTo>
                    <a:pt x="f14" y="f8"/>
                    <a:pt x="f15" y="f7"/>
                    <a:pt x="f15" y="f25"/>
                  </a:cubicBezTo>
                  <a:cubicBezTo>
                    <a:pt x="f15" y="f27"/>
                    <a:pt x="f14" y="f23"/>
                    <a:pt x="f13" y="f23"/>
                  </a:cubicBezTo>
                  <a:close/>
                  <a:moveTo>
                    <a:pt x="f5" y="f28"/>
                  </a:moveTo>
                  <a:cubicBezTo>
                    <a:pt x="f7" y="f28"/>
                    <a:pt x="f8" y="f29"/>
                    <a:pt x="f8" y="f30"/>
                  </a:cubicBezTo>
                  <a:cubicBezTo>
                    <a:pt x="f8" y="f31"/>
                    <a:pt x="f7" y="f32"/>
                    <a:pt x="f5" y="f32"/>
                  </a:cubicBezTo>
                  <a:lnTo>
                    <a:pt x="f13" y="f32"/>
                  </a:lnTo>
                  <a:cubicBezTo>
                    <a:pt x="f14" y="f32"/>
                    <a:pt x="f15" y="f33"/>
                    <a:pt x="f15" y="f30"/>
                  </a:cubicBezTo>
                  <a:cubicBezTo>
                    <a:pt x="f15" y="f34"/>
                    <a:pt x="f14" y="f28"/>
                    <a:pt x="f13" y="f28"/>
                  </a:cubicBezTo>
                  <a:close/>
                  <a:moveTo>
                    <a:pt x="f35" y="f36"/>
                  </a:moveTo>
                  <a:cubicBezTo>
                    <a:pt x="f37" y="f38"/>
                    <a:pt x="f39" y="f40"/>
                    <a:pt x="f41" y="f40"/>
                  </a:cubicBezTo>
                  <a:cubicBezTo>
                    <a:pt x="f42" y="f40"/>
                    <a:pt x="f43" y="f38"/>
                    <a:pt x="f44" y="f36"/>
                  </a:cubicBezTo>
                  <a:close/>
                  <a:moveTo>
                    <a:pt x="f45" y="f46"/>
                  </a:moveTo>
                  <a:cubicBezTo>
                    <a:pt x="f47" y="f46"/>
                    <a:pt x="f48" y="f47"/>
                    <a:pt x="f48" y="f49"/>
                  </a:cubicBezTo>
                  <a:lnTo>
                    <a:pt x="f48" y="f50"/>
                  </a:lnTo>
                  <a:cubicBezTo>
                    <a:pt x="f2" y="f51"/>
                    <a:pt x="f52" y="f4"/>
                    <a:pt x="f13" y="f4"/>
                  </a:cubicBezTo>
                  <a:lnTo>
                    <a:pt x="f50" y="f4"/>
                  </a:lnTo>
                  <a:cubicBezTo>
                    <a:pt x="f35" y="f4"/>
                    <a:pt x="f3" y="f51"/>
                    <a:pt x="f3" y="f50"/>
                  </a:cubicBezTo>
                  <a:cubicBezTo>
                    <a:pt x="f3" y="f53"/>
                    <a:pt x="f54" y="f32"/>
                    <a:pt x="f55" y="f32"/>
                  </a:cubicBezTo>
                  <a:lnTo>
                    <a:pt x="f56" y="f32"/>
                  </a:lnTo>
                  <a:lnTo>
                    <a:pt x="f56" y="f49"/>
                  </a:lnTo>
                  <a:cubicBezTo>
                    <a:pt x="f56" y="f47"/>
                    <a:pt x="f57" y="f46"/>
                    <a:pt x="f58" y="f4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4" name="Google Shape;10076;p74">
              <a:extLst>
                <a:ext uri="{FF2B5EF4-FFF2-40B4-BE49-F238E27FC236}">
                  <a16:creationId xmlns:a16="http://schemas.microsoft.com/office/drawing/2014/main" id="{554EBD9B-AB74-4F59-F255-1CCFF877032E}"/>
                </a:ext>
              </a:extLst>
            </p:cNvPr>
            <p:cNvSpPr/>
            <p:nvPr/>
          </p:nvSpPr>
          <p:spPr>
            <a:xfrm>
              <a:off x="4883984" y="2989191"/>
              <a:ext cx="85030" cy="7294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2"/>
                <a:gd name="f4" fmla="val 2207"/>
                <a:gd name="f5" fmla="val 1"/>
                <a:gd name="f6" fmla="val 32"/>
                <a:gd name="f7" fmla="val 1009"/>
                <a:gd name="f8" fmla="val 1986"/>
                <a:gd name="f9" fmla="val 1103"/>
                <a:gd name="f10" fmla="val 2080"/>
                <a:gd name="f11" fmla="val 1261"/>
                <a:gd name="f12" fmla="val 2206"/>
                <a:gd name="f13" fmla="val 1418"/>
                <a:gd name="f14" fmla="val 1576"/>
                <a:gd name="f15" fmla="val 1733"/>
                <a:gd name="f16" fmla="val 2143"/>
                <a:gd name="f17" fmla="val 1796"/>
                <a:gd name="f18" fmla="val 2741"/>
                <a:gd name="f19" fmla="*/ f0 1 2742"/>
                <a:gd name="f20" fmla="*/ f1 1 2207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2742"/>
                <a:gd name="f27" fmla="*/ f24 1 2207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742" h="2207">
                  <a:moveTo>
                    <a:pt x="f2" y="f5"/>
                  </a:moveTo>
                  <a:lnTo>
                    <a:pt x="f2" y="f6"/>
                  </a:lnTo>
                  <a:lnTo>
                    <a:pt x="f7" y="f8"/>
                  </a:lnTo>
                  <a:cubicBezTo>
                    <a:pt x="f9" y="f10"/>
                    <a:pt x="f11" y="f12"/>
                    <a:pt x="f13" y="f12"/>
                  </a:cubicBezTo>
                  <a:cubicBezTo>
                    <a:pt x="f14" y="f12"/>
                    <a:pt x="f15" y="f16"/>
                    <a:pt x="f17" y="f8"/>
                  </a:cubicBezTo>
                  <a:lnTo>
                    <a:pt x="f18" y="f6"/>
                  </a:lnTo>
                  <a:lnTo>
                    <a:pt x="f18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5" name="Google Shape;10077;p74">
              <a:extLst>
                <a:ext uri="{FF2B5EF4-FFF2-40B4-BE49-F238E27FC236}">
                  <a16:creationId xmlns:a16="http://schemas.microsoft.com/office/drawing/2014/main" id="{ED87A36C-6B90-4A37-9970-F4EFE02B104B}"/>
                </a:ext>
              </a:extLst>
            </p:cNvPr>
            <p:cNvSpPr/>
            <p:nvPr/>
          </p:nvSpPr>
          <p:spPr>
            <a:xfrm>
              <a:off x="4885931" y="2752856"/>
              <a:ext cx="85030" cy="20929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2"/>
                <a:gd name="f4" fmla="val 6333"/>
                <a:gd name="f5" fmla="val 1796"/>
                <a:gd name="f6" fmla="val 819"/>
                <a:gd name="f7" fmla="val 1891"/>
                <a:gd name="f8" fmla="val 1922"/>
                <a:gd name="f9" fmla="val 882"/>
                <a:gd name="f10" fmla="val 945"/>
                <a:gd name="f11" fmla="val 1638"/>
                <a:gd name="f12" fmla="val 820"/>
                <a:gd name="f13" fmla="val 851"/>
                <a:gd name="f14" fmla="val 883"/>
                <a:gd name="f15" fmla="val 977"/>
                <a:gd name="f16" fmla="val 410"/>
                <a:gd name="f17" fmla="val 1"/>
                <a:gd name="f18" fmla="val 2741"/>
                <a:gd name="f19" fmla="val 2300"/>
                <a:gd name="f20" fmla="*/ f0 1 2742"/>
                <a:gd name="f21" fmla="*/ f1 1 6333"/>
                <a:gd name="f22" fmla="val f2"/>
                <a:gd name="f23" fmla="val f3"/>
                <a:gd name="f24" fmla="val f4"/>
                <a:gd name="f25" fmla="+- f24 0 f22"/>
                <a:gd name="f26" fmla="+- f23 0 f22"/>
                <a:gd name="f27" fmla="*/ f26 1 2742"/>
                <a:gd name="f28" fmla="*/ f25 1 6333"/>
                <a:gd name="f29" fmla="*/ f22 1 f27"/>
                <a:gd name="f30" fmla="*/ f23 1 f27"/>
                <a:gd name="f31" fmla="*/ f22 1 f28"/>
                <a:gd name="f32" fmla="*/ f24 1 f28"/>
                <a:gd name="f33" fmla="*/ f29 f20 1"/>
                <a:gd name="f34" fmla="*/ f30 f20 1"/>
                <a:gd name="f35" fmla="*/ f32 f21 1"/>
                <a:gd name="f36" fmla="*/ f31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3" t="f36" r="f34" b="f35"/>
              <a:pathLst>
                <a:path w="2742" h="6333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lnTo>
                    <a:pt x="f12" y="f11"/>
                  </a:lnTo>
                  <a:lnTo>
                    <a:pt x="f12" y="f10"/>
                  </a:lnTo>
                  <a:cubicBezTo>
                    <a:pt x="f12" y="f13"/>
                    <a:pt x="f14" y="f6"/>
                    <a:pt x="f15" y="f6"/>
                  </a:cubicBezTo>
                  <a:close/>
                  <a:moveTo>
                    <a:pt x="f15" y="f2"/>
                  </a:moveTo>
                  <a:cubicBezTo>
                    <a:pt x="f16" y="f2"/>
                    <a:pt x="f17" y="f16"/>
                    <a:pt x="f17" y="f10"/>
                  </a:cubicBezTo>
                  <a:lnTo>
                    <a:pt x="f17" y="f4"/>
                  </a:lnTo>
                  <a:lnTo>
                    <a:pt x="f18" y="f4"/>
                  </a:lnTo>
                  <a:lnTo>
                    <a:pt x="f18" y="f10"/>
                  </a:lnTo>
                  <a:cubicBezTo>
                    <a:pt x="f18" y="f16"/>
                    <a:pt x="f19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26" name="Google Shape;10084;p74">
            <a:extLst>
              <a:ext uri="{FF2B5EF4-FFF2-40B4-BE49-F238E27FC236}">
                <a16:creationId xmlns:a16="http://schemas.microsoft.com/office/drawing/2014/main" id="{E859AB94-D93B-B8FC-1858-35517073F654}"/>
              </a:ext>
            </a:extLst>
          </p:cNvPr>
          <p:cNvGrpSpPr/>
          <p:nvPr/>
        </p:nvGrpSpPr>
        <p:grpSpPr>
          <a:xfrm>
            <a:off x="5758525" y="2891449"/>
            <a:ext cx="359660" cy="371036"/>
            <a:chOff x="7130125" y="2760820"/>
            <a:chExt cx="359660" cy="371036"/>
          </a:xfrm>
          <a:solidFill>
            <a:schemeClr val="bg2"/>
          </a:solidFill>
        </p:grpSpPr>
        <p:sp>
          <p:nvSpPr>
            <p:cNvPr id="27" name="Google Shape;10085;p74">
              <a:extLst>
                <a:ext uri="{FF2B5EF4-FFF2-40B4-BE49-F238E27FC236}">
                  <a16:creationId xmlns:a16="http://schemas.microsoft.com/office/drawing/2014/main" id="{AE01F92D-6C29-E5B9-0915-15BCF8F1E7E0}"/>
                </a:ext>
              </a:extLst>
            </p:cNvPr>
            <p:cNvSpPr/>
            <p:nvPr/>
          </p:nvSpPr>
          <p:spPr>
            <a:xfrm>
              <a:off x="7203835" y="3021095"/>
              <a:ext cx="89720" cy="3599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183"/>
                <a:gd name="f4" fmla="val 1198"/>
                <a:gd name="f5" fmla="val 1607"/>
                <a:gd name="f6" fmla="val 820"/>
                <a:gd name="f7" fmla="val 190"/>
                <a:gd name="f8" fmla="val 504"/>
                <a:gd name="f9" fmla="val 1"/>
                <a:gd name="f10" fmla="val 1197"/>
                <a:gd name="f11" fmla="val 3025"/>
                <a:gd name="f12" fmla="val 536"/>
                <a:gd name="f13" fmla="val 2363"/>
                <a:gd name="f14" fmla="*/ f0 1 3183"/>
                <a:gd name="f15" fmla="*/ f1 1 1198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3183"/>
                <a:gd name="f22" fmla="*/ f19 1 1198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3183" h="1198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3" y="f10"/>
                  </a:lnTo>
                  <a:cubicBezTo>
                    <a:pt x="f11" y="f12"/>
                    <a:pt x="f13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8" name="Google Shape;10086;p74">
              <a:extLst>
                <a:ext uri="{FF2B5EF4-FFF2-40B4-BE49-F238E27FC236}">
                  <a16:creationId xmlns:a16="http://schemas.microsoft.com/office/drawing/2014/main" id="{FFE87A48-D603-3E67-5470-09619C555248}"/>
                </a:ext>
              </a:extLst>
            </p:cNvPr>
            <p:cNvSpPr/>
            <p:nvPr/>
          </p:nvSpPr>
          <p:spPr>
            <a:xfrm>
              <a:off x="7223375" y="2947522"/>
              <a:ext cx="48874" cy="491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734"/>
                <a:gd name="f4" fmla="val 1636"/>
                <a:gd name="f5" fmla="val 858"/>
                <a:gd name="f6" fmla="val 784"/>
                <a:gd name="f7" fmla="val 707"/>
                <a:gd name="f8" fmla="val 8"/>
                <a:gd name="f9" fmla="val 631"/>
                <a:gd name="f10" fmla="val 23"/>
                <a:gd name="f11" fmla="val 347"/>
                <a:gd name="f12" fmla="val 118"/>
                <a:gd name="f13" fmla="val 127"/>
                <a:gd name="f14" fmla="val 307"/>
                <a:gd name="f15" fmla="val 95"/>
                <a:gd name="f16" fmla="val 590"/>
                <a:gd name="f17" fmla="val 1"/>
                <a:gd name="f18" fmla="val 906"/>
                <a:gd name="f19" fmla="val 1189"/>
                <a:gd name="f20" fmla="val 284"/>
                <a:gd name="f21" fmla="val 1410"/>
                <a:gd name="f22" fmla="val 446"/>
                <a:gd name="f23" fmla="val 1548"/>
                <a:gd name="f24" fmla="val 658"/>
                <a:gd name="f25" fmla="val 871"/>
                <a:gd name="f26" fmla="val 949"/>
                <a:gd name="f27" fmla="val 1027"/>
                <a:gd name="f28" fmla="val 1624"/>
                <a:gd name="f29" fmla="val 1103"/>
                <a:gd name="f30" fmla="val 1599"/>
                <a:gd name="f31" fmla="val 1387"/>
                <a:gd name="f32" fmla="val 1536"/>
                <a:gd name="f33" fmla="val 1607"/>
                <a:gd name="f34" fmla="val 1347"/>
                <a:gd name="f35" fmla="val 1670"/>
                <a:gd name="f36" fmla="val 1063"/>
                <a:gd name="f37" fmla="val 1733"/>
                <a:gd name="f38" fmla="val 748"/>
                <a:gd name="f39" fmla="val 464"/>
                <a:gd name="f40" fmla="val 1450"/>
                <a:gd name="f41" fmla="val 244"/>
                <a:gd name="f42" fmla="val 1307"/>
                <a:gd name="f43" fmla="val 77"/>
                <a:gd name="f44" fmla="val 1091"/>
                <a:gd name="f45" fmla="*/ f0 1 1734"/>
                <a:gd name="f46" fmla="*/ f1 1 1636"/>
                <a:gd name="f47" fmla="val f2"/>
                <a:gd name="f48" fmla="val f3"/>
                <a:gd name="f49" fmla="val f4"/>
                <a:gd name="f50" fmla="+- f49 0 f47"/>
                <a:gd name="f51" fmla="+- f48 0 f47"/>
                <a:gd name="f52" fmla="*/ f51 1 1734"/>
                <a:gd name="f53" fmla="*/ f50 1 1636"/>
                <a:gd name="f54" fmla="*/ f47 1 f52"/>
                <a:gd name="f55" fmla="*/ f48 1 f52"/>
                <a:gd name="f56" fmla="*/ f47 1 f53"/>
                <a:gd name="f57" fmla="*/ f49 1 f53"/>
                <a:gd name="f58" fmla="*/ f54 f45 1"/>
                <a:gd name="f59" fmla="*/ f55 f45 1"/>
                <a:gd name="f60" fmla="*/ f57 f46 1"/>
                <a:gd name="f61" fmla="*/ f56 f4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8" t="f61" r="f59" b="f60"/>
              <a:pathLst>
                <a:path w="1734" h="1636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5" y="f19"/>
                    <a:pt x="f20" y="f21"/>
                  </a:cubicBezTo>
                  <a:cubicBezTo>
                    <a:pt x="f22" y="f23"/>
                    <a:pt x="f24" y="f4"/>
                    <a:pt x="f25" y="f4"/>
                  </a:cubicBezTo>
                  <a:cubicBezTo>
                    <a:pt x="f26" y="f4"/>
                    <a:pt x="f27" y="f28"/>
                    <a:pt x="f29" y="f30"/>
                  </a:cubicBezTo>
                  <a:cubicBezTo>
                    <a:pt x="f31" y="f32"/>
                    <a:pt x="f33" y="f34"/>
                    <a:pt x="f35" y="f36"/>
                  </a:cubicBezTo>
                  <a:cubicBezTo>
                    <a:pt x="f37" y="f38"/>
                    <a:pt x="f35" y="f39"/>
                    <a:pt x="f40" y="f41"/>
                  </a:cubicBezTo>
                  <a:cubicBezTo>
                    <a:pt x="f42" y="f43"/>
                    <a:pt x="f44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9" name="Google Shape;10087;p74">
              <a:extLst>
                <a:ext uri="{FF2B5EF4-FFF2-40B4-BE49-F238E27FC236}">
                  <a16:creationId xmlns:a16="http://schemas.microsoft.com/office/drawing/2014/main" id="{8E9C3933-7BAA-5F6C-23A8-470148580293}"/>
                </a:ext>
              </a:extLst>
            </p:cNvPr>
            <p:cNvSpPr/>
            <p:nvPr/>
          </p:nvSpPr>
          <p:spPr>
            <a:xfrm>
              <a:off x="7130125" y="2760820"/>
              <a:ext cx="359660" cy="37103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760"/>
                <a:gd name="f4" fmla="val 12351"/>
                <a:gd name="f5" fmla="val 6428"/>
                <a:gd name="f6" fmla="val 820"/>
                <a:gd name="f7" fmla="val 6900"/>
                <a:gd name="f8" fmla="val 7247"/>
                <a:gd name="f9" fmla="val 1166"/>
                <a:gd name="f10" fmla="val 1639"/>
                <a:gd name="f11" fmla="val 4128"/>
                <a:gd name="f12" fmla="val 5609"/>
                <a:gd name="f13" fmla="val 5955"/>
                <a:gd name="f14" fmla="val 10681"/>
                <a:gd name="f15" fmla="val 6616"/>
                <a:gd name="f16" fmla="val 10901"/>
                <a:gd name="f17" fmla="val 11059"/>
                <a:gd name="f18" fmla="val 6805"/>
                <a:gd name="f19" fmla="val 6994"/>
                <a:gd name="f20" fmla="val 11122"/>
                <a:gd name="f21" fmla="val 7436"/>
                <a:gd name="f22" fmla="val 8192"/>
                <a:gd name="f23" fmla="val 7971"/>
                <a:gd name="f24" fmla="val 7751"/>
                <a:gd name="f25" fmla="val 6742"/>
                <a:gd name="f26" fmla="val 8255"/>
                <a:gd name="f27" fmla="val 8444"/>
                <a:gd name="f28" fmla="val 8696"/>
                <a:gd name="f29" fmla="val 8885"/>
                <a:gd name="f30" fmla="val 9074"/>
                <a:gd name="f31" fmla="val 4233"/>
                <a:gd name="f32" fmla="val 5360"/>
                <a:gd name="f33" fmla="val 4671"/>
                <a:gd name="f34" fmla="val 5082"/>
                <a:gd name="f35" fmla="val 5531"/>
                <a:gd name="f36" fmla="val 5388"/>
                <a:gd name="f37" fmla="val 5860"/>
                <a:gd name="f38" fmla="val 5829"/>
                <a:gd name="f39" fmla="val 6301"/>
                <a:gd name="f40" fmla="val 5987"/>
                <a:gd name="f41" fmla="val 6868"/>
                <a:gd name="f42" fmla="val 7467"/>
                <a:gd name="f43" fmla="val 5766"/>
                <a:gd name="f44" fmla="val 5640"/>
                <a:gd name="f45" fmla="val 5451"/>
                <a:gd name="f46" fmla="val 6176"/>
                <a:gd name="f47" fmla="val 8601"/>
                <a:gd name="f48" fmla="val 6711"/>
                <a:gd name="f49" fmla="val 9389"/>
                <a:gd name="f50" fmla="val 10334"/>
                <a:gd name="f51" fmla="val 10555"/>
                <a:gd name="f52" fmla="val 6491"/>
                <a:gd name="f53" fmla="val 10744"/>
                <a:gd name="f54" fmla="val 6270"/>
                <a:gd name="f55" fmla="val 2143"/>
                <a:gd name="f56" fmla="val 1891"/>
                <a:gd name="f57" fmla="val 1733"/>
                <a:gd name="f58" fmla="val 10303"/>
                <a:gd name="f59" fmla="val 9357"/>
                <a:gd name="f60" fmla="val 2238"/>
                <a:gd name="f61" fmla="val 8570"/>
                <a:gd name="f62" fmla="val 3025"/>
                <a:gd name="f63" fmla="val 8129"/>
                <a:gd name="f64" fmla="val 2647"/>
                <a:gd name="f65" fmla="val 7688"/>
                <a:gd name="f66" fmla="val 2490"/>
                <a:gd name="f67" fmla="val 7121"/>
                <a:gd name="f68" fmla="val 6553"/>
                <a:gd name="f69" fmla="val 2805"/>
                <a:gd name="f70" fmla="val 6018"/>
                <a:gd name="f71" fmla="val 3246"/>
                <a:gd name="f72" fmla="val 5577"/>
                <a:gd name="f73" fmla="val 3781"/>
                <a:gd name="f74" fmla="val 5419"/>
                <a:gd name="f75" fmla="val 3933"/>
                <a:gd name="f76" fmla="val 5379"/>
                <a:gd name="f77" fmla="val 4084"/>
                <a:gd name="f78" fmla="val 9893"/>
                <a:gd name="f79" fmla="val 10113"/>
                <a:gd name="f80" fmla="val 10050"/>
                <a:gd name="f81" fmla="val 6396"/>
                <a:gd name="f82" fmla="val 5483"/>
                <a:gd name="f83" fmla="val 4726"/>
                <a:gd name="f84" fmla="val 725"/>
                <a:gd name="f85" fmla="val 2458"/>
                <a:gd name="f86" fmla="val 1261"/>
                <a:gd name="f87" fmla="val 599"/>
                <a:gd name="f88" fmla="val 1"/>
                <a:gd name="f89" fmla="val 3686"/>
                <a:gd name="f90" fmla="val 11815"/>
                <a:gd name="f91" fmla="val 568"/>
                <a:gd name="f92" fmla="val 12350"/>
                <a:gd name="f93" fmla="val 11468"/>
                <a:gd name="f94" fmla="val 12130"/>
                <a:gd name="f95" fmla="val 12697"/>
                <a:gd name="f96" fmla="val 12162"/>
                <a:gd name="f97" fmla="val 11500"/>
                <a:gd name="f98" fmla="val 8034"/>
                <a:gd name="f99" fmla="val 7278"/>
                <a:gd name="f100" fmla="*/ f0 1 12760"/>
                <a:gd name="f101" fmla="*/ f1 1 12351"/>
                <a:gd name="f102" fmla="val f2"/>
                <a:gd name="f103" fmla="val f3"/>
                <a:gd name="f104" fmla="val f4"/>
                <a:gd name="f105" fmla="+- f104 0 f102"/>
                <a:gd name="f106" fmla="+- f103 0 f102"/>
                <a:gd name="f107" fmla="*/ f106 1 12760"/>
                <a:gd name="f108" fmla="*/ f105 1 12351"/>
                <a:gd name="f109" fmla="*/ f102 1 f107"/>
                <a:gd name="f110" fmla="*/ f103 1 f107"/>
                <a:gd name="f111" fmla="*/ f102 1 f108"/>
                <a:gd name="f112" fmla="*/ f104 1 f108"/>
                <a:gd name="f113" fmla="*/ f109 f100 1"/>
                <a:gd name="f114" fmla="*/ f110 f100 1"/>
                <a:gd name="f115" fmla="*/ f112 f101 1"/>
                <a:gd name="f116" fmla="*/ f111 f10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3" t="f116" r="f114" b="f115"/>
              <a:pathLst>
                <a:path w="12760" h="12351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lnTo>
                    <a:pt x="f12" y="f11"/>
                  </a:lnTo>
                  <a:lnTo>
                    <a:pt x="f12" y="f10"/>
                  </a:lnTo>
                  <a:cubicBezTo>
                    <a:pt x="f12" y="f9"/>
                    <a:pt x="f13" y="f6"/>
                    <a:pt x="f5" y="f6"/>
                  </a:cubicBezTo>
                  <a:close/>
                  <a:moveTo>
                    <a:pt x="f14" y="f15"/>
                  </a:moveTo>
                  <a:cubicBezTo>
                    <a:pt x="f16" y="f15"/>
                    <a:pt x="f17" y="f18"/>
                    <a:pt x="f17" y="f19"/>
                  </a:cubicBezTo>
                  <a:cubicBezTo>
                    <a:pt x="f20" y="f8"/>
                    <a:pt x="f16" y="f21"/>
                    <a:pt x="f14" y="f21"/>
                  </a:cubicBezTo>
                  <a:lnTo>
                    <a:pt x="f22" y="f21"/>
                  </a:lnTo>
                  <a:cubicBezTo>
                    <a:pt x="f23" y="f21"/>
                    <a:pt x="f24" y="f8"/>
                    <a:pt x="f24" y="f19"/>
                  </a:cubicBezTo>
                  <a:cubicBezTo>
                    <a:pt x="f24" y="f25"/>
                    <a:pt x="f23" y="f15"/>
                    <a:pt x="f22" y="f15"/>
                  </a:cubicBezTo>
                  <a:close/>
                  <a:moveTo>
                    <a:pt x="f14" y="f26"/>
                  </a:moveTo>
                  <a:cubicBezTo>
                    <a:pt x="f16" y="f26"/>
                    <a:pt x="f17" y="f27"/>
                    <a:pt x="f17" y="f28"/>
                  </a:cubicBezTo>
                  <a:cubicBezTo>
                    <a:pt x="f20" y="f29"/>
                    <a:pt x="f16" y="f30"/>
                    <a:pt x="f14" y="f30"/>
                  </a:cubicBezTo>
                  <a:lnTo>
                    <a:pt x="f22" y="f30"/>
                  </a:lnTo>
                  <a:cubicBezTo>
                    <a:pt x="f23" y="f30"/>
                    <a:pt x="f24" y="f29"/>
                    <a:pt x="f24" y="f28"/>
                  </a:cubicBezTo>
                  <a:cubicBezTo>
                    <a:pt x="f24" y="f27"/>
                    <a:pt x="f23" y="f26"/>
                    <a:pt x="f22" y="f26"/>
                  </a:cubicBezTo>
                  <a:close/>
                  <a:moveTo>
                    <a:pt x="f31" y="f32"/>
                  </a:moveTo>
                  <a:cubicBezTo>
                    <a:pt x="f33" y="f32"/>
                    <a:pt x="f34" y="f35"/>
                    <a:pt x="f36" y="f37"/>
                  </a:cubicBezTo>
                  <a:cubicBezTo>
                    <a:pt x="f38" y="f39"/>
                    <a:pt x="f40" y="f41"/>
                    <a:pt x="f38" y="f42"/>
                  </a:cubicBezTo>
                  <a:cubicBezTo>
                    <a:pt x="f43" y="f24"/>
                    <a:pt x="f44" y="f23"/>
                    <a:pt x="f45" y="f22"/>
                  </a:cubicBezTo>
                  <a:cubicBezTo>
                    <a:pt x="f46" y="f47"/>
                    <a:pt x="f48" y="f49"/>
                    <a:pt x="f48" y="f50"/>
                  </a:cubicBezTo>
                  <a:cubicBezTo>
                    <a:pt x="f48" y="f51"/>
                    <a:pt x="f52" y="f53"/>
                    <a:pt x="f54" y="f53"/>
                  </a:cubicBezTo>
                  <a:lnTo>
                    <a:pt x="f55" y="f53"/>
                  </a:lnTo>
                  <a:cubicBezTo>
                    <a:pt x="f56" y="f53"/>
                    <a:pt x="f57" y="f51"/>
                    <a:pt x="f57" y="f58"/>
                  </a:cubicBezTo>
                  <a:cubicBezTo>
                    <a:pt x="f57" y="f59"/>
                    <a:pt x="f60" y="f61"/>
                    <a:pt x="f62" y="f63"/>
                  </a:cubicBezTo>
                  <a:cubicBezTo>
                    <a:pt x="f64" y="f65"/>
                    <a:pt x="f66" y="f67"/>
                    <a:pt x="f64" y="f68"/>
                  </a:cubicBezTo>
                  <a:cubicBezTo>
                    <a:pt x="f69" y="f70"/>
                    <a:pt x="f71" y="f72"/>
                    <a:pt x="f73" y="f74"/>
                  </a:cubicBezTo>
                  <a:cubicBezTo>
                    <a:pt x="f75" y="f76"/>
                    <a:pt x="f77" y="f32"/>
                    <a:pt x="f31" y="f32"/>
                  </a:cubicBezTo>
                  <a:close/>
                  <a:moveTo>
                    <a:pt x="f14" y="f78"/>
                  </a:moveTo>
                  <a:cubicBezTo>
                    <a:pt x="f16" y="f78"/>
                    <a:pt x="f17" y="f79"/>
                    <a:pt x="f17" y="f58"/>
                  </a:cubicBezTo>
                  <a:cubicBezTo>
                    <a:pt x="f20" y="f51"/>
                    <a:pt x="f16" y="f53"/>
                    <a:pt x="f14" y="f53"/>
                  </a:cubicBezTo>
                  <a:lnTo>
                    <a:pt x="f22" y="f53"/>
                  </a:lnTo>
                  <a:cubicBezTo>
                    <a:pt x="f23" y="f53"/>
                    <a:pt x="f24" y="f51"/>
                    <a:pt x="f24" y="f58"/>
                  </a:cubicBezTo>
                  <a:cubicBezTo>
                    <a:pt x="f24" y="f80"/>
                    <a:pt x="f23" y="f78"/>
                    <a:pt x="f22" y="f78"/>
                  </a:cubicBezTo>
                  <a:close/>
                  <a:moveTo>
                    <a:pt x="f81" y="f2"/>
                  </a:moveTo>
                  <a:cubicBezTo>
                    <a:pt x="f82" y="f2"/>
                    <a:pt x="f83" y="f84"/>
                    <a:pt x="f83" y="f10"/>
                  </a:cubicBezTo>
                  <a:lnTo>
                    <a:pt x="f83" y="f85"/>
                  </a:lnTo>
                  <a:lnTo>
                    <a:pt x="f86" y="f85"/>
                  </a:lnTo>
                  <a:cubicBezTo>
                    <a:pt x="f87" y="f85"/>
                    <a:pt x="f88" y="f62"/>
                    <a:pt x="f88" y="f89"/>
                  </a:cubicBezTo>
                  <a:lnTo>
                    <a:pt x="f88" y="f20"/>
                  </a:lnTo>
                  <a:cubicBezTo>
                    <a:pt x="f88" y="f90"/>
                    <a:pt x="f91" y="f92"/>
                    <a:pt x="f86" y="f92"/>
                  </a:cubicBezTo>
                  <a:lnTo>
                    <a:pt x="f93" y="f92"/>
                  </a:lnTo>
                  <a:cubicBezTo>
                    <a:pt x="f94" y="f92"/>
                    <a:pt x="f95" y="f90"/>
                    <a:pt x="f95" y="f20"/>
                  </a:cubicBezTo>
                  <a:lnTo>
                    <a:pt x="f95" y="f89"/>
                  </a:lnTo>
                  <a:cubicBezTo>
                    <a:pt x="f3" y="f62"/>
                    <a:pt x="f96" y="f85"/>
                    <a:pt x="f97" y="f85"/>
                  </a:cubicBezTo>
                  <a:lnTo>
                    <a:pt x="f98" y="f85"/>
                  </a:lnTo>
                  <a:lnTo>
                    <a:pt x="f98" y="f10"/>
                  </a:lnTo>
                  <a:cubicBezTo>
                    <a:pt x="f98" y="f84"/>
                    <a:pt x="f99" y="f2"/>
                    <a:pt x="f8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0" name="Google Shape;10088;p74">
              <a:extLst>
                <a:ext uri="{FF2B5EF4-FFF2-40B4-BE49-F238E27FC236}">
                  <a16:creationId xmlns:a16="http://schemas.microsoft.com/office/drawing/2014/main" id="{ECD78056-42DE-76FA-C1F0-1548C63E34CD}"/>
                </a:ext>
              </a:extLst>
            </p:cNvPr>
            <p:cNvSpPr/>
            <p:nvPr/>
          </p:nvSpPr>
          <p:spPr>
            <a:xfrm>
              <a:off x="7303312" y="2801520"/>
              <a:ext cx="15983" cy="1706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67"/>
                <a:gd name="f4" fmla="val 568"/>
                <a:gd name="f5" fmla="val 284"/>
                <a:gd name="f6" fmla="val 126"/>
                <a:gd name="f7" fmla="val 441"/>
                <a:gd name="f8" fmla="*/ f0 1 567"/>
                <a:gd name="f9" fmla="*/ f1 1 568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567"/>
                <a:gd name="f16" fmla="*/ f13 1 568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567" h="568">
                  <a:moveTo>
                    <a:pt x="f5" y="f2"/>
                  </a:moveTo>
                  <a:cubicBezTo>
                    <a:pt x="f6" y="f2"/>
                    <a:pt x="f2" y="f6"/>
                    <a:pt x="f2" y="f5"/>
                  </a:cubicBezTo>
                  <a:cubicBezTo>
                    <a:pt x="f2" y="f7"/>
                    <a:pt x="f6" y="f3"/>
                    <a:pt x="f5" y="f3"/>
                  </a:cubicBezTo>
                  <a:cubicBezTo>
                    <a:pt x="f7" y="f3"/>
                    <a:pt x="f3" y="f7"/>
                    <a:pt x="f3" y="f5"/>
                  </a:cubicBezTo>
                  <a:cubicBezTo>
                    <a:pt x="f3" y="f6"/>
                    <a:pt x="f7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31" name="Google Shape;10089;p74">
            <a:extLst>
              <a:ext uri="{FF2B5EF4-FFF2-40B4-BE49-F238E27FC236}">
                <a16:creationId xmlns:a16="http://schemas.microsoft.com/office/drawing/2014/main" id="{86D1AD44-9D18-3A27-53AB-D953F547DFF4}"/>
              </a:ext>
            </a:extLst>
          </p:cNvPr>
          <p:cNvGrpSpPr/>
          <p:nvPr/>
        </p:nvGrpSpPr>
        <p:grpSpPr>
          <a:xfrm>
            <a:off x="5031916" y="1310251"/>
            <a:ext cx="515511" cy="543501"/>
            <a:chOff x="6403515" y="1179621"/>
            <a:chExt cx="515511" cy="543501"/>
          </a:xfrm>
          <a:solidFill>
            <a:schemeClr val="bg2"/>
          </a:solidFill>
        </p:grpSpPr>
        <p:sp>
          <p:nvSpPr>
            <p:cNvPr id="32" name="Google Shape;10090;p74">
              <a:extLst>
                <a:ext uri="{FF2B5EF4-FFF2-40B4-BE49-F238E27FC236}">
                  <a16:creationId xmlns:a16="http://schemas.microsoft.com/office/drawing/2014/main" id="{530B9DDF-FEB2-CDFA-A38B-7F6D482D4A68}"/>
                </a:ext>
              </a:extLst>
            </p:cNvPr>
            <p:cNvSpPr/>
            <p:nvPr/>
          </p:nvSpPr>
          <p:spPr>
            <a:xfrm>
              <a:off x="6523439" y="1179621"/>
              <a:ext cx="275636" cy="34362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806"/>
                <a:gd name="f4" fmla="val 7961"/>
                <a:gd name="f5" fmla="val 4506"/>
                <a:gd name="f6" fmla="val 3266"/>
                <a:gd name="f7" fmla="val 4569"/>
                <a:gd name="f8" fmla="val 4601"/>
                <a:gd name="f9" fmla="val 3298"/>
                <a:gd name="f10" fmla="val 4632"/>
                <a:gd name="f11" fmla="val 5577"/>
                <a:gd name="f12" fmla="val 4621"/>
                <a:gd name="f13" fmla="val 5420"/>
                <a:gd name="f14" fmla="val 5881"/>
                <a:gd name="f15" fmla="val 4664"/>
                <a:gd name="f16" fmla="val 7110"/>
                <a:gd name="f17" fmla="val 3403"/>
                <a:gd name="f18" fmla="val 2206"/>
                <a:gd name="f19" fmla="val 1419"/>
                <a:gd name="f20" fmla="val 5944"/>
                <a:gd name="f21" fmla="val 1261"/>
                <a:gd name="f22" fmla="val 2238"/>
                <a:gd name="f23" fmla="val 2269"/>
                <a:gd name="f24" fmla="val 2301"/>
                <a:gd name="f25" fmla="val 4055"/>
                <a:gd name="f26" fmla="val 1"/>
                <a:gd name="f27" fmla="val 3400"/>
                <a:gd name="f28" fmla="val 2703"/>
                <a:gd name="f29" fmla="val 167"/>
                <a:gd name="f30" fmla="val 2049"/>
                <a:gd name="f31" fmla="val 494"/>
                <a:gd name="f32" fmla="val 1957"/>
                <a:gd name="f33" fmla="val 483"/>
                <a:gd name="f34" fmla="val 1867"/>
                <a:gd name="f35" fmla="val 478"/>
                <a:gd name="f36" fmla="val 1779"/>
                <a:gd name="f37" fmla="val 1354"/>
                <a:gd name="f38" fmla="val 976"/>
                <a:gd name="f39" fmla="val 600"/>
                <a:gd name="f40" fmla="val 662"/>
                <a:gd name="f41" fmla="val 809"/>
                <a:gd name="f42" fmla="val 347"/>
                <a:gd name="f43" fmla="val 1061"/>
                <a:gd name="f44" fmla="val 1534"/>
                <a:gd name="f45" fmla="val 2384"/>
                <a:gd name="f46" fmla="val 2857"/>
                <a:gd name="f47" fmla="val 95"/>
                <a:gd name="f48" fmla="val 3613"/>
                <a:gd name="f49" fmla="val 473"/>
                <a:gd name="f50" fmla="val 4810"/>
                <a:gd name="f51" fmla="val 536"/>
                <a:gd name="f52" fmla="val 6070"/>
                <a:gd name="f53" fmla="val 1482"/>
                <a:gd name="f54" fmla="val 7078"/>
                <a:gd name="f55" fmla="val 7646"/>
                <a:gd name="f56" fmla="val 2710"/>
                <a:gd name="f57" fmla="val 5136"/>
                <a:gd name="f58" fmla="val 6207"/>
                <a:gd name="f59" fmla="val 6417"/>
                <a:gd name="f60" fmla="val 6396"/>
                <a:gd name="f61" fmla="val 6554"/>
                <a:gd name="f62" fmla="val 4085"/>
                <a:gd name="f63" fmla="val 6774"/>
                <a:gd name="f64" fmla="val 3046"/>
                <a:gd name="f65" fmla="val 2447"/>
                <a:gd name="f66" fmla="val 1565"/>
                <a:gd name="f67" fmla="val 6459"/>
                <a:gd name="f68" fmla="val 872"/>
                <a:gd name="f69" fmla="val 5703"/>
                <a:gd name="f70" fmla="val 431"/>
                <a:gd name="f71" fmla="val 5234"/>
                <a:gd name="f72" fmla="val 143"/>
                <a:gd name="f73" fmla="val 4662"/>
                <a:gd name="f74" fmla="*/ f0 1 6806"/>
                <a:gd name="f75" fmla="*/ f1 1 7961"/>
                <a:gd name="f76" fmla="val f2"/>
                <a:gd name="f77" fmla="val f3"/>
                <a:gd name="f78" fmla="val f4"/>
                <a:gd name="f79" fmla="+- f78 0 f76"/>
                <a:gd name="f80" fmla="+- f77 0 f76"/>
                <a:gd name="f81" fmla="*/ f80 1 6806"/>
                <a:gd name="f82" fmla="*/ f79 1 7961"/>
                <a:gd name="f83" fmla="*/ f76 1 f81"/>
                <a:gd name="f84" fmla="*/ f77 1 f81"/>
                <a:gd name="f85" fmla="*/ f76 1 f82"/>
                <a:gd name="f86" fmla="*/ f78 1 f82"/>
                <a:gd name="f87" fmla="*/ f83 f74 1"/>
                <a:gd name="f88" fmla="*/ f84 f74 1"/>
                <a:gd name="f89" fmla="*/ f86 f75 1"/>
                <a:gd name="f90" fmla="*/ f85 f7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7" t="f90" r="f88" b="f89"/>
              <a:pathLst>
                <a:path w="6806" h="7961">
                  <a:moveTo>
                    <a:pt x="f5" y="f6"/>
                  </a:moveTo>
                  <a:cubicBezTo>
                    <a:pt x="f7" y="f6"/>
                    <a:pt x="f8" y="f9"/>
                    <a:pt x="f10" y="f9"/>
                  </a:cubicBezTo>
                  <a:lnTo>
                    <a:pt x="f11" y="f12"/>
                  </a:lnTo>
                  <a:cubicBezTo>
                    <a:pt x="f13" y="f14"/>
                    <a:pt x="f15" y="f16"/>
                    <a:pt x="f17" y="f16"/>
                  </a:cubicBezTo>
                  <a:cubicBezTo>
                    <a:pt x="f18" y="f16"/>
                    <a:pt x="f19" y="f20"/>
                    <a:pt x="f21" y="f12"/>
                  </a:cubicBezTo>
                  <a:lnTo>
                    <a:pt x="f18" y="f9"/>
                  </a:lnTo>
                  <a:cubicBezTo>
                    <a:pt x="f22" y="f6"/>
                    <a:pt x="f23" y="f6"/>
                    <a:pt x="f24" y="f6"/>
                  </a:cubicBezTo>
                  <a:close/>
                  <a:moveTo>
                    <a:pt x="f25" y="f26"/>
                  </a:moveTo>
                  <a:cubicBezTo>
                    <a:pt x="f27" y="f26"/>
                    <a:pt x="f28" y="f29"/>
                    <a:pt x="f30" y="f31"/>
                  </a:cubicBezTo>
                  <a:cubicBezTo>
                    <a:pt x="f32" y="f33"/>
                    <a:pt x="f34" y="f35"/>
                    <a:pt x="f36" y="f35"/>
                  </a:cubicBezTo>
                  <a:cubicBezTo>
                    <a:pt x="f37" y="f35"/>
                    <a:pt x="f38" y="f39"/>
                    <a:pt x="f40" y="f41"/>
                  </a:cubicBezTo>
                  <a:cubicBezTo>
                    <a:pt x="f42" y="f43"/>
                    <a:pt x="f26" y="f44"/>
                    <a:pt x="f26" y="f45"/>
                  </a:cubicBezTo>
                  <a:cubicBezTo>
                    <a:pt x="f26" y="f46"/>
                    <a:pt x="f47" y="f48"/>
                    <a:pt x="f42" y="f12"/>
                  </a:cubicBezTo>
                  <a:cubicBezTo>
                    <a:pt x="f49" y="f50"/>
                    <a:pt x="f51" y="f52"/>
                    <a:pt x="f53" y="f54"/>
                  </a:cubicBezTo>
                  <a:cubicBezTo>
                    <a:pt x="f30" y="f55"/>
                    <a:pt x="f56" y="f4"/>
                    <a:pt x="f17" y="f4"/>
                  </a:cubicBezTo>
                  <a:cubicBezTo>
                    <a:pt x="f57" y="f4"/>
                    <a:pt x="f58" y="f59"/>
                    <a:pt x="f60" y="f12"/>
                  </a:cubicBezTo>
                  <a:cubicBezTo>
                    <a:pt x="f61" y="f62"/>
                    <a:pt x="f63" y="f64"/>
                    <a:pt x="f3" y="f65"/>
                  </a:cubicBezTo>
                  <a:cubicBezTo>
                    <a:pt x="f3" y="f66"/>
                    <a:pt x="f67" y="f68"/>
                    <a:pt x="f69" y="f70"/>
                  </a:cubicBezTo>
                  <a:cubicBezTo>
                    <a:pt x="f71" y="f72"/>
                    <a:pt x="f73" y="f26"/>
                    <a:pt x="f25" y="f2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3" name="Google Shape;10091;p74">
              <a:extLst>
                <a:ext uri="{FF2B5EF4-FFF2-40B4-BE49-F238E27FC236}">
                  <a16:creationId xmlns:a16="http://schemas.microsoft.com/office/drawing/2014/main" id="{4D9FFC52-32A6-6D04-5248-02EA0A492164}"/>
                </a:ext>
              </a:extLst>
            </p:cNvPr>
            <p:cNvSpPr/>
            <p:nvPr/>
          </p:nvSpPr>
          <p:spPr>
            <a:xfrm>
              <a:off x="6403515" y="1519440"/>
              <a:ext cx="515511" cy="20368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729"/>
                <a:gd name="f4" fmla="val 4719"/>
                <a:gd name="f5" fmla="val 4474"/>
                <a:gd name="f6" fmla="val 1001"/>
                <a:gd name="f7" fmla="val 5797"/>
                <a:gd name="f8" fmla="val 2293"/>
                <a:gd name="f9" fmla="val 5199"/>
                <a:gd name="f10" fmla="val 2891"/>
                <a:gd name="f11" fmla="val 4002"/>
                <a:gd name="f12" fmla="val 1159"/>
                <a:gd name="f13" fmla="val 4159"/>
                <a:gd name="f14" fmla="val 1096"/>
                <a:gd name="f15" fmla="val 4380"/>
                <a:gd name="f16" fmla="val 1064"/>
                <a:gd name="f17" fmla="val 8318"/>
                <a:gd name="f18" fmla="val 8475"/>
                <a:gd name="f19" fmla="val 8633"/>
                <a:gd name="f20" fmla="val 8790"/>
                <a:gd name="f21" fmla="val 1190"/>
                <a:gd name="f22" fmla="val 7593"/>
                <a:gd name="f23" fmla="val 6995"/>
                <a:gd name="f24" fmla="val 10681"/>
                <a:gd name="f25" fmla="val 3112"/>
                <a:gd name="f26" fmla="val 10901"/>
                <a:gd name="f27" fmla="val 11059"/>
                <a:gd name="f28" fmla="val 3301"/>
                <a:gd name="f29" fmla="val 3553"/>
                <a:gd name="f30" fmla="val 3742"/>
                <a:gd name="f31" fmla="val 10870"/>
                <a:gd name="f32" fmla="val 3931"/>
                <a:gd name="f33" fmla="val 9578"/>
                <a:gd name="f34" fmla="val 9326"/>
                <a:gd name="f35" fmla="val 9137"/>
                <a:gd name="f36" fmla="val 4458"/>
                <a:gd name="f37" fmla="val 1"/>
                <a:gd name="f38" fmla="val 4348"/>
                <a:gd name="f39" fmla="val 4238"/>
                <a:gd name="f40" fmla="val 40"/>
                <a:gd name="f41" fmla="val 119"/>
                <a:gd name="f42" fmla="val 4065"/>
                <a:gd name="f43" fmla="val 245"/>
                <a:gd name="f44" fmla="val 3939"/>
                <a:gd name="f45" fmla="val 308"/>
                <a:gd name="f46" fmla="val 3781"/>
                <a:gd name="f47" fmla="val 2395"/>
                <a:gd name="f48" fmla="val 914"/>
                <a:gd name="f49" fmla="val 1442"/>
                <a:gd name="f50" fmla="val 2639"/>
                <a:gd name="f51" fmla="val 4341"/>
                <a:gd name="f52" fmla="val 4561"/>
                <a:gd name="f53" fmla="val 189"/>
                <a:gd name="f54" fmla="val 441"/>
                <a:gd name="f55" fmla="val 12287"/>
                <a:gd name="f56" fmla="val 12508"/>
                <a:gd name="f57" fmla="val 12665"/>
                <a:gd name="f58" fmla="val 4530"/>
                <a:gd name="f59" fmla="val 12728"/>
                <a:gd name="f60" fmla="val 1474"/>
                <a:gd name="f61" fmla="val 11783"/>
                <a:gd name="f62" fmla="val 371"/>
                <a:gd name="f63" fmla="val 10303"/>
                <a:gd name="f64" fmla="val 8948"/>
                <a:gd name="f65" fmla="val 8727"/>
                <a:gd name="f66" fmla="val 8664"/>
                <a:gd name="f67" fmla="val 277"/>
                <a:gd name="f68" fmla="val 8538"/>
                <a:gd name="f69" fmla="val 151"/>
                <a:gd name="f70" fmla="val 8456"/>
                <a:gd name="f71" fmla="val 52"/>
                <a:gd name="f72" fmla="val 8339"/>
                <a:gd name="f73" fmla="val 5"/>
                <a:gd name="f74" fmla="val 8219"/>
                <a:gd name="f75" fmla="val 8110"/>
                <a:gd name="f76" fmla="val 7998"/>
                <a:gd name="f77" fmla="val 44"/>
                <a:gd name="f78" fmla="val 7908"/>
                <a:gd name="f79" fmla="val 6333"/>
                <a:gd name="f80" fmla="val 1694"/>
                <a:gd name="f81" fmla="val 4758"/>
                <a:gd name="f82" fmla="val 4679"/>
                <a:gd name="f83" fmla="val 4569"/>
                <a:gd name="f84" fmla="*/ f0 1 12729"/>
                <a:gd name="f85" fmla="*/ f1 1 4719"/>
                <a:gd name="f86" fmla="val f2"/>
                <a:gd name="f87" fmla="val f3"/>
                <a:gd name="f88" fmla="val f4"/>
                <a:gd name="f89" fmla="+- f88 0 f86"/>
                <a:gd name="f90" fmla="+- f87 0 f86"/>
                <a:gd name="f91" fmla="*/ f90 1 12729"/>
                <a:gd name="f92" fmla="*/ f89 1 4719"/>
                <a:gd name="f93" fmla="*/ f86 1 f91"/>
                <a:gd name="f94" fmla="*/ f87 1 f91"/>
                <a:gd name="f95" fmla="*/ f86 1 f92"/>
                <a:gd name="f96" fmla="*/ f88 1 f92"/>
                <a:gd name="f97" fmla="*/ f93 f84 1"/>
                <a:gd name="f98" fmla="*/ f94 f84 1"/>
                <a:gd name="f99" fmla="*/ f96 f85 1"/>
                <a:gd name="f100" fmla="*/ f95 f8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7" t="f100" r="f98" b="f99"/>
              <a:pathLst>
                <a:path w="12729" h="4719">
                  <a:moveTo>
                    <a:pt x="f5" y="f6"/>
                  </a:moveTo>
                  <a:lnTo>
                    <a:pt x="f7" y="f8"/>
                  </a:lnTo>
                  <a:lnTo>
                    <a:pt x="f9" y="f10"/>
                  </a:lnTo>
                  <a:lnTo>
                    <a:pt x="f11" y="f12"/>
                  </a:lnTo>
                  <a:cubicBezTo>
                    <a:pt x="f13" y="f14"/>
                    <a:pt x="f15" y="f16"/>
                    <a:pt x="f5" y="f6"/>
                  </a:cubicBezTo>
                  <a:close/>
                  <a:moveTo>
                    <a:pt x="f17" y="f6"/>
                  </a:moveTo>
                  <a:cubicBezTo>
                    <a:pt x="f18" y="f16"/>
                    <a:pt x="f19" y="f12"/>
                    <a:pt x="f20" y="f21"/>
                  </a:cubicBezTo>
                  <a:lnTo>
                    <a:pt x="f22" y="f10"/>
                  </a:lnTo>
                  <a:lnTo>
                    <a:pt x="f23" y="f8"/>
                  </a:lnTo>
                  <a:lnTo>
                    <a:pt x="f17" y="f6"/>
                  </a:lnTo>
                  <a:close/>
                  <a:moveTo>
                    <a:pt x="f24" y="f25"/>
                  </a:moveTo>
                  <a:cubicBezTo>
                    <a:pt x="f26" y="f25"/>
                    <a:pt x="f27" y="f28"/>
                    <a:pt x="f27" y="f29"/>
                  </a:cubicBezTo>
                  <a:cubicBezTo>
                    <a:pt x="f27" y="f30"/>
                    <a:pt x="f31" y="f32"/>
                    <a:pt x="f24" y="f32"/>
                  </a:cubicBezTo>
                  <a:lnTo>
                    <a:pt x="f33" y="f32"/>
                  </a:lnTo>
                  <a:cubicBezTo>
                    <a:pt x="f34" y="f32"/>
                    <a:pt x="f35" y="f30"/>
                    <a:pt x="f35" y="f29"/>
                  </a:cubicBezTo>
                  <a:cubicBezTo>
                    <a:pt x="f35" y="f28"/>
                    <a:pt x="f34" y="f25"/>
                    <a:pt x="f33" y="f25"/>
                  </a:cubicBezTo>
                  <a:close/>
                  <a:moveTo>
                    <a:pt x="f36" y="f37"/>
                  </a:moveTo>
                  <a:cubicBezTo>
                    <a:pt x="f38" y="f37"/>
                    <a:pt x="f39" y="f40"/>
                    <a:pt x="f13" y="f41"/>
                  </a:cubicBezTo>
                  <a:cubicBezTo>
                    <a:pt x="f42" y="f43"/>
                    <a:pt x="f44" y="f45"/>
                    <a:pt x="f46" y="f45"/>
                  </a:cubicBezTo>
                  <a:lnTo>
                    <a:pt x="f47" y="f45"/>
                  </a:lnTo>
                  <a:cubicBezTo>
                    <a:pt x="f48" y="f45"/>
                    <a:pt x="f2" y="f49"/>
                    <a:pt x="f2" y="f50"/>
                  </a:cubicBezTo>
                  <a:lnTo>
                    <a:pt x="f2" y="f51"/>
                  </a:lnTo>
                  <a:cubicBezTo>
                    <a:pt x="f2" y="f52"/>
                    <a:pt x="f53" y="f4"/>
                    <a:pt x="f54" y="f4"/>
                  </a:cubicBezTo>
                  <a:lnTo>
                    <a:pt x="f55" y="f4"/>
                  </a:lnTo>
                  <a:cubicBezTo>
                    <a:pt x="f56" y="f4"/>
                    <a:pt x="f57" y="f58"/>
                    <a:pt x="f57" y="f51"/>
                  </a:cubicBezTo>
                  <a:lnTo>
                    <a:pt x="f57" y="f50"/>
                  </a:lnTo>
                  <a:cubicBezTo>
                    <a:pt x="f59" y="f60"/>
                    <a:pt x="f61" y="f62"/>
                    <a:pt x="f63" y="f62"/>
                  </a:cubicBezTo>
                  <a:lnTo>
                    <a:pt x="f64" y="f62"/>
                  </a:lnTo>
                  <a:cubicBezTo>
                    <a:pt x="f65" y="f62"/>
                    <a:pt x="f66" y="f67"/>
                    <a:pt x="f68" y="f69"/>
                  </a:cubicBezTo>
                  <a:cubicBezTo>
                    <a:pt x="f70" y="f71"/>
                    <a:pt x="f72" y="f73"/>
                    <a:pt x="f74" y="f73"/>
                  </a:cubicBezTo>
                  <a:cubicBezTo>
                    <a:pt x="f75" y="f73"/>
                    <a:pt x="f76" y="f77"/>
                    <a:pt x="f78" y="f41"/>
                  </a:cubicBezTo>
                  <a:lnTo>
                    <a:pt x="f79" y="f80"/>
                  </a:lnTo>
                  <a:lnTo>
                    <a:pt x="f81" y="f41"/>
                  </a:lnTo>
                  <a:cubicBezTo>
                    <a:pt x="f82" y="f40"/>
                    <a:pt x="f83" y="f37"/>
                    <a:pt x="f36" y="f3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34" name="Google Shape;10113;p74">
            <a:extLst>
              <a:ext uri="{FF2B5EF4-FFF2-40B4-BE49-F238E27FC236}">
                <a16:creationId xmlns:a16="http://schemas.microsoft.com/office/drawing/2014/main" id="{B4BF1858-D9B8-E3A3-1CE0-03CEFA4826C8}"/>
              </a:ext>
            </a:extLst>
          </p:cNvPr>
          <p:cNvSpPr/>
          <p:nvPr/>
        </p:nvSpPr>
        <p:spPr>
          <a:xfrm>
            <a:off x="3857881" y="2861293"/>
            <a:ext cx="395670" cy="417039"/>
          </a:xfrm>
          <a:custGeom>
            <a:avLst/>
            <a:gdLst>
              <a:gd name="f0" fmla="val w"/>
              <a:gd name="f1" fmla="val h"/>
              <a:gd name="f2" fmla="val 0"/>
              <a:gd name="f3" fmla="val 12760"/>
              <a:gd name="f4" fmla="val 12619"/>
              <a:gd name="f5" fmla="val 10082"/>
              <a:gd name="f6" fmla="val 2190"/>
              <a:gd name="f7" fmla="val 11027"/>
              <a:gd name="f8" fmla="val 2726"/>
              <a:gd name="f9" fmla="val 8948"/>
              <a:gd name="f10" fmla="val 6317"/>
              <a:gd name="f11" fmla="val 8003"/>
              <a:gd name="f12" fmla="val 5781"/>
              <a:gd name="f13" fmla="val 8349"/>
              <a:gd name="f14" fmla="val 5151"/>
              <a:gd name="f15" fmla="val 9704"/>
              <a:gd name="f16" fmla="val 2820"/>
              <a:gd name="f17" fmla="val 7813"/>
              <a:gd name="f18" fmla="val 6601"/>
              <a:gd name="f19" fmla="val 8318"/>
              <a:gd name="f20" fmla="val 6916"/>
              <a:gd name="f21" fmla="val 7782"/>
              <a:gd name="f22" fmla="val 7262"/>
              <a:gd name="f23" fmla="val 10554"/>
              <a:gd name="f24" fmla="val 8522"/>
              <a:gd name="f25" fmla="val 10806"/>
              <a:gd name="f26" fmla="val 10964"/>
              <a:gd name="f27" fmla="val 8711"/>
              <a:gd name="f28" fmla="val 8900"/>
              <a:gd name="f29" fmla="val 9153"/>
              <a:gd name="f30" fmla="val 9342"/>
              <a:gd name="f31" fmla="val 5608"/>
              <a:gd name="f32" fmla="val 5356"/>
              <a:gd name="f33" fmla="val 5167"/>
              <a:gd name="f34" fmla="val 8680"/>
              <a:gd name="f35" fmla="val 3088"/>
              <a:gd name="f36" fmla="val 5592"/>
              <a:gd name="f37" fmla="val 3308"/>
              <a:gd name="f38" fmla="val 3497"/>
              <a:gd name="f39" fmla="val 5813"/>
              <a:gd name="f40" fmla="val 6002"/>
              <a:gd name="f41" fmla="val 6286"/>
              <a:gd name="f42" fmla="val 3970"/>
              <a:gd name="f43" fmla="val 6443"/>
              <a:gd name="f44" fmla="val 4348"/>
              <a:gd name="f45" fmla="val 7451"/>
              <a:gd name="f46" fmla="val 7703"/>
              <a:gd name="f47" fmla="val 4159"/>
              <a:gd name="f48" fmla="val 7861"/>
              <a:gd name="f49" fmla="val 3907"/>
              <a:gd name="f50" fmla="val 3655"/>
              <a:gd name="f51" fmla="val 7640"/>
              <a:gd name="f52" fmla="val 7231"/>
              <a:gd name="f53" fmla="val 7010"/>
              <a:gd name="f54" fmla="val 2836"/>
              <a:gd name="f55" fmla="val 2678"/>
              <a:gd name="f56" fmla="val 3025"/>
              <a:gd name="f57" fmla="val 7924"/>
              <a:gd name="f58" fmla="val 3340"/>
              <a:gd name="f59" fmla="val 8176"/>
              <a:gd name="f60" fmla="val 3781"/>
              <a:gd name="f61" fmla="val 8491"/>
              <a:gd name="f62" fmla="val 8869"/>
              <a:gd name="f63" fmla="val 9531"/>
              <a:gd name="f64" fmla="val 10098"/>
              <a:gd name="f65" fmla="val 10539"/>
              <a:gd name="f66" fmla="val 10728"/>
              <a:gd name="f67" fmla="val 11011"/>
              <a:gd name="f68" fmla="val 11232"/>
              <a:gd name="f69" fmla="val 11452"/>
              <a:gd name="f70" fmla="val 2206"/>
              <a:gd name="f71" fmla="val 10570"/>
              <a:gd name="f72" fmla="val 1859"/>
              <a:gd name="f73" fmla="val 9310"/>
              <a:gd name="f74" fmla="val 2048"/>
              <a:gd name="f75" fmla="val 9121"/>
              <a:gd name="f76" fmla="val 2300"/>
              <a:gd name="f77" fmla="val 2521"/>
              <a:gd name="f78" fmla="val 9783"/>
              <a:gd name="f79" fmla="val 2867"/>
              <a:gd name="f80" fmla="val 9940"/>
              <a:gd name="f81" fmla="val 9751"/>
              <a:gd name="f82" fmla="val 3182"/>
              <a:gd name="f83" fmla="val 9089"/>
              <a:gd name="f84" fmla="val 8837"/>
              <a:gd name="f85" fmla="val 2395"/>
              <a:gd name="f86" fmla="val 8113"/>
              <a:gd name="f87" fmla="val 6475"/>
              <a:gd name="f88" fmla="val 5750"/>
              <a:gd name="f89" fmla="val 11200"/>
              <a:gd name="f90" fmla="val 11641"/>
              <a:gd name="f91" fmla="val 11830"/>
              <a:gd name="f92" fmla="val 10933"/>
              <a:gd name="f93" fmla="val 1"/>
              <a:gd name="f94" fmla="val 10599"/>
              <a:gd name="f95" fmla="val 10280"/>
              <a:gd name="f96" fmla="val 176"/>
              <a:gd name="f97" fmla="val 10113"/>
              <a:gd name="f98" fmla="val 489"/>
              <a:gd name="f99" fmla="val 7877"/>
              <a:gd name="f100" fmla="val 4395"/>
              <a:gd name="f101" fmla="val 1229"/>
              <a:gd name="f102" fmla="val 567"/>
              <a:gd name="f103" fmla="val 4931"/>
              <a:gd name="f104" fmla="val 11389"/>
              <a:gd name="f105" fmla="val 12051"/>
              <a:gd name="f106" fmla="val 12618"/>
              <a:gd name="f107" fmla="val 11437"/>
              <a:gd name="f108" fmla="val 12098"/>
              <a:gd name="f109" fmla="val 12697"/>
              <a:gd name="f110" fmla="val 12082"/>
              <a:gd name="f111" fmla="val 12602"/>
              <a:gd name="f112" fmla="val 12067"/>
              <a:gd name="f113" fmla="val 11374"/>
              <a:gd name="f114" fmla="val 12476"/>
              <a:gd name="f115" fmla="val 1875"/>
              <a:gd name="f116" fmla="val 1402"/>
              <a:gd name="f117" fmla="val 804"/>
              <a:gd name="f118" fmla="val 12130"/>
              <a:gd name="f119" fmla="val 583"/>
              <a:gd name="f120" fmla="val 142"/>
              <a:gd name="f121" fmla="val 11277"/>
              <a:gd name="f122" fmla="val 46"/>
              <a:gd name="f123" fmla="val 11103"/>
              <a:gd name="f124" fmla="*/ f0 1 12760"/>
              <a:gd name="f125" fmla="*/ f1 1 12619"/>
              <a:gd name="f126" fmla="val f2"/>
              <a:gd name="f127" fmla="val f3"/>
              <a:gd name="f128" fmla="val f4"/>
              <a:gd name="f129" fmla="+- f128 0 f126"/>
              <a:gd name="f130" fmla="+- f127 0 f126"/>
              <a:gd name="f131" fmla="*/ f130 1 12760"/>
              <a:gd name="f132" fmla="*/ f129 1 12619"/>
              <a:gd name="f133" fmla="*/ f126 1 f131"/>
              <a:gd name="f134" fmla="*/ f127 1 f131"/>
              <a:gd name="f135" fmla="*/ f126 1 f132"/>
              <a:gd name="f136" fmla="*/ f128 1 f132"/>
              <a:gd name="f137" fmla="*/ f133 f124 1"/>
              <a:gd name="f138" fmla="*/ f134 f124 1"/>
              <a:gd name="f139" fmla="*/ f136 f125 1"/>
              <a:gd name="f140" fmla="*/ f135 f1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37" t="f140" r="f138" b="f139"/>
            <a:pathLst>
              <a:path w="12760" h="12619">
                <a:moveTo>
                  <a:pt x="f5" y="f6"/>
                </a:moveTo>
                <a:lnTo>
                  <a:pt x="f7" y="f8"/>
                </a:lnTo>
                <a:lnTo>
                  <a:pt x="f9" y="f10"/>
                </a:lnTo>
                <a:lnTo>
                  <a:pt x="f11" y="f12"/>
                </a:lnTo>
                <a:cubicBezTo>
                  <a:pt x="f13" y="f14"/>
                  <a:pt x="f15" y="f16"/>
                  <a:pt x="f5" y="f6"/>
                </a:cubicBezTo>
                <a:close/>
                <a:moveTo>
                  <a:pt x="f17" y="f18"/>
                </a:moveTo>
                <a:lnTo>
                  <a:pt x="f19" y="f20"/>
                </a:lnTo>
                <a:lnTo>
                  <a:pt x="f21" y="f22"/>
                </a:lnTo>
                <a:lnTo>
                  <a:pt x="f17" y="f18"/>
                </a:lnTo>
                <a:close/>
                <a:moveTo>
                  <a:pt x="f23" y="f24"/>
                </a:moveTo>
                <a:cubicBezTo>
                  <a:pt x="f25" y="f24"/>
                  <a:pt x="f26" y="f27"/>
                  <a:pt x="f26" y="f28"/>
                </a:cubicBezTo>
                <a:cubicBezTo>
                  <a:pt x="f26" y="f29"/>
                  <a:pt x="f25" y="f30"/>
                  <a:pt x="f23" y="f30"/>
                </a:cubicBezTo>
                <a:lnTo>
                  <a:pt x="f31" y="f30"/>
                </a:lnTo>
                <a:cubicBezTo>
                  <a:pt x="f32" y="f30"/>
                  <a:pt x="f33" y="f29"/>
                  <a:pt x="f33" y="f28"/>
                </a:cubicBezTo>
                <a:cubicBezTo>
                  <a:pt x="f33" y="f34"/>
                  <a:pt x="f32" y="f24"/>
                  <a:pt x="f31" y="f24"/>
                </a:cubicBezTo>
                <a:close/>
                <a:moveTo>
                  <a:pt x="f35" y="f36"/>
                </a:moveTo>
                <a:cubicBezTo>
                  <a:pt x="f37" y="f36"/>
                  <a:pt x="f38" y="f39"/>
                  <a:pt x="f38" y="f40"/>
                </a:cubicBezTo>
                <a:lnTo>
                  <a:pt x="f38" y="f41"/>
                </a:lnTo>
                <a:cubicBezTo>
                  <a:pt x="f42" y="f43"/>
                  <a:pt x="f44" y="f20"/>
                  <a:pt x="f44" y="f45"/>
                </a:cubicBezTo>
                <a:cubicBezTo>
                  <a:pt x="f44" y="f46"/>
                  <a:pt x="f47" y="f48"/>
                  <a:pt x="f49" y="f48"/>
                </a:cubicBezTo>
                <a:cubicBezTo>
                  <a:pt x="f50" y="f48"/>
                  <a:pt x="f38" y="f51"/>
                  <a:pt x="f38" y="f45"/>
                </a:cubicBezTo>
                <a:cubicBezTo>
                  <a:pt x="f38" y="f52"/>
                  <a:pt x="f37" y="f53"/>
                  <a:pt x="f35" y="f53"/>
                </a:cubicBezTo>
                <a:cubicBezTo>
                  <a:pt x="f54" y="f53"/>
                  <a:pt x="f55" y="f52"/>
                  <a:pt x="f55" y="f45"/>
                </a:cubicBezTo>
                <a:cubicBezTo>
                  <a:pt x="f55" y="f46"/>
                  <a:pt x="f56" y="f57"/>
                  <a:pt x="f58" y="f59"/>
                </a:cubicBezTo>
                <a:cubicBezTo>
                  <a:pt x="f60" y="f61"/>
                  <a:pt x="f44" y="f62"/>
                  <a:pt x="f44" y="f63"/>
                </a:cubicBezTo>
                <a:cubicBezTo>
                  <a:pt x="f44" y="f64"/>
                  <a:pt x="f42" y="f65"/>
                  <a:pt x="f38" y="f66"/>
                </a:cubicBezTo>
                <a:lnTo>
                  <a:pt x="f38" y="f67"/>
                </a:lnTo>
                <a:cubicBezTo>
                  <a:pt x="f38" y="f68"/>
                  <a:pt x="f37" y="f69"/>
                  <a:pt x="f35" y="f69"/>
                </a:cubicBezTo>
                <a:cubicBezTo>
                  <a:pt x="f54" y="f69"/>
                  <a:pt x="f55" y="f68"/>
                  <a:pt x="f55" y="f67"/>
                </a:cubicBezTo>
                <a:lnTo>
                  <a:pt x="f55" y="f66"/>
                </a:lnTo>
                <a:cubicBezTo>
                  <a:pt x="f70" y="f71"/>
                  <a:pt x="f72" y="f64"/>
                  <a:pt x="f72" y="f63"/>
                </a:cubicBezTo>
                <a:cubicBezTo>
                  <a:pt x="f72" y="f73"/>
                  <a:pt x="f74" y="f75"/>
                  <a:pt x="f76" y="f75"/>
                </a:cubicBezTo>
                <a:cubicBezTo>
                  <a:pt x="f77" y="f75"/>
                  <a:pt x="f55" y="f73"/>
                  <a:pt x="f55" y="f63"/>
                </a:cubicBezTo>
                <a:cubicBezTo>
                  <a:pt x="f55" y="f78"/>
                  <a:pt x="f79" y="f80"/>
                  <a:pt x="f35" y="f80"/>
                </a:cubicBezTo>
                <a:cubicBezTo>
                  <a:pt x="f37" y="f80"/>
                  <a:pt x="f38" y="f81"/>
                  <a:pt x="f38" y="f63"/>
                </a:cubicBezTo>
                <a:cubicBezTo>
                  <a:pt x="f38" y="f73"/>
                  <a:pt x="f82" y="f83"/>
                  <a:pt x="f54" y="f84"/>
                </a:cubicBezTo>
                <a:cubicBezTo>
                  <a:pt x="f85" y="f24"/>
                  <a:pt x="f72" y="f86"/>
                  <a:pt x="f72" y="f45"/>
                </a:cubicBezTo>
                <a:cubicBezTo>
                  <a:pt x="f72" y="f20"/>
                  <a:pt x="f70" y="f87"/>
                  <a:pt x="f55" y="f41"/>
                </a:cubicBezTo>
                <a:lnTo>
                  <a:pt x="f55" y="f40"/>
                </a:lnTo>
                <a:cubicBezTo>
                  <a:pt x="f55" y="f88"/>
                  <a:pt x="f79" y="f36"/>
                  <a:pt x="f35" y="f36"/>
                </a:cubicBezTo>
                <a:close/>
                <a:moveTo>
                  <a:pt x="f23" y="f67"/>
                </a:moveTo>
                <a:cubicBezTo>
                  <a:pt x="f25" y="f67"/>
                  <a:pt x="f26" y="f89"/>
                  <a:pt x="f26" y="f69"/>
                </a:cubicBezTo>
                <a:cubicBezTo>
                  <a:pt x="f26" y="f90"/>
                  <a:pt x="f25" y="f91"/>
                  <a:pt x="f23" y="f91"/>
                </a:cubicBezTo>
                <a:lnTo>
                  <a:pt x="f31" y="f91"/>
                </a:lnTo>
                <a:cubicBezTo>
                  <a:pt x="f32" y="f91"/>
                  <a:pt x="f33" y="f90"/>
                  <a:pt x="f33" y="f69"/>
                </a:cubicBezTo>
                <a:cubicBezTo>
                  <a:pt x="f33" y="f89"/>
                  <a:pt x="f32" y="f67"/>
                  <a:pt x="f31" y="f67"/>
                </a:cubicBezTo>
                <a:close/>
                <a:moveTo>
                  <a:pt x="f92" y="f93"/>
                </a:moveTo>
                <a:cubicBezTo>
                  <a:pt x="f94" y="f93"/>
                  <a:pt x="f95" y="f96"/>
                  <a:pt x="f97" y="f98"/>
                </a:cubicBezTo>
                <a:lnTo>
                  <a:pt x="f99" y="f100"/>
                </a:lnTo>
                <a:lnTo>
                  <a:pt x="f101" y="f100"/>
                </a:lnTo>
                <a:cubicBezTo>
                  <a:pt x="f102" y="f100"/>
                  <a:pt x="f2" y="f103"/>
                  <a:pt x="f2" y="f36"/>
                </a:cubicBezTo>
                <a:lnTo>
                  <a:pt x="f2" y="f104"/>
                </a:lnTo>
                <a:cubicBezTo>
                  <a:pt x="f2" y="f105"/>
                  <a:pt x="f102" y="f106"/>
                  <a:pt x="f101" y="f106"/>
                </a:cubicBezTo>
                <a:lnTo>
                  <a:pt x="f107" y="f106"/>
                </a:lnTo>
                <a:cubicBezTo>
                  <a:pt x="f108" y="f106"/>
                  <a:pt x="f109" y="f110"/>
                  <a:pt x="f109" y="f104"/>
                </a:cubicBezTo>
                <a:lnTo>
                  <a:pt x="f109" y="f36"/>
                </a:lnTo>
                <a:cubicBezTo>
                  <a:pt x="f111" y="f103"/>
                  <a:pt x="f112" y="f100"/>
                  <a:pt x="f113" y="f100"/>
                </a:cubicBezTo>
                <a:lnTo>
                  <a:pt x="f7" y="f100"/>
                </a:lnTo>
                <a:lnTo>
                  <a:pt x="f114" y="f115"/>
                </a:lnTo>
                <a:cubicBezTo>
                  <a:pt x="f3" y="f116"/>
                  <a:pt x="f111" y="f117"/>
                  <a:pt x="f118" y="f119"/>
                </a:cubicBezTo>
                <a:lnTo>
                  <a:pt x="f107" y="f120"/>
                </a:lnTo>
                <a:cubicBezTo>
                  <a:pt x="f121" y="f122"/>
                  <a:pt x="f123" y="f93"/>
                  <a:pt x="f92" y="f93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1050">
              <a:solidFill>
                <a:schemeClr val="tx1"/>
              </a:solidFill>
              <a:cs typeface="B Nazanin" panose="00000700000000000000" pitchFamily="2" charset="-78"/>
            </a:endParaRPr>
          </a:p>
        </p:txBody>
      </p:sp>
      <p:grpSp>
        <p:nvGrpSpPr>
          <p:cNvPr id="35" name="Google Shape;10118;p74">
            <a:extLst>
              <a:ext uri="{FF2B5EF4-FFF2-40B4-BE49-F238E27FC236}">
                <a16:creationId xmlns:a16="http://schemas.microsoft.com/office/drawing/2014/main" id="{C2416D16-146F-2DF4-61D2-5CD429F60033}"/>
              </a:ext>
            </a:extLst>
          </p:cNvPr>
          <p:cNvGrpSpPr/>
          <p:nvPr/>
        </p:nvGrpSpPr>
        <p:grpSpPr>
          <a:xfrm>
            <a:off x="7102721" y="2203766"/>
            <a:ext cx="350645" cy="379421"/>
            <a:chOff x="8474320" y="2073136"/>
            <a:chExt cx="350645" cy="379421"/>
          </a:xfrm>
          <a:solidFill>
            <a:schemeClr val="bg2"/>
          </a:solidFill>
        </p:grpSpPr>
        <p:sp>
          <p:nvSpPr>
            <p:cNvPr id="36" name="Google Shape;10119;p74">
              <a:extLst>
                <a:ext uri="{FF2B5EF4-FFF2-40B4-BE49-F238E27FC236}">
                  <a16:creationId xmlns:a16="http://schemas.microsoft.com/office/drawing/2014/main" id="{CD067CC7-D517-2939-8AD3-3ACCF5C23B09}"/>
                </a:ext>
              </a:extLst>
            </p:cNvPr>
            <p:cNvSpPr/>
            <p:nvPr/>
          </p:nvSpPr>
          <p:spPr>
            <a:xfrm>
              <a:off x="8474320" y="2353190"/>
              <a:ext cx="101205" cy="993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2"/>
                <a:gd name="f4" fmla="val 3309"/>
                <a:gd name="f5" fmla="val 1796"/>
                <a:gd name="f6" fmla="val 851"/>
                <a:gd name="f7" fmla="val 2048"/>
                <a:gd name="f8" fmla="val 2237"/>
                <a:gd name="f9" fmla="val 1071"/>
                <a:gd name="f10" fmla="val 1260"/>
                <a:gd name="f11" fmla="val 1449"/>
                <a:gd name="f12" fmla="val 1701"/>
                <a:gd name="f13" fmla="val 1576"/>
                <a:gd name="f14" fmla="val 1418"/>
                <a:gd name="f15" fmla="val 1481"/>
                <a:gd name="f16" fmla="val 1008"/>
                <a:gd name="f17" fmla="val 2079"/>
                <a:gd name="f18" fmla="val 2741"/>
                <a:gd name="f19" fmla="val 536"/>
                <a:gd name="f20" fmla="val 3308"/>
                <a:gd name="f21" fmla="val 1229"/>
                <a:gd name="f22" fmla="val 2332"/>
                <a:gd name="f23" fmla="val 2993"/>
                <a:gd name="f24" fmla="*/ f0 1 3592"/>
                <a:gd name="f25" fmla="*/ f1 1 3309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3592"/>
                <a:gd name="f32" fmla="*/ f29 1 3309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3592" h="3309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5"/>
                    <a:pt x="f14" y="f10"/>
                  </a:cubicBezTo>
                  <a:cubicBezTo>
                    <a:pt x="f14" y="f16"/>
                    <a:pt x="f13" y="f6"/>
                    <a:pt x="f5" y="f6"/>
                  </a:cubicBezTo>
                  <a:close/>
                  <a:moveTo>
                    <a:pt x="f2" y="f2"/>
                  </a:moveTo>
                  <a:lnTo>
                    <a:pt x="f2" y="f17"/>
                  </a:lnTo>
                  <a:cubicBezTo>
                    <a:pt x="f2" y="f18"/>
                    <a:pt x="f19" y="f20"/>
                    <a:pt x="f21" y="f20"/>
                  </a:cubicBezTo>
                  <a:lnTo>
                    <a:pt x="f22" y="f20"/>
                  </a:lnTo>
                  <a:cubicBezTo>
                    <a:pt x="f23" y="f20"/>
                    <a:pt x="f3" y="f18"/>
                    <a:pt x="f3" y="f17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7" name="Google Shape;10120;p74">
              <a:extLst>
                <a:ext uri="{FF2B5EF4-FFF2-40B4-BE49-F238E27FC236}">
                  <a16:creationId xmlns:a16="http://schemas.microsoft.com/office/drawing/2014/main" id="{AECF3D37-2240-5247-477A-D1E13DC7E235}"/>
                </a:ext>
              </a:extLst>
            </p:cNvPr>
            <p:cNvSpPr/>
            <p:nvPr/>
          </p:nvSpPr>
          <p:spPr>
            <a:xfrm>
              <a:off x="8475189" y="2073136"/>
              <a:ext cx="101233" cy="2554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3"/>
                <a:gd name="f4" fmla="val 8508"/>
                <a:gd name="f5" fmla="val 1734"/>
                <a:gd name="f6" fmla="val 1607"/>
                <a:gd name="f7" fmla="val 1923"/>
                <a:gd name="f8" fmla="val 2175"/>
                <a:gd name="f9" fmla="val 1797"/>
                <a:gd name="f10" fmla="val 2049"/>
                <a:gd name="f11" fmla="val 7278"/>
                <a:gd name="f12" fmla="val 7499"/>
                <a:gd name="f13" fmla="val 1986"/>
                <a:gd name="f14" fmla="val 7656"/>
                <a:gd name="f15" fmla="val 1513"/>
                <a:gd name="f16" fmla="val 1356"/>
                <a:gd name="f17" fmla="val 7467"/>
                <a:gd name="f18" fmla="val 1545"/>
                <a:gd name="f19" fmla="val 1230"/>
                <a:gd name="f20" fmla="val 1"/>
                <a:gd name="f21" fmla="val 568"/>
                <a:gd name="f22" fmla="val 536"/>
                <a:gd name="f23" fmla="val 1198"/>
                <a:gd name="f24" fmla="val 8507"/>
                <a:gd name="f25" fmla="val 3561"/>
                <a:gd name="f26" fmla="val 2994"/>
                <a:gd name="f27" fmla="val 2332"/>
                <a:gd name="f28" fmla="*/ f0 1 3593"/>
                <a:gd name="f29" fmla="*/ f1 1 8508"/>
                <a:gd name="f30" fmla="val f2"/>
                <a:gd name="f31" fmla="val f3"/>
                <a:gd name="f32" fmla="val f4"/>
                <a:gd name="f33" fmla="+- f32 0 f30"/>
                <a:gd name="f34" fmla="+- f31 0 f30"/>
                <a:gd name="f35" fmla="*/ f34 1 3593"/>
                <a:gd name="f36" fmla="*/ f33 1 8508"/>
                <a:gd name="f37" fmla="*/ f30 1 f35"/>
                <a:gd name="f38" fmla="*/ f31 1 f35"/>
                <a:gd name="f39" fmla="*/ f30 1 f36"/>
                <a:gd name="f40" fmla="*/ f32 1 f36"/>
                <a:gd name="f41" fmla="*/ f37 f28 1"/>
                <a:gd name="f42" fmla="*/ f38 f28 1"/>
                <a:gd name="f43" fmla="*/ f40 f29 1"/>
                <a:gd name="f44" fmla="*/ f39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1" t="f44" r="f42" b="f43"/>
              <a:pathLst>
                <a:path w="3593" h="850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13" y="f14"/>
                    <a:pt x="f5" y="f14"/>
                  </a:cubicBezTo>
                  <a:cubicBezTo>
                    <a:pt x="f15" y="f14"/>
                    <a:pt x="f16" y="f17"/>
                    <a:pt x="f16" y="f11"/>
                  </a:cubicBezTo>
                  <a:lnTo>
                    <a:pt x="f16" y="f10"/>
                  </a:lnTo>
                  <a:cubicBezTo>
                    <a:pt x="f16" y="f9"/>
                    <a:pt x="f18" y="f6"/>
                    <a:pt x="f5" y="f6"/>
                  </a:cubicBezTo>
                  <a:close/>
                  <a:moveTo>
                    <a:pt x="f19" y="f20"/>
                  </a:moveTo>
                  <a:cubicBezTo>
                    <a:pt x="f21" y="f20"/>
                    <a:pt x="f20" y="f22"/>
                    <a:pt x="f20" y="f23"/>
                  </a:cubicBezTo>
                  <a:lnTo>
                    <a:pt x="f20" y="f24"/>
                  </a:lnTo>
                  <a:lnTo>
                    <a:pt x="f3" y="f24"/>
                  </a:lnTo>
                  <a:lnTo>
                    <a:pt x="f3" y="f23"/>
                  </a:lnTo>
                  <a:cubicBezTo>
                    <a:pt x="f25" y="f22"/>
                    <a:pt x="f26" y="f20"/>
                    <a:pt x="f27" y="f2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8" name="Google Shape;10121;p74">
              <a:extLst>
                <a:ext uri="{FF2B5EF4-FFF2-40B4-BE49-F238E27FC236}">
                  <a16:creationId xmlns:a16="http://schemas.microsoft.com/office/drawing/2014/main" id="{D0C9415B-A6C4-0B2A-2212-132964B678EC}"/>
                </a:ext>
              </a:extLst>
            </p:cNvPr>
            <p:cNvSpPr/>
            <p:nvPr/>
          </p:nvSpPr>
          <p:spPr>
            <a:xfrm>
              <a:off x="8598596" y="2353190"/>
              <a:ext cx="101205" cy="993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2"/>
                <a:gd name="f4" fmla="val 3309"/>
                <a:gd name="f5" fmla="val 1796"/>
                <a:gd name="f6" fmla="val 851"/>
                <a:gd name="f7" fmla="val 2048"/>
                <a:gd name="f8" fmla="val 2205"/>
                <a:gd name="f9" fmla="val 1071"/>
                <a:gd name="f10" fmla="val 1260"/>
                <a:gd name="f11" fmla="val 1449"/>
                <a:gd name="f12" fmla="val 2016"/>
                <a:gd name="f13" fmla="val 1701"/>
                <a:gd name="f14" fmla="val 1575"/>
                <a:gd name="f15" fmla="val 1386"/>
                <a:gd name="f16" fmla="val 1481"/>
                <a:gd name="f17" fmla="val 1008"/>
                <a:gd name="f18" fmla="val 2079"/>
                <a:gd name="f19" fmla="val 2741"/>
                <a:gd name="f20" fmla="val 536"/>
                <a:gd name="f21" fmla="val 3308"/>
                <a:gd name="f22" fmla="val 2363"/>
                <a:gd name="f23" fmla="val 3025"/>
                <a:gd name="f24" fmla="*/ f0 1 3592"/>
                <a:gd name="f25" fmla="*/ f1 1 3309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3592"/>
                <a:gd name="f32" fmla="*/ f29 1 3309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3592" h="3309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5" y="f13"/>
                  </a:cubicBezTo>
                  <a:cubicBezTo>
                    <a:pt x="f14" y="f13"/>
                    <a:pt x="f15" y="f16"/>
                    <a:pt x="f15" y="f10"/>
                  </a:cubicBezTo>
                  <a:cubicBezTo>
                    <a:pt x="f15" y="f17"/>
                    <a:pt x="f14" y="f6"/>
                    <a:pt x="f5" y="f6"/>
                  </a:cubicBezTo>
                  <a:close/>
                  <a:moveTo>
                    <a:pt x="f2" y="f2"/>
                  </a:moveTo>
                  <a:lnTo>
                    <a:pt x="f2" y="f18"/>
                  </a:lnTo>
                  <a:cubicBezTo>
                    <a:pt x="f2" y="f19"/>
                    <a:pt x="f20" y="f21"/>
                    <a:pt x="f10" y="f21"/>
                  </a:cubicBezTo>
                  <a:lnTo>
                    <a:pt x="f22" y="f21"/>
                  </a:lnTo>
                  <a:cubicBezTo>
                    <a:pt x="f23" y="f21"/>
                    <a:pt x="f3" y="f19"/>
                    <a:pt x="f3" y="f18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9" name="Google Shape;10122;p74">
              <a:extLst>
                <a:ext uri="{FF2B5EF4-FFF2-40B4-BE49-F238E27FC236}">
                  <a16:creationId xmlns:a16="http://schemas.microsoft.com/office/drawing/2014/main" id="{D001B0E9-9159-BEFE-6316-89AA3E33C163}"/>
                </a:ext>
              </a:extLst>
            </p:cNvPr>
            <p:cNvSpPr/>
            <p:nvPr/>
          </p:nvSpPr>
          <p:spPr>
            <a:xfrm>
              <a:off x="8598596" y="2073136"/>
              <a:ext cx="101205" cy="2554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2"/>
                <a:gd name="f4" fmla="val 8508"/>
                <a:gd name="f5" fmla="val 1796"/>
                <a:gd name="f6" fmla="val 1607"/>
                <a:gd name="f7" fmla="val 2048"/>
                <a:gd name="f8" fmla="val 2205"/>
                <a:gd name="f9" fmla="val 1797"/>
                <a:gd name="f10" fmla="val 2049"/>
                <a:gd name="f11" fmla="val 7278"/>
                <a:gd name="f12" fmla="val 7499"/>
                <a:gd name="f13" fmla="val 2016"/>
                <a:gd name="f14" fmla="val 7656"/>
                <a:gd name="f15" fmla="val 1386"/>
                <a:gd name="f16" fmla="val 7467"/>
                <a:gd name="f17" fmla="val 1575"/>
                <a:gd name="f18" fmla="val 1260"/>
                <a:gd name="f19" fmla="val 1"/>
                <a:gd name="f20" fmla="val 599"/>
                <a:gd name="f21" fmla="val 536"/>
                <a:gd name="f22" fmla="val 1198"/>
                <a:gd name="f23" fmla="val 8507"/>
                <a:gd name="f24" fmla="val 3025"/>
                <a:gd name="f25" fmla="val 2363"/>
                <a:gd name="f26" fmla="*/ f0 1 3592"/>
                <a:gd name="f27" fmla="*/ f1 1 8508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3592"/>
                <a:gd name="f34" fmla="*/ f31 1 8508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3592" h="850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13" y="f14"/>
                    <a:pt x="f5" y="f14"/>
                  </a:cubicBezTo>
                  <a:cubicBezTo>
                    <a:pt x="f6" y="f14"/>
                    <a:pt x="f15" y="f16"/>
                    <a:pt x="f15" y="f11"/>
                  </a:cubicBezTo>
                  <a:lnTo>
                    <a:pt x="f15" y="f10"/>
                  </a:lnTo>
                  <a:cubicBezTo>
                    <a:pt x="f15" y="f9"/>
                    <a:pt x="f17" y="f6"/>
                    <a:pt x="f5" y="f6"/>
                  </a:cubicBezTo>
                  <a:close/>
                  <a:moveTo>
                    <a:pt x="f18" y="f19"/>
                  </a:moveTo>
                  <a:cubicBezTo>
                    <a:pt x="f20" y="f19"/>
                    <a:pt x="f2" y="f21"/>
                    <a:pt x="f2" y="f22"/>
                  </a:cubicBezTo>
                  <a:lnTo>
                    <a:pt x="f2" y="f23"/>
                  </a:lnTo>
                  <a:lnTo>
                    <a:pt x="f3" y="f23"/>
                  </a:lnTo>
                  <a:lnTo>
                    <a:pt x="f3" y="f22"/>
                  </a:lnTo>
                  <a:cubicBezTo>
                    <a:pt x="f3" y="f21"/>
                    <a:pt x="f24" y="f19"/>
                    <a:pt x="f25" y="f19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0" name="Google Shape;10123;p74">
              <a:extLst>
                <a:ext uri="{FF2B5EF4-FFF2-40B4-BE49-F238E27FC236}">
                  <a16:creationId xmlns:a16="http://schemas.microsoft.com/office/drawing/2014/main" id="{07831A45-F7B3-D575-0C3B-718559384900}"/>
                </a:ext>
              </a:extLst>
            </p:cNvPr>
            <p:cNvSpPr/>
            <p:nvPr/>
          </p:nvSpPr>
          <p:spPr>
            <a:xfrm>
              <a:off x="8721986" y="2353190"/>
              <a:ext cx="101205" cy="993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2"/>
                <a:gd name="f4" fmla="val 3309"/>
                <a:gd name="f5" fmla="val 1828"/>
                <a:gd name="f6" fmla="val 851"/>
                <a:gd name="f7" fmla="val 2080"/>
                <a:gd name="f8" fmla="val 2269"/>
                <a:gd name="f9" fmla="val 1071"/>
                <a:gd name="f10" fmla="val 1260"/>
                <a:gd name="f11" fmla="val 1449"/>
                <a:gd name="f12" fmla="val 1701"/>
                <a:gd name="f13" fmla="val 1607"/>
                <a:gd name="f14" fmla="val 1450"/>
                <a:gd name="f15" fmla="val 1481"/>
                <a:gd name="f16" fmla="val 1008"/>
                <a:gd name="f17" fmla="val 2079"/>
                <a:gd name="f18" fmla="val 32"/>
                <a:gd name="f19" fmla="val 2741"/>
                <a:gd name="f20" fmla="val 567"/>
                <a:gd name="f21" fmla="val 3308"/>
                <a:gd name="f22" fmla="val 1261"/>
                <a:gd name="f23" fmla="val 2363"/>
                <a:gd name="f24" fmla="val 3025"/>
                <a:gd name="f25" fmla="*/ f0 1 3592"/>
                <a:gd name="f26" fmla="*/ f1 1 3309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3592"/>
                <a:gd name="f33" fmla="*/ f30 1 3309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3592" h="3309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5"/>
                    <a:pt x="f14" y="f10"/>
                  </a:cubicBezTo>
                  <a:cubicBezTo>
                    <a:pt x="f14" y="f16"/>
                    <a:pt x="f13" y="f6"/>
                    <a:pt x="f5" y="f6"/>
                  </a:cubicBezTo>
                  <a:close/>
                  <a:moveTo>
                    <a:pt x="f2" y="f2"/>
                  </a:moveTo>
                  <a:lnTo>
                    <a:pt x="f2" y="f17"/>
                  </a:lnTo>
                  <a:lnTo>
                    <a:pt x="f18" y="f17"/>
                  </a:lnTo>
                  <a:cubicBezTo>
                    <a:pt x="f18" y="f19"/>
                    <a:pt x="f20" y="f21"/>
                    <a:pt x="f22" y="f21"/>
                  </a:cubicBezTo>
                  <a:lnTo>
                    <a:pt x="f23" y="f21"/>
                  </a:lnTo>
                  <a:cubicBezTo>
                    <a:pt x="f24" y="f21"/>
                    <a:pt x="f3" y="f19"/>
                    <a:pt x="f3" y="f17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1" name="Google Shape;10124;p74">
              <a:extLst>
                <a:ext uri="{FF2B5EF4-FFF2-40B4-BE49-F238E27FC236}">
                  <a16:creationId xmlns:a16="http://schemas.microsoft.com/office/drawing/2014/main" id="{1F97E8A9-2D54-1430-87AE-42499489B837}"/>
                </a:ext>
              </a:extLst>
            </p:cNvPr>
            <p:cNvSpPr/>
            <p:nvPr/>
          </p:nvSpPr>
          <p:spPr>
            <a:xfrm>
              <a:off x="8723760" y="2073136"/>
              <a:ext cx="101205" cy="2554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2"/>
                <a:gd name="f4" fmla="val 8508"/>
                <a:gd name="f5" fmla="val 1733"/>
                <a:gd name="f6" fmla="val 1607"/>
                <a:gd name="f7" fmla="val 1922"/>
                <a:gd name="f8" fmla="val 2174"/>
                <a:gd name="f9" fmla="val 1797"/>
                <a:gd name="f10" fmla="val 2049"/>
                <a:gd name="f11" fmla="val 7278"/>
                <a:gd name="f12" fmla="val 7499"/>
                <a:gd name="f13" fmla="val 1985"/>
                <a:gd name="f14" fmla="val 7656"/>
                <a:gd name="f15" fmla="val 1513"/>
                <a:gd name="f16" fmla="val 1355"/>
                <a:gd name="f17" fmla="val 7467"/>
                <a:gd name="f18" fmla="val 1544"/>
                <a:gd name="f19" fmla="val 1229"/>
                <a:gd name="f20" fmla="val 1"/>
                <a:gd name="f21" fmla="val 567"/>
                <a:gd name="f22" fmla="val 536"/>
                <a:gd name="f23" fmla="val 1198"/>
                <a:gd name="f24" fmla="val 8507"/>
                <a:gd name="f25" fmla="val 3560"/>
                <a:gd name="f26" fmla="val 2993"/>
                <a:gd name="f27" fmla="val 2332"/>
                <a:gd name="f28" fmla="*/ f0 1 3592"/>
                <a:gd name="f29" fmla="*/ f1 1 8508"/>
                <a:gd name="f30" fmla="val f2"/>
                <a:gd name="f31" fmla="val f3"/>
                <a:gd name="f32" fmla="val f4"/>
                <a:gd name="f33" fmla="+- f32 0 f30"/>
                <a:gd name="f34" fmla="+- f31 0 f30"/>
                <a:gd name="f35" fmla="*/ f34 1 3592"/>
                <a:gd name="f36" fmla="*/ f33 1 8508"/>
                <a:gd name="f37" fmla="*/ f30 1 f35"/>
                <a:gd name="f38" fmla="*/ f31 1 f35"/>
                <a:gd name="f39" fmla="*/ f30 1 f36"/>
                <a:gd name="f40" fmla="*/ f32 1 f36"/>
                <a:gd name="f41" fmla="*/ f37 f28 1"/>
                <a:gd name="f42" fmla="*/ f38 f28 1"/>
                <a:gd name="f43" fmla="*/ f40 f29 1"/>
                <a:gd name="f44" fmla="*/ f39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1" t="f44" r="f42" b="f43"/>
              <a:pathLst>
                <a:path w="3592" h="850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13" y="f14"/>
                    <a:pt x="f5" y="f14"/>
                  </a:cubicBezTo>
                  <a:cubicBezTo>
                    <a:pt x="f15" y="f14"/>
                    <a:pt x="f16" y="f17"/>
                    <a:pt x="f16" y="f11"/>
                  </a:cubicBezTo>
                  <a:lnTo>
                    <a:pt x="f16" y="f10"/>
                  </a:lnTo>
                  <a:cubicBezTo>
                    <a:pt x="f16" y="f9"/>
                    <a:pt x="f18" y="f6"/>
                    <a:pt x="f5" y="f6"/>
                  </a:cubicBezTo>
                  <a:close/>
                  <a:moveTo>
                    <a:pt x="f19" y="f20"/>
                  </a:moveTo>
                  <a:cubicBezTo>
                    <a:pt x="f21" y="f20"/>
                    <a:pt x="f2" y="f22"/>
                    <a:pt x="f2" y="f23"/>
                  </a:cubicBezTo>
                  <a:lnTo>
                    <a:pt x="f2" y="f24"/>
                  </a:lnTo>
                  <a:lnTo>
                    <a:pt x="f3" y="f24"/>
                  </a:lnTo>
                  <a:lnTo>
                    <a:pt x="f3" y="f23"/>
                  </a:lnTo>
                  <a:cubicBezTo>
                    <a:pt x="f25" y="f22"/>
                    <a:pt x="f26" y="f20"/>
                    <a:pt x="f27" y="f2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42" name="Google Shape;10129;p74">
            <a:extLst>
              <a:ext uri="{FF2B5EF4-FFF2-40B4-BE49-F238E27FC236}">
                <a16:creationId xmlns:a16="http://schemas.microsoft.com/office/drawing/2014/main" id="{B338E91E-2F3E-C917-B7BD-16CFADF0DD39}"/>
              </a:ext>
            </a:extLst>
          </p:cNvPr>
          <p:cNvGrpSpPr/>
          <p:nvPr/>
        </p:nvGrpSpPr>
        <p:grpSpPr>
          <a:xfrm>
            <a:off x="4494687" y="1340975"/>
            <a:ext cx="427692" cy="535545"/>
            <a:chOff x="5866287" y="1210345"/>
            <a:chExt cx="427692" cy="535545"/>
          </a:xfrm>
          <a:solidFill>
            <a:schemeClr val="bg2"/>
          </a:solidFill>
        </p:grpSpPr>
        <p:sp>
          <p:nvSpPr>
            <p:cNvPr id="43" name="Google Shape;10130;p74">
              <a:extLst>
                <a:ext uri="{FF2B5EF4-FFF2-40B4-BE49-F238E27FC236}">
                  <a16:creationId xmlns:a16="http://schemas.microsoft.com/office/drawing/2014/main" id="{7BCB542E-61D9-EAE6-228A-AB6A6395D36C}"/>
                </a:ext>
              </a:extLst>
            </p:cNvPr>
            <p:cNvSpPr/>
            <p:nvPr/>
          </p:nvSpPr>
          <p:spPr>
            <a:xfrm>
              <a:off x="5866287" y="1522594"/>
              <a:ext cx="427692" cy="15286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807"/>
                <a:gd name="f4" fmla="val 3624"/>
                <a:gd name="f5" fmla="val 2111"/>
                <a:gd name="f6" fmla="val 1"/>
                <a:gd name="f7" fmla="val 945"/>
                <a:gd name="f8" fmla="val 946"/>
                <a:gd name="f9" fmla="val 2080"/>
                <a:gd name="f10" fmla="val 3183"/>
                <a:gd name="f11" fmla="val 3435"/>
                <a:gd name="f12" fmla="val 221"/>
                <a:gd name="f13" fmla="val 441"/>
                <a:gd name="f14" fmla="val 10365"/>
                <a:gd name="f15" fmla="val 10618"/>
                <a:gd name="f16" fmla="val 9861"/>
                <a:gd name="f17" fmla="val 8727"/>
                <a:gd name="f18" fmla="*/ f0 1 10807"/>
                <a:gd name="f19" fmla="*/ f1 1 3624"/>
                <a:gd name="f20" fmla="val f2"/>
                <a:gd name="f21" fmla="val f3"/>
                <a:gd name="f22" fmla="val f4"/>
                <a:gd name="f23" fmla="+- f22 0 f20"/>
                <a:gd name="f24" fmla="+- f21 0 f20"/>
                <a:gd name="f25" fmla="*/ f24 1 10807"/>
                <a:gd name="f26" fmla="*/ f23 1 3624"/>
                <a:gd name="f27" fmla="*/ f20 1 f25"/>
                <a:gd name="f28" fmla="*/ f21 1 f25"/>
                <a:gd name="f29" fmla="*/ f20 1 f26"/>
                <a:gd name="f30" fmla="*/ f22 1 f26"/>
                <a:gd name="f31" fmla="*/ f27 f18 1"/>
                <a:gd name="f32" fmla="*/ f28 f18 1"/>
                <a:gd name="f33" fmla="*/ f30 f19 1"/>
                <a:gd name="f34" fmla="*/ f29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10807" h="3624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2" y="f11"/>
                    <a:pt x="f12" y="f4"/>
                    <a:pt x="f13" y="f4"/>
                  </a:cubicBezTo>
                  <a:lnTo>
                    <a:pt x="f14" y="f4"/>
                  </a:lnTo>
                  <a:cubicBezTo>
                    <a:pt x="f15" y="f4"/>
                    <a:pt x="f3" y="f11"/>
                    <a:pt x="f3" y="f10"/>
                  </a:cubicBezTo>
                  <a:lnTo>
                    <a:pt x="f3" y="f9"/>
                  </a:lnTo>
                  <a:cubicBezTo>
                    <a:pt x="f3" y="f8"/>
                    <a:pt x="f16" y="f6"/>
                    <a:pt x="f17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4" name="Google Shape;10131;p74">
              <a:extLst>
                <a:ext uri="{FF2B5EF4-FFF2-40B4-BE49-F238E27FC236}">
                  <a16:creationId xmlns:a16="http://schemas.microsoft.com/office/drawing/2014/main" id="{21C148CD-5808-287E-06D1-C5FB111AE824}"/>
                </a:ext>
              </a:extLst>
            </p:cNvPr>
            <p:cNvSpPr/>
            <p:nvPr/>
          </p:nvSpPr>
          <p:spPr>
            <a:xfrm>
              <a:off x="5901190" y="1709955"/>
              <a:ext cx="360374" cy="3593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106"/>
                <a:gd name="f4" fmla="val 852"/>
                <a:gd name="f5" fmla="val 1"/>
                <a:gd name="f6" fmla="val 442"/>
                <a:gd name="f7" fmla="val 694"/>
                <a:gd name="f8" fmla="val 190"/>
                <a:gd name="f9" fmla="val 851"/>
                <a:gd name="f10" fmla="val 8696"/>
                <a:gd name="f11" fmla="val 8948"/>
                <a:gd name="f12" fmla="val 9105"/>
                <a:gd name="f13" fmla="val 631"/>
                <a:gd name="f14" fmla="*/ f0 1 9106"/>
                <a:gd name="f15" fmla="*/ f1 1 852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9106"/>
                <a:gd name="f22" fmla="*/ f19 1 852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9106" h="852">
                  <a:moveTo>
                    <a:pt x="f2" y="f5"/>
                  </a:moveTo>
                  <a:lnTo>
                    <a:pt x="f2" y="f6"/>
                  </a:lnTo>
                  <a:cubicBezTo>
                    <a:pt x="f2" y="f7"/>
                    <a:pt x="f8" y="f9"/>
                    <a:pt x="f6" y="f9"/>
                  </a:cubicBezTo>
                  <a:lnTo>
                    <a:pt x="f10" y="f9"/>
                  </a:lnTo>
                  <a:cubicBezTo>
                    <a:pt x="f11" y="f9"/>
                    <a:pt x="f12" y="f13"/>
                    <a:pt x="f12" y="f6"/>
                  </a:cubicBezTo>
                  <a:lnTo>
                    <a:pt x="f12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5" name="Google Shape;10132;p74">
              <a:extLst>
                <a:ext uri="{FF2B5EF4-FFF2-40B4-BE49-F238E27FC236}">
                  <a16:creationId xmlns:a16="http://schemas.microsoft.com/office/drawing/2014/main" id="{637D41CD-C07E-75A6-EF6A-1DE838D00E2E}"/>
                </a:ext>
              </a:extLst>
            </p:cNvPr>
            <p:cNvSpPr/>
            <p:nvPr/>
          </p:nvSpPr>
          <p:spPr>
            <a:xfrm>
              <a:off x="5964786" y="1210345"/>
              <a:ext cx="229422" cy="27910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797"/>
                <a:gd name="f4" fmla="val 6617"/>
                <a:gd name="f5" fmla="val 2930"/>
                <a:gd name="f6" fmla="val 1292"/>
                <a:gd name="f7" fmla="val 2867"/>
                <a:gd name="f8" fmla="val 32"/>
                <a:gd name="f9" fmla="val 3812"/>
                <a:gd name="f10" fmla="val 504"/>
                <a:gd name="f11" fmla="val 4694"/>
                <a:gd name="f12" fmla="val 1260"/>
                <a:gd name="f13" fmla="val 5230"/>
                <a:gd name="f14" fmla="val 6616"/>
                <a:gd name="f15" fmla="val 4568"/>
                <a:gd name="f16" fmla="val 5356"/>
                <a:gd name="f17" fmla="val 4505"/>
                <a:gd name="f18" fmla="*/ f0 1 5797"/>
                <a:gd name="f19" fmla="*/ f1 1 6617"/>
                <a:gd name="f20" fmla="val f2"/>
                <a:gd name="f21" fmla="val f3"/>
                <a:gd name="f22" fmla="val f4"/>
                <a:gd name="f23" fmla="+- f22 0 f20"/>
                <a:gd name="f24" fmla="+- f21 0 f20"/>
                <a:gd name="f25" fmla="*/ f24 1 5797"/>
                <a:gd name="f26" fmla="*/ f23 1 6617"/>
                <a:gd name="f27" fmla="*/ f20 1 f25"/>
                <a:gd name="f28" fmla="*/ f21 1 f25"/>
                <a:gd name="f29" fmla="*/ f20 1 f26"/>
                <a:gd name="f30" fmla="*/ f22 1 f26"/>
                <a:gd name="f31" fmla="*/ f27 f18 1"/>
                <a:gd name="f32" fmla="*/ f28 f18 1"/>
                <a:gd name="f33" fmla="*/ f30 f19 1"/>
                <a:gd name="f34" fmla="*/ f29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5797" h="6617">
                  <a:moveTo>
                    <a:pt x="f5" y="f2"/>
                  </a:moveTo>
                  <a:cubicBezTo>
                    <a:pt x="f6" y="f2"/>
                    <a:pt x="f2" y="f6"/>
                    <a:pt x="f2" y="f7"/>
                  </a:cubicBezTo>
                  <a:cubicBezTo>
                    <a:pt x="f8" y="f9"/>
                    <a:pt x="f10" y="f11"/>
                    <a:pt x="f12" y="f13"/>
                  </a:cubicBezTo>
                  <a:lnTo>
                    <a:pt x="f12" y="f14"/>
                  </a:lnTo>
                  <a:lnTo>
                    <a:pt x="f15" y="f14"/>
                  </a:lnTo>
                  <a:lnTo>
                    <a:pt x="f15" y="f13"/>
                  </a:lnTo>
                  <a:cubicBezTo>
                    <a:pt x="f16" y="f11"/>
                    <a:pt x="f3" y="f9"/>
                    <a:pt x="f3" y="f7"/>
                  </a:cubicBezTo>
                  <a:cubicBezTo>
                    <a:pt x="f3" y="f12"/>
                    <a:pt x="f17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46" name="Google Shape;10154;p74">
            <a:extLst>
              <a:ext uri="{FF2B5EF4-FFF2-40B4-BE49-F238E27FC236}">
                <a16:creationId xmlns:a16="http://schemas.microsoft.com/office/drawing/2014/main" id="{D4CF3B00-11C8-2E99-B606-166815AD5DB0}"/>
              </a:ext>
            </a:extLst>
          </p:cNvPr>
          <p:cNvGrpSpPr/>
          <p:nvPr/>
        </p:nvGrpSpPr>
        <p:grpSpPr>
          <a:xfrm>
            <a:off x="4571882" y="2860973"/>
            <a:ext cx="392752" cy="418456"/>
            <a:chOff x="5943481" y="2730343"/>
            <a:chExt cx="392752" cy="418456"/>
          </a:xfrm>
          <a:solidFill>
            <a:schemeClr val="bg2"/>
          </a:solidFill>
        </p:grpSpPr>
        <p:sp>
          <p:nvSpPr>
            <p:cNvPr id="47" name="Google Shape;10155;p74">
              <a:extLst>
                <a:ext uri="{FF2B5EF4-FFF2-40B4-BE49-F238E27FC236}">
                  <a16:creationId xmlns:a16="http://schemas.microsoft.com/office/drawing/2014/main" id="{C1925259-FFFF-9F5A-5326-452013D4ACC1}"/>
                </a:ext>
              </a:extLst>
            </p:cNvPr>
            <p:cNvSpPr/>
            <p:nvPr/>
          </p:nvSpPr>
          <p:spPr>
            <a:xfrm>
              <a:off x="5989402" y="2730343"/>
              <a:ext cx="292132" cy="41845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421"/>
                <a:gd name="f4" fmla="val 12662"/>
                <a:gd name="f5" fmla="val 4821"/>
                <a:gd name="f6" fmla="val 1666"/>
                <a:gd name="f7" fmla="val 5073"/>
                <a:gd name="f8" fmla="val 5262"/>
                <a:gd name="f9" fmla="val 1886"/>
                <a:gd name="f10" fmla="val 2075"/>
                <a:gd name="f11" fmla="val 2359"/>
                <a:gd name="f12" fmla="val 5734"/>
                <a:gd name="f13" fmla="val 2485"/>
                <a:gd name="f14" fmla="val 6081"/>
                <a:gd name="f15" fmla="val 2989"/>
                <a:gd name="f16" fmla="val 3525"/>
                <a:gd name="f17" fmla="val 3777"/>
                <a:gd name="f18" fmla="val 5892"/>
                <a:gd name="f19" fmla="val 3934"/>
                <a:gd name="f20" fmla="val 5640"/>
                <a:gd name="f21" fmla="val 5419"/>
                <a:gd name="f22" fmla="val 3714"/>
                <a:gd name="f23" fmla="val 3273"/>
                <a:gd name="f24" fmla="val 3084"/>
                <a:gd name="f25" fmla="val 4569"/>
                <a:gd name="f26" fmla="val 4411"/>
                <a:gd name="f27" fmla="val 4789"/>
                <a:gd name="f28" fmla="val 3997"/>
                <a:gd name="f29" fmla="val 5104"/>
                <a:gd name="f30" fmla="val 4249"/>
                <a:gd name="f31" fmla="val 5514"/>
                <a:gd name="f32" fmla="val 4564"/>
                <a:gd name="f33" fmla="val 4942"/>
                <a:gd name="f34" fmla="val 5604"/>
                <a:gd name="f35" fmla="val 6171"/>
                <a:gd name="f36" fmla="val 6612"/>
                <a:gd name="f37" fmla="val 6801"/>
                <a:gd name="f38" fmla="val 7085"/>
                <a:gd name="f39" fmla="val 7305"/>
                <a:gd name="f40" fmla="val 5041"/>
                <a:gd name="f41" fmla="val 7463"/>
                <a:gd name="f42" fmla="val 7274"/>
                <a:gd name="f43" fmla="val 3938"/>
                <a:gd name="f44" fmla="val 6644"/>
                <a:gd name="f45" fmla="val 3592"/>
                <a:gd name="f46" fmla="val 5383"/>
                <a:gd name="f47" fmla="val 3781"/>
                <a:gd name="f48" fmla="val 5194"/>
                <a:gd name="f49" fmla="val 4033"/>
                <a:gd name="f50" fmla="val 4253"/>
                <a:gd name="f51" fmla="val 5856"/>
                <a:gd name="f52" fmla="val 4632"/>
                <a:gd name="f53" fmla="val 6014"/>
                <a:gd name="f54" fmla="val 5824"/>
                <a:gd name="f55" fmla="val 4947"/>
                <a:gd name="f56" fmla="val 5131"/>
                <a:gd name="f57" fmla="val 4911"/>
                <a:gd name="f58" fmla="val 4159"/>
                <a:gd name="f59" fmla="val 4596"/>
                <a:gd name="f60" fmla="val 4186"/>
                <a:gd name="f61" fmla="val 2548"/>
                <a:gd name="f62" fmla="val 1823"/>
                <a:gd name="f63" fmla="val 9385"/>
                <a:gd name="f64" fmla="val 10235"/>
                <a:gd name="f65" fmla="val 4801"/>
                <a:gd name="f66" fmla="val 4498"/>
                <a:gd name="f67" fmla="val 4188"/>
                <a:gd name="f68" fmla="val 29"/>
                <a:gd name="f69" fmla="val 3875"/>
                <a:gd name="f70" fmla="val 91"/>
                <a:gd name="f71" fmla="val 2111"/>
                <a:gd name="f72" fmla="val 500"/>
                <a:gd name="f73" fmla="val 693"/>
                <a:gd name="f74" fmla="val 1949"/>
                <a:gd name="f75" fmla="val 378"/>
                <a:gd name="f76" fmla="val 5698"/>
                <a:gd name="f77" fmla="val 1008"/>
                <a:gd name="f78" fmla="val 7652"/>
                <a:gd name="f79" fmla="val 2773"/>
                <a:gd name="f80" fmla="val 8565"/>
                <a:gd name="f81" fmla="val 10582"/>
                <a:gd name="f82" fmla="val 11716"/>
                <a:gd name="f83" fmla="val 3718"/>
                <a:gd name="f84" fmla="val 12661"/>
                <a:gd name="f85" fmla="val 4852"/>
                <a:gd name="f86" fmla="val 5986"/>
                <a:gd name="f87" fmla="val 6963"/>
                <a:gd name="f88" fmla="val 8444"/>
                <a:gd name="f89" fmla="val 7778"/>
                <a:gd name="f90" fmla="val 9420"/>
                <a:gd name="f91" fmla="val 6234"/>
                <a:gd name="f92" fmla="val 4501"/>
                <a:gd name="f93" fmla="val 9392"/>
                <a:gd name="f94" fmla="val 2000"/>
                <a:gd name="f95" fmla="val 7308"/>
                <a:gd name="f96" fmla="*/ f0 1 9421"/>
                <a:gd name="f97" fmla="*/ f1 1 12662"/>
                <a:gd name="f98" fmla="val f2"/>
                <a:gd name="f99" fmla="val f3"/>
                <a:gd name="f100" fmla="val f4"/>
                <a:gd name="f101" fmla="+- f100 0 f98"/>
                <a:gd name="f102" fmla="+- f99 0 f98"/>
                <a:gd name="f103" fmla="*/ f102 1 9421"/>
                <a:gd name="f104" fmla="*/ f101 1 12662"/>
                <a:gd name="f105" fmla="*/ f98 1 f103"/>
                <a:gd name="f106" fmla="*/ f99 1 f103"/>
                <a:gd name="f107" fmla="*/ f98 1 f104"/>
                <a:gd name="f108" fmla="*/ f100 1 f104"/>
                <a:gd name="f109" fmla="*/ f105 f96 1"/>
                <a:gd name="f110" fmla="*/ f106 f96 1"/>
                <a:gd name="f111" fmla="*/ f108 f97 1"/>
                <a:gd name="f112" fmla="*/ f107 f9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9" t="f112" r="f110" b="f111"/>
              <a:pathLst>
                <a:path w="9421" h="12662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12" y="f13"/>
                    <a:pt x="f14" y="f15"/>
                    <a:pt x="f14" y="f16"/>
                  </a:cubicBezTo>
                  <a:cubicBezTo>
                    <a:pt x="f14" y="f17"/>
                    <a:pt x="f18" y="f19"/>
                    <a:pt x="f20" y="f19"/>
                  </a:cubicBezTo>
                  <a:cubicBezTo>
                    <a:pt x="f21" y="f19"/>
                    <a:pt x="f8" y="f22"/>
                    <a:pt x="f8" y="f16"/>
                  </a:cubicBezTo>
                  <a:cubicBezTo>
                    <a:pt x="f8" y="f23"/>
                    <a:pt x="f7" y="f24"/>
                    <a:pt x="f5" y="f24"/>
                  </a:cubicBezTo>
                  <a:cubicBezTo>
                    <a:pt x="f25" y="f24"/>
                    <a:pt x="f26" y="f23"/>
                    <a:pt x="f26" y="f16"/>
                  </a:cubicBezTo>
                  <a:cubicBezTo>
                    <a:pt x="f26" y="f17"/>
                    <a:pt x="f27" y="f28"/>
                    <a:pt x="f29" y="f30"/>
                  </a:cubicBezTo>
                  <a:cubicBezTo>
                    <a:pt x="f31" y="f32"/>
                    <a:pt x="f14" y="f33"/>
                    <a:pt x="f14" y="f34"/>
                  </a:cubicBezTo>
                  <a:cubicBezTo>
                    <a:pt x="f14" y="f35"/>
                    <a:pt x="f12" y="f36"/>
                    <a:pt x="f8" y="f37"/>
                  </a:cubicBezTo>
                  <a:lnTo>
                    <a:pt x="f8" y="f38"/>
                  </a:lnTo>
                  <a:cubicBezTo>
                    <a:pt x="f8" y="f39"/>
                    <a:pt x="f40" y="f41"/>
                    <a:pt x="f5" y="f41"/>
                  </a:cubicBezTo>
                  <a:cubicBezTo>
                    <a:pt x="f25" y="f41"/>
                    <a:pt x="f26" y="f42"/>
                    <a:pt x="f26" y="f38"/>
                  </a:cubicBezTo>
                  <a:lnTo>
                    <a:pt x="f26" y="f37"/>
                  </a:lnTo>
                  <a:cubicBezTo>
                    <a:pt x="f43" y="f44"/>
                    <a:pt x="f45" y="f35"/>
                    <a:pt x="f45" y="f34"/>
                  </a:cubicBezTo>
                  <a:cubicBezTo>
                    <a:pt x="f45" y="f46"/>
                    <a:pt x="f47" y="f48"/>
                    <a:pt x="f49" y="f48"/>
                  </a:cubicBezTo>
                  <a:cubicBezTo>
                    <a:pt x="f50" y="f48"/>
                    <a:pt x="f26" y="f46"/>
                    <a:pt x="f26" y="f34"/>
                  </a:cubicBezTo>
                  <a:cubicBezTo>
                    <a:pt x="f26" y="f51"/>
                    <a:pt x="f52" y="f53"/>
                    <a:pt x="f5" y="f53"/>
                  </a:cubicBezTo>
                  <a:cubicBezTo>
                    <a:pt x="f40" y="f53"/>
                    <a:pt x="f8" y="f54"/>
                    <a:pt x="f8" y="f34"/>
                  </a:cubicBezTo>
                  <a:cubicBezTo>
                    <a:pt x="f8" y="f46"/>
                    <a:pt x="f55" y="f56"/>
                    <a:pt x="f25" y="f57"/>
                  </a:cubicBezTo>
                  <a:cubicBezTo>
                    <a:pt x="f58" y="f59"/>
                    <a:pt x="f45" y="f60"/>
                    <a:pt x="f45" y="f16"/>
                  </a:cubicBezTo>
                  <a:cubicBezTo>
                    <a:pt x="f45" y="f15"/>
                    <a:pt x="f43" y="f61"/>
                    <a:pt x="f26" y="f11"/>
                  </a:cubicBezTo>
                  <a:lnTo>
                    <a:pt x="f26" y="f10"/>
                  </a:lnTo>
                  <a:cubicBezTo>
                    <a:pt x="f26" y="f62"/>
                    <a:pt x="f52" y="f6"/>
                    <a:pt x="f5" y="f6"/>
                  </a:cubicBezTo>
                  <a:close/>
                  <a:moveTo>
                    <a:pt x="f14" y="f63"/>
                  </a:moveTo>
                  <a:lnTo>
                    <a:pt x="f14" y="f64"/>
                  </a:lnTo>
                  <a:lnTo>
                    <a:pt x="f45" y="f64"/>
                  </a:lnTo>
                  <a:lnTo>
                    <a:pt x="f45" y="f63"/>
                  </a:lnTo>
                  <a:close/>
                  <a:moveTo>
                    <a:pt x="f65" y="f2"/>
                  </a:moveTo>
                  <a:cubicBezTo>
                    <a:pt x="f66" y="f2"/>
                    <a:pt x="f67" y="f68"/>
                    <a:pt x="f69" y="f70"/>
                  </a:cubicBezTo>
                  <a:cubicBezTo>
                    <a:pt x="f71" y="f72"/>
                    <a:pt x="f73" y="f74"/>
                    <a:pt x="f75" y="f22"/>
                  </a:cubicBezTo>
                  <a:cubicBezTo>
                    <a:pt x="f2" y="f76"/>
                    <a:pt x="f77" y="f78"/>
                    <a:pt x="f79" y="f80"/>
                  </a:cubicBezTo>
                  <a:lnTo>
                    <a:pt x="f79" y="f81"/>
                  </a:lnTo>
                  <a:cubicBezTo>
                    <a:pt x="f79" y="f82"/>
                    <a:pt x="f83" y="f84"/>
                    <a:pt x="f85" y="f84"/>
                  </a:cubicBezTo>
                  <a:cubicBezTo>
                    <a:pt x="f86" y="f84"/>
                    <a:pt x="f87" y="f82"/>
                    <a:pt x="f87" y="f81"/>
                  </a:cubicBezTo>
                  <a:lnTo>
                    <a:pt x="f87" y="f80"/>
                  </a:lnTo>
                  <a:cubicBezTo>
                    <a:pt x="f88" y="f89"/>
                    <a:pt x="f90" y="f91"/>
                    <a:pt x="f90" y="f92"/>
                  </a:cubicBezTo>
                  <a:cubicBezTo>
                    <a:pt x="f93" y="f94"/>
                    <a:pt x="f95" y="f2"/>
                    <a:pt x="f6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8" name="Google Shape;10156;p74">
              <a:extLst>
                <a:ext uri="{FF2B5EF4-FFF2-40B4-BE49-F238E27FC236}">
                  <a16:creationId xmlns:a16="http://schemas.microsoft.com/office/drawing/2014/main" id="{51824A9F-6D5D-5C02-2B47-64ADBEEC7D50}"/>
                </a:ext>
              </a:extLst>
            </p:cNvPr>
            <p:cNvSpPr/>
            <p:nvPr/>
          </p:nvSpPr>
          <p:spPr>
            <a:xfrm>
              <a:off x="5943481" y="2877013"/>
              <a:ext cx="43013" cy="2710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7"/>
                <a:gd name="f4" fmla="val 820"/>
                <a:gd name="f5" fmla="val 379"/>
                <a:gd name="f6" fmla="val 158"/>
                <a:gd name="f7" fmla="val 1"/>
                <a:gd name="f8" fmla="val 189"/>
                <a:gd name="f9" fmla="val 378"/>
                <a:gd name="f10" fmla="val 630"/>
                <a:gd name="f11" fmla="val 190"/>
                <a:gd name="f12" fmla="val 819"/>
                <a:gd name="f13" fmla="val 946"/>
                <a:gd name="f14" fmla="val 1166"/>
                <a:gd name="f15" fmla="*/ f0 1 1387"/>
                <a:gd name="f16" fmla="*/ f1 1 820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1387"/>
                <a:gd name="f23" fmla="*/ f20 1 820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1387" h="820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3" y="f10"/>
                    <a:pt x="f3" y="f9"/>
                  </a:cubicBezTo>
                  <a:cubicBezTo>
                    <a:pt x="f3" y="f6"/>
                    <a:pt x="f14" y="f2"/>
                    <a:pt x="f1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9" name="Google Shape;10157;p74">
              <a:extLst>
                <a:ext uri="{FF2B5EF4-FFF2-40B4-BE49-F238E27FC236}">
                  <a16:creationId xmlns:a16="http://schemas.microsoft.com/office/drawing/2014/main" id="{D1B1382D-7A2D-4A05-4AA7-28FFB121CB2F}"/>
                </a:ext>
              </a:extLst>
            </p:cNvPr>
            <p:cNvSpPr/>
            <p:nvPr/>
          </p:nvSpPr>
          <p:spPr>
            <a:xfrm>
              <a:off x="6292233" y="2877013"/>
              <a:ext cx="44000" cy="2710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820"/>
                <a:gd name="f5" fmla="val 442"/>
                <a:gd name="f6" fmla="val 221"/>
                <a:gd name="f7" fmla="val 1"/>
                <a:gd name="f8" fmla="val 189"/>
                <a:gd name="f9" fmla="val 378"/>
                <a:gd name="f10" fmla="val 630"/>
                <a:gd name="f11" fmla="val 819"/>
                <a:gd name="f12" fmla="val 1009"/>
                <a:gd name="f13" fmla="val 1230"/>
                <a:gd name="f14" fmla="val 1387"/>
                <a:gd name="f15" fmla="val 158"/>
                <a:gd name="f16" fmla="*/ f0 1 1419"/>
                <a:gd name="f17" fmla="*/ f1 1 820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1419"/>
                <a:gd name="f24" fmla="*/ f21 1 820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1419" h="820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6" y="f11"/>
                    <a:pt x="f5" y="f11"/>
                  </a:cubicBezTo>
                  <a:lnTo>
                    <a:pt x="f12" y="f11"/>
                  </a:lnTo>
                  <a:cubicBezTo>
                    <a:pt x="f13" y="f11"/>
                    <a:pt x="f14" y="f10"/>
                    <a:pt x="f14" y="f9"/>
                  </a:cubicBezTo>
                  <a:cubicBezTo>
                    <a:pt x="f3" y="f15"/>
                    <a:pt x="f13" y="f2"/>
                    <a:pt x="f12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0" name="Google Shape;10158;p74">
              <a:extLst>
                <a:ext uri="{FF2B5EF4-FFF2-40B4-BE49-F238E27FC236}">
                  <a16:creationId xmlns:a16="http://schemas.microsoft.com/office/drawing/2014/main" id="{44A10EEB-23FC-1ECC-7FD5-F24A4D7EEC8F}"/>
                </a:ext>
              </a:extLst>
            </p:cNvPr>
            <p:cNvSpPr/>
            <p:nvPr/>
          </p:nvSpPr>
          <p:spPr>
            <a:xfrm>
              <a:off x="5996223" y="3002194"/>
              <a:ext cx="40096" cy="4012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93"/>
                <a:gd name="f4" fmla="val 1214"/>
                <a:gd name="f5" fmla="val 836"/>
                <a:gd name="f6" fmla="val 1"/>
                <a:gd name="f7" fmla="val 725"/>
                <a:gd name="f8" fmla="val 615"/>
                <a:gd name="f9" fmla="val 40"/>
                <a:gd name="f10" fmla="val 536"/>
                <a:gd name="f11" fmla="val 119"/>
                <a:gd name="f12" fmla="val 158"/>
                <a:gd name="f13" fmla="val 497"/>
                <a:gd name="f14" fmla="val 654"/>
                <a:gd name="f15" fmla="val 938"/>
                <a:gd name="f16" fmla="val 1096"/>
                <a:gd name="f17" fmla="val 237"/>
                <a:gd name="f18" fmla="val 1174"/>
                <a:gd name="f19" fmla="val 340"/>
                <a:gd name="f20" fmla="val 442"/>
                <a:gd name="f21" fmla="val 544"/>
                <a:gd name="f22" fmla="val 647"/>
                <a:gd name="f23" fmla="val 1135"/>
                <a:gd name="f24" fmla="val 686"/>
                <a:gd name="f25" fmla="val 528"/>
                <a:gd name="f26" fmla="val 245"/>
                <a:gd name="f27" fmla="val 1056"/>
                <a:gd name="f28" fmla="val 946"/>
                <a:gd name="f29" fmla="*/ f0 1 1293"/>
                <a:gd name="f30" fmla="*/ f1 1 1214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1293"/>
                <a:gd name="f37" fmla="*/ f34 1 1214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1293" h="121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6" y="f14"/>
                    <a:pt x="f6" y="f15"/>
                    <a:pt x="f12" y="f16"/>
                  </a:cubicBez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18"/>
                    <a:pt x="f7" y="f16"/>
                  </a:cubicBezTo>
                  <a:lnTo>
                    <a:pt x="f23" y="f24"/>
                  </a:lnTo>
                  <a:cubicBezTo>
                    <a:pt x="f3" y="f25"/>
                    <a:pt x="f3" y="f26"/>
                    <a:pt x="f23" y="f11"/>
                  </a:cubicBezTo>
                  <a:cubicBezTo>
                    <a:pt x="f27" y="f9"/>
                    <a:pt x="f28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1" name="Google Shape;10159;p74">
              <a:extLst>
                <a:ext uri="{FF2B5EF4-FFF2-40B4-BE49-F238E27FC236}">
                  <a16:creationId xmlns:a16="http://schemas.microsoft.com/office/drawing/2014/main" id="{78A22137-FC40-43AE-1057-5C35AE009A03}"/>
                </a:ext>
              </a:extLst>
            </p:cNvPr>
            <p:cNvSpPr/>
            <p:nvPr/>
          </p:nvSpPr>
          <p:spPr>
            <a:xfrm>
              <a:off x="6244382" y="2737741"/>
              <a:ext cx="40059" cy="4012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92"/>
                <a:gd name="f4" fmla="val 1214"/>
                <a:gd name="f5" fmla="val 835"/>
                <a:gd name="f6" fmla="val 1"/>
                <a:gd name="f7" fmla="val 725"/>
                <a:gd name="f8" fmla="val 614"/>
                <a:gd name="f9" fmla="val 40"/>
                <a:gd name="f10" fmla="val 536"/>
                <a:gd name="f11" fmla="val 119"/>
                <a:gd name="f12" fmla="val 126"/>
                <a:gd name="f13" fmla="val 497"/>
                <a:gd name="f14" fmla="val 654"/>
                <a:gd name="f15" fmla="val 938"/>
                <a:gd name="f16" fmla="val 1095"/>
                <a:gd name="f17" fmla="val 205"/>
                <a:gd name="f18" fmla="val 1174"/>
                <a:gd name="f19" fmla="val 315"/>
                <a:gd name="f20" fmla="val 1213"/>
                <a:gd name="f21" fmla="val 425"/>
                <a:gd name="f22" fmla="val 646"/>
                <a:gd name="f23" fmla="val 1134"/>
                <a:gd name="f24" fmla="val 686"/>
                <a:gd name="f25" fmla="val 560"/>
                <a:gd name="f26" fmla="val 276"/>
                <a:gd name="f27" fmla="val 1056"/>
                <a:gd name="f28" fmla="val 945"/>
                <a:gd name="f29" fmla="*/ f0 1 1292"/>
                <a:gd name="f30" fmla="*/ f1 1 1214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1292"/>
                <a:gd name="f37" fmla="*/ f34 1 1214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1292" h="121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2" y="f14"/>
                    <a:pt x="f2" y="f15"/>
                    <a:pt x="f12" y="f16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10" y="f20"/>
                    <a:pt x="f22" y="f18"/>
                    <a:pt x="f7" y="f16"/>
                  </a:cubicBezTo>
                  <a:lnTo>
                    <a:pt x="f23" y="f24"/>
                  </a:lnTo>
                  <a:cubicBezTo>
                    <a:pt x="f3" y="f25"/>
                    <a:pt x="f3" y="f26"/>
                    <a:pt x="f23" y="f11"/>
                  </a:cubicBezTo>
                  <a:cubicBezTo>
                    <a:pt x="f27" y="f9"/>
                    <a:pt x="f28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2" name="Google Shape;10160;p74">
              <a:extLst>
                <a:ext uri="{FF2B5EF4-FFF2-40B4-BE49-F238E27FC236}">
                  <a16:creationId xmlns:a16="http://schemas.microsoft.com/office/drawing/2014/main" id="{D015975C-FF0D-286D-6DC5-38B01C779BBB}"/>
                </a:ext>
              </a:extLst>
            </p:cNvPr>
            <p:cNvSpPr/>
            <p:nvPr/>
          </p:nvSpPr>
          <p:spPr>
            <a:xfrm>
              <a:off x="6244382" y="3002194"/>
              <a:ext cx="40059" cy="4012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92"/>
                <a:gd name="f4" fmla="val 1214"/>
                <a:gd name="f5" fmla="val 425"/>
                <a:gd name="f6" fmla="val 1"/>
                <a:gd name="f7" fmla="val 315"/>
                <a:gd name="f8" fmla="val 205"/>
                <a:gd name="f9" fmla="val 40"/>
                <a:gd name="f10" fmla="val 126"/>
                <a:gd name="f11" fmla="val 119"/>
                <a:gd name="f12" fmla="val 245"/>
                <a:gd name="f13" fmla="val 528"/>
                <a:gd name="f14" fmla="val 686"/>
                <a:gd name="f15" fmla="val 536"/>
                <a:gd name="f16" fmla="val 1096"/>
                <a:gd name="f17" fmla="val 614"/>
                <a:gd name="f18" fmla="val 1174"/>
                <a:gd name="f19" fmla="val 725"/>
                <a:gd name="f20" fmla="val 835"/>
                <a:gd name="f21" fmla="val 945"/>
                <a:gd name="f22" fmla="val 1056"/>
                <a:gd name="f23" fmla="val 1134"/>
                <a:gd name="f24" fmla="val 938"/>
                <a:gd name="f25" fmla="val 654"/>
                <a:gd name="f26" fmla="val 497"/>
                <a:gd name="f27" fmla="val 646"/>
                <a:gd name="f28" fmla="*/ f0 1 1292"/>
                <a:gd name="f29" fmla="*/ f1 1 1214"/>
                <a:gd name="f30" fmla="val f2"/>
                <a:gd name="f31" fmla="val f3"/>
                <a:gd name="f32" fmla="val f4"/>
                <a:gd name="f33" fmla="+- f32 0 f30"/>
                <a:gd name="f34" fmla="+- f31 0 f30"/>
                <a:gd name="f35" fmla="*/ f34 1 1292"/>
                <a:gd name="f36" fmla="*/ f33 1 1214"/>
                <a:gd name="f37" fmla="*/ f30 1 f35"/>
                <a:gd name="f38" fmla="*/ f31 1 f35"/>
                <a:gd name="f39" fmla="*/ f30 1 f36"/>
                <a:gd name="f40" fmla="*/ f32 1 f36"/>
                <a:gd name="f41" fmla="*/ f37 f28 1"/>
                <a:gd name="f42" fmla="*/ f38 f28 1"/>
                <a:gd name="f43" fmla="*/ f40 f29 1"/>
                <a:gd name="f44" fmla="*/ f39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1" t="f44" r="f42" b="f43"/>
              <a:pathLst>
                <a:path w="1292" h="121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2" y="f12"/>
                    <a:pt x="f2" y="f13"/>
                    <a:pt x="f10" y="f14"/>
                  </a:cubicBezTo>
                  <a:lnTo>
                    <a:pt x="f15" y="f16"/>
                  </a:ln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18"/>
                    <a:pt x="f23" y="f16"/>
                  </a:cubicBezTo>
                  <a:cubicBezTo>
                    <a:pt x="f3" y="f24"/>
                    <a:pt x="f3" y="f25"/>
                    <a:pt x="f23" y="f26"/>
                  </a:cubicBezTo>
                  <a:lnTo>
                    <a:pt x="f19" y="f11"/>
                  </a:lnTo>
                  <a:cubicBezTo>
                    <a:pt x="f27" y="f9"/>
                    <a:pt x="f15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3" name="Google Shape;10161;p74">
              <a:extLst>
                <a:ext uri="{FF2B5EF4-FFF2-40B4-BE49-F238E27FC236}">
                  <a16:creationId xmlns:a16="http://schemas.microsoft.com/office/drawing/2014/main" id="{A0F274F7-49B3-B61F-D344-F21E115FD5A0}"/>
                </a:ext>
              </a:extLst>
            </p:cNvPr>
            <p:cNvSpPr/>
            <p:nvPr/>
          </p:nvSpPr>
          <p:spPr>
            <a:xfrm>
              <a:off x="5996223" y="2737741"/>
              <a:ext cx="40096" cy="4012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93"/>
                <a:gd name="f4" fmla="val 1214"/>
                <a:gd name="f5" fmla="val 442"/>
                <a:gd name="f6" fmla="val 1"/>
                <a:gd name="f7" fmla="val 340"/>
                <a:gd name="f8" fmla="val 237"/>
                <a:gd name="f9" fmla="val 40"/>
                <a:gd name="f10" fmla="val 158"/>
                <a:gd name="f11" fmla="val 119"/>
                <a:gd name="f12" fmla="val 276"/>
                <a:gd name="f13" fmla="val 560"/>
                <a:gd name="f14" fmla="val 686"/>
                <a:gd name="f15" fmla="val 536"/>
                <a:gd name="f16" fmla="val 1095"/>
                <a:gd name="f17" fmla="val 615"/>
                <a:gd name="f18" fmla="val 1174"/>
                <a:gd name="f19" fmla="val 725"/>
                <a:gd name="f20" fmla="val 1213"/>
                <a:gd name="f21" fmla="val 836"/>
                <a:gd name="f22" fmla="val 946"/>
                <a:gd name="f23" fmla="val 1056"/>
                <a:gd name="f24" fmla="val 1135"/>
                <a:gd name="f25" fmla="val 938"/>
                <a:gd name="f26" fmla="val 654"/>
                <a:gd name="f27" fmla="val 497"/>
                <a:gd name="f28" fmla="val 647"/>
                <a:gd name="f29" fmla="val 544"/>
                <a:gd name="f30" fmla="*/ f0 1 1293"/>
                <a:gd name="f31" fmla="*/ f1 1 1214"/>
                <a:gd name="f32" fmla="val f2"/>
                <a:gd name="f33" fmla="val f3"/>
                <a:gd name="f34" fmla="val f4"/>
                <a:gd name="f35" fmla="+- f34 0 f32"/>
                <a:gd name="f36" fmla="+- f33 0 f32"/>
                <a:gd name="f37" fmla="*/ f36 1 1293"/>
                <a:gd name="f38" fmla="*/ f35 1 1214"/>
                <a:gd name="f39" fmla="*/ f32 1 f37"/>
                <a:gd name="f40" fmla="*/ f33 1 f37"/>
                <a:gd name="f41" fmla="*/ f32 1 f38"/>
                <a:gd name="f42" fmla="*/ f34 1 f38"/>
                <a:gd name="f43" fmla="*/ f39 f30 1"/>
                <a:gd name="f44" fmla="*/ f40 f30 1"/>
                <a:gd name="f45" fmla="*/ f42 f31 1"/>
                <a:gd name="f46" fmla="*/ f41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3" t="f46" r="f44" b="f45"/>
              <a:pathLst>
                <a:path w="1293" h="121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6" y="f12"/>
                    <a:pt x="f6" y="f13"/>
                    <a:pt x="f10" y="f14"/>
                  </a:cubicBezTo>
                  <a:lnTo>
                    <a:pt x="f15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cubicBezTo>
                    <a:pt x="f3" y="f25"/>
                    <a:pt x="f3" y="f26"/>
                    <a:pt x="f24" y="f27"/>
                  </a:cubicBezTo>
                  <a:lnTo>
                    <a:pt x="f19" y="f11"/>
                  </a:lnTo>
                  <a:cubicBezTo>
                    <a:pt x="f28" y="f9"/>
                    <a:pt x="f29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54" name="Google Shape;10172;p74">
            <a:extLst>
              <a:ext uri="{FF2B5EF4-FFF2-40B4-BE49-F238E27FC236}">
                <a16:creationId xmlns:a16="http://schemas.microsoft.com/office/drawing/2014/main" id="{43EB732D-0BA4-AC92-89BA-23750BE6B1C5}"/>
              </a:ext>
            </a:extLst>
          </p:cNvPr>
          <p:cNvGrpSpPr/>
          <p:nvPr/>
        </p:nvGrpSpPr>
        <p:grpSpPr>
          <a:xfrm>
            <a:off x="5697133" y="1354481"/>
            <a:ext cx="512987" cy="541708"/>
            <a:chOff x="7068732" y="1223851"/>
            <a:chExt cx="512987" cy="541708"/>
          </a:xfrm>
          <a:solidFill>
            <a:schemeClr val="bg2"/>
          </a:solidFill>
        </p:grpSpPr>
        <p:sp>
          <p:nvSpPr>
            <p:cNvPr id="55" name="Google Shape;10173;p74">
              <a:extLst>
                <a:ext uri="{FF2B5EF4-FFF2-40B4-BE49-F238E27FC236}">
                  <a16:creationId xmlns:a16="http://schemas.microsoft.com/office/drawing/2014/main" id="{EAF77951-A658-77F7-2491-622E0CFB2253}"/>
                </a:ext>
              </a:extLst>
            </p:cNvPr>
            <p:cNvSpPr/>
            <p:nvPr/>
          </p:nvSpPr>
          <p:spPr>
            <a:xfrm>
              <a:off x="7203615" y="1223851"/>
              <a:ext cx="378104" cy="3929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452"/>
                <a:gd name="f4" fmla="val 9217"/>
                <a:gd name="f5" fmla="val 3387"/>
                <a:gd name="f6" fmla="val 836"/>
                <a:gd name="f7" fmla="val 3497"/>
                <a:gd name="f8" fmla="val 3607"/>
                <a:gd name="f9" fmla="val 875"/>
                <a:gd name="f10" fmla="val 3686"/>
                <a:gd name="f11" fmla="val 954"/>
                <a:gd name="f12" fmla="val 3844"/>
                <a:gd name="f13" fmla="val 1111"/>
                <a:gd name="f14" fmla="val 1395"/>
                <a:gd name="f15" fmla="val 1553"/>
                <a:gd name="f16" fmla="val 1638"/>
                <a:gd name="f17" fmla="val 3600"/>
                <a:gd name="f18" fmla="val 1560"/>
                <a:gd name="f19" fmla="val 3679"/>
                <a:gd name="f20" fmla="val 1449"/>
                <a:gd name="f21" fmla="val 3718"/>
                <a:gd name="f22" fmla="val 1339"/>
                <a:gd name="f23" fmla="val 1229"/>
                <a:gd name="f24" fmla="val 1118"/>
                <a:gd name="f25" fmla="val 1040"/>
                <a:gd name="f26" fmla="val 882"/>
                <a:gd name="f27" fmla="val 3443"/>
                <a:gd name="f28" fmla="val 3159"/>
                <a:gd name="f29" fmla="val 3002"/>
                <a:gd name="f30" fmla="val 3088"/>
                <a:gd name="f31" fmla="val 3166"/>
                <a:gd name="f32" fmla="val 3277"/>
                <a:gd name="f33" fmla="val 8081"/>
                <a:gd name="f34" fmla="val 5530"/>
                <a:gd name="f35" fmla="val 8191"/>
                <a:gd name="f36" fmla="val 8302"/>
                <a:gd name="f37" fmla="val 5569"/>
                <a:gd name="f38" fmla="val 8380"/>
                <a:gd name="f39" fmla="val 5648"/>
                <a:gd name="f40" fmla="val 8538"/>
                <a:gd name="f41" fmla="val 5806"/>
                <a:gd name="f42" fmla="val 6089"/>
                <a:gd name="f43" fmla="val 6247"/>
                <a:gd name="f44" fmla="val 6333"/>
                <a:gd name="f45" fmla="val 8295"/>
                <a:gd name="f46" fmla="val 6254"/>
                <a:gd name="f47" fmla="val 8358"/>
                <a:gd name="f48" fmla="val 6143"/>
                <a:gd name="f49" fmla="val 8389"/>
                <a:gd name="f50" fmla="val 6033"/>
                <a:gd name="f51" fmla="val 5923"/>
                <a:gd name="f52" fmla="val 5813"/>
                <a:gd name="f53" fmla="val 5734"/>
                <a:gd name="f54" fmla="val 5576"/>
                <a:gd name="f55" fmla="val 8137"/>
                <a:gd name="f56" fmla="val 7853"/>
                <a:gd name="f57" fmla="val 7696"/>
                <a:gd name="f58" fmla="val 7782"/>
                <a:gd name="f59" fmla="val 7861"/>
                <a:gd name="f60" fmla="val 7971"/>
                <a:gd name="f61" fmla="val 3414"/>
                <a:gd name="f62" fmla="val 1"/>
                <a:gd name="f63" fmla="val 3095"/>
                <a:gd name="f64" fmla="val 2772"/>
                <a:gd name="f65" fmla="val 119"/>
                <a:gd name="f66" fmla="val 2520"/>
                <a:gd name="f67" fmla="val 355"/>
                <a:gd name="f68" fmla="val 473"/>
                <a:gd name="f69" fmla="val 2403"/>
                <a:gd name="f70" fmla="val 2876"/>
                <a:gd name="f71" fmla="val 3663"/>
                <a:gd name="f72" fmla="val 4199"/>
                <a:gd name="f73" fmla="val 700"/>
                <a:gd name="f74" fmla="val 4406"/>
                <a:gd name="f75" fmla="val 1008"/>
                <a:gd name="f76" fmla="val 4544"/>
                <a:gd name="f77" fmla="val 1345"/>
                <a:gd name="f78" fmla="val 1522"/>
                <a:gd name="f79" fmla="val 1706"/>
                <a:gd name="f80" fmla="val 4506"/>
                <a:gd name="f81" fmla="val 1890"/>
                <a:gd name="f82" fmla="val 4419"/>
                <a:gd name="f83" fmla="val 4915"/>
                <a:gd name="f84" fmla="val 7444"/>
                <a:gd name="f85" fmla="val 4663"/>
                <a:gd name="f86" fmla="val 7980"/>
                <a:gd name="f87" fmla="val 4789"/>
                <a:gd name="f88" fmla="val 8515"/>
                <a:gd name="f89" fmla="val 5135"/>
                <a:gd name="f90" fmla="val 8862"/>
                <a:gd name="f91" fmla="val 5372"/>
                <a:gd name="f92" fmla="val 9098"/>
                <a:gd name="f93" fmla="val 5687"/>
                <a:gd name="f94" fmla="val 9216"/>
                <a:gd name="f95" fmla="val 6010"/>
                <a:gd name="f96" fmla="val 6663"/>
                <a:gd name="f97" fmla="val 6931"/>
                <a:gd name="f98" fmla="val 8979"/>
                <a:gd name="f99" fmla="val 6814"/>
                <a:gd name="f100" fmla="val 6341"/>
                <a:gd name="f101" fmla="val 5554"/>
                <a:gd name="f102" fmla="val 5050"/>
                <a:gd name="f103" fmla="val 8757"/>
                <a:gd name="f104" fmla="val 4828"/>
                <a:gd name="f105" fmla="val 8445"/>
                <a:gd name="f106" fmla="val 4696"/>
                <a:gd name="f107" fmla="val 8117"/>
                <a:gd name="f108" fmla="val 7933"/>
                <a:gd name="f109" fmla="val 7743"/>
                <a:gd name="f110" fmla="val 4738"/>
                <a:gd name="f111" fmla="val 7561"/>
                <a:gd name="f112" fmla="val 4829"/>
                <a:gd name="f113" fmla="val 4505"/>
                <a:gd name="f114" fmla="val 1773"/>
                <a:gd name="f115" fmla="val 4757"/>
                <a:gd name="f116" fmla="val 1269"/>
                <a:gd name="f117" fmla="val 4631"/>
                <a:gd name="f118" fmla="val 733"/>
                <a:gd name="f119" fmla="val 4285"/>
                <a:gd name="f120" fmla="val 4048"/>
                <a:gd name="f121" fmla="val 3733"/>
                <a:gd name="f122" fmla="*/ f0 1 9452"/>
                <a:gd name="f123" fmla="*/ f1 1 9217"/>
                <a:gd name="f124" fmla="val f2"/>
                <a:gd name="f125" fmla="val f3"/>
                <a:gd name="f126" fmla="val f4"/>
                <a:gd name="f127" fmla="+- f126 0 f124"/>
                <a:gd name="f128" fmla="+- f125 0 f124"/>
                <a:gd name="f129" fmla="*/ f128 1 9452"/>
                <a:gd name="f130" fmla="*/ f127 1 9217"/>
                <a:gd name="f131" fmla="*/ f124 1 f129"/>
                <a:gd name="f132" fmla="*/ f125 1 f129"/>
                <a:gd name="f133" fmla="*/ f124 1 f130"/>
                <a:gd name="f134" fmla="*/ f126 1 f130"/>
                <a:gd name="f135" fmla="*/ f131 f122 1"/>
                <a:gd name="f136" fmla="*/ f132 f122 1"/>
                <a:gd name="f137" fmla="*/ f134 f123 1"/>
                <a:gd name="f138" fmla="*/ f133 f1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35" t="f138" r="f136" b="f137"/>
              <a:pathLst>
                <a:path w="9452" h="9217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lnTo>
                    <a:pt x="f16" y="f17"/>
                  </a:lnTo>
                  <a:cubicBezTo>
                    <a:pt x="f18" y="f19"/>
                    <a:pt x="f20" y="f21"/>
                    <a:pt x="f22" y="f21"/>
                  </a:cubicBezTo>
                  <a:cubicBezTo>
                    <a:pt x="f23" y="f21"/>
                    <a:pt x="f24" y="f19"/>
                    <a:pt x="f25" y="f17"/>
                  </a:cubicBezTo>
                  <a:cubicBezTo>
                    <a:pt x="f26" y="f27"/>
                    <a:pt x="f26" y="f28"/>
                    <a:pt x="f25" y="f29"/>
                  </a:cubicBezTo>
                  <a:lnTo>
                    <a:pt x="f30" y="f11"/>
                  </a:lnTo>
                  <a:cubicBezTo>
                    <a:pt x="f31" y="f9"/>
                    <a:pt x="f32" y="f6"/>
                    <a:pt x="f5" y="f6"/>
                  </a:cubicBezTo>
                  <a:close/>
                  <a:moveTo>
                    <a:pt x="f33" y="f34"/>
                  </a:moveTo>
                  <a:cubicBezTo>
                    <a:pt x="f35" y="f34"/>
                    <a:pt x="f36" y="f37"/>
                    <a:pt x="f38" y="f39"/>
                  </a:cubicBezTo>
                  <a:cubicBezTo>
                    <a:pt x="f40" y="f41"/>
                    <a:pt x="f40" y="f42"/>
                    <a:pt x="f38" y="f43"/>
                  </a:cubicBezTo>
                  <a:lnTo>
                    <a:pt x="f44" y="f45"/>
                  </a:lnTo>
                  <a:cubicBezTo>
                    <a:pt x="f46" y="f47"/>
                    <a:pt x="f48" y="f49"/>
                    <a:pt x="f50" y="f49"/>
                  </a:cubicBezTo>
                  <a:cubicBezTo>
                    <a:pt x="f51" y="f49"/>
                    <a:pt x="f52" y="f47"/>
                    <a:pt x="f53" y="f45"/>
                  </a:cubicBezTo>
                  <a:cubicBezTo>
                    <a:pt x="f54" y="f55"/>
                    <a:pt x="f54" y="f56"/>
                    <a:pt x="f53" y="f57"/>
                  </a:cubicBezTo>
                  <a:lnTo>
                    <a:pt x="f58" y="f39"/>
                  </a:lnTo>
                  <a:cubicBezTo>
                    <a:pt x="f59" y="f37"/>
                    <a:pt x="f60" y="f34"/>
                    <a:pt x="f33" y="f34"/>
                  </a:cubicBezTo>
                  <a:close/>
                  <a:moveTo>
                    <a:pt x="f61" y="f62"/>
                  </a:moveTo>
                  <a:cubicBezTo>
                    <a:pt x="f63" y="f62"/>
                    <a:pt x="f64" y="f65"/>
                    <a:pt x="f66" y="f67"/>
                  </a:cubicBezTo>
                  <a:lnTo>
                    <a:pt x="f68" y="f69"/>
                  </a:lnTo>
                  <a:cubicBezTo>
                    <a:pt x="f2" y="f70"/>
                    <a:pt x="f2" y="f71"/>
                    <a:pt x="f68" y="f72"/>
                  </a:cubicBezTo>
                  <a:cubicBezTo>
                    <a:pt x="f73" y="f74"/>
                    <a:pt x="f75" y="f76"/>
                    <a:pt x="f77" y="f76"/>
                  </a:cubicBezTo>
                  <a:cubicBezTo>
                    <a:pt x="f78" y="f76"/>
                    <a:pt x="f79" y="f80"/>
                    <a:pt x="f81" y="f82"/>
                  </a:cubicBezTo>
                  <a:lnTo>
                    <a:pt x="f83" y="f84"/>
                  </a:lnTo>
                  <a:cubicBezTo>
                    <a:pt x="f85" y="f86"/>
                    <a:pt x="f87" y="f88"/>
                    <a:pt x="f89" y="f90"/>
                  </a:cubicBezTo>
                  <a:cubicBezTo>
                    <a:pt x="f91" y="f92"/>
                    <a:pt x="f93" y="f94"/>
                    <a:pt x="f95" y="f94"/>
                  </a:cubicBezTo>
                  <a:cubicBezTo>
                    <a:pt x="f44" y="f94"/>
                    <a:pt x="f96" y="f92"/>
                    <a:pt x="f97" y="f90"/>
                  </a:cubicBezTo>
                  <a:lnTo>
                    <a:pt x="f98" y="f99"/>
                  </a:lnTo>
                  <a:cubicBezTo>
                    <a:pt x="f3" y="f100"/>
                    <a:pt x="f3" y="f101"/>
                    <a:pt x="f98" y="f102"/>
                  </a:cubicBezTo>
                  <a:cubicBezTo>
                    <a:pt x="f103" y="f104"/>
                    <a:pt x="f105" y="f106"/>
                    <a:pt x="f107" y="f106"/>
                  </a:cubicBezTo>
                  <a:cubicBezTo>
                    <a:pt x="f108" y="f106"/>
                    <a:pt x="f109" y="f110"/>
                    <a:pt x="f111" y="f112"/>
                  </a:cubicBezTo>
                  <a:lnTo>
                    <a:pt x="f113" y="f114"/>
                  </a:lnTo>
                  <a:cubicBezTo>
                    <a:pt x="f115" y="f116"/>
                    <a:pt x="f117" y="f118"/>
                    <a:pt x="f119" y="f67"/>
                  </a:cubicBezTo>
                  <a:cubicBezTo>
                    <a:pt x="f120" y="f65"/>
                    <a:pt x="f121" y="f62"/>
                    <a:pt x="f61" y="f6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6" name="Google Shape;10174;p74">
              <a:extLst>
                <a:ext uri="{FF2B5EF4-FFF2-40B4-BE49-F238E27FC236}">
                  <a16:creationId xmlns:a16="http://schemas.microsoft.com/office/drawing/2014/main" id="{6EA5E4FE-CBC5-EA55-E572-C924972D6459}"/>
                </a:ext>
              </a:extLst>
            </p:cNvPr>
            <p:cNvSpPr/>
            <p:nvPr/>
          </p:nvSpPr>
          <p:spPr>
            <a:xfrm>
              <a:off x="7068732" y="1463277"/>
              <a:ext cx="283619" cy="30227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090"/>
                <a:gd name="f4" fmla="val 5325"/>
                <a:gd name="f5" fmla="val 1"/>
                <a:gd name="f6" fmla="val 4160"/>
                <a:gd name="f7" fmla="val 1166"/>
                <a:gd name="f8" fmla="val 4081"/>
                <a:gd name="f9" fmla="val 1088"/>
                <a:gd name="f10" fmla="val 3971"/>
                <a:gd name="f11" fmla="val 1048"/>
                <a:gd name="f12" fmla="val 3860"/>
                <a:gd name="f13" fmla="val 3750"/>
                <a:gd name="f14" fmla="val 3640"/>
                <a:gd name="f15" fmla="val 3561"/>
                <a:gd name="f16" fmla="val 474"/>
                <a:gd name="f17" fmla="val 4254"/>
                <a:gd name="f18" fmla="val 159"/>
                <a:gd name="f19" fmla="val 4569"/>
                <a:gd name="f20" fmla="val 4947"/>
                <a:gd name="f21" fmla="val 5419"/>
                <a:gd name="f22" fmla="val 5861"/>
                <a:gd name="f23" fmla="val 6302"/>
                <a:gd name="f24" fmla="val 6617"/>
                <a:gd name="f25" fmla="val 789"/>
                <a:gd name="f26" fmla="val 6932"/>
                <a:gd name="f27" fmla="val 1214"/>
                <a:gd name="f28" fmla="val 7089"/>
                <a:gd name="f29" fmla="val 1639"/>
                <a:gd name="f30" fmla="val 2065"/>
                <a:gd name="f31" fmla="val 2490"/>
                <a:gd name="f32" fmla="val 2805"/>
                <a:gd name="f33" fmla="val 5892"/>
                <a:gd name="f34" fmla="val 3529"/>
                <a:gd name="f35" fmla="val 6081"/>
                <a:gd name="f36" fmla="val 3372"/>
                <a:gd name="f37" fmla="val 3088"/>
                <a:gd name="f38" fmla="val 5924"/>
                <a:gd name="f39" fmla="val 2931"/>
                <a:gd name="f40" fmla="val 1765"/>
                <a:gd name="f41" fmla="*/ f0 1 7090"/>
                <a:gd name="f42" fmla="*/ f1 1 7090"/>
                <a:gd name="f43" fmla="val f2"/>
                <a:gd name="f44" fmla="val f3"/>
                <a:gd name="f45" fmla="+- f44 0 f43"/>
                <a:gd name="f46" fmla="*/ f45 1 7090"/>
                <a:gd name="f47" fmla="*/ f43 1 f46"/>
                <a:gd name="f48" fmla="*/ f44 1 f46"/>
                <a:gd name="f49" fmla="*/ f47 f41 1"/>
                <a:gd name="f50" fmla="*/ f48 f41 1"/>
                <a:gd name="f51" fmla="*/ f48 f42 1"/>
                <a:gd name="f52" fmla="*/ f47 f4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9" t="f52" r="f50" b="f51"/>
              <a:pathLst>
                <a:path w="7090" h="7090">
                  <a:moveTo>
                    <a:pt x="f4" y="f5"/>
                  </a:moveTo>
                  <a:lnTo>
                    <a:pt x="f6" y="f7"/>
                  </a:lnTo>
                  <a:cubicBezTo>
                    <a:pt x="f8" y="f9"/>
                    <a:pt x="f10" y="f11"/>
                    <a:pt x="f12" y="f11"/>
                  </a:cubicBezTo>
                  <a:cubicBezTo>
                    <a:pt x="f13" y="f11"/>
                    <a:pt x="f14" y="f9"/>
                    <a:pt x="f15" y="f7"/>
                  </a:cubicBezTo>
                  <a:lnTo>
                    <a:pt x="f16" y="f17"/>
                  </a:lnTo>
                  <a:cubicBezTo>
                    <a:pt x="f18" y="f19"/>
                    <a:pt x="f5" y="f20"/>
                    <a:pt x="f5" y="f21"/>
                  </a:cubicBezTo>
                  <a:cubicBezTo>
                    <a:pt x="f5" y="f22"/>
                    <a:pt x="f18" y="f23"/>
                    <a:pt x="f16" y="f24"/>
                  </a:cubicBezTo>
                  <a:cubicBezTo>
                    <a:pt x="f25" y="f26"/>
                    <a:pt x="f27" y="f28"/>
                    <a:pt x="f29" y="f28"/>
                  </a:cubicBezTo>
                  <a:cubicBezTo>
                    <a:pt x="f30" y="f28"/>
                    <a:pt x="f31" y="f26"/>
                    <a:pt x="f32" y="f24"/>
                  </a:cubicBezTo>
                  <a:lnTo>
                    <a:pt x="f33" y="f34"/>
                  </a:lnTo>
                  <a:cubicBezTo>
                    <a:pt x="f35" y="f36"/>
                    <a:pt x="f35" y="f37"/>
                    <a:pt x="f38" y="f39"/>
                  </a:cubicBezTo>
                  <a:lnTo>
                    <a:pt x="f3" y="f40"/>
                  </a:lnTo>
                  <a:lnTo>
                    <a:pt x="f4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7" name="Google Shape;10175;p74">
              <a:extLst>
                <a:ext uri="{FF2B5EF4-FFF2-40B4-BE49-F238E27FC236}">
                  <a16:creationId xmlns:a16="http://schemas.microsoft.com/office/drawing/2014/main" id="{5A6C672F-9326-9D5E-189D-9E4A06AB471D}"/>
                </a:ext>
              </a:extLst>
            </p:cNvPr>
            <p:cNvSpPr/>
            <p:nvPr/>
          </p:nvSpPr>
          <p:spPr>
            <a:xfrm>
              <a:off x="7279227" y="1659398"/>
              <a:ext cx="297463" cy="10616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436"/>
                <a:gd name="f4" fmla="val 2490"/>
                <a:gd name="f5" fmla="val 2048"/>
                <a:gd name="f6" fmla="val 1355"/>
                <a:gd name="f7" fmla="val 819"/>
                <a:gd name="f8" fmla="val 536"/>
                <a:gd name="f9" fmla="val 1229"/>
                <a:gd name="f10" fmla="val 1639"/>
                <a:gd name="f11" fmla="val 410"/>
                <a:gd name="f12" fmla="val 189"/>
                <a:gd name="f13" fmla="val 1859"/>
                <a:gd name="f14" fmla="val 2269"/>
                <a:gd name="f15" fmla="val 2489"/>
                <a:gd name="f16" fmla="val 7026"/>
                <a:gd name="f17" fmla="val 7278"/>
                <a:gd name="f18" fmla="val 7435"/>
                <a:gd name="f19" fmla="val 7246"/>
                <a:gd name="f20" fmla="val 6994"/>
                <a:gd name="f21" fmla="val 6616"/>
                <a:gd name="f22" fmla="val 6049"/>
                <a:gd name="f23" fmla="val 5356"/>
                <a:gd name="f24" fmla="*/ f0 1 7436"/>
                <a:gd name="f25" fmla="*/ f1 1 2490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7436"/>
                <a:gd name="f32" fmla="*/ f29 1 2490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7436" h="2490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lnTo>
                    <a:pt x="f11" y="f10"/>
                  </a:lnTo>
                  <a:cubicBezTo>
                    <a:pt x="f12" y="f10"/>
                    <a:pt x="f2" y="f13"/>
                    <a:pt x="f2" y="f5"/>
                  </a:cubicBezTo>
                  <a:cubicBezTo>
                    <a:pt x="f2" y="f14"/>
                    <a:pt x="f12" y="f15"/>
                    <a:pt x="f11" y="f15"/>
                  </a:cubicBezTo>
                  <a:lnTo>
                    <a:pt x="f16" y="f15"/>
                  </a:lnTo>
                  <a:cubicBezTo>
                    <a:pt x="f17" y="f15"/>
                    <a:pt x="f18" y="f14"/>
                    <a:pt x="f18" y="f5"/>
                  </a:cubicBezTo>
                  <a:cubicBezTo>
                    <a:pt x="f18" y="f13"/>
                    <a:pt x="f19" y="f10"/>
                    <a:pt x="f20" y="f10"/>
                  </a:cubicBezTo>
                  <a:lnTo>
                    <a:pt x="f21" y="f10"/>
                  </a:lnTo>
                  <a:lnTo>
                    <a:pt x="f21" y="f9"/>
                  </a:lnTo>
                  <a:cubicBezTo>
                    <a:pt x="f21" y="f8"/>
                    <a:pt x="f22" y="f2"/>
                    <a:pt x="f2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58" name="Google Shape;10184;p74">
            <a:extLst>
              <a:ext uri="{FF2B5EF4-FFF2-40B4-BE49-F238E27FC236}">
                <a16:creationId xmlns:a16="http://schemas.microsoft.com/office/drawing/2014/main" id="{92F3906A-6B41-2C66-A9D7-954718B8E07E}"/>
              </a:ext>
            </a:extLst>
          </p:cNvPr>
          <p:cNvGrpSpPr/>
          <p:nvPr/>
        </p:nvGrpSpPr>
        <p:grpSpPr>
          <a:xfrm>
            <a:off x="1835284" y="2859693"/>
            <a:ext cx="392753" cy="419645"/>
            <a:chOff x="3206883" y="2729063"/>
            <a:chExt cx="392753" cy="419645"/>
          </a:xfrm>
          <a:solidFill>
            <a:schemeClr val="bg2"/>
          </a:solidFill>
        </p:grpSpPr>
        <p:sp>
          <p:nvSpPr>
            <p:cNvPr id="59" name="Google Shape;10185;p74">
              <a:extLst>
                <a:ext uri="{FF2B5EF4-FFF2-40B4-BE49-F238E27FC236}">
                  <a16:creationId xmlns:a16="http://schemas.microsoft.com/office/drawing/2014/main" id="{63B08846-2F4E-564F-F27C-6108C834349F}"/>
                </a:ext>
              </a:extLst>
            </p:cNvPr>
            <p:cNvSpPr/>
            <p:nvPr/>
          </p:nvSpPr>
          <p:spPr>
            <a:xfrm>
              <a:off x="3206883" y="2729063"/>
              <a:ext cx="392753" cy="41964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666"/>
                <a:gd name="f4" fmla="val 12698"/>
                <a:gd name="f5" fmla="val 379"/>
                <a:gd name="f6" fmla="val 1"/>
                <a:gd name="f7" fmla="val 158"/>
                <a:gd name="f8" fmla="val 190"/>
                <a:gd name="f9" fmla="val 410"/>
                <a:gd name="f10" fmla="val 12256"/>
                <a:gd name="f11" fmla="val 12508"/>
                <a:gd name="f12" fmla="val 12697"/>
                <a:gd name="f13" fmla="val 12477"/>
                <a:gd name="f14" fmla="val 12634"/>
                <a:gd name="f15" fmla="val 12067"/>
                <a:gd name="f16" fmla="val 11878"/>
                <a:gd name="f17" fmla="val 820"/>
                <a:gd name="f18" fmla="val 631"/>
                <a:gd name="f19" fmla="*/ f0 1 12666"/>
                <a:gd name="f20" fmla="*/ f1 1 12698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12666"/>
                <a:gd name="f27" fmla="*/ f24 1 12698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12666" h="12698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10"/>
                  </a:lnTo>
                  <a:cubicBezTo>
                    <a:pt x="f6" y="f11"/>
                    <a:pt x="f8" y="f12"/>
                    <a:pt x="f5" y="f12"/>
                  </a:cubicBezTo>
                  <a:lnTo>
                    <a:pt x="f10" y="f12"/>
                  </a:lnTo>
                  <a:cubicBezTo>
                    <a:pt x="f13" y="f12"/>
                    <a:pt x="f3" y="f11"/>
                    <a:pt x="f3" y="f10"/>
                  </a:cubicBezTo>
                  <a:cubicBezTo>
                    <a:pt x="f14" y="f15"/>
                    <a:pt x="f13" y="f16"/>
                    <a:pt x="f10" y="f16"/>
                  </a:cubicBezTo>
                  <a:lnTo>
                    <a:pt x="f17" y="f16"/>
                  </a:lnTo>
                  <a:lnTo>
                    <a:pt x="f17" y="f9"/>
                  </a:lnTo>
                  <a:cubicBezTo>
                    <a:pt x="f17" y="f7"/>
                    <a:pt x="f18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0" name="Google Shape;10186;p74">
              <a:extLst>
                <a:ext uri="{FF2B5EF4-FFF2-40B4-BE49-F238E27FC236}">
                  <a16:creationId xmlns:a16="http://schemas.microsoft.com/office/drawing/2014/main" id="{7EAF4563-4655-ECF7-ADB9-7B33E9B5A7DC}"/>
                </a:ext>
              </a:extLst>
            </p:cNvPr>
            <p:cNvSpPr/>
            <p:nvPr/>
          </p:nvSpPr>
          <p:spPr>
            <a:xfrm>
              <a:off x="3261609" y="2847770"/>
              <a:ext cx="338026" cy="19785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901"/>
                <a:gd name="f4" fmla="val 5987"/>
                <a:gd name="f5" fmla="val 9641"/>
                <a:gd name="f6" fmla="val 8979"/>
                <a:gd name="f7" fmla="val 8444"/>
                <a:gd name="f8" fmla="val 536"/>
                <a:gd name="f9" fmla="val 1229"/>
                <a:gd name="f10" fmla="val 1418"/>
                <a:gd name="f11" fmla="val 8475"/>
                <a:gd name="f12" fmla="val 1575"/>
                <a:gd name="f13" fmla="val 8538"/>
                <a:gd name="f14" fmla="val 1733"/>
                <a:gd name="f15" fmla="val 6900"/>
                <a:gd name="f16" fmla="val 3403"/>
                <a:gd name="f17" fmla="val 6742"/>
                <a:gd name="f18" fmla="val 3308"/>
                <a:gd name="f19" fmla="val 6553"/>
                <a:gd name="f20" fmla="val 3277"/>
                <a:gd name="f21" fmla="val 6396"/>
                <a:gd name="f22" fmla="val 6238"/>
                <a:gd name="f23" fmla="val 6018"/>
                <a:gd name="f24" fmla="val 5860"/>
                <a:gd name="f25" fmla="val 5041"/>
                <a:gd name="f26" fmla="val 2552"/>
                <a:gd name="f27" fmla="val 5136"/>
                <a:gd name="f28" fmla="val 2395"/>
                <a:gd name="f29" fmla="val 5167"/>
                <a:gd name="f30" fmla="val 2206"/>
                <a:gd name="f31" fmla="val 2048"/>
                <a:gd name="f32" fmla="val 1386"/>
                <a:gd name="f33" fmla="val 4600"/>
                <a:gd name="f34" fmla="val 819"/>
                <a:gd name="f35" fmla="val 3938"/>
                <a:gd name="f36" fmla="val 2710"/>
                <a:gd name="f37" fmla="val 2237"/>
                <a:gd name="f38" fmla="val 2773"/>
                <a:gd name="f39" fmla="val 2836"/>
                <a:gd name="f40" fmla="val 3655"/>
                <a:gd name="f41" fmla="val 3592"/>
                <a:gd name="f42" fmla="val 3560"/>
                <a:gd name="f43" fmla="val 567"/>
                <a:gd name="f44" fmla="val 4096"/>
                <a:gd name="f45" fmla="val 4757"/>
                <a:gd name="f46" fmla="val 5451"/>
                <a:gd name="f47" fmla="val 5986"/>
                <a:gd name="f48" fmla="val 1891"/>
                <a:gd name="f49" fmla="val 2458"/>
                <a:gd name="f50" fmla="val 4568"/>
                <a:gd name="f51" fmla="val 4411"/>
                <a:gd name="f52" fmla="val 2332"/>
                <a:gd name="f53" fmla="val 4253"/>
                <a:gd name="f54" fmla="val 3434"/>
                <a:gd name="f55" fmla="val 3151"/>
                <a:gd name="f56" fmla="val 3214"/>
                <a:gd name="f57" fmla="val 3781"/>
                <a:gd name="f58" fmla="val 4285"/>
                <a:gd name="f59" fmla="val 4442"/>
                <a:gd name="f60" fmla="val 5293"/>
                <a:gd name="f61" fmla="val 3970"/>
                <a:gd name="f62" fmla="val 5199"/>
                <a:gd name="f63" fmla="val 4127"/>
                <a:gd name="f64" fmla="val 4348"/>
                <a:gd name="f65" fmla="val 4505"/>
                <a:gd name="f66" fmla="val 5703"/>
                <a:gd name="f67" fmla="val 7057"/>
                <a:gd name="f68" fmla="val 7593"/>
                <a:gd name="f69" fmla="val 7561"/>
                <a:gd name="f70" fmla="val 7498"/>
                <a:gd name="f71" fmla="val 9137"/>
                <a:gd name="f72" fmla="val 9294"/>
                <a:gd name="f73" fmla="val 9483"/>
                <a:gd name="f74" fmla="val 10334"/>
                <a:gd name="f75" fmla="val 1890"/>
                <a:gd name="f76" fmla="*/ f0 1 10901"/>
                <a:gd name="f77" fmla="*/ f1 1 5987"/>
                <a:gd name="f78" fmla="val f2"/>
                <a:gd name="f79" fmla="val f3"/>
                <a:gd name="f80" fmla="val f4"/>
                <a:gd name="f81" fmla="+- f80 0 f78"/>
                <a:gd name="f82" fmla="+- f79 0 f78"/>
                <a:gd name="f83" fmla="*/ f82 1 10901"/>
                <a:gd name="f84" fmla="*/ f81 1 5987"/>
                <a:gd name="f85" fmla="*/ f78 1 f83"/>
                <a:gd name="f86" fmla="*/ f79 1 f83"/>
                <a:gd name="f87" fmla="*/ f78 1 f84"/>
                <a:gd name="f88" fmla="*/ f80 1 f84"/>
                <a:gd name="f89" fmla="*/ f85 f76 1"/>
                <a:gd name="f90" fmla="*/ f86 f76 1"/>
                <a:gd name="f91" fmla="*/ f88 f77 1"/>
                <a:gd name="f92" fmla="*/ f87 f7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9" t="f92" r="f90" b="f91"/>
              <a:pathLst>
                <a:path w="10901" h="5987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13" y="f14"/>
                  </a:cubicBezTo>
                  <a:lnTo>
                    <a:pt x="f15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lnTo>
                    <a:pt x="f25" y="f26"/>
                  </a:lnTo>
                  <a:cubicBezTo>
                    <a:pt x="f27" y="f28"/>
                    <a:pt x="f29" y="f30"/>
                    <a:pt x="f29" y="f31"/>
                  </a:cubicBezTo>
                  <a:cubicBezTo>
                    <a:pt x="f29" y="f32"/>
                    <a:pt x="f33" y="f34"/>
                    <a:pt x="f35" y="f34"/>
                  </a:cubicBezTo>
                  <a:cubicBezTo>
                    <a:pt x="f20" y="f34"/>
                    <a:pt x="f36" y="f32"/>
                    <a:pt x="f36" y="f31"/>
                  </a:cubicBezTo>
                  <a:cubicBezTo>
                    <a:pt x="f36" y="f37"/>
                    <a:pt x="f38" y="f28"/>
                    <a:pt x="f39" y="f26"/>
                  </a:cubicBezTo>
                  <a:lnTo>
                    <a:pt x="f14" y="f40"/>
                  </a:lnTo>
                  <a:cubicBezTo>
                    <a:pt x="f12" y="f41"/>
                    <a:pt x="f32" y="f42"/>
                    <a:pt x="f9" y="f42"/>
                  </a:cubicBezTo>
                  <a:cubicBezTo>
                    <a:pt x="f43" y="f42"/>
                    <a:pt x="f2" y="f44"/>
                    <a:pt x="f2" y="f45"/>
                  </a:cubicBezTo>
                  <a:cubicBezTo>
                    <a:pt x="f2" y="f46"/>
                    <a:pt x="f43" y="f47"/>
                    <a:pt x="f9" y="f47"/>
                  </a:cubicBezTo>
                  <a:cubicBezTo>
                    <a:pt x="f48" y="f47"/>
                    <a:pt x="f49" y="f46"/>
                    <a:pt x="f49" y="f45"/>
                  </a:cubicBezTo>
                  <a:cubicBezTo>
                    <a:pt x="f49" y="f50"/>
                    <a:pt x="f28" y="f51"/>
                    <a:pt x="f52" y="f53"/>
                  </a:cubicBezTo>
                  <a:lnTo>
                    <a:pt x="f54" y="f55"/>
                  </a:lnTo>
                  <a:cubicBezTo>
                    <a:pt x="f41" y="f56"/>
                    <a:pt x="f57" y="f20"/>
                    <a:pt x="f35" y="f20"/>
                  </a:cubicBezTo>
                  <a:cubicBezTo>
                    <a:pt x="f44" y="f20"/>
                    <a:pt x="f58" y="f56"/>
                    <a:pt x="f59" y="f55"/>
                  </a:cubicBezTo>
                  <a:lnTo>
                    <a:pt x="f60" y="f61"/>
                  </a:lnTo>
                  <a:cubicBezTo>
                    <a:pt x="f62" y="f63"/>
                    <a:pt x="f29" y="f64"/>
                    <a:pt x="f29" y="f65"/>
                  </a:cubicBezTo>
                  <a:cubicBezTo>
                    <a:pt x="f29" y="f29"/>
                    <a:pt x="f66" y="f66"/>
                    <a:pt x="f21" y="f66"/>
                  </a:cubicBezTo>
                  <a:cubicBezTo>
                    <a:pt x="f67" y="f66"/>
                    <a:pt x="f68" y="f29"/>
                    <a:pt x="f68" y="f65"/>
                  </a:cubicBezTo>
                  <a:cubicBezTo>
                    <a:pt x="f68" y="f58"/>
                    <a:pt x="f69" y="f63"/>
                    <a:pt x="f70" y="f61"/>
                  </a:cubicBezTo>
                  <a:lnTo>
                    <a:pt x="f71" y="f52"/>
                  </a:lnTo>
                  <a:cubicBezTo>
                    <a:pt x="f72" y="f28"/>
                    <a:pt x="f73" y="f49"/>
                    <a:pt x="f5" y="f49"/>
                  </a:cubicBezTo>
                  <a:cubicBezTo>
                    <a:pt x="f74" y="f49"/>
                    <a:pt x="f3" y="f75"/>
                    <a:pt x="f3" y="f9"/>
                  </a:cubicBezTo>
                  <a:cubicBezTo>
                    <a:pt x="f3" y="f8"/>
                    <a:pt x="f74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61" name="Google Shape;10189;p74">
            <a:extLst>
              <a:ext uri="{FF2B5EF4-FFF2-40B4-BE49-F238E27FC236}">
                <a16:creationId xmlns:a16="http://schemas.microsoft.com/office/drawing/2014/main" id="{46500FBB-1C7D-1BB1-99D4-1B2E0E59FEDD}"/>
              </a:ext>
            </a:extLst>
          </p:cNvPr>
          <p:cNvSpPr/>
          <p:nvPr/>
        </p:nvSpPr>
        <p:spPr>
          <a:xfrm>
            <a:off x="5189367" y="2918845"/>
            <a:ext cx="394709" cy="328004"/>
          </a:xfrm>
          <a:custGeom>
            <a:avLst/>
            <a:gdLst>
              <a:gd name="f0" fmla="val w"/>
              <a:gd name="f1" fmla="val h"/>
              <a:gd name="f2" fmla="val 0"/>
              <a:gd name="f3" fmla="val 12729"/>
              <a:gd name="f4" fmla="val 9925"/>
              <a:gd name="f5" fmla="val 925"/>
              <a:gd name="f6" fmla="val 3644"/>
              <a:gd name="f7" fmla="val 944"/>
              <a:gd name="f8" fmla="val 963"/>
              <a:gd name="f9" fmla="val 3648"/>
              <a:gd name="f10" fmla="val 978"/>
              <a:gd name="f11" fmla="val 3655"/>
              <a:gd name="f12" fmla="val 1608"/>
              <a:gd name="f13" fmla="val 3970"/>
              <a:gd name="f14" fmla="val 5924"/>
              <a:gd name="f15" fmla="val 6239"/>
              <a:gd name="f16" fmla="val 960"/>
              <a:gd name="f17" fmla="val 6256"/>
              <a:gd name="f18" fmla="val 937"/>
              <a:gd name="f19" fmla="val 6264"/>
              <a:gd name="f20" fmla="val 914"/>
              <a:gd name="f21" fmla="val 854"/>
              <a:gd name="f22" fmla="val 788"/>
              <a:gd name="f23" fmla="val 6212"/>
              <a:gd name="f24" fmla="val 6144"/>
              <a:gd name="f25" fmla="val 3781"/>
              <a:gd name="f26" fmla="val 3685"/>
              <a:gd name="f27" fmla="val 862"/>
              <a:gd name="f28" fmla="val 4128"/>
              <a:gd name="f29" fmla="val 7184"/>
              <a:gd name="f30" fmla="val 6963"/>
              <a:gd name="f31" fmla="val 8035"/>
              <a:gd name="f32" fmla="val 6648"/>
              <a:gd name="f33" fmla="val 8507"/>
              <a:gd name="f34" fmla="val 6176"/>
              <a:gd name="f35" fmla="val 8759"/>
              <a:gd name="f36" fmla="val 5640"/>
              <a:gd name="f37" fmla="val 4821"/>
              <a:gd name="f38" fmla="val 4097"/>
              <a:gd name="f39" fmla="val 8066"/>
              <a:gd name="f40" fmla="val 11374"/>
              <a:gd name="f41" fmla="val 820"/>
              <a:gd name="f42" fmla="val 11626"/>
              <a:gd name="f43" fmla="val 11815"/>
              <a:gd name="f44" fmla="val 1009"/>
              <a:gd name="f45" fmla="val 1198"/>
              <a:gd name="f46" fmla="val 8665"/>
              <a:gd name="f47" fmla="val 8885"/>
              <a:gd name="f48" fmla="val 9043"/>
              <a:gd name="f49" fmla="val 11154"/>
              <a:gd name="f50" fmla="val 10996"/>
              <a:gd name="f51" fmla="val 8854"/>
              <a:gd name="f52" fmla="val 977"/>
              <a:gd name="f53" fmla="val 11185"/>
              <a:gd name="f54" fmla="val 11437"/>
              <a:gd name="f55" fmla="val 1"/>
              <a:gd name="f56" fmla="val 10870"/>
              <a:gd name="f57" fmla="val 10366"/>
              <a:gd name="f58" fmla="val 379"/>
              <a:gd name="f59" fmla="val 10240"/>
              <a:gd name="f60" fmla="val 883"/>
              <a:gd name="f61" fmla="val 2080"/>
              <a:gd name="f62" fmla="val 3246"/>
              <a:gd name="f63" fmla="val 1387"/>
              <a:gd name="f64" fmla="val 2899"/>
              <a:gd name="f65" fmla="val 1251"/>
              <a:gd name="f66" fmla="val 2831"/>
              <a:gd name="f67" fmla="val 1109"/>
              <a:gd name="f68" fmla="val 2800"/>
              <a:gd name="f69" fmla="val 970"/>
              <a:gd name="f70" fmla="val 466"/>
              <a:gd name="f71" fmla="val 3213"/>
              <a:gd name="f72" fmla="val 6687"/>
              <a:gd name="f73" fmla="val 465"/>
              <a:gd name="f74" fmla="val 7095"/>
              <a:gd name="f75" fmla="val 983"/>
              <a:gd name="f76" fmla="val 1127"/>
              <a:gd name="f77" fmla="val 1275"/>
              <a:gd name="f78" fmla="val 7063"/>
              <a:gd name="f79" fmla="val 1419"/>
              <a:gd name="f80" fmla="val 6995"/>
              <a:gd name="f81" fmla="val 2143"/>
              <a:gd name="f82" fmla="val 3340"/>
              <a:gd name="f83" fmla="val 3151"/>
              <a:gd name="f84" fmla="val 8444"/>
              <a:gd name="f85" fmla="val 4286"/>
              <a:gd name="f86" fmla="val 9641"/>
              <a:gd name="f87" fmla="val 5672"/>
              <a:gd name="f88" fmla="val 6585"/>
              <a:gd name="f89" fmla="val 7405"/>
              <a:gd name="f90" fmla="val 9074"/>
              <a:gd name="f91" fmla="val 7814"/>
              <a:gd name="f92" fmla="val 8287"/>
              <a:gd name="f93" fmla="val 10271"/>
              <a:gd name="f94" fmla="val 9011"/>
              <a:gd name="f95" fmla="val 10429"/>
              <a:gd name="f96" fmla="val 9515"/>
              <a:gd name="f97" fmla="val 10902"/>
              <a:gd name="f98" fmla="val 11469"/>
              <a:gd name="f99" fmla="val 12130"/>
              <a:gd name="f100" fmla="val 9358"/>
              <a:gd name="f101" fmla="val 8696"/>
              <a:gd name="f102" fmla="val 1261"/>
              <a:gd name="f103" fmla="val 12634"/>
              <a:gd name="f104" fmla="val 536"/>
              <a:gd name="f105" fmla="val 12099"/>
              <a:gd name="f106" fmla="*/ f0 1 12729"/>
              <a:gd name="f107" fmla="*/ f1 1 9925"/>
              <a:gd name="f108" fmla="val f2"/>
              <a:gd name="f109" fmla="val f3"/>
              <a:gd name="f110" fmla="val f4"/>
              <a:gd name="f111" fmla="+- f110 0 f108"/>
              <a:gd name="f112" fmla="+- f109 0 f108"/>
              <a:gd name="f113" fmla="*/ f112 1 12729"/>
              <a:gd name="f114" fmla="*/ f111 1 9925"/>
              <a:gd name="f115" fmla="*/ f108 1 f113"/>
              <a:gd name="f116" fmla="*/ f109 1 f113"/>
              <a:gd name="f117" fmla="*/ f108 1 f114"/>
              <a:gd name="f118" fmla="*/ f110 1 f114"/>
              <a:gd name="f119" fmla="*/ f115 f106 1"/>
              <a:gd name="f120" fmla="*/ f116 f106 1"/>
              <a:gd name="f121" fmla="*/ f118 f107 1"/>
              <a:gd name="f122" fmla="*/ f117 f10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9" t="f122" r="f120" b="f121"/>
            <a:pathLst>
              <a:path w="12729" h="9925">
                <a:moveTo>
                  <a:pt x="f5" y="f6"/>
                </a:moveTo>
                <a:cubicBezTo>
                  <a:pt x="f7" y="f6"/>
                  <a:pt x="f8" y="f9"/>
                  <a:pt x="f10" y="f11"/>
                </a:cubicBezTo>
                <a:lnTo>
                  <a:pt x="f12" y="f13"/>
                </a:lnTo>
                <a:lnTo>
                  <a:pt x="f12" y="f14"/>
                </a:lnTo>
                <a:lnTo>
                  <a:pt x="f10" y="f15"/>
                </a:lnTo>
                <a:cubicBezTo>
                  <a:pt x="f16" y="f17"/>
                  <a:pt x="f18" y="f19"/>
                  <a:pt x="f20" y="f19"/>
                </a:cubicBezTo>
                <a:cubicBezTo>
                  <a:pt x="f21" y="f19"/>
                  <a:pt x="f22" y="f23"/>
                  <a:pt x="f22" y="f24"/>
                </a:cubicBezTo>
                <a:lnTo>
                  <a:pt x="f22" y="f25"/>
                </a:lnTo>
                <a:cubicBezTo>
                  <a:pt x="f22" y="f26"/>
                  <a:pt x="f27" y="f6"/>
                  <a:pt x="f5" y="f6"/>
                </a:cubicBezTo>
                <a:close/>
                <a:moveTo>
                  <a:pt x="f28" y="f29"/>
                </a:moveTo>
                <a:lnTo>
                  <a:pt x="f30" y="f31"/>
                </a:lnTo>
                <a:cubicBezTo>
                  <a:pt x="f32" y="f33"/>
                  <a:pt x="f34" y="f35"/>
                  <a:pt x="f36" y="f35"/>
                </a:cubicBezTo>
                <a:cubicBezTo>
                  <a:pt x="f37" y="f35"/>
                  <a:pt x="f38" y="f39"/>
                  <a:pt x="f28" y="f29"/>
                </a:cubicBezTo>
                <a:close/>
                <a:moveTo>
                  <a:pt x="f40" y="f41"/>
                </a:moveTo>
                <a:cubicBezTo>
                  <a:pt x="f42" y="f41"/>
                  <a:pt x="f43" y="f44"/>
                  <a:pt x="f43" y="f45"/>
                </a:cubicBezTo>
                <a:lnTo>
                  <a:pt x="f43" y="f46"/>
                </a:lnTo>
                <a:cubicBezTo>
                  <a:pt x="f43" y="f47"/>
                  <a:pt x="f42" y="f48"/>
                  <a:pt x="f40" y="f48"/>
                </a:cubicBezTo>
                <a:cubicBezTo>
                  <a:pt x="f49" y="f48"/>
                  <a:pt x="f50" y="f51"/>
                  <a:pt x="f50" y="f46"/>
                </a:cubicBezTo>
                <a:lnTo>
                  <a:pt x="f50" y="f45"/>
                </a:lnTo>
                <a:cubicBezTo>
                  <a:pt x="f50" y="f52"/>
                  <a:pt x="f53" y="f41"/>
                  <a:pt x="f40" y="f41"/>
                </a:cubicBezTo>
                <a:close/>
                <a:moveTo>
                  <a:pt x="f54" y="f55"/>
                </a:moveTo>
                <a:cubicBezTo>
                  <a:pt x="f56" y="f55"/>
                  <a:pt x="f57" y="f58"/>
                  <a:pt x="f59" y="f60"/>
                </a:cubicBezTo>
                <a:lnTo>
                  <a:pt x="f61" y="f62"/>
                </a:lnTo>
                <a:lnTo>
                  <a:pt x="f63" y="f64"/>
                </a:lnTo>
                <a:cubicBezTo>
                  <a:pt x="f65" y="f66"/>
                  <a:pt x="f67" y="f68"/>
                  <a:pt x="f69" y="f68"/>
                </a:cubicBezTo>
                <a:cubicBezTo>
                  <a:pt x="f70" y="f68"/>
                  <a:pt x="f55" y="f71"/>
                  <a:pt x="f55" y="f25"/>
                </a:cubicBezTo>
                <a:lnTo>
                  <a:pt x="f55" y="f24"/>
                </a:lnTo>
                <a:cubicBezTo>
                  <a:pt x="f55" y="f72"/>
                  <a:pt x="f73" y="f74"/>
                  <a:pt x="f75" y="f74"/>
                </a:cubicBezTo>
                <a:cubicBezTo>
                  <a:pt x="f76" y="f74"/>
                  <a:pt x="f77" y="f78"/>
                  <a:pt x="f79" y="f80"/>
                </a:cubicBezTo>
                <a:lnTo>
                  <a:pt x="f81" y="f32"/>
                </a:lnTo>
                <a:lnTo>
                  <a:pt x="f82" y="f80"/>
                </a:lnTo>
                <a:cubicBezTo>
                  <a:pt x="f83" y="f84"/>
                  <a:pt x="f85" y="f86"/>
                  <a:pt x="f87" y="f86"/>
                </a:cubicBezTo>
                <a:cubicBezTo>
                  <a:pt x="f88" y="f86"/>
                  <a:pt x="f89" y="f90"/>
                  <a:pt x="f91" y="f92"/>
                </a:cubicBezTo>
                <a:lnTo>
                  <a:pt x="f93" y="f94"/>
                </a:lnTo>
                <a:cubicBezTo>
                  <a:pt x="f95" y="f96"/>
                  <a:pt x="f97" y="f4"/>
                  <a:pt x="f98" y="f4"/>
                </a:cubicBezTo>
                <a:cubicBezTo>
                  <a:pt x="f99" y="f4"/>
                  <a:pt x="f3" y="f100"/>
                  <a:pt x="f3" y="f101"/>
                </a:cubicBezTo>
                <a:lnTo>
                  <a:pt x="f3" y="f102"/>
                </a:lnTo>
                <a:cubicBezTo>
                  <a:pt x="f103" y="f104"/>
                  <a:pt x="f105" y="f55"/>
                  <a:pt x="f54" y="f55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1050">
              <a:solidFill>
                <a:schemeClr val="tx1"/>
              </a:solidFill>
              <a:cs typeface="B Nazanin" panose="00000700000000000000" pitchFamily="2" charset="-78"/>
            </a:endParaRPr>
          </a:p>
        </p:txBody>
      </p:sp>
      <p:grpSp>
        <p:nvGrpSpPr>
          <p:cNvPr id="62" name="Google Shape;10190;p74">
            <a:extLst>
              <a:ext uri="{FF2B5EF4-FFF2-40B4-BE49-F238E27FC236}">
                <a16:creationId xmlns:a16="http://schemas.microsoft.com/office/drawing/2014/main" id="{722D5E99-2107-0C5C-BDA3-C9DF621AE1D9}"/>
              </a:ext>
            </a:extLst>
          </p:cNvPr>
          <p:cNvGrpSpPr/>
          <p:nvPr/>
        </p:nvGrpSpPr>
        <p:grpSpPr>
          <a:xfrm>
            <a:off x="6490557" y="2873371"/>
            <a:ext cx="359688" cy="378726"/>
            <a:chOff x="7862157" y="2742742"/>
            <a:chExt cx="359688" cy="378726"/>
          </a:xfrm>
          <a:solidFill>
            <a:schemeClr val="bg2"/>
          </a:solidFill>
        </p:grpSpPr>
        <p:sp>
          <p:nvSpPr>
            <p:cNvPr id="63" name="Google Shape;10191;p74">
              <a:extLst>
                <a:ext uri="{FF2B5EF4-FFF2-40B4-BE49-F238E27FC236}">
                  <a16:creationId xmlns:a16="http://schemas.microsoft.com/office/drawing/2014/main" id="{57A738CC-0AE5-E803-B186-A025FA41DD8F}"/>
                </a:ext>
              </a:extLst>
            </p:cNvPr>
            <p:cNvSpPr/>
            <p:nvPr/>
          </p:nvSpPr>
          <p:spPr>
            <a:xfrm>
              <a:off x="7862157" y="2742742"/>
              <a:ext cx="168752" cy="308610"/>
            </a:xfrm>
            <a:custGeom>
              <a:avLst/>
              <a:gdLst>
                <a:gd name="f0" fmla="val 180"/>
                <a:gd name="f1" fmla="val w"/>
                <a:gd name="f2" fmla="val h"/>
                <a:gd name="f3" fmla="val 0"/>
                <a:gd name="f4" fmla="val 5987"/>
                <a:gd name="f5" fmla="val 10273"/>
                <a:gd name="f6" fmla="val 5532"/>
                <a:gd name="f7" fmla="val 1"/>
                <a:gd name="f8" fmla="val 5515"/>
                <a:gd name="f9" fmla="val 5499"/>
                <a:gd name="f10" fmla="val 2"/>
                <a:gd name="f11" fmla="val 5483"/>
                <a:gd name="f12" fmla="val 4"/>
                <a:gd name="f13" fmla="val 2364"/>
                <a:gd name="f14" fmla="val 445"/>
                <a:gd name="f15" fmla="val 3123"/>
                <a:gd name="f16" fmla="val 6274"/>
                <a:gd name="f17" fmla="val 7692"/>
                <a:gd name="f18" fmla="val 442"/>
                <a:gd name="f19" fmla="val 8983"/>
                <a:gd name="f20" fmla="val 1293"/>
                <a:gd name="f21" fmla="val 10086"/>
                <a:gd name="f22" fmla="val 1381"/>
                <a:gd name="f23" fmla="val 10209"/>
                <a:gd name="f24" fmla="val 1507"/>
                <a:gd name="f25" fmla="val 1635"/>
                <a:gd name="f26" fmla="val 1737"/>
                <a:gd name="f27" fmla="val 1839"/>
                <a:gd name="f28" fmla="val 10233"/>
                <a:gd name="f29" fmla="val 1923"/>
                <a:gd name="f30" fmla="val 10149"/>
                <a:gd name="f31" fmla="val 3719"/>
                <a:gd name="f32" fmla="val 8353"/>
                <a:gd name="f33" fmla="val 3813"/>
                <a:gd name="f34" fmla="val 8259"/>
                <a:gd name="f35" fmla="val 3845"/>
                <a:gd name="f36" fmla="val 8007"/>
                <a:gd name="f37" fmla="val 3782"/>
                <a:gd name="f38" fmla="val 7849"/>
                <a:gd name="f39" fmla="val 3498"/>
                <a:gd name="f40" fmla="val 7376"/>
                <a:gd name="f41" fmla="val 3341"/>
                <a:gd name="f42" fmla="val 6809"/>
                <a:gd name="f43" fmla="val 4888"/>
                <a:gd name="f44" fmla="val 4286"/>
                <a:gd name="f45" fmla="val 3659"/>
                <a:gd name="f46" fmla="val 5672"/>
                <a:gd name="f47" fmla="val 3312"/>
                <a:gd name="f48" fmla="val 5861"/>
                <a:gd name="f49" fmla="val 3281"/>
                <a:gd name="f50" fmla="val 2934"/>
                <a:gd name="f51" fmla="val 414"/>
                <a:gd name="f52" fmla="val 5958"/>
                <a:gd name="f53" fmla="val 5739"/>
                <a:gd name="f54" fmla="*/ f1 1 5987"/>
                <a:gd name="f55" fmla="*/ f2 1 10273"/>
                <a:gd name="f56" fmla="val f3"/>
                <a:gd name="f57" fmla="val f4"/>
                <a:gd name="f58" fmla="val f5"/>
                <a:gd name="f59" fmla="+- f58 0 f56"/>
                <a:gd name="f60" fmla="+- f57 0 f56"/>
                <a:gd name="f61" fmla="*/ f60 1 5987"/>
                <a:gd name="f62" fmla="*/ f59 1 10273"/>
                <a:gd name="f63" fmla="*/ f56 1 f61"/>
                <a:gd name="f64" fmla="*/ f57 1 f61"/>
                <a:gd name="f65" fmla="*/ f56 1 f62"/>
                <a:gd name="f66" fmla="*/ f58 1 f62"/>
                <a:gd name="f67" fmla="*/ f63 f54 1"/>
                <a:gd name="f68" fmla="*/ f64 f54 1"/>
                <a:gd name="f69" fmla="*/ f66 f55 1"/>
                <a:gd name="f70" fmla="*/ f65 f5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7" t="f70" r="f68" b="f69"/>
              <a:pathLst>
                <a:path w="5987" h="10273">
                  <a:moveTo>
                    <a:pt x="f6" y="f7"/>
                  </a:moveTo>
                  <a:cubicBezTo>
                    <a:pt x="f8" y="f7"/>
                    <a:pt x="f9" y="f10"/>
                    <a:pt x="f11" y="f12"/>
                  </a:cubicBezTo>
                  <a:cubicBezTo>
                    <a:pt x="f13" y="f14"/>
                    <a:pt x="f7" y="f15"/>
                    <a:pt x="f7" y="f16"/>
                  </a:cubicBezTo>
                  <a:cubicBezTo>
                    <a:pt x="f7" y="f17"/>
                    <a:pt x="f18" y="f19"/>
                    <a:pt x="f20" y="f21"/>
                  </a:cubicBezTo>
                  <a:cubicBezTo>
                    <a:pt x="f22" y="f23"/>
                    <a:pt x="f24" y="f5"/>
                    <a:pt x="f25" y="f5"/>
                  </a:cubicBezTo>
                  <a:cubicBezTo>
                    <a:pt x="f26" y="f5"/>
                    <a:pt x="f27" y="f28"/>
                    <a:pt x="f29" y="f30"/>
                  </a:cubicBezTo>
                  <a:lnTo>
                    <a:pt x="f31" y="f32"/>
                  </a:lnTo>
                  <a:cubicBezTo>
                    <a:pt x="f33" y="f34"/>
                    <a:pt x="f35" y="f36"/>
                    <a:pt x="f37" y="f38"/>
                  </a:cubicBezTo>
                  <a:cubicBezTo>
                    <a:pt x="f39" y="f40"/>
                    <a:pt x="f41" y="f42"/>
                    <a:pt x="f41" y="f16"/>
                  </a:cubicBezTo>
                  <a:cubicBezTo>
                    <a:pt x="f41" y="f43"/>
                    <a:pt x="f44" y="f45"/>
                    <a:pt x="f46" y="f47"/>
                  </a:cubicBezTo>
                  <a:cubicBezTo>
                    <a:pt x="f48" y="f49"/>
                    <a:pt x="f4" y="f15"/>
                    <a:pt x="f4" y="f50"/>
                  </a:cubicBezTo>
                  <a:lnTo>
                    <a:pt x="f4" y="f51"/>
                  </a:lnTo>
                  <a:cubicBezTo>
                    <a:pt x="f52" y="f0"/>
                    <a:pt x="f53" y="f7"/>
                    <a:pt x="f6" y="f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4" name="Google Shape;10192;p74">
              <a:extLst>
                <a:ext uri="{FF2B5EF4-FFF2-40B4-BE49-F238E27FC236}">
                  <a16:creationId xmlns:a16="http://schemas.microsoft.com/office/drawing/2014/main" id="{6CA2C5C8-1C4F-FAAC-DC8B-5FA069B73097}"/>
                </a:ext>
              </a:extLst>
            </p:cNvPr>
            <p:cNvSpPr/>
            <p:nvPr/>
          </p:nvSpPr>
          <p:spPr>
            <a:xfrm>
              <a:off x="7927884" y="3006922"/>
              <a:ext cx="227356" cy="11454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066"/>
                <a:gd name="f4" fmla="val 3813"/>
                <a:gd name="f5" fmla="val 5758"/>
                <a:gd name="f6" fmla="val 5692"/>
                <a:gd name="f7" fmla="val 5629"/>
                <a:gd name="f8" fmla="val 11"/>
                <a:gd name="f9" fmla="val 5577"/>
                <a:gd name="f10" fmla="val 32"/>
                <a:gd name="f11" fmla="val 5091"/>
                <a:gd name="f12" fmla="val 339"/>
                <a:gd name="f13" fmla="val 4530"/>
                <a:gd name="f14" fmla="val 489"/>
                <a:gd name="f15" fmla="val 3972"/>
                <a:gd name="f16" fmla="val 3444"/>
                <a:gd name="f17" fmla="val 2917"/>
                <a:gd name="f18" fmla="val 355"/>
                <a:gd name="f19" fmla="val 2458"/>
                <a:gd name="f20" fmla="val 95"/>
                <a:gd name="f21" fmla="val 2389"/>
                <a:gd name="f22" fmla="val 53"/>
                <a:gd name="f23" fmla="val 2314"/>
                <a:gd name="f24" fmla="val 30"/>
                <a:gd name="f25" fmla="val 2239"/>
                <a:gd name="f26" fmla="val 2141"/>
                <a:gd name="f27" fmla="val 2042"/>
                <a:gd name="f28" fmla="val 69"/>
                <a:gd name="f29" fmla="val 1954"/>
                <a:gd name="f30" fmla="val 158"/>
                <a:gd name="f31" fmla="val 189"/>
                <a:gd name="f32" fmla="val 1922"/>
                <a:gd name="f33" fmla="val 2143"/>
                <a:gd name="f34" fmla="val 2395"/>
                <a:gd name="f35" fmla="val 221"/>
                <a:gd name="f36" fmla="val 2552"/>
                <a:gd name="f37" fmla="val 1324"/>
                <a:gd name="f38" fmla="val 3403"/>
                <a:gd name="f39" fmla="val 2615"/>
                <a:gd name="f40" fmla="val 3812"/>
                <a:gd name="f41" fmla="val 4001"/>
                <a:gd name="f42" fmla="val 5388"/>
                <a:gd name="f43" fmla="val 6711"/>
                <a:gd name="f44" fmla="val 7814"/>
                <a:gd name="f45" fmla="val 2521"/>
                <a:gd name="f46" fmla="val 8034"/>
                <a:gd name="f47" fmla="val 2363"/>
                <a:gd name="f48" fmla="val 2080"/>
                <a:gd name="f49" fmla="val 7877"/>
                <a:gd name="f50" fmla="val 1890"/>
                <a:gd name="f51" fmla="val 6112"/>
                <a:gd name="f52" fmla="val 126"/>
                <a:gd name="f53" fmla="val 6028"/>
                <a:gd name="f54" fmla="val 42"/>
                <a:gd name="f55" fmla="val 5888"/>
                <a:gd name="f56" fmla="*/ f0 1 8066"/>
                <a:gd name="f57" fmla="*/ f1 1 3813"/>
                <a:gd name="f58" fmla="val f2"/>
                <a:gd name="f59" fmla="val f3"/>
                <a:gd name="f60" fmla="val f4"/>
                <a:gd name="f61" fmla="+- f60 0 f58"/>
                <a:gd name="f62" fmla="+- f59 0 f58"/>
                <a:gd name="f63" fmla="*/ f62 1 8066"/>
                <a:gd name="f64" fmla="*/ f61 1 3813"/>
                <a:gd name="f65" fmla="*/ f58 1 f63"/>
                <a:gd name="f66" fmla="*/ f59 1 f63"/>
                <a:gd name="f67" fmla="*/ f58 1 f64"/>
                <a:gd name="f68" fmla="*/ f60 1 f64"/>
                <a:gd name="f69" fmla="*/ f65 f56 1"/>
                <a:gd name="f70" fmla="*/ f66 f56 1"/>
                <a:gd name="f71" fmla="*/ f68 f57 1"/>
                <a:gd name="f72" fmla="*/ f67 f5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9" t="f72" r="f70" b="f71"/>
              <a:pathLst>
                <a:path w="8066" h="3813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4"/>
                  </a:cubicBezTo>
                  <a:cubicBezTo>
                    <a:pt x="f16" y="f14"/>
                    <a:pt x="f17" y="f18"/>
                    <a:pt x="f19" y="f20"/>
                  </a:cubicBezTo>
                  <a:cubicBezTo>
                    <a:pt x="f21" y="f22"/>
                    <a:pt x="f23" y="f24"/>
                    <a:pt x="f25" y="f24"/>
                  </a:cubicBezTo>
                  <a:cubicBezTo>
                    <a:pt x="f26" y="f24"/>
                    <a:pt x="f27" y="f28"/>
                    <a:pt x="f29" y="f30"/>
                  </a:cubicBezTo>
                  <a:lnTo>
                    <a:pt x="f31" y="f32"/>
                  </a:lnTo>
                  <a:cubicBezTo>
                    <a:pt x="f2" y="f33"/>
                    <a:pt x="f10" y="f34"/>
                    <a:pt x="f35" y="f36"/>
                  </a:cubicBezTo>
                  <a:cubicBezTo>
                    <a:pt x="f37" y="f38"/>
                    <a:pt x="f39" y="f40"/>
                    <a:pt x="f41" y="f40"/>
                  </a:cubicBezTo>
                  <a:cubicBezTo>
                    <a:pt x="f42" y="f40"/>
                    <a:pt x="f43" y="f38"/>
                    <a:pt x="f44" y="f45"/>
                  </a:cubicBezTo>
                  <a:cubicBezTo>
                    <a:pt x="f46" y="f47"/>
                    <a:pt x="f3" y="f48"/>
                    <a:pt x="f49" y="f50"/>
                  </a:cubicBezTo>
                  <a:lnTo>
                    <a:pt x="f51" y="f52"/>
                  </a:lnTo>
                  <a:cubicBezTo>
                    <a:pt x="f53" y="f54"/>
                    <a:pt x="f5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5" name="Google Shape;10193;p74">
              <a:extLst>
                <a:ext uri="{FF2B5EF4-FFF2-40B4-BE49-F238E27FC236}">
                  <a16:creationId xmlns:a16="http://schemas.microsoft.com/office/drawing/2014/main" id="{174AB19A-EDA7-F8C2-0D63-0EB24777FB43}"/>
                </a:ext>
              </a:extLst>
            </p:cNvPr>
            <p:cNvSpPr/>
            <p:nvPr/>
          </p:nvSpPr>
          <p:spPr>
            <a:xfrm>
              <a:off x="8053093" y="2742742"/>
              <a:ext cx="168752" cy="308253"/>
            </a:xfrm>
            <a:custGeom>
              <a:avLst/>
              <a:gdLst>
                <a:gd name="f0" fmla="val 180"/>
                <a:gd name="f1" fmla="val w"/>
                <a:gd name="f2" fmla="val h"/>
                <a:gd name="f3" fmla="val 0"/>
                <a:gd name="f4" fmla="val 5987"/>
                <a:gd name="f5" fmla="val 10261"/>
                <a:gd name="f6" fmla="val 418"/>
                <a:gd name="f7" fmla="val 1"/>
                <a:gd name="f8" fmla="val 190"/>
                <a:gd name="f9" fmla="val 414"/>
                <a:gd name="f10" fmla="val 2934"/>
                <a:gd name="f11" fmla="val 3123"/>
                <a:gd name="f12" fmla="val 127"/>
                <a:gd name="f13" fmla="val 3281"/>
                <a:gd name="f14" fmla="val 316"/>
                <a:gd name="f15" fmla="val 3312"/>
                <a:gd name="f16" fmla="val 1639"/>
                <a:gd name="f17" fmla="val 3659"/>
                <a:gd name="f18" fmla="val 2647"/>
                <a:gd name="f19" fmla="val 4856"/>
                <a:gd name="f20" fmla="val 6274"/>
                <a:gd name="f21" fmla="val 6809"/>
                <a:gd name="f22" fmla="val 2489"/>
                <a:gd name="f23" fmla="val 7376"/>
                <a:gd name="f24" fmla="val 2206"/>
                <a:gd name="f25" fmla="val 7849"/>
                <a:gd name="f26" fmla="val 2080"/>
                <a:gd name="f27" fmla="val 8007"/>
                <a:gd name="f28" fmla="val 2111"/>
                <a:gd name="f29" fmla="val 8196"/>
                <a:gd name="f30" fmla="val 2269"/>
                <a:gd name="f31" fmla="val 8353"/>
                <a:gd name="f32" fmla="val 4065"/>
                <a:gd name="f33" fmla="val 10149"/>
                <a:gd name="f34" fmla="val 4137"/>
                <a:gd name="f35" fmla="val 10221"/>
                <a:gd name="f36" fmla="val 4242"/>
                <a:gd name="f37" fmla="val 10260"/>
                <a:gd name="f38" fmla="val 4350"/>
                <a:gd name="f39" fmla="val 4478"/>
                <a:gd name="f40" fmla="val 4609"/>
                <a:gd name="f41" fmla="val 10205"/>
                <a:gd name="f42" fmla="val 4695"/>
                <a:gd name="f43" fmla="val 10086"/>
                <a:gd name="f44" fmla="val 5514"/>
                <a:gd name="f45" fmla="val 8983"/>
                <a:gd name="f46" fmla="val 7660"/>
                <a:gd name="f47" fmla="val 5892"/>
                <a:gd name="f48" fmla="val 3592"/>
                <a:gd name="f49" fmla="val 445"/>
                <a:gd name="f50" fmla="val 473"/>
                <a:gd name="f51" fmla="val 4"/>
                <a:gd name="f52" fmla="val 455"/>
                <a:gd name="f53" fmla="val 2"/>
                <a:gd name="f54" fmla="val 436"/>
                <a:gd name="f55" fmla="*/ f1 1 5987"/>
                <a:gd name="f56" fmla="*/ f2 1 10261"/>
                <a:gd name="f57" fmla="val f3"/>
                <a:gd name="f58" fmla="val f4"/>
                <a:gd name="f59" fmla="val f5"/>
                <a:gd name="f60" fmla="+- f59 0 f57"/>
                <a:gd name="f61" fmla="+- f58 0 f57"/>
                <a:gd name="f62" fmla="*/ f61 1 5987"/>
                <a:gd name="f63" fmla="*/ f60 1 10261"/>
                <a:gd name="f64" fmla="*/ f57 1 f62"/>
                <a:gd name="f65" fmla="*/ f58 1 f62"/>
                <a:gd name="f66" fmla="*/ f57 1 f63"/>
                <a:gd name="f67" fmla="*/ f59 1 f63"/>
                <a:gd name="f68" fmla="*/ f64 f55 1"/>
                <a:gd name="f69" fmla="*/ f65 f55 1"/>
                <a:gd name="f70" fmla="*/ f67 f56 1"/>
                <a:gd name="f71" fmla="*/ f66 f5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8" t="f71" r="f69" b="f70"/>
              <a:pathLst>
                <a:path w="5987" h="10261">
                  <a:moveTo>
                    <a:pt x="f6" y="f7"/>
                  </a:moveTo>
                  <a:cubicBezTo>
                    <a:pt x="f8" y="f7"/>
                    <a:pt x="f7" y="f0"/>
                    <a:pt x="f7" y="f9"/>
                  </a:cubicBezTo>
                  <a:lnTo>
                    <a:pt x="f7" y="f10"/>
                  </a:lnTo>
                  <a:cubicBezTo>
                    <a:pt x="f7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8" y="f20"/>
                  </a:cubicBezTo>
                  <a:cubicBezTo>
                    <a:pt x="f18" y="f21"/>
                    <a:pt x="f22" y="f23"/>
                    <a:pt x="f24" y="f25"/>
                  </a:cubicBezTo>
                  <a:cubicBezTo>
                    <a:pt x="f26" y="f27"/>
                    <a:pt x="f28" y="f29"/>
                    <a:pt x="f30" y="f31"/>
                  </a:cubicBezTo>
                  <a:lnTo>
                    <a:pt x="f32" y="f33"/>
                  </a:lnTo>
                  <a:cubicBezTo>
                    <a:pt x="f34" y="f35"/>
                    <a:pt x="f36" y="f37"/>
                    <a:pt x="f38" y="f37"/>
                  </a:cubicBezTo>
                  <a:cubicBezTo>
                    <a:pt x="f39" y="f37"/>
                    <a:pt x="f40" y="f41"/>
                    <a:pt x="f42" y="f43"/>
                  </a:cubicBezTo>
                  <a:cubicBezTo>
                    <a:pt x="f44" y="f45"/>
                    <a:pt x="f4" y="f46"/>
                    <a:pt x="f4" y="f20"/>
                  </a:cubicBezTo>
                  <a:cubicBezTo>
                    <a:pt x="f47" y="f11"/>
                    <a:pt x="f48" y="f49"/>
                    <a:pt x="f50" y="f51"/>
                  </a:cubicBezTo>
                  <a:cubicBezTo>
                    <a:pt x="f52" y="f53"/>
                    <a:pt x="f54" y="f7"/>
                    <a:pt x="f6" y="f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6" name="Google Shape;10194;p74">
              <a:extLst>
                <a:ext uri="{FF2B5EF4-FFF2-40B4-BE49-F238E27FC236}">
                  <a16:creationId xmlns:a16="http://schemas.microsoft.com/office/drawing/2014/main" id="{FDD29104-E06F-4F58-0DB2-1FD76BA9CF2D}"/>
                </a:ext>
              </a:extLst>
            </p:cNvPr>
            <p:cNvSpPr/>
            <p:nvPr/>
          </p:nvSpPr>
          <p:spPr>
            <a:xfrm>
              <a:off x="8005142" y="2845064"/>
              <a:ext cx="71058" cy="17417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521"/>
                <a:gd name="f4" fmla="val 5798"/>
                <a:gd name="f5" fmla="val 1260"/>
                <a:gd name="f6" fmla="val 1"/>
                <a:gd name="f7" fmla="val 1040"/>
                <a:gd name="f8" fmla="val 819"/>
                <a:gd name="f9" fmla="val 190"/>
                <a:gd name="f10" fmla="val 379"/>
                <a:gd name="f11" fmla="val 662"/>
                <a:gd name="f12" fmla="val 347"/>
                <a:gd name="f13" fmla="val 820"/>
                <a:gd name="f14" fmla="val 1293"/>
                <a:gd name="f15" fmla="val 1860"/>
                <a:gd name="f16" fmla="val 567"/>
                <a:gd name="f17" fmla="val 2899"/>
                <a:gd name="f18" fmla="val 977"/>
                <a:gd name="f19" fmla="val 3214"/>
                <a:gd name="f20" fmla="val 1292"/>
                <a:gd name="f21" fmla="val 3466"/>
                <a:gd name="f22" fmla="val 1670"/>
                <a:gd name="f23" fmla="val 3687"/>
                <a:gd name="f24" fmla="val 3939"/>
                <a:gd name="f25" fmla="val 4160"/>
                <a:gd name="f26" fmla="val 1450"/>
                <a:gd name="f27" fmla="val 4380"/>
                <a:gd name="f28" fmla="val 1071"/>
                <a:gd name="f29" fmla="val 630"/>
                <a:gd name="f30" fmla="val 3529"/>
                <a:gd name="f31" fmla="val 441"/>
                <a:gd name="f32" fmla="val 252"/>
                <a:gd name="f33" fmla="val 32"/>
                <a:gd name="f34" fmla="val 3750"/>
                <a:gd name="f35" fmla="val 4475"/>
                <a:gd name="f36" fmla="val 410"/>
                <a:gd name="f37" fmla="val 4916"/>
                <a:gd name="f38" fmla="val 882"/>
                <a:gd name="f39" fmla="val 5105"/>
                <a:gd name="f40" fmla="val 5388"/>
                <a:gd name="f41" fmla="val 5640"/>
                <a:gd name="f42" fmla="val 1544"/>
                <a:gd name="f43" fmla="val 1702"/>
                <a:gd name="f44" fmla="val 5577"/>
                <a:gd name="f45" fmla="val 5073"/>
                <a:gd name="f46" fmla="val 2174"/>
                <a:gd name="f47" fmla="val 4443"/>
                <a:gd name="f48" fmla="val 3907"/>
                <a:gd name="f49" fmla="val 1985"/>
                <a:gd name="f50" fmla="val 2836"/>
                <a:gd name="f51" fmla="val 1229"/>
                <a:gd name="f52" fmla="val 2269"/>
                <a:gd name="f53" fmla="val 2049"/>
                <a:gd name="f54" fmla="val 1797"/>
                <a:gd name="f55" fmla="val 1576"/>
                <a:gd name="f56" fmla="val 1419"/>
                <a:gd name="f57" fmla="val 1608"/>
                <a:gd name="f58" fmla="val 1891"/>
                <a:gd name="f59" fmla="val 2238"/>
                <a:gd name="f60" fmla="val 2143"/>
                <a:gd name="f61" fmla="val 2363"/>
                <a:gd name="f62" fmla="val 1261"/>
                <a:gd name="f63" fmla="val 631"/>
                <a:gd name="f64" fmla="val 158"/>
                <a:gd name="f65" fmla="val 1513"/>
                <a:gd name="f66" fmla="*/ f0 1 2521"/>
                <a:gd name="f67" fmla="*/ f1 1 5798"/>
                <a:gd name="f68" fmla="val f2"/>
                <a:gd name="f69" fmla="val f3"/>
                <a:gd name="f70" fmla="val f4"/>
                <a:gd name="f71" fmla="+- f70 0 f68"/>
                <a:gd name="f72" fmla="+- f69 0 f68"/>
                <a:gd name="f73" fmla="*/ f72 1 2521"/>
                <a:gd name="f74" fmla="*/ f71 1 5798"/>
                <a:gd name="f75" fmla="*/ f68 1 f73"/>
                <a:gd name="f76" fmla="*/ f69 1 f73"/>
                <a:gd name="f77" fmla="*/ f68 1 f74"/>
                <a:gd name="f78" fmla="*/ f70 1 f74"/>
                <a:gd name="f79" fmla="*/ f75 f66 1"/>
                <a:gd name="f80" fmla="*/ f76 f66 1"/>
                <a:gd name="f81" fmla="*/ f78 f67 1"/>
                <a:gd name="f82" fmla="*/ f77 f6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9" t="f82" r="f80" b="f81"/>
              <a:pathLst>
                <a:path w="2521" h="579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12" y="f13"/>
                    <a:pt x="f2" y="f14"/>
                    <a:pt x="f2" y="f15"/>
                  </a:cubicBezTo>
                  <a:cubicBezTo>
                    <a:pt x="f2" y="f3"/>
                    <a:pt x="f16" y="f17"/>
                    <a:pt x="f18" y="f19"/>
                  </a:cubicBezTo>
                  <a:cubicBezTo>
                    <a:pt x="f20" y="f21"/>
                    <a:pt x="f22" y="f23"/>
                    <a:pt x="f22" y="f24"/>
                  </a:cubicBezTo>
                  <a:cubicBezTo>
                    <a:pt x="f22" y="f25"/>
                    <a:pt x="f26" y="f27"/>
                    <a:pt x="f5" y="f27"/>
                  </a:cubicBezTo>
                  <a:cubicBezTo>
                    <a:pt x="f28" y="f27"/>
                    <a:pt x="f8" y="f25"/>
                    <a:pt x="f8" y="f24"/>
                  </a:cubicBezTo>
                  <a:cubicBezTo>
                    <a:pt x="f8" y="f23"/>
                    <a:pt x="f29" y="f30"/>
                    <a:pt x="f31" y="f30"/>
                  </a:cubicBezTo>
                  <a:cubicBezTo>
                    <a:pt x="f32" y="f30"/>
                    <a:pt x="f33" y="f34"/>
                    <a:pt x="f33" y="f24"/>
                  </a:cubicBezTo>
                  <a:cubicBezTo>
                    <a:pt x="f33" y="f35"/>
                    <a:pt x="f36" y="f37"/>
                    <a:pt x="f38" y="f39"/>
                  </a:cubicBezTo>
                  <a:lnTo>
                    <a:pt x="f38" y="f40"/>
                  </a:lnTo>
                  <a:cubicBezTo>
                    <a:pt x="f38" y="f41"/>
                    <a:pt x="f28" y="f4"/>
                    <a:pt x="f20" y="f4"/>
                  </a:cubicBezTo>
                  <a:cubicBezTo>
                    <a:pt x="f42" y="f4"/>
                    <a:pt x="f43" y="f44"/>
                    <a:pt x="f43" y="f40"/>
                  </a:cubicBezTo>
                  <a:lnTo>
                    <a:pt x="f43" y="f45"/>
                  </a:lnTo>
                  <a:cubicBezTo>
                    <a:pt x="f46" y="f37"/>
                    <a:pt x="f3" y="f47"/>
                    <a:pt x="f3" y="f48"/>
                  </a:cubicBezTo>
                  <a:cubicBezTo>
                    <a:pt x="f3" y="f19"/>
                    <a:pt x="f49" y="f50"/>
                    <a:pt x="f42" y="f3"/>
                  </a:cubicBezTo>
                  <a:cubicBezTo>
                    <a:pt x="f51" y="f52"/>
                    <a:pt x="f38" y="f53"/>
                    <a:pt x="f38" y="f54"/>
                  </a:cubicBezTo>
                  <a:cubicBezTo>
                    <a:pt x="f38" y="f55"/>
                    <a:pt x="f28" y="f56"/>
                    <a:pt x="f20" y="f56"/>
                  </a:cubicBezTo>
                  <a:cubicBezTo>
                    <a:pt x="f42" y="f56"/>
                    <a:pt x="f43" y="f57"/>
                    <a:pt x="f43" y="f54"/>
                  </a:cubicBezTo>
                  <a:cubicBezTo>
                    <a:pt x="f43" y="f53"/>
                    <a:pt x="f58" y="f59"/>
                    <a:pt x="f60" y="f59"/>
                  </a:cubicBezTo>
                  <a:cubicBezTo>
                    <a:pt x="f61" y="f59"/>
                    <a:pt x="f3" y="f53"/>
                    <a:pt x="f3" y="f54"/>
                  </a:cubicBezTo>
                  <a:cubicBezTo>
                    <a:pt x="f3" y="f62"/>
                    <a:pt x="f46" y="f13"/>
                    <a:pt x="f43" y="f63"/>
                  </a:cubicBezTo>
                  <a:lnTo>
                    <a:pt x="f43" y="f12"/>
                  </a:lnTo>
                  <a:cubicBezTo>
                    <a:pt x="f43" y="f64"/>
                    <a:pt x="f65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67" name="Google Shape;10221;p74">
            <a:extLst>
              <a:ext uri="{FF2B5EF4-FFF2-40B4-BE49-F238E27FC236}">
                <a16:creationId xmlns:a16="http://schemas.microsoft.com/office/drawing/2014/main" id="{728522AD-F781-0F3B-0823-F4C9A32B074E}"/>
              </a:ext>
            </a:extLst>
          </p:cNvPr>
          <p:cNvGrpSpPr/>
          <p:nvPr/>
        </p:nvGrpSpPr>
        <p:grpSpPr>
          <a:xfrm>
            <a:off x="2463870" y="3597577"/>
            <a:ext cx="316967" cy="383407"/>
            <a:chOff x="3835469" y="3466947"/>
            <a:chExt cx="316967" cy="383407"/>
          </a:xfrm>
          <a:solidFill>
            <a:schemeClr val="bg2"/>
          </a:solidFill>
        </p:grpSpPr>
        <p:sp>
          <p:nvSpPr>
            <p:cNvPr id="68" name="Google Shape;10222;p74">
              <a:extLst>
                <a:ext uri="{FF2B5EF4-FFF2-40B4-BE49-F238E27FC236}">
                  <a16:creationId xmlns:a16="http://schemas.microsoft.com/office/drawing/2014/main" id="{936F6FEA-BCF3-F6CF-B382-C79CB88483F3}"/>
                </a:ext>
              </a:extLst>
            </p:cNvPr>
            <p:cNvSpPr/>
            <p:nvPr/>
          </p:nvSpPr>
          <p:spPr>
            <a:xfrm>
              <a:off x="3940158" y="3647642"/>
              <a:ext cx="105668" cy="675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6"/>
                <a:gd name="f4" fmla="val 2080"/>
                <a:gd name="f5" fmla="val 1733"/>
                <a:gd name="f6" fmla="val 788"/>
                <a:gd name="f7" fmla="val 2678"/>
                <a:gd name="f8" fmla="*/ f0 1 3466"/>
                <a:gd name="f9" fmla="*/ f1 1 2080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3466"/>
                <a:gd name="f16" fmla="*/ f13 1 2080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3466" h="2080">
                  <a:moveTo>
                    <a:pt x="f5" y="f2"/>
                  </a:moveTo>
                  <a:cubicBezTo>
                    <a:pt x="f6" y="f2"/>
                    <a:pt x="f2" y="f6"/>
                    <a:pt x="f2" y="f5"/>
                  </a:cubicBezTo>
                  <a:lnTo>
                    <a:pt x="f2" y="f4"/>
                  </a:lnTo>
                  <a:lnTo>
                    <a:pt x="f3" y="f4"/>
                  </a:lnTo>
                  <a:lnTo>
                    <a:pt x="f3" y="f5"/>
                  </a:lnTo>
                  <a:cubicBezTo>
                    <a:pt x="f3" y="f6"/>
                    <a:pt x="f7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9" name="Google Shape;10223;p74">
              <a:extLst>
                <a:ext uri="{FF2B5EF4-FFF2-40B4-BE49-F238E27FC236}">
                  <a16:creationId xmlns:a16="http://schemas.microsoft.com/office/drawing/2014/main" id="{88DA2AA0-E9D2-FACA-AE7D-465B54034308}"/>
                </a:ext>
              </a:extLst>
            </p:cNvPr>
            <p:cNvSpPr/>
            <p:nvPr/>
          </p:nvSpPr>
          <p:spPr>
            <a:xfrm>
              <a:off x="3970891" y="3580086"/>
              <a:ext cx="43260" cy="460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1418"/>
                <a:gd name="f5" fmla="val 725"/>
                <a:gd name="f6" fmla="val 316"/>
                <a:gd name="f7" fmla="val 315"/>
                <a:gd name="f8" fmla="val 1103"/>
                <a:gd name="f9" fmla="*/ f0 1 1419"/>
                <a:gd name="f10" fmla="*/ f1 1 1418"/>
                <a:gd name="f11" fmla="val f2"/>
                <a:gd name="f12" fmla="val f3"/>
                <a:gd name="f13" fmla="val f4"/>
                <a:gd name="f14" fmla="+- f13 0 f11"/>
                <a:gd name="f15" fmla="+- f12 0 f11"/>
                <a:gd name="f16" fmla="*/ f15 1 1419"/>
                <a:gd name="f17" fmla="*/ f14 1 1418"/>
                <a:gd name="f18" fmla="*/ f11 1 f16"/>
                <a:gd name="f19" fmla="*/ f12 1 f16"/>
                <a:gd name="f20" fmla="*/ f11 1 f17"/>
                <a:gd name="f21" fmla="*/ f13 1 f17"/>
                <a:gd name="f22" fmla="*/ f18 f9 1"/>
                <a:gd name="f23" fmla="*/ f19 f9 1"/>
                <a:gd name="f24" fmla="*/ f21 f10 1"/>
                <a:gd name="f25" fmla="*/ f20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2" t="f25" r="f23" b="f24"/>
              <a:pathLst>
                <a:path w="1419" h="1418">
                  <a:moveTo>
                    <a:pt x="f5" y="f2"/>
                  </a:moveTo>
                  <a:cubicBezTo>
                    <a:pt x="f6" y="f2"/>
                    <a:pt x="f2" y="f7"/>
                    <a:pt x="f2" y="f5"/>
                  </a:cubicBezTo>
                  <a:cubicBezTo>
                    <a:pt x="f2" y="f8"/>
                    <a:pt x="f6" y="f4"/>
                    <a:pt x="f5" y="f4"/>
                  </a:cubicBezTo>
                  <a:cubicBezTo>
                    <a:pt x="f8" y="f4"/>
                    <a:pt x="f4" y="f8"/>
                    <a:pt x="f4" y="f5"/>
                  </a:cubicBezTo>
                  <a:cubicBezTo>
                    <a:pt x="f4" y="f7"/>
                    <a:pt x="f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0" name="Google Shape;10224;p74">
              <a:extLst>
                <a:ext uri="{FF2B5EF4-FFF2-40B4-BE49-F238E27FC236}">
                  <a16:creationId xmlns:a16="http://schemas.microsoft.com/office/drawing/2014/main" id="{D4033E47-D08D-5FD9-817D-1D351A316B7E}"/>
                </a:ext>
              </a:extLst>
            </p:cNvPr>
            <p:cNvSpPr/>
            <p:nvPr/>
          </p:nvSpPr>
          <p:spPr>
            <a:xfrm>
              <a:off x="3835469" y="3466947"/>
              <a:ext cx="316967" cy="38340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397"/>
                <a:gd name="f4" fmla="val 11800"/>
                <a:gd name="f5" fmla="val 5167"/>
                <a:gd name="f6" fmla="val 2757"/>
                <a:gd name="f7" fmla="val 5923"/>
                <a:gd name="f8" fmla="val 6553"/>
                <a:gd name="f9" fmla="val 3388"/>
                <a:gd name="f10" fmla="val 4144"/>
                <a:gd name="f11" fmla="val 4490"/>
                <a:gd name="f12" fmla="val 6396"/>
                <a:gd name="f13" fmla="val 4805"/>
                <a:gd name="f14" fmla="val 6175"/>
                <a:gd name="f15" fmla="val 5089"/>
                <a:gd name="f16" fmla="val 7026"/>
                <a:gd name="f17" fmla="val 5498"/>
                <a:gd name="f18" fmla="val 7593"/>
                <a:gd name="f19" fmla="val 6317"/>
                <a:gd name="f20" fmla="val 7294"/>
                <a:gd name="f21" fmla="val 8019"/>
                <a:gd name="f22" fmla="val 8208"/>
                <a:gd name="f23" fmla="val 7435"/>
                <a:gd name="f24" fmla="val 8365"/>
                <a:gd name="f25" fmla="val 7246"/>
                <a:gd name="f26" fmla="val 3088"/>
                <a:gd name="f27" fmla="val 2867"/>
                <a:gd name="f28" fmla="val 2710"/>
                <a:gd name="f29" fmla="val 3308"/>
                <a:gd name="f30" fmla="val 4127"/>
                <a:gd name="f31" fmla="val 3907"/>
                <a:gd name="f32" fmla="val 4868"/>
                <a:gd name="f33" fmla="val 3781"/>
                <a:gd name="f34" fmla="val 4553"/>
                <a:gd name="f35" fmla="val 4411"/>
                <a:gd name="f36" fmla="val 5183"/>
                <a:gd name="f37" fmla="val 1"/>
                <a:gd name="f38" fmla="val 5128"/>
                <a:gd name="f39" fmla="val 5073"/>
                <a:gd name="f40" fmla="val 17"/>
                <a:gd name="f41" fmla="val 5010"/>
                <a:gd name="f42" fmla="val 48"/>
                <a:gd name="f43" fmla="val 3964"/>
                <a:gd name="f44" fmla="val 646"/>
                <a:gd name="f45" fmla="val 2946"/>
                <a:gd name="f46" fmla="val 940"/>
                <a:gd name="f47" fmla="val 1919"/>
                <a:gd name="f48" fmla="val 1430"/>
                <a:gd name="f49" fmla="val 939"/>
                <a:gd name="f50" fmla="val 873"/>
                <a:gd name="f51" fmla="val 441"/>
                <a:gd name="f52" fmla="val 741"/>
                <a:gd name="f53" fmla="val 402"/>
                <a:gd name="f54" fmla="val 722"/>
                <a:gd name="f55" fmla="val 363"/>
                <a:gd name="f56" fmla="val 714"/>
                <a:gd name="f57" fmla="val 326"/>
                <a:gd name="f58" fmla="val 243"/>
                <a:gd name="f59" fmla="val 170"/>
                <a:gd name="f60" fmla="val 751"/>
                <a:gd name="f61" fmla="val 126"/>
                <a:gd name="f62" fmla="val 773"/>
                <a:gd name="f63" fmla="val 32"/>
                <a:gd name="f64" fmla="val 836"/>
                <a:gd name="f65" fmla="val 930"/>
                <a:gd name="f66" fmla="val 1056"/>
                <a:gd name="f67" fmla="val 5026"/>
                <a:gd name="f68" fmla="val 8145"/>
                <a:gd name="f69" fmla="val 2080"/>
                <a:gd name="f70" fmla="val 10949"/>
                <a:gd name="f71" fmla="val 5104"/>
                <a:gd name="f72" fmla="val 11799"/>
                <a:gd name="f73" fmla="val 5262"/>
                <a:gd name="f74" fmla="val 8255"/>
                <a:gd name="f75" fmla="val 10917"/>
                <a:gd name="f76" fmla="val 10365"/>
                <a:gd name="f77" fmla="val 10271"/>
                <a:gd name="f78" fmla="val 10162"/>
                <a:gd name="f79" fmla="val 10084"/>
                <a:gd name="f80" fmla="val 10014"/>
                <a:gd name="f81" fmla="val 9983"/>
                <a:gd name="f82" fmla="val 9954"/>
                <a:gd name="f83" fmla="val 9924"/>
                <a:gd name="f84" fmla="val 9414"/>
                <a:gd name="f85" fmla="val 877"/>
                <a:gd name="f86" fmla="val 8910"/>
                <a:gd name="f87" fmla="val 946"/>
                <a:gd name="f88" fmla="val 8409"/>
                <a:gd name="f89" fmla="val 7395"/>
                <a:gd name="f90" fmla="val 6389"/>
                <a:gd name="f91" fmla="val 660"/>
                <a:gd name="f92" fmla="val 5356"/>
                <a:gd name="f93" fmla="val 5293"/>
                <a:gd name="f94" fmla="val 5238"/>
                <a:gd name="f95" fmla="*/ f0 1 10397"/>
                <a:gd name="f96" fmla="*/ f1 1 11800"/>
                <a:gd name="f97" fmla="val f2"/>
                <a:gd name="f98" fmla="val f3"/>
                <a:gd name="f99" fmla="val f4"/>
                <a:gd name="f100" fmla="+- f99 0 f97"/>
                <a:gd name="f101" fmla="+- f98 0 f97"/>
                <a:gd name="f102" fmla="*/ f101 1 10397"/>
                <a:gd name="f103" fmla="*/ f100 1 11800"/>
                <a:gd name="f104" fmla="*/ f97 1 f102"/>
                <a:gd name="f105" fmla="*/ f98 1 f102"/>
                <a:gd name="f106" fmla="*/ f97 1 f103"/>
                <a:gd name="f107" fmla="*/ f99 1 f103"/>
                <a:gd name="f108" fmla="*/ f104 f95 1"/>
                <a:gd name="f109" fmla="*/ f105 f95 1"/>
                <a:gd name="f110" fmla="*/ f107 f96 1"/>
                <a:gd name="f111" fmla="*/ f106 f9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8" t="f111" r="f109" b="f110"/>
              <a:pathLst>
                <a:path w="10397" h="11800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8" y="f20"/>
                  </a:cubicBezTo>
                  <a:lnTo>
                    <a:pt x="f18" y="f21"/>
                  </a:lnTo>
                  <a:cubicBezTo>
                    <a:pt x="f18" y="f22"/>
                    <a:pt x="f23" y="f24"/>
                    <a:pt x="f25" y="f24"/>
                  </a:cubicBezTo>
                  <a:lnTo>
                    <a:pt x="f26" y="f24"/>
                  </a:lnTo>
                  <a:cubicBezTo>
                    <a:pt x="f27" y="f24"/>
                    <a:pt x="f28" y="f22"/>
                    <a:pt x="f28" y="f21"/>
                  </a:cubicBezTo>
                  <a:lnTo>
                    <a:pt x="f28" y="f20"/>
                  </a:lnTo>
                  <a:cubicBezTo>
                    <a:pt x="f28" y="f19"/>
                    <a:pt x="f29" y="f17"/>
                    <a:pt x="f30" y="f15"/>
                  </a:cubicBezTo>
                  <a:cubicBezTo>
                    <a:pt x="f31" y="f32"/>
                    <a:pt x="f33" y="f34"/>
                    <a:pt x="f33" y="f10"/>
                  </a:cubicBezTo>
                  <a:cubicBezTo>
                    <a:pt x="f33" y="f9"/>
                    <a:pt x="f35" y="f6"/>
                    <a:pt x="f5" y="f6"/>
                  </a:cubicBezTo>
                  <a:close/>
                  <a:moveTo>
                    <a:pt x="f36" y="f37"/>
                  </a:moveTo>
                  <a:cubicBezTo>
                    <a:pt x="f38" y="f37"/>
                    <a:pt x="f39" y="f40"/>
                    <a:pt x="f41" y="f42"/>
                  </a:cubicBezTo>
                  <a:cubicBezTo>
                    <a:pt x="f43" y="f44"/>
                    <a:pt x="f45" y="f46"/>
                    <a:pt x="f47" y="f46"/>
                  </a:cubicBezTo>
                  <a:cubicBezTo>
                    <a:pt x="f48" y="f46"/>
                    <a:pt x="f49" y="f50"/>
                    <a:pt x="f51" y="f52"/>
                  </a:cubicBezTo>
                  <a:cubicBezTo>
                    <a:pt x="f53" y="f54"/>
                    <a:pt x="f55" y="f56"/>
                    <a:pt x="f57" y="f56"/>
                  </a:cubicBezTo>
                  <a:cubicBezTo>
                    <a:pt x="f58" y="f56"/>
                    <a:pt x="f59" y="f60"/>
                    <a:pt x="f61" y="f62"/>
                  </a:cubicBezTo>
                  <a:cubicBezTo>
                    <a:pt x="f63" y="f64"/>
                    <a:pt x="f2" y="f65"/>
                    <a:pt x="f2" y="f66"/>
                  </a:cubicBezTo>
                  <a:lnTo>
                    <a:pt x="f2" y="f67"/>
                  </a:lnTo>
                  <a:cubicBezTo>
                    <a:pt x="f2" y="f68"/>
                    <a:pt x="f69" y="f70"/>
                    <a:pt x="f71" y="f72"/>
                  </a:cubicBezTo>
                  <a:lnTo>
                    <a:pt x="f73" y="f72"/>
                  </a:lnTo>
                  <a:cubicBezTo>
                    <a:pt x="f74" y="f75"/>
                    <a:pt x="f3" y="f68"/>
                    <a:pt x="f3" y="f67"/>
                  </a:cubicBezTo>
                  <a:lnTo>
                    <a:pt x="f3" y="f66"/>
                  </a:lnTo>
                  <a:cubicBezTo>
                    <a:pt x="f3" y="f65"/>
                    <a:pt x="f76" y="f64"/>
                    <a:pt x="f77" y="f62"/>
                  </a:cubicBezTo>
                  <a:cubicBezTo>
                    <a:pt x="f78" y="f60"/>
                    <a:pt x="f79" y="f56"/>
                    <a:pt x="f80" y="f56"/>
                  </a:cubicBezTo>
                  <a:cubicBezTo>
                    <a:pt x="f81" y="f56"/>
                    <a:pt x="f82" y="f54"/>
                    <a:pt x="f83" y="f52"/>
                  </a:cubicBezTo>
                  <a:cubicBezTo>
                    <a:pt x="f84" y="f85"/>
                    <a:pt x="f86" y="f87"/>
                    <a:pt x="f88" y="f87"/>
                  </a:cubicBezTo>
                  <a:cubicBezTo>
                    <a:pt x="f89" y="f87"/>
                    <a:pt x="f90" y="f91"/>
                    <a:pt x="f92" y="f42"/>
                  </a:cubicBezTo>
                  <a:cubicBezTo>
                    <a:pt x="f93" y="f40"/>
                    <a:pt x="f94" y="f37"/>
                    <a:pt x="f36" y="f3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71" name="Google Shape;10240;p74">
            <a:extLst>
              <a:ext uri="{FF2B5EF4-FFF2-40B4-BE49-F238E27FC236}">
                <a16:creationId xmlns:a16="http://schemas.microsoft.com/office/drawing/2014/main" id="{21208E7F-3053-F5BD-F122-89BABF2796BC}"/>
              </a:ext>
            </a:extLst>
          </p:cNvPr>
          <p:cNvGrpSpPr/>
          <p:nvPr/>
        </p:nvGrpSpPr>
        <p:grpSpPr>
          <a:xfrm>
            <a:off x="3852551" y="3601244"/>
            <a:ext cx="365019" cy="360365"/>
            <a:chOff x="5224150" y="3470614"/>
            <a:chExt cx="365019" cy="360365"/>
          </a:xfrm>
          <a:solidFill>
            <a:schemeClr val="bg2"/>
          </a:solidFill>
        </p:grpSpPr>
        <p:sp>
          <p:nvSpPr>
            <p:cNvPr id="72" name="Google Shape;10241;p74">
              <a:extLst>
                <a:ext uri="{FF2B5EF4-FFF2-40B4-BE49-F238E27FC236}">
                  <a16:creationId xmlns:a16="http://schemas.microsoft.com/office/drawing/2014/main" id="{4D93CDA7-1E82-2764-EC11-1CFE2DBAFE86}"/>
                </a:ext>
              </a:extLst>
            </p:cNvPr>
            <p:cNvSpPr/>
            <p:nvPr/>
          </p:nvSpPr>
          <p:spPr>
            <a:xfrm>
              <a:off x="5224150" y="3470614"/>
              <a:ext cx="365019" cy="2917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973"/>
                <a:gd name="f4" fmla="val 8980"/>
                <a:gd name="f5" fmla="val 2017"/>
                <a:gd name="f6" fmla="val 3749"/>
                <a:gd name="f7" fmla="val 3119"/>
                <a:gd name="f8" fmla="val 5514"/>
                <a:gd name="f9" fmla="val 914"/>
                <a:gd name="f10" fmla="val 9641"/>
                <a:gd name="f11" fmla="val 10744"/>
                <a:gd name="f12" fmla="val 8538"/>
                <a:gd name="f13" fmla="val 5892"/>
                <a:gd name="f14" fmla="val 5325"/>
                <a:gd name="f15" fmla="val 4852"/>
                <a:gd name="f16" fmla="val 473"/>
                <a:gd name="f17" fmla="val 1040"/>
                <a:gd name="f18" fmla="val 1166"/>
                <a:gd name="f19" fmla="val 4537"/>
                <a:gd name="f20" fmla="val 1324"/>
                <a:gd name="f21" fmla="val 3812"/>
                <a:gd name="f22" fmla="val 1733"/>
                <a:gd name="f23" fmla="val 3529"/>
                <a:gd name="f24" fmla="val 1891"/>
                <a:gd name="f25" fmla="val 3025"/>
                <a:gd name="f26" fmla="val 1954"/>
                <a:gd name="f27" fmla="val 2867"/>
                <a:gd name="f28" fmla="val 1607"/>
                <a:gd name="f29" fmla="val 2521"/>
                <a:gd name="f30" fmla="val 2080"/>
                <a:gd name="f31" fmla="val 1702"/>
                <a:gd name="f32" fmla="val 1576"/>
                <a:gd name="f33" fmla="val 1922"/>
                <a:gd name="f34" fmla="val 946"/>
                <a:gd name="f35" fmla="val 693"/>
                <a:gd name="f36" fmla="val 1796"/>
                <a:gd name="f37" fmla="val 504"/>
                <a:gd name="f38" fmla="val 454"/>
                <a:gd name="f39" fmla="val 1708"/>
                <a:gd name="f40" fmla="val 403"/>
                <a:gd name="f41" fmla="val 1696"/>
                <a:gd name="f42" fmla="val 355"/>
                <a:gd name="f43" fmla="val 223"/>
                <a:gd name="f44" fmla="val 110"/>
                <a:gd name="f45" fmla="val 1784"/>
                <a:gd name="f46" fmla="val 63"/>
                <a:gd name="f47" fmla="val 2111"/>
                <a:gd name="f48" fmla="val 2332"/>
                <a:gd name="f49" fmla="val 252"/>
                <a:gd name="f50" fmla="val 2363"/>
                <a:gd name="f51" fmla="val 536"/>
                <a:gd name="f52" fmla="val 2489"/>
                <a:gd name="f53" fmla="val 820"/>
                <a:gd name="f54" fmla="val 2552"/>
                <a:gd name="f55" fmla="val 1135"/>
                <a:gd name="f56" fmla="val 2615"/>
                <a:gd name="f57" fmla="val 1198"/>
                <a:gd name="f58" fmla="val 1387"/>
                <a:gd name="f59" fmla="val 3277"/>
                <a:gd name="f60" fmla="val 95"/>
                <a:gd name="f61" fmla="val 5671"/>
                <a:gd name="f62" fmla="val 5703"/>
                <a:gd name="f63" fmla="val 5829"/>
                <a:gd name="f64" fmla="val 5860"/>
                <a:gd name="f65" fmla="val 6238"/>
                <a:gd name="f66" fmla="val 7372"/>
                <a:gd name="f67" fmla="val 1009"/>
                <a:gd name="f68" fmla="val 8318"/>
                <a:gd name="f69" fmla="val 2143"/>
                <a:gd name="f70" fmla="val 3308"/>
                <a:gd name="f71" fmla="val 4254"/>
                <a:gd name="f72" fmla="val 4191"/>
                <a:gd name="f73" fmla="val 2710"/>
                <a:gd name="f74" fmla="val 2930"/>
                <a:gd name="f75" fmla="val 3151"/>
                <a:gd name="f76" fmla="val 3088"/>
                <a:gd name="f77" fmla="val 3182"/>
                <a:gd name="f78" fmla="val 2647"/>
                <a:gd name="f79" fmla="val 3844"/>
                <a:gd name="f80" fmla="val 4947"/>
                <a:gd name="f81" fmla="val 8979"/>
                <a:gd name="f82" fmla="val 7089"/>
                <a:gd name="f83" fmla="val 7814"/>
                <a:gd name="f84" fmla="val 8192"/>
                <a:gd name="f85" fmla="val 8853"/>
                <a:gd name="f86" fmla="val 8916"/>
                <a:gd name="f87" fmla="val 2899"/>
                <a:gd name="f88" fmla="val 9074"/>
                <a:gd name="f89" fmla="val 9326"/>
                <a:gd name="f90" fmla="val 7782"/>
                <a:gd name="f91" fmla="val 8727"/>
                <a:gd name="f92" fmla="val 9861"/>
                <a:gd name="f93" fmla="val 11027"/>
                <a:gd name="f94" fmla="val 11972"/>
                <a:gd name="f95" fmla="val 11909"/>
                <a:gd name="f96" fmla="val 10429"/>
                <a:gd name="f97" fmla="val 10618"/>
                <a:gd name="f98" fmla="val 10681"/>
                <a:gd name="f99" fmla="val 10933"/>
                <a:gd name="f100" fmla="val 11248"/>
                <a:gd name="f101" fmla="val 2458"/>
                <a:gd name="f102" fmla="val 11531"/>
                <a:gd name="f103" fmla="val 11720"/>
                <a:gd name="f104" fmla="val 2300"/>
                <a:gd name="f105" fmla="val 11815"/>
                <a:gd name="f106" fmla="val 11674"/>
                <a:gd name="f107" fmla="val 11560"/>
                <a:gd name="f108" fmla="val 11429"/>
                <a:gd name="f109" fmla="val 11380"/>
                <a:gd name="f110" fmla="val 11330"/>
                <a:gd name="f111" fmla="val 11279"/>
                <a:gd name="f112" fmla="val 11059"/>
                <a:gd name="f113" fmla="val 10870"/>
                <a:gd name="f114" fmla="val 10460"/>
                <a:gd name="f115" fmla="val 10113"/>
                <a:gd name="f116" fmla="val 9704"/>
                <a:gd name="f117" fmla="val 9294"/>
                <a:gd name="f118" fmla="val 8790"/>
                <a:gd name="f119" fmla="val 8255"/>
                <a:gd name="f120" fmla="val 8003"/>
                <a:gd name="f121" fmla="val 7278"/>
                <a:gd name="f122" fmla="val 6963"/>
                <a:gd name="f123" fmla="val 441"/>
                <a:gd name="f124" fmla="val 6490"/>
                <a:gd name="f125" fmla="*/ f0 1 11973"/>
                <a:gd name="f126" fmla="*/ f1 1 8980"/>
                <a:gd name="f127" fmla="val f2"/>
                <a:gd name="f128" fmla="val f3"/>
                <a:gd name="f129" fmla="val f4"/>
                <a:gd name="f130" fmla="+- f129 0 f127"/>
                <a:gd name="f131" fmla="+- f128 0 f127"/>
                <a:gd name="f132" fmla="*/ f131 1 11973"/>
                <a:gd name="f133" fmla="*/ f130 1 8980"/>
                <a:gd name="f134" fmla="*/ f127 1 f132"/>
                <a:gd name="f135" fmla="*/ f128 1 f132"/>
                <a:gd name="f136" fmla="*/ f127 1 f133"/>
                <a:gd name="f137" fmla="*/ f129 1 f133"/>
                <a:gd name="f138" fmla="*/ f134 f125 1"/>
                <a:gd name="f139" fmla="*/ f135 f125 1"/>
                <a:gd name="f140" fmla="*/ f137 f126 1"/>
                <a:gd name="f141" fmla="*/ f136 f1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38" t="f141" r="f139" b="f140"/>
              <a:pathLst>
                <a:path w="11973" h="8980">
                  <a:moveTo>
                    <a:pt x="f5" y="f6"/>
                  </a:moveTo>
                  <a:lnTo>
                    <a:pt x="f7" y="f8"/>
                  </a:lnTo>
                  <a:lnTo>
                    <a:pt x="f9" y="f8"/>
                  </a:lnTo>
                  <a:lnTo>
                    <a:pt x="f5" y="f6"/>
                  </a:lnTo>
                  <a:close/>
                  <a:moveTo>
                    <a:pt x="f10" y="f6"/>
                  </a:moveTo>
                  <a:lnTo>
                    <a:pt x="f11" y="f8"/>
                  </a:lnTo>
                  <a:lnTo>
                    <a:pt x="f12" y="f8"/>
                  </a:lnTo>
                  <a:lnTo>
                    <a:pt x="f10" y="f6"/>
                  </a:lnTo>
                  <a:close/>
                  <a:moveTo>
                    <a:pt x="f13" y="f2"/>
                  </a:moveTo>
                  <a:cubicBezTo>
                    <a:pt x="f14" y="f2"/>
                    <a:pt x="f15" y="f16"/>
                    <a:pt x="f15" y="f17"/>
                  </a:cubicBezTo>
                  <a:lnTo>
                    <a:pt x="f15" y="f18"/>
                  </a:lnTo>
                  <a:lnTo>
                    <a:pt x="f19" y="f20"/>
                  </a:lnTo>
                  <a:cubicBezTo>
                    <a:pt x="f21" y="f22"/>
                    <a:pt x="f23" y="f24"/>
                    <a:pt x="f25" y="f26"/>
                  </a:cubicBezTo>
                  <a:cubicBezTo>
                    <a:pt x="f27" y="f28"/>
                    <a:pt x="f29" y="f20"/>
                    <a:pt x="f30" y="f20"/>
                  </a:cubicBezTo>
                  <a:cubicBezTo>
                    <a:pt x="f31" y="f20"/>
                    <a:pt x="f20" y="f32"/>
                    <a:pt x="f18" y="f33"/>
                  </a:cubicBezTo>
                  <a:cubicBezTo>
                    <a:pt x="f34" y="f24"/>
                    <a:pt x="f35" y="f36"/>
                    <a:pt x="f37" y="f22"/>
                  </a:cubicBezTo>
                  <a:cubicBezTo>
                    <a:pt x="f38" y="f39"/>
                    <a:pt x="f40" y="f41"/>
                    <a:pt x="f42" y="f41"/>
                  </a:cubicBezTo>
                  <a:cubicBezTo>
                    <a:pt x="f43" y="f41"/>
                    <a:pt x="f44" y="f45"/>
                    <a:pt x="f46" y="f33"/>
                  </a:cubicBezTo>
                  <a:cubicBezTo>
                    <a:pt x="f2" y="f47"/>
                    <a:pt x="f46" y="f48"/>
                    <a:pt x="f49" y="f50"/>
                  </a:cubicBezTo>
                  <a:cubicBezTo>
                    <a:pt x="f51" y="f52"/>
                    <a:pt x="f53" y="f54"/>
                    <a:pt x="f55" y="f56"/>
                  </a:cubicBezTo>
                  <a:cubicBezTo>
                    <a:pt x="f57" y="f27"/>
                    <a:pt x="f58" y="f7"/>
                    <a:pt x="f28" y="f59"/>
                  </a:cubicBezTo>
                  <a:lnTo>
                    <a:pt x="f60" y="f61"/>
                  </a:lnTo>
                  <a:cubicBezTo>
                    <a:pt x="f60" y="f62"/>
                    <a:pt x="f46" y="f63"/>
                    <a:pt x="f46" y="f64"/>
                  </a:cubicBezTo>
                  <a:lnTo>
                    <a:pt x="f46" y="f65"/>
                  </a:lnTo>
                  <a:cubicBezTo>
                    <a:pt x="f46" y="f66"/>
                    <a:pt x="f67" y="f68"/>
                    <a:pt x="f69" y="f68"/>
                  </a:cubicBezTo>
                  <a:cubicBezTo>
                    <a:pt x="f70" y="f68"/>
                    <a:pt x="f71" y="f66"/>
                    <a:pt x="f71" y="f65"/>
                  </a:cubicBezTo>
                  <a:lnTo>
                    <a:pt x="f71" y="f64"/>
                  </a:lnTo>
                  <a:cubicBezTo>
                    <a:pt x="f71" y="f63"/>
                    <a:pt x="f72" y="f62"/>
                    <a:pt x="f72" y="f61"/>
                  </a:cubicBezTo>
                  <a:lnTo>
                    <a:pt x="f73" y="f59"/>
                  </a:lnTo>
                  <a:cubicBezTo>
                    <a:pt x="f74" y="f75"/>
                    <a:pt x="f76" y="f74"/>
                    <a:pt x="f77" y="f78"/>
                  </a:cubicBezTo>
                  <a:cubicBezTo>
                    <a:pt x="f79" y="f29"/>
                    <a:pt x="f72" y="f50"/>
                    <a:pt x="f80" y="f33"/>
                  </a:cubicBezTo>
                  <a:lnTo>
                    <a:pt x="f80" y="f81"/>
                  </a:lnTo>
                  <a:lnTo>
                    <a:pt x="f82" y="f81"/>
                  </a:lnTo>
                  <a:lnTo>
                    <a:pt x="f82" y="f33"/>
                  </a:lnTo>
                  <a:cubicBezTo>
                    <a:pt x="f83" y="f48"/>
                    <a:pt x="f84" y="f29"/>
                    <a:pt x="f85" y="f78"/>
                  </a:cubicBezTo>
                  <a:cubicBezTo>
                    <a:pt x="f86" y="f87"/>
                    <a:pt x="f88" y="f7"/>
                    <a:pt x="f89" y="f59"/>
                  </a:cubicBezTo>
                  <a:lnTo>
                    <a:pt x="f83" y="f61"/>
                  </a:lnTo>
                  <a:cubicBezTo>
                    <a:pt x="f83" y="f62"/>
                    <a:pt x="f90" y="f63"/>
                    <a:pt x="f90" y="f64"/>
                  </a:cubicBezTo>
                  <a:lnTo>
                    <a:pt x="f90" y="f65"/>
                  </a:lnTo>
                  <a:cubicBezTo>
                    <a:pt x="f90" y="f66"/>
                    <a:pt x="f91" y="f68"/>
                    <a:pt x="f92" y="f68"/>
                  </a:cubicBezTo>
                  <a:cubicBezTo>
                    <a:pt x="f93" y="f68"/>
                    <a:pt x="f94" y="f66"/>
                    <a:pt x="f94" y="f65"/>
                  </a:cubicBezTo>
                  <a:lnTo>
                    <a:pt x="f94" y="f64"/>
                  </a:lnTo>
                  <a:cubicBezTo>
                    <a:pt x="f94" y="f63"/>
                    <a:pt x="f95" y="f62"/>
                    <a:pt x="f95" y="f61"/>
                  </a:cubicBezTo>
                  <a:lnTo>
                    <a:pt x="f96" y="f59"/>
                  </a:lnTo>
                  <a:cubicBezTo>
                    <a:pt x="f96" y="f75"/>
                    <a:pt x="f97" y="f74"/>
                    <a:pt x="f98" y="f56"/>
                  </a:cubicBezTo>
                  <a:cubicBezTo>
                    <a:pt x="f99" y="f29"/>
                    <a:pt x="f100" y="f101"/>
                    <a:pt x="f102" y="f50"/>
                  </a:cubicBezTo>
                  <a:cubicBezTo>
                    <a:pt x="f103" y="f104"/>
                    <a:pt x="f105" y="f30"/>
                    <a:pt x="f103" y="f33"/>
                  </a:cubicBezTo>
                  <a:cubicBezTo>
                    <a:pt x="f106" y="f45"/>
                    <a:pt x="f107" y="f41"/>
                    <a:pt x="f108" y="f41"/>
                  </a:cubicBezTo>
                  <a:cubicBezTo>
                    <a:pt x="f109" y="f41"/>
                    <a:pt x="f110" y="f39"/>
                    <a:pt x="f111" y="f22"/>
                  </a:cubicBezTo>
                  <a:cubicBezTo>
                    <a:pt x="f112" y="f36"/>
                    <a:pt x="f113" y="f24"/>
                    <a:pt x="f97" y="f33"/>
                  </a:cubicBezTo>
                  <a:cubicBezTo>
                    <a:pt x="f114" y="f32"/>
                    <a:pt x="f115" y="f20"/>
                    <a:pt x="f116" y="f20"/>
                  </a:cubicBezTo>
                  <a:cubicBezTo>
                    <a:pt x="f117" y="f20"/>
                    <a:pt x="f86" y="f32"/>
                    <a:pt x="f118" y="f26"/>
                  </a:cubicBezTo>
                  <a:cubicBezTo>
                    <a:pt x="f119" y="f24"/>
                    <a:pt x="f120" y="f22"/>
                    <a:pt x="f121" y="f20"/>
                  </a:cubicBezTo>
                  <a:lnTo>
                    <a:pt x="f122" y="f18"/>
                  </a:lnTo>
                  <a:lnTo>
                    <a:pt x="f122" y="f17"/>
                  </a:lnTo>
                  <a:cubicBezTo>
                    <a:pt x="f122" y="f123"/>
                    <a:pt x="f124" y="f2"/>
                    <a:pt x="f1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3" name="Google Shape;10242;p74">
              <a:extLst>
                <a:ext uri="{FF2B5EF4-FFF2-40B4-BE49-F238E27FC236}">
                  <a16:creationId xmlns:a16="http://schemas.microsoft.com/office/drawing/2014/main" id="{D7308D78-2CAC-F825-CDC7-70FBB137A5BF}"/>
                </a:ext>
              </a:extLst>
            </p:cNvPr>
            <p:cNvSpPr/>
            <p:nvPr/>
          </p:nvSpPr>
          <p:spPr>
            <a:xfrm>
              <a:off x="5305787" y="3785881"/>
              <a:ext cx="192124" cy="450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302"/>
                <a:gd name="f4" fmla="val 1388"/>
                <a:gd name="f5" fmla="val 693"/>
                <a:gd name="f6" fmla="val 1"/>
                <a:gd name="f7" fmla="val 315"/>
                <a:gd name="f8" fmla="val 316"/>
                <a:gd name="f9" fmla="val 694"/>
                <a:gd name="f10" fmla="val 1040"/>
                <a:gd name="f11" fmla="val 1261"/>
                <a:gd name="f12" fmla="val 158"/>
                <a:gd name="f13" fmla="val 1387"/>
                <a:gd name="f14" fmla="val 347"/>
                <a:gd name="f15" fmla="val 5955"/>
                <a:gd name="f16" fmla="val 6144"/>
                <a:gd name="f17" fmla="val 1356"/>
                <a:gd name="f18" fmla="val 6301"/>
                <a:gd name="f19" fmla="val 1198"/>
                <a:gd name="f20" fmla="val 5986"/>
                <a:gd name="f21" fmla="val 5577"/>
                <a:gd name="f22" fmla="*/ f0 1 6302"/>
                <a:gd name="f23" fmla="*/ f1 1 1388"/>
                <a:gd name="f24" fmla="val f2"/>
                <a:gd name="f25" fmla="val f3"/>
                <a:gd name="f26" fmla="val f4"/>
                <a:gd name="f27" fmla="+- f26 0 f24"/>
                <a:gd name="f28" fmla="+- f25 0 f24"/>
                <a:gd name="f29" fmla="*/ f28 1 6302"/>
                <a:gd name="f30" fmla="*/ f27 1 1388"/>
                <a:gd name="f31" fmla="*/ f24 1 f29"/>
                <a:gd name="f32" fmla="*/ f25 1 f29"/>
                <a:gd name="f33" fmla="*/ f24 1 f30"/>
                <a:gd name="f34" fmla="*/ f26 1 f30"/>
                <a:gd name="f35" fmla="*/ f31 f22 1"/>
                <a:gd name="f36" fmla="*/ f32 f22 1"/>
                <a:gd name="f37" fmla="*/ f34 f23 1"/>
                <a:gd name="f38" fmla="*/ f33 f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5" t="f38" r="f36" b="f37"/>
              <a:pathLst>
                <a:path w="6302" h="1388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2" y="f11"/>
                    <a:pt x="f12" y="f13"/>
                    <a:pt x="f14" y="f13"/>
                  </a:cubicBezTo>
                  <a:lnTo>
                    <a:pt x="f15" y="f13"/>
                  </a:lnTo>
                  <a:cubicBezTo>
                    <a:pt x="f16" y="f17"/>
                    <a:pt x="f18" y="f19"/>
                    <a:pt x="f18" y="f10"/>
                  </a:cubicBezTo>
                  <a:lnTo>
                    <a:pt x="f18" y="f9"/>
                  </a:lnTo>
                  <a:cubicBezTo>
                    <a:pt x="f18" y="f8"/>
                    <a:pt x="f20" y="f6"/>
                    <a:pt x="f21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74" name="Google Shape;10303;p74">
            <a:extLst>
              <a:ext uri="{FF2B5EF4-FFF2-40B4-BE49-F238E27FC236}">
                <a16:creationId xmlns:a16="http://schemas.microsoft.com/office/drawing/2014/main" id="{C9CF48B2-0CF5-1D80-7083-A90D611933C0}"/>
              </a:ext>
            </a:extLst>
          </p:cNvPr>
          <p:cNvGrpSpPr/>
          <p:nvPr/>
        </p:nvGrpSpPr>
        <p:grpSpPr>
          <a:xfrm>
            <a:off x="4552990" y="3569852"/>
            <a:ext cx="360237" cy="383893"/>
            <a:chOff x="5924589" y="3439222"/>
            <a:chExt cx="360237" cy="383893"/>
          </a:xfrm>
          <a:solidFill>
            <a:schemeClr val="bg2"/>
          </a:solidFill>
        </p:grpSpPr>
        <p:sp>
          <p:nvSpPr>
            <p:cNvPr id="75" name="Google Shape;10304;p74">
              <a:extLst>
                <a:ext uri="{FF2B5EF4-FFF2-40B4-BE49-F238E27FC236}">
                  <a16:creationId xmlns:a16="http://schemas.microsoft.com/office/drawing/2014/main" id="{CD8DDAC7-E595-2097-A0D4-0E710875A876}"/>
                </a:ext>
              </a:extLst>
            </p:cNvPr>
            <p:cNvSpPr/>
            <p:nvPr/>
          </p:nvSpPr>
          <p:spPr>
            <a:xfrm>
              <a:off x="5987024" y="3551803"/>
              <a:ext cx="21159" cy="112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4"/>
                <a:gd name="f4" fmla="val 3467"/>
                <a:gd name="f5" fmla="val 1"/>
                <a:gd name="f6" fmla="val 3466"/>
                <a:gd name="f7" fmla="*/ f0 1 694"/>
                <a:gd name="f8" fmla="*/ f1 1 3467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694"/>
                <a:gd name="f15" fmla="*/ f12 1 3467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694" h="3467">
                  <a:moveTo>
                    <a:pt x="f2" y="f5"/>
                  </a:moveTo>
                  <a:lnTo>
                    <a:pt x="f2" y="f6"/>
                  </a:lnTo>
                  <a:lnTo>
                    <a:pt x="f3" y="f6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6" name="Google Shape;10305;p74">
              <a:extLst>
                <a:ext uri="{FF2B5EF4-FFF2-40B4-BE49-F238E27FC236}">
                  <a16:creationId xmlns:a16="http://schemas.microsoft.com/office/drawing/2014/main" id="{7C8BF8A4-1A3A-37C1-0F0F-6E496526D9E2}"/>
                </a:ext>
              </a:extLst>
            </p:cNvPr>
            <p:cNvSpPr/>
            <p:nvPr/>
          </p:nvSpPr>
          <p:spPr>
            <a:xfrm>
              <a:off x="6200253" y="3551803"/>
              <a:ext cx="22128" cy="112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26"/>
                <a:gd name="f4" fmla="val 3467"/>
                <a:gd name="f5" fmla="val 1"/>
                <a:gd name="f6" fmla="val 3466"/>
                <a:gd name="f7" fmla="val 725"/>
                <a:gd name="f8" fmla="*/ f0 1 726"/>
                <a:gd name="f9" fmla="*/ f1 1 3467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726"/>
                <a:gd name="f16" fmla="*/ f13 1 3467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726" h="3467">
                  <a:moveTo>
                    <a:pt x="f5" y="f5"/>
                  </a:moveTo>
                  <a:lnTo>
                    <a:pt x="f5" y="f6"/>
                  </a:lnTo>
                  <a:lnTo>
                    <a:pt x="f7" y="f6"/>
                  </a:lnTo>
                  <a:lnTo>
                    <a:pt x="f7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7" name="Google Shape;10306;p74">
              <a:extLst>
                <a:ext uri="{FF2B5EF4-FFF2-40B4-BE49-F238E27FC236}">
                  <a16:creationId xmlns:a16="http://schemas.microsoft.com/office/drawing/2014/main" id="{041CD924-075E-EDB5-C3BC-8E1B2B4752BD}"/>
                </a:ext>
              </a:extLst>
            </p:cNvPr>
            <p:cNvSpPr/>
            <p:nvPr/>
          </p:nvSpPr>
          <p:spPr>
            <a:xfrm>
              <a:off x="5987024" y="3686943"/>
              <a:ext cx="21159" cy="1351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4"/>
                <a:gd name="f4" fmla="val 4160"/>
                <a:gd name="f5" fmla="val 4159"/>
                <a:gd name="f6" fmla="*/ f0 1 694"/>
                <a:gd name="f7" fmla="*/ f1 1 4160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694"/>
                <a:gd name="f14" fmla="*/ f11 1 4160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694" h="4160">
                  <a:moveTo>
                    <a:pt x="f2" y="f2"/>
                  </a:moveTo>
                  <a:lnTo>
                    <a:pt x="f2" y="f5"/>
                  </a:lnTo>
                  <a:lnTo>
                    <a:pt x="f3" y="f5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8" name="Google Shape;10307;p74">
              <a:extLst>
                <a:ext uri="{FF2B5EF4-FFF2-40B4-BE49-F238E27FC236}">
                  <a16:creationId xmlns:a16="http://schemas.microsoft.com/office/drawing/2014/main" id="{11DA4367-8132-3B78-539F-C80AD961C7F2}"/>
                </a:ext>
              </a:extLst>
            </p:cNvPr>
            <p:cNvSpPr/>
            <p:nvPr/>
          </p:nvSpPr>
          <p:spPr>
            <a:xfrm>
              <a:off x="6200253" y="3686943"/>
              <a:ext cx="22128" cy="1351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26"/>
                <a:gd name="f4" fmla="val 4160"/>
                <a:gd name="f5" fmla="val 1"/>
                <a:gd name="f6" fmla="val 4159"/>
                <a:gd name="f7" fmla="val 725"/>
                <a:gd name="f8" fmla="*/ f0 1 726"/>
                <a:gd name="f9" fmla="*/ f1 1 4160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726"/>
                <a:gd name="f16" fmla="*/ f13 1 4160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726" h="4160">
                  <a:moveTo>
                    <a:pt x="f5" y="f2"/>
                  </a:moveTo>
                  <a:lnTo>
                    <a:pt x="f5" y="f6"/>
                  </a:lnTo>
                  <a:lnTo>
                    <a:pt x="f7" y="f6"/>
                  </a:lnTo>
                  <a:lnTo>
                    <a:pt x="f7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9" name="Google Shape;10308;p74">
              <a:extLst>
                <a:ext uri="{FF2B5EF4-FFF2-40B4-BE49-F238E27FC236}">
                  <a16:creationId xmlns:a16="http://schemas.microsoft.com/office/drawing/2014/main" id="{17A6AB96-7294-9021-35C2-E24626F13B61}"/>
                </a:ext>
              </a:extLst>
            </p:cNvPr>
            <p:cNvSpPr/>
            <p:nvPr/>
          </p:nvSpPr>
          <p:spPr>
            <a:xfrm>
              <a:off x="5924589" y="3551803"/>
              <a:ext cx="42281" cy="112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7"/>
                <a:gd name="f4" fmla="val 3467"/>
                <a:gd name="f5" fmla="val 1009"/>
                <a:gd name="f6" fmla="val 1"/>
                <a:gd name="f7" fmla="val 442"/>
                <a:gd name="f8" fmla="val 2049"/>
                <a:gd name="f9" fmla="val 2427"/>
                <a:gd name="f10" fmla="val 158"/>
                <a:gd name="f11" fmla="val 2773"/>
                <a:gd name="f12" fmla="val 3025"/>
                <a:gd name="f13" fmla="val 662"/>
                <a:gd name="f14" fmla="val 3340"/>
                <a:gd name="f15" fmla="val 3466"/>
                <a:gd name="f16" fmla="*/ f0 1 1387"/>
                <a:gd name="f17" fmla="*/ f1 1 3467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1387"/>
                <a:gd name="f24" fmla="*/ f21 1 3467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1387" h="3467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lnTo>
                    <a:pt x="f6" y="f8"/>
                  </a:lnTo>
                  <a:cubicBezTo>
                    <a:pt x="f6" y="f9"/>
                    <a:pt x="f10" y="f11"/>
                    <a:pt x="f7" y="f12"/>
                  </a:cubicBezTo>
                  <a:cubicBezTo>
                    <a:pt x="f13" y="f14"/>
                    <a:pt x="f5" y="f15"/>
                    <a:pt x="f3" y="f15"/>
                  </a:cubicBezTo>
                  <a:lnTo>
                    <a:pt x="f3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0" name="Google Shape;10309;p74">
              <a:extLst>
                <a:ext uri="{FF2B5EF4-FFF2-40B4-BE49-F238E27FC236}">
                  <a16:creationId xmlns:a16="http://schemas.microsoft.com/office/drawing/2014/main" id="{F8B245A3-8043-473E-43B4-8A9DA99DE6D9}"/>
                </a:ext>
              </a:extLst>
            </p:cNvPr>
            <p:cNvSpPr/>
            <p:nvPr/>
          </p:nvSpPr>
          <p:spPr>
            <a:xfrm>
              <a:off x="6030257" y="3551803"/>
              <a:ext cx="148900" cy="112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3467"/>
                <a:gd name="f5" fmla="val 1"/>
                <a:gd name="f6" fmla="val 3466"/>
                <a:gd name="f7" fmla="val 4883"/>
                <a:gd name="f8" fmla="*/ f0 1 4884"/>
                <a:gd name="f9" fmla="*/ f1 1 3467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4884"/>
                <a:gd name="f16" fmla="*/ f13 1 3467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4884" h="3467">
                  <a:moveTo>
                    <a:pt x="f2" y="f5"/>
                  </a:moveTo>
                  <a:lnTo>
                    <a:pt x="f2" y="f6"/>
                  </a:lnTo>
                  <a:lnTo>
                    <a:pt x="f7" y="f6"/>
                  </a:lnTo>
                  <a:lnTo>
                    <a:pt x="f7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1" name="Google Shape;10310;p74">
              <a:extLst>
                <a:ext uri="{FF2B5EF4-FFF2-40B4-BE49-F238E27FC236}">
                  <a16:creationId xmlns:a16="http://schemas.microsoft.com/office/drawing/2014/main" id="{4F083046-3D24-778C-A0BF-BE7D7CAB23F2}"/>
                </a:ext>
              </a:extLst>
            </p:cNvPr>
            <p:cNvSpPr/>
            <p:nvPr/>
          </p:nvSpPr>
          <p:spPr>
            <a:xfrm>
              <a:off x="6242508" y="3670566"/>
              <a:ext cx="42318" cy="1525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8"/>
                <a:gd name="f4" fmla="val 4695"/>
                <a:gd name="f5" fmla="val 1387"/>
                <a:gd name="f6" fmla="val 977"/>
                <a:gd name="f7" fmla="val 315"/>
                <a:gd name="f8" fmla="val 505"/>
                <a:gd name="f9" fmla="val 504"/>
                <a:gd name="f10" fmla="val 1"/>
                <a:gd name="f11" fmla="val 347"/>
                <a:gd name="f12" fmla="val 946"/>
                <a:gd name="f13" fmla="val 4222"/>
                <a:gd name="f14" fmla="val 3655"/>
                <a:gd name="f15" fmla="*/ f0 1 1388"/>
                <a:gd name="f16" fmla="*/ f1 1 4695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1388"/>
                <a:gd name="f23" fmla="*/ f20 1 4695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1388" h="4695">
                  <a:moveTo>
                    <a:pt x="f5" y="f2"/>
                  </a:moveTo>
                  <a:cubicBezTo>
                    <a:pt x="f6" y="f7"/>
                    <a:pt x="f8" y="f9"/>
                    <a:pt x="f10" y="f9"/>
                  </a:cubicBezTo>
                  <a:lnTo>
                    <a:pt x="f10" y="f4"/>
                  </a:lnTo>
                  <a:lnTo>
                    <a:pt x="f11" y="f4"/>
                  </a:lnTo>
                  <a:cubicBezTo>
                    <a:pt x="f12" y="f4"/>
                    <a:pt x="f5" y="f13"/>
                    <a:pt x="f5" y="f14"/>
                  </a:cubicBez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2" name="Google Shape;10311;p74">
              <a:extLst>
                <a:ext uri="{FF2B5EF4-FFF2-40B4-BE49-F238E27FC236}">
                  <a16:creationId xmlns:a16="http://schemas.microsoft.com/office/drawing/2014/main" id="{B39F78A2-850D-55EE-0910-6CF37D07DA4E}"/>
                </a:ext>
              </a:extLst>
            </p:cNvPr>
            <p:cNvSpPr/>
            <p:nvPr/>
          </p:nvSpPr>
          <p:spPr>
            <a:xfrm>
              <a:off x="5924589" y="3670566"/>
              <a:ext cx="42281" cy="15154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7"/>
                <a:gd name="f4" fmla="val 4664"/>
                <a:gd name="f5" fmla="val 1"/>
                <a:gd name="f6" fmla="val 3655"/>
                <a:gd name="f7" fmla="val 4222"/>
                <a:gd name="f8" fmla="val 442"/>
                <a:gd name="f9" fmla="val 4663"/>
                <a:gd name="f10" fmla="val 1009"/>
                <a:gd name="f11" fmla="val 504"/>
                <a:gd name="f12" fmla="val 851"/>
                <a:gd name="f13" fmla="val 379"/>
                <a:gd name="f14" fmla="val 315"/>
                <a:gd name="f15" fmla="*/ f0 1 1387"/>
                <a:gd name="f16" fmla="*/ f1 1 4664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1387"/>
                <a:gd name="f23" fmla="*/ f20 1 4664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1387" h="4664">
                  <a:moveTo>
                    <a:pt x="f5" y="f2"/>
                  </a:moveTo>
                  <a:lnTo>
                    <a:pt x="f5" y="f6"/>
                  </a:lnTo>
                  <a:cubicBezTo>
                    <a:pt x="f5" y="f7"/>
                    <a:pt x="f8" y="f9"/>
                    <a:pt x="f10" y="f9"/>
                  </a:cubicBezTo>
                  <a:lnTo>
                    <a:pt x="f3" y="f9"/>
                  </a:lnTo>
                  <a:lnTo>
                    <a:pt x="f3" y="f11"/>
                  </a:lnTo>
                  <a:cubicBezTo>
                    <a:pt x="f12" y="f11"/>
                    <a:pt x="f13" y="f14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3" name="Google Shape;10312;p74">
              <a:extLst>
                <a:ext uri="{FF2B5EF4-FFF2-40B4-BE49-F238E27FC236}">
                  <a16:creationId xmlns:a16="http://schemas.microsoft.com/office/drawing/2014/main" id="{9B4DF3FF-A246-4CE2-792C-6CA01C9CBE1B}"/>
                </a:ext>
              </a:extLst>
            </p:cNvPr>
            <p:cNvSpPr/>
            <p:nvPr/>
          </p:nvSpPr>
          <p:spPr>
            <a:xfrm>
              <a:off x="6093634" y="3686943"/>
              <a:ext cx="21159" cy="2359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4"/>
                <a:gd name="f4" fmla="val 726"/>
                <a:gd name="f5" fmla="val 1"/>
                <a:gd name="f6" fmla="val 347"/>
                <a:gd name="f7" fmla="val 568"/>
                <a:gd name="f8" fmla="val 158"/>
                <a:gd name="f9" fmla="val 725"/>
                <a:gd name="f10" fmla="*/ f0 1 694"/>
                <a:gd name="f11" fmla="*/ f1 1 726"/>
                <a:gd name="f12" fmla="val f2"/>
                <a:gd name="f13" fmla="val f3"/>
                <a:gd name="f14" fmla="val f4"/>
                <a:gd name="f15" fmla="+- f14 0 f12"/>
                <a:gd name="f16" fmla="+- f13 0 f12"/>
                <a:gd name="f17" fmla="*/ f16 1 694"/>
                <a:gd name="f18" fmla="*/ f15 1 726"/>
                <a:gd name="f19" fmla="*/ f12 1 f17"/>
                <a:gd name="f20" fmla="*/ f13 1 f17"/>
                <a:gd name="f21" fmla="*/ f12 1 f18"/>
                <a:gd name="f22" fmla="*/ f14 1 f18"/>
                <a:gd name="f23" fmla="*/ f19 f10 1"/>
                <a:gd name="f24" fmla="*/ f20 f10 1"/>
                <a:gd name="f25" fmla="*/ f22 f11 1"/>
                <a:gd name="f26" fmla="*/ f21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3" t="f26" r="f24" b="f25"/>
              <a:pathLst>
                <a:path w="694" h="726">
                  <a:moveTo>
                    <a:pt x="f5" y="f2"/>
                  </a:moveTo>
                  <a:lnTo>
                    <a:pt x="f5" y="f6"/>
                  </a:lnTo>
                  <a:cubicBezTo>
                    <a:pt x="f5" y="f7"/>
                    <a:pt x="f8" y="f9"/>
                    <a:pt x="f6" y="f9"/>
                  </a:cubicBezTo>
                  <a:cubicBezTo>
                    <a:pt x="f7" y="f9"/>
                    <a:pt x="f3" y="f7"/>
                    <a:pt x="f3" y="f6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4" name="Google Shape;10313;p74">
              <a:extLst>
                <a:ext uri="{FF2B5EF4-FFF2-40B4-BE49-F238E27FC236}">
                  <a16:creationId xmlns:a16="http://schemas.microsoft.com/office/drawing/2014/main" id="{6A6A5D36-FF83-5F95-DB45-29C04B51A8B6}"/>
                </a:ext>
              </a:extLst>
            </p:cNvPr>
            <p:cNvSpPr/>
            <p:nvPr/>
          </p:nvSpPr>
          <p:spPr>
            <a:xfrm>
              <a:off x="6242508" y="3551803"/>
              <a:ext cx="42318" cy="112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8"/>
                <a:gd name="f4" fmla="val 3467"/>
                <a:gd name="f5" fmla="val 1"/>
                <a:gd name="f6" fmla="val 3466"/>
                <a:gd name="f7" fmla="val 347"/>
                <a:gd name="f8" fmla="val 662"/>
                <a:gd name="f9" fmla="val 3340"/>
                <a:gd name="f10" fmla="val 946"/>
                <a:gd name="f11" fmla="val 3088"/>
                <a:gd name="f12" fmla="val 1229"/>
                <a:gd name="f13" fmla="val 2836"/>
                <a:gd name="f14" fmla="val 1387"/>
                <a:gd name="f15" fmla="val 2458"/>
                <a:gd name="f16" fmla="val 2080"/>
                <a:gd name="f17" fmla="val 1040"/>
                <a:gd name="f18" fmla="val 442"/>
                <a:gd name="f19" fmla="val 914"/>
                <a:gd name="f20" fmla="*/ f0 1 1388"/>
                <a:gd name="f21" fmla="*/ f1 1 3467"/>
                <a:gd name="f22" fmla="val f2"/>
                <a:gd name="f23" fmla="val f3"/>
                <a:gd name="f24" fmla="val f4"/>
                <a:gd name="f25" fmla="+- f24 0 f22"/>
                <a:gd name="f26" fmla="+- f23 0 f22"/>
                <a:gd name="f27" fmla="*/ f26 1 1388"/>
                <a:gd name="f28" fmla="*/ f25 1 3467"/>
                <a:gd name="f29" fmla="*/ f22 1 f27"/>
                <a:gd name="f30" fmla="*/ f23 1 f27"/>
                <a:gd name="f31" fmla="*/ f22 1 f28"/>
                <a:gd name="f32" fmla="*/ f24 1 f28"/>
                <a:gd name="f33" fmla="*/ f29 f20 1"/>
                <a:gd name="f34" fmla="*/ f30 f20 1"/>
                <a:gd name="f35" fmla="*/ f32 f21 1"/>
                <a:gd name="f36" fmla="*/ f31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3" t="f36" r="f34" b="f35"/>
              <a:pathLst>
                <a:path w="1388" h="3467">
                  <a:moveTo>
                    <a:pt x="f5" y="f5"/>
                  </a:moveTo>
                  <a:lnTo>
                    <a:pt x="f5" y="f6"/>
                  </a:ln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4" y="f15"/>
                    <a:pt x="f14" y="f16"/>
                  </a:cubicBezTo>
                  <a:lnTo>
                    <a:pt x="f14" y="f17"/>
                  </a:lnTo>
                  <a:cubicBezTo>
                    <a:pt x="f14" y="f18"/>
                    <a:pt x="f19" y="f5"/>
                    <a:pt x="f7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5" name="Google Shape;10314;p74">
              <a:extLst>
                <a:ext uri="{FF2B5EF4-FFF2-40B4-BE49-F238E27FC236}">
                  <a16:creationId xmlns:a16="http://schemas.microsoft.com/office/drawing/2014/main" id="{B4DC8560-2856-40AA-4468-B8F8FD494273}"/>
                </a:ext>
              </a:extLst>
            </p:cNvPr>
            <p:cNvSpPr/>
            <p:nvPr/>
          </p:nvSpPr>
          <p:spPr>
            <a:xfrm>
              <a:off x="6030257" y="3686943"/>
              <a:ext cx="148900" cy="1351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4160"/>
                <a:gd name="f5" fmla="val 4159"/>
                <a:gd name="f6" fmla="val 4883"/>
                <a:gd name="f7" fmla="val 3466"/>
                <a:gd name="f8" fmla="val 347"/>
                <a:gd name="f9" fmla="val 946"/>
                <a:gd name="f10" fmla="val 2993"/>
                <a:gd name="f11" fmla="val 1387"/>
                <a:gd name="f12" fmla="val 2426"/>
                <a:gd name="f13" fmla="val 1827"/>
                <a:gd name="f14" fmla="val 1418"/>
                <a:gd name="f15" fmla="val 914"/>
                <a:gd name="f16" fmla="*/ f0 1 4884"/>
                <a:gd name="f17" fmla="*/ f1 1 4160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4884"/>
                <a:gd name="f24" fmla="*/ f21 1 4160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4884" h="4160">
                  <a:moveTo>
                    <a:pt x="f2" y="f2"/>
                  </a:moveTo>
                  <a:lnTo>
                    <a:pt x="f2" y="f5"/>
                  </a:lnTo>
                  <a:lnTo>
                    <a:pt x="f6" y="f5"/>
                  </a:lnTo>
                  <a:lnTo>
                    <a:pt x="f6" y="f2"/>
                  </a:lnTo>
                  <a:lnTo>
                    <a:pt x="f7" y="f2"/>
                  </a:lnTo>
                  <a:lnTo>
                    <a:pt x="f7" y="f8"/>
                  </a:lnTo>
                  <a:cubicBezTo>
                    <a:pt x="f7" y="f9"/>
                    <a:pt x="f10" y="f11"/>
                    <a:pt x="f12" y="f11"/>
                  </a:cubicBezTo>
                  <a:cubicBezTo>
                    <a:pt x="f13" y="f11"/>
                    <a:pt x="f14" y="f15"/>
                    <a:pt x="f14" y="f8"/>
                  </a:cubicBezTo>
                  <a:lnTo>
                    <a:pt x="f14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6" name="Google Shape;10315;p74">
              <a:extLst>
                <a:ext uri="{FF2B5EF4-FFF2-40B4-BE49-F238E27FC236}">
                  <a16:creationId xmlns:a16="http://schemas.microsoft.com/office/drawing/2014/main" id="{996DDD77-E7B6-548F-9CD6-4BB57DF5F5E8}"/>
                </a:ext>
              </a:extLst>
            </p:cNvPr>
            <p:cNvSpPr/>
            <p:nvPr/>
          </p:nvSpPr>
          <p:spPr>
            <a:xfrm>
              <a:off x="6029279" y="3439222"/>
              <a:ext cx="148900" cy="901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2773"/>
                <a:gd name="f5" fmla="val 2427"/>
                <a:gd name="f6" fmla="val 1103"/>
                <a:gd name="f7" fmla="val 1"/>
                <a:gd name="f8" fmla="val 2426"/>
                <a:gd name="f9" fmla="val 1355"/>
                <a:gd name="f10" fmla="val 1828"/>
                <a:gd name="f11" fmla="val 1418"/>
                <a:gd name="f12" fmla="val 2395"/>
                <a:gd name="f13" fmla="val 2994"/>
                <a:gd name="f14" fmla="val 3403"/>
                <a:gd name="f15" fmla="val 1891"/>
                <a:gd name="f16" fmla="val 3781"/>
                <a:gd name="f17" fmla="*/ f0 1 4884"/>
                <a:gd name="f18" fmla="*/ f1 1 2773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4884"/>
                <a:gd name="f25" fmla="*/ f22 1 2773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4884" h="2773">
                  <a:moveTo>
                    <a:pt x="f5" y="f2"/>
                  </a:moveTo>
                  <a:cubicBezTo>
                    <a:pt x="f6" y="f2"/>
                    <a:pt x="f7" y="f6"/>
                    <a:pt x="f7" y="f8"/>
                  </a:cubicBezTo>
                  <a:lnTo>
                    <a:pt x="f7" y="f4"/>
                  </a:lnTo>
                  <a:lnTo>
                    <a:pt x="f9" y="f4"/>
                  </a:lnTo>
                  <a:lnTo>
                    <a:pt x="f9" y="f8"/>
                  </a:lnTo>
                  <a:cubicBezTo>
                    <a:pt x="f9" y="f10"/>
                    <a:pt x="f10" y="f11"/>
                    <a:pt x="f12" y="f11"/>
                  </a:cubicBezTo>
                  <a:cubicBezTo>
                    <a:pt x="f13" y="f11"/>
                    <a:pt x="f14" y="f15"/>
                    <a:pt x="f14" y="f8"/>
                  </a:cubicBezTo>
                  <a:lnTo>
                    <a:pt x="f14" y="f4"/>
                  </a:lnTo>
                  <a:lnTo>
                    <a:pt x="f3" y="f4"/>
                  </a:lnTo>
                  <a:lnTo>
                    <a:pt x="f3" y="f8"/>
                  </a:lnTo>
                  <a:cubicBezTo>
                    <a:pt x="f3" y="f6"/>
                    <a:pt x="f16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87" name="Google Shape;10341;p74">
            <a:extLst>
              <a:ext uri="{FF2B5EF4-FFF2-40B4-BE49-F238E27FC236}">
                <a16:creationId xmlns:a16="http://schemas.microsoft.com/office/drawing/2014/main" id="{FDF5B913-9655-0FB7-AD30-8F790A6C7193}"/>
              </a:ext>
            </a:extLst>
          </p:cNvPr>
          <p:cNvGrpSpPr/>
          <p:nvPr/>
        </p:nvGrpSpPr>
        <p:grpSpPr>
          <a:xfrm>
            <a:off x="7156103" y="2879654"/>
            <a:ext cx="259506" cy="362596"/>
            <a:chOff x="8527703" y="2749024"/>
            <a:chExt cx="259506" cy="362596"/>
          </a:xfrm>
          <a:solidFill>
            <a:schemeClr val="bg2"/>
          </a:solidFill>
        </p:grpSpPr>
        <p:sp>
          <p:nvSpPr>
            <p:cNvPr id="88" name="Google Shape;10342;p74">
              <a:extLst>
                <a:ext uri="{FF2B5EF4-FFF2-40B4-BE49-F238E27FC236}">
                  <a16:creationId xmlns:a16="http://schemas.microsoft.com/office/drawing/2014/main" id="{4176CEB9-8D20-133A-4FBE-170F8ECF9A0B}"/>
                </a:ext>
              </a:extLst>
            </p:cNvPr>
            <p:cNvSpPr/>
            <p:nvPr/>
          </p:nvSpPr>
          <p:spPr>
            <a:xfrm>
              <a:off x="8527703" y="2749024"/>
              <a:ext cx="259506" cy="25528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012"/>
                <a:gd name="f4" fmla="val 8318"/>
                <a:gd name="f5" fmla="val 4538"/>
                <a:gd name="f6" fmla="val 1"/>
                <a:gd name="f7" fmla="val 2112"/>
                <a:gd name="f8" fmla="val 1985"/>
                <a:gd name="f9" fmla="val 32"/>
                <a:gd name="f10" fmla="val 4537"/>
                <a:gd name="f11" fmla="val 5860"/>
                <a:gd name="f12" fmla="val 631"/>
                <a:gd name="f13" fmla="val 7184"/>
                <a:gd name="f14" fmla="val 1797"/>
                <a:gd name="f15" fmla="val 8066"/>
                <a:gd name="f16" fmla="val 1923"/>
                <a:gd name="f17" fmla="val 8192"/>
                <a:gd name="f18" fmla="val 2017"/>
                <a:gd name="f19" fmla="val 8223"/>
                <a:gd name="f20" fmla="val 2049"/>
                <a:gd name="f21" fmla="val 4160"/>
                <a:gd name="f22" fmla="val 6900"/>
                <a:gd name="f23" fmla="val 2427"/>
                <a:gd name="f24" fmla="val 2238"/>
                <a:gd name="f25" fmla="val 2080"/>
                <a:gd name="f26" fmla="val 6743"/>
                <a:gd name="f27" fmla="val 6554"/>
                <a:gd name="f28" fmla="val 5829"/>
                <a:gd name="f29" fmla="val 4852"/>
                <a:gd name="f30" fmla="val 2679"/>
                <a:gd name="f31" fmla="val 4033"/>
                <a:gd name="f32" fmla="val 3498"/>
                <a:gd name="f33" fmla="val 3624"/>
                <a:gd name="f34" fmla="val 3277"/>
                <a:gd name="f35" fmla="val 3403"/>
                <a:gd name="f36" fmla="val 3151"/>
                <a:gd name="f37" fmla="val 3088"/>
                <a:gd name="f38" fmla="val 2678"/>
                <a:gd name="f39" fmla="val 1922"/>
                <a:gd name="f40" fmla="val 3782"/>
                <a:gd name="f41" fmla="val 1292"/>
                <a:gd name="f42" fmla="val 5262"/>
                <a:gd name="f43" fmla="val 5892"/>
                <a:gd name="f44" fmla="val 3025"/>
                <a:gd name="f45" fmla="val 5735"/>
                <a:gd name="f46" fmla="val 3340"/>
                <a:gd name="f47" fmla="val 5546"/>
                <a:gd name="f48" fmla="val 6365"/>
                <a:gd name="f49" fmla="val 6964"/>
                <a:gd name="f50" fmla="val 6806"/>
                <a:gd name="f51" fmla="val 6617"/>
                <a:gd name="f52" fmla="val 4884"/>
                <a:gd name="f53" fmla="val 6995"/>
                <a:gd name="f54" fmla="val 7027"/>
                <a:gd name="f55" fmla="val 8286"/>
                <a:gd name="f56" fmla="val 7121"/>
                <a:gd name="f57" fmla="val 7247"/>
                <a:gd name="f58" fmla="val 8129"/>
                <a:gd name="f59" fmla="val 8413"/>
                <a:gd name="f60" fmla="val 9011"/>
                <a:gd name="f61" fmla="val 4506"/>
                <a:gd name="f62" fmla="*/ f0 1 9012"/>
                <a:gd name="f63" fmla="*/ f1 1 8318"/>
                <a:gd name="f64" fmla="val f2"/>
                <a:gd name="f65" fmla="val f3"/>
                <a:gd name="f66" fmla="val f4"/>
                <a:gd name="f67" fmla="+- f66 0 f64"/>
                <a:gd name="f68" fmla="+- f65 0 f64"/>
                <a:gd name="f69" fmla="*/ f68 1 9012"/>
                <a:gd name="f70" fmla="*/ f67 1 8318"/>
                <a:gd name="f71" fmla="*/ f64 1 f69"/>
                <a:gd name="f72" fmla="*/ f65 1 f69"/>
                <a:gd name="f73" fmla="*/ f64 1 f70"/>
                <a:gd name="f74" fmla="*/ f66 1 f70"/>
                <a:gd name="f75" fmla="*/ f71 f62 1"/>
                <a:gd name="f76" fmla="*/ f72 f62 1"/>
                <a:gd name="f77" fmla="*/ f74 f63 1"/>
                <a:gd name="f78" fmla="*/ f73 f6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5" t="f78" r="f76" b="f77"/>
              <a:pathLst>
                <a:path w="9012" h="8318">
                  <a:moveTo>
                    <a:pt x="f5" y="f6"/>
                  </a:moveTo>
                  <a:cubicBezTo>
                    <a:pt x="f7" y="f6"/>
                    <a:pt x="f6" y="f8"/>
                    <a:pt x="f9" y="f10"/>
                  </a:cubicBezTo>
                  <a:cubicBezTo>
                    <a:pt x="f9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20" y="f4"/>
                  </a:cubicBezTo>
                  <a:lnTo>
                    <a:pt x="f21" y="f4"/>
                  </a:lnTo>
                  <a:lnTo>
                    <a:pt x="f21" y="f22"/>
                  </a:lnTo>
                  <a:lnTo>
                    <a:pt x="f23" y="f22"/>
                  </a:lnTo>
                  <a:cubicBezTo>
                    <a:pt x="f24" y="f22"/>
                    <a:pt x="f25" y="f26"/>
                    <a:pt x="f25" y="f27"/>
                  </a:cubicBezTo>
                  <a:lnTo>
                    <a:pt x="f25" y="f28"/>
                  </a:lnTo>
                  <a:cubicBezTo>
                    <a:pt x="f25" y="f29"/>
                    <a:pt x="f30" y="f31"/>
                    <a:pt x="f32" y="f33"/>
                  </a:cubicBezTo>
                  <a:cubicBezTo>
                    <a:pt x="f34" y="f35"/>
                    <a:pt x="f36" y="f37"/>
                    <a:pt x="f36" y="f38"/>
                  </a:cubicBezTo>
                  <a:cubicBezTo>
                    <a:pt x="f36" y="f39"/>
                    <a:pt x="f40" y="f41"/>
                    <a:pt x="f5" y="f41"/>
                  </a:cubicBezTo>
                  <a:cubicBezTo>
                    <a:pt x="f42" y="f41"/>
                    <a:pt x="f43" y="f39"/>
                    <a:pt x="f43" y="f38"/>
                  </a:cubicBezTo>
                  <a:cubicBezTo>
                    <a:pt x="f43" y="f44"/>
                    <a:pt x="f45" y="f46"/>
                    <a:pt x="f47" y="f33"/>
                  </a:cubicBezTo>
                  <a:cubicBezTo>
                    <a:pt x="f48" y="f31"/>
                    <a:pt x="f49" y="f29"/>
                    <a:pt x="f49" y="f28"/>
                  </a:cubicBezTo>
                  <a:lnTo>
                    <a:pt x="f49" y="f27"/>
                  </a:lnTo>
                  <a:cubicBezTo>
                    <a:pt x="f49" y="f26"/>
                    <a:pt x="f50" y="f22"/>
                    <a:pt x="f51" y="f22"/>
                  </a:cubicBezTo>
                  <a:lnTo>
                    <a:pt x="f52" y="f22"/>
                  </a:lnTo>
                  <a:lnTo>
                    <a:pt x="f52" y="f4"/>
                  </a:lnTo>
                  <a:lnTo>
                    <a:pt x="f53" y="f4"/>
                  </a:lnTo>
                  <a:cubicBezTo>
                    <a:pt x="f54" y="f55"/>
                    <a:pt x="f56" y="f17"/>
                    <a:pt x="f57" y="f58"/>
                  </a:cubicBezTo>
                  <a:cubicBezTo>
                    <a:pt x="f59" y="f13"/>
                    <a:pt x="f60" y="f28"/>
                    <a:pt x="f60" y="f61"/>
                  </a:cubicBezTo>
                  <a:cubicBezTo>
                    <a:pt x="f60" y="f18"/>
                    <a:pt x="f53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9" name="Google Shape;10343;p74">
              <a:extLst>
                <a:ext uri="{FF2B5EF4-FFF2-40B4-BE49-F238E27FC236}">
                  <a16:creationId xmlns:a16="http://schemas.microsoft.com/office/drawing/2014/main" id="{312CCCB8-F09E-CB3D-EF22-768A2ABB714B}"/>
                </a:ext>
              </a:extLst>
            </p:cNvPr>
            <p:cNvSpPr/>
            <p:nvPr/>
          </p:nvSpPr>
          <p:spPr>
            <a:xfrm>
              <a:off x="8637495" y="2811871"/>
              <a:ext cx="40827" cy="4355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8"/>
                <a:gd name="f4" fmla="val 1419"/>
                <a:gd name="f5" fmla="val 725"/>
                <a:gd name="f6" fmla="val 315"/>
                <a:gd name="f7" fmla="val 1103"/>
                <a:gd name="f8" fmla="*/ f0 1 1418"/>
                <a:gd name="f9" fmla="*/ f1 1 1419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1418"/>
                <a:gd name="f16" fmla="*/ f13 1 1419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1418" h="1419">
                  <a:moveTo>
                    <a:pt x="f5" y="f2"/>
                  </a:moveTo>
                  <a:cubicBezTo>
                    <a:pt x="f6" y="f2"/>
                    <a:pt x="f2" y="f6"/>
                    <a:pt x="f2" y="f5"/>
                  </a:cubicBezTo>
                  <a:cubicBezTo>
                    <a:pt x="f2" y="f7"/>
                    <a:pt x="f6" y="f3"/>
                    <a:pt x="f5" y="f3"/>
                  </a:cubicBezTo>
                  <a:cubicBezTo>
                    <a:pt x="f7" y="f3"/>
                    <a:pt x="f3" y="f7"/>
                    <a:pt x="f3" y="f5"/>
                  </a:cubicBezTo>
                  <a:cubicBezTo>
                    <a:pt x="f3" y="f6"/>
                    <a:pt x="f7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0" name="Google Shape;10344;p74">
              <a:extLst>
                <a:ext uri="{FF2B5EF4-FFF2-40B4-BE49-F238E27FC236}">
                  <a16:creationId xmlns:a16="http://schemas.microsoft.com/office/drawing/2014/main" id="{63628E27-0457-EA5C-2BA4-E14A4D97FCF5}"/>
                </a:ext>
              </a:extLst>
            </p:cNvPr>
            <p:cNvSpPr/>
            <p:nvPr/>
          </p:nvSpPr>
          <p:spPr>
            <a:xfrm>
              <a:off x="8588492" y="3025539"/>
              <a:ext cx="139747" cy="4355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53"/>
                <a:gd name="f4" fmla="val 1419"/>
                <a:gd name="f5" fmla="val 1"/>
                <a:gd name="f6" fmla="val 347"/>
                <a:gd name="f7" fmla="val 946"/>
                <a:gd name="f8" fmla="val 473"/>
                <a:gd name="f9" fmla="val 1040"/>
                <a:gd name="f10" fmla="val 3781"/>
                <a:gd name="f11" fmla="val 4380"/>
                <a:gd name="f12" fmla="*/ f0 1 4853"/>
                <a:gd name="f13" fmla="*/ f1 1 1419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4853"/>
                <a:gd name="f20" fmla="*/ f17 1 1419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4853" h="1419">
                  <a:moveTo>
                    <a:pt x="f5" y="f5"/>
                  </a:moveTo>
                  <a:lnTo>
                    <a:pt x="f5" y="f6"/>
                  </a:lnTo>
                  <a:cubicBezTo>
                    <a:pt x="f5" y="f7"/>
                    <a:pt x="f8" y="f4"/>
                    <a:pt x="f9" y="f4"/>
                  </a:cubicBezTo>
                  <a:lnTo>
                    <a:pt x="f10" y="f4"/>
                  </a:lnTo>
                  <a:cubicBezTo>
                    <a:pt x="f11" y="f4"/>
                    <a:pt x="f3" y="f7"/>
                    <a:pt x="f3" y="f6"/>
                  </a:cubicBez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1" name="Google Shape;10345;p74">
              <a:extLst>
                <a:ext uri="{FF2B5EF4-FFF2-40B4-BE49-F238E27FC236}">
                  <a16:creationId xmlns:a16="http://schemas.microsoft.com/office/drawing/2014/main" id="{DD9AB43D-12B2-FAA0-FFEA-13DFA76A961D}"/>
                </a:ext>
              </a:extLst>
            </p:cNvPr>
            <p:cNvSpPr/>
            <p:nvPr/>
          </p:nvSpPr>
          <p:spPr>
            <a:xfrm>
              <a:off x="8608445" y="2877616"/>
              <a:ext cx="99834" cy="6383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7"/>
                <a:gd name="f4" fmla="val 2080"/>
                <a:gd name="f5" fmla="val 1734"/>
                <a:gd name="f6" fmla="val 1"/>
                <a:gd name="f7" fmla="val 789"/>
                <a:gd name="f8" fmla="val 725"/>
                <a:gd name="f9" fmla="val 1733"/>
                <a:gd name="f10" fmla="val 3466"/>
                <a:gd name="f11" fmla="val 788"/>
                <a:gd name="f12" fmla="val 2679"/>
                <a:gd name="f13" fmla="*/ f0 1 3467"/>
                <a:gd name="f14" fmla="*/ f1 1 2080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3467"/>
                <a:gd name="f21" fmla="*/ f18 1 2080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3467" h="2080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4"/>
                  </a:lnTo>
                  <a:lnTo>
                    <a:pt x="f10" y="f4"/>
                  </a:lnTo>
                  <a:lnTo>
                    <a:pt x="f10" y="f9"/>
                  </a:lnTo>
                  <a:cubicBezTo>
                    <a:pt x="f10" y="f11"/>
                    <a:pt x="f12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2" name="Google Shape;10346;p74">
              <a:extLst>
                <a:ext uri="{FF2B5EF4-FFF2-40B4-BE49-F238E27FC236}">
                  <a16:creationId xmlns:a16="http://schemas.microsoft.com/office/drawing/2014/main" id="{53820489-CEEF-C62B-3A15-F272ABC086EA}"/>
                </a:ext>
              </a:extLst>
            </p:cNvPr>
            <p:cNvSpPr/>
            <p:nvPr/>
          </p:nvSpPr>
          <p:spPr>
            <a:xfrm>
              <a:off x="8608445" y="3090324"/>
              <a:ext cx="100730" cy="2129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98"/>
                <a:gd name="f4" fmla="val 694"/>
                <a:gd name="f5" fmla="val 32"/>
                <a:gd name="f6" fmla="val 1"/>
                <a:gd name="f7" fmla="val 379"/>
                <a:gd name="f8" fmla="val 284"/>
                <a:gd name="f9" fmla="val 2773"/>
                <a:gd name="f10" fmla="val 3183"/>
                <a:gd name="f11" fmla="*/ f0 1 3498"/>
                <a:gd name="f12" fmla="*/ f1 1 694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3498"/>
                <a:gd name="f19" fmla="*/ f16 1 694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3498" h="694">
                  <a:moveTo>
                    <a:pt x="f5" y="f6"/>
                  </a:moveTo>
                  <a:cubicBezTo>
                    <a:pt x="f6" y="f7"/>
                    <a:pt x="f8" y="f4"/>
                    <a:pt x="f4" y="f4"/>
                  </a:cubicBezTo>
                  <a:lnTo>
                    <a:pt x="f9" y="f4"/>
                  </a:lnTo>
                  <a:cubicBezTo>
                    <a:pt x="f10" y="f4"/>
                    <a:pt x="f3" y="f7"/>
                    <a:pt x="f3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93" name="Google Shape;10359;p74">
            <a:extLst>
              <a:ext uri="{FF2B5EF4-FFF2-40B4-BE49-F238E27FC236}">
                <a16:creationId xmlns:a16="http://schemas.microsoft.com/office/drawing/2014/main" id="{F8BA78A6-583D-CB5D-8D43-6C24A8B9EB43}"/>
              </a:ext>
            </a:extLst>
          </p:cNvPr>
          <p:cNvGrpSpPr/>
          <p:nvPr/>
        </p:nvGrpSpPr>
        <p:grpSpPr>
          <a:xfrm>
            <a:off x="5213150" y="3611950"/>
            <a:ext cx="361179" cy="338858"/>
            <a:chOff x="6584749" y="3481321"/>
            <a:chExt cx="361179" cy="338858"/>
          </a:xfrm>
          <a:solidFill>
            <a:schemeClr val="bg2"/>
          </a:solidFill>
        </p:grpSpPr>
        <p:sp>
          <p:nvSpPr>
            <p:cNvPr id="94" name="Google Shape;10360;p74">
              <a:extLst>
                <a:ext uri="{FF2B5EF4-FFF2-40B4-BE49-F238E27FC236}">
                  <a16:creationId xmlns:a16="http://schemas.microsoft.com/office/drawing/2014/main" id="{7A4ECD5A-BA09-5ED3-1629-1A70C195B856}"/>
                </a:ext>
              </a:extLst>
            </p:cNvPr>
            <p:cNvSpPr/>
            <p:nvPr/>
          </p:nvSpPr>
          <p:spPr>
            <a:xfrm>
              <a:off x="6679838" y="3638973"/>
              <a:ext cx="170023" cy="18120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577"/>
                <a:gd name="f4" fmla="val 2804"/>
                <a:gd name="f5" fmla="val 1607"/>
                <a:gd name="f6" fmla="val 1450"/>
                <a:gd name="f7" fmla="val 725"/>
                <a:gd name="f8" fmla="val 1009"/>
                <a:gd name="f9" fmla="val 3308"/>
                <a:gd name="f10" fmla="val 946"/>
                <a:gd name="f11" fmla="val 3749"/>
                <a:gd name="f12" fmla="val 851"/>
                <a:gd name="f13" fmla="val 4285"/>
                <a:gd name="f14" fmla="val 757"/>
                <a:gd name="f15" fmla="val 4883"/>
                <a:gd name="f16" fmla="val 347"/>
                <a:gd name="f17" fmla="val 158"/>
                <a:gd name="f18" fmla="val 5041"/>
                <a:gd name="f19" fmla="val 5230"/>
                <a:gd name="f20" fmla="val 5419"/>
                <a:gd name="f21" fmla="val 5576"/>
                <a:gd name="f22" fmla="val 5545"/>
                <a:gd name="f23" fmla="val 5387"/>
                <a:gd name="f24" fmla="val 5198"/>
                <a:gd name="f25" fmla="val 5009"/>
                <a:gd name="f26" fmla="val 4852"/>
                <a:gd name="f27" fmla="val 4726"/>
                <a:gd name="f28" fmla="val 4253"/>
                <a:gd name="f29" fmla="val 4632"/>
                <a:gd name="f30" fmla="val 4569"/>
                <a:gd name="f31" fmla="val 3277"/>
                <a:gd name="f32" fmla="val 4128"/>
                <a:gd name="f33" fmla="val 756"/>
                <a:gd name="f34" fmla="val 3970"/>
                <a:gd name="f35" fmla="*/ f0 1 5577"/>
                <a:gd name="f36" fmla="*/ f1 1 5577"/>
                <a:gd name="f37" fmla="val f2"/>
                <a:gd name="f38" fmla="val f3"/>
                <a:gd name="f39" fmla="+- f38 0 f37"/>
                <a:gd name="f40" fmla="*/ f39 1 5577"/>
                <a:gd name="f41" fmla="*/ f37 1 f40"/>
                <a:gd name="f42" fmla="*/ f38 1 f40"/>
                <a:gd name="f43" fmla="*/ f41 f35 1"/>
                <a:gd name="f44" fmla="*/ f42 f35 1"/>
                <a:gd name="f45" fmla="*/ f42 f36 1"/>
                <a:gd name="f46" fmla="*/ f41 f3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3" t="f46" r="f44" b="f45"/>
              <a:pathLst>
                <a:path w="5577" h="5577">
                  <a:moveTo>
                    <a:pt x="f4" y="f2"/>
                  </a:moveTo>
                  <a:cubicBezTo>
                    <a:pt x="f5" y="f2"/>
                    <a:pt x="f6" y="f7"/>
                    <a:pt x="f8" y="f9"/>
                  </a:cubicBezTo>
                  <a:cubicBezTo>
                    <a:pt x="f10" y="f11"/>
                    <a:pt x="f12" y="f13"/>
                    <a:pt x="f14" y="f15"/>
                  </a:cubicBezTo>
                  <a:lnTo>
                    <a:pt x="f16" y="f15"/>
                  </a:lnTo>
                  <a:cubicBezTo>
                    <a:pt x="f17" y="f15"/>
                    <a:pt x="f2" y="f18"/>
                    <a:pt x="f2" y="f19"/>
                  </a:cubicBezTo>
                  <a:cubicBezTo>
                    <a:pt x="f2" y="f20"/>
                    <a:pt x="f17" y="f21"/>
                    <a:pt x="f16" y="f21"/>
                  </a:cubicBezTo>
                  <a:lnTo>
                    <a:pt x="f19" y="f21"/>
                  </a:lnTo>
                  <a:cubicBezTo>
                    <a:pt x="f20" y="f22"/>
                    <a:pt x="f3" y="f23"/>
                    <a:pt x="f3" y="f24"/>
                  </a:cubicBezTo>
                  <a:cubicBezTo>
                    <a:pt x="f3" y="f25"/>
                    <a:pt x="f20" y="f26"/>
                    <a:pt x="f19" y="f26"/>
                  </a:cubicBezTo>
                  <a:lnTo>
                    <a:pt x="f26" y="f26"/>
                  </a:lnTo>
                  <a:cubicBezTo>
                    <a:pt x="f27" y="f28"/>
                    <a:pt x="f29" y="f11"/>
                    <a:pt x="f30" y="f31"/>
                  </a:cubicBezTo>
                  <a:cubicBezTo>
                    <a:pt x="f32" y="f33"/>
                    <a:pt x="f34" y="f2"/>
                    <a:pt x="f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5" name="Google Shape;10361;p74">
              <a:extLst>
                <a:ext uri="{FF2B5EF4-FFF2-40B4-BE49-F238E27FC236}">
                  <a16:creationId xmlns:a16="http://schemas.microsoft.com/office/drawing/2014/main" id="{50A6C390-C7C3-A2B8-AAEB-EAE5E9789B18}"/>
                </a:ext>
              </a:extLst>
            </p:cNvPr>
            <p:cNvSpPr/>
            <p:nvPr/>
          </p:nvSpPr>
          <p:spPr>
            <a:xfrm>
              <a:off x="6839282" y="3481321"/>
              <a:ext cx="84536" cy="901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3"/>
                <a:gd name="f4" fmla="val 1386"/>
                <a:gd name="f5" fmla="val 630"/>
                <a:gd name="f6" fmla="val 1387"/>
                <a:gd name="f7" fmla="val 2111"/>
                <a:gd name="f8" fmla="val 2143"/>
                <a:gd name="f9" fmla="*/ f0 1 2773"/>
                <a:gd name="f10" fmla="*/ f1 1 2773"/>
                <a:gd name="f11" fmla="val f2"/>
                <a:gd name="f12" fmla="val f3"/>
                <a:gd name="f13" fmla="+- f12 0 f11"/>
                <a:gd name="f14" fmla="*/ f13 1 2773"/>
                <a:gd name="f15" fmla="*/ f11 1 f14"/>
                <a:gd name="f16" fmla="*/ f12 1 f14"/>
                <a:gd name="f17" fmla="*/ f15 f9 1"/>
                <a:gd name="f18" fmla="*/ f16 f9 1"/>
                <a:gd name="f19" fmla="*/ f16 f10 1"/>
                <a:gd name="f20" fmla="*/ f15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7" t="f20" r="f18" b="f19"/>
              <a:pathLst>
                <a:path w="2773" h="2773">
                  <a:moveTo>
                    <a:pt x="f4" y="f2"/>
                  </a:moveTo>
                  <a:cubicBezTo>
                    <a:pt x="f5" y="f2"/>
                    <a:pt x="f2" y="f5"/>
                    <a:pt x="f2" y="f6"/>
                  </a:cubicBezTo>
                  <a:cubicBezTo>
                    <a:pt x="f2" y="f7"/>
                    <a:pt x="f5" y="f3"/>
                    <a:pt x="f4" y="f3"/>
                  </a:cubicBezTo>
                  <a:cubicBezTo>
                    <a:pt x="f8" y="f3"/>
                    <a:pt x="f3" y="f7"/>
                    <a:pt x="f3" y="f6"/>
                  </a:cubicBezTo>
                  <a:cubicBezTo>
                    <a:pt x="f3" y="f5"/>
                    <a:pt x="f8" y="f2"/>
                    <a:pt x="f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6" name="Google Shape;10362;p74">
              <a:extLst>
                <a:ext uri="{FF2B5EF4-FFF2-40B4-BE49-F238E27FC236}">
                  <a16:creationId xmlns:a16="http://schemas.microsoft.com/office/drawing/2014/main" id="{360CB8F5-01A6-B1BB-5B33-46D211AFC7EA}"/>
                </a:ext>
              </a:extLst>
            </p:cNvPr>
            <p:cNvSpPr/>
            <p:nvPr/>
          </p:nvSpPr>
          <p:spPr>
            <a:xfrm>
              <a:off x="6606860" y="3481321"/>
              <a:ext cx="83567" cy="901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1"/>
                <a:gd name="f4" fmla="val 2773"/>
                <a:gd name="f5" fmla="val 1355"/>
                <a:gd name="f6" fmla="val 599"/>
                <a:gd name="f7" fmla="val 630"/>
                <a:gd name="f8" fmla="val 1387"/>
                <a:gd name="f9" fmla="val 2143"/>
                <a:gd name="f10" fmla="val 2111"/>
                <a:gd name="f11" fmla="*/ f0 1 2741"/>
                <a:gd name="f12" fmla="*/ f1 1 2773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2741"/>
                <a:gd name="f19" fmla="*/ f16 1 2773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2741" h="2773">
                  <a:moveTo>
                    <a:pt x="f5" y="f2"/>
                  </a:moveTo>
                  <a:cubicBezTo>
                    <a:pt x="f6" y="f2"/>
                    <a:pt x="f2" y="f7"/>
                    <a:pt x="f2" y="f8"/>
                  </a:cubicBezTo>
                  <a:cubicBezTo>
                    <a:pt x="f2" y="f9"/>
                    <a:pt x="f6" y="f4"/>
                    <a:pt x="f5" y="f4"/>
                  </a:cubicBezTo>
                  <a:cubicBezTo>
                    <a:pt x="f10" y="f4"/>
                    <a:pt x="f3" y="f9"/>
                    <a:pt x="f3" y="f8"/>
                  </a:cubicBezTo>
                  <a:cubicBezTo>
                    <a:pt x="f3" y="f7"/>
                    <a:pt x="f1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7" name="Google Shape;10363;p74">
              <a:extLst>
                <a:ext uri="{FF2B5EF4-FFF2-40B4-BE49-F238E27FC236}">
                  <a16:creationId xmlns:a16="http://schemas.microsoft.com/office/drawing/2014/main" id="{7F79C4CE-5664-5821-09B2-E5E29F3C9371}"/>
                </a:ext>
              </a:extLst>
            </p:cNvPr>
            <p:cNvSpPr/>
            <p:nvPr/>
          </p:nvSpPr>
          <p:spPr>
            <a:xfrm>
              <a:off x="6584749" y="3571390"/>
              <a:ext cx="127769" cy="6761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91"/>
                <a:gd name="f4" fmla="val 2081"/>
                <a:gd name="f5" fmla="val 568"/>
                <a:gd name="f6" fmla="val 1"/>
                <a:gd name="f7" fmla="val 252"/>
                <a:gd name="f8" fmla="val 347"/>
                <a:gd name="f9" fmla="val 851"/>
                <a:gd name="f10" fmla="val 1356"/>
                <a:gd name="f11" fmla="val 1734"/>
                <a:gd name="f12" fmla="val 1923"/>
                <a:gd name="f13" fmla="val 158"/>
                <a:gd name="f14" fmla="val 2080"/>
                <a:gd name="f15" fmla="val 3813"/>
                <a:gd name="f16" fmla="val 4033"/>
                <a:gd name="f17" fmla="val 820"/>
                <a:gd name="f18" fmla="val 3970"/>
                <a:gd name="f19" fmla="val 3624"/>
                <a:gd name="f20" fmla="val 3245"/>
                <a:gd name="f21" fmla="val 410"/>
                <a:gd name="f22" fmla="val 2678"/>
                <a:gd name="f23" fmla="val 694"/>
                <a:gd name="f24" fmla="val 1513"/>
                <a:gd name="f25" fmla="val 946"/>
                <a:gd name="f26" fmla="*/ f0 1 4191"/>
                <a:gd name="f27" fmla="*/ f1 1 2081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4191"/>
                <a:gd name="f34" fmla="*/ f31 1 2081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4191" h="2081">
                  <a:moveTo>
                    <a:pt x="f5" y="f6"/>
                  </a:moveTo>
                  <a:cubicBezTo>
                    <a:pt x="f7" y="f8"/>
                    <a:pt x="f2" y="f9"/>
                    <a:pt x="f2" y="f10"/>
                  </a:cubicBezTo>
                  <a:lnTo>
                    <a:pt x="f2" y="f11"/>
                  </a:lnTo>
                  <a:cubicBezTo>
                    <a:pt x="f2" y="f12"/>
                    <a:pt x="f13" y="f14"/>
                    <a:pt x="f8" y="f14"/>
                  </a:cubicBezTo>
                  <a:lnTo>
                    <a:pt x="f15" y="f14"/>
                  </a:lnTo>
                  <a:cubicBezTo>
                    <a:pt x="f16" y="f14"/>
                    <a:pt x="f3" y="f12"/>
                    <a:pt x="f3" y="f11"/>
                  </a:cubicBezTo>
                  <a:lnTo>
                    <a:pt x="f3" y="f10"/>
                  </a:lnTo>
                  <a:cubicBezTo>
                    <a:pt x="f3" y="f17"/>
                    <a:pt x="f18" y="f8"/>
                    <a:pt x="f19" y="f6"/>
                  </a:cubicBezTo>
                  <a:cubicBezTo>
                    <a:pt x="f20" y="f21"/>
                    <a:pt x="f22" y="f23"/>
                    <a:pt x="f14" y="f23"/>
                  </a:cubicBezTo>
                  <a:cubicBezTo>
                    <a:pt x="f24" y="f23"/>
                    <a:pt x="f25" y="f21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8" name="Google Shape;10364;p74">
              <a:extLst>
                <a:ext uri="{FF2B5EF4-FFF2-40B4-BE49-F238E27FC236}">
                  <a16:creationId xmlns:a16="http://schemas.microsoft.com/office/drawing/2014/main" id="{5D5775BE-4E52-D3CF-AC0E-0C001D7EDBD7}"/>
                </a:ext>
              </a:extLst>
            </p:cNvPr>
            <p:cNvSpPr/>
            <p:nvPr/>
          </p:nvSpPr>
          <p:spPr>
            <a:xfrm>
              <a:off x="6819101" y="3571390"/>
              <a:ext cx="126827" cy="6761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60"/>
                <a:gd name="f4" fmla="val 2081"/>
                <a:gd name="f5" fmla="val 536"/>
                <a:gd name="f6" fmla="val 1"/>
                <a:gd name="f7" fmla="val 221"/>
                <a:gd name="f8" fmla="val 347"/>
                <a:gd name="f9" fmla="val 851"/>
                <a:gd name="f10" fmla="val 1356"/>
                <a:gd name="f11" fmla="val 1702"/>
                <a:gd name="f12" fmla="val 1923"/>
                <a:gd name="f13" fmla="val 158"/>
                <a:gd name="f14" fmla="val 2080"/>
                <a:gd name="f15" fmla="val 3813"/>
                <a:gd name="f16" fmla="val 4002"/>
                <a:gd name="f17" fmla="val 4159"/>
                <a:gd name="f18" fmla="val 820"/>
                <a:gd name="f19" fmla="val 3970"/>
                <a:gd name="f20" fmla="val 3624"/>
                <a:gd name="f21" fmla="val 3214"/>
                <a:gd name="f22" fmla="val 410"/>
                <a:gd name="f23" fmla="val 2679"/>
                <a:gd name="f24" fmla="val 694"/>
                <a:gd name="f25" fmla="val 1450"/>
                <a:gd name="f26" fmla="val 946"/>
                <a:gd name="f27" fmla="*/ f0 1 4160"/>
                <a:gd name="f28" fmla="*/ f1 1 2081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4160"/>
                <a:gd name="f35" fmla="*/ f32 1 2081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4160" h="2081">
                  <a:moveTo>
                    <a:pt x="f5" y="f6"/>
                  </a:moveTo>
                  <a:cubicBezTo>
                    <a:pt x="f7" y="f8"/>
                    <a:pt x="f6" y="f9"/>
                    <a:pt x="f6" y="f10"/>
                  </a:cubicBezTo>
                  <a:lnTo>
                    <a:pt x="f6" y="f11"/>
                  </a:lnTo>
                  <a:cubicBezTo>
                    <a:pt x="f6" y="f12"/>
                    <a:pt x="f13" y="f14"/>
                    <a:pt x="f8" y="f14"/>
                  </a:cubicBezTo>
                  <a:lnTo>
                    <a:pt x="f15" y="f14"/>
                  </a:lnTo>
                  <a:cubicBezTo>
                    <a:pt x="f16" y="f14"/>
                    <a:pt x="f17" y="f12"/>
                    <a:pt x="f17" y="f11"/>
                  </a:cubicBezTo>
                  <a:lnTo>
                    <a:pt x="f17" y="f10"/>
                  </a:lnTo>
                  <a:cubicBezTo>
                    <a:pt x="f17" y="f18"/>
                    <a:pt x="f19" y="f8"/>
                    <a:pt x="f20" y="f6"/>
                  </a:cubicBezTo>
                  <a:cubicBezTo>
                    <a:pt x="f21" y="f22"/>
                    <a:pt x="f23" y="f24"/>
                    <a:pt x="f14" y="f24"/>
                  </a:cubicBezTo>
                  <a:cubicBezTo>
                    <a:pt x="f25" y="f24"/>
                    <a:pt x="f26" y="f22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9" name="Google Shape;10365;p74">
              <a:extLst>
                <a:ext uri="{FF2B5EF4-FFF2-40B4-BE49-F238E27FC236}">
                  <a16:creationId xmlns:a16="http://schemas.microsoft.com/office/drawing/2014/main" id="{0150CB04-90F7-461D-002D-802AE15CAFC2}"/>
                </a:ext>
              </a:extLst>
            </p:cNvPr>
            <p:cNvSpPr/>
            <p:nvPr/>
          </p:nvSpPr>
          <p:spPr>
            <a:xfrm>
              <a:off x="6823920" y="3661486"/>
              <a:ext cx="122008" cy="6862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02"/>
                <a:gd name="f4" fmla="val 2112"/>
                <a:gd name="f5" fmla="val 189"/>
                <a:gd name="f6" fmla="val 567"/>
                <a:gd name="f7" fmla="val 315"/>
                <a:gd name="f8" fmla="val 1229"/>
                <a:gd name="f9" fmla="val 473"/>
                <a:gd name="f10" fmla="val 2111"/>
                <a:gd name="f11" fmla="val 3655"/>
                <a:gd name="f12" fmla="val 3844"/>
                <a:gd name="f13" fmla="val 4001"/>
                <a:gd name="f14" fmla="val 1954"/>
                <a:gd name="f15" fmla="val 1733"/>
                <a:gd name="f16" fmla="val 378"/>
                <a:gd name="f17" fmla="val 3970"/>
                <a:gd name="f18" fmla="val 158"/>
                <a:gd name="f19" fmla="*/ f0 1 4002"/>
                <a:gd name="f20" fmla="*/ f1 1 2112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4002"/>
                <a:gd name="f27" fmla="*/ f24 1 2112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4002" h="2112">
                  <a:moveTo>
                    <a:pt x="f2" y="f2"/>
                  </a:moveTo>
                  <a:cubicBezTo>
                    <a:pt x="f5" y="f6"/>
                    <a:pt x="f7" y="f8"/>
                    <a:pt x="f9" y="f10"/>
                  </a:cubicBezTo>
                  <a:lnTo>
                    <a:pt x="f11" y="f10"/>
                  </a:lnTo>
                  <a:cubicBezTo>
                    <a:pt x="f12" y="f10"/>
                    <a:pt x="f13" y="f14"/>
                    <a:pt x="f13" y="f15"/>
                  </a:cubicBezTo>
                  <a:lnTo>
                    <a:pt x="f13" y="f16"/>
                  </a:lnTo>
                  <a:cubicBezTo>
                    <a:pt x="f17" y="f18"/>
                    <a:pt x="f12" y="f2"/>
                    <a:pt x="f1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0" name="Google Shape;10366;p74">
              <a:extLst>
                <a:ext uri="{FF2B5EF4-FFF2-40B4-BE49-F238E27FC236}">
                  <a16:creationId xmlns:a16="http://schemas.microsoft.com/office/drawing/2014/main" id="{3DEF76B4-640F-F16D-C320-D3062775222C}"/>
                </a:ext>
              </a:extLst>
            </p:cNvPr>
            <p:cNvSpPr/>
            <p:nvPr/>
          </p:nvSpPr>
          <p:spPr>
            <a:xfrm>
              <a:off x="6584749" y="3661486"/>
              <a:ext cx="122986" cy="675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34"/>
                <a:gd name="f4" fmla="val 2080"/>
                <a:gd name="f5" fmla="val 347"/>
                <a:gd name="f6" fmla="val 158"/>
                <a:gd name="f7" fmla="val 1733"/>
                <a:gd name="f8" fmla="val 1954"/>
                <a:gd name="f9" fmla="val 3561"/>
                <a:gd name="f10" fmla="val 3718"/>
                <a:gd name="f11" fmla="val 1229"/>
                <a:gd name="f12" fmla="val 3813"/>
                <a:gd name="f13" fmla="val 567"/>
                <a:gd name="f14" fmla="val 4033"/>
                <a:gd name="f15" fmla="*/ f0 1 4034"/>
                <a:gd name="f16" fmla="*/ f1 1 2080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4034"/>
                <a:gd name="f23" fmla="*/ f20 1 2080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4034" h="2080">
                  <a:moveTo>
                    <a:pt x="f5" y="f2"/>
                  </a:moveTo>
                  <a:cubicBezTo>
                    <a:pt x="f6" y="f2"/>
                    <a:pt x="f2" y="f6"/>
                    <a:pt x="f2" y="f5"/>
                  </a:cubicBezTo>
                  <a:lnTo>
                    <a:pt x="f2" y="f7"/>
                  </a:lnTo>
                  <a:cubicBezTo>
                    <a:pt x="f2" y="f8"/>
                    <a:pt x="f6" y="f4"/>
                    <a:pt x="f5" y="f4"/>
                  </a:cubicBezTo>
                  <a:lnTo>
                    <a:pt x="f9" y="f4"/>
                  </a:lnTo>
                  <a:cubicBezTo>
                    <a:pt x="f10" y="f11"/>
                    <a:pt x="f12" y="f13"/>
                    <a:pt x="f1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01" name="Google Shape;10399;p74">
            <a:extLst>
              <a:ext uri="{FF2B5EF4-FFF2-40B4-BE49-F238E27FC236}">
                <a16:creationId xmlns:a16="http://schemas.microsoft.com/office/drawing/2014/main" id="{154246D4-B605-EECD-33A5-0ED71B723E30}"/>
              </a:ext>
            </a:extLst>
          </p:cNvPr>
          <p:cNvGrpSpPr/>
          <p:nvPr/>
        </p:nvGrpSpPr>
        <p:grpSpPr>
          <a:xfrm>
            <a:off x="1760695" y="3541140"/>
            <a:ext cx="360210" cy="381844"/>
            <a:chOff x="3132295" y="3410510"/>
            <a:chExt cx="360210" cy="381844"/>
          </a:xfrm>
          <a:solidFill>
            <a:schemeClr val="bg2"/>
          </a:solidFill>
        </p:grpSpPr>
        <p:sp>
          <p:nvSpPr>
            <p:cNvPr id="102" name="Google Shape;10400;p74">
              <a:extLst>
                <a:ext uri="{FF2B5EF4-FFF2-40B4-BE49-F238E27FC236}">
                  <a16:creationId xmlns:a16="http://schemas.microsoft.com/office/drawing/2014/main" id="{03DD0D5B-1B62-C274-A196-097D9BAB7C2A}"/>
                </a:ext>
              </a:extLst>
            </p:cNvPr>
            <p:cNvSpPr/>
            <p:nvPr/>
          </p:nvSpPr>
          <p:spPr>
            <a:xfrm>
              <a:off x="3292690" y="3582491"/>
              <a:ext cx="22128" cy="2150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26"/>
                <a:gd name="f4" fmla="val 662"/>
                <a:gd name="f5" fmla="val 375"/>
                <a:gd name="f6" fmla="val 292"/>
                <a:gd name="f7" fmla="val 206"/>
                <a:gd name="f8" fmla="val 32"/>
                <a:gd name="f9" fmla="val 127"/>
                <a:gd name="f10" fmla="val 95"/>
                <a:gd name="f11" fmla="val 1"/>
                <a:gd name="f12" fmla="val 221"/>
                <a:gd name="f13" fmla="val 441"/>
                <a:gd name="f14" fmla="val 567"/>
                <a:gd name="f15" fmla="val 190"/>
                <a:gd name="f16" fmla="val 630"/>
                <a:gd name="f17" fmla="val 277"/>
                <a:gd name="f18" fmla="val 363"/>
                <a:gd name="f19" fmla="val 450"/>
                <a:gd name="f20" fmla="val 536"/>
                <a:gd name="f21" fmla="val 599"/>
                <a:gd name="f22" fmla="val 725"/>
                <a:gd name="f23" fmla="val 458"/>
                <a:gd name="f24" fmla="*/ f0 1 726"/>
                <a:gd name="f25" fmla="*/ f1 1 662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726"/>
                <a:gd name="f32" fmla="*/ f29 1 662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726" h="662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1" y="f13"/>
                    <a:pt x="f9" y="f14"/>
                  </a:cubicBezTo>
                  <a:cubicBezTo>
                    <a:pt x="f15" y="f16"/>
                    <a:pt x="f17" y="f4"/>
                    <a:pt x="f18" y="f4"/>
                  </a:cubicBezTo>
                  <a:cubicBezTo>
                    <a:pt x="f19" y="f4"/>
                    <a:pt x="f20" y="f16"/>
                    <a:pt x="f21" y="f14"/>
                  </a:cubicBezTo>
                  <a:cubicBezTo>
                    <a:pt x="f22" y="f13"/>
                    <a:pt x="f22" y="f12"/>
                    <a:pt x="f21" y="f10"/>
                  </a:cubicBezTo>
                  <a:cubicBezTo>
                    <a:pt x="f20" y="f8"/>
                    <a:pt x="f23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3" name="Google Shape;10401;p74">
              <a:extLst>
                <a:ext uri="{FF2B5EF4-FFF2-40B4-BE49-F238E27FC236}">
                  <a16:creationId xmlns:a16="http://schemas.microsoft.com/office/drawing/2014/main" id="{D74E6DF4-52C3-2887-7333-A2D4E6B64D33}"/>
                </a:ext>
              </a:extLst>
            </p:cNvPr>
            <p:cNvSpPr/>
            <p:nvPr/>
          </p:nvSpPr>
          <p:spPr>
            <a:xfrm>
              <a:off x="3245644" y="3537164"/>
              <a:ext cx="115269" cy="112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781"/>
                <a:gd name="f4" fmla="val 3467"/>
                <a:gd name="f5" fmla="val 1922"/>
                <a:gd name="f6" fmla="val 710"/>
                <a:gd name="f7" fmla="val 2190"/>
                <a:gd name="f8" fmla="val 2458"/>
                <a:gd name="f9" fmla="val 812"/>
                <a:gd name="f10" fmla="val 2647"/>
                <a:gd name="f11" fmla="val 1017"/>
                <a:gd name="f12" fmla="val 3088"/>
                <a:gd name="f13" fmla="val 1395"/>
                <a:gd name="f14" fmla="val 2088"/>
                <a:gd name="f15" fmla="val 2466"/>
                <a:gd name="f16" fmla="val 2671"/>
                <a:gd name="f17" fmla="val 2773"/>
                <a:gd name="f18" fmla="val 1654"/>
                <a:gd name="f19" fmla="val 1386"/>
                <a:gd name="f20" fmla="val 1197"/>
                <a:gd name="f21" fmla="val 788"/>
                <a:gd name="f22" fmla="val 1930"/>
                <a:gd name="f23" fmla="val 1"/>
                <a:gd name="f24" fmla="val 1489"/>
                <a:gd name="f25" fmla="val 1040"/>
                <a:gd name="f26" fmla="val 182"/>
                <a:gd name="f27" fmla="val 693"/>
                <a:gd name="f28" fmla="val 544"/>
                <a:gd name="f29" fmla="val 1206"/>
                <a:gd name="f30" fmla="val 2309"/>
                <a:gd name="f31" fmla="val 2970"/>
                <a:gd name="f32" fmla="val 1024"/>
                <a:gd name="f33" fmla="val 3301"/>
                <a:gd name="f34" fmla="val 1473"/>
                <a:gd name="f35" fmla="val 3466"/>
                <a:gd name="f36" fmla="val 1918"/>
                <a:gd name="f37" fmla="val 2363"/>
                <a:gd name="f38" fmla="val 2804"/>
                <a:gd name="f39" fmla="val 3119"/>
                <a:gd name="f40" fmla="val 2371"/>
                <a:gd name="f41" fmla="*/ f0 1 3781"/>
                <a:gd name="f42" fmla="*/ f1 1 3467"/>
                <a:gd name="f43" fmla="val f2"/>
                <a:gd name="f44" fmla="val f3"/>
                <a:gd name="f45" fmla="val f4"/>
                <a:gd name="f46" fmla="+- f45 0 f43"/>
                <a:gd name="f47" fmla="+- f44 0 f43"/>
                <a:gd name="f48" fmla="*/ f47 1 3781"/>
                <a:gd name="f49" fmla="*/ f46 1 3467"/>
                <a:gd name="f50" fmla="*/ f43 1 f48"/>
                <a:gd name="f51" fmla="*/ f44 1 f48"/>
                <a:gd name="f52" fmla="*/ f43 1 f49"/>
                <a:gd name="f53" fmla="*/ f45 1 f49"/>
                <a:gd name="f54" fmla="*/ f50 f41 1"/>
                <a:gd name="f55" fmla="*/ f51 f41 1"/>
                <a:gd name="f56" fmla="*/ f53 f42 1"/>
                <a:gd name="f57" fmla="*/ f52 f4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4" t="f57" r="f55" b="f56"/>
              <a:pathLst>
                <a:path w="3781" h="3467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cubicBezTo>
                    <a:pt x="f8" y="f16"/>
                    <a:pt x="f7" y="f17"/>
                    <a:pt x="f5" y="f17"/>
                  </a:cubicBezTo>
                  <a:cubicBezTo>
                    <a:pt x="f18" y="f17"/>
                    <a:pt x="f19" y="f16"/>
                    <a:pt x="f20" y="f15"/>
                  </a:cubicBezTo>
                  <a:cubicBezTo>
                    <a:pt x="f21" y="f14"/>
                    <a:pt x="f21" y="f13"/>
                    <a:pt x="f20" y="f11"/>
                  </a:cubicBezTo>
                  <a:cubicBezTo>
                    <a:pt x="f19" y="f9"/>
                    <a:pt x="f18" y="f6"/>
                    <a:pt x="f5" y="f6"/>
                  </a:cubicBezTo>
                  <a:close/>
                  <a:moveTo>
                    <a:pt x="f22" y="f23"/>
                  </a:moveTo>
                  <a:cubicBezTo>
                    <a:pt x="f24" y="f23"/>
                    <a:pt x="f25" y="f26"/>
                    <a:pt x="f27" y="f28"/>
                  </a:cubicBezTo>
                  <a:cubicBezTo>
                    <a:pt x="f2" y="f29"/>
                    <a:pt x="f2" y="f30"/>
                    <a:pt x="f27" y="f31"/>
                  </a:cubicBezTo>
                  <a:cubicBezTo>
                    <a:pt x="f32" y="f33"/>
                    <a:pt x="f34" y="f35"/>
                    <a:pt x="f36" y="f35"/>
                  </a:cubicBezTo>
                  <a:cubicBezTo>
                    <a:pt x="f37" y="f35"/>
                    <a:pt x="f38" y="f33"/>
                    <a:pt x="f39" y="f31"/>
                  </a:cubicBezTo>
                  <a:cubicBezTo>
                    <a:pt x="f3" y="f30"/>
                    <a:pt x="f3" y="f29"/>
                    <a:pt x="f39" y="f28"/>
                  </a:cubicBezTo>
                  <a:cubicBezTo>
                    <a:pt x="f38" y="f26"/>
                    <a:pt x="f40" y="f23"/>
                    <a:pt x="f22" y="f23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4" name="Google Shape;10402;p74">
              <a:extLst>
                <a:ext uri="{FF2B5EF4-FFF2-40B4-BE49-F238E27FC236}">
                  <a16:creationId xmlns:a16="http://schemas.microsoft.com/office/drawing/2014/main" id="{BD64F664-A50F-18E7-0692-C093FB09AC29}"/>
                </a:ext>
              </a:extLst>
            </p:cNvPr>
            <p:cNvSpPr/>
            <p:nvPr/>
          </p:nvSpPr>
          <p:spPr>
            <a:xfrm>
              <a:off x="3348423" y="3422791"/>
              <a:ext cx="144082" cy="15459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726"/>
                <a:gd name="f4" fmla="val 4758"/>
                <a:gd name="f5" fmla="val 3533"/>
                <a:gd name="f6" fmla="val 3442"/>
                <a:gd name="f7" fmla="val 3355"/>
                <a:gd name="f8" fmla="val 32"/>
                <a:gd name="f9" fmla="val 3308"/>
                <a:gd name="f10" fmla="val 95"/>
                <a:gd name="f11" fmla="val 410"/>
                <a:gd name="f12" fmla="val 3623"/>
                <a:gd name="f13" fmla="val 788"/>
                <a:gd name="f14" fmla="val 4127"/>
                <a:gd name="f15" fmla="val 1953"/>
                <a:gd name="f16" fmla="val 4600"/>
                <a:gd name="f17" fmla="val 2678"/>
                <a:gd name="f18" fmla="val 4663"/>
                <a:gd name="f19" fmla="val 2615"/>
                <a:gd name="f20" fmla="val 2521"/>
                <a:gd name="f21" fmla="val 2395"/>
                <a:gd name="f22" fmla="val 1544"/>
                <a:gd name="f23" fmla="val 4348"/>
                <a:gd name="f24" fmla="val 693"/>
                <a:gd name="f25" fmla="val 3781"/>
                <a:gd name="f26" fmla="val 3718"/>
                <a:gd name="f27" fmla="*/ f0 1 4726"/>
                <a:gd name="f28" fmla="*/ f1 1 4758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4726"/>
                <a:gd name="f35" fmla="*/ f32 1 4758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4726" h="4758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2" y="f9"/>
                  </a:lnTo>
                  <a:cubicBezTo>
                    <a:pt x="f11" y="f12"/>
                    <a:pt x="f13" y="f14"/>
                    <a:pt x="f15" y="f4"/>
                  </a:cubicBezTo>
                  <a:lnTo>
                    <a:pt x="f16" y="f17"/>
                  </a:lnTo>
                  <a:cubicBezTo>
                    <a:pt x="f18" y="f19"/>
                    <a:pt x="f3" y="f20"/>
                    <a:pt x="f3" y="f21"/>
                  </a:cubicBezTo>
                  <a:cubicBezTo>
                    <a:pt x="f3" y="f22"/>
                    <a:pt x="f23" y="f24"/>
                    <a:pt x="f25" y="f10"/>
                  </a:cubicBezTo>
                  <a:cubicBezTo>
                    <a:pt x="f26" y="f8"/>
                    <a:pt x="f12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5" name="Google Shape;10403;p74">
              <a:extLst>
                <a:ext uri="{FF2B5EF4-FFF2-40B4-BE49-F238E27FC236}">
                  <a16:creationId xmlns:a16="http://schemas.microsoft.com/office/drawing/2014/main" id="{DEBDE7DA-70A4-A8ED-3498-39CF019A001A}"/>
                </a:ext>
              </a:extLst>
            </p:cNvPr>
            <p:cNvSpPr/>
            <p:nvPr/>
          </p:nvSpPr>
          <p:spPr>
            <a:xfrm>
              <a:off x="3295589" y="3647989"/>
              <a:ext cx="125848" cy="13309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28"/>
                <a:gd name="f4" fmla="val 4096"/>
                <a:gd name="f5" fmla="val 2048"/>
                <a:gd name="f6" fmla="val 1985"/>
                <a:gd name="f7" fmla="val 32"/>
                <a:gd name="f8" fmla="val 63"/>
                <a:gd name="f9" fmla="val 1954"/>
                <a:gd name="f10" fmla="val 126"/>
                <a:gd name="f11" fmla="val 1506"/>
                <a:gd name="f12" fmla="val 546"/>
                <a:gd name="f13" fmla="val 859"/>
                <a:gd name="f14" fmla="val 767"/>
                <a:gd name="f15" fmla="val 235"/>
                <a:gd name="f16" fmla="val 156"/>
                <a:gd name="f17" fmla="val 78"/>
                <a:gd name="f18" fmla="val 764"/>
                <a:gd name="f19" fmla="val 756"/>
                <a:gd name="f20" fmla="val 567"/>
                <a:gd name="f21" fmla="val 1670"/>
                <a:gd name="f22" fmla="val 1355"/>
                <a:gd name="f23" fmla="val 3749"/>
                <a:gd name="f24" fmla="val 1418"/>
                <a:gd name="f25" fmla="val 3875"/>
                <a:gd name="f26" fmla="val 1450"/>
                <a:gd name="f27" fmla="val 4001"/>
                <a:gd name="f28" fmla="val 1607"/>
                <a:gd name="f29" fmla="val 1733"/>
                <a:gd name="f30" fmla="val 1891"/>
                <a:gd name="f31" fmla="val 4033"/>
                <a:gd name="f32" fmla="val 2426"/>
                <a:gd name="f33" fmla="val 2647"/>
                <a:gd name="f34" fmla="val 3182"/>
                <a:gd name="f35" fmla="val 2710"/>
                <a:gd name="f36" fmla="val 630"/>
                <a:gd name="f37" fmla="*/ f0 1 4128"/>
                <a:gd name="f38" fmla="*/ f1 1 4096"/>
                <a:gd name="f39" fmla="val f2"/>
                <a:gd name="f40" fmla="val f3"/>
                <a:gd name="f41" fmla="val f4"/>
                <a:gd name="f42" fmla="+- f41 0 f39"/>
                <a:gd name="f43" fmla="+- f40 0 f39"/>
                <a:gd name="f44" fmla="*/ f43 1 4128"/>
                <a:gd name="f45" fmla="*/ f42 1 4096"/>
                <a:gd name="f46" fmla="*/ f39 1 f44"/>
                <a:gd name="f47" fmla="*/ f40 1 f44"/>
                <a:gd name="f48" fmla="*/ f39 1 f45"/>
                <a:gd name="f49" fmla="*/ f41 1 f45"/>
                <a:gd name="f50" fmla="*/ f46 f37 1"/>
                <a:gd name="f51" fmla="*/ f47 f37 1"/>
                <a:gd name="f52" fmla="*/ f49 f38 1"/>
                <a:gd name="f53" fmla="*/ f48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0" t="f53" r="f51" b="f52"/>
              <a:pathLst>
                <a:path w="4128" h="4096">
                  <a:moveTo>
                    <a:pt x="f5" y="f2"/>
                  </a:moveTo>
                  <a:cubicBezTo>
                    <a:pt x="f6" y="f7"/>
                    <a:pt x="f6" y="f8"/>
                    <a:pt x="f9" y="f10"/>
                  </a:cubicBezTo>
                  <a:cubicBezTo>
                    <a:pt x="f11" y="f12"/>
                    <a:pt x="f13" y="f14"/>
                    <a:pt x="f15" y="f14"/>
                  </a:cubicBezTo>
                  <a:cubicBezTo>
                    <a:pt x="f16" y="f14"/>
                    <a:pt x="f17" y="f18"/>
                    <a:pt x="f2" y="f19"/>
                  </a:cubicBezTo>
                  <a:lnTo>
                    <a:pt x="f2" y="f19"/>
                  </a:lnTo>
                  <a:cubicBezTo>
                    <a:pt x="f20" y="f21"/>
                    <a:pt x="f22" y="f23"/>
                    <a:pt x="f24" y="f25"/>
                  </a:cubicBezTo>
                  <a:cubicBezTo>
                    <a:pt x="f26" y="f27"/>
                    <a:pt x="f28" y="f4"/>
                    <a:pt x="f29" y="f4"/>
                  </a:cubicBezTo>
                  <a:cubicBezTo>
                    <a:pt x="f30" y="f4"/>
                    <a:pt x="f6" y="f31"/>
                    <a:pt x="f5" y="f25"/>
                  </a:cubicBezTo>
                  <a:lnTo>
                    <a:pt x="f32" y="f33"/>
                  </a:lnTo>
                  <a:lnTo>
                    <a:pt x="f34" y="f33"/>
                  </a:lnTo>
                  <a:cubicBezTo>
                    <a:pt x="f3" y="f33"/>
                    <a:pt x="f35" y="f36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6" name="Google Shape;10404;p74">
              <a:extLst>
                <a:ext uri="{FF2B5EF4-FFF2-40B4-BE49-F238E27FC236}">
                  <a16:creationId xmlns:a16="http://schemas.microsoft.com/office/drawing/2014/main" id="{0260EDE9-C858-8346-8FB7-64ACD88398D6}"/>
                </a:ext>
              </a:extLst>
            </p:cNvPr>
            <p:cNvSpPr/>
            <p:nvPr/>
          </p:nvSpPr>
          <p:spPr>
            <a:xfrm>
              <a:off x="3369545" y="3585545"/>
              <a:ext cx="109508" cy="11573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2"/>
                <a:gd name="f4" fmla="val 3562"/>
                <a:gd name="f5" fmla="val 252"/>
                <a:gd name="f6" fmla="val 1"/>
                <a:gd name="f7" fmla="val 284"/>
                <a:gd name="f8" fmla="val 410"/>
                <a:gd name="f9" fmla="val 189"/>
                <a:gd name="f10" fmla="val 883"/>
                <a:gd name="f11" fmla="val 1292"/>
                <a:gd name="f12" fmla="val 630"/>
                <a:gd name="f13" fmla="val 1922"/>
                <a:gd name="f14" fmla="val 1134"/>
                <a:gd name="f15" fmla="val 2615"/>
                <a:gd name="f16" fmla="val 1544"/>
                <a:gd name="f17" fmla="val 3466"/>
                <a:gd name="f18" fmla="val 1565"/>
                <a:gd name="f19" fmla="val 3530"/>
                <a:gd name="f20" fmla="val 1634"/>
                <a:gd name="f21" fmla="val 1715"/>
                <a:gd name="f22" fmla="val 1874"/>
                <a:gd name="f23" fmla="val 2080"/>
                <a:gd name="f24" fmla="val 3443"/>
                <a:gd name="f25" fmla="val 3214"/>
                <a:gd name="f26" fmla="val 2458"/>
                <a:gd name="f27" fmla="val 3308"/>
                <a:gd name="f28" fmla="val 3497"/>
                <a:gd name="f29" fmla="val 1985"/>
                <a:gd name="f30" fmla="val 1891"/>
                <a:gd name="f31" fmla="val 1733"/>
                <a:gd name="f32" fmla="val 1576"/>
                <a:gd name="f33" fmla="val 1450"/>
                <a:gd name="f34" fmla="val 3340"/>
                <a:gd name="f35" fmla="val 1418"/>
                <a:gd name="f36" fmla="val 3182"/>
                <a:gd name="f37" fmla="val 1355"/>
                <a:gd name="f38" fmla="val 568"/>
                <a:gd name="f39" fmla="*/ f0 1 3592"/>
                <a:gd name="f40" fmla="*/ f1 1 3562"/>
                <a:gd name="f41" fmla="val f2"/>
                <a:gd name="f42" fmla="val f3"/>
                <a:gd name="f43" fmla="val f4"/>
                <a:gd name="f44" fmla="+- f43 0 f41"/>
                <a:gd name="f45" fmla="+- f42 0 f41"/>
                <a:gd name="f46" fmla="*/ f45 1 3592"/>
                <a:gd name="f47" fmla="*/ f44 1 3562"/>
                <a:gd name="f48" fmla="*/ f41 1 f46"/>
                <a:gd name="f49" fmla="*/ f42 1 f46"/>
                <a:gd name="f50" fmla="*/ f41 1 f47"/>
                <a:gd name="f51" fmla="*/ f43 1 f47"/>
                <a:gd name="f52" fmla="*/ f48 f39 1"/>
                <a:gd name="f53" fmla="*/ f49 f39 1"/>
                <a:gd name="f54" fmla="*/ f51 f40 1"/>
                <a:gd name="f55" fmla="*/ f50 f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2" t="f55" r="f53" b="f54"/>
              <a:pathLst>
                <a:path w="3592" h="3562">
                  <a:moveTo>
                    <a:pt x="f5" y="f6"/>
                  </a:moveTo>
                  <a:cubicBezTo>
                    <a:pt x="f7" y="f8"/>
                    <a:pt x="f9" y="f10"/>
                    <a:pt x="f2" y="f11"/>
                  </a:cubicBezTo>
                  <a:cubicBezTo>
                    <a:pt x="f12" y="f13"/>
                    <a:pt x="f14" y="f15"/>
                    <a:pt x="f16" y="f17"/>
                  </a:cubicBezTo>
                  <a:cubicBezTo>
                    <a:pt x="f18" y="f19"/>
                    <a:pt x="f20" y="f4"/>
                    <a:pt x="f21" y="f4"/>
                  </a:cubicBezTo>
                  <a:cubicBezTo>
                    <a:pt x="f22" y="f4"/>
                    <a:pt x="f23" y="f24"/>
                    <a:pt x="f23" y="f25"/>
                  </a:cubicBezTo>
                  <a:lnTo>
                    <a:pt x="f23" y="f26"/>
                  </a:lnTo>
                  <a:lnTo>
                    <a:pt x="f27" y="f23"/>
                  </a:lnTo>
                  <a:cubicBezTo>
                    <a:pt x="f28" y="f29"/>
                    <a:pt x="f3" y="f30"/>
                    <a:pt x="f3" y="f31"/>
                  </a:cubicBezTo>
                  <a:cubicBezTo>
                    <a:pt x="f3" y="f32"/>
                    <a:pt x="f28" y="f33"/>
                    <a:pt x="f34" y="f35"/>
                  </a:cubicBezTo>
                  <a:cubicBezTo>
                    <a:pt x="f36" y="f37"/>
                    <a:pt x="f14" y="f38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7" name="Google Shape;10405;p74">
              <a:extLst>
                <a:ext uri="{FF2B5EF4-FFF2-40B4-BE49-F238E27FC236}">
                  <a16:creationId xmlns:a16="http://schemas.microsoft.com/office/drawing/2014/main" id="{EDDC0B43-C2D1-46C3-0933-F8A2604CE608}"/>
                </a:ext>
              </a:extLst>
            </p:cNvPr>
            <p:cNvSpPr/>
            <p:nvPr/>
          </p:nvSpPr>
          <p:spPr>
            <a:xfrm>
              <a:off x="3141905" y="3638763"/>
              <a:ext cx="146971" cy="15359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21"/>
                <a:gd name="f4" fmla="val 4727"/>
                <a:gd name="f5" fmla="val 3372"/>
                <a:gd name="f6" fmla="val 1"/>
                <a:gd name="f7" fmla="val 95"/>
                <a:gd name="f8" fmla="val 3277"/>
                <a:gd name="f9" fmla="val 3435"/>
                <a:gd name="f10" fmla="val 3687"/>
                <a:gd name="f11" fmla="val 158"/>
                <a:gd name="f12" fmla="val 3781"/>
                <a:gd name="f13" fmla="val 788"/>
                <a:gd name="f14" fmla="val 4411"/>
                <a:gd name="f15" fmla="val 1607"/>
                <a:gd name="f16" fmla="val 2458"/>
                <a:gd name="f17" fmla="val 2584"/>
                <a:gd name="f18" fmla="val 2679"/>
                <a:gd name="f19" fmla="val 4695"/>
                <a:gd name="f20" fmla="val 2742"/>
                <a:gd name="f21" fmla="val 4632"/>
                <a:gd name="f22" fmla="val 1986"/>
                <a:gd name="f23" fmla="val 4254"/>
                <a:gd name="f24" fmla="val 851"/>
                <a:gd name="f25" fmla="val 3718"/>
                <a:gd name="f26" fmla="val 442"/>
                <a:gd name="f27" fmla="*/ f0 1 4821"/>
                <a:gd name="f28" fmla="*/ f1 1 4727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4821"/>
                <a:gd name="f35" fmla="*/ f32 1 4727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4821" h="4727">
                  <a:moveTo>
                    <a:pt x="f5" y="f6"/>
                  </a:moveTo>
                  <a:lnTo>
                    <a:pt x="f7" y="f8"/>
                  </a:lnTo>
                  <a:cubicBezTo>
                    <a:pt x="f6" y="f9"/>
                    <a:pt x="f6" y="f10"/>
                    <a:pt x="f11" y="f12"/>
                  </a:cubicBezTo>
                  <a:cubicBezTo>
                    <a:pt x="f13" y="f14"/>
                    <a:pt x="f15" y="f4"/>
                    <a:pt x="f16" y="f4"/>
                  </a:cubicBezTo>
                  <a:cubicBezTo>
                    <a:pt x="f17" y="f4"/>
                    <a:pt x="f18" y="f19"/>
                    <a:pt x="f20" y="f21"/>
                  </a:cubicBezTo>
                  <a:lnTo>
                    <a:pt x="f3" y="f22"/>
                  </a:lnTo>
                  <a:cubicBezTo>
                    <a:pt x="f23" y="f24"/>
                    <a:pt x="f25" y="f2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8" name="Google Shape;10406;p74">
              <a:extLst>
                <a:ext uri="{FF2B5EF4-FFF2-40B4-BE49-F238E27FC236}">
                  <a16:creationId xmlns:a16="http://schemas.microsoft.com/office/drawing/2014/main" id="{F1815EE8-D635-7076-774C-785185E409F4}"/>
                </a:ext>
              </a:extLst>
            </p:cNvPr>
            <p:cNvSpPr/>
            <p:nvPr/>
          </p:nvSpPr>
          <p:spPr>
            <a:xfrm>
              <a:off x="3295589" y="3410510"/>
              <a:ext cx="126827" cy="10956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60"/>
                <a:gd name="f4" fmla="val 3372"/>
                <a:gd name="f5" fmla="val 2836"/>
                <a:gd name="f6" fmla="val 2678"/>
                <a:gd name="f7" fmla="val 2584"/>
                <a:gd name="f8" fmla="val 32"/>
                <a:gd name="f9" fmla="val 2521"/>
                <a:gd name="f10" fmla="val 95"/>
                <a:gd name="f11" fmla="val 3245"/>
                <a:gd name="f12" fmla="val 90"/>
                <a:gd name="f13" fmla="val 3238"/>
                <a:gd name="f14" fmla="val 181"/>
                <a:gd name="f15" fmla="val 3234"/>
                <a:gd name="f16" fmla="val 272"/>
                <a:gd name="f17" fmla="val 568"/>
                <a:gd name="f18" fmla="val 870"/>
                <a:gd name="f19" fmla="val 3275"/>
                <a:gd name="f20" fmla="val 1135"/>
                <a:gd name="f21" fmla="val 3371"/>
                <a:gd name="f22" fmla="val 1324"/>
                <a:gd name="f23" fmla="val 3119"/>
                <a:gd name="f24" fmla="val 3939"/>
                <a:gd name="f25" fmla="val 567"/>
                <a:gd name="f26" fmla="val 4159"/>
                <a:gd name="f27" fmla="val 347"/>
                <a:gd name="f28" fmla="val 3718"/>
                <a:gd name="f29" fmla="val 158"/>
                <a:gd name="f30" fmla="val 3308"/>
                <a:gd name="f31" fmla="*/ f0 1 4160"/>
                <a:gd name="f32" fmla="*/ f1 1 3372"/>
                <a:gd name="f33" fmla="val f2"/>
                <a:gd name="f34" fmla="val f3"/>
                <a:gd name="f35" fmla="val f4"/>
                <a:gd name="f36" fmla="+- f35 0 f33"/>
                <a:gd name="f37" fmla="+- f34 0 f33"/>
                <a:gd name="f38" fmla="*/ f37 1 4160"/>
                <a:gd name="f39" fmla="*/ f36 1 3372"/>
                <a:gd name="f40" fmla="*/ f33 1 f38"/>
                <a:gd name="f41" fmla="*/ f34 1 f38"/>
                <a:gd name="f42" fmla="*/ f33 1 f39"/>
                <a:gd name="f43" fmla="*/ f35 1 f39"/>
                <a:gd name="f44" fmla="*/ f40 f31 1"/>
                <a:gd name="f45" fmla="*/ f41 f31 1"/>
                <a:gd name="f46" fmla="*/ f43 f32 1"/>
                <a:gd name="f47" fmla="*/ f4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4" t="f47" r="f45" b="f46"/>
              <a:pathLst>
                <a:path w="4160" h="3372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2" y="f11"/>
                  </a:lnTo>
                  <a:cubicBezTo>
                    <a:pt x="f12" y="f13"/>
                    <a:pt x="f14" y="f15"/>
                    <a:pt x="f16" y="f15"/>
                  </a:cubicBezTo>
                  <a:cubicBezTo>
                    <a:pt x="f17" y="f15"/>
                    <a:pt x="f18" y="f19"/>
                    <a:pt x="f20" y="f21"/>
                  </a:cubicBezTo>
                  <a:cubicBezTo>
                    <a:pt x="f22" y="f23"/>
                    <a:pt x="f24" y="f25"/>
                    <a:pt x="f26" y="f27"/>
                  </a:cubicBezTo>
                  <a:cubicBezTo>
                    <a:pt x="f28" y="f29"/>
                    <a:pt x="f3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9" name="Google Shape;10407;p74">
              <a:extLst>
                <a:ext uri="{FF2B5EF4-FFF2-40B4-BE49-F238E27FC236}">
                  <a16:creationId xmlns:a16="http://schemas.microsoft.com/office/drawing/2014/main" id="{CDE2743F-F8C8-DAF8-5E54-0AC2134F8AE3}"/>
                </a:ext>
              </a:extLst>
            </p:cNvPr>
            <p:cNvSpPr/>
            <p:nvPr/>
          </p:nvSpPr>
          <p:spPr>
            <a:xfrm>
              <a:off x="3132295" y="3579400"/>
              <a:ext cx="102796" cy="13926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372"/>
                <a:gd name="f4" fmla="val 4286"/>
                <a:gd name="f5" fmla="val 3246"/>
                <a:gd name="f6" fmla="val 1"/>
                <a:gd name="f7" fmla="val 95"/>
                <a:gd name="f8" fmla="val 2552"/>
                <a:gd name="f9" fmla="val 32"/>
                <a:gd name="f10" fmla="val 2615"/>
                <a:gd name="f11" fmla="val 2710"/>
                <a:gd name="f12" fmla="val 2836"/>
                <a:gd name="f13" fmla="val 3340"/>
                <a:gd name="f14" fmla="val 3844"/>
                <a:gd name="f15" fmla="val 347"/>
                <a:gd name="f16" fmla="val 4285"/>
                <a:gd name="f17" fmla="val 1261"/>
                <a:gd name="f18" fmla="val 3214"/>
                <a:gd name="f19" fmla="val 851"/>
                <a:gd name="f20" fmla="val 3183"/>
                <a:gd name="f21" fmla="val 410"/>
                <a:gd name="f22" fmla="*/ f0 1 3372"/>
                <a:gd name="f23" fmla="*/ f1 1 4286"/>
                <a:gd name="f24" fmla="val f2"/>
                <a:gd name="f25" fmla="val f3"/>
                <a:gd name="f26" fmla="val f4"/>
                <a:gd name="f27" fmla="+- f26 0 f24"/>
                <a:gd name="f28" fmla="+- f25 0 f24"/>
                <a:gd name="f29" fmla="*/ f28 1 3372"/>
                <a:gd name="f30" fmla="*/ f27 1 4286"/>
                <a:gd name="f31" fmla="*/ f24 1 f29"/>
                <a:gd name="f32" fmla="*/ f25 1 f29"/>
                <a:gd name="f33" fmla="*/ f24 1 f30"/>
                <a:gd name="f34" fmla="*/ f26 1 f30"/>
                <a:gd name="f35" fmla="*/ f31 f22 1"/>
                <a:gd name="f36" fmla="*/ f32 f22 1"/>
                <a:gd name="f37" fmla="*/ f34 f23 1"/>
                <a:gd name="f38" fmla="*/ f33 f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5" t="f38" r="f36" b="f37"/>
              <a:pathLst>
                <a:path w="3372" h="4286">
                  <a:moveTo>
                    <a:pt x="f5" y="f6"/>
                  </a:moveTo>
                  <a:lnTo>
                    <a:pt x="f7" y="f8"/>
                  </a:lnTo>
                  <a:cubicBezTo>
                    <a:pt x="f9" y="f10"/>
                    <a:pt x="f6" y="f11"/>
                    <a:pt x="f6" y="f12"/>
                  </a:cubicBezTo>
                  <a:cubicBezTo>
                    <a:pt x="f6" y="f13"/>
                    <a:pt x="f7" y="f14"/>
                    <a:pt x="f15" y="f16"/>
                  </a:cubicBezTo>
                  <a:lnTo>
                    <a:pt x="f3" y="f17"/>
                  </a:lnTo>
                  <a:cubicBezTo>
                    <a:pt x="f18" y="f19"/>
                    <a:pt x="f20" y="f21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10" name="Google Shape;10421;p74">
            <a:extLst>
              <a:ext uri="{FF2B5EF4-FFF2-40B4-BE49-F238E27FC236}">
                <a16:creationId xmlns:a16="http://schemas.microsoft.com/office/drawing/2014/main" id="{E8656918-96A9-60D5-21EA-AD1474F2E994}"/>
              </a:ext>
            </a:extLst>
          </p:cNvPr>
          <p:cNvGrpSpPr/>
          <p:nvPr/>
        </p:nvGrpSpPr>
        <p:grpSpPr>
          <a:xfrm>
            <a:off x="5764927" y="3549918"/>
            <a:ext cx="362139" cy="386982"/>
            <a:chOff x="7136526" y="3419289"/>
            <a:chExt cx="362139" cy="386982"/>
          </a:xfrm>
          <a:solidFill>
            <a:schemeClr val="bg2"/>
          </a:solidFill>
        </p:grpSpPr>
        <p:sp>
          <p:nvSpPr>
            <p:cNvPr id="111" name="Google Shape;10422;p74">
              <a:extLst>
                <a:ext uri="{FF2B5EF4-FFF2-40B4-BE49-F238E27FC236}">
                  <a16:creationId xmlns:a16="http://schemas.microsoft.com/office/drawing/2014/main" id="{0A8B35B2-A9FC-DD54-D39B-DB33C780EB6F}"/>
                </a:ext>
              </a:extLst>
            </p:cNvPr>
            <p:cNvSpPr/>
            <p:nvPr/>
          </p:nvSpPr>
          <p:spPr>
            <a:xfrm>
              <a:off x="7136526" y="3555434"/>
              <a:ext cx="43260" cy="2487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7657"/>
                <a:gd name="f5" fmla="val 410"/>
                <a:gd name="f6" fmla="val 221"/>
                <a:gd name="f7" fmla="val 64"/>
                <a:gd name="f8" fmla="val 158"/>
                <a:gd name="f9" fmla="val 347"/>
                <a:gd name="f10" fmla="val 1"/>
                <a:gd name="f11" fmla="val 2867"/>
                <a:gd name="f12" fmla="val 4789"/>
                <a:gd name="f13" fmla="val 7310"/>
                <a:gd name="f14" fmla="val 7530"/>
                <a:gd name="f15" fmla="val 7656"/>
                <a:gd name="f16" fmla="val 379"/>
                <a:gd name="f17" fmla="val 568"/>
                <a:gd name="f18" fmla="val 725"/>
                <a:gd name="f19" fmla="val 1355"/>
                <a:gd name="f20" fmla="val 1418"/>
                <a:gd name="f21" fmla="*/ f0 1 1419"/>
                <a:gd name="f22" fmla="*/ f1 1 7657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1419"/>
                <a:gd name="f29" fmla="*/ f26 1 7657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1419" h="7657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10" y="f11"/>
                    <a:pt x="f10" y="f12"/>
                    <a:pt x="f10" y="f13"/>
                  </a:cubicBezTo>
                  <a:cubicBezTo>
                    <a:pt x="f10" y="f14"/>
                    <a:pt x="f8" y="f15"/>
                    <a:pt x="f16" y="f15"/>
                  </a:cubicBezTo>
                  <a:cubicBezTo>
                    <a:pt x="f17" y="f15"/>
                    <a:pt x="f18" y="f14"/>
                    <a:pt x="f18" y="f13"/>
                  </a:cubicBezTo>
                  <a:lnTo>
                    <a:pt x="f18" y="f19"/>
                  </a:lnTo>
                  <a:lnTo>
                    <a:pt x="f20" y="f19"/>
                  </a:lnTo>
                  <a:lnTo>
                    <a:pt x="f20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2" name="Google Shape;10423;p74">
              <a:extLst>
                <a:ext uri="{FF2B5EF4-FFF2-40B4-BE49-F238E27FC236}">
                  <a16:creationId xmlns:a16="http://schemas.microsoft.com/office/drawing/2014/main" id="{F8B89D91-727E-D453-680D-DE216BEB7B13}"/>
                </a:ext>
              </a:extLst>
            </p:cNvPr>
            <p:cNvSpPr/>
            <p:nvPr/>
          </p:nvSpPr>
          <p:spPr>
            <a:xfrm>
              <a:off x="7177829" y="3646544"/>
              <a:ext cx="149870" cy="15972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916"/>
                <a:gd name="f4" fmla="val 2080"/>
                <a:gd name="f5" fmla="val 693"/>
                <a:gd name="f6" fmla="val 1733"/>
                <a:gd name="f7" fmla="val 788"/>
                <a:gd name="f8" fmla="val 1481"/>
                <a:gd name="f9" fmla="val 2458"/>
                <a:gd name="f10" fmla="val 2678"/>
                <a:gd name="f11" fmla="val 158"/>
                <a:gd name="f12" fmla="val 2836"/>
                <a:gd name="f13" fmla="val 347"/>
                <a:gd name="f14" fmla="val 3529"/>
                <a:gd name="f15" fmla="val 1072"/>
                <a:gd name="f16" fmla="val 473"/>
                <a:gd name="f17" fmla="val 32"/>
                <a:gd name="f18" fmla="val 4001"/>
                <a:gd name="f19" fmla="val 4569"/>
                <a:gd name="f20" fmla="val 4758"/>
                <a:gd name="f21" fmla="val 189"/>
                <a:gd name="f22" fmla="val 4915"/>
                <a:gd name="f23" fmla="val 410"/>
                <a:gd name="f24" fmla="val 599"/>
                <a:gd name="f25" fmla="val 757"/>
                <a:gd name="f26" fmla="val 4348"/>
                <a:gd name="f27" fmla="val 914"/>
                <a:gd name="f28" fmla="val 4190"/>
                <a:gd name="f29" fmla="val 1103"/>
                <a:gd name="f30" fmla="val 2143"/>
                <a:gd name="f31" fmla="val 2300"/>
                <a:gd name="f32" fmla="val 2489"/>
                <a:gd name="f33" fmla="val 3876"/>
                <a:gd name="f34" fmla="val 4065"/>
                <a:gd name="f35" fmla="val 4222"/>
                <a:gd name="f36" fmla="val 4380"/>
                <a:gd name="f37" fmla="val 3970"/>
                <a:gd name="f38" fmla="val 4443"/>
                <a:gd name="f39" fmla="val 3907"/>
                <a:gd name="f40" fmla="val 2867"/>
                <a:gd name="f41" fmla="val 4537"/>
                <a:gd name="f42" fmla="val 2773"/>
                <a:gd name="f43" fmla="val 4726"/>
                <a:gd name="f44" fmla="val 4884"/>
                <a:gd name="f45" fmla="val 2615"/>
                <a:gd name="f46" fmla="val 2426"/>
                <a:gd name="f47" fmla="val 4096"/>
                <a:gd name="f48" fmla="val 662"/>
                <a:gd name="f49" fmla="val 3151"/>
                <a:gd name="f50" fmla="val 2804"/>
                <a:gd name="f51" fmla="*/ f0 1 4916"/>
                <a:gd name="f52" fmla="*/ f1 1 4916"/>
                <a:gd name="f53" fmla="val f2"/>
                <a:gd name="f54" fmla="val f3"/>
                <a:gd name="f55" fmla="+- f54 0 f53"/>
                <a:gd name="f56" fmla="*/ f55 1 4916"/>
                <a:gd name="f57" fmla="*/ f53 1 f56"/>
                <a:gd name="f58" fmla="*/ f54 1 f56"/>
                <a:gd name="f59" fmla="*/ f57 f51 1"/>
                <a:gd name="f60" fmla="*/ f58 f51 1"/>
                <a:gd name="f61" fmla="*/ f58 f52 1"/>
                <a:gd name="f62" fmla="*/ f57 f5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9" t="f62" r="f60" b="f61"/>
              <a:pathLst>
                <a:path w="4916" h="4916">
                  <a:moveTo>
                    <a:pt x="f4" y="f2"/>
                  </a:moveTo>
                  <a:lnTo>
                    <a:pt x="f4" y="f5"/>
                  </a:lnTo>
                  <a:lnTo>
                    <a:pt x="f6" y="f5"/>
                  </a:lnTo>
                  <a:cubicBezTo>
                    <a:pt x="f7" y="f5"/>
                    <a:pt x="f2" y="f8"/>
                    <a:pt x="f2" y="f9"/>
                  </a:cubicBezTo>
                  <a:cubicBezTo>
                    <a:pt x="f2" y="f10"/>
                    <a:pt x="f11" y="f12"/>
                    <a:pt x="f13" y="f12"/>
                  </a:cubicBezTo>
                  <a:lnTo>
                    <a:pt x="f4" y="f12"/>
                  </a:lnTo>
                  <a:lnTo>
                    <a:pt x="f4" y="f14"/>
                  </a:lnTo>
                  <a:lnTo>
                    <a:pt x="f15" y="f14"/>
                  </a:lnTo>
                  <a:cubicBezTo>
                    <a:pt x="f16" y="f14"/>
                    <a:pt x="f17" y="f18"/>
                    <a:pt x="f17" y="f19"/>
                  </a:cubicBezTo>
                  <a:cubicBezTo>
                    <a:pt x="f17" y="f20"/>
                    <a:pt x="f21" y="f22"/>
                    <a:pt x="f23" y="f22"/>
                  </a:cubicBezTo>
                  <a:cubicBezTo>
                    <a:pt x="f24" y="f22"/>
                    <a:pt x="f25" y="f20"/>
                    <a:pt x="f25" y="f19"/>
                  </a:cubicBezTo>
                  <a:cubicBezTo>
                    <a:pt x="f25" y="f26"/>
                    <a:pt x="f27" y="f28"/>
                    <a:pt x="f29" y="f28"/>
                  </a:cubicBezTo>
                  <a:lnTo>
                    <a:pt x="f30" y="f28"/>
                  </a:lnTo>
                  <a:lnTo>
                    <a:pt x="f30" y="f19"/>
                  </a:lnTo>
                  <a:cubicBezTo>
                    <a:pt x="f30" y="f20"/>
                    <a:pt x="f31" y="f22"/>
                    <a:pt x="f32" y="f22"/>
                  </a:cubicBezTo>
                  <a:cubicBezTo>
                    <a:pt x="f10" y="f22"/>
                    <a:pt x="f12" y="f20"/>
                    <a:pt x="f12" y="f19"/>
                  </a:cubicBezTo>
                  <a:lnTo>
                    <a:pt x="f12" y="f28"/>
                  </a:lnTo>
                  <a:lnTo>
                    <a:pt x="f33" y="f28"/>
                  </a:lnTo>
                  <a:cubicBezTo>
                    <a:pt x="f34" y="f28"/>
                    <a:pt x="f35" y="f26"/>
                    <a:pt x="f35" y="f19"/>
                  </a:cubicBezTo>
                  <a:cubicBezTo>
                    <a:pt x="f35" y="f20"/>
                    <a:pt x="f36" y="f22"/>
                    <a:pt x="f19" y="f22"/>
                  </a:cubicBezTo>
                  <a:cubicBezTo>
                    <a:pt x="f20" y="f22"/>
                    <a:pt x="f22" y="f20"/>
                    <a:pt x="f22" y="f19"/>
                  </a:cubicBezTo>
                  <a:cubicBezTo>
                    <a:pt x="f22" y="f37"/>
                    <a:pt x="f38" y="f14"/>
                    <a:pt x="f39" y="f14"/>
                  </a:cubicBezTo>
                  <a:lnTo>
                    <a:pt x="f40" y="f14"/>
                  </a:lnTo>
                  <a:lnTo>
                    <a:pt x="f40" y="f12"/>
                  </a:lnTo>
                  <a:lnTo>
                    <a:pt x="f41" y="f12"/>
                  </a:lnTo>
                  <a:lnTo>
                    <a:pt x="f41" y="f42"/>
                  </a:lnTo>
                  <a:cubicBezTo>
                    <a:pt x="f43" y="f42"/>
                    <a:pt x="f44" y="f45"/>
                    <a:pt x="f44" y="f46"/>
                  </a:cubicBezTo>
                  <a:cubicBezTo>
                    <a:pt x="f44" y="f8"/>
                    <a:pt x="f47" y="f48"/>
                    <a:pt x="f49" y="f48"/>
                  </a:cubicBezTo>
                  <a:lnTo>
                    <a:pt x="f50" y="f48"/>
                  </a:lnTo>
                  <a:lnTo>
                    <a:pt x="f50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3" name="Google Shape;10424;p74">
              <a:extLst>
                <a:ext uri="{FF2B5EF4-FFF2-40B4-BE49-F238E27FC236}">
                  <a16:creationId xmlns:a16="http://schemas.microsoft.com/office/drawing/2014/main" id="{DDA6FB1A-C63E-F213-A159-CA2800D7EFAD}"/>
                </a:ext>
              </a:extLst>
            </p:cNvPr>
            <p:cNvSpPr/>
            <p:nvPr/>
          </p:nvSpPr>
          <p:spPr>
            <a:xfrm>
              <a:off x="7346874" y="3419289"/>
              <a:ext cx="128710" cy="460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22"/>
                <a:gd name="f4" fmla="val 1418"/>
                <a:gd name="f5" fmla="val 725"/>
                <a:gd name="f6" fmla="val 315"/>
                <a:gd name="f7" fmla="val 63"/>
                <a:gd name="f8" fmla="val 1103"/>
                <a:gd name="f9" fmla="val 378"/>
                <a:gd name="f10" fmla="val 3875"/>
                <a:gd name="f11" fmla="val 4064"/>
                <a:gd name="f12" fmla="val 1260"/>
                <a:gd name="f13" fmla="val 1071"/>
                <a:gd name="f14" fmla="val 158"/>
                <a:gd name="f15" fmla="*/ f0 1 4222"/>
                <a:gd name="f16" fmla="*/ f1 1 1418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4222"/>
                <a:gd name="f23" fmla="*/ f20 1 1418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4222" h="1418">
                  <a:moveTo>
                    <a:pt x="f5" y="f2"/>
                  </a:moveTo>
                  <a:cubicBezTo>
                    <a:pt x="f6" y="f2"/>
                    <a:pt x="f2" y="f6"/>
                    <a:pt x="f2" y="f5"/>
                  </a:cubicBezTo>
                  <a:cubicBezTo>
                    <a:pt x="f7" y="f8"/>
                    <a:pt x="f9" y="f4"/>
                    <a:pt x="f5" y="f4"/>
                  </a:cubicBezTo>
                  <a:lnTo>
                    <a:pt x="f10" y="f4"/>
                  </a:lnTo>
                  <a:cubicBezTo>
                    <a:pt x="f11" y="f4"/>
                    <a:pt x="f3" y="f12"/>
                    <a:pt x="f3" y="f13"/>
                  </a:cubicBezTo>
                  <a:lnTo>
                    <a:pt x="f3" y="f9"/>
                  </a:lnTo>
                  <a:cubicBezTo>
                    <a:pt x="f3" y="f14"/>
                    <a:pt x="f11" y="f2"/>
                    <a:pt x="f10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4" name="Google Shape;10425;p74">
              <a:extLst>
                <a:ext uri="{FF2B5EF4-FFF2-40B4-BE49-F238E27FC236}">
                  <a16:creationId xmlns:a16="http://schemas.microsoft.com/office/drawing/2014/main" id="{BFB8CB74-0BA0-1B0C-B623-A16EEB151789}"/>
                </a:ext>
              </a:extLst>
            </p:cNvPr>
            <p:cNvSpPr/>
            <p:nvPr/>
          </p:nvSpPr>
          <p:spPr>
            <a:xfrm>
              <a:off x="7368948" y="3488893"/>
              <a:ext cx="127796" cy="461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92"/>
                <a:gd name="f4" fmla="val 1419"/>
                <a:gd name="f5" fmla="val 694"/>
                <a:gd name="f6" fmla="val 1"/>
                <a:gd name="f7" fmla="val 316"/>
                <a:gd name="f8" fmla="val 1103"/>
                <a:gd name="f9" fmla="val 1418"/>
                <a:gd name="f10" fmla="val 3845"/>
                <a:gd name="f11" fmla="val 4065"/>
                <a:gd name="f12" fmla="val 4191"/>
                <a:gd name="f13" fmla="val 1261"/>
                <a:gd name="f14" fmla="val 1072"/>
                <a:gd name="f15" fmla="val 347"/>
                <a:gd name="f16" fmla="val 158"/>
                <a:gd name="f17" fmla="*/ f0 1 4192"/>
                <a:gd name="f18" fmla="*/ f1 1 1419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4192"/>
                <a:gd name="f25" fmla="*/ f22 1 1419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4192" h="1419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cubicBezTo>
                    <a:pt x="f6" y="f8"/>
                    <a:pt x="f7" y="f9"/>
                    <a:pt x="f5" y="f9"/>
                  </a:cubicBezTo>
                  <a:lnTo>
                    <a:pt x="f10" y="f9"/>
                  </a:lnTo>
                  <a:cubicBezTo>
                    <a:pt x="f11" y="f9"/>
                    <a:pt x="f12" y="f13"/>
                    <a:pt x="f12" y="f14"/>
                  </a:cubicBezTo>
                  <a:lnTo>
                    <a:pt x="f12" y="f15"/>
                  </a:lnTo>
                  <a:cubicBezTo>
                    <a:pt x="f12" y="f16"/>
                    <a:pt x="f11" y="f6"/>
                    <a:pt x="f10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5" name="Google Shape;10426;p74">
              <a:extLst>
                <a:ext uri="{FF2B5EF4-FFF2-40B4-BE49-F238E27FC236}">
                  <a16:creationId xmlns:a16="http://schemas.microsoft.com/office/drawing/2014/main" id="{0093EC6F-0712-2052-3D63-47B6012AE522}"/>
                </a:ext>
              </a:extLst>
            </p:cNvPr>
            <p:cNvSpPr/>
            <p:nvPr/>
          </p:nvSpPr>
          <p:spPr>
            <a:xfrm>
              <a:off x="7348795" y="3622980"/>
              <a:ext cx="148891" cy="461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1419"/>
                <a:gd name="f5" fmla="val 1"/>
                <a:gd name="f6" fmla="val 1418"/>
                <a:gd name="f7" fmla="val 2773"/>
                <a:gd name="f8" fmla="val 347"/>
                <a:gd name="f9" fmla="val 568"/>
                <a:gd name="f10" fmla="val 2615"/>
                <a:gd name="f11" fmla="val 725"/>
                <a:gd name="f12" fmla="val 2426"/>
                <a:gd name="f13" fmla="val 2237"/>
                <a:gd name="f14" fmla="val 2080"/>
                <a:gd name="f15" fmla="*/ f0 1 4884"/>
                <a:gd name="f16" fmla="*/ f1 1 1419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4884"/>
                <a:gd name="f23" fmla="*/ f20 1 1419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4884" h="1419">
                  <a:moveTo>
                    <a:pt x="f2" y="f5"/>
                  </a:moveTo>
                  <a:lnTo>
                    <a:pt x="f2" y="f6"/>
                  </a:lnTo>
                  <a:lnTo>
                    <a:pt x="f3" y="f6"/>
                  </a:lnTo>
                  <a:lnTo>
                    <a:pt x="f3" y="f5"/>
                  </a:lnTo>
                  <a:lnTo>
                    <a:pt x="f7" y="f5"/>
                  </a:lnTo>
                  <a:lnTo>
                    <a:pt x="f7" y="f8"/>
                  </a:lnTo>
                  <a:cubicBezTo>
                    <a:pt x="f7" y="f9"/>
                    <a:pt x="f10" y="f11"/>
                    <a:pt x="f12" y="f11"/>
                  </a:cubicBezTo>
                  <a:cubicBezTo>
                    <a:pt x="f13" y="f11"/>
                    <a:pt x="f14" y="f9"/>
                    <a:pt x="f14" y="f8"/>
                  </a:cubicBezTo>
                  <a:lnTo>
                    <a:pt x="f14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6" name="Google Shape;10427;p74">
              <a:extLst>
                <a:ext uri="{FF2B5EF4-FFF2-40B4-BE49-F238E27FC236}">
                  <a16:creationId xmlns:a16="http://schemas.microsoft.com/office/drawing/2014/main" id="{D9955370-4FC2-EF39-4B72-D3679148912B}"/>
                </a:ext>
              </a:extLst>
            </p:cNvPr>
            <p:cNvSpPr/>
            <p:nvPr/>
          </p:nvSpPr>
          <p:spPr>
            <a:xfrm>
              <a:off x="7326694" y="3555434"/>
              <a:ext cx="171001" cy="4405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609"/>
                <a:gd name="f4" fmla="val 1356"/>
                <a:gd name="f5" fmla="val 1"/>
                <a:gd name="f6" fmla="val 1355"/>
                <a:gd name="f7" fmla="val 347"/>
                <a:gd name="f8" fmla="val 5577"/>
                <a:gd name="f9" fmla="val 158"/>
                <a:gd name="f10" fmla="val 5451"/>
                <a:gd name="f11" fmla="val 5231"/>
                <a:gd name="f12" fmla="*/ f0 1 5609"/>
                <a:gd name="f13" fmla="*/ f1 1 1356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5609"/>
                <a:gd name="f20" fmla="*/ f17 1 1356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5609" h="1356">
                  <a:moveTo>
                    <a:pt x="f5" y="f2"/>
                  </a:moveTo>
                  <a:lnTo>
                    <a:pt x="f5" y="f6"/>
                  </a:lnTo>
                  <a:lnTo>
                    <a:pt x="f3" y="f6"/>
                  </a:lnTo>
                  <a:lnTo>
                    <a:pt x="f3" y="f7"/>
                  </a:lnTo>
                  <a:cubicBezTo>
                    <a:pt x="f8" y="f9"/>
                    <a:pt x="f10" y="f2"/>
                    <a:pt x="f1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7" name="Google Shape;10428;p74">
              <a:extLst>
                <a:ext uri="{FF2B5EF4-FFF2-40B4-BE49-F238E27FC236}">
                  <a16:creationId xmlns:a16="http://schemas.microsoft.com/office/drawing/2014/main" id="{164F7C37-77AD-9C05-6FFF-A47AD5371CB2}"/>
                </a:ext>
              </a:extLst>
            </p:cNvPr>
            <p:cNvSpPr/>
            <p:nvPr/>
          </p:nvSpPr>
          <p:spPr>
            <a:xfrm>
              <a:off x="7348795" y="3692612"/>
              <a:ext cx="149870" cy="11365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916"/>
                <a:gd name="f4" fmla="val 3498"/>
                <a:gd name="f5" fmla="val 3151"/>
                <a:gd name="f6" fmla="val 3340"/>
                <a:gd name="f7" fmla="val 158"/>
                <a:gd name="f8" fmla="val 3497"/>
                <a:gd name="f9" fmla="val 347"/>
                <a:gd name="f10" fmla="val 536"/>
                <a:gd name="f11" fmla="val 693"/>
                <a:gd name="f12" fmla="val 1418"/>
                <a:gd name="f13" fmla="val 4190"/>
                <a:gd name="f14" fmla="val 4348"/>
                <a:gd name="f15" fmla="val 4569"/>
                <a:gd name="f16" fmla="val 4758"/>
                <a:gd name="f17" fmla="val 4915"/>
                <a:gd name="f18" fmla="val 2773"/>
                <a:gd name="f19" fmla="val 2615"/>
                <a:gd name="f20" fmla="val 2426"/>
                <a:gd name="f21" fmla="val 2237"/>
                <a:gd name="f22" fmla="val 2080"/>
                <a:gd name="f23" fmla="*/ f0 1 4916"/>
                <a:gd name="f24" fmla="*/ f1 1 3498"/>
                <a:gd name="f25" fmla="val f2"/>
                <a:gd name="f26" fmla="val f3"/>
                <a:gd name="f27" fmla="val f4"/>
                <a:gd name="f28" fmla="+- f27 0 f25"/>
                <a:gd name="f29" fmla="+- f26 0 f25"/>
                <a:gd name="f30" fmla="*/ f29 1 4916"/>
                <a:gd name="f31" fmla="*/ f28 1 3498"/>
                <a:gd name="f32" fmla="*/ f25 1 f30"/>
                <a:gd name="f33" fmla="*/ f26 1 f30"/>
                <a:gd name="f34" fmla="*/ f25 1 f31"/>
                <a:gd name="f35" fmla="*/ f27 1 f31"/>
                <a:gd name="f36" fmla="*/ f32 f23 1"/>
                <a:gd name="f37" fmla="*/ f33 f23 1"/>
                <a:gd name="f38" fmla="*/ f35 f24 1"/>
                <a:gd name="f39" fmla="*/ f34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6" t="f39" r="f37" b="f38"/>
              <a:pathLst>
                <a:path w="4916" h="3498">
                  <a:moveTo>
                    <a:pt x="f2" y="f2"/>
                  </a:moveTo>
                  <a:lnTo>
                    <a:pt x="f2" y="f5"/>
                  </a:lnTo>
                  <a:cubicBezTo>
                    <a:pt x="f2" y="f6"/>
                    <a:pt x="f7" y="f8"/>
                    <a:pt x="f9" y="f8"/>
                  </a:cubicBezTo>
                  <a:cubicBezTo>
                    <a:pt x="f10" y="f8"/>
                    <a:pt x="f11" y="f6"/>
                    <a:pt x="f11" y="f5"/>
                  </a:cubicBezTo>
                  <a:lnTo>
                    <a:pt x="f11" y="f12"/>
                  </a:lnTo>
                  <a:lnTo>
                    <a:pt x="f13" y="f12"/>
                  </a:lnTo>
                  <a:lnTo>
                    <a:pt x="f13" y="f5"/>
                  </a:lnTo>
                  <a:cubicBezTo>
                    <a:pt x="f13" y="f6"/>
                    <a:pt x="f14" y="f8"/>
                    <a:pt x="f15" y="f8"/>
                  </a:cubicBezTo>
                  <a:cubicBezTo>
                    <a:pt x="f16" y="f8"/>
                    <a:pt x="f17" y="f6"/>
                    <a:pt x="f17" y="f5"/>
                  </a:cubicBezTo>
                  <a:lnTo>
                    <a:pt x="f17" y="f2"/>
                  </a:lnTo>
                  <a:lnTo>
                    <a:pt x="f18" y="f2"/>
                  </a:lnTo>
                  <a:lnTo>
                    <a:pt x="f18" y="f9"/>
                  </a:lnTo>
                  <a:cubicBezTo>
                    <a:pt x="f18" y="f10"/>
                    <a:pt x="f19" y="f11"/>
                    <a:pt x="f20" y="f11"/>
                  </a:cubicBezTo>
                  <a:cubicBezTo>
                    <a:pt x="f21" y="f11"/>
                    <a:pt x="f22" y="f10"/>
                    <a:pt x="f22" y="f9"/>
                  </a:cubicBezTo>
                  <a:lnTo>
                    <a:pt x="f22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8" name="Google Shape;10429;p74">
              <a:extLst>
                <a:ext uri="{FF2B5EF4-FFF2-40B4-BE49-F238E27FC236}">
                  <a16:creationId xmlns:a16="http://schemas.microsoft.com/office/drawing/2014/main" id="{17CDE239-1DC4-11E1-0CBF-C6BB3410EDC1}"/>
                </a:ext>
              </a:extLst>
            </p:cNvPr>
            <p:cNvSpPr/>
            <p:nvPr/>
          </p:nvSpPr>
          <p:spPr>
            <a:xfrm>
              <a:off x="7200881" y="3487887"/>
              <a:ext cx="105695" cy="13513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7"/>
                <a:gd name="f4" fmla="val 4159"/>
                <a:gd name="f5" fmla="val 1733"/>
                <a:gd name="f6" fmla="val 788"/>
                <a:gd name="f7" fmla="val 1"/>
                <a:gd name="f8" fmla="val 3812"/>
                <a:gd name="f9" fmla="val 4001"/>
                <a:gd name="f10" fmla="val 158"/>
                <a:gd name="f11" fmla="val 347"/>
                <a:gd name="f12" fmla="val 3120"/>
                <a:gd name="f13" fmla="val 3309"/>
                <a:gd name="f14" fmla="val 3466"/>
                <a:gd name="f15" fmla="val 2678"/>
                <a:gd name="f16" fmla="*/ f0 1 3467"/>
                <a:gd name="f17" fmla="*/ f1 1 4159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3467"/>
                <a:gd name="f24" fmla="*/ f21 1 4159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3467" h="4159">
                  <a:moveTo>
                    <a:pt x="f5" y="f2"/>
                  </a:moveTo>
                  <a:cubicBezTo>
                    <a:pt x="f6" y="f2"/>
                    <a:pt x="f7" y="f6"/>
                    <a:pt x="f7" y="f5"/>
                  </a:cubicBezTo>
                  <a:lnTo>
                    <a:pt x="f7" y="f8"/>
                  </a:lnTo>
                  <a:cubicBezTo>
                    <a:pt x="f7" y="f9"/>
                    <a:pt x="f10" y="f4"/>
                    <a:pt x="f11" y="f4"/>
                  </a:cubicBezTo>
                  <a:lnTo>
                    <a:pt x="f12" y="f4"/>
                  </a:lnTo>
                  <a:cubicBezTo>
                    <a:pt x="f13" y="f4"/>
                    <a:pt x="f14" y="f9"/>
                    <a:pt x="f14" y="f8"/>
                  </a:cubicBezTo>
                  <a:lnTo>
                    <a:pt x="f14" y="f5"/>
                  </a:lnTo>
                  <a:cubicBezTo>
                    <a:pt x="f14" y="f6"/>
                    <a:pt x="f1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19" name="Google Shape;10435;p74">
            <a:extLst>
              <a:ext uri="{FF2B5EF4-FFF2-40B4-BE49-F238E27FC236}">
                <a16:creationId xmlns:a16="http://schemas.microsoft.com/office/drawing/2014/main" id="{B48DE82D-60B1-677C-5980-07FA7CF06934}"/>
              </a:ext>
            </a:extLst>
          </p:cNvPr>
          <p:cNvGrpSpPr/>
          <p:nvPr/>
        </p:nvGrpSpPr>
        <p:grpSpPr>
          <a:xfrm>
            <a:off x="5743639" y="4095358"/>
            <a:ext cx="532226" cy="525935"/>
            <a:chOff x="7115239" y="3964728"/>
            <a:chExt cx="532226" cy="525935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120" name="Google Shape;10436;p74">
              <a:extLst>
                <a:ext uri="{FF2B5EF4-FFF2-40B4-BE49-F238E27FC236}">
                  <a16:creationId xmlns:a16="http://schemas.microsoft.com/office/drawing/2014/main" id="{763D3148-2181-F381-C125-5938A2C2AC9E}"/>
                </a:ext>
              </a:extLst>
            </p:cNvPr>
            <p:cNvSpPr/>
            <p:nvPr/>
          </p:nvSpPr>
          <p:spPr>
            <a:xfrm>
              <a:off x="7365107" y="3964728"/>
              <a:ext cx="31089" cy="827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4"/>
                <a:gd name="f4" fmla="val 1734"/>
                <a:gd name="f5" fmla="val 347"/>
                <a:gd name="f6" fmla="val 158"/>
                <a:gd name="f7" fmla="val 1355"/>
                <a:gd name="f8" fmla="val 1576"/>
                <a:gd name="f9" fmla="val 1733"/>
                <a:gd name="f10" fmla="val 536"/>
                <a:gd name="f11" fmla="val 693"/>
                <a:gd name="f12" fmla="*/ f0 1 694"/>
                <a:gd name="f13" fmla="*/ f1 1 1734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694"/>
                <a:gd name="f20" fmla="*/ f17 1 1734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694" h="1734">
                  <a:moveTo>
                    <a:pt x="f5" y="f2"/>
                  </a:moveTo>
                  <a:cubicBezTo>
                    <a:pt x="f6" y="f2"/>
                    <a:pt x="f2" y="f6"/>
                    <a:pt x="f2" y="f5"/>
                  </a:cubicBezTo>
                  <a:lnTo>
                    <a:pt x="f2" y="f7"/>
                  </a:lnTo>
                  <a:cubicBezTo>
                    <a:pt x="f2" y="f8"/>
                    <a:pt x="f6" y="f9"/>
                    <a:pt x="f5" y="f9"/>
                  </a:cubicBezTo>
                  <a:cubicBezTo>
                    <a:pt x="f10" y="f9"/>
                    <a:pt x="f11" y="f8"/>
                    <a:pt x="f11" y="f7"/>
                  </a:cubicBezTo>
                  <a:lnTo>
                    <a:pt x="f11" y="f5"/>
                  </a:lnTo>
                  <a:cubicBezTo>
                    <a:pt x="f11" y="f6"/>
                    <a:pt x="f1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1" name="Google Shape;10437;p74">
              <a:extLst>
                <a:ext uri="{FF2B5EF4-FFF2-40B4-BE49-F238E27FC236}">
                  <a16:creationId xmlns:a16="http://schemas.microsoft.com/office/drawing/2014/main" id="{6F6EE766-AF83-2405-2F05-23EC60B96418}"/>
                </a:ext>
              </a:extLst>
            </p:cNvPr>
            <p:cNvSpPr/>
            <p:nvPr/>
          </p:nvSpPr>
          <p:spPr>
            <a:xfrm>
              <a:off x="7240868" y="4029769"/>
              <a:ext cx="63578" cy="662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1388"/>
                <a:gd name="f5" fmla="val 363"/>
                <a:gd name="f6" fmla="val 1"/>
                <a:gd name="f7" fmla="val 276"/>
                <a:gd name="f8" fmla="val 190"/>
                <a:gd name="f9" fmla="val 40"/>
                <a:gd name="f10" fmla="val 127"/>
                <a:gd name="f11" fmla="val 119"/>
                <a:gd name="f12" fmla="val 245"/>
                <a:gd name="f13" fmla="val 466"/>
                <a:gd name="f14" fmla="val 592"/>
                <a:gd name="f15" fmla="val 820"/>
                <a:gd name="f16" fmla="val 1316"/>
                <a:gd name="f17" fmla="val 883"/>
                <a:gd name="f18" fmla="val 1364"/>
                <a:gd name="f19" fmla="val 969"/>
                <a:gd name="f20" fmla="val 1387"/>
                <a:gd name="f21" fmla="val 1056"/>
                <a:gd name="f22" fmla="val 1143"/>
                <a:gd name="f23" fmla="val 1229"/>
                <a:gd name="f24" fmla="val 1292"/>
                <a:gd name="f25" fmla="val 1418"/>
                <a:gd name="f26" fmla="val 1190"/>
                <a:gd name="f27" fmla="val 938"/>
                <a:gd name="f28" fmla="val 844"/>
                <a:gd name="f29" fmla="val 599"/>
                <a:gd name="f30" fmla="val 536"/>
                <a:gd name="f31" fmla="val 450"/>
                <a:gd name="f32" fmla="*/ f0 1 1419"/>
                <a:gd name="f33" fmla="*/ f1 1 1388"/>
                <a:gd name="f34" fmla="val f2"/>
                <a:gd name="f35" fmla="val f3"/>
                <a:gd name="f36" fmla="val f4"/>
                <a:gd name="f37" fmla="+- f36 0 f34"/>
                <a:gd name="f38" fmla="+- f35 0 f34"/>
                <a:gd name="f39" fmla="*/ f38 1 1419"/>
                <a:gd name="f40" fmla="*/ f37 1 1388"/>
                <a:gd name="f41" fmla="*/ f34 1 f39"/>
                <a:gd name="f42" fmla="*/ f35 1 f39"/>
                <a:gd name="f43" fmla="*/ f34 1 f40"/>
                <a:gd name="f44" fmla="*/ f36 1 f40"/>
                <a:gd name="f45" fmla="*/ f41 f32 1"/>
                <a:gd name="f46" fmla="*/ f42 f32 1"/>
                <a:gd name="f47" fmla="*/ f44 f33 1"/>
                <a:gd name="f48" fmla="*/ f43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5" t="f48" r="f46" b="f47"/>
              <a:pathLst>
                <a:path w="1419" h="138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6" y="f12"/>
                    <a:pt x="f6" y="f13"/>
                    <a:pt x="f10" y="f14"/>
                  </a:cubicBezTo>
                  <a:lnTo>
                    <a:pt x="f15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cubicBezTo>
                    <a:pt x="f25" y="f26"/>
                    <a:pt x="f25" y="f27"/>
                    <a:pt x="f24" y="f28"/>
                  </a:cubicBezTo>
                  <a:lnTo>
                    <a:pt x="f29" y="f11"/>
                  </a:lnTo>
                  <a:cubicBezTo>
                    <a:pt x="f30" y="f9"/>
                    <a:pt x="f31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2" name="Google Shape;10438;p74">
              <a:extLst>
                <a:ext uri="{FF2B5EF4-FFF2-40B4-BE49-F238E27FC236}">
                  <a16:creationId xmlns:a16="http://schemas.microsoft.com/office/drawing/2014/main" id="{7558835E-68F3-0CB3-8825-9E65BC546BC4}"/>
                </a:ext>
              </a:extLst>
            </p:cNvPr>
            <p:cNvSpPr/>
            <p:nvPr/>
          </p:nvSpPr>
          <p:spPr>
            <a:xfrm>
              <a:off x="7456822" y="4030336"/>
              <a:ext cx="63578" cy="6570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1376"/>
                <a:gd name="f5" fmla="val 1054"/>
                <a:gd name="f6" fmla="val 976"/>
                <a:gd name="f7" fmla="val 894"/>
                <a:gd name="f8" fmla="val 33"/>
                <a:gd name="f9" fmla="val 820"/>
                <a:gd name="f10" fmla="val 107"/>
                <a:gd name="f11" fmla="val 95"/>
                <a:gd name="f12" fmla="val 832"/>
                <a:gd name="f13" fmla="val 1"/>
                <a:gd name="f14" fmla="val 926"/>
                <a:gd name="f15" fmla="val 1178"/>
                <a:gd name="f16" fmla="val 1304"/>
                <a:gd name="f17" fmla="val 158"/>
                <a:gd name="f18" fmla="val 1352"/>
                <a:gd name="f19" fmla="val 253"/>
                <a:gd name="f20" fmla="val 1375"/>
                <a:gd name="f21" fmla="val 344"/>
                <a:gd name="f22" fmla="val 434"/>
                <a:gd name="f23" fmla="val 521"/>
                <a:gd name="f24" fmla="val 568"/>
                <a:gd name="f25" fmla="val 1293"/>
                <a:gd name="f26" fmla="val 580"/>
                <a:gd name="f27" fmla="val 454"/>
                <a:gd name="f28" fmla="val 233"/>
                <a:gd name="f29" fmla="val 1226"/>
                <a:gd name="f30" fmla="val 41"/>
                <a:gd name="f31" fmla="val 1142"/>
                <a:gd name="f32" fmla="*/ f0 1 1419"/>
                <a:gd name="f33" fmla="*/ f1 1 1376"/>
                <a:gd name="f34" fmla="val f2"/>
                <a:gd name="f35" fmla="val f3"/>
                <a:gd name="f36" fmla="val f4"/>
                <a:gd name="f37" fmla="+- f36 0 f34"/>
                <a:gd name="f38" fmla="+- f35 0 f34"/>
                <a:gd name="f39" fmla="*/ f38 1 1419"/>
                <a:gd name="f40" fmla="*/ f37 1 1376"/>
                <a:gd name="f41" fmla="*/ f34 1 f39"/>
                <a:gd name="f42" fmla="*/ f35 1 f39"/>
                <a:gd name="f43" fmla="*/ f34 1 f40"/>
                <a:gd name="f44" fmla="*/ f36 1 f40"/>
                <a:gd name="f45" fmla="*/ f41 f32 1"/>
                <a:gd name="f46" fmla="*/ f42 f32 1"/>
                <a:gd name="f47" fmla="*/ f44 f33 1"/>
                <a:gd name="f48" fmla="*/ f43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5" t="f48" r="f46" b="f47"/>
              <a:pathLst>
                <a:path w="1419" h="1376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cubicBezTo>
                    <a:pt x="f13" y="f14"/>
                    <a:pt x="f13" y="f15"/>
                    <a:pt x="f11" y="f16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lnTo>
                    <a:pt x="f25" y="f26"/>
                  </a:lnTo>
                  <a:cubicBezTo>
                    <a:pt x="f3" y="f27"/>
                    <a:pt x="f3" y="f28"/>
                    <a:pt x="f25" y="f10"/>
                  </a:cubicBezTo>
                  <a:cubicBezTo>
                    <a:pt x="f29" y="f30"/>
                    <a:pt x="f3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3" name="Google Shape;10439;p74">
              <a:extLst>
                <a:ext uri="{FF2B5EF4-FFF2-40B4-BE49-F238E27FC236}">
                  <a16:creationId xmlns:a16="http://schemas.microsoft.com/office/drawing/2014/main" id="{DA085E7D-65C5-9681-BCA2-6CFDD77DBFC4}"/>
                </a:ext>
              </a:extLst>
            </p:cNvPr>
            <p:cNvSpPr/>
            <p:nvPr/>
          </p:nvSpPr>
          <p:spPr>
            <a:xfrm>
              <a:off x="7583887" y="4194892"/>
              <a:ext cx="63578" cy="23173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4853"/>
                <a:gd name="f5" fmla="val 1"/>
                <a:gd name="f6" fmla="val 4852"/>
                <a:gd name="f7" fmla="val 1040"/>
                <a:gd name="f8" fmla="val 1261"/>
                <a:gd name="f9" fmla="val 1418"/>
                <a:gd name="f10" fmla="val 4695"/>
                <a:gd name="f11" fmla="val 4506"/>
                <a:gd name="f12" fmla="val 316"/>
                <a:gd name="f13" fmla="val 1355"/>
                <a:gd name="f14" fmla="val 158"/>
                <a:gd name="f15" fmla="val 1198"/>
                <a:gd name="f16" fmla="*/ f0 1 1419"/>
                <a:gd name="f17" fmla="*/ f1 1 4853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1419"/>
                <a:gd name="f24" fmla="*/ f21 1 4853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1419" h="4853">
                  <a:moveTo>
                    <a:pt x="f2" y="f5"/>
                  </a:moveTo>
                  <a:lnTo>
                    <a:pt x="f2" y="f6"/>
                  </a:lnTo>
                  <a:lnTo>
                    <a:pt x="f7" y="f6"/>
                  </a:lnTo>
                  <a:cubicBezTo>
                    <a:pt x="f8" y="f6"/>
                    <a:pt x="f9" y="f10"/>
                    <a:pt x="f9" y="f11"/>
                  </a:cubicBezTo>
                  <a:lnTo>
                    <a:pt x="f9" y="f12"/>
                  </a:lnTo>
                  <a:cubicBezTo>
                    <a:pt x="f13" y="f14"/>
                    <a:pt x="f15" y="f5"/>
                    <a:pt x="f7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4" name="Google Shape;10440;p74">
              <a:extLst>
                <a:ext uri="{FF2B5EF4-FFF2-40B4-BE49-F238E27FC236}">
                  <a16:creationId xmlns:a16="http://schemas.microsoft.com/office/drawing/2014/main" id="{CDDFF099-3CAD-2FAF-C903-D02FA3E029A6}"/>
                </a:ext>
              </a:extLst>
            </p:cNvPr>
            <p:cNvSpPr/>
            <p:nvPr/>
          </p:nvSpPr>
          <p:spPr>
            <a:xfrm>
              <a:off x="7115239" y="4196227"/>
              <a:ext cx="63578" cy="231882"/>
            </a:xfrm>
            <a:custGeom>
              <a:avLst/>
              <a:gdLst>
                <a:gd name="f0" fmla="val 360"/>
                <a:gd name="f1" fmla="val w"/>
                <a:gd name="f2" fmla="val h"/>
                <a:gd name="f3" fmla="val 0"/>
                <a:gd name="f4" fmla="val 1419"/>
                <a:gd name="f5" fmla="val 4856"/>
                <a:gd name="f6" fmla="val 323"/>
                <a:gd name="f7" fmla="val 132"/>
                <a:gd name="f8" fmla="val 1"/>
                <a:gd name="f9" fmla="val 149"/>
                <a:gd name="f10" fmla="val 351"/>
                <a:gd name="f11" fmla="val 4509"/>
                <a:gd name="f12" fmla="val 4698"/>
                <a:gd name="f13" fmla="val 158"/>
                <a:gd name="f14" fmla="val 379"/>
                <a:gd name="f15" fmla="val 1418"/>
                <a:gd name="f16" fmla="val 4"/>
                <a:gd name="f17" fmla="val 341"/>
                <a:gd name="f18" fmla="*/ f1 1 1419"/>
                <a:gd name="f19" fmla="*/ f2 1 4856"/>
                <a:gd name="f20" fmla="val f3"/>
                <a:gd name="f21" fmla="val f4"/>
                <a:gd name="f22" fmla="val f5"/>
                <a:gd name="f23" fmla="+- f22 0 f20"/>
                <a:gd name="f24" fmla="+- f21 0 f20"/>
                <a:gd name="f25" fmla="*/ f24 1 1419"/>
                <a:gd name="f26" fmla="*/ f23 1 4856"/>
                <a:gd name="f27" fmla="*/ f20 1 f25"/>
                <a:gd name="f28" fmla="*/ f21 1 f25"/>
                <a:gd name="f29" fmla="*/ f20 1 f26"/>
                <a:gd name="f30" fmla="*/ f22 1 f26"/>
                <a:gd name="f31" fmla="*/ f27 f18 1"/>
                <a:gd name="f32" fmla="*/ f28 f18 1"/>
                <a:gd name="f33" fmla="*/ f30 f19 1"/>
                <a:gd name="f34" fmla="*/ f29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1419" h="4856">
                  <a:moveTo>
                    <a:pt x="f6" y="f3"/>
                  </a:moveTo>
                  <a:cubicBezTo>
                    <a:pt x="f7" y="f3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13" y="f5"/>
                    <a:pt x="f14" y="f5"/>
                  </a:cubicBezTo>
                  <a:lnTo>
                    <a:pt x="f15" y="f5"/>
                  </a:lnTo>
                  <a:lnTo>
                    <a:pt x="f15" y="f16"/>
                  </a:lnTo>
                  <a:lnTo>
                    <a:pt x="f14" y="f16"/>
                  </a:lnTo>
                  <a:cubicBezTo>
                    <a:pt x="f0" y="f8"/>
                    <a:pt x="f17" y="f3"/>
                    <a:pt x="f6" y="f3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5" name="Google Shape;10441;p74">
              <a:extLst>
                <a:ext uri="{FF2B5EF4-FFF2-40B4-BE49-F238E27FC236}">
                  <a16:creationId xmlns:a16="http://schemas.microsoft.com/office/drawing/2014/main" id="{2AE28F31-91BA-B4CF-32E4-8CC136BBCCD2}"/>
                </a:ext>
              </a:extLst>
            </p:cNvPr>
            <p:cNvSpPr/>
            <p:nvPr/>
          </p:nvSpPr>
          <p:spPr>
            <a:xfrm>
              <a:off x="7293108" y="4212942"/>
              <a:ext cx="256955" cy="19864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735"/>
                <a:gd name="f4" fmla="val 4160"/>
                <a:gd name="f5" fmla="val 1639"/>
                <a:gd name="f6" fmla="val 1"/>
                <a:gd name="f7" fmla="val 1450"/>
                <a:gd name="f8" fmla="val 1198"/>
                <a:gd name="f9" fmla="val 158"/>
                <a:gd name="f10" fmla="val 1072"/>
                <a:gd name="f11" fmla="val 379"/>
                <a:gd name="f12" fmla="val 2490"/>
                <a:gd name="f13" fmla="val 2584"/>
                <a:gd name="f14" fmla="val 378"/>
                <a:gd name="f15" fmla="val 2616"/>
                <a:gd name="f16" fmla="val 567"/>
                <a:gd name="f17" fmla="val 1544"/>
                <a:gd name="f18" fmla="val 2364"/>
                <a:gd name="f19" fmla="val 1796"/>
                <a:gd name="f20" fmla="val 1891"/>
                <a:gd name="f21" fmla="val 2017"/>
                <a:gd name="f22" fmla="val 1418"/>
                <a:gd name="f23" fmla="val 2710"/>
                <a:gd name="f24" fmla="val 2899"/>
                <a:gd name="f25" fmla="val 3056"/>
                <a:gd name="f26" fmla="val 1481"/>
                <a:gd name="f27" fmla="val 3182"/>
                <a:gd name="f28" fmla="val 1607"/>
                <a:gd name="f29" fmla="val 5734"/>
                <a:gd name="f30" fmla="val 4159"/>
                <a:gd name="f31" fmla="*/ f0 1 5735"/>
                <a:gd name="f32" fmla="*/ f1 1 4160"/>
                <a:gd name="f33" fmla="val f2"/>
                <a:gd name="f34" fmla="val f3"/>
                <a:gd name="f35" fmla="val f4"/>
                <a:gd name="f36" fmla="+- f35 0 f33"/>
                <a:gd name="f37" fmla="+- f34 0 f33"/>
                <a:gd name="f38" fmla="*/ f37 1 5735"/>
                <a:gd name="f39" fmla="*/ f36 1 4160"/>
                <a:gd name="f40" fmla="*/ f33 1 f38"/>
                <a:gd name="f41" fmla="*/ f34 1 f38"/>
                <a:gd name="f42" fmla="*/ f33 1 f39"/>
                <a:gd name="f43" fmla="*/ f35 1 f39"/>
                <a:gd name="f44" fmla="*/ f40 f31 1"/>
                <a:gd name="f45" fmla="*/ f41 f31 1"/>
                <a:gd name="f46" fmla="*/ f43 f32 1"/>
                <a:gd name="f47" fmla="*/ f4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4" t="f47" r="f45" b="f46"/>
              <a:pathLst>
                <a:path w="5735" h="4160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2" y="f12"/>
                  </a:lnTo>
                  <a:cubicBezTo>
                    <a:pt x="f9" y="f13"/>
                    <a:pt x="f14" y="f15"/>
                    <a:pt x="f16" y="f15"/>
                  </a:cubicBezTo>
                  <a:cubicBezTo>
                    <a:pt x="f10" y="f15"/>
                    <a:pt x="f17" y="f18"/>
                    <a:pt x="f19" y="f20"/>
                  </a:cubicBezTo>
                  <a:lnTo>
                    <a:pt x="f21" y="f22"/>
                  </a:lnTo>
                  <a:lnTo>
                    <a:pt x="f23" y="f22"/>
                  </a:lnTo>
                  <a:cubicBezTo>
                    <a:pt x="f24" y="f22"/>
                    <a:pt x="f25" y="f26"/>
                    <a:pt x="f27" y="f28"/>
                  </a:cubicBezTo>
                  <a:lnTo>
                    <a:pt x="f29" y="f30"/>
                  </a:lnTo>
                  <a:lnTo>
                    <a:pt x="f29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6" name="Google Shape;10442;p74">
              <a:extLst>
                <a:ext uri="{FF2B5EF4-FFF2-40B4-BE49-F238E27FC236}">
                  <a16:creationId xmlns:a16="http://schemas.microsoft.com/office/drawing/2014/main" id="{B15E40FD-8720-4EAF-5BEC-E14C97A86F11}"/>
                </a:ext>
              </a:extLst>
            </p:cNvPr>
            <p:cNvSpPr/>
            <p:nvPr/>
          </p:nvSpPr>
          <p:spPr>
            <a:xfrm>
              <a:off x="7206989" y="4130189"/>
              <a:ext cx="314837" cy="36047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027"/>
                <a:gd name="f4" fmla="val 7549"/>
                <a:gd name="f5" fmla="val 2206"/>
                <a:gd name="f6" fmla="val 1"/>
                <a:gd name="f7" fmla="val 1828"/>
                <a:gd name="f8" fmla="val 1481"/>
                <a:gd name="f9" fmla="val 221"/>
                <a:gd name="f10" fmla="val 1261"/>
                <a:gd name="f11" fmla="val 568"/>
                <a:gd name="f12" fmla="val 946"/>
                <a:gd name="f13" fmla="val 1198"/>
                <a:gd name="f14" fmla="val 914"/>
                <a:gd name="f15" fmla="val 1324"/>
                <a:gd name="f16" fmla="val 757"/>
                <a:gd name="f17" fmla="val 1419"/>
                <a:gd name="f18" fmla="val 631"/>
                <a:gd name="f19" fmla="val 6239"/>
                <a:gd name="f20" fmla="val 1576"/>
                <a:gd name="f21" fmla="val 2584"/>
                <a:gd name="f22" fmla="val 7247"/>
                <a:gd name="f23" fmla="val 2768"/>
                <a:gd name="f24" fmla="val 7431"/>
                <a:gd name="f25" fmla="val 3054"/>
                <a:gd name="f26" fmla="val 7548"/>
                <a:gd name="f27" fmla="val 3330"/>
                <a:gd name="f28" fmla="val 3431"/>
                <a:gd name="f29" fmla="val 3531"/>
                <a:gd name="f30" fmla="val 7533"/>
                <a:gd name="f31" fmla="val 3624"/>
                <a:gd name="f32" fmla="val 7499"/>
                <a:gd name="f33" fmla="val 6585"/>
                <a:gd name="f34" fmla="val 6554"/>
                <a:gd name="f35" fmla="val 6743"/>
                <a:gd name="f36" fmla="val 6522"/>
                <a:gd name="f37" fmla="val 6900"/>
                <a:gd name="f38" fmla="val 6396"/>
                <a:gd name="f39" fmla="val 7026"/>
                <a:gd name="f40" fmla="val 6302"/>
                <a:gd name="f41" fmla="val 4537"/>
                <a:gd name="f42" fmla="val 3813"/>
                <a:gd name="f43" fmla="val 4380"/>
                <a:gd name="f44" fmla="val 4348"/>
                <a:gd name="f45" fmla="val 3844"/>
                <a:gd name="f46" fmla="val 4033"/>
                <a:gd name="f47" fmla="val 4506"/>
                <a:gd name="f48" fmla="val 3340"/>
                <a:gd name="f49" fmla="val 4947"/>
                <a:gd name="f50" fmla="val 2647"/>
                <a:gd name="f51" fmla="val 5042"/>
                <a:gd name="f52" fmla="val 2601"/>
                <a:gd name="f53" fmla="val 5044"/>
                <a:gd name="f54" fmla="val 2556"/>
                <a:gd name="f55" fmla="val 5046"/>
                <a:gd name="f56" fmla="val 2511"/>
                <a:gd name="f57" fmla="val 2046"/>
                <a:gd name="f58" fmla="val 1698"/>
                <a:gd name="f59" fmla="val 4899"/>
                <a:gd name="f60" fmla="val 4727"/>
                <a:gd name="f61" fmla="val 1103"/>
                <a:gd name="f62" fmla="val 4632"/>
                <a:gd name="f63" fmla="val 1040"/>
                <a:gd name="f64" fmla="val 4412"/>
                <a:gd name="f65" fmla="val 1166"/>
                <a:gd name="f66" fmla="val 4254"/>
                <a:gd name="f67" fmla="val 2363"/>
                <a:gd name="f68" fmla="val 1797"/>
                <a:gd name="f69" fmla="val 2615"/>
                <a:gd name="f70" fmla="val 3088"/>
                <a:gd name="f71" fmla="val 1041"/>
                <a:gd name="f72" fmla="val 3592"/>
                <a:gd name="f73" fmla="val 5104"/>
                <a:gd name="f74" fmla="val 5167"/>
                <a:gd name="f75" fmla="val 852"/>
                <a:gd name="f76" fmla="val 5262"/>
                <a:gd name="f77" fmla="val 347"/>
                <a:gd name="f78" fmla="val 158"/>
                <a:gd name="f79" fmla="val 4884"/>
                <a:gd name="f80" fmla="*/ f0 1 7027"/>
                <a:gd name="f81" fmla="*/ f1 1 7549"/>
                <a:gd name="f82" fmla="val f2"/>
                <a:gd name="f83" fmla="val f3"/>
                <a:gd name="f84" fmla="val f4"/>
                <a:gd name="f85" fmla="+- f84 0 f82"/>
                <a:gd name="f86" fmla="+- f83 0 f82"/>
                <a:gd name="f87" fmla="*/ f86 1 7027"/>
                <a:gd name="f88" fmla="*/ f85 1 7549"/>
                <a:gd name="f89" fmla="*/ f82 1 f87"/>
                <a:gd name="f90" fmla="*/ f83 1 f87"/>
                <a:gd name="f91" fmla="*/ f82 1 f88"/>
                <a:gd name="f92" fmla="*/ f84 1 f88"/>
                <a:gd name="f93" fmla="*/ f89 f80 1"/>
                <a:gd name="f94" fmla="*/ f90 f80 1"/>
                <a:gd name="f95" fmla="*/ f92 f81 1"/>
                <a:gd name="f96" fmla="*/ f91 f8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3" t="f96" r="f94" b="f95"/>
              <a:pathLst>
                <a:path w="7027" h="7549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14" y="f15"/>
                    <a:pt x="f16" y="f17"/>
                    <a:pt x="f18" y="f17"/>
                  </a:cubicBezTo>
                  <a:lnTo>
                    <a:pt x="f6" y="f17"/>
                  </a:lnTo>
                  <a:lnTo>
                    <a:pt x="f6" y="f19"/>
                  </a:lnTo>
                  <a:lnTo>
                    <a:pt x="f20" y="f19"/>
                  </a:lnTo>
                  <a:lnTo>
                    <a:pt x="f21" y="f22"/>
                  </a:lnTo>
                  <a:cubicBezTo>
                    <a:pt x="f23" y="f24"/>
                    <a:pt x="f25" y="f26"/>
                    <a:pt x="f27" y="f26"/>
                  </a:cubicBezTo>
                  <a:cubicBezTo>
                    <a:pt x="f28" y="f26"/>
                    <a:pt x="f29" y="f30"/>
                    <a:pt x="f31" y="f32"/>
                  </a:cubicBezTo>
                  <a:lnTo>
                    <a:pt x="f33" y="f34"/>
                  </a:lnTo>
                  <a:cubicBezTo>
                    <a:pt x="f35" y="f36"/>
                    <a:pt x="f37" y="f38"/>
                    <a:pt x="f39" y="f40"/>
                  </a:cubicBezTo>
                  <a:lnTo>
                    <a:pt x="f41" y="f42"/>
                  </a:lnTo>
                  <a:lnTo>
                    <a:pt x="f43" y="f42"/>
                  </a:lnTo>
                  <a:lnTo>
                    <a:pt x="f44" y="f45"/>
                  </a:lnTo>
                  <a:cubicBezTo>
                    <a:pt x="f46" y="f47"/>
                    <a:pt x="f48" y="f49"/>
                    <a:pt x="f50" y="f51"/>
                  </a:cubicBezTo>
                  <a:cubicBezTo>
                    <a:pt x="f52" y="f53"/>
                    <a:pt x="f54" y="f55"/>
                    <a:pt x="f56" y="f55"/>
                  </a:cubicBezTo>
                  <a:cubicBezTo>
                    <a:pt x="f57" y="f55"/>
                    <a:pt x="f58" y="f59"/>
                    <a:pt x="f15" y="f60"/>
                  </a:cubicBezTo>
                  <a:cubicBezTo>
                    <a:pt x="f61" y="f62"/>
                    <a:pt x="f63" y="f64"/>
                    <a:pt x="f65" y="f66"/>
                  </a:cubicBezTo>
                  <a:lnTo>
                    <a:pt x="f67" y="f68"/>
                  </a:lnTo>
                  <a:cubicBezTo>
                    <a:pt x="f69" y="f15"/>
                    <a:pt x="f70" y="f71"/>
                    <a:pt x="f72" y="f71"/>
                  </a:cubicBezTo>
                  <a:lnTo>
                    <a:pt x="f73" y="f71"/>
                  </a:lnTo>
                  <a:cubicBezTo>
                    <a:pt x="f74" y="f75"/>
                    <a:pt x="f76" y="f18"/>
                    <a:pt x="f76" y="f77"/>
                  </a:cubicBezTo>
                  <a:cubicBezTo>
                    <a:pt x="f76" y="f78"/>
                    <a:pt x="f73" y="f6"/>
                    <a:pt x="f79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27" name="Google Shape;10443;p74">
            <a:extLst>
              <a:ext uri="{FF2B5EF4-FFF2-40B4-BE49-F238E27FC236}">
                <a16:creationId xmlns:a16="http://schemas.microsoft.com/office/drawing/2014/main" id="{9BC9CA41-4806-DF66-B8E6-48C71D6F9D99}"/>
              </a:ext>
            </a:extLst>
          </p:cNvPr>
          <p:cNvGrpSpPr/>
          <p:nvPr/>
        </p:nvGrpSpPr>
        <p:grpSpPr>
          <a:xfrm>
            <a:off x="7114197" y="3467805"/>
            <a:ext cx="413345" cy="440549"/>
            <a:chOff x="8485796" y="3337175"/>
            <a:chExt cx="413345" cy="440549"/>
          </a:xfrm>
          <a:solidFill>
            <a:schemeClr val="bg2"/>
          </a:solidFill>
        </p:grpSpPr>
        <p:sp>
          <p:nvSpPr>
            <p:cNvPr id="128" name="Google Shape;10444;p74">
              <a:extLst>
                <a:ext uri="{FF2B5EF4-FFF2-40B4-BE49-F238E27FC236}">
                  <a16:creationId xmlns:a16="http://schemas.microsoft.com/office/drawing/2014/main" id="{363CBF1F-0A1C-8E9E-ECD4-58CDC1B83B69}"/>
                </a:ext>
              </a:extLst>
            </p:cNvPr>
            <p:cNvSpPr/>
            <p:nvPr/>
          </p:nvSpPr>
          <p:spPr>
            <a:xfrm>
              <a:off x="8522079" y="3337175"/>
              <a:ext cx="120965" cy="12892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7"/>
                <a:gd name="f4" fmla="val 1733"/>
                <a:gd name="f5" fmla="val 1"/>
                <a:gd name="f6" fmla="val 788"/>
                <a:gd name="f7" fmla="val 2679"/>
                <a:gd name="f8" fmla="val 3466"/>
                <a:gd name="f9" fmla="val 2678"/>
                <a:gd name="f10" fmla="*/ f0 1 3467"/>
                <a:gd name="f11" fmla="*/ f1 1 3467"/>
                <a:gd name="f12" fmla="val f2"/>
                <a:gd name="f13" fmla="val f3"/>
                <a:gd name="f14" fmla="+- f13 0 f12"/>
                <a:gd name="f15" fmla="*/ f14 1 3467"/>
                <a:gd name="f16" fmla="*/ f12 1 f15"/>
                <a:gd name="f17" fmla="*/ f13 1 f15"/>
                <a:gd name="f18" fmla="*/ f16 f10 1"/>
                <a:gd name="f19" fmla="*/ f17 f10 1"/>
                <a:gd name="f20" fmla="*/ f17 f11 1"/>
                <a:gd name="f21" fmla="*/ f16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3467" h="3467">
                  <a:moveTo>
                    <a:pt x="f4" y="f5"/>
                  </a:moveTo>
                  <a:cubicBezTo>
                    <a:pt x="f6" y="f5"/>
                    <a:pt x="f5" y="f6"/>
                    <a:pt x="f5" y="f4"/>
                  </a:cubicBezTo>
                  <a:cubicBezTo>
                    <a:pt x="f5" y="f7"/>
                    <a:pt x="f6" y="f8"/>
                    <a:pt x="f4" y="f8"/>
                  </a:cubicBezTo>
                  <a:cubicBezTo>
                    <a:pt x="f9" y="f8"/>
                    <a:pt x="f8" y="f7"/>
                    <a:pt x="f8" y="f4"/>
                  </a:cubicBezTo>
                  <a:cubicBezTo>
                    <a:pt x="f8" y="f6"/>
                    <a:pt x="f9" y="f5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9" name="Google Shape;10445;p74">
              <a:extLst>
                <a:ext uri="{FF2B5EF4-FFF2-40B4-BE49-F238E27FC236}">
                  <a16:creationId xmlns:a16="http://schemas.microsoft.com/office/drawing/2014/main" id="{F45F8AB4-FFB1-E85B-297F-ECDB18A024D1}"/>
                </a:ext>
              </a:extLst>
            </p:cNvPr>
            <p:cNvSpPr/>
            <p:nvPr/>
          </p:nvSpPr>
          <p:spPr>
            <a:xfrm>
              <a:off x="8681459" y="3389909"/>
              <a:ext cx="145142" cy="10106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60"/>
                <a:gd name="f4" fmla="val 2718"/>
                <a:gd name="f5" fmla="val 347"/>
                <a:gd name="f6" fmla="val 158"/>
                <a:gd name="f7" fmla="val 1"/>
                <a:gd name="f8" fmla="val 536"/>
                <a:gd name="f9" fmla="val 95"/>
                <a:gd name="f10" fmla="val 662"/>
                <a:gd name="f11" fmla="val 316"/>
                <a:gd name="f12" fmla="val 2395"/>
                <a:gd name="f13" fmla="val 2584"/>
                <a:gd name="f14" fmla="val 2742"/>
                <a:gd name="f15" fmla="val 820"/>
                <a:gd name="f16" fmla="val 1009"/>
                <a:gd name="f17" fmla="val 1576"/>
                <a:gd name="f18" fmla="val 2616"/>
                <a:gd name="f19" fmla="val 1450"/>
                <a:gd name="f20" fmla="val 2568"/>
                <a:gd name="f21" fmla="val 1387"/>
                <a:gd name="f22" fmla="val 2482"/>
                <a:gd name="f23" fmla="val 1355"/>
                <a:gd name="f24" fmla="val 2391"/>
                <a:gd name="f25" fmla="val 2301"/>
                <a:gd name="f26" fmla="val 2206"/>
                <a:gd name="f27" fmla="val 2143"/>
                <a:gd name="f28" fmla="val 2049"/>
                <a:gd name="f29" fmla="val 1796"/>
                <a:gd name="f30" fmla="val 1922"/>
                <a:gd name="f31" fmla="val 2868"/>
                <a:gd name="f32" fmla="val 2647"/>
                <a:gd name="f33" fmla="val 2931"/>
                <a:gd name="f34" fmla="val 2694"/>
                <a:gd name="f35" fmla="val 3017"/>
                <a:gd name="f36" fmla="val 3104"/>
                <a:gd name="f37" fmla="val 3191"/>
                <a:gd name="f38" fmla="val 3277"/>
                <a:gd name="f39" fmla="val 3340"/>
                <a:gd name="f40" fmla="val 4033"/>
                <a:gd name="f41" fmla="val 4159"/>
                <a:gd name="f42" fmla="val 3986"/>
                <a:gd name="f43" fmla="val 3899"/>
                <a:gd name="f44" fmla="val 3809"/>
                <a:gd name="f45" fmla="val 3718"/>
                <a:gd name="f46" fmla="val 3624"/>
                <a:gd name="f47" fmla="val 3561"/>
                <a:gd name="f48" fmla="val 3466"/>
                <a:gd name="f49" fmla="val 441"/>
                <a:gd name="f50" fmla="val 2994"/>
                <a:gd name="f51" fmla="val 2427"/>
                <a:gd name="f52" fmla="*/ f0 1 4160"/>
                <a:gd name="f53" fmla="*/ f1 1 2718"/>
                <a:gd name="f54" fmla="val f2"/>
                <a:gd name="f55" fmla="val f3"/>
                <a:gd name="f56" fmla="val f4"/>
                <a:gd name="f57" fmla="+- f56 0 f54"/>
                <a:gd name="f58" fmla="+- f55 0 f54"/>
                <a:gd name="f59" fmla="*/ f58 1 4160"/>
                <a:gd name="f60" fmla="*/ f57 1 2718"/>
                <a:gd name="f61" fmla="*/ f54 1 f59"/>
                <a:gd name="f62" fmla="*/ f55 1 f59"/>
                <a:gd name="f63" fmla="*/ f54 1 f60"/>
                <a:gd name="f64" fmla="*/ f56 1 f60"/>
                <a:gd name="f65" fmla="*/ f61 f52 1"/>
                <a:gd name="f66" fmla="*/ f62 f52 1"/>
                <a:gd name="f67" fmla="*/ f64 f53 1"/>
                <a:gd name="f68" fmla="*/ f63 f5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5" t="f68" r="f66" b="f67"/>
              <a:pathLst>
                <a:path w="4160" h="2718">
                  <a:moveTo>
                    <a:pt x="f5" y="f2"/>
                  </a:moveTo>
                  <a:cubicBezTo>
                    <a:pt x="f6" y="f2"/>
                    <a:pt x="f7" y="f6"/>
                    <a:pt x="f7" y="f5"/>
                  </a:cubicBezTo>
                  <a:cubicBezTo>
                    <a:pt x="f7" y="f8"/>
                    <a:pt x="f9" y="f10"/>
                    <a:pt x="f11" y="f10"/>
                  </a:cubicBezTo>
                  <a:lnTo>
                    <a:pt x="f12" y="f10"/>
                  </a:lnTo>
                  <a:cubicBezTo>
                    <a:pt x="f13" y="f10"/>
                    <a:pt x="f14" y="f15"/>
                    <a:pt x="f14" y="f16"/>
                  </a:cubicBezTo>
                  <a:lnTo>
                    <a:pt x="f14" y="f17"/>
                  </a:lnTo>
                  <a:lnTo>
                    <a:pt x="f18" y="f19"/>
                  </a:lnTo>
                  <a:cubicBezTo>
                    <a:pt x="f20" y="f21"/>
                    <a:pt x="f22" y="f23"/>
                    <a:pt x="f24" y="f23"/>
                  </a:cubicBezTo>
                  <a:cubicBezTo>
                    <a:pt x="f25" y="f23"/>
                    <a:pt x="f26" y="f21"/>
                    <a:pt x="f27" y="f19"/>
                  </a:cubicBezTo>
                  <a:cubicBezTo>
                    <a:pt x="f28" y="f17"/>
                    <a:pt x="f28" y="f29"/>
                    <a:pt x="f27" y="f30"/>
                  </a:cubicBezTo>
                  <a:lnTo>
                    <a:pt x="f31" y="f32"/>
                  </a:lnTo>
                  <a:cubicBezTo>
                    <a:pt x="f33" y="f34"/>
                    <a:pt x="f35" y="f4"/>
                    <a:pt x="f36" y="f4"/>
                  </a:cubicBezTo>
                  <a:cubicBezTo>
                    <a:pt x="f37" y="f4"/>
                    <a:pt x="f38" y="f34"/>
                    <a:pt x="f39" y="f32"/>
                  </a:cubicBezTo>
                  <a:lnTo>
                    <a:pt x="f40" y="f30"/>
                  </a:lnTo>
                  <a:cubicBezTo>
                    <a:pt x="f41" y="f29"/>
                    <a:pt x="f41" y="f17"/>
                    <a:pt x="f40" y="f19"/>
                  </a:cubicBezTo>
                  <a:cubicBezTo>
                    <a:pt x="f42" y="f21"/>
                    <a:pt x="f43" y="f23"/>
                    <a:pt x="f44" y="f23"/>
                  </a:cubicBezTo>
                  <a:cubicBezTo>
                    <a:pt x="f45" y="f23"/>
                    <a:pt x="f46" y="f21"/>
                    <a:pt x="f47" y="f19"/>
                  </a:cubicBezTo>
                  <a:lnTo>
                    <a:pt x="f48" y="f17"/>
                  </a:lnTo>
                  <a:lnTo>
                    <a:pt x="f48" y="f16"/>
                  </a:lnTo>
                  <a:cubicBezTo>
                    <a:pt x="f48" y="f49"/>
                    <a:pt x="f50" y="f2"/>
                    <a:pt x="f5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0" name="Google Shape;10446;p74">
              <a:extLst>
                <a:ext uri="{FF2B5EF4-FFF2-40B4-BE49-F238E27FC236}">
                  <a16:creationId xmlns:a16="http://schemas.microsoft.com/office/drawing/2014/main" id="{1F074EE7-CD22-2437-235B-DBFC05A14A30}"/>
                </a:ext>
              </a:extLst>
            </p:cNvPr>
            <p:cNvSpPr/>
            <p:nvPr/>
          </p:nvSpPr>
          <p:spPr>
            <a:xfrm>
              <a:off x="8530876" y="3620054"/>
              <a:ext cx="148425" cy="10274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54"/>
                <a:gd name="f4" fmla="val 2763"/>
                <a:gd name="f5" fmla="val 1095"/>
                <a:gd name="f6" fmla="val 1002"/>
                <a:gd name="f7" fmla="val 904"/>
                <a:gd name="f8" fmla="val 28"/>
                <a:gd name="f9" fmla="val 820"/>
                <a:gd name="f10" fmla="val 112"/>
                <a:gd name="f11" fmla="val 127"/>
                <a:gd name="f12" fmla="val 805"/>
                <a:gd name="f13" fmla="val 1"/>
                <a:gd name="f14" fmla="val 931"/>
                <a:gd name="f15" fmla="val 1184"/>
                <a:gd name="f16" fmla="val 1278"/>
                <a:gd name="f17" fmla="val 190"/>
                <a:gd name="f18" fmla="val 1341"/>
                <a:gd name="f19" fmla="val 276"/>
                <a:gd name="f20" fmla="val 1373"/>
                <a:gd name="f21" fmla="val 363"/>
                <a:gd name="f22" fmla="val 449"/>
                <a:gd name="f23" fmla="val 536"/>
                <a:gd name="f24" fmla="val 599"/>
                <a:gd name="f25" fmla="val 725"/>
                <a:gd name="f26" fmla="val 1719"/>
                <a:gd name="f27" fmla="val 2318"/>
                <a:gd name="f28" fmla="val 1198"/>
                <a:gd name="f29" fmla="val 2759"/>
                <a:gd name="f30" fmla="val 1733"/>
                <a:gd name="f31" fmla="val 3813"/>
                <a:gd name="f32" fmla="val 3837"/>
                <a:gd name="f33" fmla="val 2761"/>
                <a:gd name="f34" fmla="val 3861"/>
                <a:gd name="f35" fmla="val 3883"/>
                <a:gd name="f36" fmla="val 4122"/>
                <a:gd name="f37" fmla="val 2616"/>
                <a:gd name="f38" fmla="val 2444"/>
                <a:gd name="f39" fmla="val 2223"/>
                <a:gd name="f40" fmla="val 4096"/>
                <a:gd name="f41" fmla="val 2066"/>
                <a:gd name="f42" fmla="val 3907"/>
                <a:gd name="f43" fmla="val 1828"/>
                <a:gd name="f44" fmla="val 1639"/>
                <a:gd name="f45" fmla="val 1481"/>
                <a:gd name="f46" fmla="val 1908"/>
                <a:gd name="f47" fmla="val 1576"/>
                <a:gd name="f48" fmla="val 1824"/>
                <a:gd name="f49" fmla="val 1914"/>
                <a:gd name="f50" fmla="val 2001"/>
                <a:gd name="f51" fmla="val 2048"/>
                <a:gd name="f52" fmla="val 2174"/>
                <a:gd name="f53" fmla="val 1355"/>
                <a:gd name="f54" fmla="val 1292"/>
                <a:gd name="f55" fmla="val 81"/>
                <a:gd name="f56" fmla="val 1261"/>
                <a:gd name="f57" fmla="val 1229"/>
                <a:gd name="f58" fmla="val 18"/>
                <a:gd name="f59" fmla="val 1187"/>
                <a:gd name="f60" fmla="val 7"/>
                <a:gd name="f61" fmla="val 1142"/>
                <a:gd name="f62" fmla="*/ f0 1 4254"/>
                <a:gd name="f63" fmla="*/ f1 1 2763"/>
                <a:gd name="f64" fmla="val f2"/>
                <a:gd name="f65" fmla="val f3"/>
                <a:gd name="f66" fmla="val f4"/>
                <a:gd name="f67" fmla="+- f66 0 f64"/>
                <a:gd name="f68" fmla="+- f65 0 f64"/>
                <a:gd name="f69" fmla="*/ f68 1 4254"/>
                <a:gd name="f70" fmla="*/ f67 1 2763"/>
                <a:gd name="f71" fmla="*/ f64 1 f69"/>
                <a:gd name="f72" fmla="*/ f65 1 f69"/>
                <a:gd name="f73" fmla="*/ f64 1 f70"/>
                <a:gd name="f74" fmla="*/ f66 1 f70"/>
                <a:gd name="f75" fmla="*/ f71 f62 1"/>
                <a:gd name="f76" fmla="*/ f72 f62 1"/>
                <a:gd name="f77" fmla="*/ f74 f63 1"/>
                <a:gd name="f78" fmla="*/ f73 f6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5" t="f78" r="f76" b="f77"/>
              <a:pathLst>
                <a:path w="4254" h="2763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cubicBezTo>
                    <a:pt x="f13" y="f14"/>
                    <a:pt x="f13" y="f15"/>
                    <a:pt x="f11" y="f16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lnTo>
                    <a:pt x="f25" y="f15"/>
                  </a:lnTo>
                  <a:lnTo>
                    <a:pt x="f25" y="f26"/>
                  </a:lnTo>
                  <a:cubicBezTo>
                    <a:pt x="f25" y="f27"/>
                    <a:pt x="f28" y="f29"/>
                    <a:pt x="f30" y="f29"/>
                  </a:cubicBezTo>
                  <a:lnTo>
                    <a:pt x="f31" y="f29"/>
                  </a:lnTo>
                  <a:cubicBezTo>
                    <a:pt x="f32" y="f33"/>
                    <a:pt x="f34" y="f4"/>
                    <a:pt x="f35" y="f4"/>
                  </a:cubicBezTo>
                  <a:cubicBezTo>
                    <a:pt x="f36" y="f4"/>
                    <a:pt x="f3" y="f37"/>
                    <a:pt x="f3" y="f38"/>
                  </a:cubicBezTo>
                  <a:cubicBezTo>
                    <a:pt x="f3" y="f39"/>
                    <a:pt x="f40" y="f41"/>
                    <a:pt x="f42" y="f41"/>
                  </a:cubicBezTo>
                  <a:lnTo>
                    <a:pt x="f43" y="f41"/>
                  </a:lnTo>
                  <a:cubicBezTo>
                    <a:pt x="f44" y="f41"/>
                    <a:pt x="f45" y="f46"/>
                    <a:pt x="f45" y="f26"/>
                  </a:cubicBezTo>
                  <a:lnTo>
                    <a:pt x="f45" y="f15"/>
                  </a:lnTo>
                  <a:lnTo>
                    <a:pt x="f47" y="f16"/>
                  </a:lnTo>
                  <a:cubicBezTo>
                    <a:pt x="f44" y="f18"/>
                    <a:pt x="f30" y="f20"/>
                    <a:pt x="f48" y="f20"/>
                  </a:cubicBezTo>
                  <a:cubicBezTo>
                    <a:pt x="f49" y="f20"/>
                    <a:pt x="f50" y="f18"/>
                    <a:pt x="f51" y="f16"/>
                  </a:cubicBezTo>
                  <a:cubicBezTo>
                    <a:pt x="f52" y="f15"/>
                    <a:pt x="f52" y="f14"/>
                    <a:pt x="f51" y="f12"/>
                  </a:cubicBezTo>
                  <a:lnTo>
                    <a:pt x="f53" y="f10"/>
                  </a:lnTo>
                  <a:cubicBezTo>
                    <a:pt x="f54" y="f55"/>
                    <a:pt x="f56" y="f55"/>
                    <a:pt x="f57" y="f58"/>
                  </a:cubicBezTo>
                  <a:cubicBezTo>
                    <a:pt x="f59" y="f60"/>
                    <a:pt x="f6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1" name="Google Shape;10447;p74">
              <a:extLst>
                <a:ext uri="{FF2B5EF4-FFF2-40B4-BE49-F238E27FC236}">
                  <a16:creationId xmlns:a16="http://schemas.microsoft.com/office/drawing/2014/main" id="{17515B99-0098-7C19-3C9A-3B8DE0117BF8}"/>
                </a:ext>
              </a:extLst>
            </p:cNvPr>
            <p:cNvSpPr/>
            <p:nvPr/>
          </p:nvSpPr>
          <p:spPr>
            <a:xfrm>
              <a:off x="8739734" y="3517605"/>
              <a:ext cx="124248" cy="1277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61"/>
                <a:gd name="f4" fmla="val 3435"/>
                <a:gd name="f5" fmla="val 1796"/>
                <a:gd name="f6" fmla="val 788"/>
                <a:gd name="f7" fmla="val 1733"/>
                <a:gd name="f8" fmla="val 2647"/>
                <a:gd name="f9" fmla="val 3434"/>
                <a:gd name="f10" fmla="val 2741"/>
                <a:gd name="f11" fmla="val 2773"/>
                <a:gd name="f12" fmla="*/ f0 1 3561"/>
                <a:gd name="f13" fmla="*/ f1 1 3435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3561"/>
                <a:gd name="f20" fmla="*/ f17 1 3435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3561" h="3435">
                  <a:moveTo>
                    <a:pt x="f5" y="f2"/>
                  </a:moveTo>
                  <a:cubicBezTo>
                    <a:pt x="f6" y="f2"/>
                    <a:pt x="f2" y="f6"/>
                    <a:pt x="f2" y="f7"/>
                  </a:cubicBezTo>
                  <a:cubicBezTo>
                    <a:pt x="f2" y="f8"/>
                    <a:pt x="f6" y="f9"/>
                    <a:pt x="f5" y="f9"/>
                  </a:cubicBezTo>
                  <a:cubicBezTo>
                    <a:pt x="f10" y="f9"/>
                    <a:pt x="f3" y="f8"/>
                    <a:pt x="f3" y="f7"/>
                  </a:cubicBezTo>
                  <a:cubicBezTo>
                    <a:pt x="f3" y="f6"/>
                    <a:pt x="f1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2" name="Google Shape;10448;p74">
              <a:extLst>
                <a:ext uri="{FF2B5EF4-FFF2-40B4-BE49-F238E27FC236}">
                  <a16:creationId xmlns:a16="http://schemas.microsoft.com/office/drawing/2014/main" id="{1ACEB95D-5E69-5DF4-1564-CDD68AF75668}"/>
                </a:ext>
              </a:extLst>
            </p:cNvPr>
            <p:cNvSpPr/>
            <p:nvPr/>
          </p:nvSpPr>
          <p:spPr>
            <a:xfrm>
              <a:off x="8485796" y="3463719"/>
              <a:ext cx="193505" cy="13122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546"/>
                <a:gd name="f4" fmla="val 3529"/>
                <a:gd name="f5" fmla="val 1072"/>
                <a:gd name="f6" fmla="val 442"/>
                <a:gd name="f7" fmla="val 536"/>
                <a:gd name="f8" fmla="val 32"/>
                <a:gd name="f9" fmla="val 1292"/>
                <a:gd name="f10" fmla="val 2143"/>
                <a:gd name="f11" fmla="val 3182"/>
                <a:gd name="f12" fmla="val 1"/>
                <a:gd name="f13" fmla="val 3371"/>
                <a:gd name="f14" fmla="val 158"/>
                <a:gd name="f15" fmla="val 347"/>
                <a:gd name="f16" fmla="val 5199"/>
                <a:gd name="f17" fmla="val 5388"/>
                <a:gd name="f18" fmla="val 5168"/>
                <a:gd name="f19" fmla="val 4538"/>
                <a:gd name="f20" fmla="val 4096"/>
                <a:gd name="f21" fmla="val 473"/>
                <a:gd name="f22" fmla="val 3466"/>
                <a:gd name="f23" fmla="val 756"/>
                <a:gd name="f24" fmla="val 2805"/>
                <a:gd name="f25" fmla="val 1513"/>
                <a:gd name="f26" fmla="val 504"/>
                <a:gd name="f27" fmla="*/ f0 1 5546"/>
                <a:gd name="f28" fmla="*/ f1 1 3529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5546"/>
                <a:gd name="f35" fmla="*/ f32 1 3529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5546" h="3529">
                  <a:moveTo>
                    <a:pt x="f5" y="f2"/>
                  </a:moveTo>
                  <a:cubicBezTo>
                    <a:pt x="f6" y="f7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12" y="f13"/>
                    <a:pt x="f14" y="f4"/>
                    <a:pt x="f15" y="f4"/>
                  </a:cubicBezTo>
                  <a:lnTo>
                    <a:pt x="f16" y="f4"/>
                  </a:lnTo>
                  <a:cubicBezTo>
                    <a:pt x="f17" y="f4"/>
                    <a:pt x="f3" y="f13"/>
                    <a:pt x="f3" y="f11"/>
                  </a:cubicBezTo>
                  <a:lnTo>
                    <a:pt x="f3" y="f10"/>
                  </a:lnTo>
                  <a:cubicBezTo>
                    <a:pt x="f3" y="f9"/>
                    <a:pt x="f18" y="f7"/>
                    <a:pt x="f19" y="f2"/>
                  </a:cubicBezTo>
                  <a:cubicBezTo>
                    <a:pt x="f20" y="f21"/>
                    <a:pt x="f22" y="f23"/>
                    <a:pt x="f24" y="f23"/>
                  </a:cubicBezTo>
                  <a:cubicBezTo>
                    <a:pt x="f10" y="f23"/>
                    <a:pt x="f25" y="f26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3" name="Google Shape;10449;p74">
              <a:extLst>
                <a:ext uri="{FF2B5EF4-FFF2-40B4-BE49-F238E27FC236}">
                  <a16:creationId xmlns:a16="http://schemas.microsoft.com/office/drawing/2014/main" id="{13DD38E3-7EF6-C869-806A-1C05251474E3}"/>
                </a:ext>
              </a:extLst>
            </p:cNvPr>
            <p:cNvSpPr/>
            <p:nvPr/>
          </p:nvSpPr>
          <p:spPr>
            <a:xfrm>
              <a:off x="8703442" y="3644112"/>
              <a:ext cx="195699" cy="13361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609"/>
                <a:gd name="f4" fmla="val 3593"/>
                <a:gd name="f5" fmla="val 1009"/>
                <a:gd name="f6" fmla="val 1"/>
                <a:gd name="f7" fmla="val 379"/>
                <a:gd name="f8" fmla="val 537"/>
                <a:gd name="f9" fmla="val 1261"/>
                <a:gd name="f10" fmla="val 2143"/>
                <a:gd name="f11" fmla="val 3246"/>
                <a:gd name="f12" fmla="val 3435"/>
                <a:gd name="f13" fmla="val 158"/>
                <a:gd name="f14" fmla="val 3592"/>
                <a:gd name="f15" fmla="val 347"/>
                <a:gd name="f16" fmla="val 5262"/>
                <a:gd name="f17" fmla="val 5451"/>
                <a:gd name="f18" fmla="val 5577"/>
                <a:gd name="f19" fmla="val 5199"/>
                <a:gd name="f20" fmla="val 4569"/>
                <a:gd name="f21" fmla="val 4128"/>
                <a:gd name="f22" fmla="val 474"/>
                <a:gd name="f23" fmla="val 3498"/>
                <a:gd name="f24" fmla="val 757"/>
                <a:gd name="f25" fmla="val 2773"/>
                <a:gd name="f26" fmla="val 2080"/>
                <a:gd name="f27" fmla="val 1450"/>
                <a:gd name="f28" fmla="*/ f0 1 5609"/>
                <a:gd name="f29" fmla="*/ f1 1 3593"/>
                <a:gd name="f30" fmla="val f2"/>
                <a:gd name="f31" fmla="val f3"/>
                <a:gd name="f32" fmla="val f4"/>
                <a:gd name="f33" fmla="+- f32 0 f30"/>
                <a:gd name="f34" fmla="+- f31 0 f30"/>
                <a:gd name="f35" fmla="*/ f34 1 5609"/>
                <a:gd name="f36" fmla="*/ f33 1 3593"/>
                <a:gd name="f37" fmla="*/ f30 1 f35"/>
                <a:gd name="f38" fmla="*/ f31 1 f35"/>
                <a:gd name="f39" fmla="*/ f30 1 f36"/>
                <a:gd name="f40" fmla="*/ f32 1 f36"/>
                <a:gd name="f41" fmla="*/ f37 f28 1"/>
                <a:gd name="f42" fmla="*/ f38 f28 1"/>
                <a:gd name="f43" fmla="*/ f40 f29 1"/>
                <a:gd name="f44" fmla="*/ f39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1" t="f44" r="f42" b="f43"/>
              <a:pathLst>
                <a:path w="5609" h="3593">
                  <a:moveTo>
                    <a:pt x="f5" y="f6"/>
                  </a:moveTo>
                  <a:cubicBezTo>
                    <a:pt x="f7" y="f8"/>
                    <a:pt x="f6" y="f9"/>
                    <a:pt x="f6" y="f10"/>
                  </a:cubicBezTo>
                  <a:lnTo>
                    <a:pt x="f6" y="f11"/>
                  </a:lnTo>
                  <a:cubicBezTo>
                    <a:pt x="f6" y="f12"/>
                    <a:pt x="f13" y="f14"/>
                    <a:pt x="f15" y="f14"/>
                  </a:cubicBezTo>
                  <a:lnTo>
                    <a:pt x="f16" y="f14"/>
                  </a:lnTo>
                  <a:cubicBezTo>
                    <a:pt x="f17" y="f14"/>
                    <a:pt x="f3" y="f12"/>
                    <a:pt x="f3" y="f11"/>
                  </a:cubicBezTo>
                  <a:lnTo>
                    <a:pt x="f3" y="f10"/>
                  </a:lnTo>
                  <a:cubicBezTo>
                    <a:pt x="f18" y="f9"/>
                    <a:pt x="f19" y="f8"/>
                    <a:pt x="f20" y="f6"/>
                  </a:cubicBezTo>
                  <a:cubicBezTo>
                    <a:pt x="f21" y="f22"/>
                    <a:pt x="f23" y="f24"/>
                    <a:pt x="f25" y="f24"/>
                  </a:cubicBezTo>
                  <a:cubicBezTo>
                    <a:pt x="f26" y="f24"/>
                    <a:pt x="f27" y="f22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34" name="Google Shape;10468;p74">
            <a:extLst>
              <a:ext uri="{FF2B5EF4-FFF2-40B4-BE49-F238E27FC236}">
                <a16:creationId xmlns:a16="http://schemas.microsoft.com/office/drawing/2014/main" id="{4535471B-56DF-41DD-FD16-15F6243B5F02}"/>
              </a:ext>
            </a:extLst>
          </p:cNvPr>
          <p:cNvGrpSpPr/>
          <p:nvPr/>
        </p:nvGrpSpPr>
        <p:grpSpPr>
          <a:xfrm>
            <a:off x="3146916" y="3636000"/>
            <a:ext cx="362148" cy="384935"/>
            <a:chOff x="4518516" y="3505370"/>
            <a:chExt cx="362148" cy="384935"/>
          </a:xfrm>
          <a:solidFill>
            <a:schemeClr val="bg2"/>
          </a:solidFill>
        </p:grpSpPr>
        <p:sp>
          <p:nvSpPr>
            <p:cNvPr id="135" name="Google Shape;10469;p74">
              <a:extLst>
                <a:ext uri="{FF2B5EF4-FFF2-40B4-BE49-F238E27FC236}">
                  <a16:creationId xmlns:a16="http://schemas.microsoft.com/office/drawing/2014/main" id="{4FFF5290-8585-771D-A6FE-B84ABDB22028}"/>
                </a:ext>
              </a:extLst>
            </p:cNvPr>
            <p:cNvSpPr/>
            <p:nvPr/>
          </p:nvSpPr>
          <p:spPr>
            <a:xfrm>
              <a:off x="4731736" y="3731584"/>
              <a:ext cx="148928" cy="15872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5"/>
                <a:gd name="f4" fmla="val 2395"/>
                <a:gd name="f5" fmla="val 1324"/>
                <a:gd name="f6" fmla="val 2616"/>
                <a:gd name="f7" fmla="val 2773"/>
                <a:gd name="f8" fmla="val 1482"/>
                <a:gd name="f9" fmla="val 1702"/>
                <a:gd name="f10" fmla="val 2049"/>
                <a:gd name="f11" fmla="val 3120"/>
                <a:gd name="f12" fmla="val 3309"/>
                <a:gd name="f13" fmla="val 3466"/>
                <a:gd name="f14" fmla="val 2206"/>
                <a:gd name="f15" fmla="val 2584"/>
                <a:gd name="f16" fmla="val 2742"/>
                <a:gd name="f17" fmla="val 2458"/>
                <a:gd name="f18" fmla="val 1"/>
                <a:gd name="f19" fmla="val 1104"/>
                <a:gd name="f20" fmla="val 1103"/>
                <a:gd name="f21" fmla="val 2427"/>
                <a:gd name="f22" fmla="val 3781"/>
                <a:gd name="f23" fmla="val 4884"/>
                <a:gd name="f24" fmla="val 3782"/>
                <a:gd name="f25" fmla="val 4853"/>
                <a:gd name="f26" fmla="val 1072"/>
                <a:gd name="f27" fmla="*/ f0 1 4885"/>
                <a:gd name="f28" fmla="*/ f1 1 4885"/>
                <a:gd name="f29" fmla="val f2"/>
                <a:gd name="f30" fmla="val f3"/>
                <a:gd name="f31" fmla="+- f30 0 f29"/>
                <a:gd name="f32" fmla="*/ f31 1 4885"/>
                <a:gd name="f33" fmla="*/ f29 1 f32"/>
                <a:gd name="f34" fmla="*/ f30 1 f32"/>
                <a:gd name="f35" fmla="*/ f33 f27 1"/>
                <a:gd name="f36" fmla="*/ f34 f27 1"/>
                <a:gd name="f37" fmla="*/ f34 f28 1"/>
                <a:gd name="f38" fmla="*/ f33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5" t="f38" r="f36" b="f37"/>
              <a:pathLst>
                <a:path w="4885" h="4885">
                  <a:moveTo>
                    <a:pt x="f4" y="f5"/>
                  </a:moveTo>
                  <a:cubicBezTo>
                    <a:pt x="f6" y="f5"/>
                    <a:pt x="f7" y="f8"/>
                    <a:pt x="f7" y="f9"/>
                  </a:cubicBezTo>
                  <a:lnTo>
                    <a:pt x="f7" y="f10"/>
                  </a:lnTo>
                  <a:lnTo>
                    <a:pt x="f11" y="f10"/>
                  </a:lnTo>
                  <a:cubicBezTo>
                    <a:pt x="f12" y="f10"/>
                    <a:pt x="f13" y="f14"/>
                    <a:pt x="f13" y="f4"/>
                  </a:cubicBezTo>
                  <a:cubicBezTo>
                    <a:pt x="f13" y="f15"/>
                    <a:pt x="f12" y="f16"/>
                    <a:pt x="f11" y="f16"/>
                  </a:cubicBezTo>
                  <a:lnTo>
                    <a:pt x="f4" y="f16"/>
                  </a:lnTo>
                  <a:cubicBezTo>
                    <a:pt x="f14" y="f16"/>
                    <a:pt x="f10" y="f15"/>
                    <a:pt x="f10" y="f4"/>
                  </a:cubicBezTo>
                  <a:lnTo>
                    <a:pt x="f10" y="f9"/>
                  </a:lnTo>
                  <a:cubicBezTo>
                    <a:pt x="f10" y="f8"/>
                    <a:pt x="f14" y="f5"/>
                    <a:pt x="f4" y="f5"/>
                  </a:cubicBezTo>
                  <a:close/>
                  <a:moveTo>
                    <a:pt x="f17" y="f18"/>
                  </a:moveTo>
                  <a:cubicBezTo>
                    <a:pt x="f19" y="f18"/>
                    <a:pt x="f18" y="f20"/>
                    <a:pt x="f18" y="f21"/>
                  </a:cubicBezTo>
                  <a:cubicBezTo>
                    <a:pt x="f18" y="f22"/>
                    <a:pt x="f19" y="f23"/>
                    <a:pt x="f17" y="f23"/>
                  </a:cubicBezTo>
                  <a:cubicBezTo>
                    <a:pt x="f24" y="f23"/>
                    <a:pt x="f23" y="f22"/>
                    <a:pt x="f23" y="f21"/>
                  </a:cubicBezTo>
                  <a:cubicBezTo>
                    <a:pt x="f25" y="f26"/>
                    <a:pt x="f24" y="f18"/>
                    <a:pt x="f17" y="f1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6" name="Google Shape;10470;p74">
              <a:extLst>
                <a:ext uri="{FF2B5EF4-FFF2-40B4-BE49-F238E27FC236}">
                  <a16:creationId xmlns:a16="http://schemas.microsoft.com/office/drawing/2014/main" id="{1A641D77-F1A1-BBD4-78FB-E5ACB42DA77B}"/>
                </a:ext>
              </a:extLst>
            </p:cNvPr>
            <p:cNvSpPr/>
            <p:nvPr/>
          </p:nvSpPr>
          <p:spPr>
            <a:xfrm>
              <a:off x="4519495" y="3618994"/>
              <a:ext cx="317946" cy="22523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429"/>
                <a:gd name="f4" fmla="val 6932"/>
                <a:gd name="f5" fmla="val 2426"/>
                <a:gd name="f6" fmla="val 662"/>
                <a:gd name="f7" fmla="val 2647"/>
                <a:gd name="f8" fmla="val 2804"/>
                <a:gd name="f9" fmla="val 819"/>
                <a:gd name="f10" fmla="val 1008"/>
                <a:gd name="f11" fmla="val 1197"/>
                <a:gd name="f12" fmla="val 1355"/>
                <a:gd name="f13" fmla="val 1733"/>
                <a:gd name="f14" fmla="val 1544"/>
                <a:gd name="f15" fmla="val 1387"/>
                <a:gd name="f16" fmla="val 4537"/>
                <a:gd name="f17" fmla="val 4726"/>
                <a:gd name="f18" fmla="val 4884"/>
                <a:gd name="f19" fmla="val 4695"/>
                <a:gd name="f20" fmla="val 3812"/>
                <a:gd name="f21" fmla="val 3623"/>
                <a:gd name="f22" fmla="val 3466"/>
                <a:gd name="f23" fmla="val 6648"/>
                <a:gd name="f24" fmla="val 6837"/>
                <a:gd name="f25" fmla="val 6994"/>
                <a:gd name="f26" fmla="val 5955"/>
                <a:gd name="f27" fmla="val 5734"/>
                <a:gd name="f28" fmla="val 5577"/>
                <a:gd name="f29" fmla="val 8727"/>
                <a:gd name="f30" fmla="val 8948"/>
                <a:gd name="f31" fmla="val 9105"/>
                <a:gd name="f32" fmla="val 8034"/>
                <a:gd name="f33" fmla="val 7845"/>
                <a:gd name="f34" fmla="val 7688"/>
                <a:gd name="f35" fmla="val 2080"/>
                <a:gd name="f36" fmla="val 2237"/>
                <a:gd name="f37" fmla="val 2773"/>
                <a:gd name="f38" fmla="val 2206"/>
                <a:gd name="f39" fmla="val 4001"/>
                <a:gd name="f40" fmla="val 4159"/>
                <a:gd name="f41" fmla="val 4852"/>
                <a:gd name="f42" fmla="val 5010"/>
                <a:gd name="f43" fmla="val 5199"/>
                <a:gd name="f44" fmla="val 5388"/>
                <a:gd name="f45" fmla="val 5545"/>
                <a:gd name="f46" fmla="val 5892"/>
                <a:gd name="f47" fmla="val 6459"/>
                <a:gd name="f48" fmla="val 473"/>
                <a:gd name="f49" fmla="val 6931"/>
                <a:gd name="f50" fmla="val 1071"/>
                <a:gd name="f51" fmla="val 6490"/>
                <a:gd name="f52" fmla="val 6364"/>
                <a:gd name="f53" fmla="val 6616"/>
                <a:gd name="f54" fmla="val 6301"/>
                <a:gd name="f55" fmla="val 6270"/>
                <a:gd name="f56" fmla="val 5797"/>
                <a:gd name="f57" fmla="val 6333"/>
                <a:gd name="f58" fmla="val 5671"/>
                <a:gd name="f59" fmla="val 8066"/>
                <a:gd name="f60" fmla="val 2741"/>
                <a:gd name="f61" fmla="val 9420"/>
                <a:gd name="f62" fmla="val 9767"/>
                <a:gd name="f63" fmla="val 10113"/>
                <a:gd name="f64" fmla="val 2836"/>
                <a:gd name="f65" fmla="val 10428"/>
                <a:gd name="f66" fmla="val 2962"/>
                <a:gd name="f67" fmla="*/ f0 1 10429"/>
                <a:gd name="f68" fmla="*/ f1 1 6932"/>
                <a:gd name="f69" fmla="val f2"/>
                <a:gd name="f70" fmla="val f3"/>
                <a:gd name="f71" fmla="val f4"/>
                <a:gd name="f72" fmla="+- f71 0 f69"/>
                <a:gd name="f73" fmla="+- f70 0 f69"/>
                <a:gd name="f74" fmla="*/ f73 1 10429"/>
                <a:gd name="f75" fmla="*/ f72 1 6932"/>
                <a:gd name="f76" fmla="*/ f69 1 f74"/>
                <a:gd name="f77" fmla="*/ f70 1 f74"/>
                <a:gd name="f78" fmla="*/ f69 1 f75"/>
                <a:gd name="f79" fmla="*/ f71 1 f75"/>
                <a:gd name="f80" fmla="*/ f76 f67 1"/>
                <a:gd name="f81" fmla="*/ f77 f67 1"/>
                <a:gd name="f82" fmla="*/ f79 f68 1"/>
                <a:gd name="f83" fmla="*/ f78 f6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0" t="f83" r="f81" b="f82"/>
              <a:pathLst>
                <a:path w="10429" h="6932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16" y="f6"/>
                  </a:moveTo>
                  <a:cubicBezTo>
                    <a:pt x="f17" y="f6"/>
                    <a:pt x="f18" y="f9"/>
                    <a:pt x="f18" y="f10"/>
                  </a:cubicBezTo>
                  <a:cubicBezTo>
                    <a:pt x="f18" y="f11"/>
                    <a:pt x="f19" y="f12"/>
                    <a:pt x="f16" y="f12"/>
                  </a:cubicBezTo>
                  <a:lnTo>
                    <a:pt x="f20" y="f12"/>
                  </a:lnTo>
                  <a:cubicBezTo>
                    <a:pt x="f21" y="f12"/>
                    <a:pt x="f22" y="f11"/>
                    <a:pt x="f22" y="f10"/>
                  </a:cubicBezTo>
                  <a:cubicBezTo>
                    <a:pt x="f22" y="f9"/>
                    <a:pt x="f21" y="f6"/>
                    <a:pt x="f20" y="f6"/>
                  </a:cubicBezTo>
                  <a:close/>
                  <a:moveTo>
                    <a:pt x="f23" y="f6"/>
                  </a:moveTo>
                  <a:cubicBezTo>
                    <a:pt x="f24" y="f6"/>
                    <a:pt x="f25" y="f9"/>
                    <a:pt x="f25" y="f10"/>
                  </a:cubicBezTo>
                  <a:cubicBezTo>
                    <a:pt x="f25" y="f11"/>
                    <a:pt x="f24" y="f12"/>
                    <a:pt x="f23" y="f12"/>
                  </a:cubicBezTo>
                  <a:lnTo>
                    <a:pt x="f26" y="f12"/>
                  </a:lnTo>
                  <a:cubicBezTo>
                    <a:pt x="f27" y="f12"/>
                    <a:pt x="f28" y="f11"/>
                    <a:pt x="f28" y="f10"/>
                  </a:cubicBezTo>
                  <a:cubicBezTo>
                    <a:pt x="f28" y="f9"/>
                    <a:pt x="f27" y="f6"/>
                    <a:pt x="f26" y="f6"/>
                  </a:cubicBezTo>
                  <a:close/>
                  <a:moveTo>
                    <a:pt x="f29" y="f6"/>
                  </a:moveTo>
                  <a:cubicBezTo>
                    <a:pt x="f30" y="f6"/>
                    <a:pt x="f31" y="f9"/>
                    <a:pt x="f31" y="f10"/>
                  </a:cubicBezTo>
                  <a:cubicBezTo>
                    <a:pt x="f31" y="f11"/>
                    <a:pt x="f30" y="f12"/>
                    <a:pt x="f29" y="f12"/>
                  </a:cubicBezTo>
                  <a:lnTo>
                    <a:pt x="f32" y="f12"/>
                  </a:lnTo>
                  <a:cubicBezTo>
                    <a:pt x="f33" y="f12"/>
                    <a:pt x="f34" y="f11"/>
                    <a:pt x="f34" y="f10"/>
                  </a:cubicBezTo>
                  <a:cubicBezTo>
                    <a:pt x="f34" y="f9"/>
                    <a:pt x="f33" y="f6"/>
                    <a:pt x="f32" y="f6"/>
                  </a:cubicBezTo>
                  <a:close/>
                  <a:moveTo>
                    <a:pt x="f5" y="f35"/>
                  </a:moveTo>
                  <a:cubicBezTo>
                    <a:pt x="f7" y="f35"/>
                    <a:pt x="f8" y="f36"/>
                    <a:pt x="f8" y="f5"/>
                  </a:cubicBezTo>
                  <a:cubicBezTo>
                    <a:pt x="f8" y="f7"/>
                    <a:pt x="f7" y="f37"/>
                    <a:pt x="f5" y="f37"/>
                  </a:cubicBezTo>
                  <a:lnTo>
                    <a:pt x="f13" y="f37"/>
                  </a:lnTo>
                  <a:cubicBezTo>
                    <a:pt x="f14" y="f37"/>
                    <a:pt x="f15" y="f7"/>
                    <a:pt x="f15" y="f5"/>
                  </a:cubicBezTo>
                  <a:cubicBezTo>
                    <a:pt x="f15" y="f38"/>
                    <a:pt x="f14" y="f35"/>
                    <a:pt x="f13" y="f35"/>
                  </a:cubicBezTo>
                  <a:close/>
                  <a:moveTo>
                    <a:pt x="f16" y="f35"/>
                  </a:moveTo>
                  <a:cubicBezTo>
                    <a:pt x="f17" y="f35"/>
                    <a:pt x="f18" y="f36"/>
                    <a:pt x="f18" y="f5"/>
                  </a:cubicBezTo>
                  <a:cubicBezTo>
                    <a:pt x="f18" y="f7"/>
                    <a:pt x="f19" y="f37"/>
                    <a:pt x="f16" y="f37"/>
                  </a:cubicBezTo>
                  <a:lnTo>
                    <a:pt x="f20" y="f37"/>
                  </a:lnTo>
                  <a:cubicBezTo>
                    <a:pt x="f21" y="f37"/>
                    <a:pt x="f22" y="f7"/>
                    <a:pt x="f22" y="f5"/>
                  </a:cubicBezTo>
                  <a:cubicBezTo>
                    <a:pt x="f22" y="f38"/>
                    <a:pt x="f21" y="f35"/>
                    <a:pt x="f20" y="f35"/>
                  </a:cubicBezTo>
                  <a:close/>
                  <a:moveTo>
                    <a:pt x="f23" y="f35"/>
                  </a:moveTo>
                  <a:cubicBezTo>
                    <a:pt x="f24" y="f35"/>
                    <a:pt x="f25" y="f36"/>
                    <a:pt x="f25" y="f5"/>
                  </a:cubicBezTo>
                  <a:cubicBezTo>
                    <a:pt x="f25" y="f7"/>
                    <a:pt x="f24" y="f37"/>
                    <a:pt x="f23" y="f37"/>
                  </a:cubicBezTo>
                  <a:lnTo>
                    <a:pt x="f26" y="f37"/>
                  </a:lnTo>
                  <a:cubicBezTo>
                    <a:pt x="f27" y="f37"/>
                    <a:pt x="f28" y="f7"/>
                    <a:pt x="f28" y="f5"/>
                  </a:cubicBezTo>
                  <a:cubicBezTo>
                    <a:pt x="f28" y="f38"/>
                    <a:pt x="f27" y="f35"/>
                    <a:pt x="f26" y="f35"/>
                  </a:cubicBezTo>
                  <a:close/>
                  <a:moveTo>
                    <a:pt x="f29" y="f35"/>
                  </a:moveTo>
                  <a:cubicBezTo>
                    <a:pt x="f30" y="f35"/>
                    <a:pt x="f31" y="f36"/>
                    <a:pt x="f31" y="f5"/>
                  </a:cubicBezTo>
                  <a:cubicBezTo>
                    <a:pt x="f31" y="f7"/>
                    <a:pt x="f30" y="f37"/>
                    <a:pt x="f29" y="f37"/>
                  </a:cubicBezTo>
                  <a:lnTo>
                    <a:pt x="f32" y="f37"/>
                  </a:lnTo>
                  <a:cubicBezTo>
                    <a:pt x="f33" y="f37"/>
                    <a:pt x="f34" y="f7"/>
                    <a:pt x="f34" y="f5"/>
                  </a:cubicBezTo>
                  <a:cubicBezTo>
                    <a:pt x="f34" y="f38"/>
                    <a:pt x="f33" y="f35"/>
                    <a:pt x="f32" y="f35"/>
                  </a:cubicBezTo>
                  <a:close/>
                  <a:moveTo>
                    <a:pt x="f5" y="f22"/>
                  </a:moveTo>
                  <a:cubicBezTo>
                    <a:pt x="f7" y="f22"/>
                    <a:pt x="f8" y="f21"/>
                    <a:pt x="f8" y="f20"/>
                  </a:cubicBezTo>
                  <a:cubicBezTo>
                    <a:pt x="f8" y="f39"/>
                    <a:pt x="f7" y="f40"/>
                    <a:pt x="f5" y="f40"/>
                  </a:cubicBezTo>
                  <a:lnTo>
                    <a:pt x="f13" y="f40"/>
                  </a:lnTo>
                  <a:cubicBezTo>
                    <a:pt x="f14" y="f40"/>
                    <a:pt x="f15" y="f39"/>
                    <a:pt x="f15" y="f20"/>
                  </a:cubicBezTo>
                  <a:cubicBezTo>
                    <a:pt x="f15" y="f21"/>
                    <a:pt x="f14" y="f22"/>
                    <a:pt x="f13" y="f22"/>
                  </a:cubicBezTo>
                  <a:close/>
                  <a:moveTo>
                    <a:pt x="f16" y="f22"/>
                  </a:moveTo>
                  <a:cubicBezTo>
                    <a:pt x="f17" y="f22"/>
                    <a:pt x="f18" y="f21"/>
                    <a:pt x="f18" y="f20"/>
                  </a:cubicBezTo>
                  <a:cubicBezTo>
                    <a:pt x="f18" y="f39"/>
                    <a:pt x="f19" y="f40"/>
                    <a:pt x="f16" y="f40"/>
                  </a:cubicBezTo>
                  <a:lnTo>
                    <a:pt x="f20" y="f40"/>
                  </a:lnTo>
                  <a:cubicBezTo>
                    <a:pt x="f21" y="f40"/>
                    <a:pt x="f22" y="f39"/>
                    <a:pt x="f22" y="f20"/>
                  </a:cubicBezTo>
                  <a:cubicBezTo>
                    <a:pt x="f22" y="f21"/>
                    <a:pt x="f21" y="f22"/>
                    <a:pt x="f20" y="f22"/>
                  </a:cubicBezTo>
                  <a:close/>
                  <a:moveTo>
                    <a:pt x="f23" y="f22"/>
                  </a:moveTo>
                  <a:cubicBezTo>
                    <a:pt x="f24" y="f22"/>
                    <a:pt x="f25" y="f21"/>
                    <a:pt x="f25" y="f20"/>
                  </a:cubicBezTo>
                  <a:cubicBezTo>
                    <a:pt x="f25" y="f39"/>
                    <a:pt x="f24" y="f40"/>
                    <a:pt x="f23" y="f40"/>
                  </a:cubicBezTo>
                  <a:lnTo>
                    <a:pt x="f26" y="f40"/>
                  </a:lnTo>
                  <a:cubicBezTo>
                    <a:pt x="f27" y="f40"/>
                    <a:pt x="f28" y="f39"/>
                    <a:pt x="f28" y="f20"/>
                  </a:cubicBezTo>
                  <a:cubicBezTo>
                    <a:pt x="f28" y="f21"/>
                    <a:pt x="f27" y="f22"/>
                    <a:pt x="f26" y="f22"/>
                  </a:cubicBezTo>
                  <a:close/>
                  <a:moveTo>
                    <a:pt x="f5" y="f41"/>
                  </a:moveTo>
                  <a:cubicBezTo>
                    <a:pt x="f7" y="f41"/>
                    <a:pt x="f8" y="f42"/>
                    <a:pt x="f8" y="f43"/>
                  </a:cubicBezTo>
                  <a:cubicBezTo>
                    <a:pt x="f8" y="f44"/>
                    <a:pt x="f7" y="f45"/>
                    <a:pt x="f5" y="f45"/>
                  </a:cubicBezTo>
                  <a:lnTo>
                    <a:pt x="f13" y="f45"/>
                  </a:lnTo>
                  <a:cubicBezTo>
                    <a:pt x="f14" y="f45"/>
                    <a:pt x="f15" y="f44"/>
                    <a:pt x="f15" y="f43"/>
                  </a:cubicBezTo>
                  <a:cubicBezTo>
                    <a:pt x="f15" y="f42"/>
                    <a:pt x="f14" y="f41"/>
                    <a:pt x="f13" y="f41"/>
                  </a:cubicBezTo>
                  <a:close/>
                  <a:moveTo>
                    <a:pt x="f16" y="f41"/>
                  </a:moveTo>
                  <a:cubicBezTo>
                    <a:pt x="f17" y="f41"/>
                    <a:pt x="f18" y="f42"/>
                    <a:pt x="f18" y="f43"/>
                  </a:cubicBezTo>
                  <a:cubicBezTo>
                    <a:pt x="f18" y="f44"/>
                    <a:pt x="f19" y="f45"/>
                    <a:pt x="f16" y="f45"/>
                  </a:cubicBezTo>
                  <a:lnTo>
                    <a:pt x="f20" y="f45"/>
                  </a:lnTo>
                  <a:cubicBezTo>
                    <a:pt x="f21" y="f45"/>
                    <a:pt x="f22" y="f44"/>
                    <a:pt x="f22" y="f43"/>
                  </a:cubicBezTo>
                  <a:cubicBezTo>
                    <a:pt x="f22" y="f42"/>
                    <a:pt x="f21" y="f41"/>
                    <a:pt x="f20" y="f41"/>
                  </a:cubicBezTo>
                  <a:close/>
                  <a:moveTo>
                    <a:pt x="f2" y="f2"/>
                  </a:moveTo>
                  <a:lnTo>
                    <a:pt x="f2" y="f46"/>
                  </a:lnTo>
                  <a:cubicBezTo>
                    <a:pt x="f2" y="f47"/>
                    <a:pt x="f48" y="f49"/>
                    <a:pt x="f50" y="f49"/>
                  </a:cubicBezTo>
                  <a:lnTo>
                    <a:pt x="f51" y="f49"/>
                  </a:lnTo>
                  <a:cubicBezTo>
                    <a:pt x="f52" y="f53"/>
                    <a:pt x="f54" y="f55"/>
                    <a:pt x="f54" y="f46"/>
                  </a:cubicBezTo>
                  <a:cubicBezTo>
                    <a:pt x="f54" y="f56"/>
                    <a:pt x="f57" y="f58"/>
                    <a:pt x="f57" y="f45"/>
                  </a:cubicBezTo>
                  <a:lnTo>
                    <a:pt x="f26" y="f45"/>
                  </a:lnTo>
                  <a:cubicBezTo>
                    <a:pt x="f27" y="f45"/>
                    <a:pt x="f28" y="f44"/>
                    <a:pt x="f28" y="f43"/>
                  </a:cubicBezTo>
                  <a:cubicBezTo>
                    <a:pt x="f28" y="f42"/>
                    <a:pt x="f27" y="f41"/>
                    <a:pt x="f26" y="f41"/>
                  </a:cubicBezTo>
                  <a:lnTo>
                    <a:pt x="f51" y="f41"/>
                  </a:lnTo>
                  <a:cubicBezTo>
                    <a:pt x="f49" y="f21"/>
                    <a:pt x="f59" y="f60"/>
                    <a:pt x="f61" y="f60"/>
                  </a:cubicBezTo>
                  <a:cubicBezTo>
                    <a:pt x="f62" y="f60"/>
                    <a:pt x="f63" y="f64"/>
                    <a:pt x="f65" y="f66"/>
                  </a:cubicBezTo>
                  <a:lnTo>
                    <a:pt x="f6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7" name="Google Shape;10471;p74">
              <a:extLst>
                <a:ext uri="{FF2B5EF4-FFF2-40B4-BE49-F238E27FC236}">
                  <a16:creationId xmlns:a16="http://schemas.microsoft.com/office/drawing/2014/main" id="{B32B120D-C2EA-6D06-C2D3-1381B6B0C34E}"/>
                </a:ext>
              </a:extLst>
            </p:cNvPr>
            <p:cNvSpPr/>
            <p:nvPr/>
          </p:nvSpPr>
          <p:spPr>
            <a:xfrm>
              <a:off x="4518516" y="3505370"/>
              <a:ext cx="318924" cy="9214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461"/>
                <a:gd name="f4" fmla="val 2836"/>
                <a:gd name="f5" fmla="val 1734"/>
                <a:gd name="f6" fmla="val 1513"/>
                <a:gd name="f7" fmla="val 1356"/>
                <a:gd name="f8" fmla="val 158"/>
                <a:gd name="f9" fmla="val 347"/>
                <a:gd name="f10" fmla="val 693"/>
                <a:gd name="f11" fmla="val 1009"/>
                <a:gd name="f12" fmla="val 410"/>
                <a:gd name="f13" fmla="val 1"/>
                <a:gd name="f14" fmla="val 1166"/>
                <a:gd name="f15" fmla="val 1733"/>
                <a:gd name="f16" fmla="val 10429"/>
                <a:gd name="f17" fmla="val 10460"/>
                <a:gd name="f18" fmla="val 1134"/>
                <a:gd name="f19" fmla="val 9988"/>
                <a:gd name="f20" fmla="val 9421"/>
                <a:gd name="f21" fmla="val 9074"/>
                <a:gd name="f22" fmla="val 8917"/>
                <a:gd name="f23" fmla="val 8728"/>
                <a:gd name="f24" fmla="val 8539"/>
                <a:gd name="f25" fmla="val 8381"/>
                <a:gd name="f26" fmla="val 6995"/>
                <a:gd name="f27" fmla="val 6837"/>
                <a:gd name="f28" fmla="val 6648"/>
                <a:gd name="f29" fmla="val 6459"/>
                <a:gd name="f30" fmla="val 6302"/>
                <a:gd name="f31" fmla="val 4159"/>
                <a:gd name="f32" fmla="val 4002"/>
                <a:gd name="f33" fmla="val 3813"/>
                <a:gd name="f34" fmla="val 3624"/>
                <a:gd name="f35" fmla="val 3466"/>
                <a:gd name="f36" fmla="val 2080"/>
                <a:gd name="f37" fmla="val 1923"/>
                <a:gd name="f38" fmla="*/ f0 1 10461"/>
                <a:gd name="f39" fmla="*/ f1 1 2836"/>
                <a:gd name="f40" fmla="val f2"/>
                <a:gd name="f41" fmla="val f3"/>
                <a:gd name="f42" fmla="val f4"/>
                <a:gd name="f43" fmla="+- f42 0 f40"/>
                <a:gd name="f44" fmla="+- f41 0 f40"/>
                <a:gd name="f45" fmla="*/ f44 1 10461"/>
                <a:gd name="f46" fmla="*/ f43 1 2836"/>
                <a:gd name="f47" fmla="*/ f40 1 f45"/>
                <a:gd name="f48" fmla="*/ f41 1 f45"/>
                <a:gd name="f49" fmla="*/ f40 1 f46"/>
                <a:gd name="f50" fmla="*/ f42 1 f46"/>
                <a:gd name="f51" fmla="*/ f47 f38 1"/>
                <a:gd name="f52" fmla="*/ f48 f38 1"/>
                <a:gd name="f53" fmla="*/ f50 f39 1"/>
                <a:gd name="f54" fmla="*/ f49 f3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1" t="f54" r="f52" b="f53"/>
              <a:pathLst>
                <a:path w="10461" h="2836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lnTo>
                    <a:pt x="f11" y="f10"/>
                  </a:lnTo>
                  <a:cubicBezTo>
                    <a:pt x="f12" y="f10"/>
                    <a:pt x="f13" y="f14"/>
                    <a:pt x="f13" y="f15"/>
                  </a:cubicBezTo>
                  <a:lnTo>
                    <a:pt x="f13" y="f4"/>
                  </a:lnTo>
                  <a:lnTo>
                    <a:pt x="f16" y="f4"/>
                  </a:lnTo>
                  <a:lnTo>
                    <a:pt x="f16" y="f15"/>
                  </a:lnTo>
                  <a:lnTo>
                    <a:pt x="f17" y="f15"/>
                  </a:lnTo>
                  <a:cubicBezTo>
                    <a:pt x="f17" y="f18"/>
                    <a:pt x="f19" y="f10"/>
                    <a:pt x="f20" y="f10"/>
                  </a:cubicBezTo>
                  <a:lnTo>
                    <a:pt x="f21" y="f10"/>
                  </a:lnTo>
                  <a:lnTo>
                    <a:pt x="f21" y="f9"/>
                  </a:lnTo>
                  <a:cubicBezTo>
                    <a:pt x="f21" y="f8"/>
                    <a:pt x="f22" y="f2"/>
                    <a:pt x="f23" y="f2"/>
                  </a:cubicBezTo>
                  <a:cubicBezTo>
                    <a:pt x="f24" y="f2"/>
                    <a:pt x="f25" y="f8"/>
                    <a:pt x="f25" y="f9"/>
                  </a:cubicBezTo>
                  <a:lnTo>
                    <a:pt x="f25" y="f10"/>
                  </a:lnTo>
                  <a:lnTo>
                    <a:pt x="f26" y="f10"/>
                  </a:lnTo>
                  <a:lnTo>
                    <a:pt x="f26" y="f9"/>
                  </a:lnTo>
                  <a:cubicBezTo>
                    <a:pt x="f26" y="f8"/>
                    <a:pt x="f27" y="f2"/>
                    <a:pt x="f28" y="f2"/>
                  </a:cubicBezTo>
                  <a:cubicBezTo>
                    <a:pt x="f29" y="f2"/>
                    <a:pt x="f30" y="f8"/>
                    <a:pt x="f30" y="f9"/>
                  </a:cubicBezTo>
                  <a:lnTo>
                    <a:pt x="f30" y="f10"/>
                  </a:lnTo>
                  <a:lnTo>
                    <a:pt x="f31" y="f10"/>
                  </a:lnTo>
                  <a:lnTo>
                    <a:pt x="f31" y="f9"/>
                  </a:lnTo>
                  <a:cubicBezTo>
                    <a:pt x="f31" y="f8"/>
                    <a:pt x="f32" y="f2"/>
                    <a:pt x="f33" y="f2"/>
                  </a:cubicBezTo>
                  <a:cubicBezTo>
                    <a:pt x="f34" y="f2"/>
                    <a:pt x="f35" y="f8"/>
                    <a:pt x="f35" y="f9"/>
                  </a:cubicBezTo>
                  <a:lnTo>
                    <a:pt x="f35" y="f10"/>
                  </a:lnTo>
                  <a:lnTo>
                    <a:pt x="f36" y="f10"/>
                  </a:lnTo>
                  <a:lnTo>
                    <a:pt x="f36" y="f9"/>
                  </a:lnTo>
                  <a:cubicBezTo>
                    <a:pt x="f36" y="f8"/>
                    <a:pt x="f37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38" name="Google Shape;10483;p74">
            <a:extLst>
              <a:ext uri="{FF2B5EF4-FFF2-40B4-BE49-F238E27FC236}">
                <a16:creationId xmlns:a16="http://schemas.microsoft.com/office/drawing/2014/main" id="{BF949FEA-91C1-D8AA-57A1-6CC3EBB2D139}"/>
              </a:ext>
            </a:extLst>
          </p:cNvPr>
          <p:cNvGrpSpPr/>
          <p:nvPr/>
        </p:nvGrpSpPr>
        <p:grpSpPr>
          <a:xfrm>
            <a:off x="6489909" y="3535909"/>
            <a:ext cx="340046" cy="360374"/>
            <a:chOff x="7861508" y="3405280"/>
            <a:chExt cx="340046" cy="360374"/>
          </a:xfrm>
          <a:solidFill>
            <a:schemeClr val="bg2"/>
          </a:solidFill>
        </p:grpSpPr>
        <p:sp>
          <p:nvSpPr>
            <p:cNvPr id="139" name="Google Shape;10484;p74">
              <a:extLst>
                <a:ext uri="{FF2B5EF4-FFF2-40B4-BE49-F238E27FC236}">
                  <a16:creationId xmlns:a16="http://schemas.microsoft.com/office/drawing/2014/main" id="{A54CA10C-0CBC-3DBB-74F4-235018CF8665}"/>
                </a:ext>
              </a:extLst>
            </p:cNvPr>
            <p:cNvSpPr/>
            <p:nvPr/>
          </p:nvSpPr>
          <p:spPr>
            <a:xfrm>
              <a:off x="8052654" y="3607966"/>
              <a:ext cx="148900" cy="15768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4853"/>
                <a:gd name="f5" fmla="val 2426"/>
                <a:gd name="f6" fmla="val 662"/>
                <a:gd name="f7" fmla="val 2646"/>
                <a:gd name="f8" fmla="val 2804"/>
                <a:gd name="f9" fmla="val 819"/>
                <a:gd name="f10" fmla="val 1008"/>
                <a:gd name="f11" fmla="val 1197"/>
                <a:gd name="f12" fmla="val 1355"/>
                <a:gd name="f13" fmla="val 2237"/>
                <a:gd name="f14" fmla="val 2079"/>
                <a:gd name="f15" fmla="val 1670"/>
                <a:gd name="f16" fmla="val 1828"/>
                <a:gd name="f17" fmla="val 2048"/>
                <a:gd name="f18" fmla="val 3781"/>
                <a:gd name="f19" fmla="val 3970"/>
                <a:gd name="f20" fmla="val 4127"/>
                <a:gd name="f21" fmla="val 1103"/>
                <a:gd name="f22" fmla="val 3749"/>
                <a:gd name="f23" fmla="val 4852"/>
                <a:gd name="f24" fmla="val 4883"/>
                <a:gd name="f25" fmla="val 1040"/>
                <a:gd name="f26" fmla="*/ f0 1 4884"/>
                <a:gd name="f27" fmla="*/ f1 1 4853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4884"/>
                <a:gd name="f34" fmla="*/ f31 1 4853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4884" h="4853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4" y="f9"/>
                    <a:pt x="f13" y="f6"/>
                    <a:pt x="f5" y="f6"/>
                  </a:cubicBezTo>
                  <a:close/>
                  <a:moveTo>
                    <a:pt x="f5" y="f15"/>
                  </a:moveTo>
                  <a:cubicBezTo>
                    <a:pt x="f7" y="f15"/>
                    <a:pt x="f8" y="f16"/>
                    <a:pt x="f8" y="f17"/>
                  </a:cubicBezTo>
                  <a:lnTo>
                    <a:pt x="f8" y="f18"/>
                  </a:lnTo>
                  <a:cubicBezTo>
                    <a:pt x="f8" y="f19"/>
                    <a:pt x="f7" y="f20"/>
                    <a:pt x="f5" y="f20"/>
                  </a:cubicBezTo>
                  <a:cubicBezTo>
                    <a:pt x="f13" y="f20"/>
                    <a:pt x="f14" y="f19"/>
                    <a:pt x="f14" y="f18"/>
                  </a:cubicBezTo>
                  <a:lnTo>
                    <a:pt x="f14" y="f17"/>
                  </a:lnTo>
                  <a:cubicBezTo>
                    <a:pt x="f14" y="f16"/>
                    <a:pt x="f13" y="f15"/>
                    <a:pt x="f5" y="f15"/>
                  </a:cubicBezTo>
                  <a:close/>
                  <a:moveTo>
                    <a:pt x="f5" y="f2"/>
                  </a:moveTo>
                  <a:cubicBezTo>
                    <a:pt x="f21" y="f2"/>
                    <a:pt x="f2" y="f21"/>
                    <a:pt x="f2" y="f5"/>
                  </a:cubicBezTo>
                  <a:cubicBezTo>
                    <a:pt x="f2" y="f22"/>
                    <a:pt x="f21" y="f23"/>
                    <a:pt x="f5" y="f23"/>
                  </a:cubicBezTo>
                  <a:cubicBezTo>
                    <a:pt x="f18" y="f23"/>
                    <a:pt x="f24" y="f22"/>
                    <a:pt x="f24" y="f5"/>
                  </a:cubicBezTo>
                  <a:cubicBezTo>
                    <a:pt x="f24" y="f25"/>
                    <a:pt x="f1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0" name="Google Shape;10485;p74">
              <a:extLst>
                <a:ext uri="{FF2B5EF4-FFF2-40B4-BE49-F238E27FC236}">
                  <a16:creationId xmlns:a16="http://schemas.microsoft.com/office/drawing/2014/main" id="{32BECAAD-073E-B19E-72C0-93CA2079CAAE}"/>
                </a:ext>
              </a:extLst>
            </p:cNvPr>
            <p:cNvSpPr/>
            <p:nvPr/>
          </p:nvSpPr>
          <p:spPr>
            <a:xfrm>
              <a:off x="7861508" y="3483068"/>
              <a:ext cx="43260" cy="28154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8665"/>
                <a:gd name="f5" fmla="val 32"/>
                <a:gd name="f6" fmla="val 1"/>
                <a:gd name="f7" fmla="val 7310"/>
                <a:gd name="f8" fmla="val 8034"/>
                <a:gd name="f9" fmla="val 631"/>
                <a:gd name="f10" fmla="val 1418"/>
                <a:gd name="f11" fmla="val 347"/>
                <a:gd name="f12" fmla="val 1072"/>
                <a:gd name="f13" fmla="val 662"/>
                <a:gd name="f14" fmla="val 316"/>
                <a:gd name="f15" fmla="val 253"/>
                <a:gd name="f16" fmla="*/ f0 1 1419"/>
                <a:gd name="f17" fmla="*/ f1 1 8665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1419"/>
                <a:gd name="f24" fmla="*/ f21 1 8665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1419" h="8665">
                  <a:moveTo>
                    <a:pt x="f5" y="f6"/>
                  </a:moveTo>
                  <a:lnTo>
                    <a:pt x="f5" y="f7"/>
                  </a:lnTo>
                  <a:cubicBezTo>
                    <a:pt x="f6" y="f8"/>
                    <a:pt x="f9" y="f4"/>
                    <a:pt x="f10" y="f4"/>
                  </a:cubicBezTo>
                  <a:lnTo>
                    <a:pt x="f10" y="f11"/>
                  </a:lnTo>
                  <a:lnTo>
                    <a:pt x="f12" y="f11"/>
                  </a:lnTo>
                  <a:cubicBezTo>
                    <a:pt x="f13" y="f11"/>
                    <a:pt x="f14" y="f15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1" name="Google Shape;10486;p74">
              <a:extLst>
                <a:ext uri="{FF2B5EF4-FFF2-40B4-BE49-F238E27FC236}">
                  <a16:creationId xmlns:a16="http://schemas.microsoft.com/office/drawing/2014/main" id="{073CAB64-A26B-3024-689D-5315C3B91F9D}"/>
                </a:ext>
              </a:extLst>
            </p:cNvPr>
            <p:cNvSpPr/>
            <p:nvPr/>
          </p:nvSpPr>
          <p:spPr>
            <a:xfrm>
              <a:off x="7924885" y="3494343"/>
              <a:ext cx="213283" cy="2702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96"/>
                <a:gd name="f4" fmla="val 8318"/>
                <a:gd name="f5" fmla="val 5262"/>
                <a:gd name="f6" fmla="val 693"/>
                <a:gd name="f7" fmla="val 5451"/>
                <a:gd name="f8" fmla="val 5609"/>
                <a:gd name="f9" fmla="val 851"/>
                <a:gd name="f10" fmla="val 1040"/>
                <a:gd name="f11" fmla="val 1229"/>
                <a:gd name="f12" fmla="val 1386"/>
                <a:gd name="f13" fmla="val 1072"/>
                <a:gd name="f14" fmla="val 883"/>
                <a:gd name="f15" fmla="val 726"/>
                <a:gd name="f16" fmla="val 2080"/>
                <a:gd name="f17" fmla="val 2237"/>
                <a:gd name="f18" fmla="val 2426"/>
                <a:gd name="f19" fmla="val 2615"/>
                <a:gd name="f20" fmla="val 2773"/>
                <a:gd name="f21" fmla="val 1"/>
                <a:gd name="f22" fmla="val 4695"/>
                <a:gd name="f23" fmla="val 4002"/>
                <a:gd name="f24" fmla="val 7750"/>
                <a:gd name="f25" fmla="val 3498"/>
                <a:gd name="f26" fmla="val 6868"/>
                <a:gd name="f27" fmla="val 5892"/>
                <a:gd name="f28" fmla="val 5766"/>
                <a:gd name="f29" fmla="val 3561"/>
                <a:gd name="f30" fmla="val 5640"/>
                <a:gd name="f31" fmla="val 5545"/>
                <a:gd name="f32" fmla="val 5388"/>
                <a:gd name="f33" fmla="val 5167"/>
                <a:gd name="f34" fmla="val 3812"/>
                <a:gd name="f35" fmla="val 3592"/>
                <a:gd name="f36" fmla="val 3434"/>
                <a:gd name="f37" fmla="val 5199"/>
                <a:gd name="f38" fmla="val 3056"/>
                <a:gd name="f39" fmla="val 5861"/>
                <a:gd name="f40" fmla="val 6617"/>
                <a:gd name="f41" fmla="val 6743"/>
                <a:gd name="f42" fmla="val 6869"/>
                <a:gd name="f43" fmla="val 2804"/>
                <a:gd name="f44" fmla="val 6995"/>
                <a:gd name="f45" fmla="*/ f0 1 6996"/>
                <a:gd name="f46" fmla="*/ f1 1 8318"/>
                <a:gd name="f47" fmla="val f2"/>
                <a:gd name="f48" fmla="val f3"/>
                <a:gd name="f49" fmla="val f4"/>
                <a:gd name="f50" fmla="+- f49 0 f47"/>
                <a:gd name="f51" fmla="+- f48 0 f47"/>
                <a:gd name="f52" fmla="*/ f51 1 6996"/>
                <a:gd name="f53" fmla="*/ f50 1 8318"/>
                <a:gd name="f54" fmla="*/ f47 1 f52"/>
                <a:gd name="f55" fmla="*/ f48 1 f52"/>
                <a:gd name="f56" fmla="*/ f47 1 f53"/>
                <a:gd name="f57" fmla="*/ f49 1 f53"/>
                <a:gd name="f58" fmla="*/ f54 f45 1"/>
                <a:gd name="f59" fmla="*/ f55 f45 1"/>
                <a:gd name="f60" fmla="*/ f57 f46 1"/>
                <a:gd name="f61" fmla="*/ f56 f4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8" t="f61" r="f59" b="f60"/>
              <a:pathLst>
                <a:path w="6996" h="831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5" y="f16"/>
                  </a:moveTo>
                  <a:cubicBezTo>
                    <a:pt x="f7" y="f16"/>
                    <a:pt x="f8" y="f17"/>
                    <a:pt x="f8" y="f18"/>
                  </a:cubicBezTo>
                  <a:cubicBezTo>
                    <a:pt x="f8" y="f19"/>
                    <a:pt x="f7" y="f20"/>
                    <a:pt x="f5" y="f20"/>
                  </a:cubicBezTo>
                  <a:lnTo>
                    <a:pt x="f13" y="f20"/>
                  </a:lnTo>
                  <a:cubicBezTo>
                    <a:pt x="f14" y="f20"/>
                    <a:pt x="f15" y="f19"/>
                    <a:pt x="f15" y="f18"/>
                  </a:cubicBezTo>
                  <a:cubicBezTo>
                    <a:pt x="f15" y="f17"/>
                    <a:pt x="f14" y="f16"/>
                    <a:pt x="f13" y="f16"/>
                  </a:cubicBezTo>
                  <a:close/>
                  <a:moveTo>
                    <a:pt x="f21" y="f2"/>
                  </a:moveTo>
                  <a:lnTo>
                    <a:pt x="f21" y="f4"/>
                  </a:lnTo>
                  <a:lnTo>
                    <a:pt x="f22" y="f4"/>
                  </a:lnTo>
                  <a:cubicBezTo>
                    <a:pt x="f23" y="f24"/>
                    <a:pt x="f25" y="f26"/>
                    <a:pt x="f25" y="f27"/>
                  </a:cubicBezTo>
                  <a:cubicBezTo>
                    <a:pt x="f25" y="f28"/>
                    <a:pt x="f29" y="f30"/>
                    <a:pt x="f29" y="f31"/>
                  </a:cubicBezTo>
                  <a:lnTo>
                    <a:pt x="f13" y="f31"/>
                  </a:lnTo>
                  <a:cubicBezTo>
                    <a:pt x="f14" y="f31"/>
                    <a:pt x="f15" y="f32"/>
                    <a:pt x="f15" y="f33"/>
                  </a:cubicBezTo>
                  <a:lnTo>
                    <a:pt x="f15" y="f34"/>
                  </a:lnTo>
                  <a:cubicBezTo>
                    <a:pt x="f15" y="f35"/>
                    <a:pt x="f14" y="f36"/>
                    <a:pt x="f13" y="f36"/>
                  </a:cubicBezTo>
                  <a:lnTo>
                    <a:pt x="f22" y="f36"/>
                  </a:lnTo>
                  <a:cubicBezTo>
                    <a:pt x="f37" y="f38"/>
                    <a:pt x="f39" y="f20"/>
                    <a:pt x="f40" y="f20"/>
                  </a:cubicBezTo>
                  <a:cubicBezTo>
                    <a:pt x="f41" y="f20"/>
                    <a:pt x="f42" y="f43"/>
                    <a:pt x="f44" y="f43"/>
                  </a:cubicBezTo>
                  <a:lnTo>
                    <a:pt x="f44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2" name="Google Shape;10487;p74">
              <a:extLst>
                <a:ext uri="{FF2B5EF4-FFF2-40B4-BE49-F238E27FC236}">
                  <a16:creationId xmlns:a16="http://schemas.microsoft.com/office/drawing/2014/main" id="{DCEC581C-DB63-5E11-D5C0-AB6458A78132}"/>
                </a:ext>
              </a:extLst>
            </p:cNvPr>
            <p:cNvSpPr/>
            <p:nvPr/>
          </p:nvSpPr>
          <p:spPr>
            <a:xfrm>
              <a:off x="7968118" y="3629445"/>
              <a:ext cx="80732" cy="225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648"/>
                <a:gd name="f4" fmla="val 694"/>
                <a:gd name="f5" fmla="val 1"/>
                <a:gd name="f6" fmla="val 2301"/>
                <a:gd name="f7" fmla="val 2364"/>
                <a:gd name="f8" fmla="val 473"/>
                <a:gd name="f9" fmla="val 2490"/>
                <a:gd name="f10" fmla="val 221"/>
                <a:gd name="f11" fmla="val 2647"/>
                <a:gd name="f12" fmla="*/ f0 1 2648"/>
                <a:gd name="f13" fmla="*/ f1 1 694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2648"/>
                <a:gd name="f20" fmla="*/ f17 1 694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2648" h="694">
                  <a:moveTo>
                    <a:pt x="f5" y="f5"/>
                  </a:moveTo>
                  <a:lnTo>
                    <a:pt x="f5" y="f4"/>
                  </a:lnTo>
                  <a:lnTo>
                    <a:pt x="f6" y="f4"/>
                  </a:lnTo>
                  <a:cubicBezTo>
                    <a:pt x="f7" y="f8"/>
                    <a:pt x="f9" y="f10"/>
                    <a:pt x="f11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3" name="Google Shape;10488;p74">
              <a:extLst>
                <a:ext uri="{FF2B5EF4-FFF2-40B4-BE49-F238E27FC236}">
                  <a16:creationId xmlns:a16="http://schemas.microsoft.com/office/drawing/2014/main" id="{D3EAB5A0-822E-C73A-B946-257B9487428A}"/>
                </a:ext>
              </a:extLst>
            </p:cNvPr>
            <p:cNvSpPr/>
            <p:nvPr/>
          </p:nvSpPr>
          <p:spPr>
            <a:xfrm>
              <a:off x="7861508" y="3405280"/>
              <a:ext cx="275691" cy="6657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043"/>
                <a:gd name="f4" fmla="val 2049"/>
                <a:gd name="f5" fmla="val 1072"/>
                <a:gd name="f6" fmla="val 473"/>
                <a:gd name="f7" fmla="val 32"/>
                <a:gd name="f8" fmla="val 1040"/>
                <a:gd name="f9" fmla="val 1"/>
                <a:gd name="f10" fmla="val 1576"/>
                <a:gd name="f11" fmla="val 2048"/>
                <a:gd name="f12" fmla="val 8475"/>
                <a:gd name="f13" fmla="val 8034"/>
                <a:gd name="f14" fmla="val 441"/>
                <a:gd name="f15" fmla="val 8507"/>
                <a:gd name="f16" fmla="*/ f0 1 9043"/>
                <a:gd name="f17" fmla="*/ f1 1 2049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9043"/>
                <a:gd name="f24" fmla="*/ f21 1 2049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9043" h="2049">
                  <a:moveTo>
                    <a:pt x="f5" y="f2"/>
                  </a:moveTo>
                  <a:cubicBezTo>
                    <a:pt x="f6" y="f2"/>
                    <a:pt x="f7" y="f6"/>
                    <a:pt x="f7" y="f8"/>
                  </a:cubicBezTo>
                  <a:cubicBezTo>
                    <a:pt x="f9" y="f10"/>
                    <a:pt x="f6" y="f11"/>
                    <a:pt x="f5" y="f11"/>
                  </a:cubicBezTo>
                  <a:lnTo>
                    <a:pt x="f3" y="f11"/>
                  </a:lnTo>
                  <a:cubicBezTo>
                    <a:pt x="f12" y="f11"/>
                    <a:pt x="f13" y="f10"/>
                    <a:pt x="f13" y="f8"/>
                  </a:cubicBezTo>
                  <a:cubicBezTo>
                    <a:pt x="f13" y="f14"/>
                    <a:pt x="f15" y="f2"/>
                    <a:pt x="f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44" name="Google Shape;10497;p74">
            <a:extLst>
              <a:ext uri="{FF2B5EF4-FFF2-40B4-BE49-F238E27FC236}">
                <a16:creationId xmlns:a16="http://schemas.microsoft.com/office/drawing/2014/main" id="{F52ADBB8-D28E-A6AC-88F6-B9DB9CB72F6B}"/>
              </a:ext>
            </a:extLst>
          </p:cNvPr>
          <p:cNvGrpSpPr/>
          <p:nvPr/>
        </p:nvGrpSpPr>
        <p:grpSpPr>
          <a:xfrm>
            <a:off x="6408984" y="2085204"/>
            <a:ext cx="472799" cy="502554"/>
            <a:chOff x="7780583" y="1954575"/>
            <a:chExt cx="472799" cy="502554"/>
          </a:xfrm>
          <a:solidFill>
            <a:schemeClr val="bg2"/>
          </a:solidFill>
        </p:grpSpPr>
        <p:sp>
          <p:nvSpPr>
            <p:cNvPr id="145" name="Google Shape;10498;p74">
              <a:extLst>
                <a:ext uri="{FF2B5EF4-FFF2-40B4-BE49-F238E27FC236}">
                  <a16:creationId xmlns:a16="http://schemas.microsoft.com/office/drawing/2014/main" id="{E07A5D15-6D7D-4806-3EE4-E9C187EBB32A}"/>
                </a:ext>
              </a:extLst>
            </p:cNvPr>
            <p:cNvSpPr/>
            <p:nvPr/>
          </p:nvSpPr>
          <p:spPr>
            <a:xfrm>
              <a:off x="7946117" y="1954575"/>
              <a:ext cx="137955" cy="14702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6"/>
                <a:gd name="f4" fmla="val 1733"/>
                <a:gd name="f5" fmla="val 788"/>
                <a:gd name="f6" fmla="val 2678"/>
                <a:gd name="f7" fmla="*/ f0 1 3466"/>
                <a:gd name="f8" fmla="*/ f1 1 3466"/>
                <a:gd name="f9" fmla="val f2"/>
                <a:gd name="f10" fmla="val f3"/>
                <a:gd name="f11" fmla="+- f10 0 f9"/>
                <a:gd name="f12" fmla="*/ f11 1 3466"/>
                <a:gd name="f13" fmla="*/ f9 1 f12"/>
                <a:gd name="f14" fmla="*/ f10 1 f12"/>
                <a:gd name="f15" fmla="*/ f13 f7 1"/>
                <a:gd name="f16" fmla="*/ f14 f7 1"/>
                <a:gd name="f17" fmla="*/ f14 f8 1"/>
                <a:gd name="f18" fmla="*/ f13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5" t="f18" r="f16" b="f17"/>
              <a:pathLst>
                <a:path w="3466" h="3466">
                  <a:moveTo>
                    <a:pt x="f4" y="f2"/>
                  </a:moveTo>
                  <a:cubicBezTo>
                    <a:pt x="f5" y="f2"/>
                    <a:pt x="f2" y="f5"/>
                    <a:pt x="f2" y="f4"/>
                  </a:cubicBezTo>
                  <a:cubicBezTo>
                    <a:pt x="f2" y="f6"/>
                    <a:pt x="f5" y="f3"/>
                    <a:pt x="f4" y="f3"/>
                  </a:cubicBezTo>
                  <a:cubicBezTo>
                    <a:pt x="f6" y="f3"/>
                    <a:pt x="f3" y="f6"/>
                    <a:pt x="f3" y="f4"/>
                  </a:cubicBezTo>
                  <a:cubicBezTo>
                    <a:pt x="f3" y="f5"/>
                    <a:pt x="f6" y="f2"/>
                    <a:pt x="f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6" name="Google Shape;10499;p74">
              <a:extLst>
                <a:ext uri="{FF2B5EF4-FFF2-40B4-BE49-F238E27FC236}">
                  <a16:creationId xmlns:a16="http://schemas.microsoft.com/office/drawing/2014/main" id="{5E02CAA3-1B00-C806-140E-23A47146FF39}"/>
                </a:ext>
              </a:extLst>
            </p:cNvPr>
            <p:cNvSpPr/>
            <p:nvPr/>
          </p:nvSpPr>
          <p:spPr>
            <a:xfrm>
              <a:off x="7780583" y="2248591"/>
              <a:ext cx="472799" cy="20853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879"/>
                <a:gd name="f4" fmla="val 4916"/>
                <a:gd name="f5" fmla="val 694"/>
                <a:gd name="f6" fmla="val 316"/>
                <a:gd name="f7" fmla="val 1"/>
                <a:gd name="f8" fmla="val 315"/>
                <a:gd name="f9" fmla="val 693"/>
                <a:gd name="f10" fmla="val 1103"/>
                <a:gd name="f11" fmla="val 1418"/>
                <a:gd name="f12" fmla="val 4569"/>
                <a:gd name="f13" fmla="val 4758"/>
                <a:gd name="f14" fmla="val 851"/>
                <a:gd name="f15" fmla="val 4915"/>
                <a:gd name="f16" fmla="val 1040"/>
                <a:gd name="f17" fmla="val 10807"/>
                <a:gd name="f18" fmla="val 11028"/>
                <a:gd name="f19" fmla="val 11185"/>
                <a:gd name="f20" fmla="val 11563"/>
                <a:gd name="f21" fmla="val 11878"/>
                <a:gd name="f22" fmla="val 11815"/>
                <a:gd name="f23" fmla="val 11500"/>
                <a:gd name="f24" fmla="val 11122"/>
                <a:gd name="f25" fmla="*/ f0 1 11879"/>
                <a:gd name="f26" fmla="*/ f1 1 4916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11879"/>
                <a:gd name="f33" fmla="*/ f30 1 4916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11879" h="4916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6" y="f11"/>
                    <a:pt x="f5" y="f11"/>
                  </a:cubicBezTo>
                  <a:lnTo>
                    <a:pt x="f5" y="f12"/>
                  </a:lnTo>
                  <a:cubicBezTo>
                    <a:pt x="f5" y="f13"/>
                    <a:pt x="f14" y="f15"/>
                    <a:pt x="f16" y="f15"/>
                  </a:cubicBezTo>
                  <a:lnTo>
                    <a:pt x="f17" y="f15"/>
                  </a:lnTo>
                  <a:cubicBezTo>
                    <a:pt x="f18" y="f15"/>
                    <a:pt x="f19" y="f13"/>
                    <a:pt x="f19" y="f12"/>
                  </a:cubicBezTo>
                  <a:lnTo>
                    <a:pt x="f19" y="f11"/>
                  </a:lnTo>
                  <a:cubicBezTo>
                    <a:pt x="f20" y="f11"/>
                    <a:pt x="f21" y="f10"/>
                    <a:pt x="f21" y="f9"/>
                  </a:cubicBezTo>
                  <a:cubicBezTo>
                    <a:pt x="f22" y="f8"/>
                    <a:pt x="f23" y="f2"/>
                    <a:pt x="f2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7" name="Google Shape;10500;p74">
              <a:extLst>
                <a:ext uri="{FF2B5EF4-FFF2-40B4-BE49-F238E27FC236}">
                  <a16:creationId xmlns:a16="http://schemas.microsoft.com/office/drawing/2014/main" id="{AD1722B8-1C43-E283-3879-ABB17079C07A}"/>
                </a:ext>
              </a:extLst>
            </p:cNvPr>
            <p:cNvSpPr/>
            <p:nvPr/>
          </p:nvSpPr>
          <p:spPr>
            <a:xfrm>
              <a:off x="8102864" y="2014734"/>
              <a:ext cx="119164" cy="20582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994"/>
                <a:gd name="f4" fmla="val 4852"/>
                <a:gd name="f5" fmla="val 190"/>
                <a:gd name="f6" fmla="val 126"/>
                <a:gd name="f7" fmla="val 253"/>
                <a:gd name="f8" fmla="val 221"/>
                <a:gd name="f9" fmla="val 347"/>
                <a:gd name="f10" fmla="val 693"/>
                <a:gd name="f11" fmla="val 158"/>
                <a:gd name="f12" fmla="val 1071"/>
                <a:gd name="f13" fmla="val 1"/>
                <a:gd name="f14" fmla="val 1386"/>
                <a:gd name="f15" fmla="val 977"/>
                <a:gd name="f16" fmla="val 2079"/>
                <a:gd name="f17" fmla="val 1607"/>
                <a:gd name="f18" fmla="val 3182"/>
                <a:gd name="f19" fmla="val 4474"/>
                <a:gd name="f20" fmla="val 2489"/>
                <a:gd name="f21" fmla="val 756"/>
                <a:gd name="f22" fmla="val 2363"/>
                <a:gd name="f23" fmla="val 315"/>
                <a:gd name="f24" fmla="val 1922"/>
                <a:gd name="f25" fmla="val 1450"/>
                <a:gd name="f26" fmla="*/ f0 1 2994"/>
                <a:gd name="f27" fmla="*/ f1 1 4852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2994"/>
                <a:gd name="f34" fmla="*/ f31 1 4852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2994" h="4852">
                  <a:moveTo>
                    <a:pt x="f5" y="f2"/>
                  </a:moveTo>
                  <a:cubicBezTo>
                    <a:pt x="f5" y="f6"/>
                    <a:pt x="f7" y="f8"/>
                    <a:pt x="f7" y="f9"/>
                  </a:cubicBezTo>
                  <a:cubicBezTo>
                    <a:pt x="f7" y="f10"/>
                    <a:pt x="f11" y="f12"/>
                    <a:pt x="f13" y="f14"/>
                  </a:cubicBezTo>
                  <a:cubicBezTo>
                    <a:pt x="f15" y="f16"/>
                    <a:pt x="f17" y="f18"/>
                    <a:pt x="f17" y="f19"/>
                  </a:cubicBezTo>
                  <a:lnTo>
                    <a:pt x="f17" y="f4"/>
                  </a:lnTo>
                  <a:lnTo>
                    <a:pt x="f3" y="f4"/>
                  </a:lnTo>
                  <a:lnTo>
                    <a:pt x="f20" y="f21"/>
                  </a:lnTo>
                  <a:cubicBezTo>
                    <a:pt x="f22" y="f23"/>
                    <a:pt x="f24" y="f2"/>
                    <a:pt x="f2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8" name="Google Shape;10501;p74">
              <a:extLst>
                <a:ext uri="{FF2B5EF4-FFF2-40B4-BE49-F238E27FC236}">
                  <a16:creationId xmlns:a16="http://schemas.microsoft.com/office/drawing/2014/main" id="{FE8E4CF8-0731-F02B-5530-A84A398EEEBE}"/>
                </a:ext>
              </a:extLst>
            </p:cNvPr>
            <p:cNvSpPr/>
            <p:nvPr/>
          </p:nvSpPr>
          <p:spPr>
            <a:xfrm>
              <a:off x="7808171" y="2014734"/>
              <a:ext cx="119164" cy="20582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994"/>
                <a:gd name="f4" fmla="val 4852"/>
                <a:gd name="f5" fmla="val 1545"/>
                <a:gd name="f6" fmla="val 1072"/>
                <a:gd name="f7" fmla="val 663"/>
                <a:gd name="f8" fmla="val 315"/>
                <a:gd name="f9" fmla="val 505"/>
                <a:gd name="f10" fmla="val 788"/>
                <a:gd name="f11" fmla="val 1"/>
                <a:gd name="f12" fmla="val 1356"/>
                <a:gd name="f13" fmla="val 4474"/>
                <a:gd name="f14" fmla="val 1387"/>
                <a:gd name="f15" fmla="val 3182"/>
                <a:gd name="f16" fmla="val 2017"/>
                <a:gd name="f17" fmla="val 2048"/>
                <a:gd name="f18" fmla="val 1386"/>
                <a:gd name="f19" fmla="val 2836"/>
                <a:gd name="f20" fmla="val 1071"/>
                <a:gd name="f21" fmla="val 2773"/>
                <a:gd name="f22" fmla="val 693"/>
                <a:gd name="f23" fmla="val 347"/>
                <a:gd name="f24" fmla="val 221"/>
                <a:gd name="f25" fmla="val 95"/>
                <a:gd name="f26" fmla="val 2805"/>
                <a:gd name="f27" fmla="*/ f0 1 2994"/>
                <a:gd name="f28" fmla="*/ f1 1 4852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2994"/>
                <a:gd name="f35" fmla="*/ f32 1 4852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2994" h="4852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4"/>
                  </a:lnTo>
                  <a:lnTo>
                    <a:pt x="f12" y="f4"/>
                  </a:lnTo>
                  <a:lnTo>
                    <a:pt x="f12" y="f13"/>
                  </a:lnTo>
                  <a:lnTo>
                    <a:pt x="f14" y="f13"/>
                  </a:lnTo>
                  <a:cubicBezTo>
                    <a:pt x="f14" y="f15"/>
                    <a:pt x="f16" y="f17"/>
                    <a:pt x="f3" y="f18"/>
                  </a:cubicBezTo>
                  <a:cubicBezTo>
                    <a:pt x="f19" y="f20"/>
                    <a:pt x="f21" y="f22"/>
                    <a:pt x="f21" y="f23"/>
                  </a:cubicBezTo>
                  <a:cubicBezTo>
                    <a:pt x="f21" y="f24"/>
                    <a:pt x="f21" y="f25"/>
                    <a:pt x="f2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9" name="Google Shape;10502;p74">
              <a:extLst>
                <a:ext uri="{FF2B5EF4-FFF2-40B4-BE49-F238E27FC236}">
                  <a16:creationId xmlns:a16="http://schemas.microsoft.com/office/drawing/2014/main" id="{CFDB21B6-42E0-E5C1-DC91-B6365D31C762}"/>
                </a:ext>
              </a:extLst>
            </p:cNvPr>
            <p:cNvSpPr/>
            <p:nvPr/>
          </p:nvSpPr>
          <p:spPr>
            <a:xfrm>
              <a:off x="8026365" y="2096216"/>
              <a:ext cx="112919" cy="12034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37"/>
                <a:gd name="f4" fmla="val 1482"/>
                <a:gd name="f5" fmla="val 1"/>
                <a:gd name="f6" fmla="val 1450"/>
                <a:gd name="f7" fmla="val 32"/>
                <a:gd name="f8" fmla="val 1418"/>
                <a:gd name="f9" fmla="val 64"/>
                <a:gd name="f10" fmla="val 1324"/>
                <a:gd name="f11" fmla="val 127"/>
                <a:gd name="f12" fmla="val 190"/>
                <a:gd name="f13" fmla="val 1292"/>
                <a:gd name="f14" fmla="val 253"/>
                <a:gd name="f15" fmla="val 1261"/>
                <a:gd name="f16" fmla="val 284"/>
                <a:gd name="f17" fmla="val 1923"/>
                <a:gd name="f18" fmla="val 2836"/>
                <a:gd name="f19" fmla="val 2742"/>
                <a:gd name="f20" fmla="val 2553"/>
                <a:gd name="f21" fmla="val 1513"/>
                <a:gd name="f22" fmla="val 2332"/>
                <a:gd name="f23" fmla="val 599"/>
                <a:gd name="f24" fmla="*/ f0 1 2837"/>
                <a:gd name="f25" fmla="*/ f1 1 2837"/>
                <a:gd name="f26" fmla="val f2"/>
                <a:gd name="f27" fmla="val f3"/>
                <a:gd name="f28" fmla="+- f27 0 f26"/>
                <a:gd name="f29" fmla="*/ f28 1 2837"/>
                <a:gd name="f30" fmla="*/ f26 1 f29"/>
                <a:gd name="f31" fmla="*/ f27 1 f29"/>
                <a:gd name="f32" fmla="*/ f30 f24 1"/>
                <a:gd name="f33" fmla="*/ f31 f24 1"/>
                <a:gd name="f34" fmla="*/ f31 f25 1"/>
                <a:gd name="f35" fmla="*/ f30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837" h="2837">
                  <a:moveTo>
                    <a:pt x="f4" y="f5"/>
                  </a:moveTo>
                  <a:cubicBezTo>
                    <a:pt x="f6" y="f7"/>
                    <a:pt x="f8" y="f9"/>
                    <a:pt x="f10" y="f11"/>
                  </a:cubicBezTo>
                  <a:cubicBezTo>
                    <a:pt x="f10" y="f12"/>
                    <a:pt x="f13" y="f14"/>
                    <a:pt x="f15" y="f16"/>
                  </a:cubicBezTo>
                  <a:lnTo>
                    <a:pt x="f5" y="f17"/>
                  </a:lnTo>
                  <a:lnTo>
                    <a:pt x="f5" y="f18"/>
                  </a:lnTo>
                  <a:lnTo>
                    <a:pt x="f19" y="f18"/>
                  </a:lnTo>
                  <a:lnTo>
                    <a:pt x="f19" y="f20"/>
                  </a:lnTo>
                  <a:lnTo>
                    <a:pt x="f18" y="f20"/>
                  </a:lnTo>
                  <a:cubicBezTo>
                    <a:pt x="f18" y="f21"/>
                    <a:pt x="f22" y="f23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0" name="Google Shape;10503;p74">
              <a:extLst>
                <a:ext uri="{FF2B5EF4-FFF2-40B4-BE49-F238E27FC236}">
                  <a16:creationId xmlns:a16="http://schemas.microsoft.com/office/drawing/2014/main" id="{E1C28A8E-7C79-33D8-985A-ADD0814056FE}"/>
                </a:ext>
              </a:extLst>
            </p:cNvPr>
            <p:cNvSpPr/>
            <p:nvPr/>
          </p:nvSpPr>
          <p:spPr>
            <a:xfrm>
              <a:off x="7888446" y="2097578"/>
              <a:ext cx="112873" cy="12433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36"/>
                <a:gd name="f4" fmla="val 2931"/>
                <a:gd name="f5" fmla="val 1323"/>
                <a:gd name="f6" fmla="val 536"/>
                <a:gd name="f7" fmla="val 567"/>
                <a:gd name="f8" fmla="val 1513"/>
                <a:gd name="f9" fmla="val 2584"/>
                <a:gd name="f10" fmla="val 2930"/>
                <a:gd name="f11" fmla="val 2741"/>
                <a:gd name="f12" fmla="val 1922"/>
                <a:gd name="f13" fmla="val 1575"/>
                <a:gd name="f14" fmla="val 284"/>
                <a:gd name="f15" fmla="val 1512"/>
                <a:gd name="f16" fmla="val 252"/>
                <a:gd name="f17" fmla="val 158"/>
                <a:gd name="f18" fmla="val 1481"/>
                <a:gd name="f19" fmla="val 126"/>
                <a:gd name="f20" fmla="val 1449"/>
                <a:gd name="f21" fmla="val 95"/>
                <a:gd name="f22" fmla="val 1355"/>
                <a:gd name="f23" fmla="val 63"/>
                <a:gd name="f24" fmla="*/ f0 1 2836"/>
                <a:gd name="f25" fmla="*/ f1 1 2931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2836"/>
                <a:gd name="f32" fmla="*/ f29 1 2931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2836" h="2931">
                  <a:moveTo>
                    <a:pt x="f5" y="f2"/>
                  </a:moveTo>
                  <a:cubicBezTo>
                    <a:pt x="f6" y="f7"/>
                    <a:pt x="f2" y="f8"/>
                    <a:pt x="f2" y="f9"/>
                  </a:cubicBezTo>
                  <a:lnTo>
                    <a:pt x="f2" y="f10"/>
                  </a:lnTo>
                  <a:lnTo>
                    <a:pt x="f11" y="f10"/>
                  </a:lnTo>
                  <a:lnTo>
                    <a:pt x="f11" y="f12"/>
                  </a:lnTo>
                  <a:lnTo>
                    <a:pt x="f3" y="f12"/>
                  </a:lnTo>
                  <a:lnTo>
                    <a:pt x="f13" y="f14"/>
                  </a:lnTo>
                  <a:cubicBezTo>
                    <a:pt x="f15" y="f16"/>
                    <a:pt x="f15" y="f17"/>
                    <a:pt x="f18" y="f19"/>
                  </a:cubicBezTo>
                  <a:cubicBezTo>
                    <a:pt x="f20" y="f21"/>
                    <a:pt x="f22" y="f23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51" name="Google Shape;10234;p74">
            <a:extLst>
              <a:ext uri="{FF2B5EF4-FFF2-40B4-BE49-F238E27FC236}">
                <a16:creationId xmlns:a16="http://schemas.microsoft.com/office/drawing/2014/main" id="{6B5C8FF5-7B72-2F26-23AA-902548515FFA}"/>
              </a:ext>
            </a:extLst>
          </p:cNvPr>
          <p:cNvGrpSpPr/>
          <p:nvPr/>
        </p:nvGrpSpPr>
        <p:grpSpPr>
          <a:xfrm>
            <a:off x="2415342" y="2121369"/>
            <a:ext cx="470294" cy="502554"/>
            <a:chOff x="3786941" y="1990740"/>
            <a:chExt cx="470294" cy="502554"/>
          </a:xfrm>
          <a:solidFill>
            <a:schemeClr val="bg2"/>
          </a:solidFill>
        </p:grpSpPr>
        <p:sp>
          <p:nvSpPr>
            <p:cNvPr id="152" name="Google Shape;10235;p74">
              <a:extLst>
                <a:ext uri="{FF2B5EF4-FFF2-40B4-BE49-F238E27FC236}">
                  <a16:creationId xmlns:a16="http://schemas.microsoft.com/office/drawing/2014/main" id="{9C768376-3B6E-3B45-E401-F5815F385C33}"/>
                </a:ext>
              </a:extLst>
            </p:cNvPr>
            <p:cNvSpPr/>
            <p:nvPr/>
          </p:nvSpPr>
          <p:spPr>
            <a:xfrm>
              <a:off x="3993870" y="2255358"/>
              <a:ext cx="56436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8"/>
                <a:gd name="f4" fmla="val 1419"/>
                <a:gd name="f5" fmla="val 725"/>
                <a:gd name="f6" fmla="val 1"/>
                <a:gd name="f7" fmla="val 315"/>
                <a:gd name="f8" fmla="val 316"/>
                <a:gd name="f9" fmla="val 694"/>
                <a:gd name="f10" fmla="val 63"/>
                <a:gd name="f11" fmla="val 1103"/>
                <a:gd name="f12" fmla="*/ f0 1 1418"/>
                <a:gd name="f13" fmla="*/ f1 1 1419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1418"/>
                <a:gd name="f20" fmla="*/ f17 1 1419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1418" h="1419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10" y="f11"/>
                    <a:pt x="f7" y="f3"/>
                    <a:pt x="f5" y="f3"/>
                  </a:cubicBezTo>
                  <a:cubicBezTo>
                    <a:pt x="f11" y="f3"/>
                    <a:pt x="f3" y="f11"/>
                    <a:pt x="f3" y="f9"/>
                  </a:cubicBezTo>
                  <a:cubicBezTo>
                    <a:pt x="f3" y="f8"/>
                    <a:pt x="f11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3" name="Google Shape;10236;p74">
              <a:extLst>
                <a:ext uri="{FF2B5EF4-FFF2-40B4-BE49-F238E27FC236}">
                  <a16:creationId xmlns:a16="http://schemas.microsoft.com/office/drawing/2014/main" id="{946569FA-07C8-2C57-2B05-95383D72510E}"/>
                </a:ext>
              </a:extLst>
            </p:cNvPr>
            <p:cNvSpPr/>
            <p:nvPr/>
          </p:nvSpPr>
          <p:spPr>
            <a:xfrm>
              <a:off x="3967526" y="2344905"/>
              <a:ext cx="111639" cy="588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05"/>
                <a:gd name="f4" fmla="val 1387"/>
                <a:gd name="f5" fmla="val 631"/>
                <a:gd name="f6" fmla="val 1"/>
                <a:gd name="f7" fmla="val 630"/>
                <a:gd name="f8" fmla="val 2174"/>
                <a:gd name="f9" fmla="*/ f0 1 2805"/>
                <a:gd name="f10" fmla="*/ f1 1 1387"/>
                <a:gd name="f11" fmla="val f2"/>
                <a:gd name="f12" fmla="val f3"/>
                <a:gd name="f13" fmla="val f4"/>
                <a:gd name="f14" fmla="+- f13 0 f11"/>
                <a:gd name="f15" fmla="+- f12 0 f11"/>
                <a:gd name="f16" fmla="*/ f15 1 2805"/>
                <a:gd name="f17" fmla="*/ f14 1 1387"/>
                <a:gd name="f18" fmla="*/ f11 1 f16"/>
                <a:gd name="f19" fmla="*/ f12 1 f16"/>
                <a:gd name="f20" fmla="*/ f11 1 f17"/>
                <a:gd name="f21" fmla="*/ f13 1 f17"/>
                <a:gd name="f22" fmla="*/ f18 f9 1"/>
                <a:gd name="f23" fmla="*/ f19 f9 1"/>
                <a:gd name="f24" fmla="*/ f21 f10 1"/>
                <a:gd name="f25" fmla="*/ f20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2" t="f25" r="f23" b="f24"/>
              <a:pathLst>
                <a:path w="2805" h="1387">
                  <a:moveTo>
                    <a:pt x="f4" y="f2"/>
                  </a:moveTo>
                  <a:cubicBezTo>
                    <a:pt x="f5" y="f2"/>
                    <a:pt x="f6" y="f7"/>
                    <a:pt x="f6" y="f4"/>
                  </a:cubicBezTo>
                  <a:lnTo>
                    <a:pt x="f3" y="f4"/>
                  </a:lnTo>
                  <a:cubicBezTo>
                    <a:pt x="f3" y="f7"/>
                    <a:pt x="f8" y="f2"/>
                    <a:pt x="f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4" name="Google Shape;10237;p74">
              <a:extLst>
                <a:ext uri="{FF2B5EF4-FFF2-40B4-BE49-F238E27FC236}">
                  <a16:creationId xmlns:a16="http://schemas.microsoft.com/office/drawing/2014/main" id="{262E49B8-9316-370D-0F43-44F61041EBD2}"/>
                </a:ext>
              </a:extLst>
            </p:cNvPr>
            <p:cNvSpPr/>
            <p:nvPr/>
          </p:nvSpPr>
          <p:spPr>
            <a:xfrm>
              <a:off x="3898553" y="2197879"/>
              <a:ext cx="249594" cy="29541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271"/>
                <a:gd name="f4" fmla="val 6964"/>
                <a:gd name="f5" fmla="val 3088"/>
                <a:gd name="f6" fmla="val 725"/>
                <a:gd name="f7" fmla="val 3813"/>
                <a:gd name="f8" fmla="val 4506"/>
                <a:gd name="f9" fmla="val 1356"/>
                <a:gd name="f10" fmla="val 2080"/>
                <a:gd name="f11" fmla="val 2458"/>
                <a:gd name="f12" fmla="val 4348"/>
                <a:gd name="f13" fmla="val 2805"/>
                <a:gd name="f14" fmla="val 4096"/>
                <a:gd name="f15" fmla="val 3025"/>
                <a:gd name="f16" fmla="val 4727"/>
                <a:gd name="f17" fmla="val 3372"/>
                <a:gd name="f18" fmla="val 5168"/>
                <a:gd name="f19" fmla="val 4065"/>
                <a:gd name="f20" fmla="val 4853"/>
                <a:gd name="f21" fmla="val 5199"/>
                <a:gd name="f22" fmla="val 5388"/>
                <a:gd name="f23" fmla="val 5010"/>
                <a:gd name="f24" fmla="val 5546"/>
                <a:gd name="f25" fmla="val 4821"/>
                <a:gd name="f26" fmla="val 1293"/>
                <a:gd name="f27" fmla="val 1103"/>
                <a:gd name="f28" fmla="val 946"/>
                <a:gd name="f29" fmla="val 1040"/>
                <a:gd name="f30" fmla="val 1450"/>
                <a:gd name="f31" fmla="val 3403"/>
                <a:gd name="f32" fmla="val 1860"/>
                <a:gd name="f33" fmla="val 1702"/>
                <a:gd name="f34" fmla="val 2332"/>
                <a:gd name="f35" fmla="val 1"/>
                <a:gd name="f36" fmla="val 6617"/>
                <a:gd name="f37" fmla="val 6806"/>
                <a:gd name="f38" fmla="val 158"/>
                <a:gd name="f39" fmla="val 6963"/>
                <a:gd name="f40" fmla="val 347"/>
                <a:gd name="f41" fmla="val 5924"/>
                <a:gd name="f42" fmla="val 6113"/>
                <a:gd name="f43" fmla="val 6270"/>
                <a:gd name="f44" fmla="*/ f0 1 6271"/>
                <a:gd name="f45" fmla="*/ f1 1 6964"/>
                <a:gd name="f46" fmla="val f2"/>
                <a:gd name="f47" fmla="val f3"/>
                <a:gd name="f48" fmla="val f4"/>
                <a:gd name="f49" fmla="+- f48 0 f46"/>
                <a:gd name="f50" fmla="+- f47 0 f46"/>
                <a:gd name="f51" fmla="*/ f50 1 6271"/>
                <a:gd name="f52" fmla="*/ f49 1 6964"/>
                <a:gd name="f53" fmla="*/ f46 1 f51"/>
                <a:gd name="f54" fmla="*/ f47 1 f51"/>
                <a:gd name="f55" fmla="*/ f46 1 f52"/>
                <a:gd name="f56" fmla="*/ f48 1 f52"/>
                <a:gd name="f57" fmla="*/ f53 f44 1"/>
                <a:gd name="f58" fmla="*/ f54 f44 1"/>
                <a:gd name="f59" fmla="*/ f56 f45 1"/>
                <a:gd name="f60" fmla="*/ f55 f4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7" t="f60" r="f58" b="f59"/>
              <a:pathLst>
                <a:path w="6271" h="6964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8" y="f20"/>
                  </a:cubicBezTo>
                  <a:lnTo>
                    <a:pt x="f18" y="f21"/>
                  </a:lnTo>
                  <a:cubicBezTo>
                    <a:pt x="f18" y="f22"/>
                    <a:pt x="f23" y="f24"/>
                    <a:pt x="f25" y="f24"/>
                  </a:cubicBezTo>
                  <a:lnTo>
                    <a:pt x="f26" y="f24"/>
                  </a:lnTo>
                  <a:cubicBezTo>
                    <a:pt x="f27" y="f24"/>
                    <a:pt x="f28" y="f22"/>
                    <a:pt x="f28" y="f21"/>
                  </a:cubicBezTo>
                  <a:lnTo>
                    <a:pt x="f28" y="f20"/>
                  </a:lnTo>
                  <a:lnTo>
                    <a:pt x="f29" y="f20"/>
                  </a:lnTo>
                  <a:cubicBezTo>
                    <a:pt x="f29" y="f19"/>
                    <a:pt x="f30" y="f31"/>
                    <a:pt x="f10" y="f15"/>
                  </a:cubicBezTo>
                  <a:cubicBezTo>
                    <a:pt x="f32" y="f13"/>
                    <a:pt x="f33" y="f11"/>
                    <a:pt x="f33" y="f10"/>
                  </a:cubicBezTo>
                  <a:cubicBezTo>
                    <a:pt x="f33" y="f9"/>
                    <a:pt x="f34" y="f6"/>
                    <a:pt x="f5" y="f6"/>
                  </a:cubicBezTo>
                  <a:close/>
                  <a:moveTo>
                    <a:pt x="f35" y="f35"/>
                  </a:moveTo>
                  <a:lnTo>
                    <a:pt x="f35" y="f36"/>
                  </a:lnTo>
                  <a:cubicBezTo>
                    <a:pt x="f35" y="f37"/>
                    <a:pt x="f38" y="f39"/>
                    <a:pt x="f40" y="f39"/>
                  </a:cubicBezTo>
                  <a:lnTo>
                    <a:pt x="f41" y="f39"/>
                  </a:lnTo>
                  <a:cubicBezTo>
                    <a:pt x="f42" y="f39"/>
                    <a:pt x="f43" y="f37"/>
                    <a:pt x="f43" y="f36"/>
                  </a:cubicBezTo>
                  <a:lnTo>
                    <a:pt x="f43" y="f3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5" name="Google Shape;10238;p74">
              <a:extLst>
                <a:ext uri="{FF2B5EF4-FFF2-40B4-BE49-F238E27FC236}">
                  <a16:creationId xmlns:a16="http://schemas.microsoft.com/office/drawing/2014/main" id="{CD821048-3C5C-1B66-B664-7B251583931B}"/>
                </a:ext>
              </a:extLst>
            </p:cNvPr>
            <p:cNvSpPr/>
            <p:nvPr/>
          </p:nvSpPr>
          <p:spPr>
            <a:xfrm>
              <a:off x="3870966" y="1990740"/>
              <a:ext cx="304760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657"/>
                <a:gd name="f4" fmla="val 1419"/>
                <a:gd name="f5" fmla="val 347"/>
                <a:gd name="f6" fmla="val 1"/>
                <a:gd name="f7" fmla="val 158"/>
                <a:gd name="f8" fmla="val 1418"/>
                <a:gd name="f9" fmla="val 7625"/>
                <a:gd name="f10" fmla="val 7656"/>
                <a:gd name="f11" fmla="val 7499"/>
                <a:gd name="f12" fmla="val 7310"/>
                <a:gd name="f13" fmla="*/ f0 1 7657"/>
                <a:gd name="f14" fmla="*/ f1 1 1419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7657"/>
                <a:gd name="f21" fmla="*/ f18 1 1419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7657" h="1419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lnTo>
                    <a:pt x="f6" y="f8"/>
                  </a:lnTo>
                  <a:lnTo>
                    <a:pt x="f9" y="f8"/>
                  </a:lnTo>
                  <a:lnTo>
                    <a:pt x="f9" y="f5"/>
                  </a:lnTo>
                  <a:lnTo>
                    <a:pt x="f10" y="f5"/>
                  </a:lnTo>
                  <a:cubicBezTo>
                    <a:pt x="f10" y="f7"/>
                    <a:pt x="f11" y="f6"/>
                    <a:pt x="f12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6" name="Google Shape;10239;p74">
              <a:extLst>
                <a:ext uri="{FF2B5EF4-FFF2-40B4-BE49-F238E27FC236}">
                  <a16:creationId xmlns:a16="http://schemas.microsoft.com/office/drawing/2014/main" id="{9ABF6007-B9F8-7D6C-AA14-CB50EAB58C8A}"/>
                </a:ext>
              </a:extLst>
            </p:cNvPr>
            <p:cNvSpPr/>
            <p:nvPr/>
          </p:nvSpPr>
          <p:spPr>
            <a:xfrm>
              <a:off x="3786941" y="2081604"/>
              <a:ext cx="470294" cy="2339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816"/>
                <a:gd name="f4" fmla="val 5515"/>
                <a:gd name="f5" fmla="val 10082"/>
                <a:gd name="f6" fmla="val 662"/>
                <a:gd name="f7" fmla="val 10303"/>
                <a:gd name="f8" fmla="val 10461"/>
                <a:gd name="f9" fmla="val 820"/>
                <a:gd name="f10" fmla="val 1009"/>
                <a:gd name="f11" fmla="val 1198"/>
                <a:gd name="f12" fmla="val 1356"/>
                <a:gd name="f13" fmla="val 9893"/>
                <a:gd name="f14" fmla="val 9736"/>
                <a:gd name="f15" fmla="val 9767"/>
                <a:gd name="f16" fmla="val 1041"/>
                <a:gd name="f17" fmla="val 1"/>
                <a:gd name="f18" fmla="val 442"/>
                <a:gd name="f19" fmla="val 4475"/>
                <a:gd name="f20" fmla="val 5073"/>
                <a:gd name="f21" fmla="val 473"/>
                <a:gd name="f22" fmla="val 5514"/>
                <a:gd name="f23" fmla="val 2112"/>
                <a:gd name="f24" fmla="val 2395"/>
                <a:gd name="f25" fmla="val 2206"/>
                <a:gd name="f26" fmla="val 2269"/>
                <a:gd name="f27" fmla="val 2049"/>
                <a:gd name="f28" fmla="val 2458"/>
                <a:gd name="f29" fmla="val 9421"/>
                <a:gd name="f30" fmla="val 9610"/>
                <a:gd name="f31" fmla="val 10807"/>
                <a:gd name="f32" fmla="val 11406"/>
                <a:gd name="f33" fmla="val 11815"/>
                <a:gd name="f34" fmla="val 5042"/>
                <a:gd name="f35" fmla="val 410"/>
                <a:gd name="f36" fmla="val 11343"/>
                <a:gd name="f37" fmla="*/ f0 1 11816"/>
                <a:gd name="f38" fmla="*/ f1 1 5515"/>
                <a:gd name="f39" fmla="val f2"/>
                <a:gd name="f40" fmla="val f3"/>
                <a:gd name="f41" fmla="val f4"/>
                <a:gd name="f42" fmla="+- f41 0 f39"/>
                <a:gd name="f43" fmla="+- f40 0 f39"/>
                <a:gd name="f44" fmla="*/ f43 1 11816"/>
                <a:gd name="f45" fmla="*/ f42 1 5515"/>
                <a:gd name="f46" fmla="*/ f39 1 f44"/>
                <a:gd name="f47" fmla="*/ f40 1 f44"/>
                <a:gd name="f48" fmla="*/ f39 1 f45"/>
                <a:gd name="f49" fmla="*/ f41 1 f45"/>
                <a:gd name="f50" fmla="*/ f46 f37 1"/>
                <a:gd name="f51" fmla="*/ f47 f37 1"/>
                <a:gd name="f52" fmla="*/ f49 f38 1"/>
                <a:gd name="f53" fmla="*/ f48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0" t="f53" r="f51" b="f52"/>
              <a:pathLst>
                <a:path w="11816" h="5515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5" y="f9"/>
                    <a:pt x="f13" y="f6"/>
                    <a:pt x="f5" y="f6"/>
                  </a:cubicBezTo>
                  <a:close/>
                  <a:moveTo>
                    <a:pt x="f16" y="f17"/>
                  </a:moveTo>
                  <a:cubicBezTo>
                    <a:pt x="f18" y="f17"/>
                    <a:pt x="f17" y="f18"/>
                    <a:pt x="f17" y="f10"/>
                  </a:cubicBezTo>
                  <a:lnTo>
                    <a:pt x="f17" y="f19"/>
                  </a:lnTo>
                  <a:cubicBezTo>
                    <a:pt x="f17" y="f20"/>
                    <a:pt x="f21" y="f22"/>
                    <a:pt x="f16" y="f22"/>
                  </a:cubicBezTo>
                  <a:lnTo>
                    <a:pt x="f23" y="f22"/>
                  </a:lnTo>
                  <a:lnTo>
                    <a:pt x="f23" y="f24"/>
                  </a:lnTo>
                  <a:cubicBezTo>
                    <a:pt x="f23" y="f25"/>
                    <a:pt x="f26" y="f27"/>
                    <a:pt x="f28" y="f27"/>
                  </a:cubicBezTo>
                  <a:lnTo>
                    <a:pt x="f29" y="f27"/>
                  </a:lnTo>
                  <a:cubicBezTo>
                    <a:pt x="f30" y="f27"/>
                    <a:pt x="f15" y="f25"/>
                    <a:pt x="f15" y="f24"/>
                  </a:cubicBezTo>
                  <a:lnTo>
                    <a:pt x="f15" y="f22"/>
                  </a:lnTo>
                  <a:lnTo>
                    <a:pt x="f31" y="f22"/>
                  </a:lnTo>
                  <a:cubicBezTo>
                    <a:pt x="f32" y="f22"/>
                    <a:pt x="f33" y="f34"/>
                    <a:pt x="f33" y="f19"/>
                  </a:cubicBezTo>
                  <a:lnTo>
                    <a:pt x="f33" y="f10"/>
                  </a:lnTo>
                  <a:cubicBezTo>
                    <a:pt x="f33" y="f35"/>
                    <a:pt x="f36" y="f17"/>
                    <a:pt x="f31" y="f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57" name="Google Shape;10251;p74">
            <a:extLst>
              <a:ext uri="{FF2B5EF4-FFF2-40B4-BE49-F238E27FC236}">
                <a16:creationId xmlns:a16="http://schemas.microsoft.com/office/drawing/2014/main" id="{F911CB69-AA9D-63AA-F1E3-11CFFC029DD8}"/>
              </a:ext>
            </a:extLst>
          </p:cNvPr>
          <p:cNvGrpSpPr/>
          <p:nvPr/>
        </p:nvGrpSpPr>
        <p:grpSpPr>
          <a:xfrm>
            <a:off x="5753788" y="2125538"/>
            <a:ext cx="304760" cy="502545"/>
            <a:chOff x="7125388" y="1994909"/>
            <a:chExt cx="304760" cy="502545"/>
          </a:xfrm>
          <a:solidFill>
            <a:schemeClr val="bg2"/>
          </a:solidFill>
        </p:grpSpPr>
        <p:sp>
          <p:nvSpPr>
            <p:cNvPr id="158" name="Google Shape;10252;p74">
              <a:extLst>
                <a:ext uri="{FF2B5EF4-FFF2-40B4-BE49-F238E27FC236}">
                  <a16:creationId xmlns:a16="http://schemas.microsoft.com/office/drawing/2014/main" id="{3DDDF038-2B3B-F43D-5D19-AC43ADAF7BA3}"/>
                </a:ext>
              </a:extLst>
            </p:cNvPr>
            <p:cNvSpPr/>
            <p:nvPr/>
          </p:nvSpPr>
          <p:spPr>
            <a:xfrm>
              <a:off x="7292193" y="2266184"/>
              <a:ext cx="109097" cy="14303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1"/>
                <a:gd name="f4" fmla="val 3372"/>
                <a:gd name="f5" fmla="val 1670"/>
                <a:gd name="f6" fmla="val 1"/>
                <a:gd name="f7" fmla="val 1166"/>
                <a:gd name="f8" fmla="val 316"/>
                <a:gd name="f9" fmla="val 599"/>
                <a:gd name="f10" fmla="val 505"/>
                <a:gd name="f11" fmla="val 568"/>
                <a:gd name="f12" fmla="val 1482"/>
                <a:gd name="f13" fmla="val 1890"/>
                <a:gd name="f14" fmla="val 3340"/>
                <a:gd name="f15" fmla="val 2301"/>
                <a:gd name="f16" fmla="val 1356"/>
                <a:gd name="f17" fmla="val 2300"/>
                <a:gd name="f18" fmla="val 536"/>
                <a:gd name="f19" fmla="*/ f0 1 2741"/>
                <a:gd name="f20" fmla="*/ f1 1 3372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2741"/>
                <a:gd name="f27" fmla="*/ f24 1 3372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741" h="3372">
                  <a:moveTo>
                    <a:pt x="f5" y="f6"/>
                  </a:moveTo>
                  <a:cubicBezTo>
                    <a:pt x="f7" y="f8"/>
                    <a:pt x="f9" y="f10"/>
                    <a:pt x="f2" y="f11"/>
                  </a:cubicBezTo>
                  <a:lnTo>
                    <a:pt x="f2" y="f12"/>
                  </a:lnTo>
                  <a:lnTo>
                    <a:pt x="f13" y="f4"/>
                  </a:lnTo>
                  <a:lnTo>
                    <a:pt x="f3" y="f4"/>
                  </a:lnTo>
                  <a:lnTo>
                    <a:pt x="f3" y="f14"/>
                  </a:lnTo>
                  <a:lnTo>
                    <a:pt x="f3" y="f15"/>
                  </a:lnTo>
                  <a:cubicBezTo>
                    <a:pt x="f3" y="f16"/>
                    <a:pt x="f17" y="f18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9" name="Google Shape;10253;p74">
              <a:extLst>
                <a:ext uri="{FF2B5EF4-FFF2-40B4-BE49-F238E27FC236}">
                  <a16:creationId xmlns:a16="http://schemas.microsoft.com/office/drawing/2014/main" id="{86B58B38-F591-B934-AD92-8EEF585DFE56}"/>
                </a:ext>
              </a:extLst>
            </p:cNvPr>
            <p:cNvSpPr/>
            <p:nvPr/>
          </p:nvSpPr>
          <p:spPr>
            <a:xfrm>
              <a:off x="7226960" y="2355732"/>
              <a:ext cx="99102" cy="521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490"/>
                <a:gd name="f4" fmla="val 1230"/>
                <a:gd name="f5" fmla="val 1229"/>
                <a:gd name="f6" fmla="val 1"/>
                <a:gd name="f7" fmla="*/ f0 1 2490"/>
                <a:gd name="f8" fmla="*/ f1 1 1230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2490"/>
                <a:gd name="f15" fmla="*/ f12 1 1230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2490" h="1230">
                  <a:moveTo>
                    <a:pt x="f5" y="f6"/>
                  </a:moveTo>
                  <a:lnTo>
                    <a:pt x="f6" y="f5"/>
                  </a:lnTo>
                  <a:lnTo>
                    <a:pt x="f3" y="f5"/>
                  </a:ln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0" name="Google Shape;10254;p74">
              <a:extLst>
                <a:ext uri="{FF2B5EF4-FFF2-40B4-BE49-F238E27FC236}">
                  <a16:creationId xmlns:a16="http://schemas.microsoft.com/office/drawing/2014/main" id="{FC1C955B-7B10-B54C-9FCE-F4EE01C7D6C7}"/>
                </a:ext>
              </a:extLst>
            </p:cNvPr>
            <p:cNvSpPr/>
            <p:nvPr/>
          </p:nvSpPr>
          <p:spPr>
            <a:xfrm>
              <a:off x="7152967" y="2263514"/>
              <a:ext cx="110404" cy="1443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4"/>
                <a:gd name="f4" fmla="val 3404"/>
                <a:gd name="f5" fmla="val 1072"/>
                <a:gd name="f6" fmla="val 1"/>
                <a:gd name="f7" fmla="val 411"/>
                <a:gd name="f8" fmla="val 599"/>
                <a:gd name="f9" fmla="val 1419"/>
                <a:gd name="f10" fmla="val 2332"/>
                <a:gd name="f11" fmla="val 3403"/>
                <a:gd name="f12" fmla="val 883"/>
                <a:gd name="f13" fmla="val 2773"/>
                <a:gd name="f14" fmla="val 1513"/>
                <a:gd name="f15" fmla="val 2143"/>
                <a:gd name="f16" fmla="val 568"/>
                <a:gd name="f17" fmla="val 1576"/>
                <a:gd name="f18" fmla="val 316"/>
                <a:gd name="f19" fmla="*/ f0 1 2774"/>
                <a:gd name="f20" fmla="*/ f1 1 3404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2774"/>
                <a:gd name="f27" fmla="*/ f24 1 3404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774" h="3404">
                  <a:moveTo>
                    <a:pt x="f5" y="f6"/>
                  </a:moveTo>
                  <a:cubicBezTo>
                    <a:pt x="f7" y="f8"/>
                    <a:pt x="f6" y="f9"/>
                    <a:pt x="f6" y="f10"/>
                  </a:cubicBezTo>
                  <a:lnTo>
                    <a:pt x="f6" y="f11"/>
                  </a:lnTo>
                  <a:lnTo>
                    <a:pt x="f12" y="f11"/>
                  </a:lnTo>
                  <a:lnTo>
                    <a:pt x="f13" y="f14"/>
                  </a:lnTo>
                  <a:lnTo>
                    <a:pt x="f13" y="f8"/>
                  </a:lnTo>
                  <a:cubicBezTo>
                    <a:pt x="f15" y="f16"/>
                    <a:pt x="f17" y="f18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1" name="Google Shape;10255;p74">
              <a:extLst>
                <a:ext uri="{FF2B5EF4-FFF2-40B4-BE49-F238E27FC236}">
                  <a16:creationId xmlns:a16="http://schemas.microsoft.com/office/drawing/2014/main" id="{9D8F48BB-87BA-8372-2C9A-1459B32E70B5}"/>
                </a:ext>
              </a:extLst>
            </p:cNvPr>
            <p:cNvSpPr/>
            <p:nvPr/>
          </p:nvSpPr>
          <p:spPr>
            <a:xfrm>
              <a:off x="7125388" y="2437260"/>
              <a:ext cx="304760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657"/>
                <a:gd name="f4" fmla="val 1419"/>
                <a:gd name="f5" fmla="val 725"/>
                <a:gd name="f6" fmla="val 1"/>
                <a:gd name="f7" fmla="val 316"/>
                <a:gd name="f8" fmla="val 1103"/>
                <a:gd name="f9" fmla="val 1418"/>
                <a:gd name="f10" fmla="val 6932"/>
                <a:gd name="f11" fmla="val 7341"/>
                <a:gd name="f12" fmla="val 7594"/>
                <a:gd name="f13" fmla="val 7278"/>
                <a:gd name="f14" fmla="*/ f0 1 7657"/>
                <a:gd name="f15" fmla="*/ f1 1 1419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7657"/>
                <a:gd name="f22" fmla="*/ f19 1 1419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7657" h="1419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cubicBezTo>
                    <a:pt x="f6" y="f8"/>
                    <a:pt x="f7" y="f9"/>
                    <a:pt x="f5" y="f9"/>
                  </a:cubicBezTo>
                  <a:lnTo>
                    <a:pt x="f10" y="f9"/>
                  </a:lnTo>
                  <a:cubicBezTo>
                    <a:pt x="f11" y="f9"/>
                    <a:pt x="f3" y="f8"/>
                    <a:pt x="f3" y="f5"/>
                  </a:cubicBezTo>
                  <a:cubicBezTo>
                    <a:pt x="f12" y="f7"/>
                    <a:pt x="f13" y="f6"/>
                    <a:pt x="f10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2" name="Google Shape;10256;p74">
              <a:extLst>
                <a:ext uri="{FF2B5EF4-FFF2-40B4-BE49-F238E27FC236}">
                  <a16:creationId xmlns:a16="http://schemas.microsoft.com/office/drawing/2014/main" id="{48860A2B-776E-6530-60ED-03EC93C22FD7}"/>
                </a:ext>
              </a:extLst>
            </p:cNvPr>
            <p:cNvSpPr/>
            <p:nvPr/>
          </p:nvSpPr>
          <p:spPr>
            <a:xfrm>
              <a:off x="7125388" y="1994909"/>
              <a:ext cx="304760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657"/>
                <a:gd name="f4" fmla="val 1419"/>
                <a:gd name="f5" fmla="val 725"/>
                <a:gd name="f6" fmla="val 316"/>
                <a:gd name="f7" fmla="val 1"/>
                <a:gd name="f8" fmla="val 315"/>
                <a:gd name="f9" fmla="val 1103"/>
                <a:gd name="f10" fmla="val 1418"/>
                <a:gd name="f11" fmla="val 6932"/>
                <a:gd name="f12" fmla="val 7341"/>
                <a:gd name="f13" fmla="val 7594"/>
                <a:gd name="f14" fmla="val 284"/>
                <a:gd name="f15" fmla="val 7278"/>
                <a:gd name="f16" fmla="*/ f0 1 7657"/>
                <a:gd name="f17" fmla="*/ f1 1 1419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7657"/>
                <a:gd name="f24" fmla="*/ f21 1 1419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7657" h="1419">
                  <a:moveTo>
                    <a:pt x="f5" y="f2"/>
                  </a:moveTo>
                  <a:cubicBezTo>
                    <a:pt x="f6" y="f2"/>
                    <a:pt x="f7" y="f8"/>
                    <a:pt x="f7" y="f5"/>
                  </a:cubicBezTo>
                  <a:cubicBezTo>
                    <a:pt x="f7" y="f9"/>
                    <a:pt x="f6" y="f10"/>
                    <a:pt x="f5" y="f10"/>
                  </a:cubicBezTo>
                  <a:lnTo>
                    <a:pt x="f11" y="f10"/>
                  </a:lnTo>
                  <a:cubicBezTo>
                    <a:pt x="f12" y="f10"/>
                    <a:pt x="f3" y="f9"/>
                    <a:pt x="f3" y="f5"/>
                  </a:cubicBezTo>
                  <a:cubicBezTo>
                    <a:pt x="f13" y="f14"/>
                    <a:pt x="f15" y="f2"/>
                    <a:pt x="f1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3" name="Google Shape;10257;p74">
              <a:extLst>
                <a:ext uri="{FF2B5EF4-FFF2-40B4-BE49-F238E27FC236}">
                  <a16:creationId xmlns:a16="http://schemas.microsoft.com/office/drawing/2014/main" id="{19023008-8D78-5DEF-0238-ADF1808BEC73}"/>
                </a:ext>
              </a:extLst>
            </p:cNvPr>
            <p:cNvSpPr/>
            <p:nvPr/>
          </p:nvSpPr>
          <p:spPr>
            <a:xfrm>
              <a:off x="7154238" y="2081787"/>
              <a:ext cx="247043" cy="6048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207"/>
                <a:gd name="f4" fmla="val 1426"/>
                <a:gd name="f5" fmla="val 441"/>
                <a:gd name="f6" fmla="val 568"/>
                <a:gd name="f7" fmla="val 788"/>
                <a:gd name="f8" fmla="val 1355"/>
                <a:gd name="f9" fmla="val 1213"/>
                <a:gd name="f10" fmla="val 2237"/>
                <a:gd name="f11" fmla="val 3112"/>
                <a:gd name="f12" fmla="val 3986"/>
                <a:gd name="f13" fmla="val 4852"/>
                <a:gd name="f14" fmla="val 5608"/>
                <a:gd name="f15" fmla="*/ f0 1 6207"/>
                <a:gd name="f16" fmla="*/ f1 1 1426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6207"/>
                <a:gd name="f23" fmla="*/ f20 1 1426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6207" h="1426">
                  <a:moveTo>
                    <a:pt x="f2" y="f2"/>
                  </a:moveTo>
                  <a:lnTo>
                    <a:pt x="f2" y="f5"/>
                  </a:lnTo>
                  <a:lnTo>
                    <a:pt x="f6" y="f7"/>
                  </a:lnTo>
                  <a:cubicBezTo>
                    <a:pt x="f8" y="f9"/>
                    <a:pt x="f10" y="f4"/>
                    <a:pt x="f11" y="f4"/>
                  </a:cubicBezTo>
                  <a:cubicBezTo>
                    <a:pt x="f12" y="f4"/>
                    <a:pt x="f13" y="f9"/>
                    <a:pt x="f14" y="f7"/>
                  </a:cubicBezTo>
                  <a:lnTo>
                    <a:pt x="f3" y="f5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4" name="Google Shape;10258;p74">
              <a:extLst>
                <a:ext uri="{FF2B5EF4-FFF2-40B4-BE49-F238E27FC236}">
                  <a16:creationId xmlns:a16="http://schemas.microsoft.com/office/drawing/2014/main" id="{E4F1CBD3-A017-584A-1D89-C39C7361BD21}"/>
                </a:ext>
              </a:extLst>
            </p:cNvPr>
            <p:cNvSpPr/>
            <p:nvPr/>
          </p:nvSpPr>
          <p:spPr>
            <a:xfrm>
              <a:off x="7151732" y="2135233"/>
              <a:ext cx="248323" cy="12564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239"/>
                <a:gd name="f4" fmla="val 2962"/>
                <a:gd name="f5" fmla="val 126"/>
                <a:gd name="f6" fmla="val 1607"/>
                <a:gd name="f7" fmla="val 1481"/>
                <a:gd name="f8" fmla="val 3119"/>
                <a:gd name="f9" fmla="val 4758"/>
                <a:gd name="f10" fmla="val 6112"/>
                <a:gd name="f11" fmla="val 6238"/>
                <a:gd name="f12" fmla="val 5986"/>
                <a:gd name="f13" fmla="val 5136"/>
                <a:gd name="f14" fmla="val 631"/>
                <a:gd name="f15" fmla="val 4096"/>
                <a:gd name="f16" fmla="val 883"/>
                <a:gd name="f17" fmla="val 2143"/>
                <a:gd name="f18" fmla="val 1166"/>
                <a:gd name="f19" fmla="val 252"/>
                <a:gd name="f20" fmla="*/ f0 1 6239"/>
                <a:gd name="f21" fmla="*/ f1 1 2962"/>
                <a:gd name="f22" fmla="val f2"/>
                <a:gd name="f23" fmla="val f3"/>
                <a:gd name="f24" fmla="val f4"/>
                <a:gd name="f25" fmla="+- f24 0 f22"/>
                <a:gd name="f26" fmla="+- f23 0 f22"/>
                <a:gd name="f27" fmla="*/ f26 1 6239"/>
                <a:gd name="f28" fmla="*/ f25 1 2962"/>
                <a:gd name="f29" fmla="*/ f22 1 f27"/>
                <a:gd name="f30" fmla="*/ f23 1 f27"/>
                <a:gd name="f31" fmla="*/ f22 1 f28"/>
                <a:gd name="f32" fmla="*/ f24 1 f28"/>
                <a:gd name="f33" fmla="*/ f29 f20 1"/>
                <a:gd name="f34" fmla="*/ f30 f20 1"/>
                <a:gd name="f35" fmla="*/ f32 f21 1"/>
                <a:gd name="f36" fmla="*/ f31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3" t="f36" r="f34" b="f35"/>
              <a:pathLst>
                <a:path w="6239" h="2962">
                  <a:moveTo>
                    <a:pt x="f2" y="f2"/>
                  </a:moveTo>
                  <a:cubicBezTo>
                    <a:pt x="f5" y="f6"/>
                    <a:pt x="f7" y="f4"/>
                    <a:pt x="f8" y="f4"/>
                  </a:cubicBezTo>
                  <a:cubicBezTo>
                    <a:pt x="f9" y="f4"/>
                    <a:pt x="f10" y="f6"/>
                    <a:pt x="f11" y="f2"/>
                  </a:cubicBezTo>
                  <a:lnTo>
                    <a:pt x="f11" y="f2"/>
                  </a:lnTo>
                  <a:lnTo>
                    <a:pt x="f12" y="f5"/>
                  </a:lnTo>
                  <a:cubicBezTo>
                    <a:pt x="f13" y="f14"/>
                    <a:pt x="f15" y="f16"/>
                    <a:pt x="f8" y="f16"/>
                  </a:cubicBezTo>
                  <a:cubicBezTo>
                    <a:pt x="f17" y="f16"/>
                    <a:pt x="f18" y="f14"/>
                    <a:pt x="f19" y="f5"/>
                  </a:cubicBezTo>
                  <a:lnTo>
                    <a:pt x="f2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65" name="Google Shape;10297;p74">
            <a:extLst>
              <a:ext uri="{FF2B5EF4-FFF2-40B4-BE49-F238E27FC236}">
                <a16:creationId xmlns:a16="http://schemas.microsoft.com/office/drawing/2014/main" id="{4CA99D1B-D798-7BAF-2B68-9F3F49383E1D}"/>
              </a:ext>
            </a:extLst>
          </p:cNvPr>
          <p:cNvGrpSpPr/>
          <p:nvPr/>
        </p:nvGrpSpPr>
        <p:grpSpPr>
          <a:xfrm>
            <a:off x="3142053" y="2112198"/>
            <a:ext cx="470257" cy="499874"/>
            <a:chOff x="4513652" y="1981568"/>
            <a:chExt cx="470257" cy="499874"/>
          </a:xfrm>
          <a:solidFill>
            <a:schemeClr val="bg2"/>
          </a:solidFill>
        </p:grpSpPr>
        <p:sp>
          <p:nvSpPr>
            <p:cNvPr id="166" name="Google Shape;10298;p74">
              <a:extLst>
                <a:ext uri="{FF2B5EF4-FFF2-40B4-BE49-F238E27FC236}">
                  <a16:creationId xmlns:a16="http://schemas.microsoft.com/office/drawing/2014/main" id="{308EDE43-FF3D-02C7-C557-55A8961425AC}"/>
                </a:ext>
              </a:extLst>
            </p:cNvPr>
            <p:cNvSpPr/>
            <p:nvPr/>
          </p:nvSpPr>
          <p:spPr>
            <a:xfrm>
              <a:off x="4621478" y="2246187"/>
              <a:ext cx="56482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725"/>
                <a:gd name="f5" fmla="val 1"/>
                <a:gd name="f6" fmla="val 316"/>
                <a:gd name="f7" fmla="val 694"/>
                <a:gd name="f8" fmla="val 64"/>
                <a:gd name="f9" fmla="val 1103"/>
                <a:gd name="f10" fmla="val 1418"/>
                <a:gd name="f11" fmla="*/ f0 1 1419"/>
                <a:gd name="f12" fmla="*/ f1 1 1419"/>
                <a:gd name="f13" fmla="val f2"/>
                <a:gd name="f14" fmla="val f3"/>
                <a:gd name="f15" fmla="+- f14 0 f13"/>
                <a:gd name="f16" fmla="*/ f15 1 1419"/>
                <a:gd name="f17" fmla="*/ f13 1 f16"/>
                <a:gd name="f18" fmla="*/ f14 1 f16"/>
                <a:gd name="f19" fmla="*/ f17 f11 1"/>
                <a:gd name="f20" fmla="*/ f18 f11 1"/>
                <a:gd name="f21" fmla="*/ f18 f12 1"/>
                <a:gd name="f22" fmla="*/ f17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1419" h="1419">
                  <a:moveTo>
                    <a:pt x="f4" y="f5"/>
                  </a:moveTo>
                  <a:cubicBezTo>
                    <a:pt x="f6" y="f5"/>
                    <a:pt x="f5" y="f6"/>
                    <a:pt x="f5" y="f7"/>
                  </a:cubicBezTo>
                  <a:cubicBezTo>
                    <a:pt x="f8" y="f9"/>
                    <a:pt x="f6" y="f10"/>
                    <a:pt x="f4" y="f10"/>
                  </a:cubicBezTo>
                  <a:cubicBezTo>
                    <a:pt x="f9" y="f10"/>
                    <a:pt x="f10" y="f9"/>
                    <a:pt x="f10" y="f7"/>
                  </a:cubicBezTo>
                  <a:cubicBezTo>
                    <a:pt x="f10" y="f6"/>
                    <a:pt x="f9" y="f5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7" name="Google Shape;10299;p74">
              <a:extLst>
                <a:ext uri="{FF2B5EF4-FFF2-40B4-BE49-F238E27FC236}">
                  <a16:creationId xmlns:a16="http://schemas.microsoft.com/office/drawing/2014/main" id="{FA3119DB-3454-A3AE-E6A4-94C193432EA3}"/>
                </a:ext>
              </a:extLst>
            </p:cNvPr>
            <p:cNvSpPr/>
            <p:nvPr/>
          </p:nvSpPr>
          <p:spPr>
            <a:xfrm>
              <a:off x="4595125" y="2335734"/>
              <a:ext cx="110404" cy="588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4"/>
                <a:gd name="f4" fmla="val 1387"/>
                <a:gd name="f5" fmla="val 631"/>
                <a:gd name="f6" fmla="val 1"/>
                <a:gd name="f7" fmla="val 630"/>
                <a:gd name="f8" fmla="val 2773"/>
                <a:gd name="f9" fmla="val 2175"/>
                <a:gd name="f10" fmla="*/ f0 1 2774"/>
                <a:gd name="f11" fmla="*/ f1 1 1387"/>
                <a:gd name="f12" fmla="val f2"/>
                <a:gd name="f13" fmla="val f3"/>
                <a:gd name="f14" fmla="val f4"/>
                <a:gd name="f15" fmla="+- f14 0 f12"/>
                <a:gd name="f16" fmla="+- f13 0 f12"/>
                <a:gd name="f17" fmla="*/ f16 1 2774"/>
                <a:gd name="f18" fmla="*/ f15 1 1387"/>
                <a:gd name="f19" fmla="*/ f12 1 f17"/>
                <a:gd name="f20" fmla="*/ f13 1 f17"/>
                <a:gd name="f21" fmla="*/ f12 1 f18"/>
                <a:gd name="f22" fmla="*/ f14 1 f18"/>
                <a:gd name="f23" fmla="*/ f19 f10 1"/>
                <a:gd name="f24" fmla="*/ f20 f10 1"/>
                <a:gd name="f25" fmla="*/ f22 f11 1"/>
                <a:gd name="f26" fmla="*/ f21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3" t="f26" r="f24" b="f25"/>
              <a:pathLst>
                <a:path w="2774" h="1387">
                  <a:moveTo>
                    <a:pt x="f4" y="f2"/>
                  </a:moveTo>
                  <a:cubicBezTo>
                    <a:pt x="f5" y="f2"/>
                    <a:pt x="f6" y="f7"/>
                    <a:pt x="f6" y="f4"/>
                  </a:cubicBezTo>
                  <a:lnTo>
                    <a:pt x="f8" y="f4"/>
                  </a:lnTo>
                  <a:cubicBezTo>
                    <a:pt x="f8" y="f7"/>
                    <a:pt x="f9" y="f2"/>
                    <a:pt x="f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8" name="Google Shape;10300;p74">
              <a:extLst>
                <a:ext uri="{FF2B5EF4-FFF2-40B4-BE49-F238E27FC236}">
                  <a16:creationId xmlns:a16="http://schemas.microsoft.com/office/drawing/2014/main" id="{6F696C0B-CA0A-C92E-5C56-F0E5C73AC9E1}"/>
                </a:ext>
              </a:extLst>
            </p:cNvPr>
            <p:cNvSpPr/>
            <p:nvPr/>
          </p:nvSpPr>
          <p:spPr>
            <a:xfrm>
              <a:off x="4513652" y="2159309"/>
              <a:ext cx="470257" cy="32213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815"/>
                <a:gd name="f4" fmla="val 7594"/>
                <a:gd name="f5" fmla="val 10050"/>
                <a:gd name="f6" fmla="val 2080"/>
                <a:gd name="f7" fmla="val 10239"/>
                <a:gd name="f8" fmla="val 10397"/>
                <a:gd name="f9" fmla="val 2238"/>
                <a:gd name="f10" fmla="val 2427"/>
                <a:gd name="f11" fmla="val 2616"/>
                <a:gd name="f12" fmla="val 2773"/>
                <a:gd name="f13" fmla="val 6553"/>
                <a:gd name="f14" fmla="val 6333"/>
                <a:gd name="f15" fmla="val 6175"/>
                <a:gd name="f16" fmla="val 3466"/>
                <a:gd name="f17" fmla="val 3624"/>
                <a:gd name="f18" fmla="val 3813"/>
                <a:gd name="f19" fmla="val 4002"/>
                <a:gd name="f20" fmla="val 4159"/>
                <a:gd name="f21" fmla="val 4821"/>
                <a:gd name="f22" fmla="val 4978"/>
                <a:gd name="f23" fmla="val 5199"/>
                <a:gd name="f24" fmla="val 5388"/>
                <a:gd name="f25" fmla="val 5546"/>
                <a:gd name="f26" fmla="val 3403"/>
                <a:gd name="f27" fmla="val 1418"/>
                <a:gd name="f28" fmla="val 4127"/>
                <a:gd name="f29" fmla="val 4757"/>
                <a:gd name="f30" fmla="val 2049"/>
                <a:gd name="f31" fmla="val 3151"/>
                <a:gd name="f32" fmla="val 4600"/>
                <a:gd name="f33" fmla="val 3498"/>
                <a:gd name="f34" fmla="val 4379"/>
                <a:gd name="f35" fmla="val 3718"/>
                <a:gd name="f36" fmla="val 5009"/>
                <a:gd name="f37" fmla="val 4065"/>
                <a:gd name="f38" fmla="val 5451"/>
                <a:gd name="f39" fmla="val 4758"/>
                <a:gd name="f40" fmla="val 5892"/>
                <a:gd name="f41" fmla="val 5514"/>
                <a:gd name="f42" fmla="val 6081"/>
                <a:gd name="f43" fmla="val 5356"/>
                <a:gd name="f44" fmla="val 6239"/>
                <a:gd name="f45" fmla="val 5167"/>
                <a:gd name="f46" fmla="val 1701"/>
                <a:gd name="f47" fmla="val 1512"/>
                <a:gd name="f48" fmla="val 1355"/>
                <a:gd name="f49" fmla="val 1764"/>
                <a:gd name="f50" fmla="val 4096"/>
                <a:gd name="f51" fmla="val 2395"/>
                <a:gd name="f52" fmla="val 2174"/>
                <a:gd name="f53" fmla="val 2016"/>
                <a:gd name="f54" fmla="val 2647"/>
                <a:gd name="f55" fmla="val 1040"/>
                <a:gd name="f56" fmla="val 1"/>
                <a:gd name="f57" fmla="val 441"/>
                <a:gd name="f58" fmla="val 473"/>
                <a:gd name="f59" fmla="val 1009"/>
                <a:gd name="f60" fmla="val 6554"/>
                <a:gd name="f61" fmla="val 7152"/>
                <a:gd name="f62" fmla="val 7593"/>
                <a:gd name="f63" fmla="val 10806"/>
                <a:gd name="f64" fmla="val 11373"/>
                <a:gd name="f65" fmla="val 7121"/>
                <a:gd name="f66" fmla="val 11783"/>
                <a:gd name="f67" fmla="val 11310"/>
                <a:gd name="f68" fmla="val 10743"/>
                <a:gd name="f69" fmla="val 347"/>
                <a:gd name="f70" fmla="val 946"/>
                <a:gd name="f71" fmla="val 7120"/>
                <a:gd name="f72" fmla="val 6585"/>
                <a:gd name="f73" fmla="val 5198"/>
                <a:gd name="f74" fmla="val 4190"/>
                <a:gd name="f75" fmla="val 883"/>
                <a:gd name="f76" fmla="*/ f0 1 11815"/>
                <a:gd name="f77" fmla="*/ f1 1 7594"/>
                <a:gd name="f78" fmla="val f2"/>
                <a:gd name="f79" fmla="val f3"/>
                <a:gd name="f80" fmla="val f4"/>
                <a:gd name="f81" fmla="+- f80 0 f78"/>
                <a:gd name="f82" fmla="+- f79 0 f78"/>
                <a:gd name="f83" fmla="*/ f82 1 11815"/>
                <a:gd name="f84" fmla="*/ f81 1 7594"/>
                <a:gd name="f85" fmla="*/ f78 1 f83"/>
                <a:gd name="f86" fmla="*/ f79 1 f83"/>
                <a:gd name="f87" fmla="*/ f78 1 f84"/>
                <a:gd name="f88" fmla="*/ f80 1 f84"/>
                <a:gd name="f89" fmla="*/ f85 f76 1"/>
                <a:gd name="f90" fmla="*/ f86 f76 1"/>
                <a:gd name="f91" fmla="*/ f88 f77 1"/>
                <a:gd name="f92" fmla="*/ f87 f7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9" t="f92" r="f90" b="f91"/>
              <a:pathLst>
                <a:path w="11815" h="7594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5" y="f16"/>
                  </a:moveTo>
                  <a:cubicBezTo>
                    <a:pt x="f7" y="f16"/>
                    <a:pt x="f8" y="f17"/>
                    <a:pt x="f8" y="f18"/>
                  </a:cubicBezTo>
                  <a:cubicBezTo>
                    <a:pt x="f8" y="f19"/>
                    <a:pt x="f7" y="f20"/>
                    <a:pt x="f5" y="f20"/>
                  </a:cubicBezTo>
                  <a:lnTo>
                    <a:pt x="f13" y="f20"/>
                  </a:lnTo>
                  <a:cubicBezTo>
                    <a:pt x="f14" y="f20"/>
                    <a:pt x="f15" y="f19"/>
                    <a:pt x="f15" y="f18"/>
                  </a:cubicBezTo>
                  <a:cubicBezTo>
                    <a:pt x="f15" y="f17"/>
                    <a:pt x="f14" y="f16"/>
                    <a:pt x="f13" y="f16"/>
                  </a:cubicBezTo>
                  <a:close/>
                  <a:moveTo>
                    <a:pt x="f5" y="f21"/>
                  </a:moveTo>
                  <a:cubicBezTo>
                    <a:pt x="f7" y="f21"/>
                    <a:pt x="f8" y="f22"/>
                    <a:pt x="f8" y="f23"/>
                  </a:cubicBezTo>
                  <a:cubicBezTo>
                    <a:pt x="f8" y="f24"/>
                    <a:pt x="f7" y="f25"/>
                    <a:pt x="f5" y="f25"/>
                  </a:cubicBezTo>
                  <a:lnTo>
                    <a:pt x="f13" y="f25"/>
                  </a:lnTo>
                  <a:cubicBezTo>
                    <a:pt x="f14" y="f25"/>
                    <a:pt x="f15" y="f24"/>
                    <a:pt x="f15" y="f23"/>
                  </a:cubicBezTo>
                  <a:cubicBezTo>
                    <a:pt x="f15" y="f22"/>
                    <a:pt x="f14" y="f21"/>
                    <a:pt x="f13" y="f21"/>
                  </a:cubicBezTo>
                  <a:close/>
                  <a:moveTo>
                    <a:pt x="f26" y="f27"/>
                  </a:moveTo>
                  <a:cubicBezTo>
                    <a:pt x="f28" y="f27"/>
                    <a:pt x="f29" y="f30"/>
                    <a:pt x="f29" y="f12"/>
                  </a:cubicBezTo>
                  <a:cubicBezTo>
                    <a:pt x="f29" y="f31"/>
                    <a:pt x="f32" y="f33"/>
                    <a:pt x="f34" y="f35"/>
                  </a:cubicBezTo>
                  <a:cubicBezTo>
                    <a:pt x="f36" y="f37"/>
                    <a:pt x="f38" y="f39"/>
                    <a:pt x="f38" y="f25"/>
                  </a:cubicBezTo>
                  <a:lnTo>
                    <a:pt x="f38" y="f40"/>
                  </a:lnTo>
                  <a:lnTo>
                    <a:pt x="f41" y="f40"/>
                  </a:lnTo>
                  <a:cubicBezTo>
                    <a:pt x="f41" y="f42"/>
                    <a:pt x="f43" y="f44"/>
                    <a:pt x="f45" y="f44"/>
                  </a:cubicBezTo>
                  <a:lnTo>
                    <a:pt x="f46" y="f44"/>
                  </a:lnTo>
                  <a:cubicBezTo>
                    <a:pt x="f47" y="f44"/>
                    <a:pt x="f48" y="f42"/>
                    <a:pt x="f48" y="f40"/>
                  </a:cubicBezTo>
                  <a:lnTo>
                    <a:pt x="f48" y="f25"/>
                  </a:lnTo>
                  <a:cubicBezTo>
                    <a:pt x="f48" y="f39"/>
                    <a:pt x="f49" y="f50"/>
                    <a:pt x="f51" y="f35"/>
                  </a:cubicBezTo>
                  <a:cubicBezTo>
                    <a:pt x="f52" y="f33"/>
                    <a:pt x="f53" y="f31"/>
                    <a:pt x="f53" y="f12"/>
                  </a:cubicBezTo>
                  <a:cubicBezTo>
                    <a:pt x="f53" y="f30"/>
                    <a:pt x="f54" y="f27"/>
                    <a:pt x="f26" y="f27"/>
                  </a:cubicBezTo>
                  <a:close/>
                  <a:moveTo>
                    <a:pt x="f55" y="f56"/>
                  </a:moveTo>
                  <a:cubicBezTo>
                    <a:pt x="f57" y="f56"/>
                    <a:pt x="f2" y="f58"/>
                    <a:pt x="f2" y="f59"/>
                  </a:cubicBezTo>
                  <a:lnTo>
                    <a:pt x="f2" y="f60"/>
                  </a:lnTo>
                  <a:cubicBezTo>
                    <a:pt x="f2" y="f61"/>
                    <a:pt x="f58" y="f62"/>
                    <a:pt x="f55" y="f62"/>
                  </a:cubicBezTo>
                  <a:lnTo>
                    <a:pt x="f63" y="f62"/>
                  </a:lnTo>
                  <a:cubicBezTo>
                    <a:pt x="f64" y="f62"/>
                    <a:pt x="f3" y="f65"/>
                    <a:pt x="f3" y="f60"/>
                  </a:cubicBezTo>
                  <a:lnTo>
                    <a:pt x="f3" y="f59"/>
                  </a:lnTo>
                  <a:cubicBezTo>
                    <a:pt x="f66" y="f58"/>
                    <a:pt x="f67" y="f56"/>
                    <a:pt x="f68" y="f56"/>
                  </a:cubicBezTo>
                  <a:lnTo>
                    <a:pt x="f62" y="f56"/>
                  </a:lnTo>
                  <a:lnTo>
                    <a:pt x="f62" y="f69"/>
                  </a:lnTo>
                  <a:cubicBezTo>
                    <a:pt x="f62" y="f70"/>
                    <a:pt x="f71" y="f48"/>
                    <a:pt x="f72" y="f48"/>
                  </a:cubicBezTo>
                  <a:lnTo>
                    <a:pt x="f73" y="f48"/>
                  </a:lnTo>
                  <a:cubicBezTo>
                    <a:pt x="f32" y="f48"/>
                    <a:pt x="f74" y="f75"/>
                    <a:pt x="f74" y="f69"/>
                  </a:cubicBezTo>
                  <a:lnTo>
                    <a:pt x="f74" y="f5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9" name="Google Shape;10301;p74">
              <a:extLst>
                <a:ext uri="{FF2B5EF4-FFF2-40B4-BE49-F238E27FC236}">
                  <a16:creationId xmlns:a16="http://schemas.microsoft.com/office/drawing/2014/main" id="{7C2F22D6-356A-694D-E0E8-87E0B67B48E1}"/>
                </a:ext>
              </a:extLst>
            </p:cNvPr>
            <p:cNvSpPr/>
            <p:nvPr/>
          </p:nvSpPr>
          <p:spPr>
            <a:xfrm>
              <a:off x="4650327" y="2069762"/>
              <a:ext cx="194392" cy="11899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2805"/>
                <a:gd name="f5" fmla="val 693"/>
                <a:gd name="f6" fmla="val 1"/>
                <a:gd name="f7" fmla="val 315"/>
                <a:gd name="f8" fmla="val 316"/>
                <a:gd name="f9" fmla="val 725"/>
                <a:gd name="f10" fmla="val 1104"/>
                <a:gd name="f11" fmla="val 1419"/>
                <a:gd name="f12" fmla="val 1418"/>
                <a:gd name="f13" fmla="val 2458"/>
                <a:gd name="f14" fmla="val 1386"/>
                <a:gd name="f15" fmla="val 2647"/>
                <a:gd name="f16" fmla="val 1544"/>
                <a:gd name="f17" fmla="val 1733"/>
                <a:gd name="f18" fmla="val 3119"/>
                <a:gd name="f19" fmla="val 3308"/>
                <a:gd name="f20" fmla="val 3466"/>
                <a:gd name="f21" fmla="val 4159"/>
                <a:gd name="f22" fmla="val 4568"/>
                <a:gd name="f23" fmla="val 4883"/>
                <a:gd name="f24" fmla="*/ f0 1 4884"/>
                <a:gd name="f25" fmla="*/ f1 1 2805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4884"/>
                <a:gd name="f32" fmla="*/ f29 1 2805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4884" h="2805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2" y="f10"/>
                    <a:pt x="f7" y="f11"/>
                    <a:pt x="f5" y="f11"/>
                  </a:cubicBezTo>
                  <a:lnTo>
                    <a:pt x="f12" y="f11"/>
                  </a:lnTo>
                  <a:lnTo>
                    <a:pt x="f12" y="f13"/>
                  </a:lnTo>
                  <a:cubicBezTo>
                    <a:pt x="f14" y="f15"/>
                    <a:pt x="f16" y="f4"/>
                    <a:pt x="f17" y="f4"/>
                  </a:cubicBezTo>
                  <a:lnTo>
                    <a:pt x="f18" y="f4"/>
                  </a:lnTo>
                  <a:cubicBezTo>
                    <a:pt x="f19" y="f4"/>
                    <a:pt x="f20" y="f15"/>
                    <a:pt x="f20" y="f13"/>
                  </a:cubicBezTo>
                  <a:lnTo>
                    <a:pt x="f20" y="f11"/>
                  </a:lnTo>
                  <a:lnTo>
                    <a:pt x="f21" y="f11"/>
                  </a:lnTo>
                  <a:cubicBezTo>
                    <a:pt x="f22" y="f11"/>
                    <a:pt x="f23" y="f10"/>
                    <a:pt x="f23" y="f9"/>
                  </a:cubicBezTo>
                  <a:cubicBezTo>
                    <a:pt x="f23" y="f8"/>
                    <a:pt x="f22" y="f6"/>
                    <a:pt x="f21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70" name="Google Shape;10302;p74">
              <a:extLst>
                <a:ext uri="{FF2B5EF4-FFF2-40B4-BE49-F238E27FC236}">
                  <a16:creationId xmlns:a16="http://schemas.microsoft.com/office/drawing/2014/main" id="{8E64E2A3-3A2D-1CC5-F804-53E77A3F65B9}"/>
                </a:ext>
              </a:extLst>
            </p:cNvPr>
            <p:cNvSpPr/>
            <p:nvPr/>
          </p:nvSpPr>
          <p:spPr>
            <a:xfrm>
              <a:off x="4677914" y="1981568"/>
              <a:ext cx="137955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6"/>
                <a:gd name="f4" fmla="val 1419"/>
                <a:gd name="f5" fmla="val 378"/>
                <a:gd name="f6" fmla="val 1"/>
                <a:gd name="f7" fmla="val 158"/>
                <a:gd name="f8" fmla="val 347"/>
                <a:gd name="f9" fmla="val 1418"/>
                <a:gd name="f10" fmla="val 3308"/>
                <a:gd name="f11" fmla="val 3119"/>
                <a:gd name="f12" fmla="*/ f0 1 3466"/>
                <a:gd name="f13" fmla="*/ f1 1 1419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3466"/>
                <a:gd name="f20" fmla="*/ f17 1 1419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3466" h="1419">
                  <a:moveTo>
                    <a:pt x="f5" y="f6"/>
                  </a:moveTo>
                  <a:cubicBezTo>
                    <a:pt x="f7" y="f6"/>
                    <a:pt x="f2" y="f7"/>
                    <a:pt x="f2" y="f8"/>
                  </a:cubicBezTo>
                  <a:lnTo>
                    <a:pt x="f2" y="f9"/>
                  </a:lnTo>
                  <a:lnTo>
                    <a:pt x="f3" y="f9"/>
                  </a:lnTo>
                  <a:lnTo>
                    <a:pt x="f3" y="f8"/>
                  </a:lnTo>
                  <a:cubicBezTo>
                    <a:pt x="f3" y="f7"/>
                    <a:pt x="f10" y="f6"/>
                    <a:pt x="f11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71" name="Google Shape;10352;p74">
            <a:extLst>
              <a:ext uri="{FF2B5EF4-FFF2-40B4-BE49-F238E27FC236}">
                <a16:creationId xmlns:a16="http://schemas.microsoft.com/office/drawing/2014/main" id="{549E87A0-E0EC-DC62-032F-769A0CC04316}"/>
              </a:ext>
            </a:extLst>
          </p:cNvPr>
          <p:cNvGrpSpPr/>
          <p:nvPr/>
        </p:nvGrpSpPr>
        <p:grpSpPr>
          <a:xfrm>
            <a:off x="3811694" y="2120684"/>
            <a:ext cx="471528" cy="504319"/>
            <a:chOff x="5183294" y="1990054"/>
            <a:chExt cx="471528" cy="504319"/>
          </a:xfrm>
          <a:solidFill>
            <a:schemeClr val="bg2"/>
          </a:solidFill>
        </p:grpSpPr>
        <p:sp>
          <p:nvSpPr>
            <p:cNvPr id="172" name="Google Shape;10353;p74">
              <a:extLst>
                <a:ext uri="{FF2B5EF4-FFF2-40B4-BE49-F238E27FC236}">
                  <a16:creationId xmlns:a16="http://schemas.microsoft.com/office/drawing/2014/main" id="{97598B3E-6DD7-9775-B71E-C067BB4787D7}"/>
                </a:ext>
              </a:extLst>
            </p:cNvPr>
            <p:cNvSpPr/>
            <p:nvPr/>
          </p:nvSpPr>
          <p:spPr>
            <a:xfrm>
              <a:off x="5319970" y="2108313"/>
              <a:ext cx="194392" cy="16845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3971"/>
                <a:gd name="f5" fmla="val 2426"/>
                <a:gd name="f6" fmla="val 1"/>
                <a:gd name="f7" fmla="val 1103"/>
                <a:gd name="f8" fmla="val 1104"/>
                <a:gd name="f9" fmla="val 2427"/>
                <a:gd name="f10" fmla="val 3025"/>
                <a:gd name="f11" fmla="val 190"/>
                <a:gd name="f12" fmla="val 3530"/>
                <a:gd name="f13" fmla="val 536"/>
                <a:gd name="f14" fmla="val 820"/>
                <a:gd name="f15" fmla="val 3624"/>
                <a:gd name="f16" fmla="val 3309"/>
                <a:gd name="f17" fmla="val 1481"/>
                <a:gd name="f18" fmla="val 3057"/>
                <a:gd name="f19" fmla="val 1261"/>
                <a:gd name="f20" fmla="val 2805"/>
                <a:gd name="f21" fmla="val 2458"/>
                <a:gd name="f22" fmla="val 2112"/>
                <a:gd name="f23" fmla="val 1356"/>
                <a:gd name="f24" fmla="val 1733"/>
                <a:gd name="f25" fmla="val 726"/>
                <a:gd name="f26" fmla="val 2489"/>
                <a:gd name="f27" fmla="val 3214"/>
                <a:gd name="f28" fmla="val 3844"/>
                <a:gd name="f29" fmla="val 3687"/>
                <a:gd name="f30" fmla="val 3466"/>
                <a:gd name="f31" fmla="val 3246"/>
                <a:gd name="f32" fmla="val 4128"/>
                <a:gd name="f33" fmla="val 3561"/>
                <a:gd name="f34" fmla="val 4317"/>
                <a:gd name="f35" fmla="val 4695"/>
                <a:gd name="f36" fmla="val 3781"/>
                <a:gd name="f37" fmla="*/ f0 1 4884"/>
                <a:gd name="f38" fmla="*/ f1 1 3971"/>
                <a:gd name="f39" fmla="val f2"/>
                <a:gd name="f40" fmla="val f3"/>
                <a:gd name="f41" fmla="val f4"/>
                <a:gd name="f42" fmla="+- f41 0 f39"/>
                <a:gd name="f43" fmla="+- f40 0 f39"/>
                <a:gd name="f44" fmla="*/ f43 1 4884"/>
                <a:gd name="f45" fmla="*/ f42 1 3971"/>
                <a:gd name="f46" fmla="*/ f39 1 f44"/>
                <a:gd name="f47" fmla="*/ f40 1 f44"/>
                <a:gd name="f48" fmla="*/ f39 1 f45"/>
                <a:gd name="f49" fmla="*/ f41 1 f45"/>
                <a:gd name="f50" fmla="*/ f46 f37 1"/>
                <a:gd name="f51" fmla="*/ f47 f37 1"/>
                <a:gd name="f52" fmla="*/ f49 f38 1"/>
                <a:gd name="f53" fmla="*/ f48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0" t="f53" r="f51" b="f52"/>
              <a:pathLst>
                <a:path w="4884" h="3971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2" y="f10"/>
                    <a:pt x="f11" y="f12"/>
                    <a:pt x="f13" y="f4"/>
                  </a:cubicBezTo>
                  <a:cubicBezTo>
                    <a:pt x="f14" y="f15"/>
                    <a:pt x="f7" y="f16"/>
                    <a:pt x="f17" y="f18"/>
                  </a:cubicBezTo>
                  <a:cubicBezTo>
                    <a:pt x="f19" y="f20"/>
                    <a:pt x="f7" y="f21"/>
                    <a:pt x="f7" y="f22"/>
                  </a:cubicBezTo>
                  <a:cubicBezTo>
                    <a:pt x="f7" y="f23"/>
                    <a:pt x="f24" y="f25"/>
                    <a:pt x="f26" y="f25"/>
                  </a:cubicBezTo>
                  <a:cubicBezTo>
                    <a:pt x="f27" y="f25"/>
                    <a:pt x="f28" y="f23"/>
                    <a:pt x="f28" y="f22"/>
                  </a:cubicBezTo>
                  <a:cubicBezTo>
                    <a:pt x="f28" y="f21"/>
                    <a:pt x="f29" y="f20"/>
                    <a:pt x="f30" y="f18"/>
                  </a:cubicBezTo>
                  <a:cubicBezTo>
                    <a:pt x="f28" y="f31"/>
                    <a:pt x="f32" y="f33"/>
                    <a:pt x="f34" y="f4"/>
                  </a:cubicBezTo>
                  <a:cubicBezTo>
                    <a:pt x="f35" y="f12"/>
                    <a:pt x="f3" y="f10"/>
                    <a:pt x="f3" y="f9"/>
                  </a:cubicBezTo>
                  <a:cubicBezTo>
                    <a:pt x="f3" y="f8"/>
                    <a:pt x="f36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73" name="Google Shape;10354;p74">
              <a:extLst>
                <a:ext uri="{FF2B5EF4-FFF2-40B4-BE49-F238E27FC236}">
                  <a16:creationId xmlns:a16="http://schemas.microsoft.com/office/drawing/2014/main" id="{6824AC52-8A90-AC68-CEA9-EF67171BCE19}"/>
                </a:ext>
              </a:extLst>
            </p:cNvPr>
            <p:cNvSpPr/>
            <p:nvPr/>
          </p:nvSpPr>
          <p:spPr>
            <a:xfrm>
              <a:off x="5390177" y="2168472"/>
              <a:ext cx="56482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725"/>
                <a:gd name="f5" fmla="val 1"/>
                <a:gd name="f6" fmla="val 316"/>
                <a:gd name="f7" fmla="val 694"/>
                <a:gd name="f8" fmla="val 1103"/>
                <a:gd name="f9" fmla="val 1418"/>
                <a:gd name="f10" fmla="*/ f0 1 1419"/>
                <a:gd name="f11" fmla="*/ f1 1 1419"/>
                <a:gd name="f12" fmla="val f2"/>
                <a:gd name="f13" fmla="val f3"/>
                <a:gd name="f14" fmla="+- f13 0 f12"/>
                <a:gd name="f15" fmla="*/ f14 1 1419"/>
                <a:gd name="f16" fmla="*/ f12 1 f15"/>
                <a:gd name="f17" fmla="*/ f13 1 f15"/>
                <a:gd name="f18" fmla="*/ f16 f10 1"/>
                <a:gd name="f19" fmla="*/ f17 f10 1"/>
                <a:gd name="f20" fmla="*/ f17 f11 1"/>
                <a:gd name="f21" fmla="*/ f16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1419" h="1419">
                  <a:moveTo>
                    <a:pt x="f4" y="f5"/>
                  </a:moveTo>
                  <a:cubicBezTo>
                    <a:pt x="f6" y="f5"/>
                    <a:pt x="f5" y="f6"/>
                    <a:pt x="f5" y="f7"/>
                  </a:cubicBezTo>
                  <a:cubicBezTo>
                    <a:pt x="f5" y="f8"/>
                    <a:pt x="f6" y="f9"/>
                    <a:pt x="f4" y="f9"/>
                  </a:cubicBezTo>
                  <a:cubicBezTo>
                    <a:pt x="f8" y="f9"/>
                    <a:pt x="f9" y="f8"/>
                    <a:pt x="f9" y="f7"/>
                  </a:cubicBezTo>
                  <a:cubicBezTo>
                    <a:pt x="f9" y="f6"/>
                    <a:pt x="f8" y="f5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74" name="Google Shape;10355;p74">
              <a:extLst>
                <a:ext uri="{FF2B5EF4-FFF2-40B4-BE49-F238E27FC236}">
                  <a16:creationId xmlns:a16="http://schemas.microsoft.com/office/drawing/2014/main" id="{4D1808C6-9E0A-DDE7-9BBF-99AAB01652D7}"/>
                </a:ext>
              </a:extLst>
            </p:cNvPr>
            <p:cNvSpPr/>
            <p:nvPr/>
          </p:nvSpPr>
          <p:spPr>
            <a:xfrm>
              <a:off x="5212153" y="1990054"/>
              <a:ext cx="412586" cy="4430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366"/>
                <a:gd name="f4" fmla="val 10445"/>
                <a:gd name="f5" fmla="val 5198"/>
                <a:gd name="f6" fmla="val 2159"/>
                <a:gd name="f7" fmla="val 6931"/>
                <a:gd name="f8" fmla="val 8286"/>
                <a:gd name="f9" fmla="val 3514"/>
                <a:gd name="f10" fmla="val 5246"/>
                <a:gd name="f11" fmla="val 6916"/>
                <a:gd name="f12" fmla="val 8365"/>
                <a:gd name="f13" fmla="val 3340"/>
                <a:gd name="f14" fmla="val 2079"/>
                <a:gd name="f15" fmla="val 6822"/>
                <a:gd name="f16" fmla="val 3497"/>
                <a:gd name="f17" fmla="val 5167"/>
                <a:gd name="f18" fmla="val 1"/>
                <a:gd name="f19" fmla="val 5088"/>
                <a:gd name="f20" fmla="val 5009"/>
                <a:gd name="f21" fmla="val 17"/>
                <a:gd name="f22" fmla="val 4946"/>
                <a:gd name="f23" fmla="val 48"/>
                <a:gd name="f24" fmla="val 4001"/>
                <a:gd name="f25" fmla="val 836"/>
                <a:gd name="f26" fmla="val 2773"/>
                <a:gd name="f27" fmla="val 678"/>
                <a:gd name="f28" fmla="val 2756"/>
                <a:gd name="f29" fmla="val 675"/>
                <a:gd name="f30" fmla="val 2739"/>
                <a:gd name="f31" fmla="val 673"/>
                <a:gd name="f32" fmla="val 2723"/>
                <a:gd name="f33" fmla="val 2583"/>
                <a:gd name="f34" fmla="val 2454"/>
                <a:gd name="f35" fmla="val 786"/>
                <a:gd name="f36" fmla="val 2426"/>
                <a:gd name="f37" fmla="val 899"/>
                <a:gd name="f38" fmla="val 1953"/>
                <a:gd name="f39" fmla="val 2033"/>
                <a:gd name="f40" fmla="val 819"/>
                <a:gd name="f41" fmla="val 2505"/>
                <a:gd name="f42" fmla="val 662"/>
                <a:gd name="f43" fmla="val 2568"/>
                <a:gd name="f44" fmla="val 567"/>
                <a:gd name="f45" fmla="val 2694"/>
                <a:gd name="f46" fmla="val 630"/>
                <a:gd name="f47" fmla="val 2852"/>
                <a:gd name="f48" fmla="val 788"/>
                <a:gd name="f49" fmla="val 4081"/>
                <a:gd name="f50" fmla="val 32"/>
                <a:gd name="f51" fmla="val 5026"/>
                <a:gd name="f52" fmla="val 5183"/>
                <a:gd name="f53" fmla="val 5341"/>
                <a:gd name="f54" fmla="val 63"/>
                <a:gd name="f55" fmla="val 5467"/>
                <a:gd name="f56" fmla="val 6381"/>
                <a:gd name="f57" fmla="val 7609"/>
                <a:gd name="f58" fmla="val 7767"/>
                <a:gd name="f59" fmla="val 725"/>
                <a:gd name="f60" fmla="val 7924"/>
                <a:gd name="f61" fmla="val 851"/>
                <a:gd name="f62" fmla="val 7956"/>
                <a:gd name="f63" fmla="val 1985"/>
                <a:gd name="f64" fmla="val 8428"/>
                <a:gd name="f65" fmla="val 2457"/>
                <a:gd name="f66" fmla="val 9594"/>
                <a:gd name="f67" fmla="val 2536"/>
                <a:gd name="f68" fmla="val 9725"/>
                <a:gd name="f69" fmla="val 2637"/>
                <a:gd name="f70" fmla="val 9791"/>
                <a:gd name="f71" fmla="val 2741"/>
                <a:gd name="f72" fmla="val 2762"/>
                <a:gd name="f73" fmla="val 2783"/>
                <a:gd name="f74" fmla="val 9788"/>
                <a:gd name="f75" fmla="val 2804"/>
                <a:gd name="f76" fmla="val 9783"/>
                <a:gd name="f77" fmla="val 4033"/>
                <a:gd name="f78" fmla="val 9626"/>
                <a:gd name="f79" fmla="val 4978"/>
                <a:gd name="f80" fmla="val 10382"/>
                <a:gd name="f81" fmla="val 5072"/>
                <a:gd name="f82" fmla="val 10413"/>
                <a:gd name="f83" fmla="val 5104"/>
                <a:gd name="f84" fmla="val 5261"/>
                <a:gd name="f85" fmla="val 5324"/>
                <a:gd name="f86" fmla="val 5387"/>
                <a:gd name="f87" fmla="val 6333"/>
                <a:gd name="f88" fmla="val 7530"/>
                <a:gd name="f89" fmla="val 7687"/>
                <a:gd name="f90" fmla="val 7876"/>
                <a:gd name="f91" fmla="val 9689"/>
                <a:gd name="f92" fmla="val 7908"/>
                <a:gd name="f93" fmla="val 8380"/>
                <a:gd name="f94" fmla="val 9515"/>
                <a:gd name="f95" fmla="val 9672"/>
                <a:gd name="f96" fmla="val 7893"/>
                <a:gd name="f97" fmla="val 9735"/>
                <a:gd name="f98" fmla="val 9704"/>
                <a:gd name="f99" fmla="val 9546"/>
                <a:gd name="f100" fmla="val 10302"/>
                <a:gd name="f101" fmla="val 10365"/>
                <a:gd name="f102" fmla="val 5120"/>
                <a:gd name="f103" fmla="val 9641"/>
                <a:gd name="f104" fmla="val 2537"/>
                <a:gd name="f105" fmla="val 7826"/>
                <a:gd name="f106" fmla="val 762"/>
                <a:gd name="f107" fmla="val 7719"/>
                <a:gd name="f108" fmla="val 672"/>
                <a:gd name="f109" fmla="val 7589"/>
                <a:gd name="f110" fmla="val 7570"/>
                <a:gd name="f111" fmla="val 7550"/>
                <a:gd name="f112" fmla="val 674"/>
                <a:gd name="f113" fmla="*/ f0 1 10366"/>
                <a:gd name="f114" fmla="*/ f1 1 10445"/>
                <a:gd name="f115" fmla="val f2"/>
                <a:gd name="f116" fmla="val f3"/>
                <a:gd name="f117" fmla="val f4"/>
                <a:gd name="f118" fmla="+- f117 0 f115"/>
                <a:gd name="f119" fmla="+- f116 0 f115"/>
                <a:gd name="f120" fmla="*/ f119 1 10366"/>
                <a:gd name="f121" fmla="*/ f118 1 10445"/>
                <a:gd name="f122" fmla="*/ f115 1 f120"/>
                <a:gd name="f123" fmla="*/ f116 1 f120"/>
                <a:gd name="f124" fmla="*/ f115 1 f121"/>
                <a:gd name="f125" fmla="*/ f117 1 f121"/>
                <a:gd name="f126" fmla="*/ f122 f113 1"/>
                <a:gd name="f127" fmla="*/ f123 f113 1"/>
                <a:gd name="f128" fmla="*/ f125 f114 1"/>
                <a:gd name="f129" fmla="*/ f124 f1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26" t="f129" r="f127" b="f128"/>
              <a:pathLst>
                <a:path w="10366" h="10445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5"/>
                    <a:pt x="f14" y="f10"/>
                  </a:cubicBezTo>
                  <a:cubicBezTo>
                    <a:pt x="f14" y="f9"/>
                    <a:pt x="f16" y="f6"/>
                    <a:pt x="f5" y="f6"/>
                  </a:cubicBezTo>
                  <a:close/>
                  <a:moveTo>
                    <a:pt x="f17" y="f18"/>
                  </a:moveTo>
                  <a:cubicBezTo>
                    <a:pt x="f19" y="f18"/>
                    <a:pt x="f20" y="f21"/>
                    <a:pt x="f22" y="f23"/>
                  </a:cubicBezTo>
                  <a:lnTo>
                    <a:pt x="f24" y="f25"/>
                  </a:lnTo>
                  <a:lnTo>
                    <a:pt x="f26" y="f27"/>
                  </a:lnTo>
                  <a:cubicBezTo>
                    <a:pt x="f28" y="f29"/>
                    <a:pt x="f30" y="f31"/>
                    <a:pt x="f32" y="f31"/>
                  </a:cubicBezTo>
                  <a:cubicBezTo>
                    <a:pt x="f33" y="f31"/>
                    <a:pt x="f34" y="f35"/>
                    <a:pt x="f36" y="f37"/>
                  </a:cubicBezTo>
                  <a:lnTo>
                    <a:pt x="f38" y="f39"/>
                  </a:lnTo>
                  <a:lnTo>
                    <a:pt x="f40" y="f41"/>
                  </a:lnTo>
                  <a:cubicBezTo>
                    <a:pt x="f42" y="f43"/>
                    <a:pt x="f44" y="f45"/>
                    <a:pt x="f46" y="f47"/>
                  </a:cubicBezTo>
                  <a:lnTo>
                    <a:pt x="f48" y="f49"/>
                  </a:lnTo>
                  <a:lnTo>
                    <a:pt x="f50" y="f51"/>
                  </a:lnTo>
                  <a:cubicBezTo>
                    <a:pt x="f2" y="f52"/>
                    <a:pt x="f2" y="f53"/>
                    <a:pt x="f54" y="f55"/>
                  </a:cubicBezTo>
                  <a:lnTo>
                    <a:pt x="f40" y="f56"/>
                  </a:lnTo>
                  <a:lnTo>
                    <a:pt x="f42" y="f57"/>
                  </a:lnTo>
                  <a:cubicBezTo>
                    <a:pt x="f46" y="f58"/>
                    <a:pt x="f59" y="f60"/>
                    <a:pt x="f61" y="f62"/>
                  </a:cubicBezTo>
                  <a:lnTo>
                    <a:pt x="f63" y="f64"/>
                  </a:lnTo>
                  <a:lnTo>
                    <a:pt x="f65" y="f66"/>
                  </a:lnTo>
                  <a:cubicBezTo>
                    <a:pt x="f67" y="f68"/>
                    <a:pt x="f69" y="f70"/>
                    <a:pt x="f71" y="f70"/>
                  </a:cubicBezTo>
                  <a:cubicBezTo>
                    <a:pt x="f72" y="f70"/>
                    <a:pt x="f73" y="f74"/>
                    <a:pt x="f75" y="f76"/>
                  </a:cubicBezTo>
                  <a:lnTo>
                    <a:pt x="f77" y="f78"/>
                  </a:lnTo>
                  <a:lnTo>
                    <a:pt x="f79" y="f80"/>
                  </a:lnTo>
                  <a:cubicBezTo>
                    <a:pt x="f81" y="f82"/>
                    <a:pt x="f83" y="f4"/>
                    <a:pt x="f17" y="f4"/>
                  </a:cubicBezTo>
                  <a:cubicBezTo>
                    <a:pt x="f84" y="f4"/>
                    <a:pt x="f85" y="f82"/>
                    <a:pt x="f86" y="f80"/>
                  </a:cubicBezTo>
                  <a:lnTo>
                    <a:pt x="f87" y="f78"/>
                  </a:lnTo>
                  <a:lnTo>
                    <a:pt x="f88" y="f76"/>
                  </a:lnTo>
                  <a:cubicBezTo>
                    <a:pt x="f89" y="f76"/>
                    <a:pt x="f90" y="f91"/>
                    <a:pt x="f92" y="f66"/>
                  </a:cubicBezTo>
                  <a:lnTo>
                    <a:pt x="f93" y="f64"/>
                  </a:lnTo>
                  <a:lnTo>
                    <a:pt x="f94" y="f62"/>
                  </a:lnTo>
                  <a:cubicBezTo>
                    <a:pt x="f95" y="f96"/>
                    <a:pt x="f97" y="f58"/>
                    <a:pt x="f98" y="f57"/>
                  </a:cubicBezTo>
                  <a:lnTo>
                    <a:pt x="f99" y="f56"/>
                  </a:lnTo>
                  <a:lnTo>
                    <a:pt x="f100" y="f55"/>
                  </a:lnTo>
                  <a:cubicBezTo>
                    <a:pt x="f101" y="f53"/>
                    <a:pt x="f101" y="f102"/>
                    <a:pt x="f100" y="f51"/>
                  </a:cubicBezTo>
                  <a:lnTo>
                    <a:pt x="f99" y="f49"/>
                  </a:lnTo>
                  <a:lnTo>
                    <a:pt x="f98" y="f47"/>
                  </a:lnTo>
                  <a:cubicBezTo>
                    <a:pt x="f97" y="f45"/>
                    <a:pt x="f103" y="f104"/>
                    <a:pt x="f94" y="f41"/>
                  </a:cubicBezTo>
                  <a:lnTo>
                    <a:pt x="f93" y="f39"/>
                  </a:lnTo>
                  <a:lnTo>
                    <a:pt x="f92" y="f37"/>
                  </a:lnTo>
                  <a:cubicBezTo>
                    <a:pt x="f105" y="f106"/>
                    <a:pt x="f107" y="f108"/>
                    <a:pt x="f109" y="f108"/>
                  </a:cubicBezTo>
                  <a:cubicBezTo>
                    <a:pt x="f110" y="f108"/>
                    <a:pt x="f111" y="f112"/>
                    <a:pt x="f88" y="f27"/>
                  </a:cubicBezTo>
                  <a:lnTo>
                    <a:pt x="f87" y="f25"/>
                  </a:lnTo>
                  <a:lnTo>
                    <a:pt x="f86" y="f23"/>
                  </a:lnTo>
                  <a:cubicBezTo>
                    <a:pt x="f85" y="f21"/>
                    <a:pt x="f10" y="f18"/>
                    <a:pt x="f17" y="f1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75" name="Google Shape;10356;p74">
              <a:extLst>
                <a:ext uri="{FF2B5EF4-FFF2-40B4-BE49-F238E27FC236}">
                  <a16:creationId xmlns:a16="http://schemas.microsoft.com/office/drawing/2014/main" id="{4FCC2C55-F676-C30F-5813-89E0B713A93F}"/>
                </a:ext>
              </a:extLst>
            </p:cNvPr>
            <p:cNvSpPr/>
            <p:nvPr/>
          </p:nvSpPr>
          <p:spPr>
            <a:xfrm>
              <a:off x="5365104" y="2256702"/>
              <a:ext cx="106628" cy="588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679"/>
                <a:gd name="f4" fmla="val 1387"/>
                <a:gd name="f5" fmla="val 1355"/>
                <a:gd name="f6" fmla="val 725"/>
                <a:gd name="f7" fmla="val 190"/>
                <a:gd name="f8" fmla="val 441"/>
                <a:gd name="f9" fmla="val 1"/>
                <a:gd name="f10" fmla="val 977"/>
                <a:gd name="f11" fmla="val 410"/>
                <a:gd name="f12" fmla="val 1229"/>
                <a:gd name="f13" fmla="val 820"/>
                <a:gd name="f14" fmla="val 1386"/>
                <a:gd name="f15" fmla="val 1859"/>
                <a:gd name="f16" fmla="val 2301"/>
                <a:gd name="f17" fmla="val 2521"/>
                <a:gd name="f18" fmla="val 1985"/>
                <a:gd name="f19" fmla="*/ f0 1 2679"/>
                <a:gd name="f20" fmla="*/ f1 1 1387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2679"/>
                <a:gd name="f27" fmla="*/ f24 1 1387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679" h="1387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5" y="f14"/>
                  </a:cubicBezTo>
                  <a:cubicBezTo>
                    <a:pt x="f15" y="f14"/>
                    <a:pt x="f16" y="f12"/>
                    <a:pt x="f3" y="f10"/>
                  </a:cubicBezTo>
                  <a:cubicBezTo>
                    <a:pt x="f17" y="f11"/>
                    <a:pt x="f1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76" name="Google Shape;10357;p74">
              <a:extLst>
                <a:ext uri="{FF2B5EF4-FFF2-40B4-BE49-F238E27FC236}">
                  <a16:creationId xmlns:a16="http://schemas.microsoft.com/office/drawing/2014/main" id="{DE44BDBF-6496-1541-1975-1FF689EA09B3}"/>
                </a:ext>
              </a:extLst>
            </p:cNvPr>
            <p:cNvSpPr/>
            <p:nvPr/>
          </p:nvSpPr>
          <p:spPr>
            <a:xfrm>
              <a:off x="5503060" y="2343534"/>
              <a:ext cx="151762" cy="1475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813"/>
                <a:gd name="f4" fmla="val 3479"/>
                <a:gd name="f5" fmla="val 2867"/>
                <a:gd name="f6" fmla="val 1"/>
                <a:gd name="f7" fmla="val 2741"/>
                <a:gd name="f8" fmla="val 127"/>
                <a:gd name="f9" fmla="val 2647"/>
                <a:gd name="f10" fmla="val 221"/>
                <a:gd name="f11" fmla="val 2489"/>
                <a:gd name="f12" fmla="val 284"/>
                <a:gd name="f13" fmla="val 1607"/>
                <a:gd name="f14" fmla="val 631"/>
                <a:gd name="f15" fmla="val 1260"/>
                <a:gd name="f16" fmla="val 1482"/>
                <a:gd name="f17" fmla="val 1103"/>
                <a:gd name="f18" fmla="val 1891"/>
                <a:gd name="f19" fmla="val 693"/>
                <a:gd name="f20" fmla="val 2112"/>
                <a:gd name="f21" fmla="val 158"/>
                <a:gd name="f22" fmla="val 2080"/>
                <a:gd name="f23" fmla="val 1166"/>
                <a:gd name="f24" fmla="val 3372"/>
                <a:gd name="f25" fmla="val 1237"/>
                <a:gd name="f26" fmla="val 3443"/>
                <a:gd name="f27" fmla="val 1343"/>
                <a:gd name="f28" fmla="val 3478"/>
                <a:gd name="f29" fmla="val 1445"/>
                <a:gd name="f30" fmla="val 1479"/>
                <a:gd name="f31" fmla="val 1512"/>
                <a:gd name="f32" fmla="val 3474"/>
                <a:gd name="f33" fmla="val 1544"/>
                <a:gd name="f34" fmla="val 3466"/>
                <a:gd name="f35" fmla="val 1638"/>
                <a:gd name="f36" fmla="val 3403"/>
                <a:gd name="f37" fmla="val 1764"/>
                <a:gd name="f38" fmla="val 3340"/>
                <a:gd name="f39" fmla="val 3183"/>
                <a:gd name="f40" fmla="val 1639"/>
                <a:gd name="f41" fmla="val 3497"/>
                <a:gd name="f42" fmla="val 1324"/>
                <a:gd name="f43" fmla="val 3532"/>
                <a:gd name="f44" fmla="val 1338"/>
                <a:gd name="f45" fmla="val 3563"/>
                <a:gd name="f46" fmla="val 1344"/>
                <a:gd name="f47" fmla="val 3592"/>
                <a:gd name="f48" fmla="val 3693"/>
                <a:gd name="f49" fmla="val 3756"/>
                <a:gd name="f50" fmla="val 1265"/>
                <a:gd name="f51" fmla="val 3781"/>
                <a:gd name="f52" fmla="val 1167"/>
                <a:gd name="f53" fmla="val 3812"/>
                <a:gd name="f54" fmla="val 1072"/>
                <a:gd name="f55" fmla="val 946"/>
                <a:gd name="f56" fmla="val 3686"/>
                <a:gd name="f57" fmla="val 820"/>
                <a:gd name="f58" fmla="*/ f0 1 3813"/>
                <a:gd name="f59" fmla="*/ f1 1 3479"/>
                <a:gd name="f60" fmla="val f2"/>
                <a:gd name="f61" fmla="val f3"/>
                <a:gd name="f62" fmla="val f4"/>
                <a:gd name="f63" fmla="+- f62 0 f60"/>
                <a:gd name="f64" fmla="+- f61 0 f60"/>
                <a:gd name="f65" fmla="*/ f64 1 3813"/>
                <a:gd name="f66" fmla="*/ f63 1 3479"/>
                <a:gd name="f67" fmla="*/ f60 1 f65"/>
                <a:gd name="f68" fmla="*/ f61 1 f65"/>
                <a:gd name="f69" fmla="*/ f60 1 f66"/>
                <a:gd name="f70" fmla="*/ f62 1 f66"/>
                <a:gd name="f71" fmla="*/ f67 f58 1"/>
                <a:gd name="f72" fmla="*/ f68 f58 1"/>
                <a:gd name="f73" fmla="*/ f70 f59 1"/>
                <a:gd name="f74" fmla="*/ f69 f5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1" t="f74" r="f72" b="f73"/>
              <a:pathLst>
                <a:path w="3813" h="3479">
                  <a:moveTo>
                    <a:pt x="f5" y="f6"/>
                  </a:moveTo>
                  <a:cubicBezTo>
                    <a:pt x="f7" y="f8"/>
                    <a:pt x="f9" y="f10"/>
                    <a:pt x="f11" y="f12"/>
                  </a:cubicBezTo>
                  <a:lnTo>
                    <a:pt x="f13" y="f14"/>
                  </a:lnTo>
                  <a:lnTo>
                    <a:pt x="f15" y="f16"/>
                  </a:lnTo>
                  <a:cubicBezTo>
                    <a:pt x="f17" y="f18"/>
                    <a:pt x="f19" y="f20"/>
                    <a:pt x="f12" y="f20"/>
                  </a:cubicBezTo>
                  <a:lnTo>
                    <a:pt x="f21" y="f20"/>
                  </a:lnTo>
                  <a:lnTo>
                    <a:pt x="f2" y="f22"/>
                  </a:lnTo>
                  <a:lnTo>
                    <a:pt x="f23" y="f24"/>
                  </a:lnTo>
                  <a:cubicBezTo>
                    <a:pt x="f25" y="f26"/>
                    <a:pt x="f27" y="f28"/>
                    <a:pt x="f29" y="f28"/>
                  </a:cubicBezTo>
                  <a:cubicBezTo>
                    <a:pt x="f30" y="f28"/>
                    <a:pt x="f31" y="f32"/>
                    <a:pt x="f33" y="f34"/>
                  </a:cubicBezTo>
                  <a:cubicBezTo>
                    <a:pt x="f35" y="f36"/>
                    <a:pt x="f37" y="f38"/>
                    <a:pt x="f37" y="f39"/>
                  </a:cubicBezTo>
                  <a:lnTo>
                    <a:pt x="f22" y="f40"/>
                  </a:lnTo>
                  <a:lnTo>
                    <a:pt x="f41" y="f42"/>
                  </a:lnTo>
                  <a:cubicBezTo>
                    <a:pt x="f43" y="f44"/>
                    <a:pt x="f45" y="f46"/>
                    <a:pt x="f47" y="f46"/>
                  </a:cubicBezTo>
                  <a:cubicBezTo>
                    <a:pt x="f48" y="f46"/>
                    <a:pt x="f49" y="f50"/>
                    <a:pt x="f51" y="f52"/>
                  </a:cubicBezTo>
                  <a:cubicBezTo>
                    <a:pt x="f53" y="f54"/>
                    <a:pt x="f51" y="f55"/>
                    <a:pt x="f56" y="f57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77" name="Google Shape;10358;p74">
              <a:extLst>
                <a:ext uri="{FF2B5EF4-FFF2-40B4-BE49-F238E27FC236}">
                  <a16:creationId xmlns:a16="http://schemas.microsoft.com/office/drawing/2014/main" id="{2B7C10AB-2251-2333-2543-CE0B53CD4063}"/>
                </a:ext>
              </a:extLst>
            </p:cNvPr>
            <p:cNvSpPr/>
            <p:nvPr/>
          </p:nvSpPr>
          <p:spPr>
            <a:xfrm>
              <a:off x="5183294" y="2346204"/>
              <a:ext cx="151762" cy="1481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813"/>
                <a:gd name="f4" fmla="val 3493"/>
                <a:gd name="f5" fmla="val 946"/>
                <a:gd name="f6" fmla="val 1"/>
                <a:gd name="f7" fmla="val 126"/>
                <a:gd name="f8" fmla="val 851"/>
                <a:gd name="f9" fmla="val 1009"/>
                <a:gd name="f10" fmla="val 32"/>
                <a:gd name="f11" fmla="val 1104"/>
                <a:gd name="f12" fmla="val 95"/>
                <a:gd name="f13" fmla="val 1230"/>
                <a:gd name="f14" fmla="val 158"/>
                <a:gd name="f15" fmla="val 1324"/>
                <a:gd name="f16" fmla="val 315"/>
                <a:gd name="f17" fmla="val 1356"/>
                <a:gd name="f18" fmla="val 1733"/>
                <a:gd name="f19" fmla="val 1671"/>
                <a:gd name="f20" fmla="val 2048"/>
                <a:gd name="f21" fmla="val 3214"/>
                <a:gd name="f22" fmla="val 2080"/>
                <a:gd name="f23" fmla="val 3309"/>
                <a:gd name="f24" fmla="val 2174"/>
                <a:gd name="f25" fmla="val 3435"/>
                <a:gd name="f26" fmla="val 2300"/>
                <a:gd name="f27" fmla="val 3466"/>
                <a:gd name="f28" fmla="val 2328"/>
                <a:gd name="f29" fmla="val 3485"/>
                <a:gd name="f30" fmla="val 2361"/>
                <a:gd name="f31" fmla="val 3492"/>
                <a:gd name="f32" fmla="val 2396"/>
                <a:gd name="f33" fmla="val 2482"/>
                <a:gd name="f34" fmla="val 2580"/>
                <a:gd name="f35" fmla="val 3448"/>
                <a:gd name="f36" fmla="val 2647"/>
                <a:gd name="f37" fmla="val 3403"/>
                <a:gd name="f38" fmla="val 2112"/>
                <a:gd name="f39" fmla="val 3624"/>
                <a:gd name="f40" fmla="val 2143"/>
                <a:gd name="f41" fmla="val 3561"/>
                <a:gd name="f42" fmla="val 3119"/>
                <a:gd name="f43" fmla="val 2773"/>
                <a:gd name="f44" fmla="val 1891"/>
                <a:gd name="f45" fmla="val 2552"/>
                <a:gd name="f46" fmla="val 1513"/>
                <a:gd name="f47" fmla="val 2206"/>
                <a:gd name="f48" fmla="val 631"/>
                <a:gd name="f49" fmla="val 1355"/>
                <a:gd name="f50" fmla="val 284"/>
                <a:gd name="f51" fmla="val 1198"/>
                <a:gd name="f52" fmla="val 221"/>
                <a:gd name="f53" fmla="val 1072"/>
                <a:gd name="f54" fmla="val 127"/>
                <a:gd name="f55" fmla="*/ f0 1 3813"/>
                <a:gd name="f56" fmla="*/ f1 1 3493"/>
                <a:gd name="f57" fmla="val f2"/>
                <a:gd name="f58" fmla="val f3"/>
                <a:gd name="f59" fmla="val f4"/>
                <a:gd name="f60" fmla="+- f59 0 f57"/>
                <a:gd name="f61" fmla="+- f58 0 f57"/>
                <a:gd name="f62" fmla="*/ f61 1 3813"/>
                <a:gd name="f63" fmla="*/ f60 1 3493"/>
                <a:gd name="f64" fmla="*/ f57 1 f62"/>
                <a:gd name="f65" fmla="*/ f58 1 f62"/>
                <a:gd name="f66" fmla="*/ f57 1 f63"/>
                <a:gd name="f67" fmla="*/ f59 1 f63"/>
                <a:gd name="f68" fmla="*/ f64 f55 1"/>
                <a:gd name="f69" fmla="*/ f65 f55 1"/>
                <a:gd name="f70" fmla="*/ f67 f56 1"/>
                <a:gd name="f71" fmla="*/ f66 f5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8" t="f71" r="f69" b="f70"/>
              <a:pathLst>
                <a:path w="3813" h="3493">
                  <a:moveTo>
                    <a:pt x="f5" y="f6"/>
                  </a:moveTo>
                  <a:lnTo>
                    <a:pt x="f7" y="f8"/>
                  </a:lnTo>
                  <a:cubicBezTo>
                    <a:pt x="f2" y="f8"/>
                    <a:pt x="f2" y="f9"/>
                    <a:pt x="f10" y="f11"/>
                  </a:cubicBezTo>
                  <a:cubicBezTo>
                    <a:pt x="f12" y="f13"/>
                    <a:pt x="f14" y="f15"/>
                    <a:pt x="f16" y="f17"/>
                  </a:cubicBezTo>
                  <a:lnTo>
                    <a:pt x="f18" y="f19"/>
                  </a:lnTo>
                  <a:lnTo>
                    <a:pt x="f20" y="f21"/>
                  </a:lnTo>
                  <a:cubicBezTo>
                    <a:pt x="f22" y="f23"/>
                    <a:pt x="f24" y="f25"/>
                    <a:pt x="f26" y="f27"/>
                  </a:cubicBezTo>
                  <a:cubicBezTo>
                    <a:pt x="f28" y="f29"/>
                    <a:pt x="f30" y="f31"/>
                    <a:pt x="f32" y="f31"/>
                  </a:cubicBezTo>
                  <a:cubicBezTo>
                    <a:pt x="f33" y="f31"/>
                    <a:pt x="f34" y="f35"/>
                    <a:pt x="f36" y="f37"/>
                  </a:cubicBezTo>
                  <a:lnTo>
                    <a:pt x="f3" y="f38"/>
                  </a:lnTo>
                  <a:lnTo>
                    <a:pt x="f3" y="f38"/>
                  </a:lnTo>
                  <a:lnTo>
                    <a:pt x="f39" y="f40"/>
                  </a:lnTo>
                  <a:lnTo>
                    <a:pt x="f41" y="f40"/>
                  </a:lnTo>
                  <a:cubicBezTo>
                    <a:pt x="f42" y="f40"/>
                    <a:pt x="f43" y="f44"/>
                    <a:pt x="f45" y="f46"/>
                  </a:cubicBezTo>
                  <a:lnTo>
                    <a:pt x="f47" y="f48"/>
                  </a:lnTo>
                  <a:lnTo>
                    <a:pt x="f49" y="f50"/>
                  </a:lnTo>
                  <a:cubicBezTo>
                    <a:pt x="f51" y="f52"/>
                    <a:pt x="f53" y="f54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78" name="Google Shape;10390;p74">
            <a:extLst>
              <a:ext uri="{FF2B5EF4-FFF2-40B4-BE49-F238E27FC236}">
                <a16:creationId xmlns:a16="http://schemas.microsoft.com/office/drawing/2014/main" id="{E0BEF481-0BF2-6ED3-83AF-C8E22D3D7684}"/>
              </a:ext>
            </a:extLst>
          </p:cNvPr>
          <p:cNvGrpSpPr/>
          <p:nvPr/>
        </p:nvGrpSpPr>
        <p:grpSpPr>
          <a:xfrm>
            <a:off x="1757276" y="2132323"/>
            <a:ext cx="471529" cy="502554"/>
            <a:chOff x="3128875" y="2001694"/>
            <a:chExt cx="471529" cy="502554"/>
          </a:xfrm>
          <a:solidFill>
            <a:schemeClr val="bg2"/>
          </a:solidFill>
        </p:grpSpPr>
        <p:sp>
          <p:nvSpPr>
            <p:cNvPr id="179" name="Google Shape;10391;p74">
              <a:extLst>
                <a:ext uri="{FF2B5EF4-FFF2-40B4-BE49-F238E27FC236}">
                  <a16:creationId xmlns:a16="http://schemas.microsoft.com/office/drawing/2014/main" id="{0C8CB84B-800E-4E01-5FF4-5FB49A57C938}"/>
                </a:ext>
              </a:extLst>
            </p:cNvPr>
            <p:cNvSpPr/>
            <p:nvPr/>
          </p:nvSpPr>
          <p:spPr>
            <a:xfrm>
              <a:off x="3308180" y="2192795"/>
              <a:ext cx="110413" cy="11631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4"/>
                <a:gd name="f4" fmla="val 2742"/>
                <a:gd name="f5" fmla="val 1387"/>
                <a:gd name="f6" fmla="val 1"/>
                <a:gd name="f7" fmla="val 631"/>
                <a:gd name="f8" fmla="val 1355"/>
                <a:gd name="f9" fmla="val 2112"/>
                <a:gd name="f10" fmla="val 2143"/>
                <a:gd name="f11" fmla="val 2773"/>
                <a:gd name="f12" fmla="*/ f0 1 2774"/>
                <a:gd name="f13" fmla="*/ f1 1 2742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2774"/>
                <a:gd name="f20" fmla="*/ f17 1 2742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2774" h="2742">
                  <a:moveTo>
                    <a:pt x="f5" y="f6"/>
                  </a:moveTo>
                  <a:cubicBezTo>
                    <a:pt x="f7" y="f6"/>
                    <a:pt x="f6" y="f7"/>
                    <a:pt x="f6" y="f8"/>
                  </a:cubicBezTo>
                  <a:cubicBezTo>
                    <a:pt x="f6" y="f9"/>
                    <a:pt x="f7" y="f4"/>
                    <a:pt x="f5" y="f4"/>
                  </a:cubicBezTo>
                  <a:cubicBezTo>
                    <a:pt x="f10" y="f4"/>
                    <a:pt x="f11" y="f9"/>
                    <a:pt x="f11" y="f8"/>
                  </a:cubicBezTo>
                  <a:cubicBezTo>
                    <a:pt x="f11" y="f7"/>
                    <a:pt x="f1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80" name="Google Shape;10392;p74">
              <a:extLst>
                <a:ext uri="{FF2B5EF4-FFF2-40B4-BE49-F238E27FC236}">
                  <a16:creationId xmlns:a16="http://schemas.microsoft.com/office/drawing/2014/main" id="{B6638EE3-F7EC-1A73-4092-4417DB24462A}"/>
                </a:ext>
              </a:extLst>
            </p:cNvPr>
            <p:cNvSpPr/>
            <p:nvPr/>
          </p:nvSpPr>
          <p:spPr>
            <a:xfrm>
              <a:off x="3182806" y="2001694"/>
              <a:ext cx="137955" cy="1470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6"/>
                <a:gd name="f4" fmla="val 3467"/>
                <a:gd name="f5" fmla="val 1733"/>
                <a:gd name="f6" fmla="val 1"/>
                <a:gd name="f7" fmla="val 788"/>
                <a:gd name="f8" fmla="val 2678"/>
                <a:gd name="f9" fmla="val 2741"/>
                <a:gd name="f10" fmla="*/ f0 1 3466"/>
                <a:gd name="f11" fmla="*/ f1 1 3467"/>
                <a:gd name="f12" fmla="val f2"/>
                <a:gd name="f13" fmla="val f3"/>
                <a:gd name="f14" fmla="val f4"/>
                <a:gd name="f15" fmla="+- f14 0 f12"/>
                <a:gd name="f16" fmla="+- f13 0 f12"/>
                <a:gd name="f17" fmla="*/ f16 1 3466"/>
                <a:gd name="f18" fmla="*/ f15 1 3467"/>
                <a:gd name="f19" fmla="*/ f12 1 f17"/>
                <a:gd name="f20" fmla="*/ f13 1 f17"/>
                <a:gd name="f21" fmla="*/ f12 1 f18"/>
                <a:gd name="f22" fmla="*/ f14 1 f18"/>
                <a:gd name="f23" fmla="*/ f19 f10 1"/>
                <a:gd name="f24" fmla="*/ f20 f10 1"/>
                <a:gd name="f25" fmla="*/ f22 f11 1"/>
                <a:gd name="f26" fmla="*/ f21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3" t="f26" r="f24" b="f25"/>
              <a:pathLst>
                <a:path w="3466" h="3467">
                  <a:moveTo>
                    <a:pt x="f5" y="f6"/>
                  </a:moveTo>
                  <a:cubicBezTo>
                    <a:pt x="f7" y="f6"/>
                    <a:pt x="f2" y="f7"/>
                    <a:pt x="f2" y="f5"/>
                  </a:cubicBezTo>
                  <a:cubicBezTo>
                    <a:pt x="f2" y="f8"/>
                    <a:pt x="f7" y="f3"/>
                    <a:pt x="f5" y="f3"/>
                  </a:cubicBezTo>
                  <a:cubicBezTo>
                    <a:pt x="f9" y="f3"/>
                    <a:pt x="f3" y="f8"/>
                    <a:pt x="f3" y="f5"/>
                  </a:cubicBezTo>
                  <a:cubicBezTo>
                    <a:pt x="f3" y="f7"/>
                    <a:pt x="f8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81" name="Google Shape;10393;p74">
              <a:extLst>
                <a:ext uri="{FF2B5EF4-FFF2-40B4-BE49-F238E27FC236}">
                  <a16:creationId xmlns:a16="http://schemas.microsoft.com/office/drawing/2014/main" id="{3062EB7C-340A-ECFB-5061-B1FF8E0A3CCD}"/>
                </a:ext>
              </a:extLst>
            </p:cNvPr>
            <p:cNvSpPr/>
            <p:nvPr/>
          </p:nvSpPr>
          <p:spPr>
            <a:xfrm>
              <a:off x="3404740" y="2001694"/>
              <a:ext cx="137992" cy="1470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7"/>
                <a:gd name="f4" fmla="val 1733"/>
                <a:gd name="f5" fmla="val 1"/>
                <a:gd name="f6" fmla="val 788"/>
                <a:gd name="f7" fmla="val 2678"/>
                <a:gd name="f8" fmla="val 3466"/>
                <a:gd name="f9" fmla="val 2679"/>
                <a:gd name="f10" fmla="*/ f0 1 3467"/>
                <a:gd name="f11" fmla="*/ f1 1 3467"/>
                <a:gd name="f12" fmla="val f2"/>
                <a:gd name="f13" fmla="val f3"/>
                <a:gd name="f14" fmla="+- f13 0 f12"/>
                <a:gd name="f15" fmla="*/ f14 1 3467"/>
                <a:gd name="f16" fmla="*/ f12 1 f15"/>
                <a:gd name="f17" fmla="*/ f13 1 f15"/>
                <a:gd name="f18" fmla="*/ f16 f10 1"/>
                <a:gd name="f19" fmla="*/ f17 f10 1"/>
                <a:gd name="f20" fmla="*/ f17 f11 1"/>
                <a:gd name="f21" fmla="*/ f16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3467" h="3467">
                  <a:moveTo>
                    <a:pt x="f4" y="f5"/>
                  </a:moveTo>
                  <a:cubicBezTo>
                    <a:pt x="f6" y="f5"/>
                    <a:pt x="f5" y="f6"/>
                    <a:pt x="f5" y="f4"/>
                  </a:cubicBezTo>
                  <a:cubicBezTo>
                    <a:pt x="f5" y="f7"/>
                    <a:pt x="f6" y="f8"/>
                    <a:pt x="f4" y="f8"/>
                  </a:cubicBezTo>
                  <a:cubicBezTo>
                    <a:pt x="f9" y="f8"/>
                    <a:pt x="f8" y="f7"/>
                    <a:pt x="f8" y="f4"/>
                  </a:cubicBezTo>
                  <a:cubicBezTo>
                    <a:pt x="f8" y="f6"/>
                    <a:pt x="f9" y="f5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82" name="Google Shape;10394;p74">
              <a:extLst>
                <a:ext uri="{FF2B5EF4-FFF2-40B4-BE49-F238E27FC236}">
                  <a16:creationId xmlns:a16="http://schemas.microsoft.com/office/drawing/2014/main" id="{122A78A3-C2CC-5BD0-7291-FFA346F77528}"/>
                </a:ext>
              </a:extLst>
            </p:cNvPr>
            <p:cNvSpPr/>
            <p:nvPr/>
          </p:nvSpPr>
          <p:spPr>
            <a:xfrm>
              <a:off x="3328242" y="2331811"/>
              <a:ext cx="66504" cy="4280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671"/>
                <a:gd name="f4" fmla="val 1009"/>
                <a:gd name="f5" fmla="val 1"/>
                <a:gd name="f6" fmla="val 851"/>
                <a:gd name="f7" fmla="val 1008"/>
                <a:gd name="f8" fmla="val 1450"/>
                <a:gd name="f9" fmla="val 126"/>
                <a:gd name="f10" fmla="val 1167"/>
                <a:gd name="f11" fmla="val 158"/>
                <a:gd name="f12" fmla="val 568"/>
                <a:gd name="f13" fmla="val 284"/>
                <a:gd name="f14" fmla="val 95"/>
                <a:gd name="f15" fmla="*/ f0 1 1671"/>
                <a:gd name="f16" fmla="*/ f1 1 1009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1671"/>
                <a:gd name="f23" fmla="*/ f20 1 1009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1671" h="1009">
                  <a:moveTo>
                    <a:pt x="f5" y="f2"/>
                  </a:moveTo>
                  <a:lnTo>
                    <a:pt x="f6" y="f7"/>
                  </a:lnTo>
                  <a:lnTo>
                    <a:pt x="f3" y="f2"/>
                  </a:lnTo>
                  <a:lnTo>
                    <a:pt x="f3" y="f2"/>
                  </a:lnTo>
                  <a:cubicBezTo>
                    <a:pt x="f8" y="f9"/>
                    <a:pt x="f10" y="f11"/>
                    <a:pt x="f6" y="f11"/>
                  </a:cubicBezTo>
                  <a:cubicBezTo>
                    <a:pt x="f12" y="f11"/>
                    <a:pt x="f13" y="f14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83" name="Google Shape;10395;p74">
              <a:extLst>
                <a:ext uri="{FF2B5EF4-FFF2-40B4-BE49-F238E27FC236}">
                  <a16:creationId xmlns:a16="http://schemas.microsoft.com/office/drawing/2014/main" id="{1C85C88F-68D8-A679-8D64-466D6484960D}"/>
                </a:ext>
              </a:extLst>
            </p:cNvPr>
            <p:cNvSpPr/>
            <p:nvPr/>
          </p:nvSpPr>
          <p:spPr>
            <a:xfrm>
              <a:off x="3239207" y="2322429"/>
              <a:ext cx="111639" cy="18045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05"/>
                <a:gd name="f4" fmla="val 4254"/>
                <a:gd name="f5" fmla="val 1261"/>
                <a:gd name="f6" fmla="val 1"/>
                <a:gd name="f7" fmla="val 474"/>
                <a:gd name="f8" fmla="val 599"/>
                <a:gd name="f9" fmla="val 1513"/>
                <a:gd name="f10" fmla="val 2490"/>
                <a:gd name="f11" fmla="val 3907"/>
                <a:gd name="f12" fmla="val 4096"/>
                <a:gd name="f13" fmla="val 158"/>
                <a:gd name="f14" fmla="val 379"/>
                <a:gd name="f15" fmla="val 1891"/>
                <a:gd name="f16" fmla="*/ f0 1 2805"/>
                <a:gd name="f17" fmla="*/ f1 1 4254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2805"/>
                <a:gd name="f24" fmla="*/ f21 1 4254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2805" h="4254">
                  <a:moveTo>
                    <a:pt x="f5" y="f6"/>
                  </a:moveTo>
                  <a:cubicBezTo>
                    <a:pt x="f7" y="f8"/>
                    <a:pt x="f6" y="f9"/>
                    <a:pt x="f6" y="f10"/>
                  </a:cubicBezTo>
                  <a:lnTo>
                    <a:pt x="f6" y="f11"/>
                  </a:lnTo>
                  <a:cubicBezTo>
                    <a:pt x="f6" y="f12"/>
                    <a:pt x="f13" y="f4"/>
                    <a:pt x="f14" y="f4"/>
                  </a:cubicBezTo>
                  <a:lnTo>
                    <a:pt x="f3" y="f4"/>
                  </a:lnTo>
                  <a:lnTo>
                    <a:pt x="f3" y="f15"/>
                  </a:ln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84" name="Google Shape;10396;p74">
              <a:extLst>
                <a:ext uri="{FF2B5EF4-FFF2-40B4-BE49-F238E27FC236}">
                  <a16:creationId xmlns:a16="http://schemas.microsoft.com/office/drawing/2014/main" id="{5E6C24D4-2CD5-F59D-B1A6-773553FFF79A}"/>
                </a:ext>
              </a:extLst>
            </p:cNvPr>
            <p:cNvSpPr/>
            <p:nvPr/>
          </p:nvSpPr>
          <p:spPr>
            <a:xfrm>
              <a:off x="3377153" y="2323792"/>
              <a:ext cx="111639" cy="18045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05"/>
                <a:gd name="f4" fmla="val 4254"/>
                <a:gd name="f5" fmla="val 1544"/>
                <a:gd name="f6" fmla="val 1"/>
                <a:gd name="f7" fmla="val 1890"/>
                <a:gd name="f8" fmla="val 4253"/>
                <a:gd name="f9" fmla="val 2458"/>
                <a:gd name="f10" fmla="val 2647"/>
                <a:gd name="f11" fmla="val 2804"/>
                <a:gd name="f12" fmla="val 4096"/>
                <a:gd name="f13" fmla="val 3907"/>
                <a:gd name="f14" fmla="val 2489"/>
                <a:gd name="f15" fmla="val 2773"/>
                <a:gd name="f16" fmla="val 1481"/>
                <a:gd name="f17" fmla="val 2300"/>
                <a:gd name="f18" fmla="val 567"/>
                <a:gd name="f19" fmla="*/ f0 1 2805"/>
                <a:gd name="f20" fmla="*/ f1 1 4254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2805"/>
                <a:gd name="f27" fmla="*/ f24 1 4254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805" h="4254">
                  <a:moveTo>
                    <a:pt x="f5" y="f2"/>
                  </a:moveTo>
                  <a:lnTo>
                    <a:pt x="f6" y="f7"/>
                  </a:lnTo>
                  <a:lnTo>
                    <a:pt x="f6" y="f8"/>
                  </a:lnTo>
                  <a:lnTo>
                    <a:pt x="f9" y="f8"/>
                  </a:lnTo>
                  <a:cubicBezTo>
                    <a:pt x="f10" y="f8"/>
                    <a:pt x="f11" y="f12"/>
                    <a:pt x="f11" y="f13"/>
                  </a:cubicBezTo>
                  <a:lnTo>
                    <a:pt x="f11" y="f14"/>
                  </a:lnTo>
                  <a:cubicBezTo>
                    <a:pt x="f15" y="f16"/>
                    <a:pt x="f17" y="f18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85" name="Google Shape;10397;p74">
              <a:extLst>
                <a:ext uri="{FF2B5EF4-FFF2-40B4-BE49-F238E27FC236}">
                  <a16:creationId xmlns:a16="http://schemas.microsoft.com/office/drawing/2014/main" id="{EC8174E3-E575-8E54-A7AF-693F9CEF6D8D}"/>
                </a:ext>
              </a:extLst>
            </p:cNvPr>
            <p:cNvSpPr/>
            <p:nvPr/>
          </p:nvSpPr>
          <p:spPr>
            <a:xfrm>
              <a:off x="3380939" y="2143381"/>
              <a:ext cx="219465" cy="18444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514"/>
                <a:gd name="f4" fmla="val 4348"/>
                <a:gd name="f5" fmla="val 3686"/>
                <a:gd name="f6" fmla="val 1512"/>
                <a:gd name="f7" fmla="val 3907"/>
                <a:gd name="f8" fmla="val 4064"/>
                <a:gd name="f9" fmla="val 1670"/>
                <a:gd name="f10" fmla="val 1859"/>
                <a:gd name="f11" fmla="val 2048"/>
                <a:gd name="f12" fmla="val 2205"/>
                <a:gd name="f13" fmla="val 2993"/>
                <a:gd name="f14" fmla="val 2804"/>
                <a:gd name="f15" fmla="val 2646"/>
                <a:gd name="f16" fmla="val 4127"/>
                <a:gd name="f17" fmla="val 536"/>
                <a:gd name="f18" fmla="val 3056"/>
                <a:gd name="f19" fmla="val 851"/>
                <a:gd name="f20" fmla="val 2331"/>
                <a:gd name="f21" fmla="val 1607"/>
                <a:gd name="f22" fmla="val 977"/>
                <a:gd name="f23" fmla="val 504"/>
                <a:gd name="f24" fmla="val 63"/>
                <a:gd name="f25" fmla="val 347"/>
                <a:gd name="f26" fmla="val 221"/>
                <a:gd name="f27" fmla="val 158"/>
                <a:gd name="f28" fmla="val 378"/>
                <a:gd name="f29" fmla="val 567"/>
                <a:gd name="f30" fmla="val 945"/>
                <a:gd name="f31" fmla="val 756"/>
                <a:gd name="f32" fmla="val 1638"/>
                <a:gd name="f33" fmla="val 1575"/>
                <a:gd name="f34" fmla="val 2615"/>
                <a:gd name="f35" fmla="val 2930"/>
                <a:gd name="f36" fmla="val 3214"/>
                <a:gd name="f37" fmla="val 1449"/>
                <a:gd name="f38" fmla="val 3466"/>
                <a:gd name="f39" fmla="val 3718"/>
                <a:gd name="f40" fmla="val 4001"/>
                <a:gd name="f41" fmla="val 2520"/>
                <a:gd name="f42" fmla="val 5167"/>
                <a:gd name="f43" fmla="val 5356"/>
                <a:gd name="f44" fmla="val 5513"/>
                <a:gd name="f45" fmla="val 4190"/>
                <a:gd name="f46" fmla="val 5482"/>
                <a:gd name="f47" fmla="val 4915"/>
                <a:gd name="f48" fmla="*/ f0 1 5514"/>
                <a:gd name="f49" fmla="*/ f1 1 4348"/>
                <a:gd name="f50" fmla="val f2"/>
                <a:gd name="f51" fmla="val f3"/>
                <a:gd name="f52" fmla="val f4"/>
                <a:gd name="f53" fmla="+- f52 0 f50"/>
                <a:gd name="f54" fmla="+- f51 0 f50"/>
                <a:gd name="f55" fmla="*/ f54 1 5514"/>
                <a:gd name="f56" fmla="*/ f53 1 4348"/>
                <a:gd name="f57" fmla="*/ f50 1 f55"/>
                <a:gd name="f58" fmla="*/ f51 1 f55"/>
                <a:gd name="f59" fmla="*/ f50 1 f56"/>
                <a:gd name="f60" fmla="*/ f52 1 f56"/>
                <a:gd name="f61" fmla="*/ f57 f48 1"/>
                <a:gd name="f62" fmla="*/ f58 f48 1"/>
                <a:gd name="f63" fmla="*/ f60 f49 1"/>
                <a:gd name="f64" fmla="*/ f59 f4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1" t="f64" r="f62" b="f63"/>
              <a:pathLst>
                <a:path w="5514" h="434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16" y="f2"/>
                  </a:moveTo>
                  <a:cubicBezTo>
                    <a:pt x="f5" y="f17"/>
                    <a:pt x="f18" y="f19"/>
                    <a:pt x="f20" y="f19"/>
                  </a:cubicBezTo>
                  <a:cubicBezTo>
                    <a:pt x="f21" y="f19"/>
                    <a:pt x="f22" y="f23"/>
                    <a:pt x="f17" y="f24"/>
                  </a:cubicBezTo>
                  <a:cubicBezTo>
                    <a:pt x="f25" y="f26"/>
                    <a:pt x="f27" y="f28"/>
                    <a:pt x="f2" y="f29"/>
                  </a:cubicBezTo>
                  <a:cubicBezTo>
                    <a:pt x="f30" y="f31"/>
                    <a:pt x="f32" y="f33"/>
                    <a:pt x="f32" y="f34"/>
                  </a:cubicBezTo>
                  <a:cubicBezTo>
                    <a:pt x="f32" y="f35"/>
                    <a:pt x="f33" y="f36"/>
                    <a:pt x="f37" y="f38"/>
                  </a:cubicBezTo>
                  <a:cubicBezTo>
                    <a:pt x="f10" y="f39"/>
                    <a:pt x="f12" y="f40"/>
                    <a:pt x="f41" y="f4"/>
                  </a:cubicBezTo>
                  <a:lnTo>
                    <a:pt x="f42" y="f4"/>
                  </a:lnTo>
                  <a:cubicBezTo>
                    <a:pt x="f43" y="f4"/>
                    <a:pt x="f44" y="f45"/>
                    <a:pt x="f44" y="f40"/>
                  </a:cubicBezTo>
                  <a:lnTo>
                    <a:pt x="f44" y="f34"/>
                  </a:lnTo>
                  <a:cubicBezTo>
                    <a:pt x="f46" y="f6"/>
                    <a:pt x="f47" y="f29"/>
                    <a:pt x="f1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86" name="Google Shape;10398;p74">
              <a:extLst>
                <a:ext uri="{FF2B5EF4-FFF2-40B4-BE49-F238E27FC236}">
                  <a16:creationId xmlns:a16="http://schemas.microsoft.com/office/drawing/2014/main" id="{A15BBB54-8E0C-E208-87BE-4C32EE127434}"/>
                </a:ext>
              </a:extLst>
            </p:cNvPr>
            <p:cNvSpPr/>
            <p:nvPr/>
          </p:nvSpPr>
          <p:spPr>
            <a:xfrm>
              <a:off x="3128875" y="2142018"/>
              <a:ext cx="216959" cy="1844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51"/>
                <a:gd name="f4" fmla="val 4349"/>
                <a:gd name="f5" fmla="val 2426"/>
                <a:gd name="f6" fmla="val 1544"/>
                <a:gd name="f7" fmla="val 2615"/>
                <a:gd name="f8" fmla="val 2773"/>
                <a:gd name="f9" fmla="val 1702"/>
                <a:gd name="f10" fmla="val 1891"/>
                <a:gd name="f11" fmla="val 2080"/>
                <a:gd name="f12" fmla="val 2237"/>
                <a:gd name="f13" fmla="val 1733"/>
                <a:gd name="f14" fmla="val 1513"/>
                <a:gd name="f15" fmla="val 1355"/>
                <a:gd name="f16" fmla="val 1324"/>
                <a:gd name="f17" fmla="val 1"/>
                <a:gd name="f18" fmla="val 536"/>
                <a:gd name="f19" fmla="val 568"/>
                <a:gd name="f20" fmla="val 2552"/>
                <a:gd name="f21" fmla="val 3939"/>
                <a:gd name="f22" fmla="val 4191"/>
                <a:gd name="f23" fmla="val 95"/>
                <a:gd name="f24" fmla="val 4348"/>
                <a:gd name="f25" fmla="val 316"/>
                <a:gd name="f26" fmla="val 2930"/>
                <a:gd name="f27" fmla="val 3214"/>
                <a:gd name="f28" fmla="val 3970"/>
                <a:gd name="f29" fmla="val 3561"/>
                <a:gd name="f30" fmla="val 3655"/>
                <a:gd name="f31" fmla="val 4002"/>
                <a:gd name="f32" fmla="val 3466"/>
                <a:gd name="f33" fmla="val 3876"/>
                <a:gd name="f34" fmla="val 3183"/>
                <a:gd name="f35" fmla="val 3813"/>
                <a:gd name="f36" fmla="val 1607"/>
                <a:gd name="f37" fmla="val 4506"/>
                <a:gd name="f38" fmla="val 757"/>
                <a:gd name="f39" fmla="val 5293"/>
                <a:gd name="f40" fmla="val 347"/>
                <a:gd name="f41" fmla="val 5104"/>
                <a:gd name="f42" fmla="val 190"/>
                <a:gd name="f43" fmla="val 4915"/>
                <a:gd name="f44" fmla="val 32"/>
                <a:gd name="f45" fmla="val 4474"/>
                <a:gd name="f46" fmla="val 505"/>
                <a:gd name="f47" fmla="val 3844"/>
                <a:gd name="f48" fmla="val 820"/>
                <a:gd name="f49" fmla="val 3151"/>
                <a:gd name="f50" fmla="val 1796"/>
                <a:gd name="f51" fmla="*/ f0 1 5451"/>
                <a:gd name="f52" fmla="*/ f1 1 4349"/>
                <a:gd name="f53" fmla="val f2"/>
                <a:gd name="f54" fmla="val f3"/>
                <a:gd name="f55" fmla="val f4"/>
                <a:gd name="f56" fmla="+- f55 0 f53"/>
                <a:gd name="f57" fmla="+- f54 0 f53"/>
                <a:gd name="f58" fmla="*/ f57 1 5451"/>
                <a:gd name="f59" fmla="*/ f56 1 4349"/>
                <a:gd name="f60" fmla="*/ f53 1 f58"/>
                <a:gd name="f61" fmla="*/ f54 1 f58"/>
                <a:gd name="f62" fmla="*/ f53 1 f59"/>
                <a:gd name="f63" fmla="*/ f55 1 f59"/>
                <a:gd name="f64" fmla="*/ f60 f51 1"/>
                <a:gd name="f65" fmla="*/ f61 f51 1"/>
                <a:gd name="f66" fmla="*/ f63 f52 1"/>
                <a:gd name="f67" fmla="*/ f62 f5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4" t="f67" r="f65" b="f66"/>
              <a:pathLst>
                <a:path w="5451" h="4349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16" y="f17"/>
                  </a:moveTo>
                  <a:cubicBezTo>
                    <a:pt x="f18" y="f19"/>
                    <a:pt x="f17" y="f14"/>
                    <a:pt x="f17" y="f20"/>
                  </a:cubicBezTo>
                  <a:lnTo>
                    <a:pt x="f17" y="f21"/>
                  </a:lnTo>
                  <a:cubicBezTo>
                    <a:pt x="f17" y="f22"/>
                    <a:pt x="f23" y="f24"/>
                    <a:pt x="f25" y="f24"/>
                  </a:cubicBezTo>
                  <a:lnTo>
                    <a:pt x="f26" y="f24"/>
                  </a:lnTo>
                  <a:cubicBezTo>
                    <a:pt x="f27" y="f28"/>
                    <a:pt x="f29" y="f30"/>
                    <a:pt x="f31" y="f32"/>
                  </a:cubicBezTo>
                  <a:cubicBezTo>
                    <a:pt x="f33" y="f34"/>
                    <a:pt x="f35" y="f26"/>
                    <a:pt x="f35" y="f7"/>
                  </a:cubicBezTo>
                  <a:cubicBezTo>
                    <a:pt x="f35" y="f36"/>
                    <a:pt x="f37" y="f38"/>
                    <a:pt x="f3" y="f19"/>
                  </a:cubicBezTo>
                  <a:cubicBezTo>
                    <a:pt x="f39" y="f40"/>
                    <a:pt x="f41" y="f42"/>
                    <a:pt x="f43" y="f44"/>
                  </a:cubicBezTo>
                  <a:cubicBezTo>
                    <a:pt x="f45" y="f46"/>
                    <a:pt x="f47" y="f48"/>
                    <a:pt x="f49" y="f48"/>
                  </a:cubicBezTo>
                  <a:cubicBezTo>
                    <a:pt x="f5" y="f48"/>
                    <a:pt x="f50" y="f46"/>
                    <a:pt x="f16" y="f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87" name="Google Shape;10412;p74">
            <a:extLst>
              <a:ext uri="{FF2B5EF4-FFF2-40B4-BE49-F238E27FC236}">
                <a16:creationId xmlns:a16="http://schemas.microsoft.com/office/drawing/2014/main" id="{207C943F-D9BB-97BE-3886-89D7ABAD6E5B}"/>
              </a:ext>
            </a:extLst>
          </p:cNvPr>
          <p:cNvGrpSpPr/>
          <p:nvPr/>
        </p:nvGrpSpPr>
        <p:grpSpPr>
          <a:xfrm>
            <a:off x="4523198" y="2121040"/>
            <a:ext cx="441444" cy="500460"/>
            <a:chOff x="5894798" y="1990411"/>
            <a:chExt cx="441444" cy="500460"/>
          </a:xfrm>
          <a:solidFill>
            <a:schemeClr val="bg2"/>
          </a:solidFill>
        </p:grpSpPr>
        <p:sp>
          <p:nvSpPr>
            <p:cNvPr id="188" name="Google Shape;10413;p74">
              <a:extLst>
                <a:ext uri="{FF2B5EF4-FFF2-40B4-BE49-F238E27FC236}">
                  <a16:creationId xmlns:a16="http://schemas.microsoft.com/office/drawing/2014/main" id="{9DC986DA-10F9-6AA8-EC02-A1FF987FFC4F}"/>
                </a:ext>
              </a:extLst>
            </p:cNvPr>
            <p:cNvSpPr/>
            <p:nvPr/>
          </p:nvSpPr>
          <p:spPr>
            <a:xfrm>
              <a:off x="6114263" y="1990411"/>
              <a:ext cx="27624" cy="748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4"/>
                <a:gd name="f4" fmla="val 1765"/>
                <a:gd name="f5" fmla="val 347"/>
                <a:gd name="f6" fmla="val 1"/>
                <a:gd name="f7" fmla="val 158"/>
                <a:gd name="f8" fmla="val 1418"/>
                <a:gd name="f9" fmla="val 1607"/>
                <a:gd name="f10" fmla="val 536"/>
                <a:gd name="f11" fmla="val 693"/>
                <a:gd name="f12" fmla="*/ f0 1 694"/>
                <a:gd name="f13" fmla="*/ f1 1 1765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694"/>
                <a:gd name="f20" fmla="*/ f17 1 1765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694" h="1765">
                  <a:moveTo>
                    <a:pt x="f5" y="f6"/>
                  </a:moveTo>
                  <a:cubicBezTo>
                    <a:pt x="f7" y="f6"/>
                    <a:pt x="f2" y="f7"/>
                    <a:pt x="f2" y="f5"/>
                  </a:cubicBezTo>
                  <a:lnTo>
                    <a:pt x="f2" y="f8"/>
                  </a:lnTo>
                  <a:cubicBezTo>
                    <a:pt x="f2" y="f9"/>
                    <a:pt x="f7" y="f4"/>
                    <a:pt x="f5" y="f4"/>
                  </a:cubicBezTo>
                  <a:cubicBezTo>
                    <a:pt x="f10" y="f4"/>
                    <a:pt x="f11" y="f9"/>
                    <a:pt x="f11" y="f8"/>
                  </a:cubicBezTo>
                  <a:lnTo>
                    <a:pt x="f11" y="f5"/>
                  </a:lnTo>
                  <a:cubicBezTo>
                    <a:pt x="f11" y="f7"/>
                    <a:pt x="f1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89" name="Google Shape;10414;p74">
              <a:extLst>
                <a:ext uri="{FF2B5EF4-FFF2-40B4-BE49-F238E27FC236}">
                  <a16:creationId xmlns:a16="http://schemas.microsoft.com/office/drawing/2014/main" id="{8060AFDD-57F7-FD2E-92E1-307E9BE871EF}"/>
                </a:ext>
              </a:extLst>
            </p:cNvPr>
            <p:cNvSpPr/>
            <p:nvPr/>
          </p:nvSpPr>
          <p:spPr>
            <a:xfrm>
              <a:off x="6198287" y="2022140"/>
              <a:ext cx="56436" cy="5786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8"/>
                <a:gd name="f4" fmla="val 1364"/>
                <a:gd name="f5" fmla="val 1071"/>
                <a:gd name="f6" fmla="val 1"/>
                <a:gd name="f7" fmla="val 977"/>
                <a:gd name="f8" fmla="val 882"/>
                <a:gd name="f9" fmla="val 24"/>
                <a:gd name="f10" fmla="val 819"/>
                <a:gd name="f11" fmla="val 72"/>
                <a:gd name="f12" fmla="val 126"/>
                <a:gd name="f13" fmla="val 796"/>
                <a:gd name="f14" fmla="val 922"/>
                <a:gd name="f15" fmla="val 1143"/>
                <a:gd name="f16" fmla="val 1269"/>
                <a:gd name="f17" fmla="val 189"/>
                <a:gd name="f18" fmla="val 1332"/>
                <a:gd name="f19" fmla="val 268"/>
                <a:gd name="f20" fmla="val 1363"/>
                <a:gd name="f21" fmla="val 350"/>
                <a:gd name="f22" fmla="val 433"/>
                <a:gd name="f23" fmla="val 520"/>
                <a:gd name="f24" fmla="val 599"/>
                <a:gd name="f25" fmla="val 1323"/>
                <a:gd name="f26" fmla="val 544"/>
                <a:gd name="f27" fmla="val 418"/>
                <a:gd name="f28" fmla="val 198"/>
                <a:gd name="f29" fmla="val 1260"/>
                <a:gd name="f30" fmla="val 1166"/>
                <a:gd name="f31" fmla="*/ f0 1 1418"/>
                <a:gd name="f32" fmla="*/ f1 1 1364"/>
                <a:gd name="f33" fmla="val f2"/>
                <a:gd name="f34" fmla="val f3"/>
                <a:gd name="f35" fmla="val f4"/>
                <a:gd name="f36" fmla="+- f35 0 f33"/>
                <a:gd name="f37" fmla="+- f34 0 f33"/>
                <a:gd name="f38" fmla="*/ f37 1 1418"/>
                <a:gd name="f39" fmla="*/ f36 1 1364"/>
                <a:gd name="f40" fmla="*/ f33 1 f38"/>
                <a:gd name="f41" fmla="*/ f34 1 f38"/>
                <a:gd name="f42" fmla="*/ f33 1 f39"/>
                <a:gd name="f43" fmla="*/ f35 1 f39"/>
                <a:gd name="f44" fmla="*/ f40 f31 1"/>
                <a:gd name="f45" fmla="*/ f41 f31 1"/>
                <a:gd name="f46" fmla="*/ f43 f32 1"/>
                <a:gd name="f47" fmla="*/ f4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4" t="f47" r="f45" b="f46"/>
              <a:pathLst>
                <a:path w="1418" h="136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2" y="f14"/>
                    <a:pt x="f2" y="f15"/>
                    <a:pt x="f12" y="f16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lnTo>
                    <a:pt x="f25" y="f26"/>
                  </a:lnTo>
                  <a:cubicBezTo>
                    <a:pt x="f3" y="f27"/>
                    <a:pt x="f3" y="f28"/>
                    <a:pt x="f25" y="f11"/>
                  </a:cubicBezTo>
                  <a:cubicBezTo>
                    <a:pt x="f29" y="f9"/>
                    <a:pt x="f3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90" name="Google Shape;10415;p74">
              <a:extLst>
                <a:ext uri="{FF2B5EF4-FFF2-40B4-BE49-F238E27FC236}">
                  <a16:creationId xmlns:a16="http://schemas.microsoft.com/office/drawing/2014/main" id="{A3CD5DC7-B9CA-FA67-6308-EA7C229E1A6E}"/>
                </a:ext>
              </a:extLst>
            </p:cNvPr>
            <p:cNvSpPr/>
            <p:nvPr/>
          </p:nvSpPr>
          <p:spPr>
            <a:xfrm>
              <a:off x="6279760" y="2197540"/>
              <a:ext cx="56482" cy="3079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726"/>
                <a:gd name="f5" fmla="val 379"/>
                <a:gd name="f6" fmla="val 1"/>
                <a:gd name="f7" fmla="val 158"/>
                <a:gd name="f8" fmla="val 347"/>
                <a:gd name="f9" fmla="val 568"/>
                <a:gd name="f10" fmla="val 725"/>
                <a:gd name="f11" fmla="val 1072"/>
                <a:gd name="f12" fmla="val 1261"/>
                <a:gd name="f13" fmla="*/ f0 1 1419"/>
                <a:gd name="f14" fmla="*/ f1 1 726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1419"/>
                <a:gd name="f21" fmla="*/ f18 1 726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1419" h="726">
                  <a:moveTo>
                    <a:pt x="f5" y="f6"/>
                  </a:moveTo>
                  <a:cubicBezTo>
                    <a:pt x="f7" y="f6"/>
                    <a:pt x="f6" y="f7"/>
                    <a:pt x="f6" y="f8"/>
                  </a:cubicBezTo>
                  <a:cubicBezTo>
                    <a:pt x="f6" y="f9"/>
                    <a:pt x="f7" y="f10"/>
                    <a:pt x="f5" y="f10"/>
                  </a:cubicBezTo>
                  <a:lnTo>
                    <a:pt x="f11" y="f10"/>
                  </a:lnTo>
                  <a:cubicBezTo>
                    <a:pt x="f12" y="f10"/>
                    <a:pt x="f3" y="f9"/>
                    <a:pt x="f3" y="f8"/>
                  </a:cubicBezTo>
                  <a:cubicBezTo>
                    <a:pt x="f3" y="f7"/>
                    <a:pt x="f12" y="f6"/>
                    <a:pt x="f11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91" name="Google Shape;10416;p74">
              <a:extLst>
                <a:ext uri="{FF2B5EF4-FFF2-40B4-BE49-F238E27FC236}">
                  <a16:creationId xmlns:a16="http://schemas.microsoft.com/office/drawing/2014/main" id="{959FB98B-4142-C1CA-4B07-3CF0B78F85A6}"/>
                </a:ext>
              </a:extLst>
            </p:cNvPr>
            <p:cNvSpPr/>
            <p:nvPr/>
          </p:nvSpPr>
          <p:spPr>
            <a:xfrm>
              <a:off x="5894798" y="2197540"/>
              <a:ext cx="56482" cy="2943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694"/>
                <a:gd name="f5" fmla="val 347"/>
                <a:gd name="f6" fmla="val 1"/>
                <a:gd name="f7" fmla="val 158"/>
                <a:gd name="f8" fmla="val 568"/>
                <a:gd name="f9" fmla="val 1072"/>
                <a:gd name="f10" fmla="val 1261"/>
                <a:gd name="f11" fmla="*/ f0 1 1419"/>
                <a:gd name="f12" fmla="*/ f1 1 694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1419"/>
                <a:gd name="f19" fmla="*/ f16 1 694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1419" h="694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cubicBezTo>
                    <a:pt x="f6" y="f8"/>
                    <a:pt x="f7" y="f4"/>
                    <a:pt x="f5" y="f4"/>
                  </a:cubicBezTo>
                  <a:lnTo>
                    <a:pt x="f9" y="f4"/>
                  </a:lnTo>
                  <a:cubicBezTo>
                    <a:pt x="f10" y="f4"/>
                    <a:pt x="f3" y="f8"/>
                    <a:pt x="f3" y="f5"/>
                  </a:cubicBezTo>
                  <a:cubicBezTo>
                    <a:pt x="f3" y="f7"/>
                    <a:pt x="f10" y="f6"/>
                    <a:pt x="f9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92" name="Google Shape;10417;p74">
              <a:extLst>
                <a:ext uri="{FF2B5EF4-FFF2-40B4-BE49-F238E27FC236}">
                  <a16:creationId xmlns:a16="http://schemas.microsoft.com/office/drawing/2014/main" id="{8785E938-9AA3-6F94-F95B-A1D37D2A0BD0}"/>
                </a:ext>
              </a:extLst>
            </p:cNvPr>
            <p:cNvSpPr/>
            <p:nvPr/>
          </p:nvSpPr>
          <p:spPr>
            <a:xfrm>
              <a:off x="6003895" y="2022140"/>
              <a:ext cx="56482" cy="5786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1364"/>
                <a:gd name="f5" fmla="val 363"/>
                <a:gd name="f6" fmla="val 1"/>
                <a:gd name="f7" fmla="val 276"/>
                <a:gd name="f8" fmla="val 190"/>
                <a:gd name="f9" fmla="val 24"/>
                <a:gd name="f10" fmla="val 127"/>
                <a:gd name="f11" fmla="val 72"/>
                <a:gd name="f12" fmla="val 198"/>
                <a:gd name="f13" fmla="val 450"/>
                <a:gd name="f14" fmla="val 544"/>
                <a:gd name="f15" fmla="val 820"/>
                <a:gd name="f16" fmla="val 1269"/>
                <a:gd name="f17" fmla="val 883"/>
                <a:gd name="f18" fmla="val 1332"/>
                <a:gd name="f19" fmla="val 977"/>
                <a:gd name="f20" fmla="val 1363"/>
                <a:gd name="f21" fmla="val 1072"/>
                <a:gd name="f22" fmla="val 1166"/>
                <a:gd name="f23" fmla="val 1261"/>
                <a:gd name="f24" fmla="val 1324"/>
                <a:gd name="f25" fmla="val 1418"/>
                <a:gd name="f26" fmla="val 1143"/>
                <a:gd name="f27" fmla="val 922"/>
                <a:gd name="f28" fmla="val 796"/>
                <a:gd name="f29" fmla="val 599"/>
                <a:gd name="f30" fmla="val 536"/>
                <a:gd name="f31" fmla="*/ f0 1 1419"/>
                <a:gd name="f32" fmla="*/ f1 1 1364"/>
                <a:gd name="f33" fmla="val f2"/>
                <a:gd name="f34" fmla="val f3"/>
                <a:gd name="f35" fmla="val f4"/>
                <a:gd name="f36" fmla="+- f35 0 f33"/>
                <a:gd name="f37" fmla="+- f34 0 f33"/>
                <a:gd name="f38" fmla="*/ f37 1 1419"/>
                <a:gd name="f39" fmla="*/ f36 1 1364"/>
                <a:gd name="f40" fmla="*/ f33 1 f38"/>
                <a:gd name="f41" fmla="*/ f34 1 f38"/>
                <a:gd name="f42" fmla="*/ f33 1 f39"/>
                <a:gd name="f43" fmla="*/ f35 1 f39"/>
                <a:gd name="f44" fmla="*/ f40 f31 1"/>
                <a:gd name="f45" fmla="*/ f41 f31 1"/>
                <a:gd name="f46" fmla="*/ f43 f32 1"/>
                <a:gd name="f47" fmla="*/ f4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4" t="f47" r="f45" b="f46"/>
              <a:pathLst>
                <a:path w="1419" h="136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6" y="f12"/>
                    <a:pt x="f6" y="f13"/>
                    <a:pt x="f10" y="f14"/>
                  </a:cubicBezTo>
                  <a:lnTo>
                    <a:pt x="f15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cubicBezTo>
                    <a:pt x="f25" y="f26"/>
                    <a:pt x="f25" y="f27"/>
                    <a:pt x="f24" y="f28"/>
                  </a:cubicBezTo>
                  <a:lnTo>
                    <a:pt x="f29" y="f11"/>
                  </a:lnTo>
                  <a:cubicBezTo>
                    <a:pt x="f30" y="f9"/>
                    <a:pt x="f13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93" name="Google Shape;10418;p74">
              <a:extLst>
                <a:ext uri="{FF2B5EF4-FFF2-40B4-BE49-F238E27FC236}">
                  <a16:creationId xmlns:a16="http://schemas.microsoft.com/office/drawing/2014/main" id="{3FD84E38-EAAF-ECE4-9B4B-88FDF05ABF6D}"/>
                </a:ext>
              </a:extLst>
            </p:cNvPr>
            <p:cNvSpPr/>
            <p:nvPr/>
          </p:nvSpPr>
          <p:spPr>
            <a:xfrm>
              <a:off x="5919871" y="2079702"/>
              <a:ext cx="58987" cy="4407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82"/>
                <a:gd name="f4" fmla="val 1039"/>
                <a:gd name="f5" fmla="val 396"/>
                <a:gd name="f6" fmla="val 267"/>
                <a:gd name="f7" fmla="val 132"/>
                <a:gd name="f8" fmla="val 81"/>
                <a:gd name="f9" fmla="val 64"/>
                <a:gd name="f10" fmla="val 195"/>
                <a:gd name="f11" fmla="val 1"/>
                <a:gd name="f12" fmla="val 353"/>
                <a:gd name="f13" fmla="val 573"/>
                <a:gd name="f14" fmla="val 221"/>
                <a:gd name="f15" fmla="val 668"/>
                <a:gd name="f16" fmla="val 946"/>
                <a:gd name="f17" fmla="val 1015"/>
                <a:gd name="f18" fmla="val 987"/>
                <a:gd name="f19" fmla="val 1031"/>
                <a:gd name="f20" fmla="val 1032"/>
                <a:gd name="f21" fmla="val 1077"/>
                <a:gd name="f22" fmla="val 1209"/>
                <a:gd name="f23" fmla="val 1349"/>
                <a:gd name="f24" fmla="val 974"/>
                <a:gd name="f25" fmla="val 1419"/>
                <a:gd name="f26" fmla="val 857"/>
                <a:gd name="f27" fmla="val 699"/>
                <a:gd name="f28" fmla="val 447"/>
                <a:gd name="f29" fmla="val 1261"/>
                <a:gd name="f30" fmla="val 384"/>
                <a:gd name="f31" fmla="val 536"/>
                <a:gd name="f32" fmla="val 38"/>
                <a:gd name="f33" fmla="val 493"/>
                <a:gd name="f34" fmla="val 12"/>
                <a:gd name="f35" fmla="val 445"/>
                <a:gd name="f36" fmla="*/ f0 1 1482"/>
                <a:gd name="f37" fmla="*/ f1 1 1039"/>
                <a:gd name="f38" fmla="val f2"/>
                <a:gd name="f39" fmla="val f3"/>
                <a:gd name="f40" fmla="val f4"/>
                <a:gd name="f41" fmla="+- f40 0 f38"/>
                <a:gd name="f42" fmla="+- f39 0 f38"/>
                <a:gd name="f43" fmla="*/ f42 1 1482"/>
                <a:gd name="f44" fmla="*/ f41 1 1039"/>
                <a:gd name="f45" fmla="*/ f38 1 f43"/>
                <a:gd name="f46" fmla="*/ f39 1 f43"/>
                <a:gd name="f47" fmla="*/ f38 1 f44"/>
                <a:gd name="f48" fmla="*/ f40 1 f44"/>
                <a:gd name="f49" fmla="*/ f45 f36 1"/>
                <a:gd name="f50" fmla="*/ f46 f36 1"/>
                <a:gd name="f51" fmla="*/ f48 f37 1"/>
                <a:gd name="f52" fmla="*/ f47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9" t="f52" r="f50" b="f51"/>
              <a:pathLst>
                <a:path w="1482" h="1039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9" y="f13"/>
                    <a:pt x="f14" y="f15"/>
                  </a:cubicBezTo>
                  <a:lnTo>
                    <a:pt x="f16" y="f17"/>
                  </a:lnTo>
                  <a:cubicBezTo>
                    <a:pt x="f18" y="f19"/>
                    <a:pt x="f20" y="f4"/>
                    <a:pt x="f21" y="f4"/>
                  </a:cubicBezTo>
                  <a:cubicBezTo>
                    <a:pt x="f22" y="f4"/>
                    <a:pt x="f23" y="f24"/>
                    <a:pt x="f25" y="f26"/>
                  </a:cubicBezTo>
                  <a:cubicBezTo>
                    <a:pt x="f3" y="f27"/>
                    <a:pt x="f25" y="f28"/>
                    <a:pt x="f29" y="f30"/>
                  </a:cubicBezTo>
                  <a:lnTo>
                    <a:pt x="f31" y="f32"/>
                  </a:lnTo>
                  <a:cubicBezTo>
                    <a:pt x="f33" y="f34"/>
                    <a:pt x="f3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94" name="Google Shape;10419;p74">
              <a:extLst>
                <a:ext uri="{FF2B5EF4-FFF2-40B4-BE49-F238E27FC236}">
                  <a16:creationId xmlns:a16="http://schemas.microsoft.com/office/drawing/2014/main" id="{E58CCBF2-BBBE-94C7-4398-5E21209EBAA7}"/>
                </a:ext>
              </a:extLst>
            </p:cNvPr>
            <p:cNvSpPr/>
            <p:nvPr/>
          </p:nvSpPr>
          <p:spPr>
            <a:xfrm>
              <a:off x="6250938" y="2080214"/>
              <a:ext cx="58942" cy="4547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81"/>
                <a:gd name="f4" fmla="val 1072"/>
                <a:gd name="f5" fmla="val 1110"/>
                <a:gd name="f6" fmla="val 1049"/>
                <a:gd name="f7" fmla="val 983"/>
                <a:gd name="f8" fmla="val 18"/>
                <a:gd name="f9" fmla="val 914"/>
                <a:gd name="f10" fmla="val 57"/>
                <a:gd name="f11" fmla="val 221"/>
                <a:gd name="f12" fmla="val 404"/>
                <a:gd name="f13" fmla="val 63"/>
                <a:gd name="f14" fmla="val 498"/>
                <a:gd name="f15" fmla="val 687"/>
                <a:gd name="f16" fmla="val 877"/>
                <a:gd name="f17" fmla="val 132"/>
                <a:gd name="f18" fmla="val 991"/>
                <a:gd name="f19" fmla="val 250"/>
                <a:gd name="f20" fmla="val 382"/>
                <a:gd name="f21" fmla="val 432"/>
                <a:gd name="f22" fmla="val 484"/>
                <a:gd name="f23" fmla="val 1060"/>
                <a:gd name="f24" fmla="val 536"/>
                <a:gd name="f25" fmla="val 1034"/>
                <a:gd name="f26" fmla="val 1260"/>
                <a:gd name="f27" fmla="val 1418"/>
                <a:gd name="f28" fmla="val 593"/>
                <a:gd name="f29" fmla="val 215"/>
                <a:gd name="f30" fmla="val 1353"/>
                <a:gd name="f31" fmla="val 85"/>
                <a:gd name="f32" fmla="val 1244"/>
                <a:gd name="f33" fmla="*/ f0 1 1481"/>
                <a:gd name="f34" fmla="*/ f1 1 1072"/>
                <a:gd name="f35" fmla="val f2"/>
                <a:gd name="f36" fmla="val f3"/>
                <a:gd name="f37" fmla="val f4"/>
                <a:gd name="f38" fmla="+- f37 0 f35"/>
                <a:gd name="f39" fmla="+- f36 0 f35"/>
                <a:gd name="f40" fmla="*/ f39 1 1481"/>
                <a:gd name="f41" fmla="*/ f38 1 1072"/>
                <a:gd name="f42" fmla="*/ f35 1 f40"/>
                <a:gd name="f43" fmla="*/ f36 1 f40"/>
                <a:gd name="f44" fmla="*/ f35 1 f41"/>
                <a:gd name="f45" fmla="*/ f37 1 f41"/>
                <a:gd name="f46" fmla="*/ f42 f33 1"/>
                <a:gd name="f47" fmla="*/ f43 f33 1"/>
                <a:gd name="f48" fmla="*/ f45 f34 1"/>
                <a:gd name="f49" fmla="*/ f44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6" t="f49" r="f47" b="f48"/>
              <a:pathLst>
                <a:path w="1481" h="1072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cubicBezTo>
                    <a:pt x="f13" y="f14"/>
                    <a:pt x="f2" y="f15"/>
                    <a:pt x="f13" y="f16"/>
                  </a:cubicBez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23"/>
                    <a:pt x="f24" y="f25"/>
                  </a:cubicBezTo>
                  <a:lnTo>
                    <a:pt x="f26" y="f15"/>
                  </a:lnTo>
                  <a:cubicBezTo>
                    <a:pt x="f27" y="f28"/>
                    <a:pt x="f3" y="f12"/>
                    <a:pt x="f27" y="f29"/>
                  </a:cubicBezTo>
                  <a:cubicBezTo>
                    <a:pt x="f30" y="f31"/>
                    <a:pt x="f32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95" name="Google Shape;10420;p74">
              <a:extLst>
                <a:ext uri="{FF2B5EF4-FFF2-40B4-BE49-F238E27FC236}">
                  <a16:creationId xmlns:a16="http://schemas.microsoft.com/office/drawing/2014/main" id="{A28E320A-4712-1B60-697E-B124B070A8B3}"/>
                </a:ext>
              </a:extLst>
            </p:cNvPr>
            <p:cNvSpPr/>
            <p:nvPr/>
          </p:nvSpPr>
          <p:spPr>
            <a:xfrm>
              <a:off x="5970062" y="2077279"/>
              <a:ext cx="282156" cy="4135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089"/>
                <a:gd name="f4" fmla="val 9750"/>
                <a:gd name="f5" fmla="val 3529"/>
                <a:gd name="f6" fmla="val 3151"/>
                <a:gd name="f7" fmla="val 2836"/>
                <a:gd name="f8" fmla="val 315"/>
                <a:gd name="f9" fmla="val 725"/>
                <a:gd name="f10" fmla="val 1418"/>
                <a:gd name="f11" fmla="val 1040"/>
                <a:gd name="f12" fmla="val 2520"/>
                <a:gd name="f13" fmla="val 2111"/>
                <a:gd name="f14" fmla="val 1733"/>
                <a:gd name="f15" fmla="val 2143"/>
                <a:gd name="f16" fmla="val 1544"/>
                <a:gd name="f17" fmla="val 1638"/>
                <a:gd name="f18" fmla="val 2080"/>
                <a:gd name="f19" fmla="val 1764"/>
                <a:gd name="f20" fmla="val 3497"/>
                <a:gd name="f21" fmla="val 4253"/>
                <a:gd name="f22" fmla="val 4883"/>
                <a:gd name="f23" fmla="val 2710"/>
                <a:gd name="f24" fmla="val 3466"/>
                <a:gd name="f25" fmla="val 4096"/>
                <a:gd name="f26" fmla="val 4474"/>
                <a:gd name="f27" fmla="val 4600"/>
                <a:gd name="f28" fmla="val 3907"/>
                <a:gd name="f29" fmla="val 4758"/>
                <a:gd name="f30" fmla="val 4064"/>
                <a:gd name="f31" fmla="val 5073"/>
                <a:gd name="f32" fmla="val 4159"/>
                <a:gd name="f33" fmla="val 5482"/>
                <a:gd name="f34" fmla="val 5860"/>
                <a:gd name="f35" fmla="val 6081"/>
                <a:gd name="f36" fmla="val 4001"/>
                <a:gd name="f37" fmla="val 6238"/>
                <a:gd name="f38" fmla="val 3812"/>
                <a:gd name="f39" fmla="val 3623"/>
                <a:gd name="f40" fmla="val 4915"/>
                <a:gd name="f41" fmla="val 2678"/>
                <a:gd name="f42" fmla="val 4128"/>
                <a:gd name="f43" fmla="val 3844"/>
                <a:gd name="f44" fmla="val 3434"/>
                <a:gd name="f45" fmla="val 3025"/>
                <a:gd name="f46" fmla="val 788"/>
                <a:gd name="f47" fmla="val 4443"/>
                <a:gd name="f48" fmla="val 5167"/>
                <a:gd name="f49" fmla="val 6112"/>
                <a:gd name="f50" fmla="val 536"/>
                <a:gd name="f51" fmla="val 6963"/>
                <a:gd name="f52" fmla="val 1386"/>
                <a:gd name="f53" fmla="val 7372"/>
                <a:gd name="f54" fmla="val 8318"/>
                <a:gd name="f55" fmla="val 977"/>
                <a:gd name="f56" fmla="val 662"/>
                <a:gd name="f57" fmla="val 8633"/>
                <a:gd name="f58" fmla="val 9011"/>
                <a:gd name="f59" fmla="val 9389"/>
                <a:gd name="f60" fmla="val 9578"/>
                <a:gd name="f61" fmla="val 819"/>
                <a:gd name="f62" fmla="val 9735"/>
                <a:gd name="f63" fmla="val 1008"/>
                <a:gd name="f64" fmla="val 5923"/>
                <a:gd name="f65" fmla="val 9745"/>
                <a:gd name="f66" fmla="val 5979"/>
                <a:gd name="f67" fmla="val 9749"/>
                <a:gd name="f68" fmla="val 6029"/>
                <a:gd name="f69" fmla="val 6305"/>
                <a:gd name="f70" fmla="val 6396"/>
                <a:gd name="f71" fmla="val 9612"/>
                <a:gd name="f72" fmla="val 9452"/>
                <a:gd name="f73" fmla="val 9105"/>
                <a:gd name="f74" fmla="val 8696"/>
                <a:gd name="f75" fmla="val 8381"/>
                <a:gd name="f76" fmla="val 5702"/>
                <a:gd name="f77" fmla="val 7436"/>
                <a:gd name="f78" fmla="val 6522"/>
                <a:gd name="f79" fmla="val 7057"/>
                <a:gd name="f80" fmla="val 6175"/>
                <a:gd name="f81" fmla="val 5230"/>
                <a:gd name="f82" fmla="val 6774"/>
                <a:gd name="f83" fmla="val 6364"/>
                <a:gd name="f84" fmla="val 5986"/>
                <a:gd name="f85" fmla="val 5671"/>
                <a:gd name="f86" fmla="val 5356"/>
                <a:gd name="f87" fmla="val 4946"/>
                <a:gd name="f88" fmla="val 4568"/>
                <a:gd name="f89" fmla="val 3938"/>
                <a:gd name="f90" fmla="*/ f0 1 7089"/>
                <a:gd name="f91" fmla="*/ f1 1 9750"/>
                <a:gd name="f92" fmla="val f2"/>
                <a:gd name="f93" fmla="val f3"/>
                <a:gd name="f94" fmla="val f4"/>
                <a:gd name="f95" fmla="+- f94 0 f92"/>
                <a:gd name="f96" fmla="+- f93 0 f92"/>
                <a:gd name="f97" fmla="*/ f96 1 7089"/>
                <a:gd name="f98" fmla="*/ f95 1 9750"/>
                <a:gd name="f99" fmla="*/ f92 1 f97"/>
                <a:gd name="f100" fmla="*/ f93 1 f97"/>
                <a:gd name="f101" fmla="*/ f92 1 f98"/>
                <a:gd name="f102" fmla="*/ f94 1 f98"/>
                <a:gd name="f103" fmla="*/ f99 f90 1"/>
                <a:gd name="f104" fmla="*/ f100 f90 1"/>
                <a:gd name="f105" fmla="*/ f102 f91 1"/>
                <a:gd name="f106" fmla="*/ f101 f9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3" t="f106" r="f104" b="f105"/>
              <a:pathLst>
                <a:path w="7089" h="9750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cubicBezTo>
                    <a:pt x="f7" y="f11"/>
                    <a:pt x="f12" y="f9"/>
                    <a:pt x="f13" y="f9"/>
                  </a:cubicBezTo>
                  <a:cubicBezTo>
                    <a:pt x="f14" y="f9"/>
                    <a:pt x="f10" y="f11"/>
                    <a:pt x="f10" y="f10"/>
                  </a:cubicBezTo>
                  <a:lnTo>
                    <a:pt x="f10" y="f15"/>
                  </a:lnTo>
                  <a:cubicBezTo>
                    <a:pt x="f16" y="f15"/>
                    <a:pt x="f17" y="f18"/>
                    <a:pt x="f19" y="f18"/>
                  </a:cubicBezTo>
                  <a:lnTo>
                    <a:pt x="f20" y="f18"/>
                  </a:lnTo>
                  <a:cubicBezTo>
                    <a:pt x="f21" y="f18"/>
                    <a:pt x="f22" y="f23"/>
                    <a:pt x="f22" y="f24"/>
                  </a:cubicBezTo>
                  <a:cubicBezTo>
                    <a:pt x="f22" y="f25"/>
                    <a:pt x="f26" y="f27"/>
                    <a:pt x="f28" y="f29"/>
                  </a:cubicBezTo>
                  <a:cubicBezTo>
                    <a:pt x="f30" y="f31"/>
                    <a:pt x="f32" y="f33"/>
                    <a:pt x="f32" y="f34"/>
                  </a:cubicBezTo>
                  <a:cubicBezTo>
                    <a:pt x="f32" y="f35"/>
                    <a:pt x="f36" y="f37"/>
                    <a:pt x="f38" y="f37"/>
                  </a:cubicBezTo>
                  <a:cubicBezTo>
                    <a:pt x="f39" y="f37"/>
                    <a:pt x="f24" y="f35"/>
                    <a:pt x="f24" y="f34"/>
                  </a:cubicBezTo>
                  <a:cubicBezTo>
                    <a:pt x="f24" y="f40"/>
                    <a:pt x="f41" y="f42"/>
                    <a:pt x="f14" y="f42"/>
                  </a:cubicBezTo>
                  <a:lnTo>
                    <a:pt x="f24" y="f42"/>
                  </a:lnTo>
                  <a:cubicBezTo>
                    <a:pt x="f43" y="f42"/>
                    <a:pt x="f32" y="f38"/>
                    <a:pt x="f32" y="f44"/>
                  </a:cubicBezTo>
                  <a:cubicBezTo>
                    <a:pt x="f32" y="f45"/>
                    <a:pt x="f43" y="f23"/>
                    <a:pt x="f24" y="f23"/>
                  </a:cubicBezTo>
                  <a:lnTo>
                    <a:pt x="f14" y="f23"/>
                  </a:lnTo>
                  <a:cubicBezTo>
                    <a:pt x="f46" y="f23"/>
                    <a:pt x="f2" y="f20"/>
                    <a:pt x="f2" y="f47"/>
                  </a:cubicBezTo>
                  <a:lnTo>
                    <a:pt x="f2" y="f48"/>
                  </a:lnTo>
                  <a:cubicBezTo>
                    <a:pt x="f2" y="f49"/>
                    <a:pt x="f50" y="f51"/>
                    <a:pt x="f52" y="f53"/>
                  </a:cubicBezTo>
                  <a:lnTo>
                    <a:pt x="f52" y="f54"/>
                  </a:lnTo>
                  <a:cubicBezTo>
                    <a:pt x="f55" y="f54"/>
                    <a:pt x="f56" y="f57"/>
                    <a:pt x="f56" y="f58"/>
                  </a:cubicBezTo>
                  <a:lnTo>
                    <a:pt x="f56" y="f59"/>
                  </a:lnTo>
                  <a:cubicBezTo>
                    <a:pt x="f56" y="f60"/>
                    <a:pt x="f61" y="f62"/>
                    <a:pt x="f63" y="f62"/>
                  </a:cubicBezTo>
                  <a:lnTo>
                    <a:pt x="f34" y="f62"/>
                  </a:lnTo>
                  <a:cubicBezTo>
                    <a:pt x="f64" y="f65"/>
                    <a:pt x="f66" y="f67"/>
                    <a:pt x="f68" y="f67"/>
                  </a:cubicBezTo>
                  <a:cubicBezTo>
                    <a:pt x="f69" y="f67"/>
                    <a:pt x="f70" y="f71"/>
                    <a:pt x="f70" y="f72"/>
                  </a:cubicBezTo>
                  <a:lnTo>
                    <a:pt x="f70" y="f73"/>
                  </a:lnTo>
                  <a:cubicBezTo>
                    <a:pt x="f70" y="f74"/>
                    <a:pt x="f49" y="f75"/>
                    <a:pt x="f76" y="f75"/>
                  </a:cubicBezTo>
                  <a:lnTo>
                    <a:pt x="f76" y="f77"/>
                  </a:lnTo>
                  <a:cubicBezTo>
                    <a:pt x="f78" y="f79"/>
                    <a:pt x="f3" y="f80"/>
                    <a:pt x="f3" y="f81"/>
                  </a:cubicBezTo>
                  <a:lnTo>
                    <a:pt x="f3" y="f15"/>
                  </a:lnTo>
                  <a:cubicBezTo>
                    <a:pt x="f3" y="f14"/>
                    <a:pt x="f82" y="f10"/>
                    <a:pt x="f83" y="f10"/>
                  </a:cubicBezTo>
                  <a:cubicBezTo>
                    <a:pt x="f84" y="f10"/>
                    <a:pt x="f85" y="f14"/>
                    <a:pt x="f85" y="f15"/>
                  </a:cubicBezTo>
                  <a:lnTo>
                    <a:pt x="f85" y="f10"/>
                  </a:lnTo>
                  <a:cubicBezTo>
                    <a:pt x="f85" y="f11"/>
                    <a:pt x="f86" y="f9"/>
                    <a:pt x="f87" y="f9"/>
                  </a:cubicBezTo>
                  <a:cubicBezTo>
                    <a:pt x="f88" y="f9"/>
                    <a:pt x="f21" y="f11"/>
                    <a:pt x="f21" y="f10"/>
                  </a:cubicBezTo>
                  <a:lnTo>
                    <a:pt x="f21" y="f9"/>
                  </a:lnTo>
                  <a:cubicBezTo>
                    <a:pt x="f21" y="f8"/>
                    <a:pt x="f89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96" name="Google Shape;10478;p74">
            <a:extLst>
              <a:ext uri="{FF2B5EF4-FFF2-40B4-BE49-F238E27FC236}">
                <a16:creationId xmlns:a16="http://schemas.microsoft.com/office/drawing/2014/main" id="{09F2D4EE-F98A-A0F4-7C60-0A3C2EBAF0DA}"/>
              </a:ext>
            </a:extLst>
          </p:cNvPr>
          <p:cNvGrpSpPr/>
          <p:nvPr/>
        </p:nvGrpSpPr>
        <p:grpSpPr>
          <a:xfrm>
            <a:off x="5080251" y="2120875"/>
            <a:ext cx="479054" cy="501182"/>
            <a:chOff x="6451850" y="1990246"/>
            <a:chExt cx="479054" cy="501182"/>
          </a:xfrm>
          <a:solidFill>
            <a:schemeClr val="bg2"/>
          </a:solidFill>
        </p:grpSpPr>
        <p:sp>
          <p:nvSpPr>
            <p:cNvPr id="197" name="Google Shape;10479;p74">
              <a:extLst>
                <a:ext uri="{FF2B5EF4-FFF2-40B4-BE49-F238E27FC236}">
                  <a16:creationId xmlns:a16="http://schemas.microsoft.com/office/drawing/2014/main" id="{7E3A64E1-13D9-BDA1-FA52-FEE440608B86}"/>
                </a:ext>
              </a:extLst>
            </p:cNvPr>
            <p:cNvSpPr/>
            <p:nvPr/>
          </p:nvSpPr>
          <p:spPr>
            <a:xfrm>
              <a:off x="6451850" y="2115848"/>
              <a:ext cx="218230" cy="24862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5861"/>
                <a:gd name="f5" fmla="val 2584"/>
                <a:gd name="f6" fmla="val 1"/>
                <a:gd name="f7" fmla="val 410"/>
                <a:gd name="f8" fmla="val 2206"/>
                <a:gd name="f9" fmla="val 2615"/>
                <a:gd name="f10" fmla="val 3277"/>
                <a:gd name="f11" fmla="val 3655"/>
                <a:gd name="f12" fmla="val 5860"/>
                <a:gd name="f13" fmla="val 3781"/>
                <a:gd name="f14" fmla="val 4632"/>
                <a:gd name="f15" fmla="val 3844"/>
                <a:gd name="f16" fmla="val 4584"/>
                <a:gd name="f17" fmla="val 3939"/>
                <a:gd name="f18" fmla="val 4561"/>
                <a:gd name="f19" fmla="val 4029"/>
                <a:gd name="f20" fmla="val 4120"/>
                <a:gd name="f21" fmla="val 4206"/>
                <a:gd name="f22" fmla="val 4254"/>
                <a:gd name="f23" fmla="val 4726"/>
                <a:gd name="f24" fmla="val 5104"/>
                <a:gd name="f25" fmla="val 4789"/>
                <a:gd name="f26" fmla="val 5167"/>
                <a:gd name="f27" fmla="val 4884"/>
                <a:gd name="f28" fmla="val 5199"/>
                <a:gd name="f29" fmla="val 4974"/>
                <a:gd name="f30" fmla="val 5065"/>
                <a:gd name="f31" fmla="val 5152"/>
                <a:gd name="f32" fmla="val 5325"/>
                <a:gd name="f33" fmla="val 5010"/>
                <a:gd name="f34" fmla="val 4758"/>
                <a:gd name="f35" fmla="val 4159"/>
                <a:gd name="f36" fmla="val 4065"/>
                <a:gd name="f37" fmla="val 3813"/>
                <a:gd name="f38" fmla="val 3687"/>
                <a:gd name="f39" fmla="val 5482"/>
                <a:gd name="f40" fmla="val 2962"/>
                <a:gd name="f41" fmla="val 2489"/>
                <a:gd name="f42" fmla="val 2710"/>
                <a:gd name="f43" fmla="val 2915"/>
                <a:gd name="f44" fmla="val 4317"/>
                <a:gd name="f45" fmla="val 3017"/>
                <a:gd name="f46" fmla="val 4049"/>
                <a:gd name="f47" fmla="val 3513"/>
                <a:gd name="f48" fmla="val 3309"/>
                <a:gd name="f49" fmla="val 2930"/>
                <a:gd name="f50" fmla="val 2332"/>
                <a:gd name="f51" fmla="val 1670"/>
                <a:gd name="f52" fmla="val 1261"/>
                <a:gd name="f53" fmla="val 3561"/>
                <a:gd name="f54" fmla="val 1040"/>
                <a:gd name="f55" fmla="*/ f0 1 5483"/>
                <a:gd name="f56" fmla="*/ f1 1 5861"/>
                <a:gd name="f57" fmla="val f2"/>
                <a:gd name="f58" fmla="val f3"/>
                <a:gd name="f59" fmla="val f4"/>
                <a:gd name="f60" fmla="+- f59 0 f57"/>
                <a:gd name="f61" fmla="+- f58 0 f57"/>
                <a:gd name="f62" fmla="*/ f61 1 5483"/>
                <a:gd name="f63" fmla="*/ f60 1 5861"/>
                <a:gd name="f64" fmla="*/ f57 1 f62"/>
                <a:gd name="f65" fmla="*/ f58 1 f62"/>
                <a:gd name="f66" fmla="*/ f57 1 f63"/>
                <a:gd name="f67" fmla="*/ f59 1 f63"/>
                <a:gd name="f68" fmla="*/ f64 f55 1"/>
                <a:gd name="f69" fmla="*/ f65 f55 1"/>
                <a:gd name="f70" fmla="*/ f67 f56 1"/>
                <a:gd name="f71" fmla="*/ f66 f5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8" t="f71" r="f69" b="f70"/>
              <a:pathLst>
                <a:path w="5483" h="5861">
                  <a:moveTo>
                    <a:pt x="f5" y="f6"/>
                  </a:moveTo>
                  <a:lnTo>
                    <a:pt x="f7" y="f8"/>
                  </a:lnTo>
                  <a:cubicBezTo>
                    <a:pt x="f6" y="f9"/>
                    <a:pt x="f6" y="f10"/>
                    <a:pt x="f7" y="f11"/>
                  </a:cubicBezTo>
                  <a:lnTo>
                    <a:pt x="f5" y="f12"/>
                  </a:lnTo>
                  <a:lnTo>
                    <a:pt x="f13" y="f14"/>
                  </a:lnTo>
                  <a:cubicBezTo>
                    <a:pt x="f15" y="f16"/>
                    <a:pt x="f17" y="f18"/>
                    <a:pt x="f19" y="f18"/>
                  </a:cubicBezTo>
                  <a:cubicBezTo>
                    <a:pt x="f20" y="f18"/>
                    <a:pt x="f21" y="f16"/>
                    <a:pt x="f22" y="f14"/>
                  </a:cubicBezTo>
                  <a:lnTo>
                    <a:pt x="f23" y="f24"/>
                  </a:lnTo>
                  <a:cubicBezTo>
                    <a:pt x="f25" y="f26"/>
                    <a:pt x="f27" y="f28"/>
                    <a:pt x="f29" y="f28"/>
                  </a:cubicBezTo>
                  <a:cubicBezTo>
                    <a:pt x="f30" y="f28"/>
                    <a:pt x="f31" y="f26"/>
                    <a:pt x="f28" y="f24"/>
                  </a:cubicBezTo>
                  <a:cubicBezTo>
                    <a:pt x="f32" y="f33"/>
                    <a:pt x="f32" y="f34"/>
                    <a:pt x="f28" y="f14"/>
                  </a:cubicBezTo>
                  <a:lnTo>
                    <a:pt x="f23" y="f35"/>
                  </a:lnTo>
                  <a:cubicBezTo>
                    <a:pt x="f14" y="f36"/>
                    <a:pt x="f14" y="f37"/>
                    <a:pt x="f23" y="f38"/>
                  </a:cubicBezTo>
                  <a:lnTo>
                    <a:pt x="f39" y="f40"/>
                  </a:lnTo>
                  <a:lnTo>
                    <a:pt x="f33" y="f41"/>
                  </a:lnTo>
                  <a:lnTo>
                    <a:pt x="f25" y="f42"/>
                  </a:lnTo>
                  <a:cubicBezTo>
                    <a:pt x="f16" y="f43"/>
                    <a:pt x="f44" y="f45"/>
                    <a:pt x="f46" y="f45"/>
                  </a:cubicBezTo>
                  <a:cubicBezTo>
                    <a:pt x="f13" y="f45"/>
                    <a:pt x="f47" y="f43"/>
                    <a:pt x="f48" y="f42"/>
                  </a:cubicBezTo>
                  <a:cubicBezTo>
                    <a:pt x="f49" y="f50"/>
                    <a:pt x="f49" y="f51"/>
                    <a:pt x="f48" y="f52"/>
                  </a:cubicBezTo>
                  <a:lnTo>
                    <a:pt x="f53" y="f54"/>
                  </a:ln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98" name="Google Shape;10480;p74">
              <a:extLst>
                <a:ext uri="{FF2B5EF4-FFF2-40B4-BE49-F238E27FC236}">
                  <a16:creationId xmlns:a16="http://schemas.microsoft.com/office/drawing/2014/main" id="{97889578-B73D-BA95-D24F-1255724C28EB}"/>
                </a:ext>
              </a:extLst>
            </p:cNvPr>
            <p:cNvSpPr/>
            <p:nvPr/>
          </p:nvSpPr>
          <p:spPr>
            <a:xfrm>
              <a:off x="6574755" y="1990246"/>
              <a:ext cx="232001" cy="22720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829"/>
                <a:gd name="f4" fmla="val 5356"/>
                <a:gd name="f5" fmla="val 2926"/>
                <a:gd name="f6" fmla="val 2662"/>
                <a:gd name="f7" fmla="val 2394"/>
                <a:gd name="f8" fmla="val 95"/>
                <a:gd name="f9" fmla="val 2205"/>
                <a:gd name="f10" fmla="val 284"/>
                <a:gd name="f11" fmla="val 2457"/>
                <a:gd name="f12" fmla="val 1229"/>
                <a:gd name="f13" fmla="val 3686"/>
                <a:gd name="f14" fmla="val 1323"/>
                <a:gd name="f15" fmla="val 3781"/>
                <a:gd name="f16" fmla="val 4033"/>
                <a:gd name="f17" fmla="val 4127"/>
                <a:gd name="f18" fmla="val 725"/>
                <a:gd name="f19" fmla="val 4600"/>
                <a:gd name="f20" fmla="val 630"/>
                <a:gd name="f21" fmla="val 4726"/>
                <a:gd name="f22" fmla="val 4978"/>
                <a:gd name="f23" fmla="val 5072"/>
                <a:gd name="f24" fmla="val 788"/>
                <a:gd name="f25" fmla="val 5135"/>
                <a:gd name="f26" fmla="val 882"/>
                <a:gd name="f27" fmla="val 5167"/>
                <a:gd name="f28" fmla="val 977"/>
                <a:gd name="f29" fmla="val 1071"/>
                <a:gd name="f30" fmla="val 1166"/>
                <a:gd name="f31" fmla="val 1701"/>
                <a:gd name="f32" fmla="val 1749"/>
                <a:gd name="f33" fmla="val 4553"/>
                <a:gd name="f34" fmla="val 1835"/>
                <a:gd name="f35" fmla="val 4529"/>
                <a:gd name="f36" fmla="val 1926"/>
                <a:gd name="f37" fmla="val 2016"/>
                <a:gd name="f38" fmla="val 2111"/>
                <a:gd name="f39" fmla="val 2174"/>
                <a:gd name="f40" fmla="val 2898"/>
                <a:gd name="f41" fmla="val 3371"/>
                <a:gd name="f42" fmla="val 4883"/>
                <a:gd name="f43" fmla="val 3151"/>
                <a:gd name="f44" fmla="val 4663"/>
                <a:gd name="f45" fmla="val 2741"/>
                <a:gd name="f46" fmla="val 4253"/>
                <a:gd name="f47" fmla="val 3592"/>
                <a:gd name="f48" fmla="val 3214"/>
                <a:gd name="f49" fmla="val 3340"/>
                <a:gd name="f50" fmla="val 3009"/>
                <a:gd name="f51" fmla="val 3607"/>
                <a:gd name="f52" fmla="val 2906"/>
                <a:gd name="f53" fmla="val 3875"/>
                <a:gd name="f54" fmla="val 4143"/>
                <a:gd name="f55" fmla="val 4411"/>
                <a:gd name="f56" fmla="val 4852"/>
                <a:gd name="f57" fmla="val 3434"/>
                <a:gd name="f58" fmla="val 5828"/>
                <a:gd name="f59" fmla="val 3623"/>
                <a:gd name="f60" fmla="val 3450"/>
                <a:gd name="f61" fmla="val 3190"/>
                <a:gd name="f62" fmla="*/ f0 1 5829"/>
                <a:gd name="f63" fmla="*/ f1 1 5356"/>
                <a:gd name="f64" fmla="val f2"/>
                <a:gd name="f65" fmla="val f3"/>
                <a:gd name="f66" fmla="val f4"/>
                <a:gd name="f67" fmla="+- f66 0 f64"/>
                <a:gd name="f68" fmla="+- f65 0 f64"/>
                <a:gd name="f69" fmla="*/ f68 1 5829"/>
                <a:gd name="f70" fmla="*/ f67 1 5356"/>
                <a:gd name="f71" fmla="*/ f64 1 f69"/>
                <a:gd name="f72" fmla="*/ f65 1 f69"/>
                <a:gd name="f73" fmla="*/ f64 1 f70"/>
                <a:gd name="f74" fmla="*/ f66 1 f70"/>
                <a:gd name="f75" fmla="*/ f71 f62 1"/>
                <a:gd name="f76" fmla="*/ f72 f62 1"/>
                <a:gd name="f77" fmla="*/ f74 f63 1"/>
                <a:gd name="f78" fmla="*/ f73 f6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5" t="f78" r="f76" b="f77"/>
              <a:pathLst>
                <a:path w="5829" h="5356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2" y="f11"/>
                  </a:lnTo>
                  <a:lnTo>
                    <a:pt x="f12" y="f13"/>
                  </a:lnTo>
                  <a:cubicBezTo>
                    <a:pt x="f14" y="f15"/>
                    <a:pt x="f14" y="f16"/>
                    <a:pt x="f12" y="f17"/>
                  </a:cubicBezTo>
                  <a:lnTo>
                    <a:pt x="f18" y="f19"/>
                  </a:lnTo>
                  <a:cubicBezTo>
                    <a:pt x="f20" y="f21"/>
                    <a:pt x="f20" y="f22"/>
                    <a:pt x="f18" y="f23"/>
                  </a:cubicBezTo>
                  <a:cubicBezTo>
                    <a:pt x="f24" y="f25"/>
                    <a:pt x="f26" y="f27"/>
                    <a:pt x="f28" y="f27"/>
                  </a:cubicBezTo>
                  <a:cubicBezTo>
                    <a:pt x="f29" y="f27"/>
                    <a:pt x="f30" y="f25"/>
                    <a:pt x="f12" y="f23"/>
                  </a:cubicBezTo>
                  <a:lnTo>
                    <a:pt x="f31" y="f19"/>
                  </a:lnTo>
                  <a:cubicBezTo>
                    <a:pt x="f32" y="f33"/>
                    <a:pt x="f34" y="f35"/>
                    <a:pt x="f36" y="f35"/>
                  </a:cubicBezTo>
                  <a:cubicBezTo>
                    <a:pt x="f37" y="f35"/>
                    <a:pt x="f38" y="f33"/>
                    <a:pt x="f39" y="f19"/>
                  </a:cubicBezTo>
                  <a:lnTo>
                    <a:pt x="f40" y="f4"/>
                  </a:lnTo>
                  <a:lnTo>
                    <a:pt x="f41" y="f42"/>
                  </a:lnTo>
                  <a:lnTo>
                    <a:pt x="f43" y="f44"/>
                  </a:lnTo>
                  <a:cubicBezTo>
                    <a:pt x="f45" y="f46"/>
                    <a:pt x="f45" y="f47"/>
                    <a:pt x="f43" y="f48"/>
                  </a:cubicBezTo>
                  <a:cubicBezTo>
                    <a:pt x="f49" y="f50"/>
                    <a:pt x="f51" y="f52"/>
                    <a:pt x="f53" y="f52"/>
                  </a:cubicBezTo>
                  <a:cubicBezTo>
                    <a:pt x="f54" y="f52"/>
                    <a:pt x="f55" y="f50"/>
                    <a:pt x="f19" y="f48"/>
                  </a:cubicBezTo>
                  <a:lnTo>
                    <a:pt x="f56" y="f57"/>
                  </a:lnTo>
                  <a:lnTo>
                    <a:pt x="f58" y="f11"/>
                  </a:lnTo>
                  <a:lnTo>
                    <a:pt x="f59" y="f10"/>
                  </a:lnTo>
                  <a:cubicBezTo>
                    <a:pt x="f60" y="f8"/>
                    <a:pt x="f6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99" name="Google Shape;10481;p74">
              <a:extLst>
                <a:ext uri="{FF2B5EF4-FFF2-40B4-BE49-F238E27FC236}">
                  <a16:creationId xmlns:a16="http://schemas.microsoft.com/office/drawing/2014/main" id="{2D6D075D-271F-F463-848D-D979EEE1D4E1}"/>
                </a:ext>
              </a:extLst>
            </p:cNvPr>
            <p:cNvSpPr/>
            <p:nvPr/>
          </p:nvSpPr>
          <p:spPr>
            <a:xfrm>
              <a:off x="6712674" y="2115848"/>
              <a:ext cx="218230" cy="24726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5829"/>
                <a:gd name="f5" fmla="val 2899"/>
                <a:gd name="f6" fmla="val 1"/>
                <a:gd name="f7" fmla="val 1702"/>
                <a:gd name="f8" fmla="val 1229"/>
                <a:gd name="f9" fmla="val 1639"/>
                <a:gd name="f10" fmla="val 1292"/>
                <a:gd name="f11" fmla="val 1544"/>
                <a:gd name="f12" fmla="val 1324"/>
                <a:gd name="f13" fmla="val 1450"/>
                <a:gd name="f14" fmla="val 1355"/>
                <a:gd name="f15" fmla="val 1261"/>
                <a:gd name="f16" fmla="val 1198"/>
                <a:gd name="f17" fmla="val 725"/>
                <a:gd name="f18" fmla="val 757"/>
                <a:gd name="f19" fmla="val 678"/>
                <a:gd name="f20" fmla="val 694"/>
                <a:gd name="f21" fmla="val 591"/>
                <a:gd name="f22" fmla="val 662"/>
                <a:gd name="f23" fmla="val 501"/>
                <a:gd name="f24" fmla="val 410"/>
                <a:gd name="f25" fmla="val 316"/>
                <a:gd name="f26" fmla="val 253"/>
                <a:gd name="f27" fmla="val 158"/>
                <a:gd name="f28" fmla="val 883"/>
                <a:gd name="f29" fmla="val 1103"/>
                <a:gd name="f30" fmla="val 851"/>
                <a:gd name="f31" fmla="val 1828"/>
                <a:gd name="f32" fmla="val 2048"/>
                <a:gd name="f33" fmla="val 2174"/>
                <a:gd name="f34" fmla="val 473"/>
                <a:gd name="f35" fmla="val 3372"/>
                <a:gd name="f36" fmla="val 3151"/>
                <a:gd name="f37" fmla="val 898"/>
                <a:gd name="f38" fmla="val 2946"/>
                <a:gd name="f39" fmla="val 1166"/>
                <a:gd name="f40" fmla="val 2844"/>
                <a:gd name="f41" fmla="val 1434"/>
                <a:gd name="f42" fmla="val 1970"/>
                <a:gd name="f43" fmla="val 2552"/>
                <a:gd name="f44" fmla="val 3529"/>
                <a:gd name="f45" fmla="val 4222"/>
                <a:gd name="f46" fmla="val 4600"/>
                <a:gd name="f47" fmla="val 1922"/>
                <a:gd name="f48" fmla="val 4852"/>
                <a:gd name="f49" fmla="val 5073"/>
                <a:gd name="f50" fmla="val 3655"/>
                <a:gd name="f51" fmla="val 5482"/>
                <a:gd name="f52" fmla="val 3277"/>
                <a:gd name="f53" fmla="val 2615"/>
                <a:gd name="f54" fmla="val 2206"/>
                <a:gd name="f55" fmla="*/ f0 1 5483"/>
                <a:gd name="f56" fmla="*/ f1 1 5829"/>
                <a:gd name="f57" fmla="val f2"/>
                <a:gd name="f58" fmla="val f3"/>
                <a:gd name="f59" fmla="val f4"/>
                <a:gd name="f60" fmla="+- f59 0 f57"/>
                <a:gd name="f61" fmla="+- f58 0 f57"/>
                <a:gd name="f62" fmla="*/ f61 1 5483"/>
                <a:gd name="f63" fmla="*/ f60 1 5829"/>
                <a:gd name="f64" fmla="*/ f57 1 f62"/>
                <a:gd name="f65" fmla="*/ f58 1 f62"/>
                <a:gd name="f66" fmla="*/ f57 1 f63"/>
                <a:gd name="f67" fmla="*/ f59 1 f63"/>
                <a:gd name="f68" fmla="*/ f64 f55 1"/>
                <a:gd name="f69" fmla="*/ f65 f55 1"/>
                <a:gd name="f70" fmla="*/ f67 f56 1"/>
                <a:gd name="f71" fmla="*/ f66 f5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8" t="f71" r="f69" b="f70"/>
              <a:pathLst>
                <a:path w="5483" h="5829">
                  <a:moveTo>
                    <a:pt x="f5" y="f6"/>
                  </a:moveTo>
                  <a:lnTo>
                    <a:pt x="f7" y="f8"/>
                  </a:lnTo>
                  <a:cubicBezTo>
                    <a:pt x="f9" y="f10"/>
                    <a:pt x="f11" y="f12"/>
                    <a:pt x="f13" y="f12"/>
                  </a:cubicBezTo>
                  <a:cubicBezTo>
                    <a:pt x="f14" y="f12"/>
                    <a:pt x="f15" y="f10"/>
                    <a:pt x="f16" y="f8"/>
                  </a:cubicBezTo>
                  <a:lnTo>
                    <a:pt x="f17" y="f18"/>
                  </a:lnTo>
                  <a:cubicBezTo>
                    <a:pt x="f19" y="f20"/>
                    <a:pt x="f21" y="f22"/>
                    <a:pt x="f23" y="f22"/>
                  </a:cubicBezTo>
                  <a:cubicBezTo>
                    <a:pt x="f24" y="f22"/>
                    <a:pt x="f25" y="f20"/>
                    <a:pt x="f26" y="f18"/>
                  </a:cubicBezTo>
                  <a:cubicBezTo>
                    <a:pt x="f27" y="f28"/>
                    <a:pt x="f27" y="f29"/>
                    <a:pt x="f26" y="f8"/>
                  </a:cubicBezTo>
                  <a:lnTo>
                    <a:pt x="f17" y="f7"/>
                  </a:lnTo>
                  <a:cubicBezTo>
                    <a:pt x="f30" y="f31"/>
                    <a:pt x="f30" y="f32"/>
                    <a:pt x="f17" y="f33"/>
                  </a:cubicBezTo>
                  <a:lnTo>
                    <a:pt x="f6" y="f5"/>
                  </a:lnTo>
                  <a:lnTo>
                    <a:pt x="f34" y="f35"/>
                  </a:lnTo>
                  <a:lnTo>
                    <a:pt x="f20" y="f36"/>
                  </a:lnTo>
                  <a:cubicBezTo>
                    <a:pt x="f37" y="f38"/>
                    <a:pt x="f39" y="f40"/>
                    <a:pt x="f41" y="f40"/>
                  </a:cubicBezTo>
                  <a:cubicBezTo>
                    <a:pt x="f7" y="f40"/>
                    <a:pt x="f42" y="f38"/>
                    <a:pt x="f33" y="f36"/>
                  </a:cubicBezTo>
                  <a:cubicBezTo>
                    <a:pt x="f43" y="f44"/>
                    <a:pt x="f43" y="f45"/>
                    <a:pt x="f33" y="f46"/>
                  </a:cubicBezTo>
                  <a:lnTo>
                    <a:pt x="f47" y="f48"/>
                  </a:lnTo>
                  <a:lnTo>
                    <a:pt x="f5" y="f4"/>
                  </a:lnTo>
                  <a:lnTo>
                    <a:pt x="f49" y="f50"/>
                  </a:lnTo>
                  <a:cubicBezTo>
                    <a:pt x="f51" y="f52"/>
                    <a:pt x="f51" y="f53"/>
                    <a:pt x="f49" y="f54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00" name="Google Shape;10482;p74">
              <a:extLst>
                <a:ext uri="{FF2B5EF4-FFF2-40B4-BE49-F238E27FC236}">
                  <a16:creationId xmlns:a16="http://schemas.microsoft.com/office/drawing/2014/main" id="{6995B55E-F091-1DC2-CBE3-4DC11A270827}"/>
                </a:ext>
              </a:extLst>
            </p:cNvPr>
            <p:cNvSpPr/>
            <p:nvPr/>
          </p:nvSpPr>
          <p:spPr>
            <a:xfrm>
              <a:off x="6574755" y="2262874"/>
              <a:ext cx="234507" cy="2285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892"/>
                <a:gd name="f4" fmla="val 5388"/>
                <a:gd name="f5" fmla="val 2993"/>
                <a:gd name="f6" fmla="val 2520"/>
                <a:gd name="f7" fmla="val 473"/>
                <a:gd name="f8" fmla="val 2741"/>
                <a:gd name="f9" fmla="val 725"/>
                <a:gd name="f10" fmla="val 3151"/>
                <a:gd name="f11" fmla="val 1103"/>
                <a:gd name="f12" fmla="val 1764"/>
                <a:gd name="f13" fmla="val 2174"/>
                <a:gd name="f14" fmla="val 2505"/>
                <a:gd name="f15" fmla="val 2363"/>
                <a:gd name="f16" fmla="val 2221"/>
                <a:gd name="f17" fmla="val 2457"/>
                <a:gd name="f18" fmla="val 1949"/>
                <a:gd name="f19" fmla="val 1678"/>
                <a:gd name="f20" fmla="val 1418"/>
                <a:gd name="f21" fmla="val 1229"/>
                <a:gd name="f22" fmla="val 977"/>
                <a:gd name="f23" fmla="val 1922"/>
                <a:gd name="f24" fmla="val 2930"/>
                <a:gd name="f25" fmla="val 2205"/>
                <a:gd name="f26" fmla="val 5072"/>
                <a:gd name="f27" fmla="val 2394"/>
                <a:gd name="f28" fmla="val 5293"/>
                <a:gd name="f29" fmla="val 2678"/>
                <a:gd name="f30" fmla="val 5387"/>
                <a:gd name="f31" fmla="val 3214"/>
                <a:gd name="f32" fmla="val 3497"/>
                <a:gd name="f33" fmla="val 3686"/>
                <a:gd name="f34" fmla="val 5891"/>
                <a:gd name="f35" fmla="val 4663"/>
                <a:gd name="f36" fmla="val 1701"/>
                <a:gd name="f37" fmla="val 4568"/>
                <a:gd name="f38" fmla="val 1575"/>
                <a:gd name="f39" fmla="val 1355"/>
                <a:gd name="f40" fmla="val 5167"/>
                <a:gd name="f41" fmla="val 756"/>
                <a:gd name="f42" fmla="val 5261"/>
                <a:gd name="f43" fmla="val 630"/>
                <a:gd name="f44" fmla="val 410"/>
                <a:gd name="f45" fmla="val 284"/>
                <a:gd name="f46" fmla="val 5104"/>
                <a:gd name="f47" fmla="val 221"/>
                <a:gd name="f48" fmla="val 5009"/>
                <a:gd name="f49" fmla="val 189"/>
                <a:gd name="f50" fmla="val 4915"/>
                <a:gd name="f51" fmla="val 4820"/>
                <a:gd name="f52" fmla="val 4726"/>
                <a:gd name="f53" fmla="val 4190"/>
                <a:gd name="f54" fmla="val 4143"/>
                <a:gd name="f55" fmla="val 819"/>
                <a:gd name="f56" fmla="val 4056"/>
                <a:gd name="f57" fmla="val 851"/>
                <a:gd name="f58" fmla="val 3966"/>
                <a:gd name="f59" fmla="val 3875"/>
                <a:gd name="f60" fmla="val 3781"/>
                <a:gd name="f61" fmla="val 3718"/>
                <a:gd name="f62" fmla="*/ f0 1 5892"/>
                <a:gd name="f63" fmla="*/ f1 1 5388"/>
                <a:gd name="f64" fmla="val f2"/>
                <a:gd name="f65" fmla="val f3"/>
                <a:gd name="f66" fmla="val f4"/>
                <a:gd name="f67" fmla="+- f66 0 f64"/>
                <a:gd name="f68" fmla="+- f65 0 f64"/>
                <a:gd name="f69" fmla="*/ f68 1 5892"/>
                <a:gd name="f70" fmla="*/ f67 1 5388"/>
                <a:gd name="f71" fmla="*/ f64 1 f69"/>
                <a:gd name="f72" fmla="*/ f65 1 f69"/>
                <a:gd name="f73" fmla="*/ f64 1 f70"/>
                <a:gd name="f74" fmla="*/ f66 1 f70"/>
                <a:gd name="f75" fmla="*/ f71 f62 1"/>
                <a:gd name="f76" fmla="*/ f72 f62 1"/>
                <a:gd name="f77" fmla="*/ f74 f63 1"/>
                <a:gd name="f78" fmla="*/ f73 f6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5" t="f78" r="f76" b="f77"/>
              <a:pathLst>
                <a:path w="5892" h="5388">
                  <a:moveTo>
                    <a:pt x="f5" y="f2"/>
                  </a:moveTo>
                  <a:lnTo>
                    <a:pt x="f6" y="f7"/>
                  </a:lnTo>
                  <a:lnTo>
                    <a:pt x="f8" y="f9"/>
                  </a:lnTo>
                  <a:cubicBezTo>
                    <a:pt x="f10" y="f11"/>
                    <a:pt x="f10" y="f12"/>
                    <a:pt x="f8" y="f13"/>
                  </a:cubicBezTo>
                  <a:cubicBezTo>
                    <a:pt x="f14" y="f15"/>
                    <a:pt x="f16" y="f17"/>
                    <a:pt x="f18" y="f17"/>
                  </a:cubicBezTo>
                  <a:cubicBezTo>
                    <a:pt x="f19" y="f17"/>
                    <a:pt x="f20" y="f15"/>
                    <a:pt x="f21" y="f13"/>
                  </a:cubicBezTo>
                  <a:lnTo>
                    <a:pt x="f22" y="f23"/>
                  </a:lnTo>
                  <a:lnTo>
                    <a:pt x="f2" y="f24"/>
                  </a:lnTo>
                  <a:lnTo>
                    <a:pt x="f25" y="f26"/>
                  </a:lnTo>
                  <a:cubicBezTo>
                    <a:pt x="f27" y="f28"/>
                    <a:pt x="f29" y="f30"/>
                    <a:pt x="f24" y="f30"/>
                  </a:cubicBezTo>
                  <a:cubicBezTo>
                    <a:pt x="f31" y="f30"/>
                    <a:pt x="f32" y="f28"/>
                    <a:pt x="f33" y="f26"/>
                  </a:cubicBezTo>
                  <a:lnTo>
                    <a:pt x="f34" y="f24"/>
                  </a:lnTo>
                  <a:lnTo>
                    <a:pt x="f35" y="f36"/>
                  </a:lnTo>
                  <a:cubicBezTo>
                    <a:pt x="f37" y="f38"/>
                    <a:pt x="f37" y="f39"/>
                    <a:pt x="f35" y="f21"/>
                  </a:cubicBezTo>
                  <a:lnTo>
                    <a:pt x="f40" y="f41"/>
                  </a:lnTo>
                  <a:cubicBezTo>
                    <a:pt x="f42" y="f43"/>
                    <a:pt x="f42" y="f44"/>
                    <a:pt x="f40" y="f45"/>
                  </a:cubicBezTo>
                  <a:cubicBezTo>
                    <a:pt x="f46" y="f47"/>
                    <a:pt x="f48" y="f49"/>
                    <a:pt x="f50" y="f49"/>
                  </a:cubicBezTo>
                  <a:cubicBezTo>
                    <a:pt x="f51" y="f49"/>
                    <a:pt x="f52" y="f47"/>
                    <a:pt x="f35" y="f45"/>
                  </a:cubicBezTo>
                  <a:lnTo>
                    <a:pt x="f53" y="f41"/>
                  </a:lnTo>
                  <a:cubicBezTo>
                    <a:pt x="f54" y="f55"/>
                    <a:pt x="f56" y="f57"/>
                    <a:pt x="f58" y="f57"/>
                  </a:cubicBezTo>
                  <a:cubicBezTo>
                    <a:pt x="f59" y="f57"/>
                    <a:pt x="f60" y="f55"/>
                    <a:pt x="f61" y="f41"/>
                  </a:cubicBez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201" name="Google Shape;10101;p74">
            <a:extLst>
              <a:ext uri="{FF2B5EF4-FFF2-40B4-BE49-F238E27FC236}">
                <a16:creationId xmlns:a16="http://schemas.microsoft.com/office/drawing/2014/main" id="{627F389E-0E42-E782-EF16-4E18CBB8B07E}"/>
              </a:ext>
            </a:extLst>
          </p:cNvPr>
          <p:cNvGrpSpPr/>
          <p:nvPr/>
        </p:nvGrpSpPr>
        <p:grpSpPr>
          <a:xfrm>
            <a:off x="7166847" y="4297139"/>
            <a:ext cx="327922" cy="324154"/>
            <a:chOff x="8538447" y="4166509"/>
            <a:chExt cx="327922" cy="324154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202" name="Google Shape;10102;p74">
              <a:extLst>
                <a:ext uri="{FF2B5EF4-FFF2-40B4-BE49-F238E27FC236}">
                  <a16:creationId xmlns:a16="http://schemas.microsoft.com/office/drawing/2014/main" id="{BE0DA942-5DB3-65B3-5E4F-EAE14DF934D0}"/>
                </a:ext>
              </a:extLst>
            </p:cNvPr>
            <p:cNvSpPr/>
            <p:nvPr/>
          </p:nvSpPr>
          <p:spPr>
            <a:xfrm>
              <a:off x="8643786" y="4252517"/>
              <a:ext cx="222583" cy="23814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255"/>
                <a:gd name="f4" fmla="val 8287"/>
                <a:gd name="f5" fmla="val 4128"/>
                <a:gd name="f6" fmla="val 1229"/>
                <a:gd name="f7" fmla="val 4348"/>
                <a:gd name="f8" fmla="val 4506"/>
                <a:gd name="f9" fmla="val 1418"/>
                <a:gd name="f10" fmla="val 1670"/>
                <a:gd name="f11" fmla="val 1922"/>
                <a:gd name="f12" fmla="val 4978"/>
                <a:gd name="f13" fmla="val 2080"/>
                <a:gd name="f14" fmla="val 5356"/>
                <a:gd name="f15" fmla="val 2552"/>
                <a:gd name="f16" fmla="val 3119"/>
                <a:gd name="f17" fmla="val 3340"/>
                <a:gd name="f18" fmla="val 5136"/>
                <a:gd name="f19" fmla="val 3498"/>
                <a:gd name="f20" fmla="val 4947"/>
                <a:gd name="f21" fmla="val 4726"/>
                <a:gd name="f22" fmla="val 3308"/>
                <a:gd name="f23" fmla="val 2867"/>
                <a:gd name="f24" fmla="val 4317"/>
                <a:gd name="f25" fmla="val 2710"/>
                <a:gd name="f26" fmla="val 3939"/>
                <a:gd name="f27" fmla="val 3687"/>
                <a:gd name="f28" fmla="val 2930"/>
                <a:gd name="f29" fmla="val 3718"/>
                <a:gd name="f30" fmla="val 4033"/>
                <a:gd name="f31" fmla="val 3592"/>
                <a:gd name="f32" fmla="val 4411"/>
                <a:gd name="f33" fmla="val 3813"/>
                <a:gd name="f34" fmla="val 4821"/>
                <a:gd name="f35" fmla="val 5388"/>
                <a:gd name="f36" fmla="val 4537"/>
                <a:gd name="f37" fmla="val 5199"/>
                <a:gd name="f38" fmla="val 5766"/>
                <a:gd name="f39" fmla="val 5041"/>
                <a:gd name="f40" fmla="val 6175"/>
                <a:gd name="f41" fmla="val 4569"/>
                <a:gd name="f42" fmla="val 6396"/>
                <a:gd name="f43" fmla="val 6648"/>
                <a:gd name="f44" fmla="val 6900"/>
                <a:gd name="f45" fmla="val 7089"/>
                <a:gd name="f46" fmla="val 4159"/>
                <a:gd name="f47" fmla="val 3970"/>
                <a:gd name="f48" fmla="val 3245"/>
                <a:gd name="f49" fmla="val 6238"/>
                <a:gd name="f50" fmla="val 2899"/>
                <a:gd name="f51" fmla="val 3088"/>
                <a:gd name="f52" fmla="val 5010"/>
                <a:gd name="f53" fmla="val 5451"/>
                <a:gd name="f54" fmla="val 3876"/>
                <a:gd name="f55" fmla="val 5608"/>
                <a:gd name="f56" fmla="val 4191"/>
                <a:gd name="f57" fmla="val 3844"/>
                <a:gd name="f58" fmla="val 3403"/>
                <a:gd name="f59" fmla="val 3781"/>
                <a:gd name="f60" fmla="val 3214"/>
                <a:gd name="f61" fmla="val 2143"/>
                <a:gd name="f62" fmla="val 1828"/>
                <a:gd name="f63" fmla="val 1859"/>
                <a:gd name="f64" fmla="val 6427"/>
                <a:gd name="f65" fmla="val 8286"/>
                <a:gd name="f66" fmla="*/ f0 1 8255"/>
                <a:gd name="f67" fmla="*/ f1 1 8287"/>
                <a:gd name="f68" fmla="val f2"/>
                <a:gd name="f69" fmla="val f3"/>
                <a:gd name="f70" fmla="val f4"/>
                <a:gd name="f71" fmla="+- f70 0 f68"/>
                <a:gd name="f72" fmla="+- f69 0 f68"/>
                <a:gd name="f73" fmla="*/ f72 1 8255"/>
                <a:gd name="f74" fmla="*/ f71 1 8287"/>
                <a:gd name="f75" fmla="*/ f68 1 f73"/>
                <a:gd name="f76" fmla="*/ f69 1 f73"/>
                <a:gd name="f77" fmla="*/ f68 1 f74"/>
                <a:gd name="f78" fmla="*/ f70 1 f74"/>
                <a:gd name="f79" fmla="*/ f75 f66 1"/>
                <a:gd name="f80" fmla="*/ f76 f66 1"/>
                <a:gd name="f81" fmla="*/ f78 f67 1"/>
                <a:gd name="f82" fmla="*/ f77 f6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9" t="f82" r="f80" b="f81"/>
              <a:pathLst>
                <a:path w="8255" h="8287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12" y="f13"/>
                    <a:pt x="f14" y="f15"/>
                    <a:pt x="f14" y="f16"/>
                  </a:cubicBezTo>
                  <a:cubicBezTo>
                    <a:pt x="f14" y="f17"/>
                    <a:pt x="f18" y="f19"/>
                    <a:pt x="f20" y="f19"/>
                  </a:cubicBezTo>
                  <a:cubicBezTo>
                    <a:pt x="f21" y="f19"/>
                    <a:pt x="f8" y="f22"/>
                    <a:pt x="f8" y="f16"/>
                  </a:cubicBezTo>
                  <a:cubicBezTo>
                    <a:pt x="f8" y="f23"/>
                    <a:pt x="f24" y="f25"/>
                    <a:pt x="f5" y="f25"/>
                  </a:cubicBezTo>
                  <a:cubicBezTo>
                    <a:pt x="f26" y="f25"/>
                    <a:pt x="f27" y="f28"/>
                    <a:pt x="f27" y="f16"/>
                  </a:cubicBezTo>
                  <a:cubicBezTo>
                    <a:pt x="f29" y="f17"/>
                    <a:pt x="f30" y="f31"/>
                    <a:pt x="f32" y="f33"/>
                  </a:cubicBezTo>
                  <a:cubicBezTo>
                    <a:pt x="f34" y="f5"/>
                    <a:pt x="f35" y="f36"/>
                    <a:pt x="f35" y="f37"/>
                  </a:cubicBezTo>
                  <a:cubicBezTo>
                    <a:pt x="f35" y="f38"/>
                    <a:pt x="f39" y="f40"/>
                    <a:pt x="f41" y="f42"/>
                  </a:cubicBezTo>
                  <a:lnTo>
                    <a:pt x="f41" y="f43"/>
                  </a:lnTo>
                  <a:cubicBezTo>
                    <a:pt x="f41" y="f44"/>
                    <a:pt x="f7" y="f45"/>
                    <a:pt x="f46" y="f45"/>
                  </a:cubicBezTo>
                  <a:cubicBezTo>
                    <a:pt x="f47" y="f45"/>
                    <a:pt x="f29" y="f44"/>
                    <a:pt x="f29" y="f43"/>
                  </a:cubicBezTo>
                  <a:lnTo>
                    <a:pt x="f29" y="f42"/>
                  </a:lnTo>
                  <a:cubicBezTo>
                    <a:pt x="f48" y="f49"/>
                    <a:pt x="f50" y="f38"/>
                    <a:pt x="f50" y="f37"/>
                  </a:cubicBezTo>
                  <a:cubicBezTo>
                    <a:pt x="f50" y="f12"/>
                    <a:pt x="f51" y="f34"/>
                    <a:pt x="f22" y="f34"/>
                  </a:cubicBezTo>
                  <a:cubicBezTo>
                    <a:pt x="f19" y="f34"/>
                    <a:pt x="f27" y="f52"/>
                    <a:pt x="f27" y="f37"/>
                  </a:cubicBezTo>
                  <a:cubicBezTo>
                    <a:pt x="f27" y="f53"/>
                    <a:pt x="f54" y="f55"/>
                    <a:pt x="f5" y="f55"/>
                  </a:cubicBezTo>
                  <a:cubicBezTo>
                    <a:pt x="f7" y="f55"/>
                    <a:pt x="f8" y="f35"/>
                    <a:pt x="f8" y="f37"/>
                  </a:cubicBezTo>
                  <a:cubicBezTo>
                    <a:pt x="f8" y="f12"/>
                    <a:pt x="f56" y="f21"/>
                    <a:pt x="f57" y="f8"/>
                  </a:cubicBezTo>
                  <a:cubicBezTo>
                    <a:pt x="f58" y="f56"/>
                    <a:pt x="f23" y="f59"/>
                    <a:pt x="f23" y="f16"/>
                  </a:cubicBezTo>
                  <a:cubicBezTo>
                    <a:pt x="f23" y="f15"/>
                    <a:pt x="f60" y="f61"/>
                    <a:pt x="f27" y="f11"/>
                  </a:cubicBezTo>
                  <a:lnTo>
                    <a:pt x="f27" y="f10"/>
                  </a:lnTo>
                  <a:cubicBezTo>
                    <a:pt x="f27" y="f9"/>
                    <a:pt x="f54" y="f6"/>
                    <a:pt x="f5" y="f6"/>
                  </a:cubicBezTo>
                  <a:close/>
                  <a:moveTo>
                    <a:pt x="f5" y="f2"/>
                  </a:moveTo>
                  <a:cubicBezTo>
                    <a:pt x="f62" y="f2"/>
                    <a:pt x="f2" y="f63"/>
                    <a:pt x="f2" y="f5"/>
                  </a:cubicBezTo>
                  <a:cubicBezTo>
                    <a:pt x="f2" y="f64"/>
                    <a:pt x="f62" y="f65"/>
                    <a:pt x="f5" y="f65"/>
                  </a:cubicBezTo>
                  <a:cubicBezTo>
                    <a:pt x="f42" y="f65"/>
                    <a:pt x="f3" y="f64"/>
                    <a:pt x="f3" y="f5"/>
                  </a:cubicBezTo>
                  <a:cubicBezTo>
                    <a:pt x="f3" y="f63"/>
                    <a:pt x="f42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03" name="Google Shape;10103;p74">
              <a:extLst>
                <a:ext uri="{FF2B5EF4-FFF2-40B4-BE49-F238E27FC236}">
                  <a16:creationId xmlns:a16="http://schemas.microsoft.com/office/drawing/2014/main" id="{B202A950-1B61-3665-C645-CEA68582E425}"/>
                </a:ext>
              </a:extLst>
            </p:cNvPr>
            <p:cNvSpPr/>
            <p:nvPr/>
          </p:nvSpPr>
          <p:spPr>
            <a:xfrm>
              <a:off x="8539307" y="4166509"/>
              <a:ext cx="172455" cy="8603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396"/>
                <a:gd name="f4" fmla="val 2994"/>
                <a:gd name="f5" fmla="val 3214"/>
                <a:gd name="f6" fmla="val 1"/>
                <a:gd name="f7" fmla="val 1450"/>
                <a:gd name="f8" fmla="val 662"/>
                <a:gd name="f9" fmla="val 1513"/>
                <a:gd name="f10" fmla="val 2332"/>
                <a:gd name="f11" fmla="val 2993"/>
                <a:gd name="f12" fmla="val 4947"/>
                <a:gd name="f13" fmla="*/ f0 1 6396"/>
                <a:gd name="f14" fmla="*/ f1 1 2994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6396"/>
                <a:gd name="f21" fmla="*/ f18 1 2994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6396" h="2994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2" y="f10"/>
                    <a:pt x="f7" y="f11"/>
                    <a:pt x="f5" y="f11"/>
                  </a:cubicBezTo>
                  <a:cubicBezTo>
                    <a:pt x="f12" y="f11"/>
                    <a:pt x="f3" y="f10"/>
                    <a:pt x="f3" y="f9"/>
                  </a:cubicBezTo>
                  <a:cubicBezTo>
                    <a:pt x="f3" y="f8"/>
                    <a:pt x="f12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04" name="Google Shape;10104;p74">
              <a:extLst>
                <a:ext uri="{FF2B5EF4-FFF2-40B4-BE49-F238E27FC236}">
                  <a16:creationId xmlns:a16="http://schemas.microsoft.com/office/drawing/2014/main" id="{7CD6E7EA-9238-CD4D-652E-F4064AF670A8}"/>
                </a:ext>
              </a:extLst>
            </p:cNvPr>
            <p:cNvSpPr/>
            <p:nvPr/>
          </p:nvSpPr>
          <p:spPr>
            <a:xfrm>
              <a:off x="8539307" y="4256138"/>
              <a:ext cx="118936" cy="6882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411"/>
                <a:gd name="f4" fmla="val 2395"/>
                <a:gd name="f5" fmla="val 1135"/>
                <a:gd name="f6" fmla="val 1450"/>
                <a:gd name="f7" fmla="val 347"/>
                <a:gd name="f8" fmla="val 1765"/>
                <a:gd name="f9" fmla="val 882"/>
                <a:gd name="f10" fmla="val 2017"/>
                <a:gd name="f11" fmla="val 1355"/>
                <a:gd name="f12" fmla="val 2237"/>
                <a:gd name="f13" fmla="val 2332"/>
                <a:gd name="f14" fmla="val 3151"/>
                <a:gd name="f15" fmla="val 3308"/>
                <a:gd name="f16" fmla="val 3560"/>
                <a:gd name="f17" fmla="val 1733"/>
                <a:gd name="f18" fmla="val 3907"/>
                <a:gd name="f19" fmla="val 631"/>
                <a:gd name="f20" fmla="val 4033"/>
                <a:gd name="f21" fmla="val 694"/>
                <a:gd name="f22" fmla="val 3623"/>
                <a:gd name="f23" fmla="val 757"/>
                <a:gd name="f24" fmla="val 3182"/>
                <a:gd name="f25" fmla="val 2363"/>
                <a:gd name="f26" fmla="val 1261"/>
                <a:gd name="f27" fmla="val 599"/>
                <a:gd name="f28" fmla="val 567"/>
                <a:gd name="f29" fmla="val 316"/>
                <a:gd name="f30" fmla="val 221"/>
                <a:gd name="f31" fmla="val 158"/>
                <a:gd name="f32" fmla="val 127"/>
                <a:gd name="f33" fmla="*/ f0 1 4411"/>
                <a:gd name="f34" fmla="*/ f1 1 2395"/>
                <a:gd name="f35" fmla="val f2"/>
                <a:gd name="f36" fmla="val f3"/>
                <a:gd name="f37" fmla="val f4"/>
                <a:gd name="f38" fmla="+- f37 0 f35"/>
                <a:gd name="f39" fmla="+- f36 0 f35"/>
                <a:gd name="f40" fmla="*/ f39 1 4411"/>
                <a:gd name="f41" fmla="*/ f38 1 2395"/>
                <a:gd name="f42" fmla="*/ f35 1 f40"/>
                <a:gd name="f43" fmla="*/ f36 1 f40"/>
                <a:gd name="f44" fmla="*/ f35 1 f41"/>
                <a:gd name="f45" fmla="*/ f37 1 f41"/>
                <a:gd name="f46" fmla="*/ f42 f33 1"/>
                <a:gd name="f47" fmla="*/ f43 f33 1"/>
                <a:gd name="f48" fmla="*/ f45 f34 1"/>
                <a:gd name="f49" fmla="*/ f44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6" t="f49" r="f47" b="f48"/>
              <a:pathLst>
                <a:path w="4411" h="2395">
                  <a:moveTo>
                    <a:pt x="f2" y="f2"/>
                  </a:moveTo>
                  <a:lnTo>
                    <a:pt x="f2" y="f5"/>
                  </a:lnTo>
                  <a:cubicBezTo>
                    <a:pt x="f2" y="f6"/>
                    <a:pt x="f7" y="f8"/>
                    <a:pt x="f9" y="f10"/>
                  </a:cubicBezTo>
                  <a:cubicBezTo>
                    <a:pt x="f11" y="f12"/>
                    <a:pt x="f13" y="f4"/>
                    <a:pt x="f14" y="f4"/>
                  </a:cubicBezTo>
                  <a:lnTo>
                    <a:pt x="f15" y="f4"/>
                  </a:lnTo>
                  <a:cubicBezTo>
                    <a:pt x="f16" y="f17"/>
                    <a:pt x="f18" y="f5"/>
                    <a:pt x="f3" y="f19"/>
                  </a:cubicBezTo>
                  <a:lnTo>
                    <a:pt x="f3" y="f19"/>
                  </a:lnTo>
                  <a:cubicBezTo>
                    <a:pt x="f20" y="f21"/>
                    <a:pt x="f22" y="f23"/>
                    <a:pt x="f24" y="f23"/>
                  </a:cubicBezTo>
                  <a:cubicBezTo>
                    <a:pt x="f25" y="f23"/>
                    <a:pt x="f26" y="f27"/>
                    <a:pt x="f28" y="f29"/>
                  </a:cubicBezTo>
                  <a:cubicBezTo>
                    <a:pt x="f7" y="f30"/>
                    <a:pt x="f31" y="f32"/>
                    <a:pt x="f2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05" name="Google Shape;10105;p74">
              <a:extLst>
                <a:ext uri="{FF2B5EF4-FFF2-40B4-BE49-F238E27FC236}">
                  <a16:creationId xmlns:a16="http://schemas.microsoft.com/office/drawing/2014/main" id="{23F00AA8-DFA7-2668-1254-F967C2E32EFC}"/>
                </a:ext>
              </a:extLst>
            </p:cNvPr>
            <p:cNvSpPr/>
            <p:nvPr/>
          </p:nvSpPr>
          <p:spPr>
            <a:xfrm>
              <a:off x="8539307" y="4397386"/>
              <a:ext cx="114702" cy="6882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54"/>
                <a:gd name="f4" fmla="val 2395"/>
                <a:gd name="f5" fmla="val 1197"/>
                <a:gd name="f6" fmla="val 1701"/>
                <a:gd name="f7" fmla="val 1355"/>
                <a:gd name="f8" fmla="val 3182"/>
                <a:gd name="f9" fmla="val 3560"/>
                <a:gd name="f10" fmla="val 3907"/>
                <a:gd name="f11" fmla="val 2363"/>
                <a:gd name="f12" fmla="val 2332"/>
                <a:gd name="f13" fmla="val 3875"/>
                <a:gd name="f14" fmla="val 1859"/>
                <a:gd name="f15" fmla="val 3340"/>
                <a:gd name="f16" fmla="val 756"/>
                <a:gd name="f17" fmla="val 1261"/>
                <a:gd name="f18" fmla="val 599"/>
                <a:gd name="f19" fmla="val 567"/>
                <a:gd name="f20" fmla="val 315"/>
                <a:gd name="f21" fmla="val 347"/>
                <a:gd name="f22" fmla="val 252"/>
                <a:gd name="f23" fmla="val 158"/>
                <a:gd name="f24" fmla="val 126"/>
                <a:gd name="f25" fmla="*/ f0 1 4254"/>
                <a:gd name="f26" fmla="*/ f1 1 2395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4254"/>
                <a:gd name="f33" fmla="*/ f30 1 2395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4254" h="2395">
                  <a:moveTo>
                    <a:pt x="f2" y="f2"/>
                  </a:moveTo>
                  <a:lnTo>
                    <a:pt x="f2" y="f5"/>
                  </a:lnTo>
                  <a:cubicBezTo>
                    <a:pt x="f2" y="f6"/>
                    <a:pt x="f7" y="f4"/>
                    <a:pt x="f8" y="f4"/>
                  </a:cubicBezTo>
                  <a:cubicBezTo>
                    <a:pt x="f9" y="f4"/>
                    <a:pt x="f10" y="f11"/>
                    <a:pt x="f3" y="f12"/>
                  </a:cubicBezTo>
                  <a:cubicBezTo>
                    <a:pt x="f13" y="f14"/>
                    <a:pt x="f9" y="f7"/>
                    <a:pt x="f15" y="f16"/>
                  </a:cubicBezTo>
                  <a:lnTo>
                    <a:pt x="f8" y="f16"/>
                  </a:lnTo>
                  <a:cubicBezTo>
                    <a:pt x="f11" y="f16"/>
                    <a:pt x="f17" y="f18"/>
                    <a:pt x="f19" y="f20"/>
                  </a:cubicBezTo>
                  <a:cubicBezTo>
                    <a:pt x="f21" y="f22"/>
                    <a:pt x="f23" y="f24"/>
                    <a:pt x="f2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06" name="Google Shape;10106;p74">
              <a:extLst>
                <a:ext uri="{FF2B5EF4-FFF2-40B4-BE49-F238E27FC236}">
                  <a16:creationId xmlns:a16="http://schemas.microsoft.com/office/drawing/2014/main" id="{48F9F7A2-58F3-7F5E-40BC-6B4ACD20A442}"/>
                </a:ext>
              </a:extLst>
            </p:cNvPr>
            <p:cNvSpPr/>
            <p:nvPr/>
          </p:nvSpPr>
          <p:spPr>
            <a:xfrm>
              <a:off x="8538447" y="4326748"/>
              <a:ext cx="84124" cy="6974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120"/>
                <a:gd name="f4" fmla="val 2427"/>
                <a:gd name="f5" fmla="val 1"/>
                <a:gd name="f6" fmla="val 1167"/>
                <a:gd name="f7" fmla="val 32"/>
                <a:gd name="f8" fmla="val 1482"/>
                <a:gd name="f9" fmla="val 379"/>
                <a:gd name="f10" fmla="val 1797"/>
                <a:gd name="f11" fmla="val 914"/>
                <a:gd name="f12" fmla="val 2017"/>
                <a:gd name="f13" fmla="val 1387"/>
                <a:gd name="f14" fmla="val 2238"/>
                <a:gd name="f15" fmla="val 2332"/>
                <a:gd name="f16" fmla="val 2395"/>
                <a:gd name="f17" fmla="val 3057"/>
                <a:gd name="f18" fmla="val 2143"/>
                <a:gd name="f19" fmla="val 3025"/>
                <a:gd name="f20" fmla="val 1860"/>
                <a:gd name="f21" fmla="val 1608"/>
                <a:gd name="f22" fmla="val 1324"/>
                <a:gd name="f23" fmla="val 3088"/>
                <a:gd name="f24" fmla="val 1041"/>
                <a:gd name="f25" fmla="val 757"/>
                <a:gd name="f26" fmla="val 1230"/>
                <a:gd name="f27" fmla="val 599"/>
                <a:gd name="f28" fmla="val 536"/>
                <a:gd name="f29" fmla="val 316"/>
                <a:gd name="f30" fmla="val 347"/>
                <a:gd name="f31" fmla="val 253"/>
                <a:gd name="f32" fmla="val 158"/>
                <a:gd name="f33" fmla="val 127"/>
                <a:gd name="f34" fmla="*/ f0 1 3120"/>
                <a:gd name="f35" fmla="*/ f1 1 2427"/>
                <a:gd name="f36" fmla="val f2"/>
                <a:gd name="f37" fmla="val f3"/>
                <a:gd name="f38" fmla="val f4"/>
                <a:gd name="f39" fmla="+- f38 0 f36"/>
                <a:gd name="f40" fmla="+- f37 0 f36"/>
                <a:gd name="f41" fmla="*/ f40 1 3120"/>
                <a:gd name="f42" fmla="*/ f39 1 2427"/>
                <a:gd name="f43" fmla="*/ f36 1 f41"/>
                <a:gd name="f44" fmla="*/ f37 1 f41"/>
                <a:gd name="f45" fmla="*/ f36 1 f42"/>
                <a:gd name="f46" fmla="*/ f38 1 f42"/>
                <a:gd name="f47" fmla="*/ f43 f34 1"/>
                <a:gd name="f48" fmla="*/ f44 f34 1"/>
                <a:gd name="f49" fmla="*/ f46 f35 1"/>
                <a:gd name="f50" fmla="*/ f45 f3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7" t="f50" r="f48" b="f49"/>
              <a:pathLst>
                <a:path w="3120" h="2427">
                  <a:moveTo>
                    <a:pt x="f5" y="f5"/>
                  </a:moveTo>
                  <a:lnTo>
                    <a:pt x="f5" y="f6"/>
                  </a:lnTo>
                  <a:lnTo>
                    <a:pt x="f7" y="f6"/>
                  </a:lnTo>
                  <a:cubicBezTo>
                    <a:pt x="f7" y="f8"/>
                    <a:pt x="f9" y="f10"/>
                    <a:pt x="f11" y="f12"/>
                  </a:cubicBezTo>
                  <a:cubicBezTo>
                    <a:pt x="f13" y="f14"/>
                    <a:pt x="f15" y="f16"/>
                    <a:pt x="f3" y="f4"/>
                  </a:cubicBezTo>
                  <a:cubicBezTo>
                    <a:pt x="f17" y="f18"/>
                    <a:pt x="f19" y="f20"/>
                    <a:pt x="f19" y="f21"/>
                  </a:cubicBezTo>
                  <a:cubicBezTo>
                    <a:pt x="f19" y="f22"/>
                    <a:pt x="f23" y="f24"/>
                    <a:pt x="f3" y="f25"/>
                  </a:cubicBezTo>
                  <a:cubicBezTo>
                    <a:pt x="f15" y="f25"/>
                    <a:pt x="f26" y="f27"/>
                    <a:pt x="f28" y="f29"/>
                  </a:cubicBezTo>
                  <a:cubicBezTo>
                    <a:pt x="f30" y="f31"/>
                    <a:pt x="f32" y="f33"/>
                    <a:pt x="f5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207" name="Google Shape;10125;p74">
            <a:extLst>
              <a:ext uri="{FF2B5EF4-FFF2-40B4-BE49-F238E27FC236}">
                <a16:creationId xmlns:a16="http://schemas.microsoft.com/office/drawing/2014/main" id="{D0F51A8F-92A6-5496-FD99-604737840213}"/>
              </a:ext>
            </a:extLst>
          </p:cNvPr>
          <p:cNvGrpSpPr/>
          <p:nvPr/>
        </p:nvGrpSpPr>
        <p:grpSpPr>
          <a:xfrm>
            <a:off x="6438437" y="1444769"/>
            <a:ext cx="445504" cy="476017"/>
            <a:chOff x="7810036" y="1314139"/>
            <a:chExt cx="445504" cy="476017"/>
          </a:xfrm>
          <a:solidFill>
            <a:schemeClr val="bg2"/>
          </a:solidFill>
        </p:grpSpPr>
        <p:sp>
          <p:nvSpPr>
            <p:cNvPr id="208" name="Google Shape;10126;p74">
              <a:extLst>
                <a:ext uri="{FF2B5EF4-FFF2-40B4-BE49-F238E27FC236}">
                  <a16:creationId xmlns:a16="http://schemas.microsoft.com/office/drawing/2014/main" id="{F8AD469E-C683-D0A1-15D7-6DE82FA35E7A}"/>
                </a:ext>
              </a:extLst>
            </p:cNvPr>
            <p:cNvSpPr/>
            <p:nvPr/>
          </p:nvSpPr>
          <p:spPr>
            <a:xfrm>
              <a:off x="7901120" y="1573453"/>
              <a:ext cx="262213" cy="21670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436"/>
                <a:gd name="f4" fmla="val 5766"/>
                <a:gd name="f5" fmla="val 410"/>
                <a:gd name="f6" fmla="val 158"/>
                <a:gd name="f7" fmla="val 1"/>
                <a:gd name="f8" fmla="val 189"/>
                <a:gd name="f9" fmla="val 662"/>
                <a:gd name="f10" fmla="val 190"/>
                <a:gd name="f11" fmla="val 820"/>
                <a:gd name="f12" fmla="val 883"/>
                <a:gd name="f13" fmla="val 1670"/>
                <a:gd name="f14" fmla="val 5419"/>
                <a:gd name="f15" fmla="val 1702"/>
                <a:gd name="f16" fmla="val 5608"/>
                <a:gd name="f17" fmla="val 1859"/>
                <a:gd name="f18" fmla="val 2048"/>
                <a:gd name="f19" fmla="val 5356"/>
                <a:gd name="f20" fmla="val 5545"/>
                <a:gd name="f21" fmla="val 6554"/>
                <a:gd name="f22" fmla="val 7026"/>
                <a:gd name="f23" fmla="val 7247"/>
                <a:gd name="f24" fmla="val 7404"/>
                <a:gd name="f25" fmla="val 630"/>
                <a:gd name="f26" fmla="*/ f0 1 7436"/>
                <a:gd name="f27" fmla="*/ f1 1 5766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7436"/>
                <a:gd name="f34" fmla="*/ f31 1 5766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7436" h="5766">
                  <a:moveTo>
                    <a:pt x="f5" y="f2"/>
                  </a:moveTo>
                  <a:cubicBezTo>
                    <a:pt x="f6" y="f2"/>
                    <a:pt x="f7" y="f8"/>
                    <a:pt x="f7" y="f5"/>
                  </a:cubicBezTo>
                  <a:cubicBezTo>
                    <a:pt x="f7" y="f9"/>
                    <a:pt x="f10" y="f11"/>
                    <a:pt x="f5" y="f11"/>
                  </a:cubicBezTo>
                  <a:lnTo>
                    <a:pt x="f12" y="f11"/>
                  </a:lnTo>
                  <a:lnTo>
                    <a:pt x="f13" y="f14"/>
                  </a:lnTo>
                  <a:cubicBezTo>
                    <a:pt x="f15" y="f16"/>
                    <a:pt x="f17" y="f4"/>
                    <a:pt x="f18" y="f4"/>
                  </a:cubicBezTo>
                  <a:lnTo>
                    <a:pt x="f19" y="f4"/>
                  </a:lnTo>
                  <a:cubicBezTo>
                    <a:pt x="f20" y="f4"/>
                    <a:pt x="f4" y="f16"/>
                    <a:pt x="f4" y="f14"/>
                  </a:cubicBezTo>
                  <a:lnTo>
                    <a:pt x="f21" y="f11"/>
                  </a:lnTo>
                  <a:lnTo>
                    <a:pt x="f22" y="f11"/>
                  </a:lnTo>
                  <a:cubicBezTo>
                    <a:pt x="f23" y="f11"/>
                    <a:pt x="f24" y="f25"/>
                    <a:pt x="f24" y="f5"/>
                  </a:cubicBezTo>
                  <a:cubicBezTo>
                    <a:pt x="f3" y="f8"/>
                    <a:pt x="f23" y="f2"/>
                    <a:pt x="f22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09" name="Google Shape;10127;p74">
              <a:extLst>
                <a:ext uri="{FF2B5EF4-FFF2-40B4-BE49-F238E27FC236}">
                  <a16:creationId xmlns:a16="http://schemas.microsoft.com/office/drawing/2014/main" id="{288A8D2E-B6F1-87B8-7CEF-F77B1419779C}"/>
                </a:ext>
              </a:extLst>
            </p:cNvPr>
            <p:cNvSpPr/>
            <p:nvPr/>
          </p:nvSpPr>
          <p:spPr>
            <a:xfrm>
              <a:off x="7810036" y="1314139"/>
              <a:ext cx="445504" cy="2297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634"/>
                <a:gd name="f4" fmla="val 6113"/>
                <a:gd name="f5" fmla="val 378"/>
                <a:gd name="f6" fmla="val 1"/>
                <a:gd name="f7" fmla="val 158"/>
                <a:gd name="f8" fmla="val 190"/>
                <a:gd name="f9" fmla="val 442"/>
                <a:gd name="f10" fmla="val 5672"/>
                <a:gd name="f11" fmla="val 5892"/>
                <a:gd name="f12" fmla="val 189"/>
                <a:gd name="f13" fmla="val 3088"/>
                <a:gd name="f14" fmla="val 3245"/>
                <a:gd name="f15" fmla="val 5514"/>
                <a:gd name="f16" fmla="val 3560"/>
                <a:gd name="f17" fmla="val 4947"/>
                <a:gd name="f18" fmla="val 4001"/>
                <a:gd name="f19" fmla="val 4569"/>
                <a:gd name="f20" fmla="val 3875"/>
                <a:gd name="f21" fmla="val 4285"/>
                <a:gd name="f22" fmla="val 3812"/>
                <a:gd name="f23" fmla="val 3970"/>
                <a:gd name="f24" fmla="val 3624"/>
                <a:gd name="f25" fmla="val 2238"/>
                <a:gd name="f26" fmla="val 4915"/>
                <a:gd name="f27" fmla="val 1135"/>
                <a:gd name="f28" fmla="val 6301"/>
                <a:gd name="f29" fmla="val 7656"/>
                <a:gd name="f30" fmla="val 8759"/>
                <a:gd name="f31" fmla="val 3939"/>
                <a:gd name="f32" fmla="val 8696"/>
                <a:gd name="f33" fmla="val 4254"/>
                <a:gd name="f34" fmla="val 8570"/>
                <a:gd name="f35" fmla="val 9011"/>
                <a:gd name="f36" fmla="val 5010"/>
                <a:gd name="f37" fmla="val 9326"/>
                <a:gd name="f38" fmla="val 9483"/>
                <a:gd name="f39" fmla="val 12193"/>
                <a:gd name="f40" fmla="val 12445"/>
                <a:gd name="f41" fmla="val 12602"/>
                <a:gd name="f42" fmla="val 12224"/>
                <a:gd name="f43" fmla="*/ f0 1 12634"/>
                <a:gd name="f44" fmla="*/ f1 1 6113"/>
                <a:gd name="f45" fmla="val f2"/>
                <a:gd name="f46" fmla="val f3"/>
                <a:gd name="f47" fmla="val f4"/>
                <a:gd name="f48" fmla="+- f47 0 f45"/>
                <a:gd name="f49" fmla="+- f46 0 f45"/>
                <a:gd name="f50" fmla="*/ f49 1 12634"/>
                <a:gd name="f51" fmla="*/ f48 1 6113"/>
                <a:gd name="f52" fmla="*/ f45 1 f50"/>
                <a:gd name="f53" fmla="*/ f46 1 f50"/>
                <a:gd name="f54" fmla="*/ f45 1 f51"/>
                <a:gd name="f55" fmla="*/ f47 1 f51"/>
                <a:gd name="f56" fmla="*/ f52 f43 1"/>
                <a:gd name="f57" fmla="*/ f53 f43 1"/>
                <a:gd name="f58" fmla="*/ f55 f44 1"/>
                <a:gd name="f59" fmla="*/ f54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6" t="f59" r="f57" b="f58"/>
              <a:pathLst>
                <a:path w="12634" h="6113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2" y="f11"/>
                    <a:pt x="f12" y="f4"/>
                    <a:pt x="f5" y="f4"/>
                  </a:cubicBezTo>
                  <a:lnTo>
                    <a:pt x="f13" y="f4"/>
                  </a:lnTo>
                  <a:cubicBezTo>
                    <a:pt x="f14" y="f15"/>
                    <a:pt x="f16" y="f17"/>
                    <a:pt x="f18" y="f19"/>
                  </a:cubicBezTo>
                  <a:cubicBezTo>
                    <a:pt x="f20" y="f21"/>
                    <a:pt x="f22" y="f23"/>
                    <a:pt x="f22" y="f24"/>
                  </a:cubicBezTo>
                  <a:cubicBezTo>
                    <a:pt x="f22" y="f25"/>
                    <a:pt x="f26" y="f27"/>
                    <a:pt x="f28" y="f27"/>
                  </a:cubicBezTo>
                  <a:cubicBezTo>
                    <a:pt x="f29" y="f27"/>
                    <a:pt x="f30" y="f25"/>
                    <a:pt x="f30" y="f24"/>
                  </a:cubicBezTo>
                  <a:cubicBezTo>
                    <a:pt x="f30" y="f31"/>
                    <a:pt x="f32" y="f33"/>
                    <a:pt x="f34" y="f19"/>
                  </a:cubicBezTo>
                  <a:cubicBezTo>
                    <a:pt x="f35" y="f36"/>
                    <a:pt x="f37" y="f15"/>
                    <a:pt x="f38" y="f4"/>
                  </a:cubicBezTo>
                  <a:lnTo>
                    <a:pt x="f39" y="f4"/>
                  </a:lnTo>
                  <a:cubicBezTo>
                    <a:pt x="f40" y="f4"/>
                    <a:pt x="f41" y="f11"/>
                    <a:pt x="f41" y="f10"/>
                  </a:cubicBezTo>
                  <a:lnTo>
                    <a:pt x="f41" y="f9"/>
                  </a:lnTo>
                  <a:cubicBezTo>
                    <a:pt x="f3" y="f8"/>
                    <a:pt x="f40" y="f6"/>
                    <a:pt x="f42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10" name="Google Shape;10128;p74">
              <a:extLst>
                <a:ext uri="{FF2B5EF4-FFF2-40B4-BE49-F238E27FC236}">
                  <a16:creationId xmlns:a16="http://schemas.microsoft.com/office/drawing/2014/main" id="{FFAE6176-975C-7420-B495-FFF7C974496A}"/>
                </a:ext>
              </a:extLst>
            </p:cNvPr>
            <p:cNvSpPr/>
            <p:nvPr/>
          </p:nvSpPr>
          <p:spPr>
            <a:xfrm>
              <a:off x="7949994" y="1386367"/>
              <a:ext cx="165561" cy="15513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695"/>
                <a:gd name="f4" fmla="val 4128"/>
                <a:gd name="f5" fmla="val 2364"/>
                <a:gd name="f6" fmla="val 1"/>
                <a:gd name="f7" fmla="val 1450"/>
                <a:gd name="f8" fmla="val 694"/>
                <a:gd name="f9" fmla="val 757"/>
                <a:gd name="f10" fmla="val 1670"/>
                <a:gd name="f11" fmla="val 2080"/>
                <a:gd name="f12" fmla="val 851"/>
                <a:gd name="f13" fmla="val 2489"/>
                <a:gd name="f14" fmla="val 1167"/>
                <a:gd name="f15" fmla="val 2805"/>
                <a:gd name="f16" fmla="val 599"/>
                <a:gd name="f17" fmla="val 3120"/>
                <a:gd name="f18" fmla="val 190"/>
                <a:gd name="f19" fmla="val 3592"/>
                <a:gd name="f20" fmla="val 4475"/>
                <a:gd name="f21" fmla="val 3561"/>
                <a:gd name="f22" fmla="val 4065"/>
                <a:gd name="f23" fmla="val 3088"/>
                <a:gd name="f24" fmla="val 3529"/>
                <a:gd name="f25" fmla="val 3813"/>
                <a:gd name="f26" fmla="val 4002"/>
                <a:gd name="f27" fmla="val 3277"/>
                <a:gd name="f28" fmla="*/ f0 1 4695"/>
                <a:gd name="f29" fmla="*/ f1 1 4128"/>
                <a:gd name="f30" fmla="val f2"/>
                <a:gd name="f31" fmla="val f3"/>
                <a:gd name="f32" fmla="val f4"/>
                <a:gd name="f33" fmla="+- f32 0 f30"/>
                <a:gd name="f34" fmla="+- f31 0 f30"/>
                <a:gd name="f35" fmla="*/ f34 1 4695"/>
                <a:gd name="f36" fmla="*/ f33 1 4128"/>
                <a:gd name="f37" fmla="*/ f30 1 f35"/>
                <a:gd name="f38" fmla="*/ f31 1 f35"/>
                <a:gd name="f39" fmla="*/ f30 1 f36"/>
                <a:gd name="f40" fmla="*/ f32 1 f36"/>
                <a:gd name="f41" fmla="*/ f37 f28 1"/>
                <a:gd name="f42" fmla="*/ f38 f28 1"/>
                <a:gd name="f43" fmla="*/ f40 f29 1"/>
                <a:gd name="f44" fmla="*/ f39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1" t="f44" r="f42" b="f43"/>
              <a:pathLst>
                <a:path w="4695" h="412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6" y="f4"/>
                  </a:cubicBezTo>
                  <a:lnTo>
                    <a:pt x="f3" y="f4"/>
                  </a:lnTo>
                  <a:cubicBezTo>
                    <a:pt x="f20" y="f21"/>
                    <a:pt x="f22" y="f23"/>
                    <a:pt x="f24" y="f15"/>
                  </a:cubicBezTo>
                  <a:cubicBezTo>
                    <a:pt x="f25" y="f13"/>
                    <a:pt x="f26" y="f11"/>
                    <a:pt x="f26" y="f10"/>
                  </a:cubicBezTo>
                  <a:cubicBezTo>
                    <a:pt x="f26" y="f9"/>
                    <a:pt x="f27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211" name="Text Placeholder 1">
            <a:extLst>
              <a:ext uri="{FF2B5EF4-FFF2-40B4-BE49-F238E27FC236}">
                <a16:creationId xmlns:a16="http://schemas.microsoft.com/office/drawing/2014/main" id="{53C31407-9C9A-A937-4454-E493557AFA32}"/>
              </a:ext>
            </a:extLst>
          </p:cNvPr>
          <p:cNvSpPr txBox="1">
            <a:spLocks/>
          </p:cNvSpPr>
          <p:nvPr/>
        </p:nvSpPr>
        <p:spPr>
          <a:xfrm>
            <a:off x="1156795" y="411143"/>
            <a:ext cx="6916200" cy="407386"/>
          </a:xfrm>
          <a:prstGeom prst="rect">
            <a:avLst/>
          </a:prstGeom>
        </p:spPr>
        <p:txBody>
          <a:bodyPr anchor="ctr" anchorCtr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fa-IR" sz="3600" dirty="0">
                <a:latin typeface="Arial"/>
                <a:cs typeface="B Nazanin" panose="00000700000000000000" pitchFamily="2" charset="-78"/>
              </a:rPr>
              <a:t>مجموعه آیکون های کاملاً قابل ویرایش: </a:t>
            </a:r>
            <a:r>
              <a:rPr lang="en-US" sz="3600" dirty="0">
                <a:latin typeface="Arial"/>
                <a:cs typeface="B Nazanin" panose="00000700000000000000" pitchFamily="2" charset="-78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1351726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68">
            <a:extLst>
              <a:ext uri="{FF2B5EF4-FFF2-40B4-BE49-F238E27FC236}">
                <a16:creationId xmlns:a16="http://schemas.microsoft.com/office/drawing/2014/main" id="{0AD77B0B-062D-EE53-1F0D-2D38E485C490}"/>
              </a:ext>
            </a:extLst>
          </p:cNvPr>
          <p:cNvSpPr/>
          <p:nvPr/>
        </p:nvSpPr>
        <p:spPr>
          <a:xfrm rot="10799991">
            <a:off x="4978343" y="3369520"/>
            <a:ext cx="187278" cy="583231"/>
          </a:xfrm>
          <a:custGeom>
            <a:avLst/>
            <a:gdLst>
              <a:gd name="f0" fmla="val w"/>
              <a:gd name="f1" fmla="val h"/>
              <a:gd name="f2" fmla="val 0"/>
              <a:gd name="f3" fmla="val 1040400"/>
              <a:gd name="f4" fmla="val 3240000"/>
              <a:gd name="f5" fmla="val 41345"/>
              <a:gd name="f6" fmla="val 940666"/>
              <a:gd name="f7" fmla="val 1242"/>
              <a:gd name="f8" fmla="val 653403"/>
              <a:gd name="f9" fmla="val 1057"/>
              <a:gd name="f10" fmla="val 652077"/>
              <a:gd name="f11" fmla="val 447"/>
              <a:gd name="f12" fmla="val 647712"/>
              <a:gd name="f13" fmla="val 4531"/>
              <a:gd name="f14" fmla="val 520200"/>
              <a:gd name="f15" fmla="val 659109"/>
              <a:gd name="f16" fmla="val 174478"/>
              <a:gd name="f17" fmla="val 101622"/>
              <a:gd name="f18" fmla="val 1372451"/>
              <a:gd name="f19" fmla="val 61820"/>
              <a:gd name="f20" fmla="val 1087335"/>
              <a:gd name="f21" fmla="val 728036"/>
              <a:gd name="f22" fmla="val 261055"/>
              <a:gd name="f23" fmla="val 870500"/>
              <a:gd name="f24" fmla="val 439998"/>
              <a:gd name="f25" fmla="val 860164"/>
              <a:gd name="f26" fmla="val 431664"/>
              <a:gd name="f27" fmla="val 161365"/>
              <a:gd name="f28" fmla="val 1800403"/>
              <a:gd name="f29" fmla="val 122098"/>
              <a:gd name="f30" fmla="val 1519120"/>
              <a:gd name="f31" fmla="val 930953"/>
              <a:gd name="f32" fmla="val 515931"/>
              <a:gd name="f33" fmla="val 1035869"/>
              <a:gd name="f34" fmla="val 1039954"/>
              <a:gd name="f35" fmla="val 1039345"/>
              <a:gd name="f36" fmla="val 652078"/>
              <a:gd name="f37" fmla="val 1039160"/>
              <a:gd name="f38" fmla="val 1029316"/>
              <a:gd name="f39" fmla="val 723920"/>
              <a:gd name="f40" fmla="val 217894"/>
              <a:gd name="f41" fmla="val 2205330"/>
              <a:gd name="f42" fmla="val 181840"/>
              <a:gd name="f43" fmla="val 1947070"/>
              <a:gd name="f44" fmla="val 1000266"/>
              <a:gd name="f45" fmla="val 932012"/>
              <a:gd name="f46" fmla="val 949113"/>
              <a:gd name="f47" fmla="val 1298429"/>
              <a:gd name="f48" fmla="val 330192"/>
              <a:gd name="f49" fmla="val 2564220"/>
              <a:gd name="f50" fmla="val 267995"/>
              <a:gd name="f51" fmla="val 237100"/>
              <a:gd name="f52" fmla="val 2342912"/>
              <a:gd name="f53" fmla="val 242309"/>
              <a:gd name="f54" fmla="val 2347112"/>
              <a:gd name="f55" fmla="val 920063"/>
              <a:gd name="f56" fmla="val 1506522"/>
              <a:gd name="f57" fmla="val 865005"/>
              <a:gd name="f58" fmla="val 1900914"/>
              <a:gd name="f59" fmla="val 772406"/>
              <a:gd name="f60" fmla="val 468924"/>
              <a:gd name="f61" fmla="val 835955"/>
              <a:gd name="f62" fmla="val 2109008"/>
              <a:gd name="f63" fmla="val 892044"/>
              <a:gd name="f64" fmla="val 148356"/>
              <a:gd name="f65" fmla="val 276144"/>
              <a:gd name="f66" fmla="val 2663936"/>
              <a:gd name="f67" fmla="val 764256"/>
              <a:gd name="f68" fmla="*/ f0 1 1040400"/>
              <a:gd name="f69" fmla="*/ f1 1 3240000"/>
              <a:gd name="f70" fmla="val f2"/>
              <a:gd name="f71" fmla="val f3"/>
              <a:gd name="f72" fmla="val f4"/>
              <a:gd name="f73" fmla="+- f72 0 f70"/>
              <a:gd name="f74" fmla="+- f71 0 f70"/>
              <a:gd name="f75" fmla="*/ f74 1 1040400"/>
              <a:gd name="f76" fmla="*/ f73 1 3240000"/>
              <a:gd name="f77" fmla="*/ f70 1 f75"/>
              <a:gd name="f78" fmla="*/ f71 1 f75"/>
              <a:gd name="f79" fmla="*/ f70 1 f76"/>
              <a:gd name="f80" fmla="*/ f72 1 f76"/>
              <a:gd name="f81" fmla="*/ f77 f68 1"/>
              <a:gd name="f82" fmla="*/ f78 f68 1"/>
              <a:gd name="f83" fmla="*/ f80 f69 1"/>
              <a:gd name="f84" fmla="*/ f79 f6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81" t="f84" r="f82" b="f83"/>
            <a:pathLst>
              <a:path w="1040400" h="3240000">
                <a:moveTo>
                  <a:pt x="f5" y="f6"/>
                </a:moveTo>
                <a:lnTo>
                  <a:pt x="f7" y="f8"/>
                </a:lnTo>
                <a:lnTo>
                  <a:pt x="f2" y="f8"/>
                </a:lnTo>
                <a:lnTo>
                  <a:pt x="f9" y="f10"/>
                </a:lnTo>
                <a:lnTo>
                  <a:pt x="f11" y="f12"/>
                </a:lnTo>
                <a:lnTo>
                  <a:pt x="f13" y="f12"/>
                </a:lnTo>
                <a:lnTo>
                  <a:pt x="f14" y="f2"/>
                </a:lnTo>
                <a:lnTo>
                  <a:pt x="f15" y="f16"/>
                </a:lnTo>
                <a:close/>
                <a:moveTo>
                  <a:pt x="f17" y="f18"/>
                </a:moveTo>
                <a:lnTo>
                  <a:pt x="f19" y="f20"/>
                </a:lnTo>
                <a:lnTo>
                  <a:pt x="f21" y="f22"/>
                </a:lnTo>
                <a:lnTo>
                  <a:pt x="f23" y="f24"/>
                </a:lnTo>
                <a:lnTo>
                  <a:pt x="f25" y="f26"/>
                </a:lnTo>
                <a:close/>
                <a:moveTo>
                  <a:pt x="f27" y="f28"/>
                </a:moveTo>
                <a:lnTo>
                  <a:pt x="f29" y="f30"/>
                </a:lnTo>
                <a:lnTo>
                  <a:pt x="f31" y="f32"/>
                </a:lnTo>
                <a:lnTo>
                  <a:pt x="f33" y="f12"/>
                </a:lnTo>
                <a:lnTo>
                  <a:pt x="f34" y="f12"/>
                </a:lnTo>
                <a:lnTo>
                  <a:pt x="f35" y="f36"/>
                </a:lnTo>
                <a:lnTo>
                  <a:pt x="f3" y="f8"/>
                </a:lnTo>
                <a:lnTo>
                  <a:pt x="f37" y="f8"/>
                </a:lnTo>
                <a:lnTo>
                  <a:pt x="f38" y="f39"/>
                </a:lnTo>
                <a:close/>
                <a:moveTo>
                  <a:pt x="f40" y="f41"/>
                </a:moveTo>
                <a:lnTo>
                  <a:pt x="f42" y="f43"/>
                </a:lnTo>
                <a:lnTo>
                  <a:pt x="f44" y="f45"/>
                </a:lnTo>
                <a:lnTo>
                  <a:pt x="f46" y="f47"/>
                </a:lnTo>
                <a:close/>
                <a:moveTo>
                  <a:pt x="f48" y="f49"/>
                </a:moveTo>
                <a:lnTo>
                  <a:pt x="f50" y="f49"/>
                </a:lnTo>
                <a:lnTo>
                  <a:pt x="f51" y="f52"/>
                </a:lnTo>
                <a:lnTo>
                  <a:pt x="f53" y="f54"/>
                </a:lnTo>
                <a:lnTo>
                  <a:pt x="f55" y="f56"/>
                </a:lnTo>
                <a:lnTo>
                  <a:pt x="f57" y="f58"/>
                </a:lnTo>
                <a:close/>
                <a:moveTo>
                  <a:pt x="f59" y="f49"/>
                </a:moveTo>
                <a:lnTo>
                  <a:pt x="f60" y="f49"/>
                </a:lnTo>
                <a:lnTo>
                  <a:pt x="f61" y="f62"/>
                </a:lnTo>
                <a:close/>
                <a:moveTo>
                  <a:pt x="f63" y="f4"/>
                </a:moveTo>
                <a:lnTo>
                  <a:pt x="f64" y="f4"/>
                </a:lnTo>
                <a:lnTo>
                  <a:pt x="f65" y="f66"/>
                </a:lnTo>
                <a:lnTo>
                  <a:pt x="f67" y="f66"/>
                </a:ln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tx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8A44671E-3D4B-38A8-0907-C5E94A773301}"/>
              </a:ext>
            </a:extLst>
          </p:cNvPr>
          <p:cNvSpPr/>
          <p:nvPr/>
        </p:nvSpPr>
        <p:spPr>
          <a:xfrm>
            <a:off x="5456594" y="3436855"/>
            <a:ext cx="449290" cy="448558"/>
          </a:xfrm>
          <a:custGeom>
            <a:avLst/>
            <a:gdLst>
              <a:gd name="f0" fmla="val w"/>
              <a:gd name="f1" fmla="val h"/>
              <a:gd name="f2" fmla="val 0"/>
              <a:gd name="f3" fmla="val 3228210"/>
              <a:gd name="f4" fmla="val 3222968"/>
              <a:gd name="f5" fmla="val 1619999"/>
              <a:gd name="f6" fmla="val 642446"/>
              <a:gd name="f7" fmla="val 2664115"/>
              <a:gd name="f8" fmla="val 1686562"/>
              <a:gd name="f9" fmla="val 2664116"/>
              <a:gd name="f10" fmla="val 2015013"/>
              <a:gd name="f11" fmla="val 2511495"/>
              <a:gd name="f12" fmla="val 2399422"/>
              <a:gd name="f13" fmla="val 1924159"/>
              <a:gd name="f14" fmla="val 2308568"/>
              <a:gd name="f15" fmla="val 1812086"/>
              <a:gd name="f16" fmla="val 1427912"/>
              <a:gd name="f17" fmla="val 1315839"/>
              <a:gd name="f18" fmla="val 1224985"/>
              <a:gd name="f19" fmla="val 575882"/>
              <a:gd name="f20" fmla="val 575884"/>
              <a:gd name="f21" fmla="val 509997"/>
              <a:gd name="f22" fmla="val 122689"/>
              <a:gd name="f23" fmla="val 942045"/>
              <a:gd name="f24" fmla="val 542556"/>
              <a:gd name="f25" fmla="val 974604"/>
              <a:gd name="f26" fmla="val 1620001"/>
              <a:gd name="f27" fmla="val 7099"/>
              <a:gd name="f28" fmla="val 1686560"/>
              <a:gd name="f29" fmla="val 2900441"/>
              <a:gd name="f30" fmla="val 349390"/>
              <a:gd name="f31" fmla="val 342291"/>
              <a:gd name="f32" fmla="val 330172"/>
              <a:gd name="f33" fmla="val 1679462"/>
              <a:gd name="f34" fmla="*/ f0 1 3228210"/>
              <a:gd name="f35" fmla="*/ f1 1 3222968"/>
              <a:gd name="f36" fmla="val f2"/>
              <a:gd name="f37" fmla="val f3"/>
              <a:gd name="f38" fmla="val f4"/>
              <a:gd name="f39" fmla="+- f38 0 f36"/>
              <a:gd name="f40" fmla="+- f37 0 f36"/>
              <a:gd name="f41" fmla="*/ f40 1 3228210"/>
              <a:gd name="f42" fmla="*/ f39 1 3222968"/>
              <a:gd name="f43" fmla="*/ f36 1 f41"/>
              <a:gd name="f44" fmla="*/ f37 1 f41"/>
              <a:gd name="f45" fmla="*/ f36 1 f42"/>
              <a:gd name="f46" fmla="*/ f38 1 f42"/>
              <a:gd name="f47" fmla="*/ f43 f34 1"/>
              <a:gd name="f48" fmla="*/ f44 f34 1"/>
              <a:gd name="f49" fmla="*/ f46 f35 1"/>
              <a:gd name="f50" fmla="*/ f45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7" t="f50" r="f48" b="f49"/>
            <a:pathLst>
              <a:path w="3228210" h="3222968">
                <a:moveTo>
                  <a:pt x="f5" y="f6"/>
                </a:moveTo>
                <a:lnTo>
                  <a:pt x="f7" y="f8"/>
                </a:lnTo>
                <a:lnTo>
                  <a:pt x="f9" y="f8"/>
                </a:lnTo>
                <a:lnTo>
                  <a:pt x="f9" y="f4"/>
                </a:lnTo>
                <a:lnTo>
                  <a:pt x="f10" y="f4"/>
                </a:lnTo>
                <a:lnTo>
                  <a:pt x="f10" y="f11"/>
                </a:lnTo>
                <a:cubicBezTo>
                  <a:pt x="f10" y="f12"/>
                  <a:pt x="f13" y="f14"/>
                  <a:pt x="f15" y="f14"/>
                </a:cubicBezTo>
                <a:lnTo>
                  <a:pt x="f16" y="f14"/>
                </a:lnTo>
                <a:cubicBezTo>
                  <a:pt x="f17" y="f14"/>
                  <a:pt x="f18" y="f12"/>
                  <a:pt x="f18" y="f11"/>
                </a:cubicBezTo>
                <a:lnTo>
                  <a:pt x="f18" y="f4"/>
                </a:lnTo>
                <a:lnTo>
                  <a:pt x="f19" y="f4"/>
                </a:lnTo>
                <a:lnTo>
                  <a:pt x="f19" y="f8"/>
                </a:lnTo>
                <a:lnTo>
                  <a:pt x="f20" y="f8"/>
                </a:lnTo>
                <a:close/>
                <a:moveTo>
                  <a:pt x="f21" y="f22"/>
                </a:moveTo>
                <a:lnTo>
                  <a:pt x="f23" y="f22"/>
                </a:lnTo>
                <a:lnTo>
                  <a:pt x="f23" y="f24"/>
                </a:lnTo>
                <a:lnTo>
                  <a:pt x="f21" y="f25"/>
                </a:lnTo>
                <a:close/>
                <a:moveTo>
                  <a:pt x="f26" y="f27"/>
                </a:moveTo>
                <a:lnTo>
                  <a:pt x="f3" y="f28"/>
                </a:lnTo>
                <a:lnTo>
                  <a:pt x="f29" y="f28"/>
                </a:lnTo>
                <a:lnTo>
                  <a:pt x="f26" y="f30"/>
                </a:lnTo>
                <a:close/>
                <a:moveTo>
                  <a:pt x="f5" y="f2"/>
                </a:moveTo>
                <a:lnTo>
                  <a:pt x="f5" y="f31"/>
                </a:lnTo>
                <a:lnTo>
                  <a:pt x="f32" y="f33"/>
                </a:lnTo>
                <a:lnTo>
                  <a:pt x="f2" y="f33"/>
                </a:ln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tx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9DC1AB82-AAF1-3A42-9CB0-C7208CE664D0}"/>
              </a:ext>
            </a:extLst>
          </p:cNvPr>
          <p:cNvSpPr/>
          <p:nvPr/>
        </p:nvSpPr>
        <p:spPr>
          <a:xfrm>
            <a:off x="6873201" y="3486050"/>
            <a:ext cx="433891" cy="350187"/>
          </a:xfrm>
          <a:custGeom>
            <a:avLst/>
            <a:gdLst>
              <a:gd name="f0" fmla="val w"/>
              <a:gd name="f1" fmla="val h"/>
              <a:gd name="f2" fmla="val 0"/>
              <a:gd name="f3" fmla="val 3307788"/>
              <a:gd name="f4" fmla="val 2669631"/>
              <a:gd name="f5" fmla="val 2793832"/>
              <a:gd name="f6" fmla="val 1478391"/>
              <a:gd name="f7" fmla="val 2772990"/>
              <a:gd name="f8" fmla="val 1635402"/>
              <a:gd name="f9" fmla="val 2717678"/>
              <a:gd name="f10" fmla="val 1784517"/>
              <a:gd name="f11" fmla="val 2633007"/>
              <a:gd name="f12" fmla="val 1915952"/>
              <a:gd name="f13" fmla="val 2695386"/>
              <a:gd name="f14" fmla="val 1951862"/>
              <a:gd name="f15" fmla="val 2772768"/>
              <a:gd name="f16" fmla="val 1955673"/>
              <a:gd name="f17" fmla="val 2841607"/>
              <a:gd name="f18" fmla="val 1924185"/>
              <a:gd name="f19" fmla="val 2943442"/>
              <a:gd name="f20" fmla="val 1877605"/>
              <a:gd name="f21" fmla="val 2999062"/>
              <a:gd name="f22" fmla="val 1766364"/>
              <a:gd name="f23" fmla="val 2975226"/>
              <a:gd name="f24" fmla="val 1656948"/>
              <a:gd name="f25" fmla="val 2955176"/>
              <a:gd name="f26" fmla="val 1564911"/>
              <a:gd name="f27" fmla="val 2883463"/>
              <a:gd name="f28" fmla="val 1495086"/>
              <a:gd name="f29" fmla="val 2807611"/>
              <a:gd name="f30" fmla="val 1247700"/>
              <a:gd name="f31" fmla="val 2807472"/>
              <a:gd name="f32" fmla="val 1256060"/>
              <a:gd name="f33" fmla="val 2994195"/>
              <a:gd name="f34" fmla="val 1281771"/>
              <a:gd name="f35" fmla="val 3148201"/>
              <a:gd name="f36" fmla="val 1421768"/>
              <a:gd name="f37" fmla="val 3189276"/>
              <a:gd name="f38" fmla="val 1610317"/>
              <a:gd name="f39" fmla="val 3235041"/>
              <a:gd name="f40" fmla="val 1820393"/>
              <a:gd name="f41" fmla="val 3128252"/>
              <a:gd name="f42" fmla="val 2033972"/>
              <a:gd name="f43" fmla="val 2932732"/>
              <a:gd name="f44" fmla="val 2123406"/>
              <a:gd name="f45" fmla="val 2789297"/>
              <a:gd name="f46" fmla="val 2189015"/>
              <a:gd name="f47" fmla="val 2626543"/>
              <a:gd name="f48" fmla="val 2174805"/>
              <a:gd name="f49" fmla="val 2499470"/>
              <a:gd name="f50" fmla="val 2094044"/>
              <a:gd name="f51" fmla="val 2427194"/>
              <a:gd name="f52" fmla="val 2172627"/>
              <a:gd name="f53" fmla="val 2343030"/>
              <a:gd name="f54" fmla="val 2241391"/>
              <a:gd name="f55" fmla="val 2248861"/>
              <a:gd name="f56" fmla="val 2297980"/>
              <a:gd name="f57" fmla="val 2178351"/>
              <a:gd name="f58" fmla="val 2340352"/>
              <a:gd name="f59" fmla="val 2104446"/>
              <a:gd name="f60" fmla="val 2374567"/>
              <a:gd name="f61" fmla="val 2027600"/>
              <a:gd name="f62" fmla="val 2398134"/>
              <a:gd name="f63" fmla="val 2397615"/>
              <a:gd name="f64" fmla="val 3265361"/>
              <a:gd name="f65" fmla="val 2549905"/>
              <a:gd name="f66" fmla="val 2537441"/>
              <a:gd name="f67" fmla="val 2669620"/>
              <a:gd name="f68" fmla="val 1653814"/>
              <a:gd name="f69" fmla="val 773102"/>
              <a:gd name="f70" fmla="val 2669642"/>
              <a:gd name="f71" fmla="val 46417"/>
              <a:gd name="f72" fmla="val 2550707"/>
              <a:gd name="f73" fmla="val 2398955"/>
              <a:gd name="f74" fmla="val 1280678"/>
              <a:gd name="f75" fmla="val 2398436"/>
              <a:gd name="f76" fmla="val 1203764"/>
              <a:gd name="f77" fmla="val 2374915"/>
              <a:gd name="f78" fmla="val 1129786"/>
              <a:gd name="f79" fmla="val 2340732"/>
              <a:gd name="f80" fmla="val 1059201"/>
              <a:gd name="f81" fmla="val 2298380"/>
              <a:gd name="f82" fmla="val 693039"/>
              <a:gd name="f83" fmla="val 2078675"/>
              <a:gd name="f84" fmla="val 477900"/>
              <a:gd name="f85" fmla="val 1674935"/>
              <a:gd name="f86" fmla="val 499745"/>
              <a:gd name="f87" fmla="val 1248476"/>
              <a:gd name="f88" fmla="val 1331611"/>
              <a:gd name="f89" fmla="val 201752"/>
              <a:gd name="f90" fmla="val 1206335"/>
              <a:gd name="f91" fmla="val 290902"/>
              <a:gd name="f92" fmla="val 1124761"/>
              <a:gd name="f93" fmla="val 308382"/>
              <a:gd name="f94" fmla="val 1132336"/>
              <a:gd name="f95" fmla="val 435988"/>
              <a:gd name="f96" fmla="val 1160888"/>
              <a:gd name="f97" fmla="val 640507"/>
              <a:gd name="f98" fmla="val 1527973"/>
              <a:gd name="f99" fmla="val 617783"/>
              <a:gd name="f100" fmla="val 1498839"/>
              <a:gd name="f101" fmla="val 840365"/>
              <a:gd name="f102" fmla="val 1455138"/>
              <a:gd name="f103" fmla="val 960979"/>
              <a:gd name="f104" fmla="val 1395705"/>
              <a:gd name="f105" fmla="val 987199"/>
              <a:gd name="f106" fmla="val 1213910"/>
              <a:gd name="f107" fmla="val 1052459"/>
              <a:gd name="f108" fmla="val 1331028"/>
              <a:gd name="f109" fmla="val 972050"/>
              <a:gd name="f110" fmla="val 1364241"/>
              <a:gd name="f111" fmla="val 921357"/>
              <a:gd name="f112" fmla="val 1360745"/>
              <a:gd name="f113" fmla="val 809484"/>
              <a:gd name="f114" fmla="val 1360746"/>
              <a:gd name="f115" fmla="val 646916"/>
              <a:gd name="f116" fmla="val 1111360"/>
              <a:gd name="f117" fmla="val 626523"/>
              <a:gd name="f118" fmla="val 1020462"/>
              <a:gd name="f119" fmla="val 495421"/>
              <a:gd name="f120" fmla="val 941218"/>
              <a:gd name="f121" fmla="val 374224"/>
              <a:gd name="f122" fmla="val 1061250"/>
              <a:gd name="f123" fmla="val 280996"/>
              <a:gd name="f124" fmla="val 2164365"/>
              <a:gd name="f125" fmla="val 80223"/>
              <a:gd name="f126" fmla="val 2021192"/>
              <a:gd name="f127" fmla="val 182108"/>
              <a:gd name="f128" fmla="val 1927964"/>
              <a:gd name="f129" fmla="val 202086"/>
              <a:gd name="f130" fmla="val 1936621"/>
              <a:gd name="f131" fmla="val 347922"/>
              <a:gd name="f132" fmla="val 1969252"/>
              <a:gd name="f133" fmla="val 581657"/>
              <a:gd name="f134" fmla="val 2388778"/>
              <a:gd name="f135" fmla="val 555687"/>
              <a:gd name="f136" fmla="val 2355482"/>
              <a:gd name="f137" fmla="val 810066"/>
              <a:gd name="f138" fmla="val 2305538"/>
              <a:gd name="f139" fmla="val 947910"/>
              <a:gd name="f140" fmla="val 2237615"/>
              <a:gd name="f141" fmla="val 977876"/>
              <a:gd name="f142" fmla="val 2029849"/>
              <a:gd name="f143" fmla="val 2163698"/>
              <a:gd name="f144" fmla="val 960563"/>
              <a:gd name="f145" fmla="val 2201656"/>
              <a:gd name="f146" fmla="val 902628"/>
              <a:gd name="f147" fmla="val 2197660"/>
              <a:gd name="f148" fmla="val 774773"/>
              <a:gd name="f149" fmla="val 2197661"/>
              <a:gd name="f150" fmla="val 588982"/>
              <a:gd name="f151" fmla="val 1912649"/>
              <a:gd name="f152" fmla="val 565676"/>
              <a:gd name="f153" fmla="val 1808765"/>
              <a:gd name="f154" fmla="val 415844"/>
              <a:gd name="f155" fmla="val 1718201"/>
              <a:gd name="f156" fmla="val 277334"/>
              <a:gd name="f157" fmla="val 1855380"/>
              <a:gd name="f158" fmla="val 170787"/>
              <a:gd name="f159" fmla="val 1754169"/>
              <a:gd name="f160" fmla="val 1583512"/>
              <a:gd name="f161" fmla="val 121444"/>
              <a:gd name="f162" fmla="val 1472387"/>
              <a:gd name="f163" fmla="val 145257"/>
              <a:gd name="f164" fmla="val 1482706"/>
              <a:gd name="f165" fmla="val 319088"/>
              <a:gd name="f166" fmla="val 1521601"/>
              <a:gd name="f167" fmla="val 597693"/>
              <a:gd name="f168" fmla="val 2021663"/>
              <a:gd name="f169" fmla="val 566738"/>
              <a:gd name="f170" fmla="val 1981975"/>
              <a:gd name="f171" fmla="val 869950"/>
              <a:gd name="f172" fmla="val 1922443"/>
              <a:gd name="f173" fmla="val 1034256"/>
              <a:gd name="f174" fmla="val 1841481"/>
              <a:gd name="f175" fmla="val 1069974"/>
              <a:gd name="f176" fmla="val 1593831"/>
              <a:gd name="f177" fmla="val 1158875"/>
              <a:gd name="f178" fmla="val 1753374"/>
              <a:gd name="f179" fmla="val 1049338"/>
              <a:gd name="f180" fmla="val 1798619"/>
              <a:gd name="f181" fmla="val 980281"/>
              <a:gd name="f182" fmla="val 1793856"/>
              <a:gd name="f183" fmla="val 827882"/>
              <a:gd name="f184" fmla="val 1793857"/>
              <a:gd name="f185" fmla="val 606424"/>
              <a:gd name="f186" fmla="val 1454132"/>
              <a:gd name="f187" fmla="val 578644"/>
              <a:gd name="f188" fmla="val 1330306"/>
              <a:gd name="f189" fmla="val 400050"/>
              <a:gd name="f190" fmla="val 1222356"/>
              <a:gd name="f191" fmla="val 234950"/>
              <a:gd name="f192" fmla="val 1385869"/>
              <a:gd name="f193" fmla="val 107950"/>
              <a:gd name="f194" fmla="*/ f0 1 3307788"/>
              <a:gd name="f195" fmla="*/ f1 1 2669631"/>
              <a:gd name="f196" fmla="val f2"/>
              <a:gd name="f197" fmla="val f3"/>
              <a:gd name="f198" fmla="val f4"/>
              <a:gd name="f199" fmla="+- f198 0 f196"/>
              <a:gd name="f200" fmla="+- f197 0 f196"/>
              <a:gd name="f201" fmla="*/ f200 1 3307788"/>
              <a:gd name="f202" fmla="*/ f199 1 2669631"/>
              <a:gd name="f203" fmla="*/ f196 1 f201"/>
              <a:gd name="f204" fmla="*/ f197 1 f201"/>
              <a:gd name="f205" fmla="*/ f196 1 f202"/>
              <a:gd name="f206" fmla="*/ f198 1 f202"/>
              <a:gd name="f207" fmla="*/ f203 f194 1"/>
              <a:gd name="f208" fmla="*/ f204 f194 1"/>
              <a:gd name="f209" fmla="*/ f206 f195 1"/>
              <a:gd name="f210" fmla="*/ f205 f19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07" t="f210" r="f208" b="f209"/>
            <a:pathLst>
              <a:path w="3307788" h="2669631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23" y="f24"/>
                </a:cubicBezTo>
                <a:cubicBezTo>
                  <a:pt x="f25" y="f26"/>
                  <a:pt x="f27" y="f28"/>
                  <a:pt x="f5" y="f6"/>
                </a:cubicBezTo>
                <a:close/>
                <a:moveTo>
                  <a:pt x="f29" y="f30"/>
                </a:moveTo>
                <a:lnTo>
                  <a:pt x="f31" y="f32"/>
                </a:lnTo>
                <a:cubicBezTo>
                  <a:pt x="f33" y="f34"/>
                  <a:pt x="f35" y="f36"/>
                  <a:pt x="f37" y="f38"/>
                </a:cubicBezTo>
                <a:cubicBezTo>
                  <a:pt x="f39" y="f40"/>
                  <a:pt x="f41" y="f42"/>
                  <a:pt x="f43" y="f44"/>
                </a:cubicBezTo>
                <a:cubicBezTo>
                  <a:pt x="f45" y="f46"/>
                  <a:pt x="f47" y="f48"/>
                  <a:pt x="f49" y="f50"/>
                </a:cubicBezTo>
                <a:cubicBezTo>
                  <a:pt x="f51" y="f52"/>
                  <a:pt x="f53" y="f54"/>
                  <a:pt x="f55" y="f56"/>
                </a:cubicBezTo>
                <a:cubicBezTo>
                  <a:pt x="f57" y="f58"/>
                  <a:pt x="f59" y="f60"/>
                  <a:pt x="f61" y="f62"/>
                </a:cubicBezTo>
                <a:lnTo>
                  <a:pt x="f3" y="f63"/>
                </a:lnTo>
                <a:cubicBezTo>
                  <a:pt x="f64" y="f65"/>
                  <a:pt x="f66" y="f67"/>
                  <a:pt x="f68" y="f4"/>
                </a:cubicBezTo>
                <a:cubicBezTo>
                  <a:pt x="f69" y="f70"/>
                  <a:pt x="f71" y="f72"/>
                  <a:pt x="f2" y="f73"/>
                </a:cubicBezTo>
                <a:lnTo>
                  <a:pt x="f74" y="f75"/>
                </a:lnTo>
                <a:cubicBezTo>
                  <a:pt x="f76" y="f77"/>
                  <a:pt x="f78" y="f79"/>
                  <a:pt x="f80" y="f81"/>
                </a:cubicBezTo>
                <a:cubicBezTo>
                  <a:pt x="f82" y="f83"/>
                  <a:pt x="f84" y="f85"/>
                  <a:pt x="f86" y="f87"/>
                </a:cubicBezTo>
                <a:close/>
                <a:moveTo>
                  <a:pt x="f88" y="f89"/>
                </a:moveTo>
                <a:cubicBezTo>
                  <a:pt x="f90" y="f91"/>
                  <a:pt x="f92" y="f93"/>
                  <a:pt x="f94" y="f95"/>
                </a:cubicBezTo>
                <a:cubicBezTo>
                  <a:pt x="f96" y="f97"/>
                  <a:pt x="f98" y="f99"/>
                  <a:pt x="f100" y="f101"/>
                </a:cubicBezTo>
                <a:cubicBezTo>
                  <a:pt x="f102" y="f103"/>
                  <a:pt x="f104" y="f105"/>
                  <a:pt x="f106" y="f107"/>
                </a:cubicBezTo>
                <a:cubicBezTo>
                  <a:pt x="f108" y="f109"/>
                  <a:pt x="f110" y="f111"/>
                  <a:pt x="f112" y="f113"/>
                </a:cubicBezTo>
                <a:cubicBezTo>
                  <a:pt x="f114" y="f115"/>
                  <a:pt x="f116" y="f117"/>
                  <a:pt x="f118" y="f119"/>
                </a:cubicBezTo>
                <a:cubicBezTo>
                  <a:pt x="f120" y="f121"/>
                  <a:pt x="f122" y="f123"/>
                  <a:pt x="f88" y="f89"/>
                </a:cubicBezTo>
                <a:close/>
                <a:moveTo>
                  <a:pt x="f124" y="f125"/>
                </a:moveTo>
                <a:cubicBezTo>
                  <a:pt x="f126" y="f127"/>
                  <a:pt x="f128" y="f129"/>
                  <a:pt x="f130" y="f131"/>
                </a:cubicBezTo>
                <a:cubicBezTo>
                  <a:pt x="f132" y="f133"/>
                  <a:pt x="f134" y="f135"/>
                  <a:pt x="f136" y="f137"/>
                </a:cubicBezTo>
                <a:cubicBezTo>
                  <a:pt x="f138" y="f139"/>
                  <a:pt x="f140" y="f141"/>
                  <a:pt x="f142" y="f107"/>
                </a:cubicBezTo>
                <a:cubicBezTo>
                  <a:pt x="f143" y="f144"/>
                  <a:pt x="f145" y="f146"/>
                  <a:pt x="f147" y="f148"/>
                </a:cubicBezTo>
                <a:cubicBezTo>
                  <a:pt x="f149" y="f150"/>
                  <a:pt x="f151" y="f152"/>
                  <a:pt x="f153" y="f154"/>
                </a:cubicBezTo>
                <a:cubicBezTo>
                  <a:pt x="f155" y="f156"/>
                  <a:pt x="f157" y="f158"/>
                  <a:pt x="f124" y="f125"/>
                </a:cubicBezTo>
                <a:close/>
                <a:moveTo>
                  <a:pt x="f159" y="f2"/>
                </a:moveTo>
                <a:cubicBezTo>
                  <a:pt x="f160" y="f161"/>
                  <a:pt x="f162" y="f163"/>
                  <a:pt x="f164" y="f165"/>
                </a:cubicBezTo>
                <a:cubicBezTo>
                  <a:pt x="f166" y="f167"/>
                  <a:pt x="f168" y="f169"/>
                  <a:pt x="f170" y="f171"/>
                </a:cubicBezTo>
                <a:cubicBezTo>
                  <a:pt x="f172" y="f173"/>
                  <a:pt x="f174" y="f175"/>
                  <a:pt x="f176" y="f177"/>
                </a:cubicBezTo>
                <a:cubicBezTo>
                  <a:pt x="f178" y="f179"/>
                  <a:pt x="f180" y="f181"/>
                  <a:pt x="f182" y="f183"/>
                </a:cubicBezTo>
                <a:cubicBezTo>
                  <a:pt x="f184" y="f185"/>
                  <a:pt x="f186" y="f187"/>
                  <a:pt x="f188" y="f189"/>
                </a:cubicBezTo>
                <a:cubicBezTo>
                  <a:pt x="f190" y="f191"/>
                  <a:pt x="f192" y="f193"/>
                  <a:pt x="f159" y="f2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tx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5" name="Rounded Rectangle 25">
            <a:extLst>
              <a:ext uri="{FF2B5EF4-FFF2-40B4-BE49-F238E27FC236}">
                <a16:creationId xmlns:a16="http://schemas.microsoft.com/office/drawing/2014/main" id="{BAF86FA7-2CBD-3228-582D-32AEE7BE2607}"/>
              </a:ext>
            </a:extLst>
          </p:cNvPr>
          <p:cNvSpPr/>
          <p:nvPr/>
        </p:nvSpPr>
        <p:spPr>
          <a:xfrm>
            <a:off x="6917119" y="4387109"/>
            <a:ext cx="498091" cy="365028"/>
          </a:xfrm>
          <a:custGeom>
            <a:avLst/>
            <a:gdLst>
              <a:gd name="f0" fmla="val w"/>
              <a:gd name="f1" fmla="val h"/>
              <a:gd name="f2" fmla="val 0"/>
              <a:gd name="f3" fmla="val 3248842"/>
              <a:gd name="f4" fmla="val 2380886"/>
              <a:gd name="f5" fmla="val 1194785"/>
              <a:gd name="f6" fmla="val 1472263"/>
              <a:gd name="f7" fmla="val 1150014"/>
              <a:gd name="f8" fmla="val 1113720"/>
              <a:gd name="f9" fmla="val 1508557"/>
              <a:gd name="f10" fmla="val 1553328"/>
              <a:gd name="f11" fmla="val 1600880"/>
              <a:gd name="f12" fmla="val 1645651"/>
              <a:gd name="f13" fmla="val 1681945"/>
              <a:gd name="f14" fmla="val 2067186"/>
              <a:gd name="f15" fmla="val 2111957"/>
              <a:gd name="f16" fmla="val 2148251"/>
              <a:gd name="f17" fmla="val 2582402"/>
              <a:gd name="f18" fmla="val 986449"/>
              <a:gd name="f19" fmla="val 2477247"/>
              <a:gd name="f20" fmla="val 2392002"/>
              <a:gd name="f21" fmla="val 1071694"/>
              <a:gd name="f22" fmla="val 1176848"/>
              <a:gd name="f23" fmla="val 1282003"/>
              <a:gd name="f24" fmla="val 1367248"/>
              <a:gd name="f25" fmla="val 2687557"/>
              <a:gd name="f26" fmla="val 2772801"/>
              <a:gd name="f27" fmla="val 679570"/>
              <a:gd name="f28" fmla="val 574415"/>
              <a:gd name="f29" fmla="val 489171"/>
              <a:gd name="f30" fmla="val 784725"/>
              <a:gd name="f31" fmla="val 869970"/>
              <a:gd name="f32" fmla="val 867954"/>
              <a:gd name="f33" fmla="val 155801"/>
              <a:gd name="f34" fmla="val 726849"/>
              <a:gd name="f35" fmla="val 858549"/>
              <a:gd name="f36" fmla="val 2535122"/>
              <a:gd name="f37" fmla="val 2394017"/>
              <a:gd name="f38" fmla="val 677268"/>
              <a:gd name="f39" fmla="val 2584703"/>
              <a:gd name="f40" fmla="val 2736658"/>
              <a:gd name="f41" fmla="val 607820"/>
              <a:gd name="f42" fmla="val 2766265"/>
              <a:gd name="f43" fmla="val 579906"/>
              <a:gd name="f44" fmla="val 2806392"/>
              <a:gd name="f45" fmla="val 564164"/>
              <a:gd name="f46" fmla="val 2850195"/>
              <a:gd name="f47" fmla="val 3069929"/>
              <a:gd name="f48" fmla="val 3168740"/>
              <a:gd name="f49" fmla="val 644266"/>
              <a:gd name="f50" fmla="val 743077"/>
              <a:gd name="f51" fmla="val 792706"/>
              <a:gd name="f52" fmla="val 891517"/>
              <a:gd name="f53" fmla="val 971619"/>
              <a:gd name="f54" fmla="val 3054536"/>
              <a:gd name="f55" fmla="val 3060628"/>
              <a:gd name="f56" fmla="val 989042"/>
              <a:gd name="f57" fmla="val 3063411"/>
              <a:gd name="f58" fmla="val 1007758"/>
              <a:gd name="f59" fmla="val 1027125"/>
              <a:gd name="f60" fmla="val 2015961"/>
              <a:gd name="f61" fmla="val 2889080"/>
              <a:gd name="f62" fmla="val 2260325"/>
              <a:gd name="f63" fmla="val 2326909"/>
              <a:gd name="f64" fmla="val 2835102"/>
              <a:gd name="f65" fmla="val 2768518"/>
              <a:gd name="f66" fmla="val 2286284"/>
              <a:gd name="f67" fmla="val 2219700"/>
              <a:gd name="f68" fmla="val 2165723"/>
              <a:gd name="f69" fmla="val 1096248"/>
              <a:gd name="f70" fmla="val 1042270"/>
              <a:gd name="f71" fmla="val 975686"/>
              <a:gd name="f72" fmla="val 493453"/>
              <a:gd name="f73" fmla="val 426869"/>
              <a:gd name="f74" fmla="val 372891"/>
              <a:gd name="f75" fmla="val 198560"/>
              <a:gd name="f76" fmla="val 201343"/>
              <a:gd name="f77" fmla="val 207435"/>
              <a:gd name="f78" fmla="val 178913"/>
              <a:gd name="f79" fmla="val 80102"/>
              <a:gd name="f80" fmla="val 398647"/>
              <a:gd name="f81" fmla="val 447310"/>
              <a:gd name="f82" fmla="val 491436"/>
              <a:gd name="f83" fmla="val 583593"/>
              <a:gd name="f84" fmla="val 523419"/>
              <a:gd name="f85" fmla="val 615395"/>
              <a:gd name="f86" fmla="*/ f0 1 3248842"/>
              <a:gd name="f87" fmla="*/ f1 1 2380886"/>
              <a:gd name="f88" fmla="val f2"/>
              <a:gd name="f89" fmla="val f3"/>
              <a:gd name="f90" fmla="val f4"/>
              <a:gd name="f91" fmla="+- f90 0 f88"/>
              <a:gd name="f92" fmla="+- f89 0 f88"/>
              <a:gd name="f93" fmla="*/ f92 1 3248842"/>
              <a:gd name="f94" fmla="*/ f91 1 2380886"/>
              <a:gd name="f95" fmla="*/ f88 1 f93"/>
              <a:gd name="f96" fmla="*/ f89 1 f93"/>
              <a:gd name="f97" fmla="*/ f88 1 f94"/>
              <a:gd name="f98" fmla="*/ f90 1 f94"/>
              <a:gd name="f99" fmla="*/ f95 f86 1"/>
              <a:gd name="f100" fmla="*/ f96 f86 1"/>
              <a:gd name="f101" fmla="*/ f98 f87 1"/>
              <a:gd name="f102" fmla="*/ f97 f8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9" t="f102" r="f100" b="f101"/>
            <a:pathLst>
              <a:path w="3248842" h="2380886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lnTo>
                  <a:pt x="f8" y="f11"/>
                </a:lnTo>
                <a:cubicBezTo>
                  <a:pt x="f8" y="f12"/>
                  <a:pt x="f7" y="f13"/>
                  <a:pt x="f5" y="f13"/>
                </a:cubicBezTo>
                <a:lnTo>
                  <a:pt x="f14" y="f13"/>
                </a:lnTo>
                <a:cubicBezTo>
                  <a:pt x="f15" y="f13"/>
                  <a:pt x="f16" y="f12"/>
                  <a:pt x="f16" y="f11"/>
                </a:cubicBezTo>
                <a:lnTo>
                  <a:pt x="f16" y="f10"/>
                </a:lnTo>
                <a:cubicBezTo>
                  <a:pt x="f16" y="f9"/>
                  <a:pt x="f15" y="f6"/>
                  <a:pt x="f14" y="f6"/>
                </a:cubicBezTo>
                <a:close/>
                <a:moveTo>
                  <a:pt x="f17" y="f18"/>
                </a:moveTo>
                <a:cubicBezTo>
                  <a:pt x="f19" y="f18"/>
                  <a:pt x="f20" y="f21"/>
                  <a:pt x="f20" y="f22"/>
                </a:cubicBezTo>
                <a:cubicBezTo>
                  <a:pt x="f20" y="f23"/>
                  <a:pt x="f19" y="f24"/>
                  <a:pt x="f17" y="f24"/>
                </a:cubicBezTo>
                <a:cubicBezTo>
                  <a:pt x="f25" y="f24"/>
                  <a:pt x="f26" y="f23"/>
                  <a:pt x="f26" y="f22"/>
                </a:cubicBezTo>
                <a:cubicBezTo>
                  <a:pt x="f26" y="f21"/>
                  <a:pt x="f25" y="f18"/>
                  <a:pt x="f17" y="f18"/>
                </a:cubicBezTo>
                <a:close/>
                <a:moveTo>
                  <a:pt x="f27" y="f18"/>
                </a:moveTo>
                <a:cubicBezTo>
                  <a:pt x="f28" y="f18"/>
                  <a:pt x="f29" y="f21"/>
                  <a:pt x="f29" y="f22"/>
                </a:cubicBezTo>
                <a:cubicBezTo>
                  <a:pt x="f29" y="f23"/>
                  <a:pt x="f28" y="f24"/>
                  <a:pt x="f27" y="f24"/>
                </a:cubicBezTo>
                <a:cubicBezTo>
                  <a:pt x="f30" y="f24"/>
                  <a:pt x="f31" y="f23"/>
                  <a:pt x="f31" y="f22"/>
                </a:cubicBezTo>
                <a:cubicBezTo>
                  <a:pt x="f31" y="f21"/>
                  <a:pt x="f30" y="f18"/>
                  <a:pt x="f27" y="f18"/>
                </a:cubicBezTo>
                <a:close/>
                <a:moveTo>
                  <a:pt x="f32" y="f33"/>
                </a:moveTo>
                <a:lnTo>
                  <a:pt x="f34" y="f35"/>
                </a:lnTo>
                <a:lnTo>
                  <a:pt x="f36" y="f35"/>
                </a:lnTo>
                <a:lnTo>
                  <a:pt x="f37" y="f33"/>
                </a:lnTo>
                <a:close/>
                <a:moveTo>
                  <a:pt x="f38" y="f2"/>
                </a:moveTo>
                <a:lnTo>
                  <a:pt x="f39" y="f2"/>
                </a:lnTo>
                <a:lnTo>
                  <a:pt x="f40" y="f41"/>
                </a:lnTo>
                <a:cubicBezTo>
                  <a:pt x="f42" y="f43"/>
                  <a:pt x="f44" y="f45"/>
                  <a:pt x="f46" y="f45"/>
                </a:cubicBezTo>
                <a:lnTo>
                  <a:pt x="f47" y="f45"/>
                </a:lnTo>
                <a:cubicBezTo>
                  <a:pt x="f48" y="f45"/>
                  <a:pt x="f3" y="f49"/>
                  <a:pt x="f3" y="f50"/>
                </a:cubicBezTo>
                <a:lnTo>
                  <a:pt x="f3" y="f51"/>
                </a:lnTo>
                <a:cubicBezTo>
                  <a:pt x="f3" y="f52"/>
                  <a:pt x="f48" y="f53"/>
                  <a:pt x="f47" y="f53"/>
                </a:cubicBezTo>
                <a:lnTo>
                  <a:pt x="f54" y="f53"/>
                </a:lnTo>
                <a:cubicBezTo>
                  <a:pt x="f55" y="f56"/>
                  <a:pt x="f57" y="f58"/>
                  <a:pt x="f57" y="f59"/>
                </a:cubicBezTo>
                <a:lnTo>
                  <a:pt x="f57" y="f60"/>
                </a:lnTo>
                <a:lnTo>
                  <a:pt x="f61" y="f60"/>
                </a:lnTo>
                <a:lnTo>
                  <a:pt x="f61" y="f62"/>
                </a:lnTo>
                <a:cubicBezTo>
                  <a:pt x="f61" y="f63"/>
                  <a:pt x="f64" y="f4"/>
                  <a:pt x="f65" y="f4"/>
                </a:cubicBezTo>
                <a:lnTo>
                  <a:pt x="f66" y="f4"/>
                </a:lnTo>
                <a:cubicBezTo>
                  <a:pt x="f67" y="f4"/>
                  <a:pt x="f68" y="f63"/>
                  <a:pt x="f68" y="f62"/>
                </a:cubicBezTo>
                <a:lnTo>
                  <a:pt x="f68" y="f60"/>
                </a:lnTo>
                <a:lnTo>
                  <a:pt x="f69" y="f60"/>
                </a:lnTo>
                <a:lnTo>
                  <a:pt x="f69" y="f62"/>
                </a:lnTo>
                <a:cubicBezTo>
                  <a:pt x="f69" y="f63"/>
                  <a:pt x="f70" y="f4"/>
                  <a:pt x="f71" y="f4"/>
                </a:cubicBezTo>
                <a:lnTo>
                  <a:pt x="f72" y="f4"/>
                </a:lnTo>
                <a:cubicBezTo>
                  <a:pt x="f73" y="f4"/>
                  <a:pt x="f74" y="f63"/>
                  <a:pt x="f74" y="f62"/>
                </a:cubicBezTo>
                <a:lnTo>
                  <a:pt x="f74" y="f60"/>
                </a:lnTo>
                <a:lnTo>
                  <a:pt x="f75" y="f60"/>
                </a:lnTo>
                <a:lnTo>
                  <a:pt x="f75" y="f59"/>
                </a:lnTo>
                <a:cubicBezTo>
                  <a:pt x="f75" y="f58"/>
                  <a:pt x="f76" y="f56"/>
                  <a:pt x="f77" y="f53"/>
                </a:cubicBezTo>
                <a:lnTo>
                  <a:pt x="f78" y="f53"/>
                </a:lnTo>
                <a:cubicBezTo>
                  <a:pt x="f79" y="f53"/>
                  <a:pt x="f2" y="f52"/>
                  <a:pt x="f2" y="f51"/>
                </a:cubicBezTo>
                <a:lnTo>
                  <a:pt x="f2" y="f50"/>
                </a:lnTo>
                <a:cubicBezTo>
                  <a:pt x="f2" y="f49"/>
                  <a:pt x="f79" y="f45"/>
                  <a:pt x="f78" y="f45"/>
                </a:cubicBezTo>
                <a:lnTo>
                  <a:pt x="f80" y="f45"/>
                </a:lnTo>
                <a:cubicBezTo>
                  <a:pt x="f81" y="f45"/>
                  <a:pt x="f82" y="f83"/>
                  <a:pt x="f84" y="f8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tx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6" name="Donut 39">
            <a:extLst>
              <a:ext uri="{FF2B5EF4-FFF2-40B4-BE49-F238E27FC236}">
                <a16:creationId xmlns:a16="http://schemas.microsoft.com/office/drawing/2014/main" id="{A094268B-5281-9380-38FE-483B81BA1F94}"/>
              </a:ext>
            </a:extLst>
          </p:cNvPr>
          <p:cNvSpPr/>
          <p:nvPr/>
        </p:nvSpPr>
        <p:spPr>
          <a:xfrm>
            <a:off x="1821808" y="3416950"/>
            <a:ext cx="488381" cy="488381"/>
          </a:xfrm>
          <a:custGeom>
            <a:avLst/>
            <a:gdLst>
              <a:gd name="f0" fmla="val w"/>
              <a:gd name="f1" fmla="val h"/>
              <a:gd name="f2" fmla="val 0"/>
              <a:gd name="f3" fmla="val 3240000"/>
              <a:gd name="f4" fmla="val 1152300"/>
              <a:gd name="f5" fmla="val 922782"/>
              <a:gd name="f6" fmla="val 2354400"/>
              <a:gd name="f7" fmla="val 1620000"/>
              <a:gd name="f8" fmla="val 2317218"/>
              <a:gd name="f9" fmla="val 342403"/>
              <a:gd name="f10" fmla="val 914403"/>
              <a:gd name="f11" fmla="val 2325597"/>
              <a:gd name="f12" fmla="val 2897597"/>
              <a:gd name="f13" fmla="val 2514701"/>
              <a:gd name="f14" fmla="val 725299"/>
              <a:gd name="f15" fmla="*/ f0 1 3240000"/>
              <a:gd name="f16" fmla="*/ f1 1 3240000"/>
              <a:gd name="f17" fmla="val f2"/>
              <a:gd name="f18" fmla="val f3"/>
              <a:gd name="f19" fmla="+- f18 0 f17"/>
              <a:gd name="f20" fmla="*/ f19 1 3240000"/>
              <a:gd name="f21" fmla="*/ f17 1 f20"/>
              <a:gd name="f22" fmla="*/ f18 1 f20"/>
              <a:gd name="f23" fmla="*/ f21 f15 1"/>
              <a:gd name="f24" fmla="*/ f22 f15 1"/>
              <a:gd name="f25" fmla="*/ f22 f16 1"/>
              <a:gd name="f26" fmla="*/ f21 f1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3" t="f26" r="f24" b="f25"/>
            <a:pathLst>
              <a:path w="3240000" h="3240000">
                <a:moveTo>
                  <a:pt x="f4" y="f5"/>
                </a:moveTo>
                <a:lnTo>
                  <a:pt x="f6" y="f7"/>
                </a:lnTo>
                <a:lnTo>
                  <a:pt x="f4" y="f8"/>
                </a:lnTo>
                <a:close/>
                <a:moveTo>
                  <a:pt x="f7" y="f9"/>
                </a:moveTo>
                <a:cubicBezTo>
                  <a:pt x="f10" y="f9"/>
                  <a:pt x="f9" y="f10"/>
                  <a:pt x="f9" y="f7"/>
                </a:cubicBezTo>
                <a:cubicBezTo>
                  <a:pt x="f9" y="f11"/>
                  <a:pt x="f10" y="f12"/>
                  <a:pt x="f7" y="f12"/>
                </a:cubicBezTo>
                <a:cubicBezTo>
                  <a:pt x="f11" y="f12"/>
                  <a:pt x="f12" y="f11"/>
                  <a:pt x="f12" y="f7"/>
                </a:cubicBezTo>
                <a:cubicBezTo>
                  <a:pt x="f12" y="f10"/>
                  <a:pt x="f11" y="f9"/>
                  <a:pt x="f7" y="f9"/>
                </a:cubicBezTo>
                <a:close/>
                <a:moveTo>
                  <a:pt x="f7" y="f2"/>
                </a:moveTo>
                <a:cubicBezTo>
                  <a:pt x="f13" y="f2"/>
                  <a:pt x="f3" y="f14"/>
                  <a:pt x="f3" y="f7"/>
                </a:cubicBezTo>
                <a:cubicBezTo>
                  <a:pt x="f3" y="f13"/>
                  <a:pt x="f13" y="f3"/>
                  <a:pt x="f7" y="f3"/>
                </a:cubicBezTo>
                <a:cubicBezTo>
                  <a:pt x="f14" y="f3"/>
                  <a:pt x="f2" y="f13"/>
                  <a:pt x="f2" y="f7"/>
                </a:cubicBezTo>
                <a:cubicBezTo>
                  <a:pt x="f2" y="f14"/>
                  <a:pt x="f14" y="f2"/>
                  <a:pt x="f7" y="f2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tx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7" name="Chord 38">
            <a:extLst>
              <a:ext uri="{FF2B5EF4-FFF2-40B4-BE49-F238E27FC236}">
                <a16:creationId xmlns:a16="http://schemas.microsoft.com/office/drawing/2014/main" id="{0B3B3668-A732-4EB2-03A8-01FA3E1E385E}"/>
              </a:ext>
            </a:extLst>
          </p:cNvPr>
          <p:cNvSpPr/>
          <p:nvPr/>
        </p:nvSpPr>
        <p:spPr>
          <a:xfrm>
            <a:off x="3686232" y="4227355"/>
            <a:ext cx="411498" cy="529154"/>
          </a:xfrm>
          <a:custGeom>
            <a:avLst/>
            <a:gdLst>
              <a:gd name="f0" fmla="val w"/>
              <a:gd name="f1" fmla="val h"/>
              <a:gd name="f2" fmla="val 0"/>
              <a:gd name="f3" fmla="val 2519554"/>
              <a:gd name="f4" fmla="val 3240000"/>
              <a:gd name="f5" fmla="val 1259778"/>
              <a:gd name="f6" fmla="val 1299543"/>
              <a:gd name="f7" fmla="val 1331778"/>
              <a:gd name="f8" fmla="val 32235"/>
              <a:gd name="f9" fmla="val 72000"/>
              <a:gd name="f10" fmla="val 292696"/>
              <a:gd name="f11" fmla="val 1526887"/>
              <a:gd name="f12" fmla="val 301316"/>
              <a:gd name="f13" fmla="val 1719796"/>
              <a:gd name="f14" fmla="val 357828"/>
              <a:gd name="f15" fmla="val 1894309"/>
              <a:gd name="f16" fmla="val 459601"/>
              <a:gd name="f17" fmla="val 2284331"/>
              <a:gd name="f18" fmla="val 687055"/>
              <a:gd name="f19" fmla="val 2522839"/>
              <a:gd name="f20" fmla="val 1105809"/>
              <a:gd name="f21" fmla="val 2519520"/>
              <a:gd name="f22" fmla="val 1557297"/>
              <a:gd name="f23" fmla="val 2509882"/>
              <a:gd name="f24" fmla="val 1557270"/>
              <a:gd name="f25" fmla="val 2413806"/>
              <a:gd name="f26" fmla="val 1435449"/>
              <a:gd name="f27" fmla="val 2264527"/>
              <a:gd name="f28" fmla="val 1358626"/>
              <a:gd name="f29" fmla="val 2097304"/>
              <a:gd name="f30" fmla="val 1931567"/>
              <a:gd name="f31" fmla="val 1783455"/>
              <a:gd name="f32" fmla="val 1434091"/>
              <a:gd name="f33" fmla="val 1688484"/>
              <a:gd name="f34" fmla="val 1554913"/>
              <a:gd name="f35" fmla="val 1657888"/>
              <a:gd name="f36" fmla="val 1554825"/>
              <a:gd name="f37" fmla="val 1579123"/>
              <a:gd name="f38" fmla="val 1454657"/>
              <a:gd name="f39" fmla="val 1463823"/>
              <a:gd name="f40" fmla="val 1385682"/>
              <a:gd name="f41" fmla="val 1368008"/>
              <a:gd name="f42" fmla="val 2507895"/>
              <a:gd name="f43" fmla="val 1356113"/>
              <a:gd name="f44" fmla="val 2868215"/>
              <a:gd name="f45" fmla="val 1353558"/>
              <a:gd name="f46" fmla="val 1347515"/>
              <a:gd name="f47" fmla="val 3074779"/>
              <a:gd name="f48" fmla="val 1177830"/>
              <a:gd name="f49" fmla="val 969556"/>
              <a:gd name="f50" fmla="val 759529"/>
              <a:gd name="f51" fmla="val 588743"/>
              <a:gd name="f52" fmla="val 3071985"/>
              <a:gd name="f53" fmla="val 585029"/>
              <a:gd name="f54" fmla="val 2863014"/>
              <a:gd name="f55" fmla="val 584214"/>
              <a:gd name="f56" fmla="val 2861474"/>
              <a:gd name="f57" fmla="val 584183"/>
              <a:gd name="f58" fmla="val 2859896"/>
              <a:gd name="f59" fmla="val 2858310"/>
              <a:gd name="f60" fmla="val 584422"/>
              <a:gd name="f61" fmla="val 2856985"/>
              <a:gd name="f62" fmla="val 584186"/>
              <a:gd name="f63" fmla="val 2856201"/>
              <a:gd name="f64" fmla="val 584184"/>
              <a:gd name="f65" fmla="val 2855415"/>
              <a:gd name="f66" fmla="val 2854628"/>
              <a:gd name="f67" fmla="val 584846"/>
              <a:gd name="f68" fmla="val 585977"/>
              <a:gd name="f69" fmla="val 2797047"/>
              <a:gd name="f70" fmla="val 628115"/>
              <a:gd name="f71" fmla="val 2750982"/>
              <a:gd name="f72" fmla="val 679843"/>
              <a:gd name="f73" fmla="val 731571"/>
              <a:gd name="f74" fmla="val 773709"/>
              <a:gd name="f75" fmla="val 774841"/>
              <a:gd name="f76" fmla="val 776870"/>
              <a:gd name="f77" fmla="val 2961046"/>
              <a:gd name="f78" fmla="val 863138"/>
              <a:gd name="f79" fmla="val 3047314"/>
              <a:gd name="f80" fmla="val 1075974"/>
              <a:gd name="f81" fmla="val 1162242"/>
              <a:gd name="f82" fmla="val 1163439"/>
              <a:gd name="f83" fmla="val 1187778"/>
              <a:gd name="f84" fmla="val 1365548"/>
              <a:gd name="f85" fmla="val 1048083"/>
              <a:gd name="f86" fmla="val 1378241"/>
              <a:gd name="f87" fmla="val 925400"/>
              <a:gd name="f88" fmla="val 1448176"/>
              <a:gd name="f89" fmla="val 842602"/>
              <a:gd name="f90" fmla="val 1552487"/>
              <a:gd name="f91" fmla="val 807450"/>
              <a:gd name="f92" fmla="val 1552386"/>
              <a:gd name="f93" fmla="val 712615"/>
              <a:gd name="f94" fmla="val 1432960"/>
              <a:gd name="f95" fmla="val 565486"/>
              <a:gd name="f96" fmla="val 400996"/>
              <a:gd name="f97" fmla="val 240343"/>
              <a:gd name="f98" fmla="val 96251"/>
              <a:gd name="f99" fmla="val 1429532"/>
              <a:gd name="f100" fmla="val 1543232"/>
              <a:gd name="f101" fmla="val 1264"/>
              <a:gd name="f102" fmla="val 1094357"/>
              <a:gd name="f103" fmla="val 241710"/>
              <a:gd name="f104" fmla="val 680052"/>
              <a:gd name="f105" fmla="val 631054"/>
              <a:gd name="f106" fmla="val 455977"/>
              <a:gd name="f107" fmla="val 804121"/>
              <a:gd name="f108" fmla="val 356374"/>
              <a:gd name="f109" fmla="val 994908"/>
              <a:gd name="f110" fmla="val 301092"/>
              <a:gd name="f111" fmla="val 292721"/>
              <a:gd name="f112" fmla="val 1220013"/>
              <a:gd name="f113" fmla="*/ f0 1 2519554"/>
              <a:gd name="f114" fmla="*/ f1 1 3240000"/>
              <a:gd name="f115" fmla="val f2"/>
              <a:gd name="f116" fmla="val f3"/>
              <a:gd name="f117" fmla="val f4"/>
              <a:gd name="f118" fmla="+- f117 0 f115"/>
              <a:gd name="f119" fmla="+- f116 0 f115"/>
              <a:gd name="f120" fmla="*/ f119 1 2519554"/>
              <a:gd name="f121" fmla="*/ f118 1 3240000"/>
              <a:gd name="f122" fmla="*/ f115 1 f120"/>
              <a:gd name="f123" fmla="*/ f116 1 f120"/>
              <a:gd name="f124" fmla="*/ f115 1 f121"/>
              <a:gd name="f125" fmla="*/ f117 1 f121"/>
              <a:gd name="f126" fmla="*/ f122 f113 1"/>
              <a:gd name="f127" fmla="*/ f123 f113 1"/>
              <a:gd name="f128" fmla="*/ f125 f114 1"/>
              <a:gd name="f129" fmla="*/ f124 f1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6" t="f129" r="f127" b="f128"/>
            <a:pathLst>
              <a:path w="2519554" h="3240000">
                <a:moveTo>
                  <a:pt x="f5" y="f2"/>
                </a:moveTo>
                <a:cubicBezTo>
                  <a:pt x="f6" y="f2"/>
                  <a:pt x="f7" y="f8"/>
                  <a:pt x="f7" y="f9"/>
                </a:cubicBezTo>
                <a:lnTo>
                  <a:pt x="f7" y="f10"/>
                </a:lnTo>
                <a:cubicBezTo>
                  <a:pt x="f11" y="f12"/>
                  <a:pt x="f13" y="f14"/>
                  <a:pt x="f15" y="f16"/>
                </a:cubicBezTo>
                <a:cubicBezTo>
                  <a:pt x="f17" y="f18"/>
                  <a:pt x="f19" y="f20"/>
                  <a:pt x="f21" y="f22"/>
                </a:cubicBezTo>
                <a:lnTo>
                  <a:pt x="f23" y="f24"/>
                </a:lnTo>
                <a:cubicBezTo>
                  <a:pt x="f25" y="f26"/>
                  <a:pt x="f27" y="f28"/>
                  <a:pt x="f29" y="f28"/>
                </a:cubicBezTo>
                <a:cubicBezTo>
                  <a:pt x="f30" y="f28"/>
                  <a:pt x="f31" y="f32"/>
                  <a:pt x="f33" y="f34"/>
                </a:cubicBezTo>
                <a:lnTo>
                  <a:pt x="f35" y="f36"/>
                </a:lnTo>
                <a:cubicBezTo>
                  <a:pt x="f37" y="f38"/>
                  <a:pt x="f39" y="f40"/>
                  <a:pt x="f7" y="f41"/>
                </a:cubicBezTo>
                <a:lnTo>
                  <a:pt x="f7" y="f42"/>
                </a:lnTo>
                <a:lnTo>
                  <a:pt x="f43" y="f42"/>
                </a:lnTo>
                <a:lnTo>
                  <a:pt x="f43" y="f44"/>
                </a:lnTo>
                <a:lnTo>
                  <a:pt x="f45" y="f44"/>
                </a:lnTo>
                <a:cubicBezTo>
                  <a:pt x="f46" y="f47"/>
                  <a:pt x="f48" y="f4"/>
                  <a:pt x="f49" y="f4"/>
                </a:cubicBezTo>
                <a:cubicBezTo>
                  <a:pt x="f50" y="f4"/>
                  <a:pt x="f51" y="f52"/>
                  <a:pt x="f53" y="f54"/>
                </a:cubicBezTo>
                <a:cubicBezTo>
                  <a:pt x="f55" y="f56"/>
                  <a:pt x="f57" y="f58"/>
                  <a:pt x="f57" y="f59"/>
                </a:cubicBezTo>
                <a:lnTo>
                  <a:pt x="f60" y="f61"/>
                </a:lnTo>
                <a:cubicBezTo>
                  <a:pt x="f62" y="f63"/>
                  <a:pt x="f64" y="f65"/>
                  <a:pt x="f64" y="f66"/>
                </a:cubicBezTo>
                <a:lnTo>
                  <a:pt x="f67" y="f66"/>
                </a:lnTo>
                <a:cubicBezTo>
                  <a:pt x="f68" y="f69"/>
                  <a:pt x="f70" y="f71"/>
                  <a:pt x="f72" y="f71"/>
                </a:cubicBezTo>
                <a:cubicBezTo>
                  <a:pt x="f73" y="f71"/>
                  <a:pt x="f74" y="f69"/>
                  <a:pt x="f75" y="f66"/>
                </a:cubicBezTo>
                <a:lnTo>
                  <a:pt x="f76" y="f66"/>
                </a:lnTo>
                <a:cubicBezTo>
                  <a:pt x="f76" y="f77"/>
                  <a:pt x="f78" y="f79"/>
                  <a:pt x="f49" y="f79"/>
                </a:cubicBezTo>
                <a:cubicBezTo>
                  <a:pt x="f80" y="f79"/>
                  <a:pt x="f81" y="f77"/>
                  <a:pt x="f81" y="f66"/>
                </a:cubicBezTo>
                <a:lnTo>
                  <a:pt x="f82" y="f66"/>
                </a:lnTo>
                <a:lnTo>
                  <a:pt x="f82" y="f42"/>
                </a:lnTo>
                <a:lnTo>
                  <a:pt x="f83" y="f42"/>
                </a:lnTo>
                <a:lnTo>
                  <a:pt x="f83" y="f84"/>
                </a:lnTo>
                <a:cubicBezTo>
                  <a:pt x="f85" y="f86"/>
                  <a:pt x="f87" y="f88"/>
                  <a:pt x="f89" y="f90"/>
                </a:cubicBezTo>
                <a:lnTo>
                  <a:pt x="f91" y="f92"/>
                </a:lnTo>
                <a:cubicBezTo>
                  <a:pt x="f93" y="f94"/>
                  <a:pt x="f95" y="f28"/>
                  <a:pt x="f96" y="f28"/>
                </a:cubicBezTo>
                <a:cubicBezTo>
                  <a:pt x="f97" y="f28"/>
                  <a:pt x="f98" y="f99"/>
                  <a:pt x="f2" y="f100"/>
                </a:cubicBezTo>
                <a:cubicBezTo>
                  <a:pt x="f101" y="f102"/>
                  <a:pt x="f103" y="f104"/>
                  <a:pt x="f105" y="f106"/>
                </a:cubicBezTo>
                <a:cubicBezTo>
                  <a:pt x="f107" y="f108"/>
                  <a:pt x="f109" y="f110"/>
                  <a:pt x="f83" y="f111"/>
                </a:cubicBezTo>
                <a:lnTo>
                  <a:pt x="f83" y="f9"/>
                </a:lnTo>
                <a:cubicBezTo>
                  <a:pt x="f83" y="f8"/>
                  <a:pt x="f112" y="f2"/>
                  <a:pt x="f5" y="f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tx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8" name="Oval 6">
            <a:extLst>
              <a:ext uri="{FF2B5EF4-FFF2-40B4-BE49-F238E27FC236}">
                <a16:creationId xmlns:a16="http://schemas.microsoft.com/office/drawing/2014/main" id="{AFDE13BE-937F-8BFC-5937-C8EA92365383}"/>
              </a:ext>
            </a:extLst>
          </p:cNvPr>
          <p:cNvSpPr/>
          <p:nvPr/>
        </p:nvSpPr>
        <p:spPr>
          <a:xfrm>
            <a:off x="4314316" y="4355133"/>
            <a:ext cx="431039" cy="426521"/>
          </a:xfrm>
          <a:custGeom>
            <a:avLst/>
            <a:gdLst>
              <a:gd name="f0" fmla="val w"/>
              <a:gd name="f1" fmla="val h"/>
              <a:gd name="f2" fmla="val 0"/>
              <a:gd name="f3" fmla="val 3220460"/>
              <a:gd name="f4" fmla="val 3186731"/>
              <a:gd name="f5" fmla="val 1762834"/>
              <a:gd name="f6" fmla="val 1282034"/>
              <a:gd name="f7" fmla="val 273698"/>
              <a:gd name="f8" fmla="val 2771171"/>
              <a:gd name="f9" fmla="val 253145"/>
              <a:gd name="f10" fmla="val 2791724"/>
              <a:gd name="f11" fmla="val 2825048"/>
              <a:gd name="f12" fmla="val 2845601"/>
              <a:gd name="f13" fmla="val 294251"/>
              <a:gd name="f14" fmla="val 2866154"/>
              <a:gd name="f15" fmla="val 327575"/>
              <a:gd name="f16" fmla="val 348128"/>
              <a:gd name="f17" fmla="val 1830131"/>
              <a:gd name="f18" fmla="val 1363598"/>
              <a:gd name="f19" fmla="val 2703218"/>
              <a:gd name="f20" fmla="val 237332"/>
              <a:gd name="f21" fmla="val 2623680"/>
              <a:gd name="f22" fmla="val 2559202"/>
              <a:gd name="f23" fmla="val 301810"/>
              <a:gd name="f24" fmla="val 381348"/>
              <a:gd name="f25" fmla="val 460886"/>
              <a:gd name="f26" fmla="val 525364"/>
              <a:gd name="f27" fmla="val 2782756"/>
              <a:gd name="f28" fmla="val 2847234"/>
              <a:gd name="f29" fmla="val 2413103"/>
              <a:gd name="f30" fmla="val 2858994"/>
              <a:gd name="f31" fmla="val 361466"/>
              <a:gd name="f32" fmla="val 807357"/>
              <a:gd name="f33" fmla="val 1253248"/>
              <a:gd name="f34" fmla="val 1614714"/>
              <a:gd name="f35" fmla="val 2305542"/>
              <a:gd name="f36" fmla="val 2202893"/>
              <a:gd name="f37" fmla="val 1593680"/>
              <a:gd name="f38" fmla="val 2109223"/>
              <a:gd name="f39" fmla="val 1555067"/>
              <a:gd name="f40" fmla="val 2191945"/>
              <a:gd name="f41" fmla="val 1637789"/>
              <a:gd name="f42" fmla="val 2226856"/>
              <a:gd name="f43" fmla="val 1672699"/>
              <a:gd name="f44" fmla="val 2226855"/>
              <a:gd name="f45" fmla="val 1729300"/>
              <a:gd name="f46" fmla="val 1764210"/>
              <a:gd name="f47" fmla="val 2045068"/>
              <a:gd name="f48" fmla="val 1911087"/>
              <a:gd name="f49" fmla="val 2010158"/>
              <a:gd name="f50" fmla="val 1945998"/>
              <a:gd name="f51" fmla="val 1953557"/>
              <a:gd name="f52" fmla="val 1918647"/>
              <a:gd name="f53" fmla="val 1799123"/>
              <a:gd name="f54" fmla="val 1791564"/>
              <a:gd name="f55" fmla="val 1749496"/>
              <a:gd name="f56" fmla="val 1841190"/>
              <a:gd name="f57" fmla="val 1832980"/>
              <a:gd name="f58" fmla="val 1924673"/>
              <a:gd name="f59" fmla="val 1761893"/>
              <a:gd name="f60" fmla="val 1995760"/>
              <a:gd name="f61" fmla="val 1678410"/>
              <a:gd name="f62" fmla="val 1912277"/>
              <a:gd name="f63" fmla="val 1650246"/>
              <a:gd name="f64" fmla="val 1940441"/>
              <a:gd name="f65" fmla="val 1735612"/>
              <a:gd name="f66" fmla="val 2025807"/>
              <a:gd name="f67" fmla="val 1573330"/>
              <a:gd name="f68" fmla="val 2188089"/>
              <a:gd name="f69" fmla="val 1487964"/>
              <a:gd name="f70" fmla="val 2102723"/>
              <a:gd name="f71" fmla="val 1451742"/>
              <a:gd name="f72" fmla="val 2138944"/>
              <a:gd name="f73" fmla="val 1537109"/>
              <a:gd name="f74" fmla="val 2224311"/>
              <a:gd name="f75" fmla="val 1374830"/>
              <a:gd name="f76" fmla="val 2386590"/>
              <a:gd name="f77" fmla="val 1289463"/>
              <a:gd name="f78" fmla="val 2301223"/>
              <a:gd name="f79" fmla="val 1225079"/>
              <a:gd name="f80" fmla="val 2365608"/>
              <a:gd name="f81" fmla="val 1310445"/>
              <a:gd name="f82" fmla="val 2450974"/>
              <a:gd name="f83" fmla="val 1239358"/>
              <a:gd name="f84" fmla="val 2522061"/>
              <a:gd name="f85" fmla="val 1153992"/>
              <a:gd name="f86" fmla="val 2436695"/>
              <a:gd name="f87" fmla="val 1104364"/>
              <a:gd name="f88" fmla="val 2486322"/>
              <a:gd name="f89" fmla="val 1189730"/>
              <a:gd name="f90" fmla="val 2571689"/>
              <a:gd name="f91" fmla="val 1034153"/>
              <a:gd name="f92" fmla="val 2727266"/>
              <a:gd name="f93" fmla="val 948787"/>
              <a:gd name="f94" fmla="val 2641900"/>
              <a:gd name="f95" fmla="val 905863"/>
              <a:gd name="f96" fmla="val 2684824"/>
              <a:gd name="f97" fmla="val 991230"/>
              <a:gd name="f98" fmla="val 2770191"/>
              <a:gd name="f99" fmla="val 842353"/>
              <a:gd name="f100" fmla="val 2919067"/>
              <a:gd name="f101" fmla="val 756986"/>
              <a:gd name="f102" fmla="val 2833700"/>
              <a:gd name="f103" fmla="val 692119"/>
              <a:gd name="f104" fmla="val 2898567"/>
              <a:gd name="f105" fmla="val 777486"/>
              <a:gd name="f106" fmla="val 2983934"/>
              <a:gd name="f107" fmla="val 628610"/>
              <a:gd name="f108" fmla="val 3132811"/>
              <a:gd name="f109" fmla="val 618557"/>
              <a:gd name="f110" fmla="val 3122757"/>
              <a:gd name="f111" fmla="val 622830"/>
              <a:gd name="f112" fmla="val 3134825"/>
              <a:gd name="f113" fmla="val 346551"/>
              <a:gd name="f114" fmla="val 3150831"/>
              <a:gd name="f115" fmla="val 51749"/>
              <a:gd name="f116" fmla="val 2750557"/>
              <a:gd name="f117" fmla="val 48979"/>
              <a:gd name="f118" fmla="val 2747788"/>
              <a:gd name="f119" fmla="val 52495"/>
              <a:gd name="f120" fmla="val 2744272"/>
              <a:gd name="f121" fmla="val 52938"/>
              <a:gd name="f122" fmla="val 2740533"/>
              <a:gd name="f123" fmla="val 54575"/>
              <a:gd name="f124" fmla="val 2742192"/>
              <a:gd name="f125" fmla="val 1671288"/>
              <a:gd name="f126" fmla="val 1125479"/>
              <a:gd name="f127" fmla="val 1628971"/>
              <a:gd name="f128" fmla="val 1027979"/>
              <a:gd name="f129" fmla="val 1605746"/>
              <a:gd name="f130" fmla="val 920380"/>
              <a:gd name="f131" fmla="val 1967212"/>
              <a:gd name="f132" fmla="*/ f0 1 3220460"/>
              <a:gd name="f133" fmla="*/ f1 1 3186731"/>
              <a:gd name="f134" fmla="val f2"/>
              <a:gd name="f135" fmla="val f3"/>
              <a:gd name="f136" fmla="val f4"/>
              <a:gd name="f137" fmla="+- f136 0 f134"/>
              <a:gd name="f138" fmla="+- f135 0 f134"/>
              <a:gd name="f139" fmla="*/ f138 1 3220460"/>
              <a:gd name="f140" fmla="*/ f137 1 3186731"/>
              <a:gd name="f141" fmla="*/ f134 1 f139"/>
              <a:gd name="f142" fmla="*/ f135 1 f139"/>
              <a:gd name="f143" fmla="*/ f134 1 f140"/>
              <a:gd name="f144" fmla="*/ f136 1 f140"/>
              <a:gd name="f145" fmla="*/ f141 f132 1"/>
              <a:gd name="f146" fmla="*/ f142 f132 1"/>
              <a:gd name="f147" fmla="*/ f144 f133 1"/>
              <a:gd name="f148" fmla="*/ f143 f133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45" t="f148" r="f146" b="f147"/>
            <a:pathLst>
              <a:path w="3220460" h="3186731">
                <a:moveTo>
                  <a:pt x="f5" y="f6"/>
                </a:moveTo>
                <a:lnTo>
                  <a:pt x="f7" y="f8"/>
                </a:lnTo>
                <a:cubicBezTo>
                  <a:pt x="f9" y="f10"/>
                  <a:pt x="f9" y="f11"/>
                  <a:pt x="f7" y="f12"/>
                </a:cubicBezTo>
                <a:cubicBezTo>
                  <a:pt x="f13" y="f14"/>
                  <a:pt x="f15" y="f14"/>
                  <a:pt x="f16" y="f12"/>
                </a:cubicBezTo>
                <a:lnTo>
                  <a:pt x="f17" y="f18"/>
                </a:lnTo>
                <a:close/>
                <a:moveTo>
                  <a:pt x="f19" y="f20"/>
                </a:moveTo>
                <a:cubicBezTo>
                  <a:pt x="f21" y="f20"/>
                  <a:pt x="f22" y="f23"/>
                  <a:pt x="f22" y="f24"/>
                </a:cubicBezTo>
                <a:cubicBezTo>
                  <a:pt x="f22" y="f25"/>
                  <a:pt x="f21" y="f26"/>
                  <a:pt x="f19" y="f26"/>
                </a:cubicBezTo>
                <a:cubicBezTo>
                  <a:pt x="f27" y="f26"/>
                  <a:pt x="f28" y="f25"/>
                  <a:pt x="f28" y="f24"/>
                </a:cubicBezTo>
                <a:cubicBezTo>
                  <a:pt x="f28" y="f23"/>
                  <a:pt x="f27" y="f20"/>
                  <a:pt x="f19" y="f20"/>
                </a:cubicBezTo>
                <a:close/>
                <a:moveTo>
                  <a:pt x="f29" y="f2"/>
                </a:moveTo>
                <a:cubicBezTo>
                  <a:pt x="f30" y="f2"/>
                  <a:pt x="f3" y="f31"/>
                  <a:pt x="f3" y="f32"/>
                </a:cubicBezTo>
                <a:cubicBezTo>
                  <a:pt x="f3" y="f33"/>
                  <a:pt x="f30" y="f34"/>
                  <a:pt x="f29" y="f34"/>
                </a:cubicBezTo>
                <a:cubicBezTo>
                  <a:pt x="f35" y="f34"/>
                  <a:pt x="f36" y="f37"/>
                  <a:pt x="f38" y="f39"/>
                </a:cubicBezTo>
                <a:lnTo>
                  <a:pt x="f40" y="f41"/>
                </a:lnTo>
                <a:cubicBezTo>
                  <a:pt x="f42" y="f43"/>
                  <a:pt x="f44" y="f45"/>
                  <a:pt x="f40" y="f46"/>
                </a:cubicBezTo>
                <a:lnTo>
                  <a:pt x="f47" y="f48"/>
                </a:lnTo>
                <a:cubicBezTo>
                  <a:pt x="f49" y="f50"/>
                  <a:pt x="f51" y="f50"/>
                  <a:pt x="f52" y="f48"/>
                </a:cubicBezTo>
                <a:lnTo>
                  <a:pt x="f53" y="f54"/>
                </a:lnTo>
                <a:lnTo>
                  <a:pt x="f55" y="f56"/>
                </a:lnTo>
                <a:lnTo>
                  <a:pt x="f57" y="f58"/>
                </a:lnTo>
                <a:lnTo>
                  <a:pt x="f59" y="f60"/>
                </a:lnTo>
                <a:lnTo>
                  <a:pt x="f61" y="f62"/>
                </a:lnTo>
                <a:lnTo>
                  <a:pt x="f63" y="f64"/>
                </a:lnTo>
                <a:lnTo>
                  <a:pt x="f65" y="f66"/>
                </a:lnTo>
                <a:lnTo>
                  <a:pt x="f67" y="f68"/>
                </a:lnTo>
                <a:lnTo>
                  <a:pt x="f69" y="f70"/>
                </a:lnTo>
                <a:lnTo>
                  <a:pt x="f71" y="f72"/>
                </a:lnTo>
                <a:lnTo>
                  <a:pt x="f73" y="f74"/>
                </a:lnTo>
                <a:lnTo>
                  <a:pt x="f75" y="f76"/>
                </a:lnTo>
                <a:lnTo>
                  <a:pt x="f77" y="f78"/>
                </a:lnTo>
                <a:lnTo>
                  <a:pt x="f79" y="f80"/>
                </a:lnTo>
                <a:lnTo>
                  <a:pt x="f81" y="f82"/>
                </a:lnTo>
                <a:lnTo>
                  <a:pt x="f83" y="f84"/>
                </a:lnTo>
                <a:lnTo>
                  <a:pt x="f85" y="f86"/>
                </a:lnTo>
                <a:lnTo>
                  <a:pt x="f87" y="f88"/>
                </a:lnTo>
                <a:lnTo>
                  <a:pt x="f89" y="f90"/>
                </a:lnTo>
                <a:lnTo>
                  <a:pt x="f91" y="f92"/>
                </a:lnTo>
                <a:lnTo>
                  <a:pt x="f93" y="f94"/>
                </a:lnTo>
                <a:lnTo>
                  <a:pt x="f95" y="f96"/>
                </a:lnTo>
                <a:lnTo>
                  <a:pt x="f97" y="f98"/>
                </a:lnTo>
                <a:lnTo>
                  <a:pt x="f99" y="f100"/>
                </a:lnTo>
                <a:lnTo>
                  <a:pt x="f101" y="f102"/>
                </a:lnTo>
                <a:lnTo>
                  <a:pt x="f103" y="f104"/>
                </a:lnTo>
                <a:lnTo>
                  <a:pt x="f105" y="f106"/>
                </a:lnTo>
                <a:lnTo>
                  <a:pt x="f107" y="f108"/>
                </a:lnTo>
                <a:lnTo>
                  <a:pt x="f109" y="f110"/>
                </a:lnTo>
                <a:lnTo>
                  <a:pt x="f111" y="f112"/>
                </a:lnTo>
                <a:lnTo>
                  <a:pt x="f113" y="f114"/>
                </a:lnTo>
                <a:lnTo>
                  <a:pt x="f2" y="f4"/>
                </a:lnTo>
                <a:lnTo>
                  <a:pt x="f115" y="f116"/>
                </a:lnTo>
                <a:lnTo>
                  <a:pt x="f117" y="f118"/>
                </a:lnTo>
                <a:lnTo>
                  <a:pt x="f119" y="f120"/>
                </a:lnTo>
                <a:lnTo>
                  <a:pt x="f121" y="f122"/>
                </a:lnTo>
                <a:lnTo>
                  <a:pt x="f123" y="f124"/>
                </a:lnTo>
                <a:lnTo>
                  <a:pt x="f125" y="f126"/>
                </a:lnTo>
                <a:cubicBezTo>
                  <a:pt x="f127" y="f128"/>
                  <a:pt x="f129" y="f130"/>
                  <a:pt x="f129" y="f32"/>
                </a:cubicBezTo>
                <a:cubicBezTo>
                  <a:pt x="f129" y="f31"/>
                  <a:pt x="f131" y="f2"/>
                  <a:pt x="f29" y="f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tx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9" name="Block Arc 25">
            <a:extLst>
              <a:ext uri="{FF2B5EF4-FFF2-40B4-BE49-F238E27FC236}">
                <a16:creationId xmlns:a16="http://schemas.microsoft.com/office/drawing/2014/main" id="{B7C705E0-412F-7C31-9A9F-C071842850AB}"/>
              </a:ext>
            </a:extLst>
          </p:cNvPr>
          <p:cNvSpPr/>
          <p:nvPr/>
        </p:nvSpPr>
        <p:spPr>
          <a:xfrm>
            <a:off x="2530487" y="4275689"/>
            <a:ext cx="296549" cy="428432"/>
          </a:xfrm>
          <a:custGeom>
            <a:avLst/>
            <a:gdLst>
              <a:gd name="f0" fmla="val w"/>
              <a:gd name="f1" fmla="val h"/>
              <a:gd name="f2" fmla="val 0"/>
              <a:gd name="f3" fmla="val 2215656"/>
              <a:gd name="f4" fmla="val 3200962"/>
              <a:gd name="f5" fmla="val 1107829"/>
              <a:gd name="f6" fmla="val 2097026"/>
              <a:gd name="f7" fmla="val 1025315"/>
              <a:gd name="f8" fmla="val 958423"/>
              <a:gd name="f9" fmla="val 2163918"/>
              <a:gd name="f10" fmla="val 2246432"/>
              <a:gd name="f11" fmla="val 2302715"/>
              <a:gd name="f12" fmla="val 989546"/>
              <a:gd name="f13" fmla="val 2351730"/>
              <a:gd name="f14" fmla="val 1036590"/>
              <a:gd name="f15" fmla="val 2375275"/>
              <a:gd name="f16" fmla="val 985422"/>
              <a:gd name="f17" fmla="val 2684898"/>
              <a:gd name="f18" fmla="val 1230236"/>
              <a:gd name="f19" fmla="val 1179068"/>
              <a:gd name="f20" fmla="val 1226112"/>
              <a:gd name="f21" fmla="val 1257234"/>
              <a:gd name="f22" fmla="val 1190343"/>
              <a:gd name="f23" fmla="val 1102513"/>
              <a:gd name="f24" fmla="val 266871"/>
              <a:gd name="f25" fmla="val 874876"/>
              <a:gd name="f26" fmla="val 269781"/>
              <a:gd name="f27" fmla="val 691868"/>
              <a:gd name="f28" fmla="val 455143"/>
              <a:gd name="f29" fmla="val 682798"/>
              <a:gd name="f30" fmla="val 690469"/>
              <a:gd name="f31" fmla="val 1580962"/>
              <a:gd name="f32" fmla="val 1525188"/>
              <a:gd name="f33" fmla="val 672127"/>
              <a:gd name="f34" fmla="val 1523654"/>
              <a:gd name="f35" fmla="val 672166"/>
              <a:gd name="f36" fmla="val 1517835"/>
              <a:gd name="f37" fmla="val 444585"/>
              <a:gd name="f38" fmla="val 1330149"/>
              <a:gd name="f39" fmla="val 263961"/>
              <a:gd name="f40" fmla="val 1099102"/>
              <a:gd name="f41" fmla="val 56"/>
              <a:gd name="f42" fmla="val 1472767"/>
              <a:gd name="f43" fmla="val -4720"/>
              <a:gd name="f44" fmla="val 1780852"/>
              <a:gd name="f45" fmla="val 291773"/>
              <a:gd name="f46" fmla="val 1790404"/>
              <a:gd name="f47" fmla="val 665346"/>
              <a:gd name="f48" fmla="val 1742843"/>
              <a:gd name="f49" fmla="val 666562"/>
              <a:gd name="f50" fmla="val 1790627"/>
              <a:gd name="f51" fmla="val 2041344"/>
              <a:gd name="f52" fmla="val 2137614"/>
              <a:gd name="f53" fmla="val 1659004"/>
              <a:gd name="f54" fmla="val 1755274"/>
              <a:gd name="f55" fmla="val 3026650"/>
              <a:gd name="f56" fmla="val 3122920"/>
              <a:gd name="f57" fmla="val 174312"/>
              <a:gd name="f58" fmla="val 78042"/>
              <a:gd name="f59" fmla="val 425030"/>
              <a:gd name="f60" fmla="val 676764"/>
              <a:gd name="f61" fmla="val 425634"/>
              <a:gd name="f62" fmla="val 428273"/>
              <a:gd name="f63" fmla="val 305830"/>
              <a:gd name="f64" fmla="val 727452"/>
              <a:gd name="f65" fmla="val 4806"/>
              <a:gd name="f66" fmla="*/ f0 1 2215656"/>
              <a:gd name="f67" fmla="*/ f1 1 3200962"/>
              <a:gd name="f68" fmla="val f2"/>
              <a:gd name="f69" fmla="val f3"/>
              <a:gd name="f70" fmla="val f4"/>
              <a:gd name="f71" fmla="+- f70 0 f68"/>
              <a:gd name="f72" fmla="+- f69 0 f68"/>
              <a:gd name="f73" fmla="*/ f72 1 2215656"/>
              <a:gd name="f74" fmla="*/ f71 1 3200962"/>
              <a:gd name="f75" fmla="*/ f68 1 f73"/>
              <a:gd name="f76" fmla="*/ f69 1 f73"/>
              <a:gd name="f77" fmla="*/ f68 1 f74"/>
              <a:gd name="f78" fmla="*/ f70 1 f74"/>
              <a:gd name="f79" fmla="*/ f75 f66 1"/>
              <a:gd name="f80" fmla="*/ f76 f66 1"/>
              <a:gd name="f81" fmla="*/ f78 f67 1"/>
              <a:gd name="f82" fmla="*/ f77 f6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79" t="f82" r="f80" b="f81"/>
            <a:pathLst>
              <a:path w="2215656" h="3200962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12" y="f13"/>
                  <a:pt x="f14" y="f15"/>
                </a:cubicBezTo>
                <a:lnTo>
                  <a:pt x="f16" y="f17"/>
                </a:lnTo>
                <a:lnTo>
                  <a:pt x="f18" y="f17"/>
                </a:lnTo>
                <a:lnTo>
                  <a:pt x="f19" y="f15"/>
                </a:lnTo>
                <a:cubicBezTo>
                  <a:pt x="f20" y="f13"/>
                  <a:pt x="f21" y="f11"/>
                  <a:pt x="f21" y="f10"/>
                </a:cubicBezTo>
                <a:cubicBezTo>
                  <a:pt x="f21" y="f9"/>
                  <a:pt x="f22" y="f6"/>
                  <a:pt x="f5" y="f6"/>
                </a:cubicBezTo>
                <a:close/>
                <a:moveTo>
                  <a:pt x="f23" y="f24"/>
                </a:moveTo>
                <a:cubicBezTo>
                  <a:pt x="f25" y="f26"/>
                  <a:pt x="f27" y="f28"/>
                  <a:pt x="f27" y="f29"/>
                </a:cubicBezTo>
                <a:lnTo>
                  <a:pt x="f30" y="f29"/>
                </a:lnTo>
                <a:lnTo>
                  <a:pt x="f30" y="f31"/>
                </a:lnTo>
                <a:lnTo>
                  <a:pt x="f32" y="f31"/>
                </a:lnTo>
                <a:lnTo>
                  <a:pt x="f32" y="f33"/>
                </a:lnTo>
                <a:lnTo>
                  <a:pt x="f34" y="f35"/>
                </a:lnTo>
                <a:cubicBezTo>
                  <a:pt x="f36" y="f37"/>
                  <a:pt x="f38" y="f39"/>
                  <a:pt x="f23" y="f24"/>
                </a:cubicBezTo>
                <a:close/>
                <a:moveTo>
                  <a:pt x="f40" y="f41"/>
                </a:moveTo>
                <a:cubicBezTo>
                  <a:pt x="f42" y="f43"/>
                  <a:pt x="f44" y="f45"/>
                  <a:pt x="f46" y="f47"/>
                </a:cubicBezTo>
                <a:lnTo>
                  <a:pt x="f48" y="f49"/>
                </a:lnTo>
                <a:lnTo>
                  <a:pt x="f50" y="f49"/>
                </a:lnTo>
                <a:lnTo>
                  <a:pt x="f50" y="f31"/>
                </a:lnTo>
                <a:lnTo>
                  <a:pt x="f51" y="f31"/>
                </a:lnTo>
                <a:cubicBezTo>
                  <a:pt x="f52" y="f31"/>
                  <a:pt x="f3" y="f53"/>
                  <a:pt x="f3" y="f54"/>
                </a:cubicBezTo>
                <a:lnTo>
                  <a:pt x="f3" y="f55"/>
                </a:lnTo>
                <a:cubicBezTo>
                  <a:pt x="f3" y="f56"/>
                  <a:pt x="f52" y="f4"/>
                  <a:pt x="f51" y="f4"/>
                </a:cubicBezTo>
                <a:lnTo>
                  <a:pt x="f57" y="f4"/>
                </a:lnTo>
                <a:cubicBezTo>
                  <a:pt x="f58" y="f4"/>
                  <a:pt x="f2" y="f56"/>
                  <a:pt x="f2" y="f55"/>
                </a:cubicBezTo>
                <a:lnTo>
                  <a:pt x="f2" y="f54"/>
                </a:lnTo>
                <a:cubicBezTo>
                  <a:pt x="f2" y="f53"/>
                  <a:pt x="f58" y="f31"/>
                  <a:pt x="f57" y="f31"/>
                </a:cubicBezTo>
                <a:lnTo>
                  <a:pt x="f59" y="f31"/>
                </a:lnTo>
                <a:lnTo>
                  <a:pt x="f59" y="f60"/>
                </a:lnTo>
                <a:lnTo>
                  <a:pt x="f61" y="f60"/>
                </a:lnTo>
                <a:cubicBezTo>
                  <a:pt x="f62" y="f63"/>
                  <a:pt x="f64" y="f65"/>
                  <a:pt x="f40" y="f41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tx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0" name="Block Arc 31">
            <a:extLst>
              <a:ext uri="{FF2B5EF4-FFF2-40B4-BE49-F238E27FC236}">
                <a16:creationId xmlns:a16="http://schemas.microsoft.com/office/drawing/2014/main" id="{B8BC1E63-DD69-D5D5-9185-3570F2DCCD31}"/>
              </a:ext>
            </a:extLst>
          </p:cNvPr>
          <p:cNvSpPr/>
          <p:nvPr/>
        </p:nvSpPr>
        <p:spPr>
          <a:xfrm>
            <a:off x="4948827" y="4307392"/>
            <a:ext cx="386910" cy="428432"/>
          </a:xfrm>
          <a:custGeom>
            <a:avLst/>
            <a:gdLst>
              <a:gd name="f0" fmla="val w"/>
              <a:gd name="f1" fmla="val h"/>
              <a:gd name="f2" fmla="val 0"/>
              <a:gd name="f3" fmla="val 2890784"/>
              <a:gd name="f4" fmla="val 3200962"/>
              <a:gd name="f5" fmla="val 1107828"/>
              <a:gd name="f6" fmla="val 2097026"/>
              <a:gd name="f7" fmla="val 1025313"/>
              <a:gd name="f8" fmla="val 958422"/>
              <a:gd name="f9" fmla="val 2163918"/>
              <a:gd name="f10" fmla="val 2246432"/>
              <a:gd name="f11" fmla="val 2302715"/>
              <a:gd name="f12" fmla="val 989545"/>
              <a:gd name="f13" fmla="val 2351730"/>
              <a:gd name="f14" fmla="val 1036589"/>
              <a:gd name="f15" fmla="val 2375275"/>
              <a:gd name="f16" fmla="val 985421"/>
              <a:gd name="f17" fmla="val 2684898"/>
              <a:gd name="f18" fmla="val 1230235"/>
              <a:gd name="f19" fmla="val 1179067"/>
              <a:gd name="f20" fmla="val 1226111"/>
              <a:gd name="f21" fmla="val 1257233"/>
              <a:gd name="f22" fmla="val 1190342"/>
              <a:gd name="f23" fmla="val 2199259"/>
              <a:gd name="f24" fmla="val 56"/>
              <a:gd name="f25" fmla="val 2572924"/>
              <a:gd name="f26" fmla="val -4720"/>
              <a:gd name="f27" fmla="val 2881009"/>
              <a:gd name="f28" fmla="val 291773"/>
              <a:gd name="f29" fmla="val 2890561"/>
              <a:gd name="f30" fmla="val 665346"/>
              <a:gd name="f31" fmla="val 2843000"/>
              <a:gd name="f32" fmla="val 666562"/>
              <a:gd name="f33" fmla="val 1580962"/>
              <a:gd name="f34" fmla="val 2625345"/>
              <a:gd name="f35" fmla="val 672127"/>
              <a:gd name="f36" fmla="val 2623811"/>
              <a:gd name="f37" fmla="val 672166"/>
              <a:gd name="f38" fmla="val 2617992"/>
              <a:gd name="f39" fmla="val 444585"/>
              <a:gd name="f40" fmla="val 2430306"/>
              <a:gd name="f41" fmla="val 263961"/>
              <a:gd name="f42" fmla="val 2202670"/>
              <a:gd name="f43" fmla="val 266871"/>
              <a:gd name="f44" fmla="val 1975033"/>
              <a:gd name="f45" fmla="val 269781"/>
              <a:gd name="f46" fmla="val 1792025"/>
              <a:gd name="f47" fmla="val 455143"/>
              <a:gd name="f48" fmla="val 682798"/>
              <a:gd name="f49" fmla="val 1790626"/>
              <a:gd name="f50" fmla="val 2041344"/>
              <a:gd name="f51" fmla="val 2137614"/>
              <a:gd name="f52" fmla="val 2215656"/>
              <a:gd name="f53" fmla="val 1659004"/>
              <a:gd name="f54" fmla="val 1755274"/>
              <a:gd name="f55" fmla="val 3026650"/>
              <a:gd name="f56" fmla="val 3122920"/>
              <a:gd name="f57" fmla="val 174312"/>
              <a:gd name="f58" fmla="val 78042"/>
              <a:gd name="f59" fmla="val 1525187"/>
              <a:gd name="f60" fmla="val 676764"/>
              <a:gd name="f61" fmla="val 1525791"/>
              <a:gd name="f62" fmla="val 1528430"/>
              <a:gd name="f63" fmla="val 305830"/>
              <a:gd name="f64" fmla="val 1827609"/>
              <a:gd name="f65" fmla="val 4806"/>
              <a:gd name="f66" fmla="*/ f0 1 2890784"/>
              <a:gd name="f67" fmla="*/ f1 1 3200962"/>
              <a:gd name="f68" fmla="val f2"/>
              <a:gd name="f69" fmla="val f3"/>
              <a:gd name="f70" fmla="val f4"/>
              <a:gd name="f71" fmla="+- f70 0 f68"/>
              <a:gd name="f72" fmla="+- f69 0 f68"/>
              <a:gd name="f73" fmla="*/ f72 1 2890784"/>
              <a:gd name="f74" fmla="*/ f71 1 3200962"/>
              <a:gd name="f75" fmla="*/ f68 1 f73"/>
              <a:gd name="f76" fmla="*/ f69 1 f73"/>
              <a:gd name="f77" fmla="*/ f68 1 f74"/>
              <a:gd name="f78" fmla="*/ f70 1 f74"/>
              <a:gd name="f79" fmla="*/ f75 f66 1"/>
              <a:gd name="f80" fmla="*/ f76 f66 1"/>
              <a:gd name="f81" fmla="*/ f78 f67 1"/>
              <a:gd name="f82" fmla="*/ f77 f6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79" t="f82" r="f80" b="f81"/>
            <a:pathLst>
              <a:path w="2890784" h="3200962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12" y="f13"/>
                  <a:pt x="f14" y="f15"/>
                </a:cubicBezTo>
                <a:lnTo>
                  <a:pt x="f16" y="f17"/>
                </a:lnTo>
                <a:lnTo>
                  <a:pt x="f18" y="f17"/>
                </a:lnTo>
                <a:lnTo>
                  <a:pt x="f19" y="f15"/>
                </a:lnTo>
                <a:cubicBezTo>
                  <a:pt x="f20" y="f13"/>
                  <a:pt x="f21" y="f11"/>
                  <a:pt x="f21" y="f10"/>
                </a:cubicBezTo>
                <a:cubicBezTo>
                  <a:pt x="f21" y="f9"/>
                  <a:pt x="f22" y="f6"/>
                  <a:pt x="f5" y="f6"/>
                </a:cubicBezTo>
                <a:close/>
                <a:moveTo>
                  <a:pt x="f23" y="f24"/>
                </a:moveTo>
                <a:cubicBezTo>
                  <a:pt x="f25" y="f26"/>
                  <a:pt x="f27" y="f28"/>
                  <a:pt x="f29" y="f30"/>
                </a:cubicBezTo>
                <a:lnTo>
                  <a:pt x="f31" y="f32"/>
                </a:lnTo>
                <a:lnTo>
                  <a:pt x="f3" y="f32"/>
                </a:lnTo>
                <a:lnTo>
                  <a:pt x="f3" y="f33"/>
                </a:lnTo>
                <a:lnTo>
                  <a:pt x="f34" y="f33"/>
                </a:lnTo>
                <a:lnTo>
                  <a:pt x="f34" y="f35"/>
                </a:lnTo>
                <a:lnTo>
                  <a:pt x="f36" y="f37"/>
                </a:lnTo>
                <a:cubicBezTo>
                  <a:pt x="f38" y="f39"/>
                  <a:pt x="f40" y="f41"/>
                  <a:pt x="f42" y="f43"/>
                </a:cubicBezTo>
                <a:cubicBezTo>
                  <a:pt x="f44" y="f45"/>
                  <a:pt x="f46" y="f47"/>
                  <a:pt x="f46" y="f48"/>
                </a:cubicBezTo>
                <a:lnTo>
                  <a:pt x="f49" y="f48"/>
                </a:lnTo>
                <a:lnTo>
                  <a:pt x="f49" y="f33"/>
                </a:lnTo>
                <a:lnTo>
                  <a:pt x="f50" y="f33"/>
                </a:lnTo>
                <a:cubicBezTo>
                  <a:pt x="f51" y="f33"/>
                  <a:pt x="f52" y="f53"/>
                  <a:pt x="f52" y="f54"/>
                </a:cubicBezTo>
                <a:lnTo>
                  <a:pt x="f52" y="f55"/>
                </a:lnTo>
                <a:cubicBezTo>
                  <a:pt x="f52" y="f56"/>
                  <a:pt x="f51" y="f4"/>
                  <a:pt x="f50" y="f4"/>
                </a:cubicBezTo>
                <a:lnTo>
                  <a:pt x="f57" y="f4"/>
                </a:lnTo>
                <a:cubicBezTo>
                  <a:pt x="f58" y="f4"/>
                  <a:pt x="f2" y="f56"/>
                  <a:pt x="f2" y="f55"/>
                </a:cubicBezTo>
                <a:lnTo>
                  <a:pt x="f2" y="f54"/>
                </a:lnTo>
                <a:cubicBezTo>
                  <a:pt x="f2" y="f53"/>
                  <a:pt x="f58" y="f33"/>
                  <a:pt x="f57" y="f33"/>
                </a:cubicBezTo>
                <a:lnTo>
                  <a:pt x="f59" y="f33"/>
                </a:lnTo>
                <a:lnTo>
                  <a:pt x="f59" y="f60"/>
                </a:lnTo>
                <a:lnTo>
                  <a:pt x="f61" y="f60"/>
                </a:lnTo>
                <a:cubicBezTo>
                  <a:pt x="f62" y="f63"/>
                  <a:pt x="f64" y="f65"/>
                  <a:pt x="f23" y="f2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tx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1" name="Freeform 53">
            <a:extLst>
              <a:ext uri="{FF2B5EF4-FFF2-40B4-BE49-F238E27FC236}">
                <a16:creationId xmlns:a16="http://schemas.microsoft.com/office/drawing/2014/main" id="{ED1E09E2-1F0D-C200-61A9-BDF76C899444}"/>
              </a:ext>
            </a:extLst>
          </p:cNvPr>
          <p:cNvSpPr/>
          <p:nvPr/>
        </p:nvSpPr>
        <p:spPr>
          <a:xfrm>
            <a:off x="6243975" y="4333718"/>
            <a:ext cx="423998" cy="43473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296406"/>
              <a:gd name="f7" fmla="val 2354521"/>
              <a:gd name="f8" fmla="val 2279640"/>
              <a:gd name="f9" fmla="val 1747818"/>
              <a:gd name="f10" fmla="val 1827546"/>
              <a:gd name="f11" fmla="val 1826304"/>
              <a:gd name="f12" fmla="val 1873723"/>
              <a:gd name="f13" fmla="val 1907635"/>
              <a:gd name="f14" fmla="val 1985737"/>
              <a:gd name="f15" fmla="val 2047488"/>
              <a:gd name="f16" fmla="val 1955104"/>
              <a:gd name="f17" fmla="val 2095900"/>
              <a:gd name="f18" fmla="val 1897166"/>
              <a:gd name="f19" fmla="val 2139232"/>
              <a:gd name="f20" fmla="val 1773393"/>
              <a:gd name="f21" fmla="val 2006999"/>
              <a:gd name="f22" fmla="val 1682537"/>
              <a:gd name="f23" fmla="val 1962549"/>
              <a:gd name="f24" fmla="val 1528613"/>
              <a:gd name="f25" fmla="val 1380482"/>
              <a:gd name="f26" fmla="val 2120816"/>
              <a:gd name="f27" fmla="val 1495542"/>
              <a:gd name="f28" fmla="val 1788127"/>
              <a:gd name="f29" fmla="val 909489"/>
              <a:gd name="f30" fmla="val 1225390"/>
              <a:gd name="f31" fmla="val 414951"/>
              <a:gd name="f32" fmla="val 2322212"/>
              <a:gd name="f33" fmla="val 293184"/>
              <a:gd name="f34" fmla="val 2052845"/>
              <a:gd name="f35" fmla="val 520411"/>
              <a:gd name="f36" fmla="val 767428"/>
              <a:gd name="f37" fmla="val 325060"/>
              <a:gd name="f38" fmla="val 542715"/>
              <a:gd name="f39" fmla="val -71458"/>
              <a:gd name="f40" fmla="val 102202"/>
              <a:gd name="f41" fmla="val 11167"/>
              <a:gd name="f42" fmla="val 5505"/>
              <a:gd name="f43" fmla="val 111065"/>
              <a:gd name="f44" fmla="val -52229"/>
              <a:gd name="f45" fmla="val 554777"/>
              <a:gd name="f46" fmla="val 358209"/>
              <a:gd name="f47" fmla="val 771719"/>
              <a:gd name="f48" fmla="val 578452"/>
              <a:gd name="f49" fmla="val 2041440"/>
              <a:gd name="f50" fmla="val 514597"/>
              <a:gd name="f51" fmla="val 662729"/>
              <a:gd name="f52" fmla="val 1124906"/>
              <a:gd name="f53" fmla="val 1004182"/>
              <a:gd name="f54" fmla="val 1676517"/>
              <a:gd name="f55" fmla="val 1608523"/>
              <a:gd name="f56" fmla="val 1795262"/>
              <a:gd name="f57" fmla="val 1589016"/>
              <a:gd name="f58" fmla="val 2094931"/>
              <a:gd name="f59" fmla="val 1557316"/>
              <a:gd name="f60" fmla="+- 0 0 -90"/>
              <a:gd name="f61" fmla="*/ f3 1 2296406"/>
              <a:gd name="f62" fmla="*/ f4 1 2354521"/>
              <a:gd name="f63" fmla="val f5"/>
              <a:gd name="f64" fmla="val f6"/>
              <a:gd name="f65" fmla="val f7"/>
              <a:gd name="f66" fmla="*/ f60 f0 1"/>
              <a:gd name="f67" fmla="+- f65 0 f63"/>
              <a:gd name="f68" fmla="+- f64 0 f63"/>
              <a:gd name="f69" fmla="*/ f66 1 f2"/>
              <a:gd name="f70" fmla="*/ f68 1 2296406"/>
              <a:gd name="f71" fmla="*/ f67 1 2354521"/>
              <a:gd name="f72" fmla="*/ 1495542 f68 1"/>
              <a:gd name="f73" fmla="*/ 909489 f68 1"/>
              <a:gd name="f74" fmla="*/ 414951 f68 1"/>
              <a:gd name="f75" fmla="*/ 293184 f68 1"/>
              <a:gd name="f76" fmla="*/ 520411 f68 1"/>
              <a:gd name="f77" fmla="*/ 11167 f68 1"/>
              <a:gd name="f78" fmla="*/ 771719 f68 1"/>
              <a:gd name="f79" fmla="*/ 2041440 f68 1"/>
              <a:gd name="f80" fmla="*/ 2296406 f68 1"/>
              <a:gd name="f81" fmla="*/ 1124906 f68 1"/>
              <a:gd name="f82" fmla="*/ 1676517 f68 1"/>
              <a:gd name="f83" fmla="*/ 2279640 f68 1"/>
              <a:gd name="f84" fmla="*/ 2094931 f68 1"/>
              <a:gd name="f85" fmla="*/ 1380482 f68 1"/>
              <a:gd name="f86" fmla="*/ 1747818 f67 1"/>
              <a:gd name="f87" fmla="*/ 1528613 f68 1"/>
              <a:gd name="f88" fmla="*/ 2354521 f67 1"/>
              <a:gd name="f89" fmla="*/ 2120816 f67 1"/>
              <a:gd name="f90" fmla="*/ 1788127 f67 1"/>
              <a:gd name="f91" fmla="*/ 1225390 f67 1"/>
              <a:gd name="f92" fmla="*/ 2322212 f67 1"/>
              <a:gd name="f93" fmla="*/ 2052845 f67 1"/>
              <a:gd name="f94" fmla="*/ 767428 f67 1"/>
              <a:gd name="f95" fmla="*/ 5505 f67 1"/>
              <a:gd name="f96" fmla="*/ 578452 f67 1"/>
              <a:gd name="f97" fmla="*/ 514597 f67 1"/>
              <a:gd name="f98" fmla="*/ 662729 f67 1"/>
              <a:gd name="f99" fmla="*/ 1004182 f67 1"/>
              <a:gd name="f100" fmla="*/ 1608523 f67 1"/>
              <a:gd name="f101" fmla="*/ 1557316 f67 1"/>
              <a:gd name="f102" fmla="*/ 1682537 f68 1"/>
              <a:gd name="f103" fmla="*/ 1962549 f67 1"/>
              <a:gd name="f104" fmla="*/ 1955104 f68 1"/>
              <a:gd name="f105" fmla="*/ 2095900 f67 1"/>
              <a:gd name="f106" fmla="*/ 1827546 f68 1"/>
              <a:gd name="f107" fmla="*/ 1826304 f67 1"/>
              <a:gd name="f108" fmla="+- f69 0 f1"/>
              <a:gd name="f109" fmla="*/ f72 1 2296406"/>
              <a:gd name="f110" fmla="*/ f73 1 2296406"/>
              <a:gd name="f111" fmla="*/ f74 1 2296406"/>
              <a:gd name="f112" fmla="*/ f75 1 2296406"/>
              <a:gd name="f113" fmla="*/ f76 1 2296406"/>
              <a:gd name="f114" fmla="*/ f77 1 2296406"/>
              <a:gd name="f115" fmla="*/ f78 1 2296406"/>
              <a:gd name="f116" fmla="*/ f79 1 2296406"/>
              <a:gd name="f117" fmla="*/ f80 1 2296406"/>
              <a:gd name="f118" fmla="*/ f81 1 2296406"/>
              <a:gd name="f119" fmla="*/ f82 1 2296406"/>
              <a:gd name="f120" fmla="*/ f83 1 2296406"/>
              <a:gd name="f121" fmla="*/ f84 1 2296406"/>
              <a:gd name="f122" fmla="*/ f85 1 2296406"/>
              <a:gd name="f123" fmla="*/ f86 1 2354521"/>
              <a:gd name="f124" fmla="*/ f87 1 2296406"/>
              <a:gd name="f125" fmla="*/ f88 1 2354521"/>
              <a:gd name="f126" fmla="*/ f89 1 2354521"/>
              <a:gd name="f127" fmla="*/ f90 1 2354521"/>
              <a:gd name="f128" fmla="*/ f91 1 2354521"/>
              <a:gd name="f129" fmla="*/ f92 1 2354521"/>
              <a:gd name="f130" fmla="*/ f93 1 2354521"/>
              <a:gd name="f131" fmla="*/ f94 1 2354521"/>
              <a:gd name="f132" fmla="*/ f95 1 2354521"/>
              <a:gd name="f133" fmla="*/ f96 1 2354521"/>
              <a:gd name="f134" fmla="*/ f97 1 2354521"/>
              <a:gd name="f135" fmla="*/ f98 1 2354521"/>
              <a:gd name="f136" fmla="*/ f99 1 2354521"/>
              <a:gd name="f137" fmla="*/ f100 1 2354521"/>
              <a:gd name="f138" fmla="*/ f101 1 2354521"/>
              <a:gd name="f139" fmla="*/ f102 1 2296406"/>
              <a:gd name="f140" fmla="*/ f103 1 2354521"/>
              <a:gd name="f141" fmla="*/ f104 1 2296406"/>
              <a:gd name="f142" fmla="*/ f105 1 2354521"/>
              <a:gd name="f143" fmla="*/ f106 1 2296406"/>
              <a:gd name="f144" fmla="*/ f107 1 2354521"/>
              <a:gd name="f145" fmla="*/ f63 1 f70"/>
              <a:gd name="f146" fmla="*/ f64 1 f70"/>
              <a:gd name="f147" fmla="*/ f63 1 f71"/>
              <a:gd name="f148" fmla="*/ f65 1 f71"/>
              <a:gd name="f149" fmla="*/ f120 1 f70"/>
              <a:gd name="f150" fmla="*/ f123 1 f71"/>
              <a:gd name="f151" fmla="*/ f143 1 f70"/>
              <a:gd name="f152" fmla="*/ f144 1 f71"/>
              <a:gd name="f153" fmla="*/ f141 1 f70"/>
              <a:gd name="f154" fmla="*/ f142 1 f71"/>
              <a:gd name="f155" fmla="*/ f139 1 f70"/>
              <a:gd name="f156" fmla="*/ f140 1 f71"/>
              <a:gd name="f157" fmla="*/ f124 1 f70"/>
              <a:gd name="f158" fmla="*/ f125 1 f71"/>
              <a:gd name="f159" fmla="*/ f122 1 f70"/>
              <a:gd name="f160" fmla="*/ f126 1 f71"/>
              <a:gd name="f161" fmla="*/ f109 1 f70"/>
              <a:gd name="f162" fmla="*/ f127 1 f71"/>
              <a:gd name="f163" fmla="*/ f110 1 f70"/>
              <a:gd name="f164" fmla="*/ f128 1 f71"/>
              <a:gd name="f165" fmla="*/ f111 1 f70"/>
              <a:gd name="f166" fmla="*/ f129 1 f71"/>
              <a:gd name="f167" fmla="*/ f112 1 f70"/>
              <a:gd name="f168" fmla="*/ f130 1 f71"/>
              <a:gd name="f169" fmla="*/ f113 1 f70"/>
              <a:gd name="f170" fmla="*/ f131 1 f71"/>
              <a:gd name="f171" fmla="*/ f114 1 f70"/>
              <a:gd name="f172" fmla="*/ f132 1 f71"/>
              <a:gd name="f173" fmla="*/ f115 1 f70"/>
              <a:gd name="f174" fmla="*/ f133 1 f71"/>
              <a:gd name="f175" fmla="*/ f116 1 f70"/>
              <a:gd name="f176" fmla="*/ f134 1 f71"/>
              <a:gd name="f177" fmla="*/ f117 1 f70"/>
              <a:gd name="f178" fmla="*/ f135 1 f71"/>
              <a:gd name="f179" fmla="*/ f118 1 f70"/>
              <a:gd name="f180" fmla="*/ f136 1 f71"/>
              <a:gd name="f181" fmla="*/ f119 1 f70"/>
              <a:gd name="f182" fmla="*/ f137 1 f71"/>
              <a:gd name="f183" fmla="*/ f121 1 f70"/>
              <a:gd name="f184" fmla="*/ f138 1 f71"/>
              <a:gd name="f185" fmla="*/ f145 f61 1"/>
              <a:gd name="f186" fmla="*/ f146 f61 1"/>
              <a:gd name="f187" fmla="*/ f148 f62 1"/>
              <a:gd name="f188" fmla="*/ f147 f62 1"/>
              <a:gd name="f189" fmla="*/ f149 f61 1"/>
              <a:gd name="f190" fmla="*/ f150 f62 1"/>
              <a:gd name="f191" fmla="*/ f151 f61 1"/>
              <a:gd name="f192" fmla="*/ f152 f62 1"/>
              <a:gd name="f193" fmla="*/ f153 f61 1"/>
              <a:gd name="f194" fmla="*/ f154 f62 1"/>
              <a:gd name="f195" fmla="*/ f155 f61 1"/>
              <a:gd name="f196" fmla="*/ f156 f62 1"/>
              <a:gd name="f197" fmla="*/ f157 f61 1"/>
              <a:gd name="f198" fmla="*/ f158 f62 1"/>
              <a:gd name="f199" fmla="*/ f159 f61 1"/>
              <a:gd name="f200" fmla="*/ f160 f62 1"/>
              <a:gd name="f201" fmla="*/ f161 f61 1"/>
              <a:gd name="f202" fmla="*/ f162 f62 1"/>
              <a:gd name="f203" fmla="*/ f163 f61 1"/>
              <a:gd name="f204" fmla="*/ f164 f62 1"/>
              <a:gd name="f205" fmla="*/ f165 f61 1"/>
              <a:gd name="f206" fmla="*/ f166 f62 1"/>
              <a:gd name="f207" fmla="*/ f167 f61 1"/>
              <a:gd name="f208" fmla="*/ f168 f62 1"/>
              <a:gd name="f209" fmla="*/ f169 f61 1"/>
              <a:gd name="f210" fmla="*/ f170 f62 1"/>
              <a:gd name="f211" fmla="*/ f171 f61 1"/>
              <a:gd name="f212" fmla="*/ f172 f62 1"/>
              <a:gd name="f213" fmla="*/ f173 f61 1"/>
              <a:gd name="f214" fmla="*/ f174 f62 1"/>
              <a:gd name="f215" fmla="*/ f175 f61 1"/>
              <a:gd name="f216" fmla="*/ f176 f62 1"/>
              <a:gd name="f217" fmla="*/ f177 f61 1"/>
              <a:gd name="f218" fmla="*/ f178 f62 1"/>
              <a:gd name="f219" fmla="*/ f179 f61 1"/>
              <a:gd name="f220" fmla="*/ f180 f62 1"/>
              <a:gd name="f221" fmla="*/ f181 f61 1"/>
              <a:gd name="f222" fmla="*/ f182 f62 1"/>
              <a:gd name="f223" fmla="*/ f183 f61 1"/>
              <a:gd name="f224" fmla="*/ f184 f6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08">
                <a:pos x="f189" y="f190"/>
              </a:cxn>
              <a:cxn ang="f108">
                <a:pos x="f191" y="f192"/>
              </a:cxn>
              <a:cxn ang="f108">
                <a:pos x="f193" y="f194"/>
              </a:cxn>
              <a:cxn ang="f108">
                <a:pos x="f195" y="f196"/>
              </a:cxn>
              <a:cxn ang="f108">
                <a:pos x="f197" y="f198"/>
              </a:cxn>
              <a:cxn ang="f108">
                <a:pos x="f199" y="f200"/>
              </a:cxn>
              <a:cxn ang="f108">
                <a:pos x="f201" y="f202"/>
              </a:cxn>
              <a:cxn ang="f108">
                <a:pos x="f203" y="f204"/>
              </a:cxn>
              <a:cxn ang="f108">
                <a:pos x="f205" y="f206"/>
              </a:cxn>
              <a:cxn ang="f108">
                <a:pos x="f207" y="f208"/>
              </a:cxn>
              <a:cxn ang="f108">
                <a:pos x="f209" y="f210"/>
              </a:cxn>
              <a:cxn ang="f108">
                <a:pos x="f211" y="f212"/>
              </a:cxn>
              <a:cxn ang="f108">
                <a:pos x="f213" y="f214"/>
              </a:cxn>
              <a:cxn ang="f108">
                <a:pos x="f215" y="f216"/>
              </a:cxn>
              <a:cxn ang="f108">
                <a:pos x="f217" y="f218"/>
              </a:cxn>
              <a:cxn ang="f108">
                <a:pos x="f219" y="f220"/>
              </a:cxn>
              <a:cxn ang="f108">
                <a:pos x="f221" y="f222"/>
              </a:cxn>
              <a:cxn ang="f108">
                <a:pos x="f223" y="f224"/>
              </a:cxn>
            </a:cxnLst>
            <a:rect l="f185" t="f188" r="f186" b="f187"/>
            <a:pathLst>
              <a:path w="2296406" h="2354521">
                <a:moveTo>
                  <a:pt x="f8" y="f9"/>
                </a:moveTo>
                <a:lnTo>
                  <a:pt x="f10" y="f11"/>
                </a:lnTo>
                <a:cubicBezTo>
                  <a:pt x="f12" y="f13"/>
                  <a:pt x="f14" y="f15"/>
                  <a:pt x="f16" y="f17"/>
                </a:cubicBezTo>
                <a:cubicBezTo>
                  <a:pt x="f18" y="f19"/>
                  <a:pt x="f20" y="f21"/>
                  <a:pt x="f22" y="f23"/>
                </a:cubicBezTo>
                <a:lnTo>
                  <a:pt x="f24" y="f7"/>
                </a:lnTo>
                <a:lnTo>
                  <a:pt x="f25" y="f26"/>
                </a:lnTo>
                <a:lnTo>
                  <a:pt x="f27" y="f28"/>
                </a:lnTo>
                <a:lnTo>
                  <a:pt x="f29" y="f30"/>
                </a:lnTo>
                <a:lnTo>
                  <a:pt x="f31" y="f32"/>
                </a:lnTo>
                <a:lnTo>
                  <a:pt x="f33" y="f34"/>
                </a:lnTo>
                <a:lnTo>
                  <a:pt x="f35" y="f36"/>
                </a:lnTo>
                <a:cubicBezTo>
                  <a:pt x="f37" y="f38"/>
                  <a:pt x="f39" y="f40"/>
                  <a:pt x="f41" y="f42"/>
                </a:cubicBezTo>
                <a:cubicBezTo>
                  <a:pt x="f43" y="f44"/>
                  <a:pt x="f45" y="f46"/>
                  <a:pt x="f47" y="f48"/>
                </a:cubicBezTo>
                <a:lnTo>
                  <a:pt x="f49" y="f50"/>
                </a:lnTo>
                <a:lnTo>
                  <a:pt x="f6" y="f51"/>
                </a:lnTo>
                <a:lnTo>
                  <a:pt x="f52" y="f53"/>
                </a:lnTo>
                <a:lnTo>
                  <a:pt x="f54" y="f55"/>
                </a:lnTo>
                <a:cubicBezTo>
                  <a:pt x="f56" y="f57"/>
                  <a:pt x="f58" y="f59"/>
                  <a:pt x="f58" y="f59"/>
                </a:cubicBezTo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tx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2" name="Block Arc 10">
            <a:extLst>
              <a:ext uri="{FF2B5EF4-FFF2-40B4-BE49-F238E27FC236}">
                <a16:creationId xmlns:a16="http://schemas.microsoft.com/office/drawing/2014/main" id="{310A98C3-4B5A-3891-4819-D51E0A9F84B6}"/>
              </a:ext>
            </a:extLst>
          </p:cNvPr>
          <p:cNvSpPr/>
          <p:nvPr/>
        </p:nvSpPr>
        <p:spPr>
          <a:xfrm>
            <a:off x="2429509" y="3514835"/>
            <a:ext cx="521464" cy="353214"/>
          </a:xfrm>
          <a:custGeom>
            <a:avLst/>
            <a:gdLst>
              <a:gd name="f0" fmla="val w"/>
              <a:gd name="f1" fmla="val h"/>
              <a:gd name="f2" fmla="val 0"/>
              <a:gd name="f3" fmla="val 3219104"/>
              <a:gd name="f4" fmla="val 2180445"/>
              <a:gd name="f5" fmla="val 631935"/>
              <a:gd name="f6" fmla="val 660566"/>
              <a:gd name="f7" fmla="val 582229"/>
              <a:gd name="f8" fmla="val 541935"/>
              <a:gd name="f9" fmla="val 700860"/>
              <a:gd name="f10" fmla="val 750566"/>
              <a:gd name="f11" fmla="val 800272"/>
              <a:gd name="f12" fmla="val 840566"/>
              <a:gd name="f13" fmla="val 681641"/>
              <a:gd name="f14" fmla="val 721935"/>
              <a:gd name="f15" fmla="val 2920524"/>
              <a:gd name="f16" fmla="val 132986"/>
              <a:gd name="f17" fmla="val 2884582"/>
              <a:gd name="f18" fmla="val 2855445"/>
              <a:gd name="f19" fmla="val 171564"/>
              <a:gd name="f20" fmla="val 219152"/>
              <a:gd name="f21" fmla="val 266740"/>
              <a:gd name="f22" fmla="val 305318"/>
              <a:gd name="f23" fmla="val 2956466"/>
              <a:gd name="f24" fmla="val 2985603"/>
              <a:gd name="f25" fmla="val 1840097"/>
              <a:gd name="f26" fmla="val 123357"/>
              <a:gd name="f27" fmla="val 1690593"/>
              <a:gd name="f28" fmla="val 125267"/>
              <a:gd name="f29" fmla="val 1541569"/>
              <a:gd name="f30" fmla="val 163386"/>
              <a:gd name="f31" fmla="val 1407089"/>
              <a:gd name="f32" fmla="val 237534"/>
              <a:gd name="f33" fmla="val 1442443"/>
              <a:gd name="f34" fmla="val 299445"/>
              <a:gd name="f35" fmla="val 1690026"/>
              <a:gd name="f36" fmla="val 162934"/>
              <a:gd name="f37" fmla="val 1991162"/>
              <a:gd name="f38" fmla="val 159087"/>
              <a:gd name="f39" fmla="val 2242273"/>
              <a:gd name="f40" fmla="val 289227"/>
              <a:gd name="f41" fmla="val 2275978"/>
              <a:gd name="f42" fmla="val 226435"/>
              <a:gd name="f43" fmla="val 2139582"/>
              <a:gd name="f44" fmla="val 155746"/>
              <a:gd name="f45" fmla="val 1989600"/>
              <a:gd name="f46" fmla="val 121447"/>
              <a:gd name="f47" fmla="val 1808744"/>
              <a:gd name="f48" fmla="val 1233"/>
              <a:gd name="f49" fmla="val 2156106"/>
              <a:gd name="f50" fmla="val -14520"/>
              <a:gd name="f51" fmla="val 2554236"/>
              <a:gd name="f52" fmla="val 122009"/>
              <a:gd name="f53" fmla="val 2727916"/>
              <a:gd name="f54" fmla="val 332053"/>
              <a:gd name="f55" fmla="val 2797407"/>
              <a:gd name="f56" fmla="val 426906"/>
              <a:gd name="f57" fmla="val 2816730"/>
              <a:gd name="f58" fmla="val 407744"/>
              <a:gd name="f59" fmla="val 2822914"/>
              <a:gd name="f60" fmla="val 396798"/>
              <a:gd name="f61" fmla="val 2848347"/>
              <a:gd name="f62" fmla="val 374270"/>
              <a:gd name="f63" fmla="val 2789714"/>
              <a:gd name="f64" fmla="val 335227"/>
              <a:gd name="f65" fmla="val 2770554"/>
              <a:gd name="f66" fmla="val 301522"/>
              <a:gd name="f67" fmla="val 211287"/>
              <a:gd name="f68" fmla="val 109060"/>
              <a:gd name="f69" fmla="val 2826850"/>
              <a:gd name="f70" fmla="val 34523"/>
              <a:gd name="f71" fmla="val 2918697"/>
              <a:gd name="f72" fmla="val 33333"/>
              <a:gd name="f73" fmla="val 3010544"/>
              <a:gd name="f74" fmla="val 32143"/>
              <a:gd name="f75" fmla="val 3068737"/>
              <a:gd name="f76" fmla="val 122977"/>
              <a:gd name="f77" fmla="val 3064459"/>
              <a:gd name="f78" fmla="val 218431"/>
              <a:gd name="f79" fmla="val 3062319"/>
              <a:gd name="f80" fmla="val 266188"/>
              <a:gd name="f81" fmla="val 3063213"/>
              <a:gd name="f82" fmla="val 242475"/>
              <a:gd name="f83" fmla="val 3054577"/>
              <a:gd name="f84" fmla="val 285936"/>
              <a:gd name="f85" fmla="val 3088600"/>
              <a:gd name="f86" fmla="val 260795"/>
              <a:gd name="f87" fmla="val 3146396"/>
              <a:gd name="f88" fmla="val 297212"/>
              <a:gd name="f89" fmla="val 3198377"/>
              <a:gd name="f90" fmla="val 27802"/>
              <a:gd name="f91" fmla="val 3270974"/>
              <a:gd name="f92" fmla="val 270322"/>
              <a:gd name="f93" fmla="val 3142267"/>
              <a:gd name="f94" fmla="val 378871"/>
              <a:gd name="f95" fmla="val 2977023"/>
              <a:gd name="f96" fmla="val 405424"/>
              <a:gd name="f97" fmla="val 2937650"/>
              <a:gd name="f98" fmla="val 455263"/>
              <a:gd name="f99" fmla="val 2906651"/>
              <a:gd name="f100" fmla="val 507366"/>
              <a:gd name="f101" fmla="val 2854455"/>
              <a:gd name="f102" fmla="val 531728"/>
              <a:gd name="f103" fmla="val 2854593"/>
              <a:gd name="f104" fmla="val 531917"/>
              <a:gd name="f105" fmla="val 2854687"/>
              <a:gd name="f106" fmla="val 532126"/>
              <a:gd name="f107" fmla="val 2854781"/>
              <a:gd name="f108" fmla="val 532336"/>
              <a:gd name="f109" fmla="val 2914835"/>
              <a:gd name="f110" fmla="val 719911"/>
              <a:gd name="f111" fmla="val 2982387"/>
              <a:gd name="f112" fmla="val 1030651"/>
              <a:gd name="f113" fmla="val 2875068"/>
              <a:gd name="f114" fmla="val 1334999"/>
              <a:gd name="f115" fmla="val 2751965"/>
              <a:gd name="f116" fmla="val 1458417"/>
              <a:gd name="f117" fmla="val 2718119"/>
              <a:gd name="f118" fmla="val 1752479"/>
              <a:gd name="f119" fmla="val 2636178"/>
              <a:gd name="f120" fmla="val 1904762"/>
              <a:gd name="f121" fmla="val 2564924"/>
              <a:gd name="f122" fmla="val 2133185"/>
              <a:gd name="f123" fmla="val 2548001"/>
              <a:gd name="f124" fmla="val 2174319"/>
              <a:gd name="f125" fmla="val 2290597"/>
              <a:gd name="f126" fmla="val 2162941"/>
              <a:gd name="f127" fmla="val 2284362"/>
              <a:gd name="f128" fmla="val 2130560"/>
              <a:gd name="f129" fmla="val 2253189"/>
              <a:gd name="f130" fmla="val 1989654"/>
              <a:gd name="f131" fmla="val 2205984"/>
              <a:gd name="f132" fmla="val 1832997"/>
              <a:gd name="f133" fmla="val 2190842"/>
              <a:gd name="f134" fmla="val 1681589"/>
              <a:gd name="f135" fmla="val 1937891"/>
              <a:gd name="f136" fmla="val 1727975"/>
              <a:gd name="f137" fmla="val 1628829"/>
              <a:gd name="f138" fmla="val 1727099"/>
              <a:gd name="f139" fmla="val 1429318"/>
              <a:gd name="f140" fmla="val 1710471"/>
              <a:gd name="f141" fmla="val 1387456"/>
              <a:gd name="f142" fmla="val 1891634"/>
              <a:gd name="f143" fmla="val 1268107"/>
              <a:gd name="f144" fmla="val 2057044"/>
              <a:gd name="f145" fmla="val 1143413"/>
              <a:gd name="f146" fmla="val 943012"/>
              <a:gd name="f147" fmla="val 894916"/>
              <a:gd name="f148" fmla="val 2170818"/>
              <a:gd name="f149" fmla="val 902932"/>
              <a:gd name="f150" fmla="val 1825120"/>
              <a:gd name="f151" fmla="val 910948"/>
              <a:gd name="f152" fmla="val 1650083"/>
              <a:gd name="f153" fmla="val 600994"/>
              <a:gd name="f154" fmla="val 1508303"/>
              <a:gd name="f155" fmla="val -80369"/>
              <a:gd name="f156" fmla="val 1319263"/>
              <a:gd name="f157" fmla="val 7807"/>
              <a:gd name="f158" fmla="val 838786"/>
              <a:gd name="f159" fmla="val 13151"/>
              <a:gd name="f160" fmla="val 796777"/>
              <a:gd name="f161" fmla="val 184160"/>
              <a:gd name="f162" fmla="val 802028"/>
              <a:gd name="f163" fmla="val 275009"/>
              <a:gd name="f164" fmla="val 799402"/>
              <a:gd name="f165" fmla="val 369419"/>
              <a:gd name="f166" fmla="val 659373"/>
              <a:gd name="f167" fmla="val 418407"/>
              <a:gd name="f168" fmla="val 582356"/>
              <a:gd name="f169" fmla="val 555570"/>
              <a:gd name="f170" fmla="val 465957"/>
              <a:gd name="f171" fmla="val 547554"/>
              <a:gd name="f172" fmla="val 374062"/>
              <a:gd name="f173" fmla="val 496786"/>
              <a:gd name="f174" fmla="val 206026"/>
              <a:gd name="f175" fmla="val 531522"/>
              <a:gd name="f176" fmla="val 190273"/>
              <a:gd name="f177" fmla="val 764877"/>
              <a:gd name="f178" fmla="val 64246"/>
              <a:gd name="f179" fmla="val 803177"/>
              <a:gd name="f180" fmla="val 250661"/>
              <a:gd name="f181" fmla="val 924308"/>
              <a:gd name="f182" fmla="val 355683"/>
              <a:gd name="f183" fmla="val 1130053"/>
              <a:gd name="f184" fmla="val 143013"/>
              <a:gd name="f185" fmla="val 1554903"/>
              <a:gd name="f186" fmla="val 11735"/>
              <a:gd name="f187" fmla="*/ f0 1 3219104"/>
              <a:gd name="f188" fmla="*/ f1 1 2180445"/>
              <a:gd name="f189" fmla="val f2"/>
              <a:gd name="f190" fmla="val f3"/>
              <a:gd name="f191" fmla="val f4"/>
              <a:gd name="f192" fmla="+- f191 0 f189"/>
              <a:gd name="f193" fmla="+- f190 0 f189"/>
              <a:gd name="f194" fmla="*/ f193 1 3219104"/>
              <a:gd name="f195" fmla="*/ f192 1 2180445"/>
              <a:gd name="f196" fmla="*/ f189 1 f194"/>
              <a:gd name="f197" fmla="*/ f190 1 f194"/>
              <a:gd name="f198" fmla="*/ f189 1 f195"/>
              <a:gd name="f199" fmla="*/ f191 1 f195"/>
              <a:gd name="f200" fmla="*/ f196 f187 1"/>
              <a:gd name="f201" fmla="*/ f197 f187 1"/>
              <a:gd name="f202" fmla="*/ f199 f188 1"/>
              <a:gd name="f203" fmla="*/ f198 f18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00" t="f203" r="f201" b="f202"/>
            <a:pathLst>
              <a:path w="3219104" h="2180445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7" y="f12"/>
                  <a:pt x="f5" y="f12"/>
                </a:cubicBezTo>
                <a:cubicBezTo>
                  <a:pt x="f13" y="f12"/>
                  <a:pt x="f14" y="f11"/>
                  <a:pt x="f14" y="f10"/>
                </a:cubicBezTo>
                <a:cubicBezTo>
                  <a:pt x="f14" y="f9"/>
                  <a:pt x="f13" y="f6"/>
                  <a:pt x="f5" y="f6"/>
                </a:cubicBezTo>
                <a:close/>
                <a:moveTo>
                  <a:pt x="f15" y="f16"/>
                </a:moveTo>
                <a:cubicBezTo>
                  <a:pt x="f17" y="f16"/>
                  <a:pt x="f18" y="f19"/>
                  <a:pt x="f18" y="f20"/>
                </a:cubicBezTo>
                <a:cubicBezTo>
                  <a:pt x="f18" y="f21"/>
                  <a:pt x="f17" y="f22"/>
                  <a:pt x="f15" y="f22"/>
                </a:cubicBezTo>
                <a:cubicBezTo>
                  <a:pt x="f23" y="f22"/>
                  <a:pt x="f24" y="f21"/>
                  <a:pt x="f24" y="f20"/>
                </a:cubicBezTo>
                <a:cubicBezTo>
                  <a:pt x="f24" y="f19"/>
                  <a:pt x="f23" y="f16"/>
                  <a:pt x="f15" y="f16"/>
                </a:cubicBezTo>
                <a:close/>
                <a:moveTo>
                  <a:pt x="f25" y="f26"/>
                </a:moveTo>
                <a:cubicBezTo>
                  <a:pt x="f27" y="f28"/>
                  <a:pt x="f29" y="f30"/>
                  <a:pt x="f31" y="f32"/>
                </a:cubicBezTo>
                <a:lnTo>
                  <a:pt x="f33" y="f34"/>
                </a:lnTo>
                <a:cubicBezTo>
                  <a:pt x="f35" y="f36"/>
                  <a:pt x="f37" y="f38"/>
                  <a:pt x="f39" y="f40"/>
                </a:cubicBezTo>
                <a:lnTo>
                  <a:pt x="f41" y="f42"/>
                </a:lnTo>
                <a:cubicBezTo>
                  <a:pt x="f43" y="f44"/>
                  <a:pt x="f45" y="f46"/>
                  <a:pt x="f25" y="f26"/>
                </a:cubicBezTo>
                <a:close/>
                <a:moveTo>
                  <a:pt x="f47" y="f48"/>
                </a:moveTo>
                <a:cubicBezTo>
                  <a:pt x="f49" y="f50"/>
                  <a:pt x="f51" y="f52"/>
                  <a:pt x="f53" y="f54"/>
                </a:cubicBezTo>
                <a:lnTo>
                  <a:pt x="f55" y="f56"/>
                </a:lnTo>
                <a:cubicBezTo>
                  <a:pt x="f57" y="f58"/>
                  <a:pt x="f59" y="f60"/>
                  <a:pt x="f61" y="f62"/>
                </a:cubicBezTo>
                <a:cubicBezTo>
                  <a:pt x="f63" y="f64"/>
                  <a:pt x="f65" y="f66"/>
                  <a:pt x="f65" y="f67"/>
                </a:cubicBezTo>
                <a:cubicBezTo>
                  <a:pt x="f65" y="f68"/>
                  <a:pt x="f69" y="f70"/>
                  <a:pt x="f71" y="f72"/>
                </a:cubicBezTo>
                <a:cubicBezTo>
                  <a:pt x="f73" y="f74"/>
                  <a:pt x="f75" y="f76"/>
                  <a:pt x="f77" y="f78"/>
                </a:cubicBezTo>
                <a:cubicBezTo>
                  <a:pt x="f79" y="f80"/>
                  <a:pt x="f81" y="f82"/>
                  <a:pt x="f83" y="f84"/>
                </a:cubicBezTo>
                <a:cubicBezTo>
                  <a:pt x="f85" y="f86"/>
                  <a:pt x="f87" y="f88"/>
                  <a:pt x="f89" y="f90"/>
                </a:cubicBezTo>
                <a:cubicBezTo>
                  <a:pt x="f91" y="f92"/>
                  <a:pt x="f93" y="f94"/>
                  <a:pt x="f95" y="f96"/>
                </a:cubicBezTo>
                <a:cubicBezTo>
                  <a:pt x="f97" y="f98"/>
                  <a:pt x="f99" y="f100"/>
                  <a:pt x="f101" y="f102"/>
                </a:cubicBezTo>
                <a:cubicBezTo>
                  <a:pt x="f103" y="f104"/>
                  <a:pt x="f105" y="f106"/>
                  <a:pt x="f107" y="f108"/>
                </a:cubicBezTo>
                <a:lnTo>
                  <a:pt x="f109" y="f110"/>
                </a:lnTo>
                <a:cubicBezTo>
                  <a:pt x="f111" y="f112"/>
                  <a:pt x="f113" y="f114"/>
                  <a:pt x="f115" y="f116"/>
                </a:cubicBezTo>
                <a:cubicBezTo>
                  <a:pt x="f117" y="f118"/>
                  <a:pt x="f119" y="f120"/>
                  <a:pt x="f121" y="f122"/>
                </a:cubicBezTo>
                <a:cubicBezTo>
                  <a:pt x="f123" y="f124"/>
                  <a:pt x="f125" y="f126"/>
                  <a:pt x="f127" y="f128"/>
                </a:cubicBezTo>
                <a:cubicBezTo>
                  <a:pt x="f129" y="f130"/>
                  <a:pt x="f131" y="f132"/>
                  <a:pt x="f133" y="f134"/>
                </a:cubicBezTo>
                <a:cubicBezTo>
                  <a:pt x="f135" y="f136"/>
                  <a:pt x="f137" y="f138"/>
                  <a:pt x="f139" y="f140"/>
                </a:cubicBezTo>
                <a:cubicBezTo>
                  <a:pt x="f141" y="f142"/>
                  <a:pt x="f143" y="f144"/>
                  <a:pt x="f145" y="f4"/>
                </a:cubicBezTo>
                <a:lnTo>
                  <a:pt x="f146" y="f4"/>
                </a:lnTo>
                <a:cubicBezTo>
                  <a:pt x="f147" y="f148"/>
                  <a:pt x="f149" y="f150"/>
                  <a:pt x="f151" y="f152"/>
                </a:cubicBezTo>
                <a:cubicBezTo>
                  <a:pt x="f153" y="f154"/>
                  <a:pt x="f155" y="f156"/>
                  <a:pt x="f157" y="f158"/>
                </a:cubicBezTo>
                <a:cubicBezTo>
                  <a:pt x="f159" y="f160"/>
                  <a:pt x="f161" y="f162"/>
                  <a:pt x="f163" y="f164"/>
                </a:cubicBezTo>
                <a:cubicBezTo>
                  <a:pt x="f165" y="f166"/>
                  <a:pt x="f167" y="f168"/>
                  <a:pt x="f169" y="f170"/>
                </a:cubicBezTo>
                <a:cubicBezTo>
                  <a:pt x="f171" y="f172"/>
                  <a:pt x="f173" y="f174"/>
                  <a:pt x="f175" y="f176"/>
                </a:cubicBezTo>
                <a:cubicBezTo>
                  <a:pt x="f177" y="f178"/>
                  <a:pt x="f179" y="f180"/>
                  <a:pt x="f181" y="f182"/>
                </a:cubicBezTo>
                <a:cubicBezTo>
                  <a:pt x="f183" y="f184"/>
                  <a:pt x="f185" y="f186"/>
                  <a:pt x="f47" y="f48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tx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3" name="Freeform 55">
            <a:extLst>
              <a:ext uri="{FF2B5EF4-FFF2-40B4-BE49-F238E27FC236}">
                <a16:creationId xmlns:a16="http://schemas.microsoft.com/office/drawing/2014/main" id="{4437A8AC-5761-38E3-47F0-91B85EA6CA0C}"/>
              </a:ext>
            </a:extLst>
          </p:cNvPr>
          <p:cNvSpPr/>
          <p:nvPr/>
        </p:nvSpPr>
        <p:spPr>
          <a:xfrm>
            <a:off x="1971705" y="4161207"/>
            <a:ext cx="268284" cy="657389"/>
          </a:xfrm>
          <a:custGeom>
            <a:avLst/>
            <a:gdLst>
              <a:gd name="f0" fmla="val w"/>
              <a:gd name="f1" fmla="val h"/>
              <a:gd name="f2" fmla="val 0"/>
              <a:gd name="f3" fmla="val 1060423"/>
              <a:gd name="f4" fmla="val 2598393"/>
              <a:gd name="f5" fmla="val 511607"/>
              <a:gd name="f6" fmla="val 1989888"/>
              <a:gd name="f7" fmla="val 421916"/>
              <a:gd name="f8" fmla="val 2038892"/>
              <a:gd name="f9" fmla="val 392123"/>
              <a:gd name="f10" fmla="val 2248491"/>
              <a:gd name="f11" fmla="val 577615"/>
              <a:gd name="f12" fmla="val 2379095"/>
              <a:gd name="f13" fmla="val 531205"/>
              <a:gd name="f14" fmla="val 2257454"/>
              <a:gd name="f15" fmla="val 562054"/>
              <a:gd name="f16" fmla="val 2197447"/>
              <a:gd name="f17" fmla="val 592034"/>
              <a:gd name="f18" fmla="val 2136572"/>
              <a:gd name="f19" fmla="val 592534"/>
              <a:gd name="f20" fmla="val 2167519"/>
              <a:gd name="f21" fmla="val 560915"/>
              <a:gd name="f22" fmla="val 2234057"/>
              <a:gd name="f23" fmla="val 638675"/>
              <a:gd name="f24" fmla="val 2272816"/>
              <a:gd name="f25" fmla="val 602283"/>
              <a:gd name="f26" fmla="val 2156226"/>
              <a:gd name="f27" fmla="val 756001"/>
              <a:gd name="f28" fmla="val 2119500"/>
              <a:gd name="f29" fmla="val 594605"/>
              <a:gd name="f30" fmla="val 1990756"/>
              <a:gd name="f31" fmla="val 828052"/>
              <a:gd name="f32" fmla="val 2024484"/>
              <a:gd name="f33" fmla="val 759407"/>
              <a:gd name="f34" fmla="val 2143283"/>
              <a:gd name="f35" fmla="val 814896"/>
              <a:gd name="f36" fmla="val 2262952"/>
              <a:gd name="f37" fmla="val 774295"/>
              <a:gd name="f38" fmla="val 2270013"/>
              <a:gd name="f39" fmla="val 715464"/>
              <a:gd name="f40" fmla="val 2161619"/>
              <a:gd name="f41" fmla="val 728685"/>
              <a:gd name="f42" fmla="val 2212952"/>
              <a:gd name="f43" fmla="val 798068"/>
              <a:gd name="f44" fmla="val 2415798"/>
              <a:gd name="f45" fmla="val 590532"/>
              <a:gd name="f46" fmla="val 2421590"/>
              <a:gd name="f47" fmla="val 656442"/>
              <a:gd name="f48" fmla="val 451592"/>
              <a:gd name="f49" fmla="val 2586815"/>
              <a:gd name="f50" fmla="val 511509"/>
              <a:gd name="f51" fmla="val 2396411"/>
              <a:gd name="f52" fmla="val 415171"/>
              <a:gd name="f53" fmla="val 2350110"/>
              <a:gd name="f54" fmla="val 389023"/>
              <a:gd name="f55" fmla="val 2345435"/>
              <a:gd name="f56" fmla="val 357666"/>
              <a:gd name="f57" fmla="val 2366802"/>
              <a:gd name="f58" fmla="val 415723"/>
              <a:gd name="f59" fmla="val 2461957"/>
              <a:gd name="f60" fmla="val 77590"/>
              <a:gd name="f61" fmla="val 2209980"/>
              <a:gd name="f62" fmla="val 314998"/>
              <a:gd name="f63" fmla="val 2004011"/>
              <a:gd name="f64" fmla="val 344786"/>
              <a:gd name="f65" fmla="val 1884983"/>
              <a:gd name="f66" fmla="val 722598"/>
              <a:gd name="f67" fmla="val 716460"/>
              <a:gd name="f68" fmla="val 1906965"/>
              <a:gd name="f69" fmla="val 711917"/>
              <a:gd name="f70" fmla="val 1928321"/>
              <a:gd name="f71" fmla="val 707988"/>
              <a:gd name="f72" fmla="val 1948728"/>
              <a:gd name="f73" fmla="val 357819"/>
              <a:gd name="f74" fmla="val 1948059"/>
              <a:gd name="f75" fmla="val 530212"/>
              <a:gd name="f76" fmla="val 651224"/>
              <a:gd name="f77" fmla="val 585486"/>
              <a:gd name="f78" fmla="val 630294"/>
              <a:gd name="f79" fmla="val 696033"/>
              <a:gd name="f80" fmla="val 751307"/>
              <a:gd name="f81" fmla="val 806581"/>
              <a:gd name="f82" fmla="val 851389"/>
              <a:gd name="f83" fmla="val 474938"/>
              <a:gd name="f84" fmla="val 430129"/>
              <a:gd name="f85" fmla="val 551141"/>
              <a:gd name="f86" fmla="val 419664"/>
              <a:gd name="f87" fmla="val 330046"/>
              <a:gd name="f88" fmla="val 640759"/>
              <a:gd name="f89" fmla="val 861855"/>
              <a:gd name="f90" fmla="val 951472"/>
              <a:gd name="f91" fmla="val 640760"/>
              <a:gd name="f92" fmla="val 730377"/>
              <a:gd name="f93" fmla="val 286245"/>
              <a:gd name="f94" fmla="val 353827"/>
              <a:gd name="f95" fmla="val 438132"/>
              <a:gd name="f96" fmla="val 439406"/>
              <a:gd name="f97" fmla="val 623290"/>
              <a:gd name="f98" fmla="val 440561"/>
              <a:gd name="f99" fmla="val 776100"/>
              <a:gd name="f100" fmla="val 356932"/>
              <a:gd name="f101" fmla="val 941305"/>
              <a:gd name="f102" fmla="val 720175"/>
              <a:gd name="f103" fmla="val 898096"/>
              <a:gd name="f104" fmla="val 1115325"/>
              <a:gd name="f105" fmla="val 825241"/>
              <a:gd name="f106" fmla="val 1447764"/>
              <a:gd name="f107" fmla="val 1673413"/>
              <a:gd name="f108" fmla="val 1021935"/>
              <a:gd name="f109" fmla="val 1978110"/>
              <a:gd name="f110" fmla="val 745125"/>
              <a:gd name="f111" fmla="val 1786699"/>
              <a:gd name="f112" fmla="val 734250"/>
              <a:gd name="f113" fmla="val 1834148"/>
              <a:gd name="f114" fmla="val 332991"/>
              <a:gd name="f115" fmla="val 330005"/>
              <a:gd name="f116" fmla="val 1820736"/>
              <a:gd name="f117" fmla="val 326662"/>
              <a:gd name="f118" fmla="val 1807037"/>
              <a:gd name="f119" fmla="val 323192"/>
              <a:gd name="f120" fmla="val 1793020"/>
              <a:gd name="f121" fmla="val 38489"/>
              <a:gd name="f122" fmla="val 1685191"/>
              <a:gd name="f123" fmla="val 237343"/>
              <a:gd name="f124" fmla="val 1457469"/>
              <a:gd name="f125" fmla="val 238009"/>
              <a:gd name="f126" fmla="val 1459571"/>
              <a:gd name="f127" fmla="val 242012"/>
              <a:gd name="f128" fmla="val 1446515"/>
              <a:gd name="f129" fmla="val 171205"/>
              <a:gd name="f130" fmla="val 1115067"/>
              <a:gd name="f131" fmla="val 127758"/>
              <a:gd name="f132" fmla="val 714059"/>
              <a:gd name="f133" fmla="val 527942"/>
              <a:gd name="f134" fmla="val 622760"/>
              <a:gd name="f135" fmla="val 95693"/>
              <a:gd name="f136" fmla="val 695048"/>
              <a:gd name="f137" fmla="val 196745"/>
              <a:gd name="f138" fmla="val 748164"/>
              <a:gd name="f139" fmla="val 301374"/>
              <a:gd name="f140" fmla="val 612692"/>
              <a:gd name="f141" fmla="val 376844"/>
              <a:gd name="f142" fmla="val 447588"/>
              <a:gd name="f143" fmla="val 375495"/>
              <a:gd name="f144" fmla="val 312997"/>
              <a:gd name="f145" fmla="val 298024"/>
              <a:gd name="f146" fmla="val 364591"/>
              <a:gd name="f147" fmla="val 193505"/>
              <a:gd name="f148" fmla="val 435080"/>
              <a:gd name="f149" fmla="val 93397"/>
              <a:gd name="f150" fmla="*/ f0 1 1060423"/>
              <a:gd name="f151" fmla="*/ f1 1 2598393"/>
              <a:gd name="f152" fmla="val f2"/>
              <a:gd name="f153" fmla="val f3"/>
              <a:gd name="f154" fmla="val f4"/>
              <a:gd name="f155" fmla="+- f154 0 f152"/>
              <a:gd name="f156" fmla="+- f153 0 f152"/>
              <a:gd name="f157" fmla="*/ f156 1 1060423"/>
              <a:gd name="f158" fmla="*/ f155 1 2598393"/>
              <a:gd name="f159" fmla="*/ f152 1 f157"/>
              <a:gd name="f160" fmla="*/ f153 1 f157"/>
              <a:gd name="f161" fmla="*/ f152 1 f158"/>
              <a:gd name="f162" fmla="*/ f154 1 f158"/>
              <a:gd name="f163" fmla="*/ f159 f150 1"/>
              <a:gd name="f164" fmla="*/ f160 f150 1"/>
              <a:gd name="f165" fmla="*/ f162 f151 1"/>
              <a:gd name="f166" fmla="*/ f161 f15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3" t="f166" r="f164" b="f165"/>
            <a:pathLst>
              <a:path w="1060423" h="2598393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23" y="f24"/>
                </a:cubicBezTo>
                <a:cubicBezTo>
                  <a:pt x="f25" y="f26"/>
                  <a:pt x="f27" y="f28"/>
                  <a:pt x="f29" y="f30"/>
                </a:cubicBezTo>
                <a:cubicBezTo>
                  <a:pt x="f31" y="f32"/>
                  <a:pt x="f33" y="f34"/>
                  <a:pt x="f35" y="f36"/>
                </a:cubicBezTo>
                <a:cubicBezTo>
                  <a:pt x="f37" y="f38"/>
                  <a:pt x="f39" y="f40"/>
                  <a:pt x="f41" y="f42"/>
                </a:cubicBezTo>
                <a:cubicBezTo>
                  <a:pt x="f43" y="f44"/>
                  <a:pt x="f45" y="f46"/>
                  <a:pt x="f47" y="f4"/>
                </a:cubicBezTo>
                <a:cubicBezTo>
                  <a:pt x="f48" y="f49"/>
                  <a:pt x="f50" y="f51"/>
                  <a:pt x="f52" y="f53"/>
                </a:cubicBezTo>
                <a:cubicBezTo>
                  <a:pt x="f54" y="f55"/>
                  <a:pt x="f56" y="f57"/>
                  <a:pt x="f58" y="f59"/>
                </a:cubicBezTo>
                <a:cubicBezTo>
                  <a:pt x="f60" y="f61"/>
                  <a:pt x="f62" y="f63"/>
                  <a:pt x="f5" y="f6"/>
                </a:cubicBezTo>
                <a:close/>
                <a:moveTo>
                  <a:pt x="f64" y="f65"/>
                </a:moveTo>
                <a:lnTo>
                  <a:pt x="f66" y="f65"/>
                </a:lnTo>
                <a:cubicBezTo>
                  <a:pt x="f67" y="f68"/>
                  <a:pt x="f69" y="f70"/>
                  <a:pt x="f71" y="f72"/>
                </a:cubicBezTo>
                <a:lnTo>
                  <a:pt x="f73" y="f74"/>
                </a:lnTo>
                <a:close/>
                <a:moveTo>
                  <a:pt x="f75" y="f76"/>
                </a:moveTo>
                <a:cubicBezTo>
                  <a:pt x="f77" y="f76"/>
                  <a:pt x="f78" y="f79"/>
                  <a:pt x="f78" y="f80"/>
                </a:cubicBezTo>
                <a:cubicBezTo>
                  <a:pt x="f78" y="f81"/>
                  <a:pt x="f77" y="f82"/>
                  <a:pt x="f75" y="f82"/>
                </a:cubicBezTo>
                <a:cubicBezTo>
                  <a:pt x="f83" y="f82"/>
                  <a:pt x="f84" y="f81"/>
                  <a:pt x="f84" y="f80"/>
                </a:cubicBezTo>
                <a:cubicBezTo>
                  <a:pt x="f84" y="f79"/>
                  <a:pt x="f83" y="f76"/>
                  <a:pt x="f75" y="f76"/>
                </a:cubicBezTo>
                <a:close/>
                <a:moveTo>
                  <a:pt x="f75" y="f85"/>
                </a:moveTo>
                <a:cubicBezTo>
                  <a:pt x="f86" y="f85"/>
                  <a:pt x="f87" y="f88"/>
                  <a:pt x="f87" y="f80"/>
                </a:cubicBezTo>
                <a:cubicBezTo>
                  <a:pt x="f87" y="f89"/>
                  <a:pt x="f86" y="f90"/>
                  <a:pt x="f75" y="f90"/>
                </a:cubicBezTo>
                <a:cubicBezTo>
                  <a:pt x="f91" y="f90"/>
                  <a:pt x="f92" y="f89"/>
                  <a:pt x="f92" y="f80"/>
                </a:cubicBezTo>
                <a:cubicBezTo>
                  <a:pt x="f92" y="f88"/>
                  <a:pt x="f91" y="f85"/>
                  <a:pt x="f75" y="f85"/>
                </a:cubicBezTo>
                <a:close/>
                <a:moveTo>
                  <a:pt x="f93" y="f94"/>
                </a:moveTo>
                <a:cubicBezTo>
                  <a:pt x="f95" y="f96"/>
                  <a:pt x="f97" y="f98"/>
                  <a:pt x="f99" y="f100"/>
                </a:cubicBezTo>
                <a:cubicBezTo>
                  <a:pt x="f101" y="f102"/>
                  <a:pt x="f103" y="f104"/>
                  <a:pt x="f105" y="f106"/>
                </a:cubicBezTo>
                <a:lnTo>
                  <a:pt x="f3" y="f107"/>
                </a:lnTo>
                <a:lnTo>
                  <a:pt x="f108" y="f109"/>
                </a:lnTo>
                <a:lnTo>
                  <a:pt x="f110" y="f111"/>
                </a:lnTo>
                <a:lnTo>
                  <a:pt x="f112" y="f113"/>
                </a:lnTo>
                <a:lnTo>
                  <a:pt x="f114" y="f113"/>
                </a:lnTo>
                <a:cubicBezTo>
                  <a:pt x="f115" y="f116"/>
                  <a:pt x="f117" y="f118"/>
                  <a:pt x="f119" y="f120"/>
                </a:cubicBezTo>
                <a:lnTo>
                  <a:pt x="f121" y="f6"/>
                </a:lnTo>
                <a:lnTo>
                  <a:pt x="f2" y="f122"/>
                </a:lnTo>
                <a:lnTo>
                  <a:pt x="f123" y="f124"/>
                </a:lnTo>
                <a:lnTo>
                  <a:pt x="f125" y="f126"/>
                </a:lnTo>
                <a:lnTo>
                  <a:pt x="f127" y="f128"/>
                </a:lnTo>
                <a:cubicBezTo>
                  <a:pt x="f129" y="f130"/>
                  <a:pt x="f131" y="f132"/>
                  <a:pt x="f93" y="f94"/>
                </a:cubicBezTo>
                <a:close/>
                <a:moveTo>
                  <a:pt x="f133" y="f2"/>
                </a:moveTo>
                <a:cubicBezTo>
                  <a:pt x="f134" y="f135"/>
                  <a:pt x="f136" y="f137"/>
                  <a:pt x="f138" y="f139"/>
                </a:cubicBezTo>
                <a:cubicBezTo>
                  <a:pt x="f140" y="f141"/>
                  <a:pt x="f142" y="f143"/>
                  <a:pt x="f144" y="f145"/>
                </a:cubicBezTo>
                <a:cubicBezTo>
                  <a:pt x="f146" y="f147"/>
                  <a:pt x="f148" y="f149"/>
                  <a:pt x="f133" y="f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tx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4" name="Round Same Side Corner Rectangle 36">
            <a:extLst>
              <a:ext uri="{FF2B5EF4-FFF2-40B4-BE49-F238E27FC236}">
                <a16:creationId xmlns:a16="http://schemas.microsoft.com/office/drawing/2014/main" id="{18A72741-EF0E-0215-991A-F31891842AC9}"/>
              </a:ext>
            </a:extLst>
          </p:cNvPr>
          <p:cNvSpPr/>
          <p:nvPr/>
        </p:nvSpPr>
        <p:spPr>
          <a:xfrm>
            <a:off x="5503257" y="4333709"/>
            <a:ext cx="491581" cy="388647"/>
          </a:xfrm>
          <a:custGeom>
            <a:avLst/>
            <a:gdLst>
              <a:gd name="f0" fmla="val w"/>
              <a:gd name="f1" fmla="val h"/>
              <a:gd name="f2" fmla="val 0"/>
              <a:gd name="f3" fmla="val 3219104"/>
              <a:gd name="f4" fmla="val 2545072"/>
              <a:gd name="f5" fmla="val 2779672"/>
              <a:gd name="f6" fmla="val 457200"/>
              <a:gd name="f7" fmla="val 2975888"/>
              <a:gd name="f8" fmla="val 3110212"/>
              <a:gd name="f9" fmla="val 566092"/>
              <a:gd name="f10" fmla="val 700416"/>
              <a:gd name="f11" fmla="val 2301856"/>
              <a:gd name="f12" fmla="val 2436180"/>
              <a:gd name="f13" fmla="val 243216"/>
              <a:gd name="f14" fmla="val 439432"/>
              <a:gd name="f15" fmla="val 108892"/>
              <a:gd name="f16" fmla="val 1428476"/>
              <a:gd name="f17" fmla="val 174246"/>
              <a:gd name="f18" fmla="val 1372210"/>
              <a:gd name="f19" fmla="val 1326598"/>
              <a:gd name="f20" fmla="val 219858"/>
              <a:gd name="f21" fmla="val 276124"/>
              <a:gd name="f22" fmla="val 1892506"/>
              <a:gd name="f23" fmla="val 1846894"/>
              <a:gd name="f24" fmla="val 1790628"/>
              <a:gd name="f25" fmla="val 1285704"/>
              <a:gd name="f26" fmla="val 1933400"/>
              <a:gd name="f27" fmla="val 2007048"/>
              <a:gd name="f28" fmla="val 2066752"/>
              <a:gd name="f29" fmla="val 59704"/>
              <a:gd name="f30" fmla="val 133352"/>
              <a:gd name="f31" fmla="val 2599672"/>
              <a:gd name="f32" fmla="val 619432"/>
              <a:gd name="f33" fmla="val 1152352"/>
              <a:gd name="f34" fmla="val 1212056"/>
              <a:gd name="f35" fmla="*/ f0 1 3219104"/>
              <a:gd name="f36" fmla="*/ f1 1 2545072"/>
              <a:gd name="f37" fmla="val f2"/>
              <a:gd name="f38" fmla="val f3"/>
              <a:gd name="f39" fmla="val f4"/>
              <a:gd name="f40" fmla="+- f39 0 f37"/>
              <a:gd name="f41" fmla="+- f38 0 f37"/>
              <a:gd name="f42" fmla="*/ f41 1 3219104"/>
              <a:gd name="f43" fmla="*/ f40 1 2545072"/>
              <a:gd name="f44" fmla="*/ f37 1 f42"/>
              <a:gd name="f45" fmla="*/ f38 1 f42"/>
              <a:gd name="f46" fmla="*/ f37 1 f43"/>
              <a:gd name="f47" fmla="*/ f39 1 f43"/>
              <a:gd name="f48" fmla="*/ f44 f35 1"/>
              <a:gd name="f49" fmla="*/ f45 f35 1"/>
              <a:gd name="f50" fmla="*/ f47 f36 1"/>
              <a:gd name="f51" fmla="*/ f46 f3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8" t="f51" r="f49" b="f50"/>
            <a:pathLst>
              <a:path w="3219104" h="2545072">
                <a:moveTo>
                  <a:pt x="f5" y="f6"/>
                </a:moveTo>
                <a:lnTo>
                  <a:pt x="f7" y="f6"/>
                </a:lnTo>
                <a:cubicBezTo>
                  <a:pt x="f8" y="f6"/>
                  <a:pt x="f3" y="f9"/>
                  <a:pt x="f3" y="f10"/>
                </a:cubicBezTo>
                <a:lnTo>
                  <a:pt x="f3" y="f11"/>
                </a:lnTo>
                <a:cubicBezTo>
                  <a:pt x="f3" y="f12"/>
                  <a:pt x="f8" y="f4"/>
                  <a:pt x="f7" y="f4"/>
                </a:cubicBezTo>
                <a:lnTo>
                  <a:pt x="f5" y="f4"/>
                </a:lnTo>
                <a:close/>
                <a:moveTo>
                  <a:pt x="f13" y="f6"/>
                </a:moveTo>
                <a:lnTo>
                  <a:pt x="f14" y="f6"/>
                </a:lnTo>
                <a:lnTo>
                  <a:pt x="f14" y="f4"/>
                </a:lnTo>
                <a:lnTo>
                  <a:pt x="f13" y="f4"/>
                </a:lnTo>
                <a:cubicBezTo>
                  <a:pt x="f15" y="f4"/>
                  <a:pt x="f2" y="f12"/>
                  <a:pt x="f2" y="f11"/>
                </a:cubicBezTo>
                <a:lnTo>
                  <a:pt x="f2" y="f10"/>
                </a:lnTo>
                <a:cubicBezTo>
                  <a:pt x="f2" y="f9"/>
                  <a:pt x="f15" y="f6"/>
                  <a:pt x="f13" y="f6"/>
                </a:cubicBezTo>
                <a:close/>
                <a:moveTo>
                  <a:pt x="f16" y="f17"/>
                </a:moveTo>
                <a:cubicBezTo>
                  <a:pt x="f18" y="f17"/>
                  <a:pt x="f19" y="f20"/>
                  <a:pt x="f19" y="f21"/>
                </a:cubicBezTo>
                <a:lnTo>
                  <a:pt x="f19" y="f6"/>
                </a:lnTo>
                <a:lnTo>
                  <a:pt x="f22" y="f6"/>
                </a:lnTo>
                <a:lnTo>
                  <a:pt x="f22" y="f21"/>
                </a:lnTo>
                <a:cubicBezTo>
                  <a:pt x="f22" y="f20"/>
                  <a:pt x="f23" y="f17"/>
                  <a:pt x="f24" y="f17"/>
                </a:cubicBezTo>
                <a:close/>
                <a:moveTo>
                  <a:pt x="f25" y="f2"/>
                </a:moveTo>
                <a:lnTo>
                  <a:pt x="f26" y="f2"/>
                </a:lnTo>
                <a:cubicBezTo>
                  <a:pt x="f27" y="f2"/>
                  <a:pt x="f28" y="f29"/>
                  <a:pt x="f28" y="f30"/>
                </a:cubicBezTo>
                <a:lnTo>
                  <a:pt x="f28" y="f6"/>
                </a:lnTo>
                <a:lnTo>
                  <a:pt x="f31" y="f6"/>
                </a:lnTo>
                <a:lnTo>
                  <a:pt x="f31" y="f4"/>
                </a:lnTo>
                <a:lnTo>
                  <a:pt x="f32" y="f4"/>
                </a:lnTo>
                <a:lnTo>
                  <a:pt x="f32" y="f6"/>
                </a:lnTo>
                <a:lnTo>
                  <a:pt x="f33" y="f6"/>
                </a:lnTo>
                <a:lnTo>
                  <a:pt x="f33" y="f30"/>
                </a:lnTo>
                <a:cubicBezTo>
                  <a:pt x="f33" y="f29"/>
                  <a:pt x="f34" y="f2"/>
                  <a:pt x="f25" y="f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tx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5" name="Oval 21">
            <a:extLst>
              <a:ext uri="{FF2B5EF4-FFF2-40B4-BE49-F238E27FC236}">
                <a16:creationId xmlns:a16="http://schemas.microsoft.com/office/drawing/2014/main" id="{044E040A-F6E1-3026-ECDE-4203274DFC50}"/>
              </a:ext>
            </a:extLst>
          </p:cNvPr>
          <p:cNvSpPr/>
          <p:nvPr/>
        </p:nvSpPr>
        <p:spPr>
          <a:xfrm>
            <a:off x="3107162" y="4314278"/>
            <a:ext cx="404704" cy="408087"/>
          </a:xfrm>
          <a:custGeom>
            <a:avLst/>
            <a:gdLst>
              <a:gd name="f0" fmla="val w"/>
              <a:gd name="f1" fmla="val h"/>
              <a:gd name="f2" fmla="val 0"/>
              <a:gd name="f3" fmla="val 1652142"/>
              <a:gd name="f4" fmla="val 1665940"/>
              <a:gd name="f5" fmla="val 898689"/>
              <a:gd name="f6" fmla="val 548008"/>
              <a:gd name="f7" fmla="val 737950"/>
              <a:gd name="f8" fmla="val 504938"/>
              <a:gd name="f9" fmla="val 572731"/>
              <a:gd name="f10" fmla="val 600328"/>
              <a:gd name="f11" fmla="val 529661"/>
              <a:gd name="f12" fmla="val 761066"/>
              <a:gd name="f13" fmla="val 486591"/>
              <a:gd name="f14" fmla="val 921805"/>
              <a:gd name="f15" fmla="val 581980"/>
              <a:gd name="f16" fmla="val 1087025"/>
              <a:gd name="f17" fmla="val 742719"/>
              <a:gd name="f18" fmla="val 1130094"/>
              <a:gd name="f19" fmla="val 903458"/>
              <a:gd name="f20" fmla="val 1173164"/>
              <a:gd name="f21" fmla="val 1068677"/>
              <a:gd name="f22" fmla="val 1077775"/>
              <a:gd name="f23" fmla="val 1111747"/>
              <a:gd name="f24" fmla="val 917036"/>
              <a:gd name="f25" fmla="val 1154817"/>
              <a:gd name="f26" fmla="val 756297"/>
              <a:gd name="f27" fmla="val 1059428"/>
              <a:gd name="f28" fmla="val 591077"/>
              <a:gd name="f29" fmla="val 952303"/>
              <a:gd name="f30" fmla="val 347916"/>
              <a:gd name="f31" fmla="val 1223549"/>
              <a:gd name="f32" fmla="val 420596"/>
              <a:gd name="f33" fmla="val 1384519"/>
              <a:gd name="f34" fmla="val 699404"/>
              <a:gd name="f35" fmla="val 1311839"/>
              <a:gd name="f36" fmla="val 970650"/>
              <a:gd name="f37" fmla="val 1239159"/>
              <a:gd name="f38" fmla="val 1241896"/>
              <a:gd name="f39" fmla="val 960351"/>
              <a:gd name="f40" fmla="val 1402866"/>
              <a:gd name="f41" fmla="val 689105"/>
              <a:gd name="f42" fmla="val 1330186"/>
              <a:gd name="f43" fmla="val 417859"/>
              <a:gd name="f44" fmla="val 1257506"/>
              <a:gd name="f45" fmla="val 256889"/>
              <a:gd name="f46" fmla="val 978698"/>
              <a:gd name="f47" fmla="val 329569"/>
              <a:gd name="f48" fmla="val 707451"/>
              <a:gd name="f49" fmla="val 402249"/>
              <a:gd name="f50" fmla="val 436205"/>
              <a:gd name="f51" fmla="val 681057"/>
              <a:gd name="f52" fmla="val 275235"/>
              <a:gd name="f53" fmla="val 971799"/>
              <a:gd name="f54" fmla="val 275155"/>
              <a:gd name="f55" fmla="val 660368"/>
              <a:gd name="f56" fmla="val 191707"/>
              <a:gd name="f57" fmla="val 340256"/>
              <a:gd name="f58" fmla="val 376524"/>
              <a:gd name="f59" fmla="val 256808"/>
              <a:gd name="f60" fmla="val 687955"/>
              <a:gd name="f61" fmla="val 173361"/>
              <a:gd name="f62" fmla="val 999387"/>
              <a:gd name="f63" fmla="val 358178"/>
              <a:gd name="f64" fmla="val 1319499"/>
              <a:gd name="f65" fmla="val 669609"/>
              <a:gd name="f66" fmla="val 1402947"/>
              <a:gd name="f67" fmla="val 981040"/>
              <a:gd name="f68" fmla="val 1486395"/>
              <a:gd name="f69" fmla="val 1301152"/>
              <a:gd name="f70" fmla="val 1301577"/>
              <a:gd name="f71" fmla="val 1384600"/>
              <a:gd name="f72" fmla="val 990146"/>
              <a:gd name="f73" fmla="val 1468047"/>
              <a:gd name="f74" fmla="val 678715"/>
              <a:gd name="f75" fmla="val 1283230"/>
              <a:gd name="f76" fmla="val 358603"/>
              <a:gd name="f77" fmla="val 394531"/>
              <a:gd name="f78" fmla="val 1649662"/>
              <a:gd name="f79" fmla="val 403784"/>
              <a:gd name="f80" fmla="val 1647140"/>
              <a:gd name="f81" fmla="val 399895"/>
              <a:gd name="f82" fmla="val 1158157"/>
              <a:gd name="f83" fmla="val 65026"/>
              <a:gd name="f84" fmla="val 1154679"/>
              <a:gd name="f85" fmla="val 271718"/>
              <a:gd name="f86" fmla="val 1148331"/>
              <a:gd name="f87" fmla="val 270017"/>
              <a:gd name="f88" fmla="val 1200055"/>
              <a:gd name="f89" fmla="val 299127"/>
              <a:gd name="f90" fmla="val 1246804"/>
              <a:gd name="f91" fmla="val 334821"/>
              <a:gd name="f92" fmla="val 1286346"/>
              <a:gd name="f93" fmla="val 377149"/>
              <a:gd name="f94" fmla="val 1470353"/>
              <a:gd name="f95" fmla="val 331395"/>
              <a:gd name="f96" fmla="val 1588305"/>
              <a:gd name="f97" fmla="val 553229"/>
              <a:gd name="f98" fmla="val 1457194"/>
              <a:gd name="f99" fmla="val 671432"/>
              <a:gd name="f100" fmla="val 1473630"/>
              <a:gd name="f101" fmla="val 731297"/>
              <a:gd name="f102" fmla="val 1481376"/>
              <a:gd name="f103" fmla="val 793983"/>
              <a:gd name="f104" fmla="val 1478595"/>
              <a:gd name="f105" fmla="val 857704"/>
              <a:gd name="f106" fmla="val 1642362"/>
              <a:gd name="f107" fmla="val 948616"/>
              <a:gd name="f108" fmla="val 1577335"/>
              <a:gd name="f109" fmla="val 1191298"/>
              <a:gd name="f110" fmla="val 1378614"/>
              <a:gd name="f111" fmla="val 1187955"/>
              <a:gd name="f112" fmla="val 1353489"/>
              <a:gd name="f113" fmla="val 1229936"/>
              <a:gd name="f114" fmla="val 1323048"/>
              <a:gd name="f115" fmla="val 1267799"/>
              <a:gd name="f116" fmla="val 1288939"/>
              <a:gd name="f117" fmla="val 1301599"/>
              <a:gd name="f118" fmla="val 1354201"/>
              <a:gd name="f119" fmla="val 1471932"/>
              <a:gd name="f120" fmla="val 1148396"/>
              <a:gd name="f121" fmla="val 1616039"/>
              <a:gd name="f122" fmla="val 992294"/>
              <a:gd name="f123" fmla="val 1480516"/>
              <a:gd name="f124" fmla="val 1011291"/>
              <a:gd name="f125" fmla="val 1467215"/>
              <a:gd name="f126" fmla="val 951500"/>
              <a:gd name="f127" fmla="val 1486565"/>
              <a:gd name="f128" fmla="val 888271"/>
              <a:gd name="f129" fmla="val 1495869"/>
              <a:gd name="f130" fmla="val 823805"/>
              <a:gd name="f131" fmla="val 1495510"/>
              <a:gd name="f132" fmla="val 729193"/>
              <a:gd name="f133" fmla="val 486511"/>
              <a:gd name="f134" fmla="val 1600914"/>
              <a:gd name="f135" fmla="val 489790"/>
              <a:gd name="f136" fmla="val 1406012"/>
              <a:gd name="f137" fmla="val 438364"/>
              <a:gd name="f138" fmla="val 1376702"/>
              <a:gd name="f139" fmla="val 391917"/>
              <a:gd name="f140" fmla="val 1340859"/>
              <a:gd name="f141" fmla="val 352658"/>
              <a:gd name="f142" fmla="val 1298452"/>
              <a:gd name="f143" fmla="val 355803"/>
              <a:gd name="f144" fmla="val 1305197"/>
              <a:gd name="f145" fmla="val 152856"/>
              <a:gd name="f146" fmla="val 1344512"/>
              <a:gd name="f147" fmla="val 46675"/>
              <a:gd name="f148" fmla="val 1116809"/>
              <a:gd name="f149" fmla="val 183929"/>
              <a:gd name="f150" fmla="val 1005520"/>
              <a:gd name="f151" fmla="val 169279"/>
              <a:gd name="f152" fmla="val 951824"/>
              <a:gd name="f153" fmla="val 161626"/>
              <a:gd name="f154" fmla="val 895865"/>
              <a:gd name="f155" fmla="val 161615"/>
              <a:gd name="f156" fmla="val 838915"/>
              <a:gd name="f157" fmla="val 749197"/>
              <a:gd name="f158" fmla="val 506515"/>
              <a:gd name="f159" fmla="val 250227"/>
              <a:gd name="f160" fmla="val 509630"/>
              <a:gd name="f161" fmla="val 275353"/>
              <a:gd name="f162" fmla="val 465291"/>
              <a:gd name="f163" fmla="val 305693"/>
              <a:gd name="f164" fmla="val 424864"/>
              <a:gd name="f165" fmla="val 340015"/>
              <a:gd name="f166" fmla="val 388679"/>
              <a:gd name="f167" fmla="val 277984"/>
              <a:gd name="f168" fmla="val 197357"/>
              <a:gd name="f169" fmla="val 491050"/>
              <a:gd name="f170" fmla="val 64219"/>
              <a:gd name="f171" fmla="val 639843"/>
              <a:gd name="f172" fmla="val 207726"/>
              <a:gd name="f173" fmla="val 638348"/>
              <a:gd name="f174" fmla="val 208660"/>
              <a:gd name="f175" fmla="val 696840"/>
              <a:gd name="f176" fmla="val 190256"/>
              <a:gd name="f177" fmla="val 758594"/>
              <a:gd name="f178" fmla="val 181748"/>
              <a:gd name="f179" fmla="val 821488"/>
              <a:gd name="f180" fmla="val 182440"/>
              <a:gd name="f181" fmla="val 815140"/>
              <a:gd name="f182" fmla="val 180739"/>
              <a:gd name="f183" fmla="val 915476"/>
              <a:gd name="f184" fmla="*/ f0 1 1652142"/>
              <a:gd name="f185" fmla="*/ f1 1 1665940"/>
              <a:gd name="f186" fmla="val f2"/>
              <a:gd name="f187" fmla="val f3"/>
              <a:gd name="f188" fmla="val f4"/>
              <a:gd name="f189" fmla="+- f188 0 f186"/>
              <a:gd name="f190" fmla="+- f187 0 f186"/>
              <a:gd name="f191" fmla="*/ f190 1 1652142"/>
              <a:gd name="f192" fmla="*/ f189 1 1665940"/>
              <a:gd name="f193" fmla="*/ f186 1 f191"/>
              <a:gd name="f194" fmla="*/ f187 1 f191"/>
              <a:gd name="f195" fmla="*/ f186 1 f192"/>
              <a:gd name="f196" fmla="*/ f188 1 f192"/>
              <a:gd name="f197" fmla="*/ f193 f184 1"/>
              <a:gd name="f198" fmla="*/ f194 f184 1"/>
              <a:gd name="f199" fmla="*/ f196 f185 1"/>
              <a:gd name="f200" fmla="*/ f195 f18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7" t="f200" r="f198" b="f199"/>
            <a:pathLst>
              <a:path w="1652142" h="1665940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23" y="f24"/>
                </a:cubicBezTo>
                <a:cubicBezTo>
                  <a:pt x="f25" y="f26"/>
                  <a:pt x="f27" y="f28"/>
                  <a:pt x="f5" y="f6"/>
                </a:cubicBezTo>
                <a:close/>
                <a:moveTo>
                  <a:pt x="f29" y="f30"/>
                </a:moveTo>
                <a:cubicBezTo>
                  <a:pt x="f31" y="f32"/>
                  <a:pt x="f33" y="f34"/>
                  <a:pt x="f35" y="f36"/>
                </a:cubicBezTo>
                <a:cubicBezTo>
                  <a:pt x="f37" y="f38"/>
                  <a:pt x="f39" y="f40"/>
                  <a:pt x="f41" y="f42"/>
                </a:cubicBezTo>
                <a:cubicBezTo>
                  <a:pt x="f43" y="f44"/>
                  <a:pt x="f45" y="f46"/>
                  <a:pt x="f47" y="f48"/>
                </a:cubicBezTo>
                <a:cubicBezTo>
                  <a:pt x="f49" y="f50"/>
                  <a:pt x="f51" y="f52"/>
                  <a:pt x="f29" y="f30"/>
                </a:cubicBezTo>
                <a:close/>
                <a:moveTo>
                  <a:pt x="f53" y="f54"/>
                </a:moveTo>
                <a:cubicBezTo>
                  <a:pt x="f55" y="f56"/>
                  <a:pt x="f57" y="f58"/>
                  <a:pt x="f59" y="f60"/>
                </a:cubicBezTo>
                <a:cubicBezTo>
                  <a:pt x="f61" y="f62"/>
                  <a:pt x="f63" y="f64"/>
                  <a:pt x="f65" y="f66"/>
                </a:cubicBezTo>
                <a:cubicBezTo>
                  <a:pt x="f67" y="f68"/>
                  <a:pt x="f69" y="f70"/>
                  <a:pt x="f71" y="f72"/>
                </a:cubicBezTo>
                <a:cubicBezTo>
                  <a:pt x="f73" y="f74"/>
                  <a:pt x="f75" y="f76"/>
                  <a:pt x="f53" y="f54"/>
                </a:cubicBezTo>
                <a:close/>
                <a:moveTo>
                  <a:pt x="f3" y="f77"/>
                </a:moveTo>
                <a:lnTo>
                  <a:pt x="f78" y="f79"/>
                </a:lnTo>
                <a:lnTo>
                  <a:pt x="f80" y="f81"/>
                </a:lnTo>
                <a:close/>
                <a:moveTo>
                  <a:pt x="f82" y="f83"/>
                </a:moveTo>
                <a:lnTo>
                  <a:pt x="f84" y="f85"/>
                </a:lnTo>
                <a:lnTo>
                  <a:pt x="f86" y="f87"/>
                </a:lnTo>
                <a:cubicBezTo>
                  <a:pt x="f88" y="f89"/>
                  <a:pt x="f90" y="f91"/>
                  <a:pt x="f92" y="f93"/>
                </a:cubicBezTo>
                <a:lnTo>
                  <a:pt x="f94" y="f95"/>
                </a:lnTo>
                <a:lnTo>
                  <a:pt x="f96" y="f97"/>
                </a:lnTo>
                <a:lnTo>
                  <a:pt x="f98" y="f99"/>
                </a:lnTo>
                <a:cubicBezTo>
                  <a:pt x="f100" y="f101"/>
                  <a:pt x="f102" y="f103"/>
                  <a:pt x="f104" y="f105"/>
                </a:cubicBezTo>
                <a:lnTo>
                  <a:pt x="f106" y="f107"/>
                </a:lnTo>
                <a:lnTo>
                  <a:pt x="f108" y="f109"/>
                </a:lnTo>
                <a:lnTo>
                  <a:pt x="f110" y="f111"/>
                </a:lnTo>
                <a:cubicBezTo>
                  <a:pt x="f112" y="f113"/>
                  <a:pt x="f114" y="f115"/>
                  <a:pt x="f116" y="f117"/>
                </a:cubicBezTo>
                <a:lnTo>
                  <a:pt x="f118" y="f119"/>
                </a:lnTo>
                <a:lnTo>
                  <a:pt x="f120" y="f121"/>
                </a:lnTo>
                <a:lnTo>
                  <a:pt x="f122" y="f123"/>
                </a:lnTo>
                <a:lnTo>
                  <a:pt x="f124" y="f125"/>
                </a:lnTo>
                <a:cubicBezTo>
                  <a:pt x="f126" y="f127"/>
                  <a:pt x="f128" y="f129"/>
                  <a:pt x="f130" y="f131"/>
                </a:cubicBezTo>
                <a:lnTo>
                  <a:pt x="f132" y="f4"/>
                </a:lnTo>
                <a:lnTo>
                  <a:pt x="f133" y="f134"/>
                </a:lnTo>
                <a:lnTo>
                  <a:pt x="f135" y="f136"/>
                </a:lnTo>
                <a:cubicBezTo>
                  <a:pt x="f137" y="f138"/>
                  <a:pt x="f139" y="f140"/>
                  <a:pt x="f141" y="f142"/>
                </a:cubicBezTo>
                <a:lnTo>
                  <a:pt x="f143" y="f144"/>
                </a:lnTo>
                <a:lnTo>
                  <a:pt x="f145" y="f146"/>
                </a:lnTo>
                <a:lnTo>
                  <a:pt x="f147" y="f148"/>
                </a:lnTo>
                <a:lnTo>
                  <a:pt x="f149" y="f150"/>
                </a:lnTo>
                <a:cubicBezTo>
                  <a:pt x="f151" y="f152"/>
                  <a:pt x="f153" y="f154"/>
                  <a:pt x="f155" y="f156"/>
                </a:cubicBezTo>
                <a:lnTo>
                  <a:pt x="f2" y="f157"/>
                </a:lnTo>
                <a:lnTo>
                  <a:pt x="f83" y="f158"/>
                </a:lnTo>
                <a:lnTo>
                  <a:pt x="f159" y="f160"/>
                </a:lnTo>
                <a:cubicBezTo>
                  <a:pt x="f161" y="f162"/>
                  <a:pt x="f163" y="f164"/>
                  <a:pt x="f165" y="f166"/>
                </a:cubicBezTo>
                <a:lnTo>
                  <a:pt x="f167" y="f168"/>
                </a:lnTo>
                <a:lnTo>
                  <a:pt x="f169" y="f170"/>
                </a:lnTo>
                <a:lnTo>
                  <a:pt x="f171" y="f172"/>
                </a:lnTo>
                <a:lnTo>
                  <a:pt x="f173" y="f174"/>
                </a:lnTo>
                <a:cubicBezTo>
                  <a:pt x="f175" y="f176"/>
                  <a:pt x="f177" y="f178"/>
                  <a:pt x="f179" y="f180"/>
                </a:cubicBezTo>
                <a:lnTo>
                  <a:pt x="f181" y="f182"/>
                </a:lnTo>
                <a:lnTo>
                  <a:pt x="f183" y="f2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tx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6" name="Oval 32">
            <a:extLst>
              <a:ext uri="{FF2B5EF4-FFF2-40B4-BE49-F238E27FC236}">
                <a16:creationId xmlns:a16="http://schemas.microsoft.com/office/drawing/2014/main" id="{E12D0035-1C6A-DEE8-8798-ED02EA63D697}"/>
              </a:ext>
            </a:extLst>
          </p:cNvPr>
          <p:cNvSpPr/>
          <p:nvPr/>
        </p:nvSpPr>
        <p:spPr>
          <a:xfrm>
            <a:off x="6196865" y="3429340"/>
            <a:ext cx="385355" cy="463591"/>
          </a:xfrm>
          <a:custGeom>
            <a:avLst/>
            <a:gdLst>
              <a:gd name="f0" fmla="val w"/>
              <a:gd name="f1" fmla="val h"/>
              <a:gd name="f2" fmla="val 0"/>
              <a:gd name="f3" fmla="val 2671236"/>
              <a:gd name="f4" fmla="val 3213546"/>
              <a:gd name="f5" fmla="val 1336943"/>
              <a:gd name="f6" fmla="val 151152"/>
              <a:gd name="f7" fmla="val 1223677"/>
              <a:gd name="f8" fmla="val 1131857"/>
              <a:gd name="f9" fmla="val 242973"/>
              <a:gd name="f10" fmla="val 356239"/>
              <a:gd name="f11" fmla="val 469506"/>
              <a:gd name="f12" fmla="val 561326"/>
              <a:gd name="f13" fmla="val 1450210"/>
              <a:gd name="f14" fmla="val 1542030"/>
              <a:gd name="f15" fmla="val 1533689"/>
              <a:gd name="f16" fmla="val 1693182"/>
              <a:gd name="f17" fmla="val 159493"/>
              <a:gd name="f18" fmla="val 499348"/>
              <a:gd name="f19" fmla="val 1608797"/>
              <a:gd name="f20" fmla="val 622748"/>
              <a:gd name="f21" fmla="val 1486649"/>
              <a:gd name="f22" fmla="val 678491"/>
              <a:gd name="f23" fmla="val 1504985"/>
              <a:gd name="f24" fmla="val 861628"/>
              <a:gd name="f25" fmla="val 2050955"/>
              <a:gd name="f26" fmla="val 2073924"/>
              <a:gd name="f27" fmla="val 808095"/>
              <a:gd name="f28" fmla="val 2127168"/>
              <a:gd name="f29" fmla="val 770742"/>
              <a:gd name="f30" fmla="val 2189136"/>
              <a:gd name="f31" fmla="val 2272476"/>
              <a:gd name="f32" fmla="val 2340037"/>
              <a:gd name="f33" fmla="val 838303"/>
              <a:gd name="f34" fmla="val 921643"/>
              <a:gd name="f35" fmla="val 1004983"/>
              <a:gd name="f36" fmla="val 1072544"/>
              <a:gd name="f37" fmla="val 1035191"/>
              <a:gd name="f38" fmla="val 981658"/>
              <a:gd name="f39" fmla="val 1517002"/>
              <a:gd name="f40" fmla="val 1678124"/>
              <a:gd name="f41" fmla="val 2590970"/>
              <a:gd name="f42" fmla="val 2063444"/>
              <a:gd name="f43" fmla="val 2451708"/>
              <a:gd name="f44" fmla="val 2360829"/>
              <a:gd name="f45" fmla="val 2287813"/>
              <a:gd name="f46" fmla="val 2381761"/>
              <a:gd name="f47" fmla="val 1860600"/>
              <a:gd name="f48" fmla="val 2329006"/>
              <a:gd name="f49" fmla="val 1862811"/>
              <a:gd name="f50" fmla="val 2276981"/>
              <a:gd name="f51" fmla="val 1871755"/>
              <a:gd name="f52" fmla="val 2228094"/>
              <a:gd name="f53" fmla="val 1886075"/>
              <a:gd name="f54" fmla="val 2324645"/>
              <a:gd name="f55" fmla="val 1771974"/>
              <a:gd name="f56" fmla="val 2415523"/>
              <a:gd name="f57" fmla="val 1665436"/>
              <a:gd name="f58" fmla="val 2449665"/>
              <a:gd name="f59" fmla="val 1504055"/>
              <a:gd name="f60" fmla="val 2485699"/>
              <a:gd name="f61" fmla="val 1663545"/>
              <a:gd name="f62" fmla="val 2574685"/>
              <a:gd name="f63" fmla="val 1764408"/>
              <a:gd name="f64" fmla="val 2622475"/>
              <a:gd name="f65" fmla="val 1872164"/>
              <a:gd name="f66" fmla="val 2568855"/>
              <a:gd name="f67" fmla="val 1862858"/>
              <a:gd name="f68" fmla="val 2513341"/>
              <a:gd name="f69" fmla="val 1860541"/>
              <a:gd name="f70" fmla="val 2486075"/>
              <a:gd name="f71" fmla="val 2436981"/>
              <a:gd name="f72" fmla="val 2151724"/>
              <a:gd name="f73" fmla="val 2992040"/>
              <a:gd name="f74" fmla="val 1522375"/>
              <a:gd name="f75" fmla="val 3040581"/>
              <a:gd name="f76" fmla="val 1427529"/>
              <a:gd name="f77" fmla="val 3119259"/>
              <a:gd name="f78" fmla="val 1392747"/>
              <a:gd name="f79" fmla="val 3155891"/>
              <a:gd name="f80" fmla="val 1284048"/>
              <a:gd name="f81" fmla="val 3153728"/>
              <a:gd name="f82" fmla="val 1252174"/>
              <a:gd name="f83" fmla="val 3120936"/>
              <a:gd name="f84" fmla="val 1157234"/>
              <a:gd name="f85" fmla="val 3046101"/>
              <a:gd name="f86" fmla="val 592479"/>
              <a:gd name="f87" fmla="val 2980043"/>
              <a:gd name="f88" fmla="val 187829"/>
              <a:gd name="f89" fmla="val 2438320"/>
              <a:gd name="f90" fmla="val 160409"/>
              <a:gd name="f91" fmla="val 1860193"/>
              <a:gd name="f92" fmla="val 105366"/>
              <a:gd name="f93" fmla="val 1862056"/>
              <a:gd name="f94" fmla="val 50978"/>
              <a:gd name="f95" fmla="val 1871143"/>
              <a:gd name="f96" fmla="val 96552"/>
              <a:gd name="f97" fmla="val 187429"/>
              <a:gd name="f98" fmla="val 221571"/>
              <a:gd name="f99" fmla="val 257605"/>
              <a:gd name="f100" fmla="val 346591"/>
              <a:gd name="f101" fmla="val 443143"/>
              <a:gd name="f102" fmla="val 396276"/>
              <a:gd name="f103" fmla="val 1872705"/>
              <a:gd name="f104" fmla="val 344922"/>
              <a:gd name="f105" fmla="val 1863589"/>
              <a:gd name="f106" fmla="val 291687"/>
              <a:gd name="f107" fmla="val 1860996"/>
              <a:gd name="f108" fmla="val 313360"/>
              <a:gd name="f109" fmla="val 2289054"/>
              <a:gd name="f110" fmla="val 617325"/>
              <a:gd name="f111" fmla="val 2454996"/>
              <a:gd name="f112" fmla="val 1001768"/>
              <a:gd name="f113" fmla="val 2593980"/>
              <a:gd name="f114" fmla="val 1157883"/>
              <a:gd name="f115" fmla="val 666108"/>
              <a:gd name="f116" fmla="val 643139"/>
              <a:gd name="f117" fmla="val 589896"/>
              <a:gd name="f118" fmla="val 1072543"/>
              <a:gd name="f119" fmla="val 527928"/>
              <a:gd name="f120" fmla="val 444588"/>
              <a:gd name="f121" fmla="val 377027"/>
              <a:gd name="f122" fmla="val 1004982"/>
              <a:gd name="f123" fmla="val 921642"/>
              <a:gd name="f124" fmla="val 838302"/>
              <a:gd name="f125" fmla="val 770741"/>
              <a:gd name="f126" fmla="val 643141"/>
              <a:gd name="f127" fmla="val 666110"/>
              <a:gd name="f128" fmla="val 1169505"/>
              <a:gd name="f129" fmla="val 1187237"/>
              <a:gd name="f130" fmla="val 1065090"/>
              <a:gd name="f131" fmla="val 980704"/>
              <a:gd name="f132" fmla="val 1140198"/>
              <a:gd name="f133" fmla="*/ f0 1 2671236"/>
              <a:gd name="f134" fmla="*/ f1 1 3213546"/>
              <a:gd name="f135" fmla="val f2"/>
              <a:gd name="f136" fmla="val f3"/>
              <a:gd name="f137" fmla="val f4"/>
              <a:gd name="f138" fmla="+- f137 0 f135"/>
              <a:gd name="f139" fmla="+- f136 0 f135"/>
              <a:gd name="f140" fmla="*/ f139 1 2671236"/>
              <a:gd name="f141" fmla="*/ f138 1 3213546"/>
              <a:gd name="f142" fmla="*/ f135 1 f140"/>
              <a:gd name="f143" fmla="*/ f136 1 f140"/>
              <a:gd name="f144" fmla="*/ f135 1 f141"/>
              <a:gd name="f145" fmla="*/ f137 1 f141"/>
              <a:gd name="f146" fmla="*/ f142 f133 1"/>
              <a:gd name="f147" fmla="*/ f143 f133 1"/>
              <a:gd name="f148" fmla="*/ f145 f134 1"/>
              <a:gd name="f149" fmla="*/ f144 f13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46" t="f149" r="f147" b="f148"/>
            <a:pathLst>
              <a:path w="2671236" h="3213546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7" y="f12"/>
                  <a:pt x="f5" y="f12"/>
                </a:cubicBezTo>
                <a:cubicBezTo>
                  <a:pt x="f13" y="f12"/>
                  <a:pt x="f14" y="f11"/>
                  <a:pt x="f14" y="f10"/>
                </a:cubicBezTo>
                <a:cubicBezTo>
                  <a:pt x="f14" y="f9"/>
                  <a:pt x="f13" y="f6"/>
                  <a:pt x="f5" y="f6"/>
                </a:cubicBezTo>
                <a:close/>
                <a:moveTo>
                  <a:pt x="f5" y="f2"/>
                </a:moveTo>
                <a:cubicBezTo>
                  <a:pt x="f15" y="f2"/>
                  <a:pt x="f16" y="f17"/>
                  <a:pt x="f16" y="f10"/>
                </a:cubicBezTo>
                <a:cubicBezTo>
                  <a:pt x="f16" y="f18"/>
                  <a:pt x="f19" y="f20"/>
                  <a:pt x="f21" y="f22"/>
                </a:cubicBezTo>
                <a:lnTo>
                  <a:pt x="f23" y="f24"/>
                </a:lnTo>
                <a:lnTo>
                  <a:pt x="f25" y="f24"/>
                </a:lnTo>
                <a:cubicBezTo>
                  <a:pt x="f26" y="f27"/>
                  <a:pt x="f28" y="f29"/>
                  <a:pt x="f30" y="f29"/>
                </a:cubicBezTo>
                <a:cubicBezTo>
                  <a:pt x="f31" y="f29"/>
                  <a:pt x="f32" y="f33"/>
                  <a:pt x="f32" y="f34"/>
                </a:cubicBezTo>
                <a:cubicBezTo>
                  <a:pt x="f32" y="f35"/>
                  <a:pt x="f31" y="f36"/>
                  <a:pt x="f30" y="f36"/>
                </a:cubicBezTo>
                <a:cubicBezTo>
                  <a:pt x="f28" y="f36"/>
                  <a:pt x="f26" y="f37"/>
                  <a:pt x="f25" y="f38"/>
                </a:cubicBezTo>
                <a:lnTo>
                  <a:pt x="f39" y="f38"/>
                </a:lnTo>
                <a:lnTo>
                  <a:pt x="f40" y="f41"/>
                </a:lnTo>
                <a:cubicBezTo>
                  <a:pt x="f42" y="f43"/>
                  <a:pt x="f44" y="f45"/>
                  <a:pt x="f46" y="f47"/>
                </a:cubicBezTo>
                <a:cubicBezTo>
                  <a:pt x="f48" y="f49"/>
                  <a:pt x="f50" y="f51"/>
                  <a:pt x="f52" y="f53"/>
                </a:cubicBezTo>
                <a:cubicBezTo>
                  <a:pt x="f54" y="f55"/>
                  <a:pt x="f56" y="f57"/>
                  <a:pt x="f58" y="f59"/>
                </a:cubicBezTo>
                <a:cubicBezTo>
                  <a:pt x="f60" y="f61"/>
                  <a:pt x="f62" y="f63"/>
                  <a:pt x="f3" y="f53"/>
                </a:cubicBezTo>
                <a:cubicBezTo>
                  <a:pt x="f64" y="f65"/>
                  <a:pt x="f66" y="f67"/>
                  <a:pt x="f68" y="f69"/>
                </a:cubicBezTo>
                <a:cubicBezTo>
                  <a:pt x="f70" y="f71"/>
                  <a:pt x="f72" y="f73"/>
                  <a:pt x="f74" y="f75"/>
                </a:cubicBezTo>
                <a:cubicBezTo>
                  <a:pt x="f76" y="f77"/>
                  <a:pt x="f78" y="f79"/>
                  <a:pt x="f5" y="f4"/>
                </a:cubicBezTo>
                <a:cubicBezTo>
                  <a:pt x="f80" y="f81"/>
                  <a:pt x="f82" y="f83"/>
                  <a:pt x="f84" y="f85"/>
                </a:cubicBezTo>
                <a:cubicBezTo>
                  <a:pt x="f86" y="f87"/>
                  <a:pt x="f88" y="f89"/>
                  <a:pt x="f90" y="f91"/>
                </a:cubicBezTo>
                <a:cubicBezTo>
                  <a:pt x="f92" y="f93"/>
                  <a:pt x="f94" y="f95"/>
                  <a:pt x="f2" y="f53"/>
                </a:cubicBezTo>
                <a:cubicBezTo>
                  <a:pt x="f96" y="f55"/>
                  <a:pt x="f97" y="f57"/>
                  <a:pt x="f98" y="f59"/>
                </a:cubicBezTo>
                <a:cubicBezTo>
                  <a:pt x="f99" y="f61"/>
                  <a:pt x="f100" y="f63"/>
                  <a:pt x="f101" y="f53"/>
                </a:cubicBezTo>
                <a:cubicBezTo>
                  <a:pt x="f102" y="f103"/>
                  <a:pt x="f104" y="f105"/>
                  <a:pt x="f106" y="f107"/>
                </a:cubicBezTo>
                <a:cubicBezTo>
                  <a:pt x="f108" y="f109"/>
                  <a:pt x="f110" y="f111"/>
                  <a:pt x="f112" y="f113"/>
                </a:cubicBezTo>
                <a:lnTo>
                  <a:pt x="f114" y="f38"/>
                </a:lnTo>
                <a:lnTo>
                  <a:pt x="f115" y="f38"/>
                </a:lnTo>
                <a:cubicBezTo>
                  <a:pt x="f116" y="f37"/>
                  <a:pt x="f117" y="f118"/>
                  <a:pt x="f119" y="f118"/>
                </a:cubicBezTo>
                <a:cubicBezTo>
                  <a:pt x="f120" y="f118"/>
                  <a:pt x="f121" y="f122"/>
                  <a:pt x="f121" y="f123"/>
                </a:cubicBezTo>
                <a:cubicBezTo>
                  <a:pt x="f121" y="f124"/>
                  <a:pt x="f120" y="f125"/>
                  <a:pt x="f119" y="f125"/>
                </a:cubicBezTo>
                <a:cubicBezTo>
                  <a:pt x="f117" y="f125"/>
                  <a:pt x="f126" y="f27"/>
                  <a:pt x="f127" y="f24"/>
                </a:cubicBezTo>
                <a:lnTo>
                  <a:pt x="f128" y="f24"/>
                </a:lnTo>
                <a:lnTo>
                  <a:pt x="f129" y="f22"/>
                </a:lnTo>
                <a:cubicBezTo>
                  <a:pt x="f130" y="f20"/>
                  <a:pt x="f131" y="f18"/>
                  <a:pt x="f131" y="f10"/>
                </a:cubicBezTo>
                <a:cubicBezTo>
                  <a:pt x="f131" y="f17"/>
                  <a:pt x="f132" y="f2"/>
                  <a:pt x="f5" y="f2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tx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grpSp>
        <p:nvGrpSpPr>
          <p:cNvPr id="17" name="Google Shape;6783;p88">
            <a:extLst>
              <a:ext uri="{FF2B5EF4-FFF2-40B4-BE49-F238E27FC236}">
                <a16:creationId xmlns:a16="http://schemas.microsoft.com/office/drawing/2014/main" id="{36C240F8-B88F-B148-07B9-FFA8AC9562A7}"/>
              </a:ext>
            </a:extLst>
          </p:cNvPr>
          <p:cNvGrpSpPr/>
          <p:nvPr/>
        </p:nvGrpSpPr>
        <p:grpSpPr>
          <a:xfrm>
            <a:off x="6893884" y="926489"/>
            <a:ext cx="425141" cy="424848"/>
            <a:chOff x="8211055" y="926488"/>
            <a:chExt cx="425141" cy="424848"/>
          </a:xfrm>
          <a:solidFill>
            <a:schemeClr val="bg2"/>
          </a:solidFill>
        </p:grpSpPr>
        <p:sp>
          <p:nvSpPr>
            <p:cNvPr id="18" name="Google Shape;6784;p88">
              <a:extLst>
                <a:ext uri="{FF2B5EF4-FFF2-40B4-BE49-F238E27FC236}">
                  <a16:creationId xmlns:a16="http://schemas.microsoft.com/office/drawing/2014/main" id="{0D97596B-1A23-8DC5-D19F-7891541C9289}"/>
                </a:ext>
              </a:extLst>
            </p:cNvPr>
            <p:cNvSpPr/>
            <p:nvPr/>
          </p:nvSpPr>
          <p:spPr>
            <a:xfrm>
              <a:off x="8461976" y="926488"/>
              <a:ext cx="150144" cy="22433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28"/>
                <a:gd name="f4" fmla="val 6168"/>
                <a:gd name="f5" fmla="val 2426"/>
                <a:gd name="f6" fmla="val 1"/>
                <a:gd name="f7" fmla="val 2286"/>
                <a:gd name="f8" fmla="val 2136"/>
                <a:gd name="f9" fmla="val 77"/>
                <a:gd name="f10" fmla="val 2112"/>
                <a:gd name="f11" fmla="val 244"/>
                <a:gd name="f12" fmla="val 64"/>
                <a:gd name="f13" fmla="val 5064"/>
                <a:gd name="f14" fmla="val 5222"/>
                <a:gd name="f15" fmla="val 5474"/>
                <a:gd name="f16" fmla="val 253"/>
                <a:gd name="f17" fmla="val 5506"/>
                <a:gd name="f18" fmla="val 295"/>
                <a:gd name="f19" fmla="val 5531"/>
                <a:gd name="f20" fmla="val 342"/>
                <a:gd name="f21" fmla="val 5543"/>
                <a:gd name="f22" fmla="val 389"/>
                <a:gd name="f23" fmla="val 517"/>
                <a:gd name="f24" fmla="val 648"/>
                <a:gd name="f25" fmla="val 5455"/>
                <a:gd name="f26" fmla="val 694"/>
                <a:gd name="f27" fmla="val 5317"/>
                <a:gd name="f28" fmla="val 1261"/>
                <a:gd name="f29" fmla="val 4025"/>
                <a:gd name="f30" fmla="val 1419"/>
                <a:gd name="f31" fmla="val 4088"/>
                <a:gd name="f32" fmla="val 1576"/>
                <a:gd name="f33" fmla="val 4119"/>
                <a:gd name="f34" fmla="val 1765"/>
                <a:gd name="f35" fmla="val 1891"/>
                <a:gd name="f36" fmla="val 1986"/>
                <a:gd name="f37" fmla="val 4056"/>
                <a:gd name="f38" fmla="val 4844"/>
                <a:gd name="f39" fmla="val 1450"/>
                <a:gd name="f40" fmla="val 4970"/>
                <a:gd name="f41" fmla="val 946"/>
                <a:gd name="f42" fmla="val 789"/>
                <a:gd name="f43" fmla="val 6167"/>
                <a:gd name="f44" fmla="val 4002"/>
                <a:gd name="f45" fmla="val 3466"/>
                <a:gd name="f46" fmla="val 5001"/>
                <a:gd name="f47" fmla="val 2773"/>
                <a:gd name="f48" fmla="val 3143"/>
                <a:gd name="f49" fmla="val 2670"/>
                <a:gd name="f50" fmla="val 2458"/>
                <a:gd name="f51" fmla="val 2324"/>
                <a:gd name="f52" fmla="val 2080"/>
                <a:gd name="f53" fmla="val 2166"/>
                <a:gd name="f54" fmla="val 496"/>
                <a:gd name="f55" fmla="val 307"/>
                <a:gd name="f56" fmla="val 2710"/>
                <a:gd name="f57" fmla="val 118"/>
                <a:gd name="f58" fmla="val 2553"/>
                <a:gd name="f59" fmla="val 24"/>
                <a:gd name="f60" fmla="val 2515"/>
                <a:gd name="f61" fmla="val 8"/>
                <a:gd name="f62" fmla="val 2471"/>
                <a:gd name="f63" fmla="*/ f0 1 4128"/>
                <a:gd name="f64" fmla="*/ f1 1 6168"/>
                <a:gd name="f65" fmla="val f2"/>
                <a:gd name="f66" fmla="val f3"/>
                <a:gd name="f67" fmla="val f4"/>
                <a:gd name="f68" fmla="+- f67 0 f65"/>
                <a:gd name="f69" fmla="+- f66 0 f65"/>
                <a:gd name="f70" fmla="*/ f69 1 4128"/>
                <a:gd name="f71" fmla="*/ f68 1 6168"/>
                <a:gd name="f72" fmla="*/ f65 1 f70"/>
                <a:gd name="f73" fmla="*/ f66 1 f70"/>
                <a:gd name="f74" fmla="*/ f65 1 f71"/>
                <a:gd name="f75" fmla="*/ f67 1 f71"/>
                <a:gd name="f76" fmla="*/ f72 f63 1"/>
                <a:gd name="f77" fmla="*/ f73 f63 1"/>
                <a:gd name="f78" fmla="*/ f75 f64 1"/>
                <a:gd name="f79" fmla="*/ f74 f6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6" t="f79" r="f77" b="f78"/>
              <a:pathLst>
                <a:path w="4128" h="616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6" y="f14"/>
                    <a:pt x="f12" y="f15"/>
                    <a:pt x="f16" y="f17"/>
                  </a:cubicBezTo>
                  <a:cubicBezTo>
                    <a:pt x="f18" y="f19"/>
                    <a:pt x="f20" y="f21"/>
                    <a:pt x="f22" y="f21"/>
                  </a:cubicBezTo>
                  <a:cubicBezTo>
                    <a:pt x="f23" y="f21"/>
                    <a:pt x="f24" y="f25"/>
                    <a:pt x="f26" y="f27"/>
                  </a:cubicBezTo>
                  <a:lnTo>
                    <a:pt x="f28" y="f29"/>
                  </a:lnTo>
                  <a:cubicBezTo>
                    <a:pt x="f30" y="f31"/>
                    <a:pt x="f32" y="f33"/>
                    <a:pt x="f34" y="f33"/>
                  </a:cubicBezTo>
                  <a:cubicBezTo>
                    <a:pt x="f35" y="f33"/>
                    <a:pt x="f36" y="f31"/>
                    <a:pt x="f10" y="f37"/>
                  </a:cubicBezTo>
                  <a:lnTo>
                    <a:pt x="f10" y="f38"/>
                  </a:lnTo>
                  <a:cubicBezTo>
                    <a:pt x="f39" y="f40"/>
                    <a:pt x="f41" y="f17"/>
                    <a:pt x="f42" y="f43"/>
                  </a:cubicBezTo>
                  <a:lnTo>
                    <a:pt x="f3" y="f43"/>
                  </a:lnTo>
                  <a:cubicBezTo>
                    <a:pt x="f44" y="f17"/>
                    <a:pt x="f45" y="f46"/>
                    <a:pt x="f47" y="f38"/>
                  </a:cubicBezTo>
                  <a:lnTo>
                    <a:pt x="f47" y="f48"/>
                  </a:lnTo>
                  <a:cubicBezTo>
                    <a:pt x="f47" y="f49"/>
                    <a:pt x="f50" y="f51"/>
                    <a:pt x="f52" y="f53"/>
                  </a:cubicBezTo>
                  <a:lnTo>
                    <a:pt x="f47" y="f54"/>
                  </a:lnTo>
                  <a:cubicBezTo>
                    <a:pt x="f47" y="f55"/>
                    <a:pt x="f56" y="f57"/>
                    <a:pt x="f58" y="f59"/>
                  </a:cubicBezTo>
                  <a:cubicBezTo>
                    <a:pt x="f60" y="f61"/>
                    <a:pt x="f62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9" name="Google Shape;6785;p88">
              <a:extLst>
                <a:ext uri="{FF2B5EF4-FFF2-40B4-BE49-F238E27FC236}">
                  <a16:creationId xmlns:a16="http://schemas.microsoft.com/office/drawing/2014/main" id="{43489967-C920-864B-4E1F-37B1A33CCEB9}"/>
                </a:ext>
              </a:extLst>
            </p:cNvPr>
            <p:cNvSpPr/>
            <p:nvPr/>
          </p:nvSpPr>
          <p:spPr>
            <a:xfrm>
              <a:off x="8211055" y="1078589"/>
              <a:ext cx="225756" cy="27274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207"/>
                <a:gd name="f4" fmla="val 7499"/>
                <a:gd name="f5" fmla="val 693"/>
                <a:gd name="f6" fmla="val 315"/>
                <a:gd name="f7" fmla="val 662"/>
                <a:gd name="f8" fmla="val 6490"/>
                <a:gd name="f9" fmla="val 32"/>
                <a:gd name="f10" fmla="val 7026"/>
                <a:gd name="f11" fmla="val 504"/>
                <a:gd name="f12" fmla="val 7498"/>
                <a:gd name="f13" fmla="val 1103"/>
                <a:gd name="f14" fmla="val 5797"/>
                <a:gd name="f15" fmla="val 5608"/>
                <a:gd name="f16" fmla="val 6049"/>
                <a:gd name="f17" fmla="val 5451"/>
                <a:gd name="f18" fmla="val 5860"/>
                <a:gd name="f19" fmla="val 1765"/>
                <a:gd name="f20" fmla="val 1576"/>
                <a:gd name="f21" fmla="val 1418"/>
                <a:gd name="f22" fmla="val 5293"/>
                <a:gd name="f23" fmla="val 5104"/>
                <a:gd name="f24" fmla="val 252"/>
                <a:gd name="f25" fmla="*/ f0 1 6207"/>
                <a:gd name="f26" fmla="*/ f1 1 7499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6207"/>
                <a:gd name="f33" fmla="*/ f30 1 7499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6207" h="7499">
                  <a:moveTo>
                    <a:pt x="f5" y="f2"/>
                  </a:moveTo>
                  <a:cubicBezTo>
                    <a:pt x="f6" y="f2"/>
                    <a:pt x="f2" y="f6"/>
                    <a:pt x="f2" y="f7"/>
                  </a:cubicBezTo>
                  <a:lnTo>
                    <a:pt x="f2" y="f8"/>
                  </a:lnTo>
                  <a:cubicBezTo>
                    <a:pt x="f9" y="f10"/>
                    <a:pt x="f11" y="f12"/>
                    <a:pt x="f13" y="f12"/>
                  </a:cubicBezTo>
                  <a:lnTo>
                    <a:pt x="f3" y="f12"/>
                  </a:lnTo>
                  <a:lnTo>
                    <a:pt x="f3" y="f14"/>
                  </a:lnTo>
                  <a:cubicBezTo>
                    <a:pt x="f3" y="f15"/>
                    <a:pt x="f16" y="f17"/>
                    <a:pt x="f18" y="f17"/>
                  </a:cubicBezTo>
                  <a:lnTo>
                    <a:pt x="f19" y="f17"/>
                  </a:lnTo>
                  <a:cubicBezTo>
                    <a:pt x="f20" y="f17"/>
                    <a:pt x="f21" y="f22"/>
                    <a:pt x="f21" y="f23"/>
                  </a:cubicBezTo>
                  <a:lnTo>
                    <a:pt x="f21" y="f7"/>
                  </a:lnTo>
                  <a:cubicBezTo>
                    <a:pt x="f21" y="f24"/>
                    <a:pt x="f13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0" name="Google Shape;6786;p88">
              <a:extLst>
                <a:ext uri="{FF2B5EF4-FFF2-40B4-BE49-F238E27FC236}">
                  <a16:creationId xmlns:a16="http://schemas.microsoft.com/office/drawing/2014/main" id="{56B0345B-85C3-566D-7A3E-464B71A8EE46}"/>
                </a:ext>
              </a:extLst>
            </p:cNvPr>
            <p:cNvSpPr/>
            <p:nvPr/>
          </p:nvSpPr>
          <p:spPr>
            <a:xfrm>
              <a:off x="8310743" y="977731"/>
              <a:ext cx="74487" cy="7452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8"/>
                <a:gd name="f4" fmla="val 2049"/>
                <a:gd name="f5" fmla="val 1040"/>
                <a:gd name="f6" fmla="val 1"/>
                <a:gd name="f7" fmla="val 473"/>
                <a:gd name="f8" fmla="val 1041"/>
                <a:gd name="f9" fmla="val 1576"/>
                <a:gd name="f10" fmla="val 1607"/>
                <a:gd name="f11" fmla="*/ f0 1 2048"/>
                <a:gd name="f12" fmla="*/ f1 1 2049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2048"/>
                <a:gd name="f19" fmla="*/ f16 1 2049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2048" h="2049">
                  <a:moveTo>
                    <a:pt x="f5" y="f6"/>
                  </a:moveTo>
                  <a:cubicBezTo>
                    <a:pt x="f7" y="f6"/>
                    <a:pt x="f2" y="f7"/>
                    <a:pt x="f2" y="f8"/>
                  </a:cubicBezTo>
                  <a:cubicBezTo>
                    <a:pt x="f2" y="f9"/>
                    <a:pt x="f7" y="f4"/>
                    <a:pt x="f5" y="f4"/>
                  </a:cubicBezTo>
                  <a:cubicBezTo>
                    <a:pt x="f9" y="f4"/>
                    <a:pt x="f3" y="f9"/>
                    <a:pt x="f3" y="f8"/>
                  </a:cubicBezTo>
                  <a:cubicBezTo>
                    <a:pt x="f3" y="f7"/>
                    <a:pt x="f1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1" name="Google Shape;6787;p88">
              <a:extLst>
                <a:ext uri="{FF2B5EF4-FFF2-40B4-BE49-F238E27FC236}">
                  <a16:creationId xmlns:a16="http://schemas.microsoft.com/office/drawing/2014/main" id="{775F1AF6-BB8A-F93C-81CB-8233D0C2FD6F}"/>
                </a:ext>
              </a:extLst>
            </p:cNvPr>
            <p:cNvSpPr/>
            <p:nvPr/>
          </p:nvSpPr>
          <p:spPr>
            <a:xfrm>
              <a:off x="8286667" y="1078187"/>
              <a:ext cx="226917" cy="27197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239"/>
                <a:gd name="f4" fmla="val 7478"/>
                <a:gd name="f5" fmla="val 1641"/>
                <a:gd name="f6" fmla="val 1"/>
                <a:gd name="f7" fmla="val 1242"/>
                <a:gd name="f8" fmla="val 819"/>
                <a:gd name="f9" fmla="val 205"/>
                <a:gd name="f10" fmla="val 568"/>
                <a:gd name="f11" fmla="val 484"/>
                <a:gd name="f12" fmla="val 190"/>
                <a:gd name="f13" fmla="val 799"/>
                <a:gd name="f14" fmla="val 1209"/>
                <a:gd name="f15" fmla="val 1681"/>
                <a:gd name="f16" fmla="val 4769"/>
                <a:gd name="f17" fmla="val 2679"/>
                <a:gd name="f18" fmla="val 2521"/>
                <a:gd name="f19" fmla="val 4359"/>
                <a:gd name="f20" fmla="val 2175"/>
                <a:gd name="f21" fmla="val 4107"/>
                <a:gd name="f22" fmla="val 1702"/>
                <a:gd name="f23" fmla="val 1040"/>
                <a:gd name="f24" fmla="val 820"/>
                <a:gd name="f25" fmla="val 662"/>
                <a:gd name="f26" fmla="val 3949"/>
                <a:gd name="f27" fmla="val 3729"/>
                <a:gd name="f28" fmla="val 2374"/>
                <a:gd name="f29" fmla="val 2154"/>
                <a:gd name="f30" fmla="val 1996"/>
                <a:gd name="f31" fmla="val 1229"/>
                <a:gd name="f32" fmla="val 1387"/>
                <a:gd name="f33" fmla="val 3382"/>
                <a:gd name="f34" fmla="val 1733"/>
                <a:gd name="f35" fmla="val 2553"/>
                <a:gd name="f36" fmla="val 3277"/>
                <a:gd name="f37" fmla="val 3981"/>
                <a:gd name="f38" fmla="val 3435"/>
                <a:gd name="f39" fmla="val 3813"/>
                <a:gd name="f40" fmla="val 4380"/>
                <a:gd name="f41" fmla="val 4852"/>
                <a:gd name="f42" fmla="val 5241"/>
                <a:gd name="f43" fmla="val 5777"/>
                <a:gd name="f44" fmla="val 5084"/>
                <a:gd name="f45" fmla="val 6176"/>
                <a:gd name="f46" fmla="val 4580"/>
                <a:gd name="f47" fmla="val 5703"/>
                <a:gd name="f48" fmla="val 5168"/>
                <a:gd name="f49" fmla="val 3781"/>
                <a:gd name="f50" fmla="val 3592"/>
                <a:gd name="f51" fmla="val 1807"/>
                <a:gd name="f52" fmla="val 862"/>
                <a:gd name="f53" fmla="val 2710"/>
                <a:gd name="f54" fmla="val 43"/>
                <a:gd name="f55" fmla="val 1796"/>
                <a:gd name="f56" fmla="val 11"/>
                <a:gd name="f57" fmla="val 1745"/>
                <a:gd name="f58" fmla="val 4"/>
                <a:gd name="f59" fmla="val 1694"/>
                <a:gd name="f60" fmla="*/ f0 1 6239"/>
                <a:gd name="f61" fmla="*/ f1 1 7478"/>
                <a:gd name="f62" fmla="val f2"/>
                <a:gd name="f63" fmla="val f3"/>
                <a:gd name="f64" fmla="val f4"/>
                <a:gd name="f65" fmla="+- f64 0 f62"/>
                <a:gd name="f66" fmla="+- f63 0 f62"/>
                <a:gd name="f67" fmla="*/ f66 1 6239"/>
                <a:gd name="f68" fmla="*/ f65 1 7478"/>
                <a:gd name="f69" fmla="*/ f62 1 f67"/>
                <a:gd name="f70" fmla="*/ f63 1 f67"/>
                <a:gd name="f71" fmla="*/ f62 1 f68"/>
                <a:gd name="f72" fmla="*/ f64 1 f68"/>
                <a:gd name="f73" fmla="*/ f69 f60 1"/>
                <a:gd name="f74" fmla="*/ f70 f60 1"/>
                <a:gd name="f75" fmla="*/ f72 f61 1"/>
                <a:gd name="f76" fmla="*/ f71 f6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3" t="f76" r="f74" b="f75"/>
              <a:pathLst>
                <a:path w="6239" h="747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6" y="f14"/>
                    <a:pt x="f6" y="f15"/>
                  </a:cubicBezTo>
                  <a:lnTo>
                    <a:pt x="f6" y="f16"/>
                  </a:lnTo>
                  <a:lnTo>
                    <a:pt x="f17" y="f16"/>
                  </a:lnTo>
                  <a:cubicBezTo>
                    <a:pt x="f18" y="f19"/>
                    <a:pt x="f20" y="f21"/>
                    <a:pt x="f22" y="f21"/>
                  </a:cubicBezTo>
                  <a:lnTo>
                    <a:pt x="f23" y="f21"/>
                  </a:lnTo>
                  <a:cubicBezTo>
                    <a:pt x="f24" y="f21"/>
                    <a:pt x="f25" y="f26"/>
                    <a:pt x="f25" y="f27"/>
                  </a:cubicBezTo>
                  <a:lnTo>
                    <a:pt x="f25" y="f28"/>
                  </a:lnTo>
                  <a:cubicBezTo>
                    <a:pt x="f25" y="f29"/>
                    <a:pt x="f24" y="f30"/>
                    <a:pt x="f23" y="f30"/>
                  </a:cubicBezTo>
                  <a:cubicBezTo>
                    <a:pt x="f31" y="f30"/>
                    <a:pt x="f32" y="f29"/>
                    <a:pt x="f32" y="f28"/>
                  </a:cubicBezTo>
                  <a:lnTo>
                    <a:pt x="f32" y="f33"/>
                  </a:lnTo>
                  <a:lnTo>
                    <a:pt x="f34" y="f33"/>
                  </a:lnTo>
                  <a:cubicBezTo>
                    <a:pt x="f35" y="f33"/>
                    <a:pt x="f36" y="f37"/>
                    <a:pt x="f38" y="f16"/>
                  </a:cubicBezTo>
                  <a:lnTo>
                    <a:pt x="f39" y="f16"/>
                  </a:lnTo>
                  <a:cubicBezTo>
                    <a:pt x="f40" y="f16"/>
                    <a:pt x="f41" y="f42"/>
                    <a:pt x="f41" y="f43"/>
                  </a:cubicBezTo>
                  <a:lnTo>
                    <a:pt x="f41" y="f4"/>
                  </a:lnTo>
                  <a:lnTo>
                    <a:pt x="f3" y="f4"/>
                  </a:lnTo>
                  <a:lnTo>
                    <a:pt x="f3" y="f44"/>
                  </a:lnTo>
                  <a:cubicBezTo>
                    <a:pt x="f45" y="f46"/>
                    <a:pt x="f47" y="f21"/>
                    <a:pt x="f48" y="f21"/>
                  </a:cubicBezTo>
                  <a:lnTo>
                    <a:pt x="f49" y="f21"/>
                  </a:lnTo>
                  <a:cubicBezTo>
                    <a:pt x="f50" y="f21"/>
                    <a:pt x="f38" y="f26"/>
                    <a:pt x="f38" y="f27"/>
                  </a:cubicBezTo>
                  <a:lnTo>
                    <a:pt x="f38" y="f51"/>
                  </a:lnTo>
                  <a:cubicBezTo>
                    <a:pt x="f38" y="f52"/>
                    <a:pt x="f53" y="f54"/>
                    <a:pt x="f55" y="f56"/>
                  </a:cubicBezTo>
                  <a:cubicBezTo>
                    <a:pt x="f57" y="f58"/>
                    <a:pt x="f59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2" name="Google Shape;6788;p88">
              <a:extLst>
                <a:ext uri="{FF2B5EF4-FFF2-40B4-BE49-F238E27FC236}">
                  <a16:creationId xmlns:a16="http://schemas.microsoft.com/office/drawing/2014/main" id="{13D0E431-D3DC-A3F4-B340-B5B579FD146D}"/>
                </a:ext>
              </a:extLst>
            </p:cNvPr>
            <p:cNvSpPr/>
            <p:nvPr/>
          </p:nvSpPr>
          <p:spPr>
            <a:xfrm>
              <a:off x="8436775" y="1177116"/>
              <a:ext cx="199421" cy="4815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1324"/>
                <a:gd name="f5" fmla="val 1"/>
                <a:gd name="f6" fmla="val 662"/>
                <a:gd name="f7" fmla="val 1041"/>
                <a:gd name="f8" fmla="val 1576"/>
                <a:gd name="f9" fmla="val 2080"/>
                <a:gd name="f10" fmla="val 946"/>
                <a:gd name="f11" fmla="val 2395"/>
                <a:gd name="f12" fmla="val 5136"/>
                <a:gd name="f13" fmla="val 5325"/>
                <a:gd name="f14" fmla="val 1166"/>
                <a:gd name="f15" fmla="val 977"/>
                <a:gd name="f16" fmla="val 316"/>
                <a:gd name="f17" fmla="val 158"/>
                <a:gd name="f18" fmla="*/ f0 1 5483"/>
                <a:gd name="f19" fmla="*/ f1 1 1324"/>
                <a:gd name="f20" fmla="val f2"/>
                <a:gd name="f21" fmla="val f3"/>
                <a:gd name="f22" fmla="val f4"/>
                <a:gd name="f23" fmla="+- f22 0 f20"/>
                <a:gd name="f24" fmla="+- f21 0 f20"/>
                <a:gd name="f25" fmla="*/ f24 1 5483"/>
                <a:gd name="f26" fmla="*/ f23 1 1324"/>
                <a:gd name="f27" fmla="*/ f20 1 f25"/>
                <a:gd name="f28" fmla="*/ f21 1 f25"/>
                <a:gd name="f29" fmla="*/ f20 1 f26"/>
                <a:gd name="f30" fmla="*/ f22 1 f26"/>
                <a:gd name="f31" fmla="*/ f27 f18 1"/>
                <a:gd name="f32" fmla="*/ f28 f18 1"/>
                <a:gd name="f33" fmla="*/ f30 f19 1"/>
                <a:gd name="f34" fmla="*/ f29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5483" h="1324">
                  <a:moveTo>
                    <a:pt x="f5" y="f5"/>
                  </a:moveTo>
                  <a:lnTo>
                    <a:pt x="f5" y="f6"/>
                  </a:lnTo>
                  <a:lnTo>
                    <a:pt x="f7" y="f6"/>
                  </a:lnTo>
                  <a:cubicBezTo>
                    <a:pt x="f8" y="f6"/>
                    <a:pt x="f9" y="f10"/>
                    <a:pt x="f11" y="f4"/>
                  </a:cubicBezTo>
                  <a:lnTo>
                    <a:pt x="f12" y="f4"/>
                  </a:lnTo>
                  <a:cubicBezTo>
                    <a:pt x="f13" y="f4"/>
                    <a:pt x="f3" y="f14"/>
                    <a:pt x="f3" y="f15"/>
                  </a:cubicBezTo>
                  <a:lnTo>
                    <a:pt x="f3" y="f16"/>
                  </a:lnTo>
                  <a:cubicBezTo>
                    <a:pt x="f3" y="f17"/>
                    <a:pt x="f13" y="f5"/>
                    <a:pt x="f12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23" name="Google Shape;6800;p88">
            <a:extLst>
              <a:ext uri="{FF2B5EF4-FFF2-40B4-BE49-F238E27FC236}">
                <a16:creationId xmlns:a16="http://schemas.microsoft.com/office/drawing/2014/main" id="{EC805267-ED73-1C95-F4C9-2921232BEF52}"/>
              </a:ext>
            </a:extLst>
          </p:cNvPr>
          <p:cNvGrpSpPr/>
          <p:nvPr/>
        </p:nvGrpSpPr>
        <p:grpSpPr>
          <a:xfrm>
            <a:off x="6178001" y="1728547"/>
            <a:ext cx="414057" cy="412961"/>
            <a:chOff x="7495172" y="1728545"/>
            <a:chExt cx="414057" cy="412961"/>
          </a:xfrm>
          <a:solidFill>
            <a:schemeClr val="bg2"/>
          </a:solidFill>
        </p:grpSpPr>
        <p:sp>
          <p:nvSpPr>
            <p:cNvPr id="24" name="Google Shape;6801;p88">
              <a:extLst>
                <a:ext uri="{FF2B5EF4-FFF2-40B4-BE49-F238E27FC236}">
                  <a16:creationId xmlns:a16="http://schemas.microsoft.com/office/drawing/2014/main" id="{0D27348E-62C0-757A-D713-E80D2D0E2863}"/>
                </a:ext>
              </a:extLst>
            </p:cNvPr>
            <p:cNvSpPr/>
            <p:nvPr/>
          </p:nvSpPr>
          <p:spPr>
            <a:xfrm>
              <a:off x="7519714" y="1728545"/>
              <a:ext cx="366098" cy="1713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335"/>
                <a:gd name="f4" fmla="val 4838"/>
                <a:gd name="f5" fmla="val 1040"/>
                <a:gd name="f6" fmla="val 473"/>
                <a:gd name="f7" fmla="val 1"/>
                <a:gd name="f8" fmla="val 1071"/>
                <a:gd name="f9" fmla="val 2458"/>
                <a:gd name="f10" fmla="val 2993"/>
                <a:gd name="f11" fmla="val 3466"/>
                <a:gd name="f12" fmla="val 2048"/>
                <a:gd name="f13" fmla="val 4505"/>
                <a:gd name="f14" fmla="val 4663"/>
                <a:gd name="f15" fmla="val 2143"/>
                <a:gd name="f16" fmla="val 4757"/>
                <a:gd name="f17" fmla="val 2269"/>
                <a:gd name="f18" fmla="val 4820"/>
                <a:gd name="f19" fmla="val 2300"/>
                <a:gd name="f20" fmla="val 4831"/>
                <a:gd name="f21" fmla="val 2339"/>
                <a:gd name="f22" fmla="val 2380"/>
                <a:gd name="f23" fmla="val 2461"/>
                <a:gd name="f24" fmla="val 2552"/>
                <a:gd name="f25" fmla="val 4810"/>
                <a:gd name="f26" fmla="val 2615"/>
                <a:gd name="f27" fmla="val 4726"/>
                <a:gd name="f28" fmla="val 3876"/>
                <a:gd name="f29" fmla="val 6365"/>
                <a:gd name="f30" fmla="val 7625"/>
                <a:gd name="f31" fmla="val 7688"/>
                <a:gd name="f32" fmla="val 7765"/>
                <a:gd name="f33" fmla="val 7846"/>
                <a:gd name="f34" fmla="val 7887"/>
                <a:gd name="f35" fmla="val 7929"/>
                <a:gd name="f36" fmla="val 7971"/>
                <a:gd name="f37" fmla="val 8097"/>
                <a:gd name="f38" fmla="val 4789"/>
                <a:gd name="f39" fmla="val 8160"/>
                <a:gd name="f40" fmla="val 4631"/>
                <a:gd name="f41" fmla="val 9231"/>
                <a:gd name="f42" fmla="val 9862"/>
                <a:gd name="f43" fmla="val 10334"/>
                <a:gd name="f44" fmla="val 536"/>
                <a:gd name="f45" fmla="val 9294"/>
                <a:gd name="f46" fmla="*/ f0 1 10335"/>
                <a:gd name="f47" fmla="*/ f1 1 4838"/>
                <a:gd name="f48" fmla="val f2"/>
                <a:gd name="f49" fmla="val f3"/>
                <a:gd name="f50" fmla="val f4"/>
                <a:gd name="f51" fmla="+- f50 0 f48"/>
                <a:gd name="f52" fmla="+- f49 0 f48"/>
                <a:gd name="f53" fmla="*/ f52 1 10335"/>
                <a:gd name="f54" fmla="*/ f51 1 4838"/>
                <a:gd name="f55" fmla="*/ f48 1 f53"/>
                <a:gd name="f56" fmla="*/ f49 1 f53"/>
                <a:gd name="f57" fmla="*/ f48 1 f54"/>
                <a:gd name="f58" fmla="*/ f50 1 f54"/>
                <a:gd name="f59" fmla="*/ f55 f46 1"/>
                <a:gd name="f60" fmla="*/ f56 f46 1"/>
                <a:gd name="f61" fmla="*/ f58 f47 1"/>
                <a:gd name="f62" fmla="*/ f57 f4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9" t="f62" r="f60" b="f61"/>
              <a:pathLst>
                <a:path w="10335" h="4838">
                  <a:moveTo>
                    <a:pt x="f5" y="f2"/>
                  </a:moveTo>
                  <a:cubicBezTo>
                    <a:pt x="f6" y="f2"/>
                    <a:pt x="f7" y="f6"/>
                    <a:pt x="f7" y="f8"/>
                  </a:cubicBezTo>
                  <a:lnTo>
                    <a:pt x="f7" y="f9"/>
                  </a:lnTo>
                  <a:cubicBezTo>
                    <a:pt x="f7" y="f10"/>
                    <a:pt x="f6" y="f11"/>
                    <a:pt x="f5" y="f11"/>
                  </a:cubicBezTo>
                  <a:lnTo>
                    <a:pt x="f12" y="f11"/>
                  </a:lnTo>
                  <a:lnTo>
                    <a:pt x="f12" y="f13"/>
                  </a:lnTo>
                  <a:cubicBezTo>
                    <a:pt x="f12" y="f14"/>
                    <a:pt x="f15" y="f16"/>
                    <a:pt x="f17" y="f18"/>
                  </a:cubicBezTo>
                  <a:cubicBezTo>
                    <a:pt x="f19" y="f20"/>
                    <a:pt x="f21" y="f4"/>
                    <a:pt x="f22" y="f4"/>
                  </a:cubicBezTo>
                  <a:cubicBezTo>
                    <a:pt x="f23" y="f4"/>
                    <a:pt x="f24" y="f25"/>
                    <a:pt x="f26" y="f27"/>
                  </a:cubicBezTo>
                  <a:lnTo>
                    <a:pt x="f28" y="f11"/>
                  </a:lnTo>
                  <a:lnTo>
                    <a:pt x="f29" y="f11"/>
                  </a:lnTo>
                  <a:lnTo>
                    <a:pt x="f30" y="f27"/>
                  </a:lnTo>
                  <a:cubicBezTo>
                    <a:pt x="f31" y="f25"/>
                    <a:pt x="f32" y="f4"/>
                    <a:pt x="f33" y="f4"/>
                  </a:cubicBezTo>
                  <a:cubicBezTo>
                    <a:pt x="f34" y="f4"/>
                    <a:pt x="f35" y="f20"/>
                    <a:pt x="f36" y="f18"/>
                  </a:cubicBezTo>
                  <a:cubicBezTo>
                    <a:pt x="f37" y="f38"/>
                    <a:pt x="f39" y="f40"/>
                    <a:pt x="f39" y="f13"/>
                  </a:cubicBezTo>
                  <a:lnTo>
                    <a:pt x="f39" y="f11"/>
                  </a:lnTo>
                  <a:lnTo>
                    <a:pt x="f41" y="f11"/>
                  </a:lnTo>
                  <a:cubicBezTo>
                    <a:pt x="f42" y="f11"/>
                    <a:pt x="f43" y="f10"/>
                    <a:pt x="f43" y="f9"/>
                  </a:cubicBezTo>
                  <a:lnTo>
                    <a:pt x="f43" y="f8"/>
                  </a:lnTo>
                  <a:cubicBezTo>
                    <a:pt x="f43" y="f44"/>
                    <a:pt x="f42" y="f2"/>
                    <a:pt x="f4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5" name="Google Shape;6802;p88">
              <a:extLst>
                <a:ext uri="{FF2B5EF4-FFF2-40B4-BE49-F238E27FC236}">
                  <a16:creationId xmlns:a16="http://schemas.microsoft.com/office/drawing/2014/main" id="{362B4927-0E8F-6450-5CE8-7FF62D0008D1}"/>
                </a:ext>
              </a:extLst>
            </p:cNvPr>
            <p:cNvSpPr/>
            <p:nvPr/>
          </p:nvSpPr>
          <p:spPr>
            <a:xfrm>
              <a:off x="7544266" y="1923833"/>
              <a:ext cx="97127" cy="9826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2"/>
                <a:gd name="f4" fmla="val 2774"/>
                <a:gd name="f5" fmla="val 1387"/>
                <a:gd name="f6" fmla="val 1"/>
                <a:gd name="f7" fmla="val 599"/>
                <a:gd name="f8" fmla="val 631"/>
                <a:gd name="f9" fmla="val 2143"/>
                <a:gd name="f10" fmla="val 2773"/>
                <a:gd name="f11" fmla="*/ f0 1 2742"/>
                <a:gd name="f12" fmla="*/ f1 1 2774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2742"/>
                <a:gd name="f19" fmla="*/ f16 1 2774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2742" h="2774">
                  <a:moveTo>
                    <a:pt x="f5" y="f6"/>
                  </a:moveTo>
                  <a:cubicBezTo>
                    <a:pt x="f7" y="f6"/>
                    <a:pt x="f6" y="f8"/>
                    <a:pt x="f6" y="f5"/>
                  </a:cubicBezTo>
                  <a:cubicBezTo>
                    <a:pt x="f6" y="f9"/>
                    <a:pt x="f7" y="f10"/>
                    <a:pt x="f5" y="f10"/>
                  </a:cubicBezTo>
                  <a:cubicBezTo>
                    <a:pt x="f9" y="f10"/>
                    <a:pt x="f3" y="f9"/>
                    <a:pt x="f3" y="f5"/>
                  </a:cubicBezTo>
                  <a:cubicBezTo>
                    <a:pt x="f3" y="f8"/>
                    <a:pt x="f9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6" name="Google Shape;6803;p88">
              <a:extLst>
                <a:ext uri="{FF2B5EF4-FFF2-40B4-BE49-F238E27FC236}">
                  <a16:creationId xmlns:a16="http://schemas.microsoft.com/office/drawing/2014/main" id="{16BE89E1-55D6-BA05-9AC0-2F4080052F9A}"/>
                </a:ext>
              </a:extLst>
            </p:cNvPr>
            <p:cNvSpPr/>
            <p:nvPr/>
          </p:nvSpPr>
          <p:spPr>
            <a:xfrm>
              <a:off x="7495172" y="2045476"/>
              <a:ext cx="194227" cy="9603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2711"/>
                <a:gd name="f5" fmla="val 2741"/>
                <a:gd name="f6" fmla="val 1"/>
                <a:gd name="f7" fmla="val 1387"/>
                <a:gd name="f8" fmla="val 221"/>
                <a:gd name="f9" fmla="val 1040"/>
                <a:gd name="f10" fmla="val 32"/>
                <a:gd name="f11" fmla="val 2332"/>
                <a:gd name="f12" fmla="val 2521"/>
                <a:gd name="f13" fmla="val 158"/>
                <a:gd name="f14" fmla="val 2710"/>
                <a:gd name="f15" fmla="val 378"/>
                <a:gd name="f16" fmla="val 5104"/>
                <a:gd name="f17" fmla="val 5325"/>
                <a:gd name="f18" fmla="val 5482"/>
                <a:gd name="f19" fmla="val 5262"/>
                <a:gd name="f20" fmla="val 977"/>
                <a:gd name="f21" fmla="val 4128"/>
                <a:gd name="f22" fmla="*/ f0 1 5483"/>
                <a:gd name="f23" fmla="*/ f1 1 2711"/>
                <a:gd name="f24" fmla="val f2"/>
                <a:gd name="f25" fmla="val f3"/>
                <a:gd name="f26" fmla="val f4"/>
                <a:gd name="f27" fmla="+- f26 0 f24"/>
                <a:gd name="f28" fmla="+- f25 0 f24"/>
                <a:gd name="f29" fmla="*/ f28 1 5483"/>
                <a:gd name="f30" fmla="*/ f27 1 2711"/>
                <a:gd name="f31" fmla="*/ f24 1 f29"/>
                <a:gd name="f32" fmla="*/ f25 1 f29"/>
                <a:gd name="f33" fmla="*/ f24 1 f30"/>
                <a:gd name="f34" fmla="*/ f26 1 f30"/>
                <a:gd name="f35" fmla="*/ f31 f22 1"/>
                <a:gd name="f36" fmla="*/ f32 f22 1"/>
                <a:gd name="f37" fmla="*/ f34 f23 1"/>
                <a:gd name="f38" fmla="*/ f33 f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5" t="f38" r="f36" b="f37"/>
              <a:pathLst>
                <a:path w="5483" h="2711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2" y="f12"/>
                    <a:pt x="f13" y="f14"/>
                    <a:pt x="f15" y="f14"/>
                  </a:cubicBezTo>
                  <a:lnTo>
                    <a:pt x="f16" y="f14"/>
                  </a:lnTo>
                  <a:cubicBezTo>
                    <a:pt x="f17" y="f14"/>
                    <a:pt x="f18" y="f12"/>
                    <a:pt x="f18" y="f11"/>
                  </a:cubicBezTo>
                  <a:cubicBezTo>
                    <a:pt x="f19" y="f20"/>
                    <a:pt x="f21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7" name="Google Shape;6804;p88">
              <a:extLst>
                <a:ext uri="{FF2B5EF4-FFF2-40B4-BE49-F238E27FC236}">
                  <a16:creationId xmlns:a16="http://schemas.microsoft.com/office/drawing/2014/main" id="{89FDEB93-3DE4-F106-0092-0579B9E0F32A}"/>
                </a:ext>
              </a:extLst>
            </p:cNvPr>
            <p:cNvSpPr/>
            <p:nvPr/>
          </p:nvSpPr>
          <p:spPr>
            <a:xfrm>
              <a:off x="7763009" y="1923833"/>
              <a:ext cx="97127" cy="9826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2"/>
                <a:gd name="f4" fmla="val 2774"/>
                <a:gd name="f5" fmla="val 1387"/>
                <a:gd name="f6" fmla="val 1"/>
                <a:gd name="f7" fmla="val 631"/>
                <a:gd name="f8" fmla="val 2143"/>
                <a:gd name="f9" fmla="val 2773"/>
                <a:gd name="f10" fmla="val 2111"/>
                <a:gd name="f11" fmla="*/ f0 1 2742"/>
                <a:gd name="f12" fmla="*/ f1 1 2774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2742"/>
                <a:gd name="f19" fmla="*/ f16 1 2774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2742" h="2774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cubicBezTo>
                    <a:pt x="f6" y="f8"/>
                    <a:pt x="f7" y="f9"/>
                    <a:pt x="f5" y="f9"/>
                  </a:cubicBezTo>
                  <a:cubicBezTo>
                    <a:pt x="f10" y="f9"/>
                    <a:pt x="f3" y="f8"/>
                    <a:pt x="f3" y="f5"/>
                  </a:cubicBezTo>
                  <a:cubicBezTo>
                    <a:pt x="f3" y="f7"/>
                    <a:pt x="f1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8" name="Google Shape;6805;p88">
              <a:extLst>
                <a:ext uri="{FF2B5EF4-FFF2-40B4-BE49-F238E27FC236}">
                  <a16:creationId xmlns:a16="http://schemas.microsoft.com/office/drawing/2014/main" id="{5B6ED26A-474B-1E9C-BAFE-112BBE7E89F1}"/>
                </a:ext>
              </a:extLst>
            </p:cNvPr>
            <p:cNvSpPr/>
            <p:nvPr/>
          </p:nvSpPr>
          <p:spPr>
            <a:xfrm>
              <a:off x="7713905" y="2045476"/>
              <a:ext cx="195324" cy="9603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514"/>
                <a:gd name="f4" fmla="val 2711"/>
                <a:gd name="f5" fmla="val 2773"/>
                <a:gd name="f6" fmla="val 1"/>
                <a:gd name="f7" fmla="val 1387"/>
                <a:gd name="f8" fmla="val 252"/>
                <a:gd name="f9" fmla="val 1040"/>
                <a:gd name="f10" fmla="val 32"/>
                <a:gd name="f11" fmla="val 2332"/>
                <a:gd name="f12" fmla="val 2521"/>
                <a:gd name="f13" fmla="val 158"/>
                <a:gd name="f14" fmla="val 2710"/>
                <a:gd name="f15" fmla="val 410"/>
                <a:gd name="f16" fmla="val 5167"/>
                <a:gd name="f17" fmla="val 5356"/>
                <a:gd name="f18" fmla="val 5293"/>
                <a:gd name="f19" fmla="val 977"/>
                <a:gd name="f20" fmla="val 4128"/>
                <a:gd name="f21" fmla="*/ f0 1 5514"/>
                <a:gd name="f22" fmla="*/ f1 1 2711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5514"/>
                <a:gd name="f29" fmla="*/ f26 1 2711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5514" h="2711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2" y="f12"/>
                    <a:pt x="f13" y="f14"/>
                    <a:pt x="f15" y="f14"/>
                  </a:cubicBezTo>
                  <a:lnTo>
                    <a:pt x="f16" y="f14"/>
                  </a:lnTo>
                  <a:cubicBezTo>
                    <a:pt x="f17" y="f14"/>
                    <a:pt x="f3" y="f12"/>
                    <a:pt x="f3" y="f11"/>
                  </a:cubicBezTo>
                  <a:cubicBezTo>
                    <a:pt x="f18" y="f19"/>
                    <a:pt x="f2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29" name="Google Shape;6866;p88">
            <a:extLst>
              <a:ext uri="{FF2B5EF4-FFF2-40B4-BE49-F238E27FC236}">
                <a16:creationId xmlns:a16="http://schemas.microsoft.com/office/drawing/2014/main" id="{36900384-EB15-106A-1E25-3F34212B8B7A}"/>
              </a:ext>
            </a:extLst>
          </p:cNvPr>
          <p:cNvGrpSpPr/>
          <p:nvPr/>
        </p:nvGrpSpPr>
        <p:grpSpPr>
          <a:xfrm>
            <a:off x="3118016" y="3483023"/>
            <a:ext cx="381642" cy="422306"/>
            <a:chOff x="4435187" y="3483022"/>
            <a:chExt cx="381642" cy="422306"/>
          </a:xfrm>
          <a:solidFill>
            <a:schemeClr val="bg2"/>
          </a:solidFill>
        </p:grpSpPr>
        <p:sp>
          <p:nvSpPr>
            <p:cNvPr id="30" name="Google Shape;6867;p88">
              <a:extLst>
                <a:ext uri="{FF2B5EF4-FFF2-40B4-BE49-F238E27FC236}">
                  <a16:creationId xmlns:a16="http://schemas.microsoft.com/office/drawing/2014/main" id="{34C0FACF-4FFE-C1A4-C5F0-47C4E6364562}"/>
                </a:ext>
              </a:extLst>
            </p:cNvPr>
            <p:cNvSpPr/>
            <p:nvPr/>
          </p:nvSpPr>
          <p:spPr>
            <a:xfrm>
              <a:off x="4435187" y="3534256"/>
              <a:ext cx="180045" cy="36994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515"/>
                <a:gd name="f4" fmla="val 10240"/>
                <a:gd name="f5" fmla="val 662"/>
                <a:gd name="f6" fmla="val 284"/>
                <a:gd name="f7" fmla="val 1"/>
                <a:gd name="f8" fmla="val 315"/>
                <a:gd name="f9" fmla="val 4411"/>
                <a:gd name="f10" fmla="val 4632"/>
                <a:gd name="f11" fmla="val 64"/>
                <a:gd name="f12" fmla="val 4884"/>
                <a:gd name="f13" fmla="val 190"/>
                <a:gd name="f14" fmla="val 5073"/>
                <a:gd name="f15" fmla="val 1639"/>
                <a:gd name="f16" fmla="val 7467"/>
                <a:gd name="f17" fmla="val 1891"/>
                <a:gd name="f18" fmla="val 7877"/>
                <a:gd name="f19" fmla="val 2049"/>
                <a:gd name="f20" fmla="val 8097"/>
                <a:gd name="f21" fmla="val 8538"/>
                <a:gd name="f22" fmla="val 9861"/>
                <a:gd name="f23" fmla="val 10082"/>
                <a:gd name="f24" fmla="val 2206"/>
                <a:gd name="f25" fmla="val 10239"/>
                <a:gd name="f26" fmla="val 2395"/>
                <a:gd name="f27" fmla="val 5514"/>
                <a:gd name="f28" fmla="val 6364"/>
                <a:gd name="f29" fmla="val 5986"/>
                <a:gd name="f30" fmla="val 5357"/>
                <a:gd name="f31" fmla="val 5671"/>
                <a:gd name="f32" fmla="val 5168"/>
                <a:gd name="f33" fmla="val 5419"/>
                <a:gd name="f34" fmla="val 5167"/>
                <a:gd name="f35" fmla="val 5420"/>
                <a:gd name="f36" fmla="val 5165"/>
                <a:gd name="f37" fmla="val 5421"/>
                <a:gd name="f38" fmla="val 5163"/>
                <a:gd name="f39" fmla="val 5042"/>
                <a:gd name="f40" fmla="val 3214"/>
                <a:gd name="f41" fmla="val 3623"/>
                <a:gd name="f42" fmla="val 3183"/>
                <a:gd name="f43" fmla="val 3592"/>
                <a:gd name="f44" fmla="val 3041"/>
                <a:gd name="f45" fmla="val 3432"/>
                <a:gd name="f46" fmla="val 2828"/>
                <a:gd name="f47" fmla="val 3332"/>
                <a:gd name="f48" fmla="val 2613"/>
                <a:gd name="f49" fmla="val 2448"/>
                <a:gd name="f50" fmla="val 2280"/>
                <a:gd name="f51" fmla="val 3392"/>
                <a:gd name="f52" fmla="val 2143"/>
                <a:gd name="f53" fmla="val 3529"/>
                <a:gd name="f54" fmla="val 3812"/>
                <a:gd name="f55" fmla="val 1923"/>
                <a:gd name="f56" fmla="val 4285"/>
                <a:gd name="f57" fmla="val 2112"/>
                <a:gd name="f58" fmla="val 4442"/>
                <a:gd name="f59" fmla="val 3970"/>
                <a:gd name="f60" fmla="val 6301"/>
                <a:gd name="f61" fmla="val 4097"/>
                <a:gd name="f62" fmla="val 6427"/>
                <a:gd name="f63" fmla="val 6648"/>
                <a:gd name="f64" fmla="val 6774"/>
                <a:gd name="f65" fmla="val 3907"/>
                <a:gd name="f66" fmla="val 6821"/>
                <a:gd name="f67" fmla="val 3821"/>
                <a:gd name="f68" fmla="val 6845"/>
                <a:gd name="f69" fmla="val 3734"/>
                <a:gd name="f70" fmla="val 3648"/>
                <a:gd name="f71" fmla="val 3561"/>
                <a:gd name="f72" fmla="val 3498"/>
                <a:gd name="f73" fmla="val 4915"/>
                <a:gd name="f74" fmla="val 1450"/>
                <a:gd name="f75" fmla="val 4726"/>
                <a:gd name="f76" fmla="val 1324"/>
                <a:gd name="f77" fmla="val 4190"/>
                <a:gd name="f78" fmla="val 252"/>
                <a:gd name="f79" fmla="val 1009"/>
                <a:gd name="f80" fmla="*/ f0 1 5515"/>
                <a:gd name="f81" fmla="*/ f1 1 10240"/>
                <a:gd name="f82" fmla="val f2"/>
                <a:gd name="f83" fmla="val f3"/>
                <a:gd name="f84" fmla="val f4"/>
                <a:gd name="f85" fmla="+- f84 0 f82"/>
                <a:gd name="f86" fmla="+- f83 0 f82"/>
                <a:gd name="f87" fmla="*/ f86 1 5515"/>
                <a:gd name="f88" fmla="*/ f85 1 10240"/>
                <a:gd name="f89" fmla="*/ f82 1 f87"/>
                <a:gd name="f90" fmla="*/ f83 1 f87"/>
                <a:gd name="f91" fmla="*/ f82 1 f88"/>
                <a:gd name="f92" fmla="*/ f84 1 f88"/>
                <a:gd name="f93" fmla="*/ f89 f80 1"/>
                <a:gd name="f94" fmla="*/ f90 f80 1"/>
                <a:gd name="f95" fmla="*/ f92 f81 1"/>
                <a:gd name="f96" fmla="*/ f91 f8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3" t="f96" r="f94" b="f95"/>
              <a:pathLst>
                <a:path w="5515" h="10240">
                  <a:moveTo>
                    <a:pt x="f5" y="f2"/>
                  </a:moveTo>
                  <a:cubicBezTo>
                    <a:pt x="f6" y="f2"/>
                    <a:pt x="f7" y="f8"/>
                    <a:pt x="f7" y="f5"/>
                  </a:cubicBezTo>
                  <a:lnTo>
                    <a:pt x="f7" y="f9"/>
                  </a:lnTo>
                  <a:cubicBezTo>
                    <a:pt x="f7" y="f10"/>
                    <a:pt x="f11" y="f12"/>
                    <a:pt x="f13" y="f14"/>
                  </a:cubicBezTo>
                  <a:lnTo>
                    <a:pt x="f15" y="f16"/>
                  </a:lnTo>
                  <a:cubicBezTo>
                    <a:pt x="f17" y="f18"/>
                    <a:pt x="f19" y="f20"/>
                    <a:pt x="f19" y="f21"/>
                  </a:cubicBezTo>
                  <a:lnTo>
                    <a:pt x="f19" y="f22"/>
                  </a:lnTo>
                  <a:cubicBezTo>
                    <a:pt x="f19" y="f23"/>
                    <a:pt x="f24" y="f25"/>
                    <a:pt x="f26" y="f25"/>
                  </a:cubicBezTo>
                  <a:lnTo>
                    <a:pt x="f27" y="f25"/>
                  </a:lnTo>
                  <a:lnTo>
                    <a:pt x="f27" y="f28"/>
                  </a:lnTo>
                  <a:cubicBezTo>
                    <a:pt x="f27" y="f29"/>
                    <a:pt x="f30" y="f31"/>
                    <a:pt x="f32" y="f33"/>
                  </a:cubicBezTo>
                  <a:cubicBezTo>
                    <a:pt x="f34" y="f35"/>
                    <a:pt x="f36" y="f37"/>
                    <a:pt x="f38" y="f37"/>
                  </a:cubicBezTo>
                  <a:cubicBezTo>
                    <a:pt x="f39" y="f37"/>
                    <a:pt x="f40" y="f41"/>
                    <a:pt x="f42" y="f43"/>
                  </a:cubicBezTo>
                  <a:cubicBezTo>
                    <a:pt x="f44" y="f45"/>
                    <a:pt x="f46" y="f47"/>
                    <a:pt x="f48" y="f47"/>
                  </a:cubicBezTo>
                  <a:cubicBezTo>
                    <a:pt x="f49" y="f47"/>
                    <a:pt x="f50" y="f51"/>
                    <a:pt x="f52" y="f53"/>
                  </a:cubicBezTo>
                  <a:cubicBezTo>
                    <a:pt x="f17" y="f54"/>
                    <a:pt x="f55" y="f56"/>
                    <a:pt x="f57" y="f58"/>
                  </a:cubicBezTo>
                  <a:lnTo>
                    <a:pt x="f59" y="f60"/>
                  </a:lnTo>
                  <a:cubicBezTo>
                    <a:pt x="f61" y="f62"/>
                    <a:pt x="f61" y="f63"/>
                    <a:pt x="f59" y="f64"/>
                  </a:cubicBezTo>
                  <a:cubicBezTo>
                    <a:pt x="f65" y="f66"/>
                    <a:pt x="f67" y="f68"/>
                    <a:pt x="f69" y="f68"/>
                  </a:cubicBezTo>
                  <a:cubicBezTo>
                    <a:pt x="f70" y="f68"/>
                    <a:pt x="f71" y="f66"/>
                    <a:pt x="f72" y="f64"/>
                  </a:cubicBezTo>
                  <a:lnTo>
                    <a:pt x="f15" y="f73"/>
                  </a:lnTo>
                  <a:cubicBezTo>
                    <a:pt x="f74" y="f75"/>
                    <a:pt x="f76" y="f58"/>
                    <a:pt x="f76" y="f77"/>
                  </a:cubicBezTo>
                  <a:lnTo>
                    <a:pt x="f76" y="f5"/>
                  </a:lnTo>
                  <a:cubicBezTo>
                    <a:pt x="f76" y="f78"/>
                    <a:pt x="f79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1" name="Google Shape;6868;p88">
              <a:extLst>
                <a:ext uri="{FF2B5EF4-FFF2-40B4-BE49-F238E27FC236}">
                  <a16:creationId xmlns:a16="http://schemas.microsoft.com/office/drawing/2014/main" id="{256D0DFA-9B4E-74A0-7F99-E195ED956B55}"/>
                </a:ext>
              </a:extLst>
            </p:cNvPr>
            <p:cNvSpPr/>
            <p:nvPr/>
          </p:nvSpPr>
          <p:spPr>
            <a:xfrm>
              <a:off x="4637827" y="3534256"/>
              <a:ext cx="179002" cy="3710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10271"/>
                <a:gd name="f5" fmla="val 4758"/>
                <a:gd name="f6" fmla="val 4380"/>
                <a:gd name="f7" fmla="val 4096"/>
                <a:gd name="f8" fmla="val 315"/>
                <a:gd name="f9" fmla="val 662"/>
                <a:gd name="f10" fmla="val 4190"/>
                <a:gd name="f11" fmla="val 4474"/>
                <a:gd name="f12" fmla="val 3970"/>
                <a:gd name="f13" fmla="val 3781"/>
                <a:gd name="f14" fmla="val 4915"/>
                <a:gd name="f15" fmla="val 1922"/>
                <a:gd name="f16" fmla="val 6774"/>
                <a:gd name="f17" fmla="val 1875"/>
                <a:gd name="f18" fmla="val 6821"/>
                <a:gd name="f19" fmla="val 1788"/>
                <a:gd name="f20" fmla="val 6845"/>
                <a:gd name="f21" fmla="val 1698"/>
                <a:gd name="f22" fmla="val 1607"/>
                <a:gd name="f23" fmla="val 1513"/>
                <a:gd name="f24" fmla="val 1450"/>
                <a:gd name="f25" fmla="val 1355"/>
                <a:gd name="f26" fmla="val 6648"/>
                <a:gd name="f27" fmla="val 6427"/>
                <a:gd name="f28" fmla="val 6301"/>
                <a:gd name="f29" fmla="val 3308"/>
                <a:gd name="f30" fmla="val 4442"/>
                <a:gd name="f31" fmla="val 3497"/>
                <a:gd name="f32" fmla="val 4285"/>
                <a:gd name="f33" fmla="val 3560"/>
                <a:gd name="f34" fmla="val 3812"/>
                <a:gd name="f35" fmla="val 3277"/>
                <a:gd name="f36" fmla="val 3529"/>
                <a:gd name="f37" fmla="val 3140"/>
                <a:gd name="f38" fmla="val 3392"/>
                <a:gd name="f39" fmla="val 2972"/>
                <a:gd name="f40" fmla="val 3332"/>
                <a:gd name="f41" fmla="val 2807"/>
                <a:gd name="f42" fmla="val 2592"/>
                <a:gd name="f43" fmla="val 2379"/>
                <a:gd name="f44" fmla="val 3432"/>
                <a:gd name="f45" fmla="val 2237"/>
                <a:gd name="f46" fmla="val 3592"/>
                <a:gd name="f47" fmla="val 347"/>
                <a:gd name="f48" fmla="val 5419"/>
                <a:gd name="f49" fmla="val 5482"/>
                <a:gd name="f50" fmla="val 158"/>
                <a:gd name="f51" fmla="val 5671"/>
                <a:gd name="f52" fmla="val 6018"/>
                <a:gd name="f53" fmla="val 8129"/>
                <a:gd name="f54" fmla="val 8412"/>
                <a:gd name="f55" fmla="val 3088"/>
                <a:gd name="f56" fmla="val 3434"/>
                <a:gd name="f57" fmla="val 10113"/>
                <a:gd name="f58" fmla="val 9924"/>
                <a:gd name="f59" fmla="val 8570"/>
                <a:gd name="f60" fmla="val 3623"/>
                <a:gd name="f61" fmla="val 7908"/>
                <a:gd name="f62" fmla="val 7530"/>
                <a:gd name="f63" fmla="val 5293"/>
                <a:gd name="f64" fmla="val 5104"/>
                <a:gd name="f65" fmla="val 5388"/>
                <a:gd name="f66" fmla="val 4663"/>
                <a:gd name="f67" fmla="val 4411"/>
                <a:gd name="f68" fmla="val 5451"/>
                <a:gd name="f69" fmla="val 284"/>
                <a:gd name="f70" fmla="val 5136"/>
                <a:gd name="f71" fmla="*/ f0 1 5483"/>
                <a:gd name="f72" fmla="*/ f1 1 10271"/>
                <a:gd name="f73" fmla="val f2"/>
                <a:gd name="f74" fmla="val f3"/>
                <a:gd name="f75" fmla="val f4"/>
                <a:gd name="f76" fmla="+- f75 0 f73"/>
                <a:gd name="f77" fmla="+- f74 0 f73"/>
                <a:gd name="f78" fmla="*/ f77 1 5483"/>
                <a:gd name="f79" fmla="*/ f76 1 10271"/>
                <a:gd name="f80" fmla="*/ f73 1 f78"/>
                <a:gd name="f81" fmla="*/ f74 1 f78"/>
                <a:gd name="f82" fmla="*/ f73 1 f79"/>
                <a:gd name="f83" fmla="*/ f75 1 f79"/>
                <a:gd name="f84" fmla="*/ f80 f71 1"/>
                <a:gd name="f85" fmla="*/ f81 f71 1"/>
                <a:gd name="f86" fmla="*/ f83 f72 1"/>
                <a:gd name="f87" fmla="*/ f82 f7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4" t="f87" r="f85" b="f86"/>
              <a:pathLst>
                <a:path w="5483" h="10271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cubicBezTo>
                    <a:pt x="f7" y="f11"/>
                    <a:pt x="f12" y="f5"/>
                    <a:pt x="f13" y="f14"/>
                  </a:cubicBezTo>
                  <a:lnTo>
                    <a:pt x="f15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cubicBezTo>
                    <a:pt x="f25" y="f26"/>
                    <a:pt x="f25" y="f27"/>
                    <a:pt x="f24" y="f28"/>
                  </a:cubicBezTo>
                  <a:lnTo>
                    <a:pt x="f29" y="f30"/>
                  </a:lnTo>
                  <a:cubicBezTo>
                    <a:pt x="f31" y="f32"/>
                    <a:pt x="f33" y="f34"/>
                    <a:pt x="f35" y="f36"/>
                  </a:cubicBezTo>
                  <a:cubicBezTo>
                    <a:pt x="f37" y="f38"/>
                    <a:pt x="f39" y="f40"/>
                    <a:pt x="f41" y="f40"/>
                  </a:cubicBezTo>
                  <a:cubicBezTo>
                    <a:pt x="f42" y="f40"/>
                    <a:pt x="f43" y="f44"/>
                    <a:pt x="f45" y="f46"/>
                  </a:cubicBezTo>
                  <a:cubicBezTo>
                    <a:pt x="f45" y="f46"/>
                    <a:pt x="f47" y="f48"/>
                    <a:pt x="f47" y="f49"/>
                  </a:cubicBezTo>
                  <a:cubicBezTo>
                    <a:pt x="f50" y="f51"/>
                    <a:pt x="f2" y="f52"/>
                    <a:pt x="f2" y="f27"/>
                  </a:cubicBezTo>
                  <a:lnTo>
                    <a:pt x="f2" y="f53"/>
                  </a:lnTo>
                  <a:lnTo>
                    <a:pt x="f2" y="f54"/>
                  </a:lnTo>
                  <a:lnTo>
                    <a:pt x="f2" y="f4"/>
                  </a:lnTo>
                  <a:lnTo>
                    <a:pt x="f55" y="f4"/>
                  </a:lnTo>
                  <a:cubicBezTo>
                    <a:pt x="f35" y="f4"/>
                    <a:pt x="f56" y="f57"/>
                    <a:pt x="f56" y="f58"/>
                  </a:cubicBezTo>
                  <a:lnTo>
                    <a:pt x="f56" y="f59"/>
                  </a:lnTo>
                  <a:cubicBezTo>
                    <a:pt x="f56" y="f53"/>
                    <a:pt x="f60" y="f61"/>
                    <a:pt x="f34" y="f62"/>
                  </a:cubicBezTo>
                  <a:lnTo>
                    <a:pt x="f63" y="f64"/>
                  </a:lnTo>
                  <a:cubicBezTo>
                    <a:pt x="f65" y="f14"/>
                    <a:pt x="f49" y="f66"/>
                    <a:pt x="f49" y="f67"/>
                  </a:cubicBezTo>
                  <a:lnTo>
                    <a:pt x="f49" y="f9"/>
                  </a:lnTo>
                  <a:cubicBezTo>
                    <a:pt x="f68" y="f69"/>
                    <a:pt x="f7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2" name="Google Shape;6869;p88">
              <a:extLst>
                <a:ext uri="{FF2B5EF4-FFF2-40B4-BE49-F238E27FC236}">
                  <a16:creationId xmlns:a16="http://schemas.microsoft.com/office/drawing/2014/main" id="{DD0F546F-F334-0434-EF81-68EB9111D954}"/>
                </a:ext>
              </a:extLst>
            </p:cNvPr>
            <p:cNvSpPr/>
            <p:nvPr/>
          </p:nvSpPr>
          <p:spPr>
            <a:xfrm>
              <a:off x="4714966" y="3580927"/>
              <a:ext cx="33951" cy="5466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40"/>
                <a:gd name="f4" fmla="val 1513"/>
                <a:gd name="f5" fmla="val 504"/>
                <a:gd name="f6" fmla="val 252"/>
                <a:gd name="f7" fmla="val 32"/>
                <a:gd name="f8" fmla="val 284"/>
                <a:gd name="f9" fmla="val 567"/>
                <a:gd name="f10" fmla="val 1418"/>
                <a:gd name="f11" fmla="val 126"/>
                <a:gd name="f12" fmla="val 1386"/>
                <a:gd name="f13" fmla="val 1355"/>
                <a:gd name="f14" fmla="val 410"/>
                <a:gd name="f15" fmla="val 630"/>
                <a:gd name="f16" fmla="val 819"/>
                <a:gd name="f17" fmla="val 1512"/>
                <a:gd name="f18" fmla="val 788"/>
                <a:gd name="f19" fmla="*/ f0 1 1040"/>
                <a:gd name="f20" fmla="*/ f1 1 1513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1040"/>
                <a:gd name="f27" fmla="*/ f24 1 1513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1040" h="1513">
                  <a:moveTo>
                    <a:pt x="f5" y="f2"/>
                  </a:moveTo>
                  <a:cubicBezTo>
                    <a:pt x="f6" y="f7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11" y="f12"/>
                    <a:pt x="f6" y="f13"/>
                    <a:pt x="f14" y="f13"/>
                  </a:cubicBezTo>
                  <a:cubicBezTo>
                    <a:pt x="f15" y="f13"/>
                    <a:pt x="f16" y="f12"/>
                    <a:pt x="f3" y="f17"/>
                  </a:cubicBezTo>
                  <a:lnTo>
                    <a:pt x="f3" y="f5"/>
                  </a:lnTo>
                  <a:cubicBezTo>
                    <a:pt x="f3" y="f6"/>
                    <a:pt x="f1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3" name="Google Shape;6870;p88">
              <a:extLst>
                <a:ext uri="{FF2B5EF4-FFF2-40B4-BE49-F238E27FC236}">
                  <a16:creationId xmlns:a16="http://schemas.microsoft.com/office/drawing/2014/main" id="{2DD7738D-FDA3-0D64-CF41-0D98CDEA52A3}"/>
                </a:ext>
              </a:extLst>
            </p:cNvPr>
            <p:cNvSpPr/>
            <p:nvPr/>
          </p:nvSpPr>
          <p:spPr>
            <a:xfrm>
              <a:off x="4502048" y="3583963"/>
              <a:ext cx="32936" cy="527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09"/>
                <a:gd name="f4" fmla="val 1460"/>
                <a:gd name="f5" fmla="val 418"/>
                <a:gd name="f6" fmla="val 1"/>
                <a:gd name="f7" fmla="val 177"/>
                <a:gd name="f8" fmla="val 229"/>
                <a:gd name="f9" fmla="val 483"/>
                <a:gd name="f10" fmla="val 190"/>
                <a:gd name="f11" fmla="val 1334"/>
                <a:gd name="f12" fmla="val 379"/>
                <a:gd name="f13" fmla="val 1302"/>
                <a:gd name="f14" fmla="val 631"/>
                <a:gd name="f15" fmla="val 725"/>
                <a:gd name="f16" fmla="val 883"/>
                <a:gd name="f17" fmla="val 1365"/>
                <a:gd name="f18" fmla="val 515"/>
                <a:gd name="f19" fmla="val 231"/>
                <a:gd name="f20" fmla="val 788"/>
                <a:gd name="f21" fmla="val 11"/>
                <a:gd name="f22" fmla="val 505"/>
                <a:gd name="f23" fmla="val 475"/>
                <a:gd name="f24" fmla="val 4"/>
                <a:gd name="f25" fmla="val 446"/>
                <a:gd name="f26" fmla="*/ f0 1 1009"/>
                <a:gd name="f27" fmla="*/ f1 1 1460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1009"/>
                <a:gd name="f34" fmla="*/ f31 1 1460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1009" h="1460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4"/>
                  </a:lnTo>
                  <a:cubicBezTo>
                    <a:pt x="f10" y="f11"/>
                    <a:pt x="f12" y="f13"/>
                    <a:pt x="f14" y="f13"/>
                  </a:cubicBezTo>
                  <a:cubicBezTo>
                    <a:pt x="f15" y="f13"/>
                    <a:pt x="f16" y="f11"/>
                    <a:pt x="f3" y="f17"/>
                  </a:cubicBezTo>
                  <a:lnTo>
                    <a:pt x="f3" y="f18"/>
                  </a:lnTo>
                  <a:cubicBezTo>
                    <a:pt x="f3" y="f19"/>
                    <a:pt x="f20" y="f21"/>
                    <a:pt x="f22" y="f21"/>
                  </a:cubicBezTo>
                  <a:cubicBezTo>
                    <a:pt x="f23" y="f24"/>
                    <a:pt x="f25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4" name="Google Shape;6871;p88">
              <a:extLst>
                <a:ext uri="{FF2B5EF4-FFF2-40B4-BE49-F238E27FC236}">
                  <a16:creationId xmlns:a16="http://schemas.microsoft.com/office/drawing/2014/main" id="{257D7E9E-DDAC-57FE-D1F8-7A79B2074609}"/>
                </a:ext>
              </a:extLst>
            </p:cNvPr>
            <p:cNvSpPr/>
            <p:nvPr/>
          </p:nvSpPr>
          <p:spPr>
            <a:xfrm>
              <a:off x="4580238" y="3483022"/>
              <a:ext cx="89483" cy="990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1"/>
                <a:gd name="f4" fmla="val 2742"/>
                <a:gd name="f5" fmla="val 1386"/>
                <a:gd name="f6" fmla="val 1"/>
                <a:gd name="f7" fmla="val 630"/>
                <a:gd name="f8" fmla="val 631"/>
                <a:gd name="f9" fmla="val 1387"/>
                <a:gd name="f10" fmla="val 2174"/>
                <a:gd name="f11" fmla="val 2111"/>
                <a:gd name="f12" fmla="*/ f0 1 2741"/>
                <a:gd name="f13" fmla="*/ f1 1 2742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2741"/>
                <a:gd name="f20" fmla="*/ f17 1 2742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2741" h="2742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2" y="f10"/>
                    <a:pt x="f7" y="f4"/>
                    <a:pt x="f5" y="f4"/>
                  </a:cubicBezTo>
                  <a:cubicBezTo>
                    <a:pt x="f11" y="f4"/>
                    <a:pt x="f3" y="f11"/>
                    <a:pt x="f3" y="f9"/>
                  </a:cubicBezTo>
                  <a:cubicBezTo>
                    <a:pt x="f3" y="f8"/>
                    <a:pt x="f11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5" name="Google Shape;6872;p88">
              <a:extLst>
                <a:ext uri="{FF2B5EF4-FFF2-40B4-BE49-F238E27FC236}">
                  <a16:creationId xmlns:a16="http://schemas.microsoft.com/office/drawing/2014/main" id="{97520D90-66C7-EF08-7C77-67E71FECB529}"/>
                </a:ext>
              </a:extLst>
            </p:cNvPr>
            <p:cNvSpPr/>
            <p:nvPr/>
          </p:nvSpPr>
          <p:spPr>
            <a:xfrm>
              <a:off x="4554507" y="3607088"/>
              <a:ext cx="140936" cy="990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317"/>
                <a:gd name="f4" fmla="val 2742"/>
                <a:gd name="f5" fmla="val 2174"/>
                <a:gd name="f6" fmla="val 1"/>
                <a:gd name="f7" fmla="val 1292"/>
                <a:gd name="f8" fmla="val 505"/>
                <a:gd name="f9" fmla="val 379"/>
                <a:gd name="f10" fmla="val 1040"/>
                <a:gd name="f11" fmla="val 32"/>
                <a:gd name="f12" fmla="val 1103"/>
                <a:gd name="f13" fmla="val 946"/>
                <a:gd name="f14" fmla="val 1985"/>
                <a:gd name="f15" fmla="val 1450"/>
                <a:gd name="f16" fmla="val 2458"/>
                <a:gd name="f17" fmla="val 1702"/>
                <a:gd name="f18" fmla="val 2647"/>
                <a:gd name="f19" fmla="val 4254"/>
                <a:gd name="f20" fmla="val 1135"/>
                <a:gd name="f21" fmla="val 3813"/>
                <a:gd name="f22" fmla="val 410"/>
                <a:gd name="f23" fmla="val 3025"/>
                <a:gd name="f24" fmla="*/ f0 1 4317"/>
                <a:gd name="f25" fmla="*/ f1 1 2742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4317"/>
                <a:gd name="f32" fmla="*/ f29 1 2742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4317" h="2742">
                  <a:moveTo>
                    <a:pt x="f5" y="f6"/>
                  </a:moveTo>
                  <a:cubicBezTo>
                    <a:pt x="f7" y="f6"/>
                    <a:pt x="f8" y="f9"/>
                    <a:pt x="f2" y="f10"/>
                  </a:cubicBezTo>
                  <a:lnTo>
                    <a:pt x="f11" y="f12"/>
                  </a:lnTo>
                  <a:cubicBezTo>
                    <a:pt x="f13" y="f14"/>
                    <a:pt x="f15" y="f16"/>
                    <a:pt x="f17" y="f4"/>
                  </a:cubicBezTo>
                  <a:lnTo>
                    <a:pt x="f18" y="f4"/>
                  </a:lnTo>
                  <a:lnTo>
                    <a:pt x="f19" y="f20"/>
                  </a:lnTo>
                  <a:lnTo>
                    <a:pt x="f3" y="f10"/>
                  </a:lnTo>
                  <a:cubicBezTo>
                    <a:pt x="f21" y="f22"/>
                    <a:pt x="f23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36" name="Google Shape;6957;p88">
            <a:extLst>
              <a:ext uri="{FF2B5EF4-FFF2-40B4-BE49-F238E27FC236}">
                <a16:creationId xmlns:a16="http://schemas.microsoft.com/office/drawing/2014/main" id="{C5DF5525-89F5-78B4-4838-5C2ACCF9A71F}"/>
              </a:ext>
            </a:extLst>
          </p:cNvPr>
          <p:cNvGrpSpPr/>
          <p:nvPr/>
        </p:nvGrpSpPr>
        <p:grpSpPr>
          <a:xfrm>
            <a:off x="2413774" y="986054"/>
            <a:ext cx="373559" cy="372837"/>
            <a:chOff x="3730944" y="986052"/>
            <a:chExt cx="373559" cy="372837"/>
          </a:xfrm>
          <a:solidFill>
            <a:schemeClr val="bg2"/>
          </a:solidFill>
        </p:grpSpPr>
        <p:sp>
          <p:nvSpPr>
            <p:cNvPr id="37" name="Google Shape;6958;p88">
              <a:extLst>
                <a:ext uri="{FF2B5EF4-FFF2-40B4-BE49-F238E27FC236}">
                  <a16:creationId xmlns:a16="http://schemas.microsoft.com/office/drawing/2014/main" id="{20FC4DC3-F22F-3D64-6F48-A4D921A86F98}"/>
                </a:ext>
              </a:extLst>
            </p:cNvPr>
            <p:cNvSpPr/>
            <p:nvPr/>
          </p:nvSpPr>
          <p:spPr>
            <a:xfrm>
              <a:off x="3808475" y="986052"/>
              <a:ext cx="131929" cy="435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28"/>
                <a:gd name="f4" fmla="val 1364"/>
                <a:gd name="f5" fmla="val 645"/>
                <a:gd name="f6" fmla="val 263"/>
                <a:gd name="f7" fmla="val 296"/>
                <a:gd name="f8" fmla="val 670"/>
                <a:gd name="f9" fmla="val 1016"/>
                <a:gd name="f10" fmla="val 1205"/>
                <a:gd name="f11" fmla="val 158"/>
                <a:gd name="f12" fmla="val 1363"/>
                <a:gd name="f13" fmla="val 347"/>
                <a:gd name="f14" fmla="val 3781"/>
                <a:gd name="f15" fmla="val 3970"/>
                <a:gd name="f16" fmla="val 4127"/>
                <a:gd name="f17" fmla="val 260"/>
                <a:gd name="f18" fmla="val 3812"/>
                <a:gd name="f19" fmla="val 8"/>
                <a:gd name="f20" fmla="val 3466"/>
                <a:gd name="f21" fmla="val 756"/>
                <a:gd name="f22" fmla="val 718"/>
                <a:gd name="f23" fmla="val 3"/>
                <a:gd name="f24" fmla="val 681"/>
                <a:gd name="f25" fmla="*/ f0 1 4128"/>
                <a:gd name="f26" fmla="*/ f1 1 1364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4128"/>
                <a:gd name="f33" fmla="*/ f30 1 1364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4128" h="1364">
                  <a:moveTo>
                    <a:pt x="f5" y="f2"/>
                  </a:moveTo>
                  <a:cubicBezTo>
                    <a:pt x="f6" y="f2"/>
                    <a:pt x="f2" y="f7"/>
                    <a:pt x="f2" y="f8"/>
                  </a:cubicBezTo>
                  <a:lnTo>
                    <a:pt x="f2" y="f9"/>
                  </a:lnTo>
                  <a:cubicBezTo>
                    <a:pt x="f2" y="f10"/>
                    <a:pt x="f11" y="f12"/>
                    <a:pt x="f13" y="f12"/>
                  </a:cubicBezTo>
                  <a:lnTo>
                    <a:pt x="f14" y="f12"/>
                  </a:lnTo>
                  <a:cubicBezTo>
                    <a:pt x="f15" y="f12"/>
                    <a:pt x="f16" y="f10"/>
                    <a:pt x="f16" y="f9"/>
                  </a:cubicBezTo>
                  <a:lnTo>
                    <a:pt x="f16" y="f8"/>
                  </a:lnTo>
                  <a:cubicBezTo>
                    <a:pt x="f16" y="f17"/>
                    <a:pt x="f18" y="f19"/>
                    <a:pt x="f20" y="f19"/>
                  </a:cubicBezTo>
                  <a:lnTo>
                    <a:pt x="f21" y="f19"/>
                  </a:lnTo>
                  <a:cubicBezTo>
                    <a:pt x="f22" y="f23"/>
                    <a:pt x="f24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8" name="Google Shape;6959;p88">
              <a:extLst>
                <a:ext uri="{FF2B5EF4-FFF2-40B4-BE49-F238E27FC236}">
                  <a16:creationId xmlns:a16="http://schemas.microsoft.com/office/drawing/2014/main" id="{BB6ECC99-5320-6477-EBCE-7929ECCEA119}"/>
                </a:ext>
              </a:extLst>
            </p:cNvPr>
            <p:cNvSpPr/>
            <p:nvPr/>
          </p:nvSpPr>
          <p:spPr>
            <a:xfrm>
              <a:off x="3797384" y="1180618"/>
              <a:ext cx="21159" cy="231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62"/>
                <a:gd name="f4" fmla="val 726"/>
                <a:gd name="f5" fmla="val 1"/>
                <a:gd name="f6" fmla="val 725"/>
                <a:gd name="f7" fmla="*/ f0 1 662"/>
                <a:gd name="f8" fmla="*/ f1 1 726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662"/>
                <a:gd name="f15" fmla="*/ f12 1 726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662" h="726">
                  <a:moveTo>
                    <a:pt x="f5" y="f5"/>
                  </a:moveTo>
                  <a:lnTo>
                    <a:pt x="f5" y="f6"/>
                  </a:lnTo>
                  <a:lnTo>
                    <a:pt x="f3" y="f6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9" name="Google Shape;6960;p88">
              <a:extLst>
                <a:ext uri="{FF2B5EF4-FFF2-40B4-BE49-F238E27FC236}">
                  <a16:creationId xmlns:a16="http://schemas.microsoft.com/office/drawing/2014/main" id="{CBC5393C-7C83-3062-F09B-A8236CE7547A}"/>
                </a:ext>
              </a:extLst>
            </p:cNvPr>
            <p:cNvSpPr/>
            <p:nvPr/>
          </p:nvSpPr>
          <p:spPr>
            <a:xfrm>
              <a:off x="3797384" y="1094043"/>
              <a:ext cx="21159" cy="2115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62"/>
                <a:gd name="f4" fmla="val 1"/>
                <a:gd name="f5" fmla="*/ f0 1 662"/>
                <a:gd name="f6" fmla="*/ f1 1 662"/>
                <a:gd name="f7" fmla="val f2"/>
                <a:gd name="f8" fmla="val f3"/>
                <a:gd name="f9" fmla="+- f8 0 f7"/>
                <a:gd name="f10" fmla="*/ f9 1 662"/>
                <a:gd name="f11" fmla="*/ f7 1 f10"/>
                <a:gd name="f12" fmla="*/ f8 1 f10"/>
                <a:gd name="f13" fmla="*/ f11 f5 1"/>
                <a:gd name="f14" fmla="*/ f12 f5 1"/>
                <a:gd name="f15" fmla="*/ f12 f6 1"/>
                <a:gd name="f16" fmla="*/ f11 f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3" t="f16" r="f14" b="f15"/>
              <a:pathLst>
                <a:path w="662" h="662">
                  <a:moveTo>
                    <a:pt x="f4" y="f2"/>
                  </a:moveTo>
                  <a:lnTo>
                    <a:pt x="f4" y="f3"/>
                  </a:lnTo>
                  <a:lnTo>
                    <a:pt x="f3" y="f3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0" name="Google Shape;6961;p88">
              <a:extLst>
                <a:ext uri="{FF2B5EF4-FFF2-40B4-BE49-F238E27FC236}">
                  <a16:creationId xmlns:a16="http://schemas.microsoft.com/office/drawing/2014/main" id="{530E1F0C-B090-C2DE-6010-66E9ABE95F25}"/>
                </a:ext>
              </a:extLst>
            </p:cNvPr>
            <p:cNvSpPr/>
            <p:nvPr/>
          </p:nvSpPr>
          <p:spPr>
            <a:xfrm>
              <a:off x="3797384" y="1270229"/>
              <a:ext cx="21159" cy="2118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62"/>
                <a:gd name="f4" fmla="val 663"/>
                <a:gd name="f5" fmla="val 1"/>
                <a:gd name="f6" fmla="*/ f0 1 662"/>
                <a:gd name="f7" fmla="*/ f1 1 663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662"/>
                <a:gd name="f14" fmla="*/ f11 1 663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662" h="663">
                  <a:moveTo>
                    <a:pt x="f5" y="f5"/>
                  </a:moveTo>
                  <a:lnTo>
                    <a:pt x="f5" y="f3"/>
                  </a:lnTo>
                  <a:lnTo>
                    <a:pt x="f3" y="f3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1" name="Google Shape;6962;p88">
              <a:extLst>
                <a:ext uri="{FF2B5EF4-FFF2-40B4-BE49-F238E27FC236}">
                  <a16:creationId xmlns:a16="http://schemas.microsoft.com/office/drawing/2014/main" id="{379E4D91-4F68-728C-56BB-3EB132E3F771}"/>
                </a:ext>
              </a:extLst>
            </p:cNvPr>
            <p:cNvSpPr/>
            <p:nvPr/>
          </p:nvSpPr>
          <p:spPr>
            <a:xfrm>
              <a:off x="3730944" y="1007440"/>
              <a:ext cx="284945" cy="3514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916"/>
                <a:gd name="f4" fmla="val 10997"/>
                <a:gd name="f5" fmla="val 7183"/>
                <a:gd name="f6" fmla="val 2049"/>
                <a:gd name="f7" fmla="val 7404"/>
                <a:gd name="f8" fmla="val 7561"/>
                <a:gd name="f9" fmla="val 2206"/>
                <a:gd name="f10" fmla="val 2395"/>
                <a:gd name="f11" fmla="val 2584"/>
                <a:gd name="f12" fmla="val 2742"/>
                <a:gd name="f13" fmla="val 4474"/>
                <a:gd name="f14" fmla="val 4285"/>
                <a:gd name="f15" fmla="val 4127"/>
                <a:gd name="f16" fmla="val 3151"/>
                <a:gd name="f17" fmla="val 2017"/>
                <a:gd name="f18" fmla="val 3340"/>
                <a:gd name="f19" fmla="val 3497"/>
                <a:gd name="f20" fmla="val 2175"/>
                <a:gd name="f21" fmla="val 2364"/>
                <a:gd name="f22" fmla="val 3750"/>
                <a:gd name="f23" fmla="val 3939"/>
                <a:gd name="f24" fmla="val 4097"/>
                <a:gd name="f25" fmla="val 1764"/>
                <a:gd name="f26" fmla="val 1575"/>
                <a:gd name="f27" fmla="val 1418"/>
                <a:gd name="f28" fmla="val 5860"/>
                <a:gd name="f29" fmla="val 3372"/>
                <a:gd name="f30" fmla="val 6049"/>
                <a:gd name="f31" fmla="val 6207"/>
                <a:gd name="f32" fmla="val 3529"/>
                <a:gd name="f33" fmla="val 4758"/>
                <a:gd name="f34" fmla="val 4916"/>
                <a:gd name="f35" fmla="val 5105"/>
                <a:gd name="f36" fmla="val 5325"/>
                <a:gd name="f37" fmla="val 5483"/>
                <a:gd name="f38" fmla="val 6491"/>
                <a:gd name="f39" fmla="val 6680"/>
                <a:gd name="f40" fmla="val 6837"/>
                <a:gd name="f41" fmla="val 6144"/>
                <a:gd name="f42" fmla="val 6302"/>
                <a:gd name="f43" fmla="val 7562"/>
                <a:gd name="f44" fmla="val 7720"/>
                <a:gd name="f45" fmla="val 7909"/>
                <a:gd name="f46" fmla="val 8098"/>
                <a:gd name="f47" fmla="val 8255"/>
                <a:gd name="f48" fmla="val 7531"/>
                <a:gd name="f49" fmla="val 7657"/>
                <a:gd name="f50" fmla="val 7877"/>
                <a:gd name="f51" fmla="val 9232"/>
                <a:gd name="f52" fmla="val 9452"/>
                <a:gd name="f53" fmla="val 9610"/>
                <a:gd name="f54" fmla="val 8885"/>
                <a:gd name="f55" fmla="val 9043"/>
                <a:gd name="f56" fmla="val 1040"/>
                <a:gd name="f57" fmla="val 1"/>
                <a:gd name="f58" fmla="val 504"/>
                <a:gd name="f59" fmla="val 473"/>
                <a:gd name="f60" fmla="val 1009"/>
                <a:gd name="f61" fmla="val 9956"/>
                <a:gd name="f62" fmla="val 32"/>
                <a:gd name="f63" fmla="val 10524"/>
                <a:gd name="f64" fmla="val 10996"/>
                <a:gd name="f65" fmla="val 7908"/>
                <a:gd name="f66" fmla="val 8444"/>
                <a:gd name="f67" fmla="val 347"/>
                <a:gd name="f68" fmla="val 915"/>
                <a:gd name="f69" fmla="val 6711"/>
                <a:gd name="f70" fmla="val 1387"/>
                <a:gd name="f71" fmla="val 6175"/>
                <a:gd name="f72" fmla="val 2741"/>
                <a:gd name="f73" fmla="val 1733"/>
                <a:gd name="f74" fmla="*/ f0 1 8916"/>
                <a:gd name="f75" fmla="*/ f1 1 10997"/>
                <a:gd name="f76" fmla="val f2"/>
                <a:gd name="f77" fmla="val f3"/>
                <a:gd name="f78" fmla="val f4"/>
                <a:gd name="f79" fmla="+- f78 0 f76"/>
                <a:gd name="f80" fmla="+- f77 0 f76"/>
                <a:gd name="f81" fmla="*/ f80 1 8916"/>
                <a:gd name="f82" fmla="*/ f79 1 10997"/>
                <a:gd name="f83" fmla="*/ f76 1 f81"/>
                <a:gd name="f84" fmla="*/ f77 1 f81"/>
                <a:gd name="f85" fmla="*/ f76 1 f82"/>
                <a:gd name="f86" fmla="*/ f78 1 f82"/>
                <a:gd name="f87" fmla="*/ f83 f74 1"/>
                <a:gd name="f88" fmla="*/ f84 f74 1"/>
                <a:gd name="f89" fmla="*/ f86 f75 1"/>
                <a:gd name="f90" fmla="*/ f85 f7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7" t="f90" r="f88" b="f89"/>
              <a:pathLst>
                <a:path w="8916" h="10997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16" y="f17"/>
                  </a:moveTo>
                  <a:cubicBezTo>
                    <a:pt x="f18" y="f17"/>
                    <a:pt x="f19" y="f20"/>
                    <a:pt x="f19" y="f21"/>
                  </a:cubicBezTo>
                  <a:lnTo>
                    <a:pt x="f19" y="f22"/>
                  </a:lnTo>
                  <a:cubicBezTo>
                    <a:pt x="f19" y="f23"/>
                    <a:pt x="f18" y="f24"/>
                    <a:pt x="f16" y="f24"/>
                  </a:cubicBezTo>
                  <a:lnTo>
                    <a:pt x="f25" y="f24"/>
                  </a:lnTo>
                  <a:cubicBezTo>
                    <a:pt x="f26" y="f24"/>
                    <a:pt x="f27" y="f23"/>
                    <a:pt x="f27" y="f22"/>
                  </a:cubicBezTo>
                  <a:lnTo>
                    <a:pt x="f27" y="f21"/>
                  </a:lnTo>
                  <a:cubicBezTo>
                    <a:pt x="f27" y="f20"/>
                    <a:pt x="f26" y="f17"/>
                    <a:pt x="f25" y="f17"/>
                  </a:cubicBezTo>
                  <a:close/>
                  <a:moveTo>
                    <a:pt x="f28" y="f29"/>
                  </a:moveTo>
                  <a:cubicBezTo>
                    <a:pt x="f30" y="f29"/>
                    <a:pt x="f31" y="f32"/>
                    <a:pt x="f31" y="f22"/>
                  </a:cubicBezTo>
                  <a:cubicBezTo>
                    <a:pt x="f31" y="f23"/>
                    <a:pt x="f30" y="f24"/>
                    <a:pt x="f28" y="f24"/>
                  </a:cubicBezTo>
                  <a:lnTo>
                    <a:pt x="f13" y="f24"/>
                  </a:lnTo>
                  <a:cubicBezTo>
                    <a:pt x="f14" y="f24"/>
                    <a:pt x="f15" y="f23"/>
                    <a:pt x="f15" y="f22"/>
                  </a:cubicBezTo>
                  <a:cubicBezTo>
                    <a:pt x="f15" y="f32"/>
                    <a:pt x="f14" y="f29"/>
                    <a:pt x="f13" y="f29"/>
                  </a:cubicBezTo>
                  <a:close/>
                  <a:moveTo>
                    <a:pt x="f5" y="f33"/>
                  </a:moveTo>
                  <a:cubicBezTo>
                    <a:pt x="f7" y="f33"/>
                    <a:pt x="f8" y="f34"/>
                    <a:pt x="f8" y="f35"/>
                  </a:cubicBezTo>
                  <a:cubicBezTo>
                    <a:pt x="f8" y="f36"/>
                    <a:pt x="f7" y="f37"/>
                    <a:pt x="f5" y="f37"/>
                  </a:cubicBezTo>
                  <a:lnTo>
                    <a:pt x="f13" y="f37"/>
                  </a:lnTo>
                  <a:cubicBezTo>
                    <a:pt x="f14" y="f37"/>
                    <a:pt x="f15" y="f36"/>
                    <a:pt x="f15" y="f35"/>
                  </a:cubicBezTo>
                  <a:cubicBezTo>
                    <a:pt x="f15" y="f34"/>
                    <a:pt x="f14" y="f33"/>
                    <a:pt x="f13" y="f33"/>
                  </a:cubicBezTo>
                  <a:close/>
                  <a:moveTo>
                    <a:pt x="f16" y="f33"/>
                  </a:moveTo>
                  <a:cubicBezTo>
                    <a:pt x="f18" y="f33"/>
                    <a:pt x="f19" y="f34"/>
                    <a:pt x="f19" y="f35"/>
                  </a:cubicBezTo>
                  <a:lnTo>
                    <a:pt x="f19" y="f38"/>
                  </a:lnTo>
                  <a:cubicBezTo>
                    <a:pt x="f19" y="f39"/>
                    <a:pt x="f18" y="f40"/>
                    <a:pt x="f16" y="f40"/>
                  </a:cubicBezTo>
                  <a:lnTo>
                    <a:pt x="f25" y="f40"/>
                  </a:lnTo>
                  <a:cubicBezTo>
                    <a:pt x="f26" y="f40"/>
                    <a:pt x="f27" y="f39"/>
                    <a:pt x="f27" y="f38"/>
                  </a:cubicBezTo>
                  <a:lnTo>
                    <a:pt x="f27" y="f35"/>
                  </a:lnTo>
                  <a:cubicBezTo>
                    <a:pt x="f27" y="f34"/>
                    <a:pt x="f26" y="f33"/>
                    <a:pt x="f25" y="f33"/>
                  </a:cubicBezTo>
                  <a:close/>
                  <a:moveTo>
                    <a:pt x="f28" y="f41"/>
                  </a:moveTo>
                  <a:cubicBezTo>
                    <a:pt x="f30" y="f41"/>
                    <a:pt x="f31" y="f42"/>
                    <a:pt x="f31" y="f38"/>
                  </a:cubicBezTo>
                  <a:cubicBezTo>
                    <a:pt x="f31" y="f39"/>
                    <a:pt x="f30" y="f40"/>
                    <a:pt x="f28" y="f40"/>
                  </a:cubicBezTo>
                  <a:lnTo>
                    <a:pt x="f13" y="f40"/>
                  </a:lnTo>
                  <a:cubicBezTo>
                    <a:pt x="f14" y="f40"/>
                    <a:pt x="f15" y="f39"/>
                    <a:pt x="f15" y="f38"/>
                  </a:cubicBezTo>
                  <a:cubicBezTo>
                    <a:pt x="f15" y="f42"/>
                    <a:pt x="f14" y="f41"/>
                    <a:pt x="f13" y="f41"/>
                  </a:cubicBezTo>
                  <a:close/>
                  <a:moveTo>
                    <a:pt x="f5" y="f43"/>
                  </a:moveTo>
                  <a:cubicBezTo>
                    <a:pt x="f7" y="f43"/>
                    <a:pt x="f8" y="f44"/>
                    <a:pt x="f8" y="f45"/>
                  </a:cubicBezTo>
                  <a:cubicBezTo>
                    <a:pt x="f8" y="f46"/>
                    <a:pt x="f7" y="f47"/>
                    <a:pt x="f5" y="f47"/>
                  </a:cubicBezTo>
                  <a:lnTo>
                    <a:pt x="f13" y="f47"/>
                  </a:lnTo>
                  <a:cubicBezTo>
                    <a:pt x="f14" y="f47"/>
                    <a:pt x="f15" y="f46"/>
                    <a:pt x="f15" y="f45"/>
                  </a:cubicBezTo>
                  <a:cubicBezTo>
                    <a:pt x="f15" y="f44"/>
                    <a:pt x="f14" y="f43"/>
                    <a:pt x="f13" y="f43"/>
                  </a:cubicBezTo>
                  <a:close/>
                  <a:moveTo>
                    <a:pt x="f16" y="f48"/>
                  </a:moveTo>
                  <a:cubicBezTo>
                    <a:pt x="f18" y="f48"/>
                    <a:pt x="f19" y="f49"/>
                    <a:pt x="f19" y="f50"/>
                  </a:cubicBezTo>
                  <a:lnTo>
                    <a:pt x="f19" y="f51"/>
                  </a:lnTo>
                  <a:cubicBezTo>
                    <a:pt x="f19" y="f52"/>
                    <a:pt x="f18" y="f53"/>
                    <a:pt x="f16" y="f53"/>
                  </a:cubicBezTo>
                  <a:lnTo>
                    <a:pt x="f25" y="f53"/>
                  </a:lnTo>
                  <a:cubicBezTo>
                    <a:pt x="f26" y="f53"/>
                    <a:pt x="f27" y="f52"/>
                    <a:pt x="f27" y="f51"/>
                  </a:cubicBezTo>
                  <a:lnTo>
                    <a:pt x="f27" y="f50"/>
                  </a:lnTo>
                  <a:cubicBezTo>
                    <a:pt x="f27" y="f49"/>
                    <a:pt x="f26" y="f48"/>
                    <a:pt x="f25" y="f48"/>
                  </a:cubicBezTo>
                  <a:close/>
                  <a:moveTo>
                    <a:pt x="f28" y="f54"/>
                  </a:moveTo>
                  <a:cubicBezTo>
                    <a:pt x="f30" y="f54"/>
                    <a:pt x="f31" y="f55"/>
                    <a:pt x="f31" y="f51"/>
                  </a:cubicBezTo>
                  <a:cubicBezTo>
                    <a:pt x="f31" y="f52"/>
                    <a:pt x="f30" y="f53"/>
                    <a:pt x="f28" y="f53"/>
                  </a:cubicBezTo>
                  <a:lnTo>
                    <a:pt x="f13" y="f53"/>
                  </a:lnTo>
                  <a:cubicBezTo>
                    <a:pt x="f14" y="f53"/>
                    <a:pt x="f15" y="f52"/>
                    <a:pt x="f15" y="f51"/>
                  </a:cubicBezTo>
                  <a:cubicBezTo>
                    <a:pt x="f15" y="f55"/>
                    <a:pt x="f14" y="f54"/>
                    <a:pt x="f13" y="f54"/>
                  </a:cubicBezTo>
                  <a:close/>
                  <a:moveTo>
                    <a:pt x="f56" y="f57"/>
                  </a:moveTo>
                  <a:cubicBezTo>
                    <a:pt x="f58" y="f57"/>
                    <a:pt x="f2" y="f59"/>
                    <a:pt x="f2" y="f60"/>
                  </a:cubicBezTo>
                  <a:lnTo>
                    <a:pt x="f2" y="f61"/>
                  </a:lnTo>
                  <a:cubicBezTo>
                    <a:pt x="f62" y="f63"/>
                    <a:pt x="f58" y="f64"/>
                    <a:pt x="f56" y="f64"/>
                  </a:cubicBezTo>
                  <a:lnTo>
                    <a:pt x="f65" y="f64"/>
                  </a:lnTo>
                  <a:cubicBezTo>
                    <a:pt x="f66" y="f64"/>
                    <a:pt x="f3" y="f63"/>
                    <a:pt x="f3" y="f61"/>
                  </a:cubicBezTo>
                  <a:lnTo>
                    <a:pt x="f3" y="f60"/>
                  </a:lnTo>
                  <a:cubicBezTo>
                    <a:pt x="f3" y="f59"/>
                    <a:pt x="f66" y="f57"/>
                    <a:pt x="f65" y="f57"/>
                  </a:cubicBezTo>
                  <a:lnTo>
                    <a:pt x="f5" y="f57"/>
                  </a:lnTo>
                  <a:lnTo>
                    <a:pt x="f5" y="f67"/>
                  </a:lnTo>
                  <a:cubicBezTo>
                    <a:pt x="f5" y="f68"/>
                    <a:pt x="f69" y="f70"/>
                    <a:pt x="f71" y="f70"/>
                  </a:cubicBezTo>
                  <a:lnTo>
                    <a:pt x="f72" y="f70"/>
                  </a:lnTo>
                  <a:cubicBezTo>
                    <a:pt x="f9" y="f70"/>
                    <a:pt x="f73" y="f68"/>
                    <a:pt x="f73" y="f67"/>
                  </a:cubicBezTo>
                  <a:lnTo>
                    <a:pt x="f73" y="f57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2" name="Google Shape;6963;p88">
              <a:extLst>
                <a:ext uri="{FF2B5EF4-FFF2-40B4-BE49-F238E27FC236}">
                  <a16:creationId xmlns:a16="http://schemas.microsoft.com/office/drawing/2014/main" id="{5A6D0B79-6D7E-A7CB-D5E5-C0E5AD0618E6}"/>
                </a:ext>
              </a:extLst>
            </p:cNvPr>
            <p:cNvSpPr/>
            <p:nvPr/>
          </p:nvSpPr>
          <p:spPr>
            <a:xfrm>
              <a:off x="4039023" y="1115165"/>
              <a:ext cx="65480" cy="13294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9"/>
                <a:gd name="f4" fmla="val 4160"/>
                <a:gd name="f5" fmla="val 1"/>
                <a:gd name="f6" fmla="*/ f0 1 2049"/>
                <a:gd name="f7" fmla="*/ f1 1 4160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2049"/>
                <a:gd name="f14" fmla="*/ f11 1 4160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2049" h="4160">
                  <a:moveTo>
                    <a:pt x="f5" y="f5"/>
                  </a:moveTo>
                  <a:lnTo>
                    <a:pt x="f5" y="f4"/>
                  </a:lnTo>
                  <a:lnTo>
                    <a:pt x="f3" y="f4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3" name="Google Shape;6964;p88">
              <a:extLst>
                <a:ext uri="{FF2B5EF4-FFF2-40B4-BE49-F238E27FC236}">
                  <a16:creationId xmlns:a16="http://schemas.microsoft.com/office/drawing/2014/main" id="{90A0A656-8E43-F6A5-1275-52579011D307}"/>
                </a:ext>
              </a:extLst>
            </p:cNvPr>
            <p:cNvSpPr/>
            <p:nvPr/>
          </p:nvSpPr>
          <p:spPr>
            <a:xfrm>
              <a:off x="4039023" y="1028590"/>
              <a:ext cx="65480" cy="654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9"/>
                <a:gd name="f4" fmla="val 1009"/>
                <a:gd name="f5" fmla="val 1"/>
                <a:gd name="f6" fmla="val 473"/>
                <a:gd name="f7" fmla="val 1040"/>
                <a:gd name="f8" fmla="val 2048"/>
                <a:gd name="f9" fmla="val 1576"/>
                <a:gd name="f10" fmla="*/ f0 1 2049"/>
                <a:gd name="f11" fmla="*/ f1 1 2049"/>
                <a:gd name="f12" fmla="val f2"/>
                <a:gd name="f13" fmla="val f3"/>
                <a:gd name="f14" fmla="+- f13 0 f12"/>
                <a:gd name="f15" fmla="*/ f14 1 2049"/>
                <a:gd name="f16" fmla="*/ f12 1 f15"/>
                <a:gd name="f17" fmla="*/ f13 1 f15"/>
                <a:gd name="f18" fmla="*/ f16 f10 1"/>
                <a:gd name="f19" fmla="*/ f17 f10 1"/>
                <a:gd name="f20" fmla="*/ f17 f11 1"/>
                <a:gd name="f21" fmla="*/ f16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2049" h="2049">
                  <a:moveTo>
                    <a:pt x="f4" y="f5"/>
                  </a:moveTo>
                  <a:cubicBezTo>
                    <a:pt x="f6" y="f5"/>
                    <a:pt x="f5" y="f6"/>
                    <a:pt x="f5" y="f7"/>
                  </a:cubicBezTo>
                  <a:lnTo>
                    <a:pt x="f5" y="f8"/>
                  </a:lnTo>
                  <a:lnTo>
                    <a:pt x="f3" y="f8"/>
                  </a:lnTo>
                  <a:lnTo>
                    <a:pt x="f3" y="f7"/>
                  </a:lnTo>
                  <a:cubicBezTo>
                    <a:pt x="f3" y="f6"/>
                    <a:pt x="f9" y="f5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4" name="Google Shape;6965;p88">
              <a:extLst>
                <a:ext uri="{FF2B5EF4-FFF2-40B4-BE49-F238E27FC236}">
                  <a16:creationId xmlns:a16="http://schemas.microsoft.com/office/drawing/2014/main" id="{B0297F3E-0355-D92C-EF2E-07330E5C83FA}"/>
                </a:ext>
              </a:extLst>
            </p:cNvPr>
            <p:cNvSpPr/>
            <p:nvPr/>
          </p:nvSpPr>
          <p:spPr>
            <a:xfrm>
              <a:off x="4041044" y="1270229"/>
              <a:ext cx="59445" cy="654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860"/>
                <a:gd name="f4" fmla="val 2049"/>
                <a:gd name="f5" fmla="val 1"/>
                <a:gd name="f6" fmla="val 599"/>
                <a:gd name="f7" fmla="val 1796"/>
                <a:gd name="f8" fmla="val 694"/>
                <a:gd name="f9" fmla="val 1985"/>
                <a:gd name="f10" fmla="val 788"/>
                <a:gd name="f11" fmla="val 2048"/>
                <a:gd name="f12" fmla="val 946"/>
                <a:gd name="f13" fmla="val 1103"/>
                <a:gd name="f14" fmla="val 1229"/>
                <a:gd name="f15" fmla="val 1261"/>
                <a:gd name="f16" fmla="*/ f0 1 1860"/>
                <a:gd name="f17" fmla="*/ f1 1 2049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1860"/>
                <a:gd name="f24" fmla="*/ f21 1 2049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1860" h="2049">
                  <a:moveTo>
                    <a:pt x="f5" y="f5"/>
                  </a:moveTo>
                  <a:lnTo>
                    <a:pt x="f6" y="f7"/>
                  </a:lnTo>
                  <a:cubicBezTo>
                    <a:pt x="f8" y="f9"/>
                    <a:pt x="f10" y="f11"/>
                    <a:pt x="f12" y="f11"/>
                  </a:cubicBezTo>
                  <a:cubicBezTo>
                    <a:pt x="f13" y="f11"/>
                    <a:pt x="f14" y="f9"/>
                    <a:pt x="f15" y="f7"/>
                  </a:cubicBez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45" name="Google Shape;6966;p88">
            <a:extLst>
              <a:ext uri="{FF2B5EF4-FFF2-40B4-BE49-F238E27FC236}">
                <a16:creationId xmlns:a16="http://schemas.microsoft.com/office/drawing/2014/main" id="{912E0CDD-1515-D6AC-E2A2-E2A8982B31DF}"/>
              </a:ext>
            </a:extLst>
          </p:cNvPr>
          <p:cNvGrpSpPr/>
          <p:nvPr/>
        </p:nvGrpSpPr>
        <p:grpSpPr>
          <a:xfrm>
            <a:off x="6872469" y="2558382"/>
            <a:ext cx="453661" cy="454365"/>
            <a:chOff x="8189640" y="2558381"/>
            <a:chExt cx="453661" cy="454365"/>
          </a:xfrm>
          <a:solidFill>
            <a:schemeClr val="bg2"/>
          </a:solidFill>
        </p:grpSpPr>
        <p:sp>
          <p:nvSpPr>
            <p:cNvPr id="46" name="Google Shape;6967;p88">
              <a:extLst>
                <a:ext uri="{FF2B5EF4-FFF2-40B4-BE49-F238E27FC236}">
                  <a16:creationId xmlns:a16="http://schemas.microsoft.com/office/drawing/2014/main" id="{4D4BC596-ACBF-B6EF-27FB-D006BFDBEA96}"/>
                </a:ext>
              </a:extLst>
            </p:cNvPr>
            <p:cNvSpPr/>
            <p:nvPr/>
          </p:nvSpPr>
          <p:spPr>
            <a:xfrm>
              <a:off x="8317162" y="2858761"/>
              <a:ext cx="12298" cy="1965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16"/>
                <a:gd name="f4" fmla="val 505"/>
                <a:gd name="f5" fmla="val 158"/>
                <a:gd name="f6" fmla="val 1"/>
                <a:gd name="f7" fmla="val 315"/>
                <a:gd name="f8" fmla="*/ f0 1 316"/>
                <a:gd name="f9" fmla="*/ f1 1 505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316"/>
                <a:gd name="f16" fmla="*/ f13 1 505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316" h="505">
                  <a:moveTo>
                    <a:pt x="f5" y="f6"/>
                  </a:moveTo>
                  <a:lnTo>
                    <a:pt x="f2" y="f4"/>
                  </a:lnTo>
                  <a:lnTo>
                    <a:pt x="f7" y="f4"/>
                  </a:ln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7" name="Google Shape;6968;p88">
              <a:extLst>
                <a:ext uri="{FF2B5EF4-FFF2-40B4-BE49-F238E27FC236}">
                  <a16:creationId xmlns:a16="http://schemas.microsoft.com/office/drawing/2014/main" id="{00BB422D-F3F7-C175-7F90-26DE8576605D}"/>
                </a:ext>
              </a:extLst>
            </p:cNvPr>
            <p:cNvSpPr/>
            <p:nvPr/>
          </p:nvSpPr>
          <p:spPr>
            <a:xfrm>
              <a:off x="8189640" y="2743538"/>
              <a:ext cx="267297" cy="26920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869"/>
                <a:gd name="f4" fmla="val 6918"/>
                <a:gd name="f5" fmla="val 3427"/>
                <a:gd name="f6" fmla="val 1449"/>
                <a:gd name="f7" fmla="val 3569"/>
                <a:gd name="f8" fmla="val 3718"/>
                <a:gd name="f9" fmla="val 1512"/>
                <a:gd name="f10" fmla="val 3781"/>
                <a:gd name="f11" fmla="val 1638"/>
                <a:gd name="f12" fmla="val 4317"/>
                <a:gd name="f13" fmla="val 3466"/>
                <a:gd name="f14" fmla="val 4474"/>
                <a:gd name="f15" fmla="val 4695"/>
                <a:gd name="f16" fmla="val 4852"/>
                <a:gd name="f17" fmla="val 3623"/>
                <a:gd name="f18" fmla="val 3812"/>
                <a:gd name="f19" fmla="val 3970"/>
                <a:gd name="f20" fmla="val 4726"/>
                <a:gd name="f21" fmla="val 4127"/>
                <a:gd name="f22" fmla="val 4537"/>
                <a:gd name="f23" fmla="val 4789"/>
                <a:gd name="f24" fmla="val 5072"/>
                <a:gd name="f25" fmla="val 5262"/>
                <a:gd name="f26" fmla="val 4758"/>
                <a:gd name="f27" fmla="val 5419"/>
                <a:gd name="f28" fmla="val 4569"/>
                <a:gd name="f29" fmla="val 5514"/>
                <a:gd name="f30" fmla="val 4545"/>
                <a:gd name="f31" fmla="val 5518"/>
                <a:gd name="f32" fmla="val 4521"/>
                <a:gd name="f33" fmla="val 5520"/>
                <a:gd name="f34" fmla="val 4498"/>
                <a:gd name="f35" fmla="val 4341"/>
                <a:gd name="f36" fmla="val 4210"/>
                <a:gd name="f37" fmla="val 5427"/>
                <a:gd name="f38" fmla="val 4128"/>
                <a:gd name="f39" fmla="val 3057"/>
                <a:gd name="f40" fmla="val 2710"/>
                <a:gd name="f41" fmla="val 2683"/>
                <a:gd name="f42" fmla="val 2535"/>
                <a:gd name="f43" fmla="val 2351"/>
                <a:gd name="f44" fmla="val 2325"/>
                <a:gd name="f45" fmla="val 2297"/>
                <a:gd name="f46" fmla="val 2269"/>
                <a:gd name="f47" fmla="val 2080"/>
                <a:gd name="f48" fmla="val 5451"/>
                <a:gd name="f49" fmla="val 2017"/>
                <a:gd name="f50" fmla="val 2049"/>
                <a:gd name="f51" fmla="val 2332"/>
                <a:gd name="f52" fmla="val 2175"/>
                <a:gd name="f53" fmla="val 4096"/>
                <a:gd name="f54" fmla="val 2206"/>
                <a:gd name="f55" fmla="val 2395"/>
                <a:gd name="f56" fmla="val 2553"/>
                <a:gd name="f57" fmla="val 3120"/>
                <a:gd name="f58" fmla="val 3151"/>
                <a:gd name="f59" fmla="val 3285"/>
                <a:gd name="f60" fmla="val 3435"/>
                <a:gd name="f61" fmla="val 1544"/>
                <a:gd name="f62" fmla="val 1"/>
                <a:gd name="f63" fmla="val 3434"/>
                <a:gd name="f64" fmla="val 5356"/>
                <a:gd name="f65" fmla="val 6900"/>
                <a:gd name="f66" fmla="val 4065"/>
                <a:gd name="f67" fmla="val 4632"/>
                <a:gd name="f68" fmla="val 6742"/>
                <a:gd name="f69" fmla="val 5168"/>
                <a:gd name="f70" fmla="val 6427"/>
                <a:gd name="f71" fmla="val 6365"/>
                <a:gd name="f72" fmla="val 6407"/>
                <a:gd name="f73" fmla="val 6910"/>
                <a:gd name="f74" fmla="val 6449"/>
                <a:gd name="f75" fmla="val 6917"/>
                <a:gd name="f76" fmla="val 6491"/>
                <a:gd name="f77" fmla="val 6575"/>
                <a:gd name="f78" fmla="val 6659"/>
                <a:gd name="f79" fmla="val 6889"/>
                <a:gd name="f80" fmla="val 6743"/>
                <a:gd name="f81" fmla="val 6805"/>
                <a:gd name="f82" fmla="val 6806"/>
                <a:gd name="f83" fmla="val 6616"/>
                <a:gd name="f84" fmla="val 6459"/>
                <a:gd name="f85" fmla="val 5009"/>
                <a:gd name="f86" fmla="val 4001"/>
                <a:gd name="f87" fmla="val 3119"/>
                <a:gd name="f88" fmla="val 6774"/>
                <a:gd name="f89" fmla="val 2804"/>
                <a:gd name="f90" fmla="val 6711"/>
                <a:gd name="f91" fmla="val 2489"/>
                <a:gd name="f92" fmla="val 6617"/>
                <a:gd name="f93" fmla="val 2426"/>
                <a:gd name="f94" fmla="val 6428"/>
                <a:gd name="f95" fmla="val 2363"/>
                <a:gd name="f96" fmla="val 5389"/>
                <a:gd name="f97" fmla="val 2755"/>
                <a:gd name="f98" fmla="val 5256"/>
                <a:gd name="f99" fmla="val 2780"/>
                <a:gd name="f100" fmla="val 5125"/>
                <a:gd name="f101" fmla="val 4892"/>
                <a:gd name="f102" fmla="val 4667"/>
                <a:gd name="f103" fmla="val 2702"/>
                <a:gd name="f104" fmla="val 4506"/>
                <a:gd name="f105" fmla="val 2521"/>
                <a:gd name="f106" fmla="val 4222"/>
                <a:gd name="f107" fmla="val 1891"/>
                <a:gd name="f108" fmla="val 4159"/>
                <a:gd name="f109" fmla="val 1481"/>
                <a:gd name="f110" fmla="val 4443"/>
                <a:gd name="f111" fmla="val 221"/>
                <a:gd name="f112" fmla="val 189"/>
                <a:gd name="f113" fmla="val 4411"/>
                <a:gd name="f114" fmla="val 158"/>
                <a:gd name="f115" fmla="val 63"/>
                <a:gd name="f116" fmla="*/ f0 1 6869"/>
                <a:gd name="f117" fmla="*/ f1 1 6918"/>
                <a:gd name="f118" fmla="val f2"/>
                <a:gd name="f119" fmla="val f3"/>
                <a:gd name="f120" fmla="val f4"/>
                <a:gd name="f121" fmla="+- f120 0 f118"/>
                <a:gd name="f122" fmla="+- f119 0 f118"/>
                <a:gd name="f123" fmla="*/ f122 1 6869"/>
                <a:gd name="f124" fmla="*/ f121 1 6918"/>
                <a:gd name="f125" fmla="*/ f118 1 f123"/>
                <a:gd name="f126" fmla="*/ f119 1 f123"/>
                <a:gd name="f127" fmla="*/ f118 1 f124"/>
                <a:gd name="f128" fmla="*/ f120 1 f124"/>
                <a:gd name="f129" fmla="*/ f125 f116 1"/>
                <a:gd name="f130" fmla="*/ f126 f116 1"/>
                <a:gd name="f131" fmla="*/ f128 f117 1"/>
                <a:gd name="f132" fmla="*/ f127 f1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29" t="f132" r="f130" b="f131"/>
              <a:pathLst>
                <a:path w="6869" h="691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lnTo>
                    <a:pt x="f14" y="f13"/>
                  </a:lnTo>
                  <a:cubicBezTo>
                    <a:pt x="f15" y="f13"/>
                    <a:pt x="f16" y="f17"/>
                    <a:pt x="f16" y="f18"/>
                  </a:cubicBezTo>
                  <a:cubicBezTo>
                    <a:pt x="f16" y="f19"/>
                    <a:pt x="f20" y="f21"/>
                    <a:pt x="f22" y="f21"/>
                  </a:cubicBezTo>
                  <a:lnTo>
                    <a:pt x="f23" y="f24"/>
                  </a:lnTo>
                  <a:cubicBezTo>
                    <a:pt x="f16" y="f25"/>
                    <a:pt x="f26" y="f27"/>
                    <a:pt x="f28" y="f29"/>
                  </a:cubicBezTo>
                  <a:cubicBezTo>
                    <a:pt x="f30" y="f31"/>
                    <a:pt x="f32" y="f33"/>
                    <a:pt x="f34" y="f33"/>
                  </a:cubicBezTo>
                  <a:cubicBezTo>
                    <a:pt x="f35" y="f33"/>
                    <a:pt x="f36" y="f37"/>
                    <a:pt x="f38" y="f25"/>
                  </a:cubicBezTo>
                  <a:lnTo>
                    <a:pt x="f10" y="f21"/>
                  </a:lnTo>
                  <a:lnTo>
                    <a:pt x="f39" y="f21"/>
                  </a:lnTo>
                  <a:lnTo>
                    <a:pt x="f40" y="f25"/>
                  </a:lnTo>
                  <a:cubicBezTo>
                    <a:pt x="f41" y="f37"/>
                    <a:pt x="f42" y="f33"/>
                    <a:pt x="f43" y="f33"/>
                  </a:cubicBezTo>
                  <a:cubicBezTo>
                    <a:pt x="f44" y="f33"/>
                    <a:pt x="f45" y="f31"/>
                    <a:pt x="f46" y="f29"/>
                  </a:cubicBezTo>
                  <a:cubicBezTo>
                    <a:pt x="f47" y="f48"/>
                    <a:pt x="f49" y="f25"/>
                    <a:pt x="f50" y="f24"/>
                  </a:cubicBezTo>
                  <a:lnTo>
                    <a:pt x="f51" y="f21"/>
                  </a:lnTo>
                  <a:cubicBezTo>
                    <a:pt x="f52" y="f53"/>
                    <a:pt x="f49" y="f19"/>
                    <a:pt x="f49" y="f18"/>
                  </a:cubicBezTo>
                  <a:cubicBezTo>
                    <a:pt x="f50" y="f17"/>
                    <a:pt x="f54" y="f13"/>
                    <a:pt x="f55" y="f13"/>
                  </a:cubicBezTo>
                  <a:lnTo>
                    <a:pt x="f56" y="f13"/>
                  </a:lnTo>
                  <a:lnTo>
                    <a:pt x="f57" y="f11"/>
                  </a:lnTo>
                  <a:cubicBezTo>
                    <a:pt x="f58" y="f9"/>
                    <a:pt x="f59" y="f6"/>
                    <a:pt x="f5" y="f6"/>
                  </a:cubicBezTo>
                  <a:close/>
                  <a:moveTo>
                    <a:pt x="f60" y="f2"/>
                  </a:moveTo>
                  <a:cubicBezTo>
                    <a:pt x="f61" y="f2"/>
                    <a:pt x="f62" y="f61"/>
                    <a:pt x="f62" y="f63"/>
                  </a:cubicBezTo>
                  <a:cubicBezTo>
                    <a:pt x="f62" y="f64"/>
                    <a:pt x="f61" y="f65"/>
                    <a:pt x="f60" y="f65"/>
                  </a:cubicBezTo>
                  <a:cubicBezTo>
                    <a:pt x="f66" y="f65"/>
                    <a:pt x="f67" y="f68"/>
                    <a:pt x="f69" y="f70"/>
                  </a:cubicBezTo>
                  <a:lnTo>
                    <a:pt x="f71" y="f65"/>
                  </a:lnTo>
                  <a:cubicBezTo>
                    <a:pt x="f72" y="f73"/>
                    <a:pt x="f74" y="f75"/>
                    <a:pt x="f76" y="f75"/>
                  </a:cubicBezTo>
                  <a:cubicBezTo>
                    <a:pt x="f77" y="f75"/>
                    <a:pt x="f78" y="f79"/>
                    <a:pt x="f80" y="f81"/>
                  </a:cubicBezTo>
                  <a:cubicBezTo>
                    <a:pt x="f82" y="f68"/>
                    <a:pt x="f3" y="f83"/>
                    <a:pt x="f3" y="f84"/>
                  </a:cubicBezTo>
                  <a:lnTo>
                    <a:pt x="f76" y="f85"/>
                  </a:lnTo>
                  <a:cubicBezTo>
                    <a:pt x="f80" y="f22"/>
                    <a:pt x="f3" y="f86"/>
                    <a:pt x="f3" y="f13"/>
                  </a:cubicBezTo>
                  <a:cubicBezTo>
                    <a:pt x="f3" y="f87"/>
                    <a:pt x="f88" y="f89"/>
                    <a:pt x="f90" y="f91"/>
                  </a:cubicBezTo>
                  <a:cubicBezTo>
                    <a:pt x="f92" y="f93"/>
                    <a:pt x="f76" y="f55"/>
                    <a:pt x="f94" y="f95"/>
                  </a:cubicBezTo>
                  <a:lnTo>
                    <a:pt x="f29" y="f40"/>
                  </a:lnTo>
                  <a:cubicBezTo>
                    <a:pt x="f96" y="f97"/>
                    <a:pt x="f98" y="f99"/>
                    <a:pt x="f100" y="f99"/>
                  </a:cubicBezTo>
                  <a:cubicBezTo>
                    <a:pt x="f101" y="f99"/>
                    <a:pt x="f102" y="f103"/>
                    <a:pt x="f104" y="f105"/>
                  </a:cubicBezTo>
                  <a:cubicBezTo>
                    <a:pt x="f106" y="f46"/>
                    <a:pt x="f53" y="f107"/>
                    <a:pt x="f108" y="f109"/>
                  </a:cubicBezTo>
                  <a:lnTo>
                    <a:pt x="f110" y="f111"/>
                  </a:lnTo>
                  <a:cubicBezTo>
                    <a:pt x="f110" y="f112"/>
                    <a:pt x="f110" y="f112"/>
                    <a:pt x="f113" y="f114"/>
                  </a:cubicBezTo>
                  <a:cubicBezTo>
                    <a:pt x="f53" y="f115"/>
                    <a:pt x="f10" y="f2"/>
                    <a:pt x="f60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8" name="Google Shape;6969;p88">
              <a:extLst>
                <a:ext uri="{FF2B5EF4-FFF2-40B4-BE49-F238E27FC236}">
                  <a16:creationId xmlns:a16="http://schemas.microsoft.com/office/drawing/2014/main" id="{A4E2CE31-25CB-3B1D-B61E-7705CA4415FB}"/>
                </a:ext>
              </a:extLst>
            </p:cNvPr>
            <p:cNvSpPr/>
            <p:nvPr/>
          </p:nvSpPr>
          <p:spPr>
            <a:xfrm>
              <a:off x="8497372" y="2665046"/>
              <a:ext cx="24551" cy="4050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31"/>
                <a:gd name="f4" fmla="val 1041"/>
                <a:gd name="f5" fmla="val 1"/>
                <a:gd name="f6" fmla="val 32"/>
                <a:gd name="f7" fmla="val 410"/>
                <a:gd name="f8" fmla="val 126"/>
                <a:gd name="f9" fmla="val 694"/>
                <a:gd name="f10" fmla="val 315"/>
                <a:gd name="f11" fmla="val 473"/>
                <a:gd name="f12" fmla="val 599"/>
                <a:gd name="f13" fmla="val 347"/>
                <a:gd name="f14" fmla="*/ f0 1 631"/>
                <a:gd name="f15" fmla="*/ f1 1 1041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631"/>
                <a:gd name="f22" fmla="*/ f19 1 1041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631" h="1041">
                  <a:moveTo>
                    <a:pt x="f2" y="f5"/>
                  </a:moveTo>
                  <a:cubicBezTo>
                    <a:pt x="f6" y="f7"/>
                    <a:pt x="f8" y="f9"/>
                    <a:pt x="f10" y="f4"/>
                  </a:cubicBezTo>
                  <a:cubicBezTo>
                    <a:pt x="f11" y="f9"/>
                    <a:pt x="f12" y="f13"/>
                    <a:pt x="f3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9" name="Google Shape;6970;p88">
              <a:extLst>
                <a:ext uri="{FF2B5EF4-FFF2-40B4-BE49-F238E27FC236}">
                  <a16:creationId xmlns:a16="http://schemas.microsoft.com/office/drawing/2014/main" id="{844A63FA-585F-62CB-F156-5F00258EE3BD}"/>
                </a:ext>
              </a:extLst>
            </p:cNvPr>
            <p:cNvSpPr/>
            <p:nvPr/>
          </p:nvSpPr>
          <p:spPr>
            <a:xfrm>
              <a:off x="8374751" y="2558381"/>
              <a:ext cx="268550" cy="26834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01"/>
                <a:gd name="f4" fmla="val 6896"/>
                <a:gd name="f5" fmla="val 3435"/>
                <a:gd name="f6" fmla="val 1356"/>
                <a:gd name="f7" fmla="val 3624"/>
                <a:gd name="f8" fmla="val 3782"/>
                <a:gd name="f9" fmla="val 1513"/>
                <a:gd name="f10" fmla="val 1734"/>
                <a:gd name="f11" fmla="val 2080"/>
                <a:gd name="f12" fmla="val 4821"/>
                <a:gd name="f13" fmla="val 5010"/>
                <a:gd name="f14" fmla="val 5168"/>
                <a:gd name="f15" fmla="val 2238"/>
                <a:gd name="f16" fmla="val 2427"/>
                <a:gd name="f17" fmla="val 2616"/>
                <a:gd name="f18" fmla="val 2742"/>
                <a:gd name="f19" fmla="val 4412"/>
                <a:gd name="f20" fmla="val 4380"/>
                <a:gd name="f21" fmla="val 3341"/>
                <a:gd name="f22" fmla="val 4191"/>
                <a:gd name="f23" fmla="val 3876"/>
                <a:gd name="f24" fmla="val 3908"/>
                <a:gd name="f25" fmla="val 4443"/>
                <a:gd name="f26" fmla="val 4475"/>
                <a:gd name="f27" fmla="val 3939"/>
                <a:gd name="f28" fmla="val 4506"/>
                <a:gd name="f29" fmla="val 4349"/>
                <a:gd name="f30" fmla="val 4916"/>
                <a:gd name="f31" fmla="val 5042"/>
                <a:gd name="f32" fmla="val 5262"/>
                <a:gd name="f33" fmla="val 5388"/>
                <a:gd name="f34" fmla="val 4286"/>
                <a:gd name="f35" fmla="val 5451"/>
                <a:gd name="f36" fmla="val 5483"/>
                <a:gd name="f37" fmla="val 4101"/>
                <a:gd name="f38" fmla="val 4010"/>
                <a:gd name="f39" fmla="val 3923"/>
                <a:gd name="f40" fmla="val 3466"/>
                <a:gd name="f41" fmla="val 4979"/>
                <a:gd name="f42" fmla="val 4947"/>
                <a:gd name="f43" fmla="val 3403"/>
                <a:gd name="f44" fmla="val 2994"/>
                <a:gd name="f45" fmla="val 2931"/>
                <a:gd name="f46" fmla="val 2844"/>
                <a:gd name="f47" fmla="val 2758"/>
                <a:gd name="f48" fmla="val 2671"/>
                <a:gd name="f49" fmla="val 2584"/>
                <a:gd name="f50" fmla="val 2521"/>
                <a:gd name="f51" fmla="val 2395"/>
                <a:gd name="f52" fmla="val 2962"/>
                <a:gd name="f53" fmla="val 2679"/>
                <a:gd name="f54" fmla="val 2490"/>
                <a:gd name="f55" fmla="val 2458"/>
                <a:gd name="f56" fmla="val 2049"/>
                <a:gd name="f57" fmla="val 1860"/>
                <a:gd name="f58" fmla="val 1702"/>
                <a:gd name="f59" fmla="val 2206"/>
                <a:gd name="f60" fmla="val 3088"/>
                <a:gd name="f61" fmla="val 3246"/>
                <a:gd name="f62" fmla="val 1"/>
                <a:gd name="f63" fmla="val 1576"/>
                <a:gd name="f64" fmla="val 32"/>
                <a:gd name="f65" fmla="val 3467"/>
                <a:gd name="f66" fmla="val 3971"/>
                <a:gd name="f67" fmla="val 158"/>
                <a:gd name="f68" fmla="val 411"/>
                <a:gd name="f69" fmla="val 6459"/>
                <a:gd name="f70" fmla="val 6554"/>
                <a:gd name="f71" fmla="val 6680"/>
                <a:gd name="f72" fmla="val 6806"/>
                <a:gd name="f73" fmla="val 225"/>
                <a:gd name="f74" fmla="val 6851"/>
                <a:gd name="f75" fmla="val 324"/>
                <a:gd name="f76" fmla="val 6895"/>
                <a:gd name="f77" fmla="val 420"/>
                <a:gd name="f78" fmla="val 460"/>
                <a:gd name="f79" fmla="val 500"/>
                <a:gd name="f80" fmla="val 6887"/>
                <a:gd name="f81" fmla="val 537"/>
                <a:gd name="f82" fmla="val 6869"/>
                <a:gd name="f83" fmla="val 6396"/>
                <a:gd name="f84" fmla="val 2269"/>
                <a:gd name="f85" fmla="val 6712"/>
                <a:gd name="f86" fmla="val 2899"/>
                <a:gd name="f87" fmla="val 5357"/>
                <a:gd name="f88" fmla="val 5325"/>
                <a:gd name="f89" fmla="*/ f0 1 6901"/>
                <a:gd name="f90" fmla="*/ f1 1 6896"/>
                <a:gd name="f91" fmla="val f2"/>
                <a:gd name="f92" fmla="val f3"/>
                <a:gd name="f93" fmla="val f4"/>
                <a:gd name="f94" fmla="+- f93 0 f91"/>
                <a:gd name="f95" fmla="+- f92 0 f91"/>
                <a:gd name="f96" fmla="*/ f95 1 6901"/>
                <a:gd name="f97" fmla="*/ f94 1 6896"/>
                <a:gd name="f98" fmla="*/ f91 1 f96"/>
                <a:gd name="f99" fmla="*/ f92 1 f96"/>
                <a:gd name="f100" fmla="*/ f91 1 f97"/>
                <a:gd name="f101" fmla="*/ f93 1 f97"/>
                <a:gd name="f102" fmla="*/ f98 f89 1"/>
                <a:gd name="f103" fmla="*/ f99 f89 1"/>
                <a:gd name="f104" fmla="*/ f101 f90 1"/>
                <a:gd name="f105" fmla="*/ f100 f9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2" t="f105" r="f103" b="f104"/>
              <a:pathLst>
                <a:path w="6901" h="6896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lnTo>
                    <a:pt x="f12" y="f11"/>
                  </a:lnTo>
                  <a:cubicBezTo>
                    <a:pt x="f13" y="f11"/>
                    <a:pt x="f14" y="f15"/>
                    <a:pt x="f14" y="f16"/>
                  </a:cubicBezTo>
                  <a:cubicBezTo>
                    <a:pt x="f14" y="f17"/>
                    <a:pt x="f13" y="f18"/>
                    <a:pt x="f12" y="f18"/>
                  </a:cubicBezTo>
                  <a:lnTo>
                    <a:pt x="f19" y="f18"/>
                  </a:lnTo>
                  <a:cubicBezTo>
                    <a:pt x="f20" y="f21"/>
                    <a:pt x="f22" y="f23"/>
                    <a:pt x="f23" y="f19"/>
                  </a:cubicBezTo>
                  <a:cubicBezTo>
                    <a:pt x="f24" y="f25"/>
                    <a:pt x="f24" y="f26"/>
                    <a:pt x="f27" y="f28"/>
                  </a:cubicBezTo>
                  <a:lnTo>
                    <a:pt x="f29" y="f30"/>
                  </a:lnTo>
                  <a:cubicBezTo>
                    <a:pt x="f25" y="f31"/>
                    <a:pt x="f25" y="f32"/>
                    <a:pt x="f29" y="f33"/>
                  </a:cubicBezTo>
                  <a:cubicBezTo>
                    <a:pt x="f34" y="f35"/>
                    <a:pt x="f22" y="f36"/>
                    <a:pt x="f37" y="f36"/>
                  </a:cubicBezTo>
                  <a:cubicBezTo>
                    <a:pt x="f38" y="f36"/>
                    <a:pt x="f39" y="f35"/>
                    <a:pt x="f23" y="f33"/>
                  </a:cubicBezTo>
                  <a:lnTo>
                    <a:pt x="f40" y="f41"/>
                  </a:lnTo>
                  <a:lnTo>
                    <a:pt x="f5" y="f42"/>
                  </a:lnTo>
                  <a:lnTo>
                    <a:pt x="f43" y="f41"/>
                  </a:lnTo>
                  <a:lnTo>
                    <a:pt x="f44" y="f33"/>
                  </a:lnTo>
                  <a:cubicBezTo>
                    <a:pt x="f45" y="f35"/>
                    <a:pt x="f46" y="f36"/>
                    <a:pt x="f47" y="f36"/>
                  </a:cubicBezTo>
                  <a:cubicBezTo>
                    <a:pt x="f48" y="f36"/>
                    <a:pt x="f49" y="f35"/>
                    <a:pt x="f50" y="f33"/>
                  </a:cubicBezTo>
                  <a:cubicBezTo>
                    <a:pt x="f51" y="f32"/>
                    <a:pt x="f51" y="f31"/>
                    <a:pt x="f50" y="f30"/>
                  </a:cubicBezTo>
                  <a:lnTo>
                    <a:pt x="f45" y="f28"/>
                  </a:lnTo>
                  <a:cubicBezTo>
                    <a:pt x="f52" y="f26"/>
                    <a:pt x="f52" y="f25"/>
                    <a:pt x="f44" y="f19"/>
                  </a:cubicBezTo>
                  <a:cubicBezTo>
                    <a:pt x="f53" y="f27"/>
                    <a:pt x="f54" y="f21"/>
                    <a:pt x="f55" y="f18"/>
                  </a:cubicBezTo>
                  <a:lnTo>
                    <a:pt x="f56" y="f18"/>
                  </a:lnTo>
                  <a:cubicBezTo>
                    <a:pt x="f57" y="f18"/>
                    <a:pt x="f58" y="f49"/>
                    <a:pt x="f58" y="f51"/>
                  </a:cubicBezTo>
                  <a:cubicBezTo>
                    <a:pt x="f58" y="f59"/>
                    <a:pt x="f57" y="f56"/>
                    <a:pt x="f56" y="f56"/>
                  </a:cubicBezTo>
                  <a:lnTo>
                    <a:pt x="f60" y="f56"/>
                  </a:lnTo>
                  <a:lnTo>
                    <a:pt x="f60" y="f10"/>
                  </a:lnTo>
                  <a:cubicBezTo>
                    <a:pt x="f60" y="f9"/>
                    <a:pt x="f61" y="f6"/>
                    <a:pt x="f5" y="f6"/>
                  </a:cubicBezTo>
                  <a:close/>
                  <a:moveTo>
                    <a:pt x="f40" y="f62"/>
                  </a:moveTo>
                  <a:cubicBezTo>
                    <a:pt x="f63" y="f62"/>
                    <a:pt x="f64" y="f63"/>
                    <a:pt x="f64" y="f65"/>
                  </a:cubicBezTo>
                  <a:cubicBezTo>
                    <a:pt x="f64" y="f66"/>
                    <a:pt x="f67" y="f28"/>
                    <a:pt x="f68" y="f41"/>
                  </a:cubicBezTo>
                  <a:lnTo>
                    <a:pt x="f64" y="f69"/>
                  </a:lnTo>
                  <a:cubicBezTo>
                    <a:pt x="f62" y="f70"/>
                    <a:pt x="f64" y="f71"/>
                    <a:pt x="f67" y="f72"/>
                  </a:cubicBezTo>
                  <a:cubicBezTo>
                    <a:pt x="f73" y="f74"/>
                    <a:pt x="f75" y="f76"/>
                    <a:pt x="f77" y="f76"/>
                  </a:cubicBezTo>
                  <a:cubicBezTo>
                    <a:pt x="f78" y="f76"/>
                    <a:pt x="f79" y="f80"/>
                    <a:pt x="f81" y="f82"/>
                  </a:cubicBezTo>
                  <a:lnTo>
                    <a:pt x="f10" y="f83"/>
                  </a:lnTo>
                  <a:cubicBezTo>
                    <a:pt x="f84" y="f85"/>
                    <a:pt x="f86" y="f82"/>
                    <a:pt x="f40" y="f82"/>
                  </a:cubicBezTo>
                  <a:cubicBezTo>
                    <a:pt x="f87" y="f82"/>
                    <a:pt x="f3" y="f87"/>
                    <a:pt x="f3" y="f5"/>
                  </a:cubicBezTo>
                  <a:cubicBezTo>
                    <a:pt x="f3" y="f63"/>
                    <a:pt x="f88" y="f62"/>
                    <a:pt x="f40" y="f6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50" name="Google Shape;6760;p88">
            <a:extLst>
              <a:ext uri="{FF2B5EF4-FFF2-40B4-BE49-F238E27FC236}">
                <a16:creationId xmlns:a16="http://schemas.microsoft.com/office/drawing/2014/main" id="{A36DC3E2-4520-BEA1-2642-EDAB6C101EC3}"/>
              </a:ext>
            </a:extLst>
          </p:cNvPr>
          <p:cNvGrpSpPr/>
          <p:nvPr/>
        </p:nvGrpSpPr>
        <p:grpSpPr>
          <a:xfrm>
            <a:off x="1834994" y="935259"/>
            <a:ext cx="374968" cy="450424"/>
            <a:chOff x="3152165" y="935257"/>
            <a:chExt cx="374968" cy="450424"/>
          </a:xfrm>
          <a:solidFill>
            <a:schemeClr val="bg2"/>
          </a:solidFill>
        </p:grpSpPr>
        <p:sp>
          <p:nvSpPr>
            <p:cNvPr id="51" name="Google Shape;6761;p88">
              <a:extLst>
                <a:ext uri="{FF2B5EF4-FFF2-40B4-BE49-F238E27FC236}">
                  <a16:creationId xmlns:a16="http://schemas.microsoft.com/office/drawing/2014/main" id="{1DF52CC3-B2D9-FD83-72C7-EC1D0CFD2BB9}"/>
                </a:ext>
              </a:extLst>
            </p:cNvPr>
            <p:cNvSpPr/>
            <p:nvPr/>
          </p:nvSpPr>
          <p:spPr>
            <a:xfrm>
              <a:off x="3152165" y="935257"/>
              <a:ext cx="79168" cy="3128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9"/>
                <a:gd name="f4" fmla="val 8098"/>
                <a:gd name="f5" fmla="val 1702"/>
                <a:gd name="f6" fmla="val 757"/>
                <a:gd name="f7" fmla="val 1"/>
                <a:gd name="f8" fmla="val 788"/>
                <a:gd name="f9" fmla="val 1733"/>
                <a:gd name="f10" fmla="val 8097"/>
                <a:gd name="f11" fmla="val 348"/>
                <a:gd name="f12" fmla="val 7782"/>
                <a:gd name="f13" fmla="val 820"/>
                <a:gd name="f14" fmla="val 7562"/>
                <a:gd name="f15" fmla="val 1387"/>
                <a:gd name="f16" fmla="*/ f0 1 2049"/>
                <a:gd name="f17" fmla="*/ f1 1 8098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2049"/>
                <a:gd name="f24" fmla="*/ f21 1 8098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2049" h="8098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cubicBezTo>
                    <a:pt x="f11" y="f12"/>
                    <a:pt x="f13" y="f14"/>
                    <a:pt x="f15" y="f14"/>
                  </a:cubicBezTo>
                  <a:lnTo>
                    <a:pt x="f3" y="f14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2" name="Google Shape;6762;p88">
              <a:extLst>
                <a:ext uri="{FF2B5EF4-FFF2-40B4-BE49-F238E27FC236}">
                  <a16:creationId xmlns:a16="http://schemas.microsoft.com/office/drawing/2014/main" id="{3FA453F4-B2E6-EE04-07C0-BA91187CBE5E}"/>
                </a:ext>
              </a:extLst>
            </p:cNvPr>
            <p:cNvSpPr/>
            <p:nvPr/>
          </p:nvSpPr>
          <p:spPr>
            <a:xfrm>
              <a:off x="3152165" y="1252965"/>
              <a:ext cx="374968" cy="105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705"/>
                <a:gd name="f4" fmla="val 2742"/>
                <a:gd name="f5" fmla="val 1387"/>
                <a:gd name="f6" fmla="val 631"/>
                <a:gd name="f7" fmla="val 1"/>
                <a:gd name="f8" fmla="val 630"/>
                <a:gd name="f9" fmla="val 1386"/>
                <a:gd name="f10" fmla="val 2111"/>
                <a:gd name="f11" fmla="val 600"/>
                <a:gd name="f12" fmla="val 2741"/>
                <a:gd name="f13" fmla="val 1356"/>
                <a:gd name="f14" fmla="val 4758"/>
                <a:gd name="f15" fmla="val 1733"/>
                <a:gd name="f16" fmla="val 1702"/>
                <a:gd name="f17" fmla="val 1513"/>
                <a:gd name="f18" fmla="val 1575"/>
                <a:gd name="f19" fmla="val 1355"/>
                <a:gd name="f20" fmla="val 1166"/>
                <a:gd name="f21" fmla="val 1008"/>
                <a:gd name="f22" fmla="val 9232"/>
                <a:gd name="f23" fmla="val 9263"/>
                <a:gd name="f24" fmla="val 851"/>
                <a:gd name="f25" fmla="val 9326"/>
                <a:gd name="f26" fmla="val 662"/>
                <a:gd name="f27" fmla="val 9452"/>
                <a:gd name="f28" fmla="val 536"/>
                <a:gd name="f29" fmla="val 9704"/>
                <a:gd name="f30" fmla="val 221"/>
                <a:gd name="f31" fmla="val 9484"/>
                <a:gd name="f32" fmla="*/ f0 1 9705"/>
                <a:gd name="f33" fmla="*/ f1 1 2742"/>
                <a:gd name="f34" fmla="val f2"/>
                <a:gd name="f35" fmla="val f3"/>
                <a:gd name="f36" fmla="val f4"/>
                <a:gd name="f37" fmla="+- f36 0 f34"/>
                <a:gd name="f38" fmla="+- f35 0 f34"/>
                <a:gd name="f39" fmla="*/ f38 1 9705"/>
                <a:gd name="f40" fmla="*/ f37 1 2742"/>
                <a:gd name="f41" fmla="*/ f34 1 f39"/>
                <a:gd name="f42" fmla="*/ f35 1 f39"/>
                <a:gd name="f43" fmla="*/ f34 1 f40"/>
                <a:gd name="f44" fmla="*/ f36 1 f40"/>
                <a:gd name="f45" fmla="*/ f41 f32 1"/>
                <a:gd name="f46" fmla="*/ f42 f32 1"/>
                <a:gd name="f47" fmla="*/ f44 f33 1"/>
                <a:gd name="f48" fmla="*/ f43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5" t="f48" r="f46" b="f47"/>
              <a:pathLst>
                <a:path w="9705" h="2742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13" y="f12"/>
                  </a:cubicBezTo>
                  <a:lnTo>
                    <a:pt x="f14" y="f12"/>
                  </a:lnTo>
                  <a:lnTo>
                    <a:pt x="f14" y="f15"/>
                  </a:lnTo>
                  <a:lnTo>
                    <a:pt x="f16" y="f15"/>
                  </a:lnTo>
                  <a:cubicBezTo>
                    <a:pt x="f17" y="f15"/>
                    <a:pt x="f13" y="f18"/>
                    <a:pt x="f13" y="f19"/>
                  </a:cubicBezTo>
                  <a:cubicBezTo>
                    <a:pt x="f13" y="f20"/>
                    <a:pt x="f17" y="f21"/>
                    <a:pt x="f16" y="f21"/>
                  </a:cubicBezTo>
                  <a:lnTo>
                    <a:pt x="f22" y="f21"/>
                  </a:lnTo>
                  <a:cubicBezTo>
                    <a:pt x="f23" y="f24"/>
                    <a:pt x="f25" y="f26"/>
                    <a:pt x="f27" y="f28"/>
                  </a:cubicBezTo>
                  <a:cubicBezTo>
                    <a:pt x="f29" y="f30"/>
                    <a:pt x="f31" y="f2"/>
                    <a:pt x="f2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3" name="Google Shape;6763;p88">
              <a:extLst>
                <a:ext uri="{FF2B5EF4-FFF2-40B4-BE49-F238E27FC236}">
                  <a16:creationId xmlns:a16="http://schemas.microsoft.com/office/drawing/2014/main" id="{D9C0BF82-F28C-2537-15BB-EB7A174FDFA8}"/>
                </a:ext>
              </a:extLst>
            </p:cNvPr>
            <p:cNvSpPr/>
            <p:nvPr/>
          </p:nvSpPr>
          <p:spPr>
            <a:xfrm>
              <a:off x="3441902" y="1319881"/>
              <a:ext cx="85231" cy="3902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206"/>
                <a:gd name="f4" fmla="val 1010"/>
                <a:gd name="f5" fmla="val 1"/>
                <a:gd name="f6" fmla="val 1009"/>
                <a:gd name="f7" fmla="val 1670"/>
                <a:gd name="f8" fmla="val 1953"/>
                <a:gd name="f9" fmla="val 2205"/>
                <a:gd name="f10" fmla="val 788"/>
                <a:gd name="f11" fmla="val 505"/>
                <a:gd name="f12" fmla="val 1827"/>
                <a:gd name="f13" fmla="val 347"/>
                <a:gd name="f14" fmla="val 1764"/>
                <a:gd name="f15" fmla="val 190"/>
                <a:gd name="f16" fmla="*/ f0 1 2206"/>
                <a:gd name="f17" fmla="*/ f1 1 1010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2206"/>
                <a:gd name="f24" fmla="*/ f21 1 1010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2206" h="1010">
                  <a:moveTo>
                    <a:pt x="f2" y="f5"/>
                  </a:moveTo>
                  <a:lnTo>
                    <a:pt x="f2" y="f6"/>
                  </a:lnTo>
                  <a:lnTo>
                    <a:pt x="f7" y="f6"/>
                  </a:lnTo>
                  <a:cubicBezTo>
                    <a:pt x="f8" y="f6"/>
                    <a:pt x="f9" y="f10"/>
                    <a:pt x="f8" y="f11"/>
                  </a:cubicBezTo>
                  <a:cubicBezTo>
                    <a:pt x="f12" y="f13"/>
                    <a:pt x="f14" y="f15"/>
                    <a:pt x="f7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4" name="Google Shape;6764;p88">
              <a:extLst>
                <a:ext uri="{FF2B5EF4-FFF2-40B4-BE49-F238E27FC236}">
                  <a16:creationId xmlns:a16="http://schemas.microsoft.com/office/drawing/2014/main" id="{540908FF-401D-296C-228B-89D85BA6263F}"/>
                </a:ext>
              </a:extLst>
            </p:cNvPr>
            <p:cNvSpPr/>
            <p:nvPr/>
          </p:nvSpPr>
          <p:spPr>
            <a:xfrm>
              <a:off x="3323825" y="1094710"/>
              <a:ext cx="130283" cy="535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372"/>
                <a:gd name="f4" fmla="val 1387"/>
                <a:gd name="f5" fmla="val 1701"/>
                <a:gd name="f6" fmla="val 882"/>
                <a:gd name="f7" fmla="val 221"/>
                <a:gd name="f8" fmla="val 599"/>
                <a:gd name="f9" fmla="val 3371"/>
                <a:gd name="f10" fmla="val 3214"/>
                <a:gd name="f11" fmla="val 2521"/>
                <a:gd name="f12" fmla="*/ f0 1 3372"/>
                <a:gd name="f13" fmla="*/ f1 1 1387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3372"/>
                <a:gd name="f20" fmla="*/ f17 1 1387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3372" h="1387">
                  <a:moveTo>
                    <a:pt x="f5" y="f2"/>
                  </a:moveTo>
                  <a:cubicBezTo>
                    <a:pt x="f6" y="f2"/>
                    <a:pt x="f7" y="f8"/>
                    <a:pt x="f2" y="f4"/>
                  </a:cubicBezTo>
                  <a:lnTo>
                    <a:pt x="f9" y="f4"/>
                  </a:lnTo>
                  <a:cubicBezTo>
                    <a:pt x="f10" y="f8"/>
                    <a:pt x="f1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5" name="Google Shape;6765;p88">
              <a:extLst>
                <a:ext uri="{FF2B5EF4-FFF2-40B4-BE49-F238E27FC236}">
                  <a16:creationId xmlns:a16="http://schemas.microsoft.com/office/drawing/2014/main" id="{2B5BB670-7352-640B-231E-AC08B10EB453}"/>
                </a:ext>
              </a:extLst>
            </p:cNvPr>
            <p:cNvSpPr/>
            <p:nvPr/>
          </p:nvSpPr>
          <p:spPr>
            <a:xfrm>
              <a:off x="3363967" y="1015578"/>
              <a:ext cx="51151" cy="5115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24"/>
                <a:gd name="f4" fmla="val 662"/>
                <a:gd name="f5" fmla="val 1"/>
                <a:gd name="f6" fmla="val 316"/>
                <a:gd name="f7" fmla="val 284"/>
                <a:gd name="f8" fmla="val 1040"/>
                <a:gd name="f9" fmla="*/ f0 1 1324"/>
                <a:gd name="f10" fmla="*/ f1 1 1324"/>
                <a:gd name="f11" fmla="val f2"/>
                <a:gd name="f12" fmla="val f3"/>
                <a:gd name="f13" fmla="+- f12 0 f11"/>
                <a:gd name="f14" fmla="*/ f13 1 1324"/>
                <a:gd name="f15" fmla="*/ f11 1 f14"/>
                <a:gd name="f16" fmla="*/ f12 1 f14"/>
                <a:gd name="f17" fmla="*/ f15 f9 1"/>
                <a:gd name="f18" fmla="*/ f16 f9 1"/>
                <a:gd name="f19" fmla="*/ f16 f10 1"/>
                <a:gd name="f20" fmla="*/ f15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7" t="f20" r="f18" b="f19"/>
              <a:pathLst>
                <a:path w="1324" h="1324">
                  <a:moveTo>
                    <a:pt x="f4" y="f5"/>
                  </a:moveTo>
                  <a:cubicBezTo>
                    <a:pt x="f6" y="f5"/>
                    <a:pt x="f5" y="f7"/>
                    <a:pt x="f5" y="f4"/>
                  </a:cubicBezTo>
                  <a:cubicBezTo>
                    <a:pt x="f5" y="f8"/>
                    <a:pt x="f6" y="f3"/>
                    <a:pt x="f4" y="f3"/>
                  </a:cubicBezTo>
                  <a:cubicBezTo>
                    <a:pt x="f8" y="f3"/>
                    <a:pt x="f3" y="f8"/>
                    <a:pt x="f3" y="f4"/>
                  </a:cubicBezTo>
                  <a:cubicBezTo>
                    <a:pt x="f3" y="f7"/>
                    <a:pt x="f8" y="f5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6" name="Google Shape;6766;p88">
              <a:extLst>
                <a:ext uri="{FF2B5EF4-FFF2-40B4-BE49-F238E27FC236}">
                  <a16:creationId xmlns:a16="http://schemas.microsoft.com/office/drawing/2014/main" id="{95BADB65-9E00-7E68-F79E-9CC105907CD2}"/>
                </a:ext>
              </a:extLst>
            </p:cNvPr>
            <p:cNvSpPr/>
            <p:nvPr/>
          </p:nvSpPr>
          <p:spPr>
            <a:xfrm>
              <a:off x="3256873" y="935257"/>
              <a:ext cx="265395" cy="2921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869"/>
                <a:gd name="f4" fmla="val 7562"/>
                <a:gd name="f5" fmla="val 3434"/>
                <a:gd name="f6" fmla="val 1355"/>
                <a:gd name="f7" fmla="val 4191"/>
                <a:gd name="f8" fmla="val 4821"/>
                <a:gd name="f9" fmla="val 1985"/>
                <a:gd name="f10" fmla="val 2741"/>
                <a:gd name="f11" fmla="val 3088"/>
                <a:gd name="f12" fmla="val 4663"/>
                <a:gd name="f13" fmla="val 3403"/>
                <a:gd name="f14" fmla="val 4474"/>
                <a:gd name="f15" fmla="val 3655"/>
                <a:gd name="f16" fmla="val 5293"/>
                <a:gd name="f17" fmla="val 4033"/>
                <a:gd name="f18" fmla="val 5829"/>
                <a:gd name="f19" fmla="val 4852"/>
                <a:gd name="f20" fmla="val 6018"/>
                <a:gd name="f21" fmla="val 5671"/>
                <a:gd name="f22" fmla="val 6175"/>
                <a:gd name="f23" fmla="val 5482"/>
                <a:gd name="f24" fmla="val 1387"/>
                <a:gd name="f25" fmla="val 1198"/>
                <a:gd name="f26" fmla="val 1040"/>
                <a:gd name="f27" fmla="val 1576"/>
                <a:gd name="f28" fmla="val 2426"/>
                <a:gd name="f29" fmla="val 2174"/>
                <a:gd name="f30" fmla="val 2048"/>
                <a:gd name="f31" fmla="val 2678"/>
                <a:gd name="f32" fmla="val 6868"/>
                <a:gd name="f33" fmla="val 1009"/>
                <a:gd name="f34" fmla="val 473"/>
                <a:gd name="f35" fmla="val 6396"/>
                <a:gd name="f36" fmla="*/ f0 1 6869"/>
                <a:gd name="f37" fmla="*/ f1 1 7562"/>
                <a:gd name="f38" fmla="val f2"/>
                <a:gd name="f39" fmla="val f3"/>
                <a:gd name="f40" fmla="val f4"/>
                <a:gd name="f41" fmla="+- f40 0 f38"/>
                <a:gd name="f42" fmla="+- f39 0 f38"/>
                <a:gd name="f43" fmla="*/ f42 1 6869"/>
                <a:gd name="f44" fmla="*/ f41 1 7562"/>
                <a:gd name="f45" fmla="*/ f38 1 f43"/>
                <a:gd name="f46" fmla="*/ f39 1 f43"/>
                <a:gd name="f47" fmla="*/ f38 1 f44"/>
                <a:gd name="f48" fmla="*/ f40 1 f44"/>
                <a:gd name="f49" fmla="*/ f45 f36 1"/>
                <a:gd name="f50" fmla="*/ f46 f36 1"/>
                <a:gd name="f51" fmla="*/ f48 f37 1"/>
                <a:gd name="f52" fmla="*/ f47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9" t="f52" r="f50" b="f51"/>
              <a:pathLst>
                <a:path w="6869" h="7562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8" y="f18"/>
                  </a:cubicBezTo>
                  <a:cubicBezTo>
                    <a:pt x="f18" y="f20"/>
                    <a:pt x="f21" y="f22"/>
                    <a:pt x="f23" y="f22"/>
                  </a:cubicBezTo>
                  <a:lnTo>
                    <a:pt x="f24" y="f22"/>
                  </a:lnTo>
                  <a:cubicBezTo>
                    <a:pt x="f25" y="f22"/>
                    <a:pt x="f26" y="f20"/>
                    <a:pt x="f26" y="f18"/>
                  </a:cubicBezTo>
                  <a:cubicBezTo>
                    <a:pt x="f26" y="f19"/>
                    <a:pt x="f27" y="f17"/>
                    <a:pt x="f28" y="f15"/>
                  </a:cubicBezTo>
                  <a:cubicBezTo>
                    <a:pt x="f29" y="f13"/>
                    <a:pt x="f30" y="f11"/>
                    <a:pt x="f30" y="f10"/>
                  </a:cubicBezTo>
                  <a:cubicBezTo>
                    <a:pt x="f30" y="f9"/>
                    <a:pt x="f31" y="f6"/>
                    <a:pt x="f5" y="f6"/>
                  </a:cubicBezTo>
                  <a:close/>
                  <a:moveTo>
                    <a:pt x="f2" y="f2"/>
                  </a:moveTo>
                  <a:lnTo>
                    <a:pt x="f2" y="f4"/>
                  </a:lnTo>
                  <a:lnTo>
                    <a:pt x="f32" y="f4"/>
                  </a:lnTo>
                  <a:lnTo>
                    <a:pt x="f32" y="f33"/>
                  </a:lnTo>
                  <a:cubicBezTo>
                    <a:pt x="f32" y="f34"/>
                    <a:pt x="f35" y="f2"/>
                    <a:pt x="f18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7" name="Google Shape;6767;p88">
              <a:extLst>
                <a:ext uri="{FF2B5EF4-FFF2-40B4-BE49-F238E27FC236}">
                  <a16:creationId xmlns:a16="http://schemas.microsoft.com/office/drawing/2014/main" id="{484098D1-CF19-874A-4577-E999309BC31E}"/>
                </a:ext>
              </a:extLst>
            </p:cNvPr>
            <p:cNvSpPr/>
            <p:nvPr/>
          </p:nvSpPr>
          <p:spPr>
            <a:xfrm>
              <a:off x="3363967" y="1319881"/>
              <a:ext cx="53592" cy="6580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7"/>
                <a:gd name="f4" fmla="val 1703"/>
                <a:gd name="f5" fmla="val 1"/>
                <a:gd name="f6" fmla="val 1702"/>
                <a:gd name="f7" fmla="val 505"/>
                <a:gd name="f8" fmla="val 536"/>
                <a:gd name="f9" fmla="val 1324"/>
                <a:gd name="f10" fmla="val 631"/>
                <a:gd name="f11" fmla="val 694"/>
                <a:gd name="f12" fmla="val 711"/>
                <a:gd name="f13" fmla="val 1316"/>
                <a:gd name="f14" fmla="val 725"/>
                <a:gd name="f15" fmla="val 1312"/>
                <a:gd name="f16" fmla="val 739"/>
                <a:gd name="f17" fmla="val 776"/>
                <a:gd name="f18" fmla="val 805"/>
                <a:gd name="f19" fmla="val 1341"/>
                <a:gd name="f20" fmla="val 851"/>
                <a:gd name="f21" fmla="*/ f0 1 1387"/>
                <a:gd name="f22" fmla="*/ f1 1 1703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1387"/>
                <a:gd name="f29" fmla="*/ f26 1 1703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1387" h="1703">
                  <a:moveTo>
                    <a:pt x="f5" y="f5"/>
                  </a:moveTo>
                  <a:lnTo>
                    <a:pt x="f5" y="f6"/>
                  </a:lnTo>
                  <a:lnTo>
                    <a:pt x="f7" y="f3"/>
                  </a:lnTo>
                  <a:cubicBezTo>
                    <a:pt x="f8" y="f9"/>
                    <a:pt x="f10" y="f9"/>
                    <a:pt x="f11" y="f9"/>
                  </a:cubicBezTo>
                  <a:cubicBezTo>
                    <a:pt x="f12" y="f13"/>
                    <a:pt x="f14" y="f15"/>
                    <a:pt x="f16" y="f15"/>
                  </a:cubicBezTo>
                  <a:cubicBezTo>
                    <a:pt x="f17" y="f15"/>
                    <a:pt x="f18" y="f19"/>
                    <a:pt x="f20" y="f3"/>
                  </a:cubicBezTo>
                  <a:lnTo>
                    <a:pt x="f3" y="f6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58" name="Google Shape;6777;p88">
            <a:extLst>
              <a:ext uri="{FF2B5EF4-FFF2-40B4-BE49-F238E27FC236}">
                <a16:creationId xmlns:a16="http://schemas.microsoft.com/office/drawing/2014/main" id="{2FE61DFB-462B-C3A2-A95D-498849B8362B}"/>
              </a:ext>
            </a:extLst>
          </p:cNvPr>
          <p:cNvGrpSpPr/>
          <p:nvPr/>
        </p:nvGrpSpPr>
        <p:grpSpPr>
          <a:xfrm>
            <a:off x="4810552" y="908466"/>
            <a:ext cx="450424" cy="450423"/>
            <a:chOff x="6127723" y="908465"/>
            <a:chExt cx="450424" cy="450423"/>
          </a:xfrm>
          <a:solidFill>
            <a:schemeClr val="bg2"/>
          </a:solidFill>
        </p:grpSpPr>
        <p:sp>
          <p:nvSpPr>
            <p:cNvPr id="59" name="Google Shape;6778;p88">
              <a:extLst>
                <a:ext uri="{FF2B5EF4-FFF2-40B4-BE49-F238E27FC236}">
                  <a16:creationId xmlns:a16="http://schemas.microsoft.com/office/drawing/2014/main" id="{FBD216FE-5664-BD78-B1BD-8D89D9F91273}"/>
                </a:ext>
              </a:extLst>
            </p:cNvPr>
            <p:cNvSpPr/>
            <p:nvPr/>
          </p:nvSpPr>
          <p:spPr>
            <a:xfrm>
              <a:off x="6361435" y="1042379"/>
              <a:ext cx="198470" cy="7669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137"/>
                <a:gd name="f4" fmla="val 1985"/>
                <a:gd name="f5" fmla="val 473"/>
                <a:gd name="f6" fmla="val 316"/>
                <a:gd name="f7" fmla="val 158"/>
                <a:gd name="f8" fmla="val 32"/>
                <a:gd name="f9" fmla="val 1"/>
                <a:gd name="f10" fmla="val 126"/>
                <a:gd name="f11" fmla="val 2521"/>
                <a:gd name="f12" fmla="val 5136"/>
                <a:gd name="f13" fmla="val 4979"/>
                <a:gd name="f14" fmla="val 4790"/>
                <a:gd name="f15" fmla="val 4569"/>
                <a:gd name="f16" fmla="*/ f0 1 5137"/>
                <a:gd name="f17" fmla="*/ f1 1 1985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5137"/>
                <a:gd name="f24" fmla="*/ f21 1 1985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5137" h="1985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4"/>
                  </a:lnTo>
                  <a:lnTo>
                    <a:pt x="f12" y="f7"/>
                  </a:lnTo>
                  <a:cubicBezTo>
                    <a:pt x="f13" y="f8"/>
                    <a:pt x="f14" y="f2"/>
                    <a:pt x="f1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0" name="Google Shape;6779;p88">
              <a:extLst>
                <a:ext uri="{FF2B5EF4-FFF2-40B4-BE49-F238E27FC236}">
                  <a16:creationId xmlns:a16="http://schemas.microsoft.com/office/drawing/2014/main" id="{5532E547-8DFD-A99D-DE0C-B08C854338BB}"/>
                </a:ext>
              </a:extLst>
            </p:cNvPr>
            <p:cNvSpPr/>
            <p:nvPr/>
          </p:nvSpPr>
          <p:spPr>
            <a:xfrm>
              <a:off x="6340769" y="1065486"/>
              <a:ext cx="237378" cy="1594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144"/>
                <a:gd name="f4" fmla="val 4128"/>
                <a:gd name="f5" fmla="val 63"/>
                <a:gd name="f6" fmla="val 1"/>
                <a:gd name="f7" fmla="val 32"/>
                <a:gd name="f8" fmla="val 127"/>
                <a:gd name="f9" fmla="val 284"/>
                <a:gd name="f10" fmla="val 379"/>
                <a:gd name="f11" fmla="val 3120"/>
                <a:gd name="f12" fmla="val 3655"/>
                <a:gd name="f13" fmla="val 473"/>
                <a:gd name="f14" fmla="val 1040"/>
                <a:gd name="f15" fmla="val 5136"/>
                <a:gd name="f16" fmla="val 5671"/>
                <a:gd name="f17" fmla="val 6112"/>
                <a:gd name="f18" fmla="val 190"/>
                <a:gd name="f19" fmla="val 64"/>
                <a:gd name="f20" fmla="val 3277"/>
                <a:gd name="f21" fmla="val 2048"/>
                <a:gd name="f22" fmla="val 3214"/>
                <a:gd name="f23" fmla="val 2080"/>
                <a:gd name="f24" fmla="val 3151"/>
                <a:gd name="f25" fmla="val 3056"/>
                <a:gd name="f26" fmla="val 2993"/>
                <a:gd name="f27" fmla="val 2962"/>
                <a:gd name="f28" fmla="val 2867"/>
                <a:gd name="f29" fmla="*/ f0 1 6144"/>
                <a:gd name="f30" fmla="*/ f1 1 4128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6144"/>
                <a:gd name="f37" fmla="*/ f34 1 4128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6144" h="4128">
                  <a:moveTo>
                    <a:pt x="f5" y="f6"/>
                  </a:moveTo>
                  <a:cubicBezTo>
                    <a:pt x="f7" y="f8"/>
                    <a:pt x="f2" y="f9"/>
                    <a:pt x="f2" y="f10"/>
                  </a:cubicBezTo>
                  <a:lnTo>
                    <a:pt x="f2" y="f11"/>
                  </a:lnTo>
                  <a:cubicBezTo>
                    <a:pt x="f2" y="f12"/>
                    <a:pt x="f13" y="f4"/>
                    <a:pt x="f14" y="f4"/>
                  </a:cubicBezTo>
                  <a:lnTo>
                    <a:pt x="f15" y="f4"/>
                  </a:lnTo>
                  <a:cubicBezTo>
                    <a:pt x="f16" y="f4"/>
                    <a:pt x="f3" y="f12"/>
                    <a:pt x="f3" y="f11"/>
                  </a:cubicBezTo>
                  <a:lnTo>
                    <a:pt x="f3" y="f10"/>
                  </a:lnTo>
                  <a:cubicBezTo>
                    <a:pt x="f3" y="f9"/>
                    <a:pt x="f17" y="f18"/>
                    <a:pt x="f17" y="f19"/>
                  </a:cubicBezTo>
                  <a:lnTo>
                    <a:pt x="f20" y="f21"/>
                  </a:lnTo>
                  <a:cubicBezTo>
                    <a:pt x="f22" y="f23"/>
                    <a:pt x="f24" y="f23"/>
                    <a:pt x="f25" y="f23"/>
                  </a:cubicBezTo>
                  <a:cubicBezTo>
                    <a:pt x="f26" y="f23"/>
                    <a:pt x="f27" y="f23"/>
                    <a:pt x="f28" y="f21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1" name="Google Shape;6780;p88">
              <a:extLst>
                <a:ext uri="{FF2B5EF4-FFF2-40B4-BE49-F238E27FC236}">
                  <a16:creationId xmlns:a16="http://schemas.microsoft.com/office/drawing/2014/main" id="{CD364EAB-2597-B143-DA32-164EE9BC4FCC}"/>
                </a:ext>
              </a:extLst>
            </p:cNvPr>
            <p:cNvSpPr/>
            <p:nvPr/>
          </p:nvSpPr>
          <p:spPr>
            <a:xfrm>
              <a:off x="6127723" y="988786"/>
              <a:ext cx="292169" cy="2909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62"/>
                <a:gd name="f4" fmla="val 7531"/>
                <a:gd name="f5" fmla="val 3781"/>
                <a:gd name="f6" fmla="val 2017"/>
                <a:gd name="f7" fmla="val 3970"/>
                <a:gd name="f8" fmla="val 4128"/>
                <a:gd name="f9" fmla="val 2175"/>
                <a:gd name="f10" fmla="val 2364"/>
                <a:gd name="f11" fmla="val 2584"/>
                <a:gd name="f12" fmla="val 2742"/>
                <a:gd name="f13" fmla="val 1702"/>
                <a:gd name="f14" fmla="val 1482"/>
                <a:gd name="f15" fmla="val 1324"/>
                <a:gd name="f16" fmla="val 3057"/>
                <a:gd name="f17" fmla="val 3403"/>
                <a:gd name="f18" fmla="val 3277"/>
                <a:gd name="f19" fmla="val 3435"/>
                <a:gd name="f20" fmla="val 3561"/>
                <a:gd name="f21" fmla="val 3750"/>
                <a:gd name="f22" fmla="val 3466"/>
                <a:gd name="f23" fmla="val 3939"/>
                <a:gd name="f24" fmla="val 4096"/>
                <a:gd name="f25" fmla="val 2395"/>
                <a:gd name="f26" fmla="val 4790"/>
                <a:gd name="f27" fmla="val 4947"/>
                <a:gd name="f28" fmla="val 5136"/>
                <a:gd name="f29" fmla="val 5325"/>
                <a:gd name="f30" fmla="val 5483"/>
                <a:gd name="f31" fmla="val 1"/>
                <a:gd name="f32" fmla="val 7530"/>
                <a:gd name="f33" fmla="val 6837"/>
                <a:gd name="f34" fmla="val 6522"/>
                <a:gd name="f35" fmla="val 5577"/>
                <a:gd name="f36" fmla="val 4853"/>
                <a:gd name="f37" fmla="val 6081"/>
                <a:gd name="f38" fmla="val 1450"/>
                <a:gd name="f39" fmla="val 725"/>
                <a:gd name="f40" fmla="*/ f0 1 7562"/>
                <a:gd name="f41" fmla="*/ f1 1 7531"/>
                <a:gd name="f42" fmla="val f2"/>
                <a:gd name="f43" fmla="val f3"/>
                <a:gd name="f44" fmla="val f4"/>
                <a:gd name="f45" fmla="+- f44 0 f42"/>
                <a:gd name="f46" fmla="+- f43 0 f42"/>
                <a:gd name="f47" fmla="*/ f46 1 7562"/>
                <a:gd name="f48" fmla="*/ f45 1 7531"/>
                <a:gd name="f49" fmla="*/ f42 1 f47"/>
                <a:gd name="f50" fmla="*/ f43 1 f47"/>
                <a:gd name="f51" fmla="*/ f42 1 f48"/>
                <a:gd name="f52" fmla="*/ f44 1 f48"/>
                <a:gd name="f53" fmla="*/ f49 f40 1"/>
                <a:gd name="f54" fmla="*/ f50 f40 1"/>
                <a:gd name="f55" fmla="*/ f52 f41 1"/>
                <a:gd name="f56" fmla="*/ f51 f4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3" t="f56" r="f54" b="f55"/>
              <a:pathLst>
                <a:path w="7562" h="7531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16" y="f17"/>
                  </a:moveTo>
                  <a:cubicBezTo>
                    <a:pt x="f18" y="f17"/>
                    <a:pt x="f19" y="f20"/>
                    <a:pt x="f19" y="f21"/>
                  </a:cubicBezTo>
                  <a:cubicBezTo>
                    <a:pt x="f22" y="f23"/>
                    <a:pt x="f18" y="f24"/>
                    <a:pt x="f16" y="f24"/>
                  </a:cubicBezTo>
                  <a:lnTo>
                    <a:pt x="f13" y="f24"/>
                  </a:lnTo>
                  <a:cubicBezTo>
                    <a:pt x="f14" y="f24"/>
                    <a:pt x="f15" y="f23"/>
                    <a:pt x="f15" y="f21"/>
                  </a:cubicBezTo>
                  <a:cubicBezTo>
                    <a:pt x="f15" y="f20"/>
                    <a:pt x="f14" y="f17"/>
                    <a:pt x="f13" y="f17"/>
                  </a:cubicBezTo>
                  <a:close/>
                  <a:moveTo>
                    <a:pt x="f25" y="f26"/>
                  </a:moveTo>
                  <a:cubicBezTo>
                    <a:pt x="f11" y="f26"/>
                    <a:pt x="f12" y="f27"/>
                    <a:pt x="f12" y="f28"/>
                  </a:cubicBezTo>
                  <a:cubicBezTo>
                    <a:pt x="f12" y="f29"/>
                    <a:pt x="f11" y="f30"/>
                    <a:pt x="f25" y="f30"/>
                  </a:cubicBezTo>
                  <a:lnTo>
                    <a:pt x="f13" y="f30"/>
                  </a:lnTo>
                  <a:cubicBezTo>
                    <a:pt x="f14" y="f30"/>
                    <a:pt x="f15" y="f29"/>
                    <a:pt x="f15" y="f28"/>
                  </a:cubicBezTo>
                  <a:cubicBezTo>
                    <a:pt x="f15" y="f27"/>
                    <a:pt x="f14" y="f26"/>
                    <a:pt x="f13" y="f26"/>
                  </a:cubicBezTo>
                  <a:close/>
                  <a:moveTo>
                    <a:pt x="f31" y="f31"/>
                  </a:moveTo>
                  <a:lnTo>
                    <a:pt x="f31" y="f32"/>
                  </a:lnTo>
                  <a:lnTo>
                    <a:pt x="f3" y="f32"/>
                  </a:lnTo>
                  <a:lnTo>
                    <a:pt x="f3" y="f33"/>
                  </a:lnTo>
                  <a:lnTo>
                    <a:pt x="f34" y="f33"/>
                  </a:lnTo>
                  <a:cubicBezTo>
                    <a:pt x="f35" y="f33"/>
                    <a:pt x="f36" y="f37"/>
                    <a:pt x="f36" y="f28"/>
                  </a:cubicBezTo>
                  <a:lnTo>
                    <a:pt x="f36" y="f25"/>
                  </a:lnTo>
                  <a:cubicBezTo>
                    <a:pt x="f36" y="f38"/>
                    <a:pt x="f35" y="f39"/>
                    <a:pt x="f34" y="f39"/>
                  </a:cubicBezTo>
                  <a:lnTo>
                    <a:pt x="f3" y="f39"/>
                  </a:lnTo>
                  <a:lnTo>
                    <a:pt x="f3" y="f31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2" name="Google Shape;6781;p88">
              <a:extLst>
                <a:ext uri="{FF2B5EF4-FFF2-40B4-BE49-F238E27FC236}">
                  <a16:creationId xmlns:a16="http://schemas.microsoft.com/office/drawing/2014/main" id="{352174E8-EE46-166A-A4B6-758BA6AAEA24}"/>
                </a:ext>
              </a:extLst>
            </p:cNvPr>
            <p:cNvSpPr/>
            <p:nvPr/>
          </p:nvSpPr>
          <p:spPr>
            <a:xfrm>
              <a:off x="6127723" y="908465"/>
              <a:ext cx="292169" cy="535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62"/>
                <a:gd name="f4" fmla="val 1387"/>
                <a:gd name="f5" fmla="val 1009"/>
                <a:gd name="f6" fmla="val 1"/>
                <a:gd name="f7" fmla="val 473"/>
                <a:gd name="f8" fmla="val 1040"/>
                <a:gd name="f9" fmla="val 7089"/>
                <a:gd name="f10" fmla="val 6522"/>
                <a:gd name="f11" fmla="*/ f0 1 7562"/>
                <a:gd name="f12" fmla="*/ f1 1 1387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7562"/>
                <a:gd name="f19" fmla="*/ f16 1 1387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7562" h="1387">
                  <a:moveTo>
                    <a:pt x="f5" y="f6"/>
                  </a:moveTo>
                  <a:cubicBezTo>
                    <a:pt x="f7" y="f6"/>
                    <a:pt x="f6" y="f7"/>
                    <a:pt x="f6" y="f8"/>
                  </a:cubicBezTo>
                  <a:lnTo>
                    <a:pt x="f6" y="f4"/>
                  </a:lnTo>
                  <a:lnTo>
                    <a:pt x="f3" y="f4"/>
                  </a:lnTo>
                  <a:lnTo>
                    <a:pt x="f3" y="f8"/>
                  </a:lnTo>
                  <a:cubicBezTo>
                    <a:pt x="f3" y="f7"/>
                    <a:pt x="f9" y="f6"/>
                    <a:pt x="f10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3" name="Google Shape;6782;p88">
              <a:extLst>
                <a:ext uri="{FF2B5EF4-FFF2-40B4-BE49-F238E27FC236}">
                  <a16:creationId xmlns:a16="http://schemas.microsoft.com/office/drawing/2014/main" id="{555574FF-167C-0439-51CD-91AA9360AD94}"/>
                </a:ext>
              </a:extLst>
            </p:cNvPr>
            <p:cNvSpPr/>
            <p:nvPr/>
          </p:nvSpPr>
          <p:spPr>
            <a:xfrm>
              <a:off x="6127723" y="1305296"/>
              <a:ext cx="292169" cy="535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62"/>
                <a:gd name="f4" fmla="val 1387"/>
                <a:gd name="f5" fmla="val 1"/>
                <a:gd name="f6" fmla="val 347"/>
                <a:gd name="f7" fmla="val 945"/>
                <a:gd name="f8" fmla="val 442"/>
                <a:gd name="f9" fmla="val 1386"/>
                <a:gd name="f10" fmla="val 1009"/>
                <a:gd name="f11" fmla="val 6522"/>
                <a:gd name="f12" fmla="val 7089"/>
                <a:gd name="f13" fmla="val 914"/>
                <a:gd name="f14" fmla="*/ f0 1 7562"/>
                <a:gd name="f15" fmla="*/ f1 1 1387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7562"/>
                <a:gd name="f22" fmla="*/ f19 1 1387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7562" h="1387">
                  <a:moveTo>
                    <a:pt x="f5" y="f2"/>
                  </a:moveTo>
                  <a:lnTo>
                    <a:pt x="f5" y="f6"/>
                  </a:lnTo>
                  <a:cubicBezTo>
                    <a:pt x="f5" y="f7"/>
                    <a:pt x="f8" y="f9"/>
                    <a:pt x="f10" y="f9"/>
                  </a:cubicBezTo>
                  <a:lnTo>
                    <a:pt x="f11" y="f9"/>
                  </a:lnTo>
                  <a:cubicBezTo>
                    <a:pt x="f12" y="f9"/>
                    <a:pt x="f3" y="f13"/>
                    <a:pt x="f3" y="f6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64" name="Google Shape;6827;p88">
            <a:extLst>
              <a:ext uri="{FF2B5EF4-FFF2-40B4-BE49-F238E27FC236}">
                <a16:creationId xmlns:a16="http://schemas.microsoft.com/office/drawing/2014/main" id="{73AC6D41-3DDC-B136-447A-60AEC5F52B1B}"/>
              </a:ext>
            </a:extLst>
          </p:cNvPr>
          <p:cNvGrpSpPr/>
          <p:nvPr/>
        </p:nvGrpSpPr>
        <p:grpSpPr>
          <a:xfrm>
            <a:off x="5377773" y="916357"/>
            <a:ext cx="455278" cy="449190"/>
            <a:chOff x="6694944" y="916356"/>
            <a:chExt cx="455278" cy="449190"/>
          </a:xfrm>
          <a:solidFill>
            <a:schemeClr val="bg2"/>
          </a:solidFill>
        </p:grpSpPr>
        <p:sp>
          <p:nvSpPr>
            <p:cNvPr id="65" name="Google Shape;6828;p88">
              <a:extLst>
                <a:ext uri="{FF2B5EF4-FFF2-40B4-BE49-F238E27FC236}">
                  <a16:creationId xmlns:a16="http://schemas.microsoft.com/office/drawing/2014/main" id="{5FD0B2FE-9CB9-749D-12A7-28983D888E6F}"/>
                </a:ext>
              </a:extLst>
            </p:cNvPr>
            <p:cNvSpPr/>
            <p:nvPr/>
          </p:nvSpPr>
          <p:spPr>
            <a:xfrm>
              <a:off x="6987067" y="968669"/>
              <a:ext cx="130283" cy="13151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372"/>
                <a:gd name="f4" fmla="val 3404"/>
                <a:gd name="f5" fmla="val 347"/>
                <a:gd name="f6" fmla="val 1"/>
                <a:gd name="f7" fmla="val 158"/>
                <a:gd name="f8" fmla="val 536"/>
                <a:gd name="f9" fmla="val 694"/>
                <a:gd name="f10" fmla="val 1009"/>
                <a:gd name="f11" fmla="val 1576"/>
                <a:gd name="f12" fmla="val 2049"/>
                <a:gd name="f13" fmla="val 1166"/>
                <a:gd name="f14" fmla="val 1733"/>
                <a:gd name="f15" fmla="val 2269"/>
                <a:gd name="f16" fmla="val 1923"/>
                <a:gd name="f17" fmla="val 2175"/>
                <a:gd name="f18" fmla="val 1860"/>
                <a:gd name="f19" fmla="val 2112"/>
                <a:gd name="f20" fmla="val 1773"/>
                <a:gd name="f21" fmla="val 2080"/>
                <a:gd name="f22" fmla="val 1686"/>
                <a:gd name="f23" fmla="val 1600"/>
                <a:gd name="f24" fmla="val 1513"/>
                <a:gd name="f25" fmla="val 1450"/>
                <a:gd name="f26" fmla="val 1324"/>
                <a:gd name="f27" fmla="val 2521"/>
                <a:gd name="f28" fmla="val 2647"/>
                <a:gd name="f29" fmla="val 3309"/>
                <a:gd name="f30" fmla="val 3403"/>
                <a:gd name="f31" fmla="val 2360"/>
                <a:gd name="f32" fmla="val 2450"/>
                <a:gd name="f33" fmla="val 2537"/>
                <a:gd name="f34" fmla="val 2584"/>
                <a:gd name="f35" fmla="val 3277"/>
                <a:gd name="f36" fmla="val 3214"/>
                <a:gd name="f37" fmla="val 3120"/>
                <a:gd name="f38" fmla="val 3029"/>
                <a:gd name="f39" fmla="val 2939"/>
                <a:gd name="f40" fmla="val 2852"/>
                <a:gd name="f41" fmla="val 2805"/>
                <a:gd name="f42" fmla="val 2679"/>
                <a:gd name="f43" fmla="val 2742"/>
                <a:gd name="f44" fmla="val 788"/>
                <a:gd name="f45" fmla="val 1954"/>
                <a:gd name="f46" fmla="*/ f0 1 3372"/>
                <a:gd name="f47" fmla="*/ f1 1 3404"/>
                <a:gd name="f48" fmla="val f2"/>
                <a:gd name="f49" fmla="val f3"/>
                <a:gd name="f50" fmla="val f4"/>
                <a:gd name="f51" fmla="+- f50 0 f48"/>
                <a:gd name="f52" fmla="+- f49 0 f48"/>
                <a:gd name="f53" fmla="*/ f52 1 3372"/>
                <a:gd name="f54" fmla="*/ f51 1 3404"/>
                <a:gd name="f55" fmla="*/ f48 1 f53"/>
                <a:gd name="f56" fmla="*/ f49 1 f53"/>
                <a:gd name="f57" fmla="*/ f48 1 f54"/>
                <a:gd name="f58" fmla="*/ f50 1 f54"/>
                <a:gd name="f59" fmla="*/ f55 f46 1"/>
                <a:gd name="f60" fmla="*/ f56 f46 1"/>
                <a:gd name="f61" fmla="*/ f58 f47 1"/>
                <a:gd name="f62" fmla="*/ f57 f4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9" t="f62" r="f60" b="f61"/>
              <a:pathLst>
                <a:path w="3372" h="3404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cubicBezTo>
                    <a:pt x="f6" y="f8"/>
                    <a:pt x="f7" y="f9"/>
                    <a:pt x="f5" y="f9"/>
                  </a:cubicBezTo>
                  <a:lnTo>
                    <a:pt x="f10" y="f9"/>
                  </a:lnTo>
                  <a:cubicBezTo>
                    <a:pt x="f11" y="f9"/>
                    <a:pt x="f12" y="f13"/>
                    <a:pt x="f12" y="f14"/>
                  </a:cubicBezTo>
                  <a:lnTo>
                    <a:pt x="f12" y="f15"/>
                  </a:lnTo>
                  <a:lnTo>
                    <a:pt x="f16" y="f17"/>
                  </a:lnTo>
                  <a:cubicBezTo>
                    <a:pt x="f18" y="f19"/>
                    <a:pt x="f20" y="f21"/>
                    <a:pt x="f22" y="f21"/>
                  </a:cubicBezTo>
                  <a:cubicBezTo>
                    <a:pt x="f23" y="f21"/>
                    <a:pt x="f24" y="f19"/>
                    <a:pt x="f25" y="f17"/>
                  </a:cubicBezTo>
                  <a:cubicBezTo>
                    <a:pt x="f26" y="f15"/>
                    <a:pt x="f26" y="f27"/>
                    <a:pt x="f25" y="f28"/>
                  </a:cubicBezTo>
                  <a:lnTo>
                    <a:pt x="f19" y="f29"/>
                  </a:lnTo>
                  <a:cubicBezTo>
                    <a:pt x="f17" y="f3"/>
                    <a:pt x="f15" y="f30"/>
                    <a:pt x="f31" y="f30"/>
                  </a:cubicBezTo>
                  <a:cubicBezTo>
                    <a:pt x="f32" y="f30"/>
                    <a:pt x="f33" y="f3"/>
                    <a:pt x="f34" y="f29"/>
                  </a:cubicBezTo>
                  <a:lnTo>
                    <a:pt x="f35" y="f28"/>
                  </a:lnTo>
                  <a:cubicBezTo>
                    <a:pt x="f3" y="f27"/>
                    <a:pt x="f3" y="f15"/>
                    <a:pt x="f35" y="f17"/>
                  </a:cubicBezTo>
                  <a:cubicBezTo>
                    <a:pt x="f36" y="f19"/>
                    <a:pt x="f37" y="f21"/>
                    <a:pt x="f38" y="f21"/>
                  </a:cubicBezTo>
                  <a:cubicBezTo>
                    <a:pt x="f39" y="f21"/>
                    <a:pt x="f40" y="f19"/>
                    <a:pt x="f41" y="f17"/>
                  </a:cubicBezTo>
                  <a:lnTo>
                    <a:pt x="f42" y="f15"/>
                  </a:lnTo>
                  <a:lnTo>
                    <a:pt x="f42" y="f14"/>
                  </a:lnTo>
                  <a:cubicBezTo>
                    <a:pt x="f43" y="f44"/>
                    <a:pt x="f45" y="f6"/>
                    <a:pt x="f10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6" name="Google Shape;6829;p88">
              <a:extLst>
                <a:ext uri="{FF2B5EF4-FFF2-40B4-BE49-F238E27FC236}">
                  <a16:creationId xmlns:a16="http://schemas.microsoft.com/office/drawing/2014/main" id="{ED0BC22C-4FA3-B914-EFF4-E3E624FE0374}"/>
                </a:ext>
              </a:extLst>
            </p:cNvPr>
            <p:cNvSpPr/>
            <p:nvPr/>
          </p:nvSpPr>
          <p:spPr>
            <a:xfrm>
              <a:off x="6803273" y="1234028"/>
              <a:ext cx="131481" cy="13151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03"/>
                <a:gd name="f4" fmla="val 3404"/>
                <a:gd name="f5" fmla="val 1013"/>
                <a:gd name="f6" fmla="val 1"/>
                <a:gd name="f7" fmla="val 922"/>
                <a:gd name="f8" fmla="val 835"/>
                <a:gd name="f9" fmla="val 32"/>
                <a:gd name="f10" fmla="val 788"/>
                <a:gd name="f11" fmla="val 95"/>
                <a:gd name="f12" fmla="val 127"/>
                <a:gd name="f13" fmla="val 757"/>
                <a:gd name="f14" fmla="val 883"/>
                <a:gd name="f15" fmla="val 1135"/>
                <a:gd name="f16" fmla="val 1229"/>
                <a:gd name="f17" fmla="val 174"/>
                <a:gd name="f18" fmla="val 1292"/>
                <a:gd name="f19" fmla="val 260"/>
                <a:gd name="f20" fmla="val 1324"/>
                <a:gd name="f21" fmla="val 351"/>
                <a:gd name="f22" fmla="val 442"/>
                <a:gd name="f23" fmla="val 536"/>
                <a:gd name="f24" fmla="val 599"/>
                <a:gd name="f25" fmla="val 694"/>
                <a:gd name="f26" fmla="val 1671"/>
                <a:gd name="f27" fmla="val 2616"/>
                <a:gd name="f28" fmla="val 1450"/>
                <a:gd name="f29" fmla="val 3372"/>
                <a:gd name="f30" fmla="val 2395"/>
                <a:gd name="f31" fmla="val 3057"/>
                <a:gd name="f32" fmla="val 3246"/>
                <a:gd name="f33" fmla="val 2868"/>
                <a:gd name="f34" fmla="val 2710"/>
                <a:gd name="f35" fmla="val 2363"/>
                <a:gd name="f36" fmla="val 1796"/>
                <a:gd name="f37" fmla="val 2238"/>
                <a:gd name="f38" fmla="val 1513"/>
                <a:gd name="f39" fmla="val 1599"/>
                <a:gd name="f40" fmla="val 1686"/>
                <a:gd name="f41" fmla="val 1773"/>
                <a:gd name="f42" fmla="val 1859"/>
                <a:gd name="f43" fmla="val 1922"/>
                <a:gd name="f44" fmla="val 2048"/>
                <a:gd name="f45" fmla="val 1261"/>
                <a:gd name="f46" fmla="val 1198"/>
                <a:gd name="f47" fmla="val 1103"/>
                <a:gd name="f48" fmla="*/ f0 1 3403"/>
                <a:gd name="f49" fmla="*/ f1 1 3404"/>
                <a:gd name="f50" fmla="val f2"/>
                <a:gd name="f51" fmla="val f3"/>
                <a:gd name="f52" fmla="val f4"/>
                <a:gd name="f53" fmla="+- f52 0 f50"/>
                <a:gd name="f54" fmla="+- f51 0 f50"/>
                <a:gd name="f55" fmla="*/ f54 1 3403"/>
                <a:gd name="f56" fmla="*/ f53 1 3404"/>
                <a:gd name="f57" fmla="*/ f50 1 f55"/>
                <a:gd name="f58" fmla="*/ f51 1 f55"/>
                <a:gd name="f59" fmla="*/ f50 1 f56"/>
                <a:gd name="f60" fmla="*/ f52 1 f56"/>
                <a:gd name="f61" fmla="*/ f57 f48 1"/>
                <a:gd name="f62" fmla="*/ f58 f48 1"/>
                <a:gd name="f63" fmla="*/ f60 f49 1"/>
                <a:gd name="f64" fmla="*/ f59 f4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1" t="f64" r="f62" b="f63"/>
              <a:pathLst>
                <a:path w="3403" h="340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6" y="f14"/>
                    <a:pt x="f6" y="f15"/>
                    <a:pt x="f12" y="f16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lnTo>
                    <a:pt x="f25" y="f15"/>
                  </a:lnTo>
                  <a:lnTo>
                    <a:pt x="f25" y="f26"/>
                  </a:lnTo>
                  <a:cubicBezTo>
                    <a:pt x="f25" y="f27"/>
                    <a:pt x="f28" y="f29"/>
                    <a:pt x="f30" y="f29"/>
                  </a:cubicBezTo>
                  <a:lnTo>
                    <a:pt x="f31" y="f29"/>
                  </a:lnTo>
                  <a:lnTo>
                    <a:pt x="f31" y="f3"/>
                  </a:lnTo>
                  <a:cubicBezTo>
                    <a:pt x="f32" y="f3"/>
                    <a:pt x="f3" y="f32"/>
                    <a:pt x="f3" y="f31"/>
                  </a:cubicBezTo>
                  <a:cubicBezTo>
                    <a:pt x="f3" y="f33"/>
                    <a:pt x="f32" y="f34"/>
                    <a:pt x="f31" y="f34"/>
                  </a:cubicBezTo>
                  <a:lnTo>
                    <a:pt x="f35" y="f34"/>
                  </a:lnTo>
                  <a:cubicBezTo>
                    <a:pt x="f36" y="f34"/>
                    <a:pt x="f20" y="f37"/>
                    <a:pt x="f20" y="f26"/>
                  </a:cubicBezTo>
                  <a:lnTo>
                    <a:pt x="f20" y="f15"/>
                  </a:lnTo>
                  <a:lnTo>
                    <a:pt x="f28" y="f16"/>
                  </a:lnTo>
                  <a:cubicBezTo>
                    <a:pt x="f38" y="f18"/>
                    <a:pt x="f39" y="f20"/>
                    <a:pt x="f40" y="f20"/>
                  </a:cubicBezTo>
                  <a:cubicBezTo>
                    <a:pt x="f41" y="f20"/>
                    <a:pt x="f42" y="f18"/>
                    <a:pt x="f43" y="f16"/>
                  </a:cubicBezTo>
                  <a:cubicBezTo>
                    <a:pt x="f44" y="f15"/>
                    <a:pt x="f44" y="f14"/>
                    <a:pt x="f43" y="f13"/>
                  </a:cubicBezTo>
                  <a:lnTo>
                    <a:pt x="f45" y="f11"/>
                  </a:lnTo>
                  <a:cubicBezTo>
                    <a:pt x="f46" y="f9"/>
                    <a:pt x="f47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7" name="Google Shape;6830;p88">
              <a:extLst>
                <a:ext uri="{FF2B5EF4-FFF2-40B4-BE49-F238E27FC236}">
                  <a16:creationId xmlns:a16="http://schemas.microsoft.com/office/drawing/2014/main" id="{BF63FBC7-A82D-02B1-2D26-FD59C15DB8A3}"/>
                </a:ext>
              </a:extLst>
            </p:cNvPr>
            <p:cNvSpPr/>
            <p:nvPr/>
          </p:nvSpPr>
          <p:spPr>
            <a:xfrm>
              <a:off x="6694944" y="916356"/>
              <a:ext cx="318942" cy="23737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255"/>
                <a:gd name="f4" fmla="val 6144"/>
                <a:gd name="f5" fmla="val 4191"/>
                <a:gd name="f6" fmla="val 2300"/>
                <a:gd name="f7" fmla="val 757"/>
                <a:gd name="f8" fmla="val 1544"/>
                <a:gd name="f9" fmla="val 3434"/>
                <a:gd name="f10" fmla="val 3529"/>
                <a:gd name="f11" fmla="val 347"/>
                <a:gd name="f12" fmla="val 3686"/>
                <a:gd name="f13" fmla="val 95"/>
                <a:gd name="f14" fmla="val 4033"/>
                <a:gd name="f15" fmla="val 4474"/>
                <a:gd name="f16" fmla="val 5135"/>
                <a:gd name="f17" fmla="val 1"/>
                <a:gd name="f18" fmla="val 5671"/>
                <a:gd name="f19" fmla="val 473"/>
                <a:gd name="f20" fmla="val 6143"/>
                <a:gd name="f21" fmla="val 1009"/>
                <a:gd name="f22" fmla="val 1135"/>
                <a:gd name="f23" fmla="val 1261"/>
                <a:gd name="f24" fmla="val 6112"/>
                <a:gd name="f25" fmla="val 1387"/>
                <a:gd name="f26" fmla="val 6080"/>
                <a:gd name="f27" fmla="val 3403"/>
                <a:gd name="f28" fmla="val 1890"/>
                <a:gd name="f29" fmla="val 2647"/>
                <a:gd name="f30" fmla="val 630"/>
                <a:gd name="f31" fmla="val 4128"/>
                <a:gd name="f32" fmla="val 5640"/>
                <a:gd name="f33" fmla="val 6900"/>
                <a:gd name="f34" fmla="val 6995"/>
                <a:gd name="f35" fmla="val 7121"/>
                <a:gd name="f36" fmla="val 7247"/>
                <a:gd name="f37" fmla="val 7782"/>
                <a:gd name="f38" fmla="val 8003"/>
                <a:gd name="f39" fmla="val 3623"/>
                <a:gd name="f40" fmla="val 7593"/>
                <a:gd name="f41" fmla="val 6050"/>
                <a:gd name="f42" fmla="*/ f0 1 8255"/>
                <a:gd name="f43" fmla="*/ f1 1 6144"/>
                <a:gd name="f44" fmla="val f2"/>
                <a:gd name="f45" fmla="val f3"/>
                <a:gd name="f46" fmla="val f4"/>
                <a:gd name="f47" fmla="+- f46 0 f44"/>
                <a:gd name="f48" fmla="+- f45 0 f44"/>
                <a:gd name="f49" fmla="*/ f48 1 8255"/>
                <a:gd name="f50" fmla="*/ f47 1 6144"/>
                <a:gd name="f51" fmla="*/ f44 1 f49"/>
                <a:gd name="f52" fmla="*/ f45 1 f49"/>
                <a:gd name="f53" fmla="*/ f44 1 f50"/>
                <a:gd name="f54" fmla="*/ f46 1 f50"/>
                <a:gd name="f55" fmla="*/ f51 f42 1"/>
                <a:gd name="f56" fmla="*/ f52 f42 1"/>
                <a:gd name="f57" fmla="*/ f54 f43 1"/>
                <a:gd name="f58" fmla="*/ f53 f4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5" t="f58" r="f56" b="f57"/>
              <a:pathLst>
                <a:path w="8255" h="6144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cubicBezTo>
                    <a:pt x="f11" y="f12"/>
                    <a:pt x="f13" y="f14"/>
                    <a:pt x="f13" y="f15"/>
                  </a:cubicBezTo>
                  <a:lnTo>
                    <a:pt x="f13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24"/>
                    <a:pt x="f25" y="f26"/>
                  </a:cubicBezTo>
                  <a:lnTo>
                    <a:pt x="f25" y="f27"/>
                  </a:lnTo>
                  <a:cubicBezTo>
                    <a:pt x="f25" y="f28"/>
                    <a:pt x="f29" y="f30"/>
                    <a:pt x="f31" y="f30"/>
                  </a:cubicBezTo>
                  <a:cubicBezTo>
                    <a:pt x="f32" y="f30"/>
                    <a:pt x="f33" y="f28"/>
                    <a:pt x="f33" y="f27"/>
                  </a:cubicBezTo>
                  <a:lnTo>
                    <a:pt x="f33" y="f26"/>
                  </a:lnTo>
                  <a:cubicBezTo>
                    <a:pt x="f34" y="f24"/>
                    <a:pt x="f35" y="f20"/>
                    <a:pt x="f36" y="f20"/>
                  </a:cubicBezTo>
                  <a:cubicBezTo>
                    <a:pt x="f37" y="f20"/>
                    <a:pt x="f3" y="f18"/>
                    <a:pt x="f3" y="f16"/>
                  </a:cubicBezTo>
                  <a:lnTo>
                    <a:pt x="f3" y="f15"/>
                  </a:lnTo>
                  <a:cubicBezTo>
                    <a:pt x="f3" y="f14"/>
                    <a:pt x="f38" y="f39"/>
                    <a:pt x="f40" y="f10"/>
                  </a:cubicBezTo>
                  <a:lnTo>
                    <a:pt x="f40" y="f9"/>
                  </a:lnTo>
                  <a:cubicBezTo>
                    <a:pt x="f40" y="f8"/>
                    <a:pt x="f4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8" name="Google Shape;6831;p88">
              <a:extLst>
                <a:ext uri="{FF2B5EF4-FFF2-40B4-BE49-F238E27FC236}">
                  <a16:creationId xmlns:a16="http://schemas.microsoft.com/office/drawing/2014/main" id="{2B9922DA-8521-600F-19EB-AA4B67A178B5}"/>
                </a:ext>
              </a:extLst>
            </p:cNvPr>
            <p:cNvSpPr/>
            <p:nvPr/>
          </p:nvSpPr>
          <p:spPr>
            <a:xfrm>
              <a:off x="6775265" y="995443"/>
              <a:ext cx="161921" cy="8078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91"/>
                <a:gd name="f4" fmla="val 2091"/>
                <a:gd name="f5" fmla="val 1734"/>
                <a:gd name="f6" fmla="val 1"/>
                <a:gd name="f7" fmla="val 789"/>
                <a:gd name="f8" fmla="val 757"/>
                <a:gd name="f9" fmla="val 1702"/>
                <a:gd name="f10" fmla="val 2049"/>
                <a:gd name="f11" fmla="val 1230"/>
                <a:gd name="f12" fmla="val 1545"/>
                <a:gd name="f13" fmla="val 1891"/>
                <a:gd name="f14" fmla="val 2017"/>
                <a:gd name="f15" fmla="val 1986"/>
                <a:gd name="f16" fmla="val 1954"/>
                <a:gd name="f17" fmla="val 2080"/>
                <a:gd name="f18" fmla="val 1828"/>
                <a:gd name="f19" fmla="val 2238"/>
                <a:gd name="f20" fmla="val 1387"/>
                <a:gd name="f21" fmla="val 2458"/>
                <a:gd name="f22" fmla="val 2647"/>
                <a:gd name="f23" fmla="val 2805"/>
                <a:gd name="f24" fmla="val 2868"/>
                <a:gd name="f25" fmla="val 2942"/>
                <a:gd name="f26" fmla="val 2059"/>
                <a:gd name="f27" fmla="val 3091"/>
                <a:gd name="f28" fmla="val 2090"/>
                <a:gd name="f29" fmla="val 3266"/>
                <a:gd name="f30" fmla="val 3389"/>
                <a:gd name="f31" fmla="val 3525"/>
                <a:gd name="f32" fmla="val 2075"/>
                <a:gd name="f33" fmla="val 3656"/>
                <a:gd name="f34" fmla="val 4128"/>
                <a:gd name="f35" fmla="val 3340"/>
                <a:gd name="f36" fmla="val 2395"/>
                <a:gd name="f37" fmla="*/ f0 1 4191"/>
                <a:gd name="f38" fmla="*/ f1 1 2091"/>
                <a:gd name="f39" fmla="val f2"/>
                <a:gd name="f40" fmla="val f3"/>
                <a:gd name="f41" fmla="val f4"/>
                <a:gd name="f42" fmla="+- f41 0 f39"/>
                <a:gd name="f43" fmla="+- f40 0 f39"/>
                <a:gd name="f44" fmla="*/ f43 1 4191"/>
                <a:gd name="f45" fmla="*/ f42 1 2091"/>
                <a:gd name="f46" fmla="*/ f39 1 f44"/>
                <a:gd name="f47" fmla="*/ f40 1 f44"/>
                <a:gd name="f48" fmla="*/ f39 1 f45"/>
                <a:gd name="f49" fmla="*/ f41 1 f45"/>
                <a:gd name="f50" fmla="*/ f46 f37 1"/>
                <a:gd name="f51" fmla="*/ f47 f37 1"/>
                <a:gd name="f52" fmla="*/ f49 f38 1"/>
                <a:gd name="f53" fmla="*/ f48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0" t="f53" r="f51" b="f52"/>
              <a:pathLst>
                <a:path w="4191" h="2091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10"/>
                  </a:lnTo>
                  <a:lnTo>
                    <a:pt x="f11" y="f10"/>
                  </a:lnTo>
                  <a:cubicBezTo>
                    <a:pt x="f12" y="f10"/>
                    <a:pt x="f13" y="f10"/>
                    <a:pt x="f14" y="f15"/>
                  </a:cubicBezTo>
                  <a:cubicBezTo>
                    <a:pt x="f10" y="f16"/>
                    <a:pt x="f17" y="f18"/>
                    <a:pt x="f17" y="f5"/>
                  </a:cubicBezTo>
                  <a:cubicBezTo>
                    <a:pt x="f17" y="f12"/>
                    <a:pt x="f19" y="f20"/>
                    <a:pt x="f21" y="f20"/>
                  </a:cubicBezTo>
                  <a:cubicBezTo>
                    <a:pt x="f22" y="f20"/>
                    <a:pt x="f23" y="f12"/>
                    <a:pt x="f23" y="f5"/>
                  </a:cubicBezTo>
                  <a:cubicBezTo>
                    <a:pt x="f23" y="f18"/>
                    <a:pt x="f23" y="f16"/>
                    <a:pt x="f24" y="f15"/>
                  </a:cubicBezTo>
                  <a:cubicBezTo>
                    <a:pt x="f25" y="f26"/>
                    <a:pt x="f27" y="f28"/>
                    <a:pt x="f29" y="f28"/>
                  </a:cubicBezTo>
                  <a:cubicBezTo>
                    <a:pt x="f30" y="f28"/>
                    <a:pt x="f31" y="f32"/>
                    <a:pt x="f33" y="f10"/>
                  </a:cubicBezTo>
                  <a:lnTo>
                    <a:pt x="f3" y="f10"/>
                  </a:lnTo>
                  <a:lnTo>
                    <a:pt x="f3" y="f9"/>
                  </a:lnTo>
                  <a:lnTo>
                    <a:pt x="f34" y="f9"/>
                  </a:lnTo>
                  <a:cubicBezTo>
                    <a:pt x="f34" y="f8"/>
                    <a:pt x="f35" y="f6"/>
                    <a:pt x="f36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9" name="Google Shape;6832;p88">
              <a:extLst>
                <a:ext uri="{FF2B5EF4-FFF2-40B4-BE49-F238E27FC236}">
                  <a16:creationId xmlns:a16="http://schemas.microsoft.com/office/drawing/2014/main" id="{631BA8A3-0037-D3E4-42B0-41A22DC65AB0}"/>
                </a:ext>
              </a:extLst>
            </p:cNvPr>
            <p:cNvSpPr/>
            <p:nvPr/>
          </p:nvSpPr>
          <p:spPr>
            <a:xfrm>
              <a:off x="6775265" y="1091610"/>
              <a:ext cx="161921" cy="11448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91"/>
                <a:gd name="f4" fmla="val 2963"/>
                <a:gd name="f5" fmla="val 2395"/>
                <a:gd name="f6" fmla="val 1"/>
                <a:gd name="f7" fmla="val 2080"/>
                <a:gd name="f8" fmla="val 253"/>
                <a:gd name="f9" fmla="val 1671"/>
                <a:gd name="f10" fmla="val 1230"/>
                <a:gd name="f11" fmla="val 914"/>
                <a:gd name="f12" fmla="val 2049"/>
                <a:gd name="f13" fmla="val 946"/>
                <a:gd name="f14" fmla="val 2962"/>
                <a:gd name="f15" fmla="val 2112"/>
                <a:gd name="f16" fmla="val 3246"/>
                <a:gd name="f17" fmla="val 3466"/>
                <a:gd name="f18" fmla="val 3088"/>
                <a:gd name="f19" fmla="val 2679"/>
                <a:gd name="f20" fmla="val 190"/>
                <a:gd name="f21" fmla="*/ f0 1 4191"/>
                <a:gd name="f22" fmla="*/ f1 1 2963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4191"/>
                <a:gd name="f29" fmla="*/ f26 1 2963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4191" h="2963">
                  <a:moveTo>
                    <a:pt x="f5" y="f6"/>
                  </a:moveTo>
                  <a:cubicBezTo>
                    <a:pt x="f7" y="f8"/>
                    <a:pt x="f9" y="f8"/>
                    <a:pt x="f10" y="f8"/>
                  </a:cubicBezTo>
                  <a:lnTo>
                    <a:pt x="f6" y="f8"/>
                  </a:lnTo>
                  <a:lnTo>
                    <a:pt x="f6" y="f11"/>
                  </a:lnTo>
                  <a:cubicBezTo>
                    <a:pt x="f6" y="f12"/>
                    <a:pt x="f13" y="f14"/>
                    <a:pt x="f15" y="f14"/>
                  </a:cubicBezTo>
                  <a:cubicBezTo>
                    <a:pt x="f16" y="f14"/>
                    <a:pt x="f3" y="f12"/>
                    <a:pt x="f3" y="f11"/>
                  </a:cubicBezTo>
                  <a:lnTo>
                    <a:pt x="f3" y="f8"/>
                  </a:lnTo>
                  <a:lnTo>
                    <a:pt x="f17" y="f8"/>
                  </a:lnTo>
                  <a:cubicBezTo>
                    <a:pt x="f18" y="f8"/>
                    <a:pt x="f19" y="f20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0" name="Google Shape;6833;p88">
              <a:extLst>
                <a:ext uri="{FF2B5EF4-FFF2-40B4-BE49-F238E27FC236}">
                  <a16:creationId xmlns:a16="http://schemas.microsoft.com/office/drawing/2014/main" id="{73CAC5D1-D4C2-EB08-6627-74AE0EAE3E70}"/>
                </a:ext>
              </a:extLst>
            </p:cNvPr>
            <p:cNvSpPr/>
            <p:nvPr/>
          </p:nvSpPr>
          <p:spPr>
            <a:xfrm>
              <a:off x="6988301" y="1153698"/>
              <a:ext cx="161921" cy="8075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91"/>
                <a:gd name="f4" fmla="val 2090"/>
                <a:gd name="f5" fmla="val 1702"/>
                <a:gd name="f6" fmla="val 756"/>
                <a:gd name="f7" fmla="val 757"/>
                <a:gd name="f8" fmla="val 2048"/>
                <a:gd name="f9" fmla="val 1229"/>
                <a:gd name="f10" fmla="val 1544"/>
                <a:gd name="f11" fmla="val 1891"/>
                <a:gd name="f12" fmla="val 2017"/>
                <a:gd name="f13" fmla="val 1985"/>
                <a:gd name="f14" fmla="val 1954"/>
                <a:gd name="f15" fmla="val 2080"/>
                <a:gd name="f16" fmla="val 1828"/>
                <a:gd name="f17" fmla="val 1733"/>
                <a:gd name="f18" fmla="val 2237"/>
                <a:gd name="f19" fmla="val 1387"/>
                <a:gd name="f20" fmla="val 2458"/>
                <a:gd name="f21" fmla="val 2647"/>
                <a:gd name="f22" fmla="val 2804"/>
                <a:gd name="f23" fmla="val 2867"/>
                <a:gd name="f24" fmla="val 2941"/>
                <a:gd name="f25" fmla="val 2059"/>
                <a:gd name="f26" fmla="val 3091"/>
                <a:gd name="f27" fmla="val 3265"/>
                <a:gd name="f28" fmla="val 3388"/>
                <a:gd name="f29" fmla="val 3524"/>
                <a:gd name="f30" fmla="val 2074"/>
                <a:gd name="f31" fmla="val 3655"/>
                <a:gd name="f32" fmla="val 4190"/>
                <a:gd name="f33" fmla="val 4096"/>
                <a:gd name="f34" fmla="val 3308"/>
                <a:gd name="f35" fmla="val 2363"/>
                <a:gd name="f36" fmla="*/ f0 1 4191"/>
                <a:gd name="f37" fmla="*/ f1 1 2090"/>
                <a:gd name="f38" fmla="val f2"/>
                <a:gd name="f39" fmla="val f3"/>
                <a:gd name="f40" fmla="val f4"/>
                <a:gd name="f41" fmla="+- f40 0 f38"/>
                <a:gd name="f42" fmla="+- f39 0 f38"/>
                <a:gd name="f43" fmla="*/ f42 1 4191"/>
                <a:gd name="f44" fmla="*/ f41 1 2090"/>
                <a:gd name="f45" fmla="*/ f38 1 f43"/>
                <a:gd name="f46" fmla="*/ f39 1 f43"/>
                <a:gd name="f47" fmla="*/ f38 1 f44"/>
                <a:gd name="f48" fmla="*/ f40 1 f44"/>
                <a:gd name="f49" fmla="*/ f45 f36 1"/>
                <a:gd name="f50" fmla="*/ f46 f36 1"/>
                <a:gd name="f51" fmla="*/ f48 f37 1"/>
                <a:gd name="f52" fmla="*/ f47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9" t="f52" r="f50" b="f51"/>
              <a:pathLst>
                <a:path w="4191" h="2090">
                  <a:moveTo>
                    <a:pt x="f5" y="f2"/>
                  </a:moveTo>
                  <a:cubicBezTo>
                    <a:pt x="f6" y="f2"/>
                    <a:pt x="f2" y="f7"/>
                    <a:pt x="f2" y="f5"/>
                  </a:cubicBezTo>
                  <a:lnTo>
                    <a:pt x="f2" y="f8"/>
                  </a:lnTo>
                  <a:lnTo>
                    <a:pt x="f9" y="f8"/>
                  </a:lnTo>
                  <a:cubicBezTo>
                    <a:pt x="f10" y="f8"/>
                    <a:pt x="f11" y="f8"/>
                    <a:pt x="f12" y="f13"/>
                  </a:cubicBezTo>
                  <a:cubicBezTo>
                    <a:pt x="f8" y="f14"/>
                    <a:pt x="f15" y="f16"/>
                    <a:pt x="f15" y="f17"/>
                  </a:cubicBezTo>
                  <a:cubicBezTo>
                    <a:pt x="f15" y="f10"/>
                    <a:pt x="f18" y="f19"/>
                    <a:pt x="f20" y="f19"/>
                  </a:cubicBezTo>
                  <a:cubicBezTo>
                    <a:pt x="f21" y="f19"/>
                    <a:pt x="f22" y="f10"/>
                    <a:pt x="f22" y="f17"/>
                  </a:cubicBezTo>
                  <a:cubicBezTo>
                    <a:pt x="f22" y="f16"/>
                    <a:pt x="f22" y="f14"/>
                    <a:pt x="f23" y="f13"/>
                  </a:cubicBezTo>
                  <a:cubicBezTo>
                    <a:pt x="f24" y="f25"/>
                    <a:pt x="f26" y="f4"/>
                    <a:pt x="f27" y="f4"/>
                  </a:cubicBezTo>
                  <a:cubicBezTo>
                    <a:pt x="f28" y="f4"/>
                    <a:pt x="f29" y="f30"/>
                    <a:pt x="f31" y="f8"/>
                  </a:cubicBezTo>
                  <a:lnTo>
                    <a:pt x="f32" y="f8"/>
                  </a:lnTo>
                  <a:lnTo>
                    <a:pt x="f32" y="f5"/>
                  </a:lnTo>
                  <a:cubicBezTo>
                    <a:pt x="f33" y="f7"/>
                    <a:pt x="f34" y="f2"/>
                    <a:pt x="f3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1" name="Google Shape;6834;p88">
              <a:extLst>
                <a:ext uri="{FF2B5EF4-FFF2-40B4-BE49-F238E27FC236}">
                  <a16:creationId xmlns:a16="http://schemas.microsoft.com/office/drawing/2014/main" id="{CA856E26-751B-CC96-E3C9-998868CEBBD7}"/>
                </a:ext>
              </a:extLst>
            </p:cNvPr>
            <p:cNvSpPr/>
            <p:nvPr/>
          </p:nvSpPr>
          <p:spPr>
            <a:xfrm>
              <a:off x="6987067" y="1249865"/>
              <a:ext cx="158291" cy="1156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97"/>
                <a:gd name="f4" fmla="val 2994"/>
                <a:gd name="f5" fmla="val 2395"/>
                <a:gd name="f6" fmla="val 2080"/>
                <a:gd name="f7" fmla="val 252"/>
                <a:gd name="f8" fmla="val 1639"/>
                <a:gd name="f9" fmla="val 1230"/>
                <a:gd name="f10" fmla="val 1"/>
                <a:gd name="f11" fmla="val 914"/>
                <a:gd name="f12" fmla="val 2048"/>
                <a:gd name="f13" fmla="val 2993"/>
                <a:gd name="f14" fmla="val 2049"/>
                <a:gd name="f15" fmla="val 3183"/>
                <a:gd name="f16" fmla="val 4096"/>
                <a:gd name="f17" fmla="val 3435"/>
                <a:gd name="f18" fmla="val 3025"/>
                <a:gd name="f19" fmla="val 2679"/>
                <a:gd name="f20" fmla="val 189"/>
                <a:gd name="f21" fmla="*/ f0 1 4097"/>
                <a:gd name="f22" fmla="*/ f1 1 2994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4097"/>
                <a:gd name="f29" fmla="*/ f26 1 2994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4097" h="2994">
                  <a:moveTo>
                    <a:pt x="f5" y="f2"/>
                  </a:moveTo>
                  <a:cubicBezTo>
                    <a:pt x="f6" y="f7"/>
                    <a:pt x="f8" y="f7"/>
                    <a:pt x="f9" y="f7"/>
                  </a:cubicBezTo>
                  <a:lnTo>
                    <a:pt x="f10" y="f7"/>
                  </a:lnTo>
                  <a:lnTo>
                    <a:pt x="f10" y="f11"/>
                  </a:lnTo>
                  <a:cubicBezTo>
                    <a:pt x="f10" y="f12"/>
                    <a:pt x="f11" y="f13"/>
                    <a:pt x="f14" y="f13"/>
                  </a:cubicBezTo>
                  <a:cubicBezTo>
                    <a:pt x="f15" y="f13"/>
                    <a:pt x="f16" y="f12"/>
                    <a:pt x="f16" y="f11"/>
                  </a:cubicBezTo>
                  <a:lnTo>
                    <a:pt x="f16" y="f7"/>
                  </a:lnTo>
                  <a:lnTo>
                    <a:pt x="f17" y="f7"/>
                  </a:lnTo>
                  <a:cubicBezTo>
                    <a:pt x="f18" y="f7"/>
                    <a:pt x="f19" y="f20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72" name="Google Shape;6873;p88">
            <a:extLst>
              <a:ext uri="{FF2B5EF4-FFF2-40B4-BE49-F238E27FC236}">
                <a16:creationId xmlns:a16="http://schemas.microsoft.com/office/drawing/2014/main" id="{6CDD445E-586B-91FC-EAC2-07BF9B9D9A70}"/>
              </a:ext>
            </a:extLst>
          </p:cNvPr>
          <p:cNvGrpSpPr/>
          <p:nvPr/>
        </p:nvGrpSpPr>
        <p:grpSpPr>
          <a:xfrm>
            <a:off x="3077947" y="916889"/>
            <a:ext cx="435775" cy="450423"/>
            <a:chOff x="4395118" y="916887"/>
            <a:chExt cx="435775" cy="450423"/>
          </a:xfrm>
          <a:solidFill>
            <a:schemeClr val="bg2"/>
          </a:solidFill>
        </p:grpSpPr>
        <p:sp>
          <p:nvSpPr>
            <p:cNvPr id="73" name="Google Shape;6874;p88">
              <a:extLst>
                <a:ext uri="{FF2B5EF4-FFF2-40B4-BE49-F238E27FC236}">
                  <a16:creationId xmlns:a16="http://schemas.microsoft.com/office/drawing/2014/main" id="{66021850-4E7A-D5F9-8A46-854D8458AAD1}"/>
                </a:ext>
              </a:extLst>
            </p:cNvPr>
            <p:cNvSpPr/>
            <p:nvPr/>
          </p:nvSpPr>
          <p:spPr>
            <a:xfrm>
              <a:off x="4565544" y="916887"/>
              <a:ext cx="265349" cy="264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868"/>
                <a:gd name="f4" fmla="val 6850"/>
                <a:gd name="f5" fmla="val 3466"/>
                <a:gd name="f6" fmla="val 1355"/>
                <a:gd name="f7" fmla="val 4222"/>
                <a:gd name="f8" fmla="val 4852"/>
                <a:gd name="f9" fmla="val 1985"/>
                <a:gd name="f10" fmla="val 2741"/>
                <a:gd name="f11" fmla="val 4127"/>
                <a:gd name="f12" fmla="val 4348"/>
                <a:gd name="f13" fmla="val 4757"/>
                <a:gd name="f14" fmla="val 4600"/>
                <a:gd name="f15" fmla="val 4631"/>
                <a:gd name="f16" fmla="val 4821"/>
                <a:gd name="f17" fmla="val 4726"/>
                <a:gd name="f18" fmla="val 4915"/>
                <a:gd name="f19" fmla="val 5041"/>
                <a:gd name="f20" fmla="val 5262"/>
                <a:gd name="f21" fmla="val 5388"/>
                <a:gd name="f22" fmla="val 4663"/>
                <a:gd name="f23" fmla="val 5451"/>
                <a:gd name="f24" fmla="val 4576"/>
                <a:gd name="f25" fmla="val 5482"/>
                <a:gd name="f26" fmla="val 4489"/>
                <a:gd name="f27" fmla="val 4403"/>
                <a:gd name="f28" fmla="val 4316"/>
                <a:gd name="f29" fmla="val 4253"/>
                <a:gd name="f30" fmla="val 4190"/>
                <a:gd name="f31" fmla="val 5293"/>
                <a:gd name="f32" fmla="val 3970"/>
                <a:gd name="f33" fmla="val 5419"/>
                <a:gd name="f34" fmla="val 3749"/>
                <a:gd name="f35" fmla="val 5514"/>
                <a:gd name="f36" fmla="val 2709"/>
                <a:gd name="f37" fmla="val 2079"/>
                <a:gd name="f38" fmla="val 4884"/>
                <a:gd name="f39" fmla="val 1575"/>
                <a:gd name="f40" fmla="val 32"/>
                <a:gd name="f41" fmla="val 1576"/>
                <a:gd name="f42" fmla="val 3403"/>
                <a:gd name="f43" fmla="val 4001"/>
                <a:gd name="f44" fmla="val 189"/>
                <a:gd name="f45" fmla="val 4569"/>
                <a:gd name="f46" fmla="val 473"/>
                <a:gd name="f47" fmla="val 5104"/>
                <a:gd name="f48" fmla="val 6396"/>
                <a:gd name="f49" fmla="val 6522"/>
                <a:gd name="f50" fmla="val 6679"/>
                <a:gd name="f51" fmla="val 126"/>
                <a:gd name="f52" fmla="val 6774"/>
                <a:gd name="f53" fmla="val 172"/>
                <a:gd name="f54" fmla="val 6820"/>
                <a:gd name="f55" fmla="val 269"/>
                <a:gd name="f56" fmla="val 6849"/>
                <a:gd name="f57" fmla="val 367"/>
                <a:gd name="f58" fmla="val 403"/>
                <a:gd name="f59" fmla="val 439"/>
                <a:gd name="f60" fmla="val 6845"/>
                <a:gd name="f61" fmla="val 6837"/>
                <a:gd name="f62" fmla="val 1764"/>
                <a:gd name="f63" fmla="val 2300"/>
                <a:gd name="f64" fmla="val 2867"/>
                <a:gd name="f65" fmla="val 5356"/>
                <a:gd name="f66" fmla="val 1513"/>
                <a:gd name="f67" fmla="*/ f0 1 6868"/>
                <a:gd name="f68" fmla="*/ f1 1 6850"/>
                <a:gd name="f69" fmla="val f2"/>
                <a:gd name="f70" fmla="val f3"/>
                <a:gd name="f71" fmla="val f4"/>
                <a:gd name="f72" fmla="+- f71 0 f69"/>
                <a:gd name="f73" fmla="+- f70 0 f69"/>
                <a:gd name="f74" fmla="*/ f73 1 6868"/>
                <a:gd name="f75" fmla="*/ f72 1 6850"/>
                <a:gd name="f76" fmla="*/ f69 1 f74"/>
                <a:gd name="f77" fmla="*/ f70 1 f74"/>
                <a:gd name="f78" fmla="*/ f69 1 f75"/>
                <a:gd name="f79" fmla="*/ f71 1 f75"/>
                <a:gd name="f80" fmla="*/ f76 f67 1"/>
                <a:gd name="f81" fmla="*/ f77 f67 1"/>
                <a:gd name="f82" fmla="*/ f79 f68 1"/>
                <a:gd name="f83" fmla="*/ f78 f6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0" t="f83" r="f81" b="f82"/>
              <a:pathLst>
                <a:path w="6868" h="6850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13" y="f14"/>
                    <a:pt x="f15" y="f16"/>
                  </a:cubicBezTo>
                  <a:lnTo>
                    <a:pt x="f17" y="f18"/>
                  </a:lnTo>
                  <a:cubicBezTo>
                    <a:pt x="f8" y="f19"/>
                    <a:pt x="f8" y="f20"/>
                    <a:pt x="f17" y="f21"/>
                  </a:cubicBezTo>
                  <a:cubicBezTo>
                    <a:pt x="f22" y="f23"/>
                    <a:pt x="f24" y="f25"/>
                    <a:pt x="f26" y="f25"/>
                  </a:cubicBezTo>
                  <a:cubicBezTo>
                    <a:pt x="f27" y="f25"/>
                    <a:pt x="f28" y="f23"/>
                    <a:pt x="f29" y="f21"/>
                  </a:cubicBezTo>
                  <a:lnTo>
                    <a:pt x="f30" y="f31"/>
                  </a:lnTo>
                  <a:cubicBezTo>
                    <a:pt x="f32" y="f33"/>
                    <a:pt x="f34" y="f35"/>
                    <a:pt x="f5" y="f35"/>
                  </a:cubicBezTo>
                  <a:cubicBezTo>
                    <a:pt x="f36" y="f35"/>
                    <a:pt x="f37" y="f38"/>
                    <a:pt x="f37" y="f11"/>
                  </a:cubicBezTo>
                  <a:lnTo>
                    <a:pt x="f37" y="f10"/>
                  </a:lnTo>
                  <a:cubicBezTo>
                    <a:pt x="f37" y="f9"/>
                    <a:pt x="f36" y="f6"/>
                    <a:pt x="f5" y="f6"/>
                  </a:cubicBezTo>
                  <a:close/>
                  <a:moveTo>
                    <a:pt x="f5" y="f2"/>
                  </a:moveTo>
                  <a:cubicBezTo>
                    <a:pt x="f39" y="f2"/>
                    <a:pt x="f40" y="f41"/>
                    <a:pt x="f40" y="f42"/>
                  </a:cubicBezTo>
                  <a:cubicBezTo>
                    <a:pt x="f40" y="f43"/>
                    <a:pt x="f44" y="f45"/>
                    <a:pt x="f46" y="f47"/>
                  </a:cubicBezTo>
                  <a:lnTo>
                    <a:pt x="f40" y="f48"/>
                  </a:lnTo>
                  <a:cubicBezTo>
                    <a:pt x="f2" y="f49"/>
                    <a:pt x="f40" y="f50"/>
                    <a:pt x="f51" y="f52"/>
                  </a:cubicBezTo>
                  <a:cubicBezTo>
                    <a:pt x="f53" y="f54"/>
                    <a:pt x="f55" y="f56"/>
                    <a:pt x="f57" y="f56"/>
                  </a:cubicBezTo>
                  <a:cubicBezTo>
                    <a:pt x="f58" y="f56"/>
                    <a:pt x="f59" y="f60"/>
                    <a:pt x="f46" y="f61"/>
                  </a:cubicBezTo>
                  <a:lnTo>
                    <a:pt x="f62" y="f48"/>
                  </a:lnTo>
                  <a:cubicBezTo>
                    <a:pt x="f63" y="f50"/>
                    <a:pt x="f64" y="f61"/>
                    <a:pt x="f5" y="f61"/>
                  </a:cubicBezTo>
                  <a:cubicBezTo>
                    <a:pt x="f65" y="f61"/>
                    <a:pt x="f3" y="f31"/>
                    <a:pt x="f3" y="f42"/>
                  </a:cubicBezTo>
                  <a:cubicBezTo>
                    <a:pt x="f3" y="f66"/>
                    <a:pt x="f6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4" name="Google Shape;6875;p88">
              <a:extLst>
                <a:ext uri="{FF2B5EF4-FFF2-40B4-BE49-F238E27FC236}">
                  <a16:creationId xmlns:a16="http://schemas.microsoft.com/office/drawing/2014/main" id="{6979CC92-5B1D-284F-4F1F-982AEBCEAA37}"/>
                </a:ext>
              </a:extLst>
            </p:cNvPr>
            <p:cNvSpPr/>
            <p:nvPr/>
          </p:nvSpPr>
          <p:spPr>
            <a:xfrm>
              <a:off x="4673845" y="997217"/>
              <a:ext cx="51197" cy="10474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25"/>
                <a:gd name="f4" fmla="val 2711"/>
                <a:gd name="f5" fmla="val 663"/>
                <a:gd name="f6" fmla="val 1"/>
                <a:gd name="f7" fmla="val 253"/>
                <a:gd name="f8" fmla="val 316"/>
                <a:gd name="f9" fmla="val 662"/>
                <a:gd name="f10" fmla="val 2048"/>
                <a:gd name="f11" fmla="val 2427"/>
                <a:gd name="f12" fmla="val 2710"/>
                <a:gd name="f13" fmla="val 694"/>
                <a:gd name="f14" fmla="val 789"/>
                <a:gd name="f15" fmla="val 820"/>
                <a:gd name="f16" fmla="val 2679"/>
                <a:gd name="f17" fmla="val 757"/>
                <a:gd name="f18" fmla="val 2584"/>
                <a:gd name="f19" fmla="val 631"/>
                <a:gd name="f20" fmla="val 2490"/>
                <a:gd name="f21" fmla="val 2238"/>
                <a:gd name="f22" fmla="val 2111"/>
                <a:gd name="f23" fmla="val 804"/>
                <a:gd name="f24" fmla="val 2064"/>
                <a:gd name="f25" fmla="val 891"/>
                <a:gd name="f26" fmla="val 2041"/>
                <a:gd name="f27" fmla="val 978"/>
                <a:gd name="f28" fmla="val 1064"/>
                <a:gd name="f29" fmla="val 1151"/>
                <a:gd name="f30" fmla="val 1198"/>
                <a:gd name="f31" fmla="val 1293"/>
                <a:gd name="f32" fmla="val 2206"/>
                <a:gd name="f33" fmla="val 2175"/>
                <a:gd name="f34" fmla="val 1324"/>
                <a:gd name="f35" fmla="val 2080"/>
                <a:gd name="f36" fmla="val 284"/>
                <a:gd name="f37" fmla="val 1041"/>
                <a:gd name="f38" fmla="*/ f0 1 1325"/>
                <a:gd name="f39" fmla="*/ f1 1 2711"/>
                <a:gd name="f40" fmla="val f2"/>
                <a:gd name="f41" fmla="val f3"/>
                <a:gd name="f42" fmla="val f4"/>
                <a:gd name="f43" fmla="+- f42 0 f40"/>
                <a:gd name="f44" fmla="+- f41 0 f40"/>
                <a:gd name="f45" fmla="*/ f44 1 1325"/>
                <a:gd name="f46" fmla="*/ f43 1 2711"/>
                <a:gd name="f47" fmla="*/ f40 1 f45"/>
                <a:gd name="f48" fmla="*/ f41 1 f45"/>
                <a:gd name="f49" fmla="*/ f40 1 f46"/>
                <a:gd name="f50" fmla="*/ f42 1 f46"/>
                <a:gd name="f51" fmla="*/ f47 f38 1"/>
                <a:gd name="f52" fmla="*/ f48 f38 1"/>
                <a:gd name="f53" fmla="*/ f50 f39 1"/>
                <a:gd name="f54" fmla="*/ f49 f3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1" t="f54" r="f52" b="f53"/>
              <a:pathLst>
                <a:path w="1325" h="2711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10"/>
                  </a:lnTo>
                  <a:cubicBezTo>
                    <a:pt x="f6" y="f11"/>
                    <a:pt x="f8" y="f12"/>
                    <a:pt x="f5" y="f12"/>
                  </a:cubicBezTo>
                  <a:cubicBezTo>
                    <a:pt x="f13" y="f12"/>
                    <a:pt x="f14" y="f12"/>
                    <a:pt x="f15" y="f16"/>
                  </a:cubicBezTo>
                  <a:lnTo>
                    <a:pt x="f17" y="f18"/>
                  </a:lnTo>
                  <a:cubicBezTo>
                    <a:pt x="f19" y="f20"/>
                    <a:pt x="f19" y="f21"/>
                    <a:pt x="f17" y="f22"/>
                  </a:cubicBezTo>
                  <a:cubicBezTo>
                    <a:pt x="f23" y="f24"/>
                    <a:pt x="f25" y="f26"/>
                    <a:pt x="f27" y="f26"/>
                  </a:cubicBezTo>
                  <a:cubicBezTo>
                    <a:pt x="f28" y="f26"/>
                    <a:pt x="f29" y="f24"/>
                    <a:pt x="f30" y="f22"/>
                  </a:cubicBezTo>
                  <a:lnTo>
                    <a:pt x="f31" y="f32"/>
                  </a:lnTo>
                  <a:cubicBezTo>
                    <a:pt x="f31" y="f33"/>
                    <a:pt x="f34" y="f35"/>
                    <a:pt x="f34" y="f10"/>
                  </a:cubicBezTo>
                  <a:lnTo>
                    <a:pt x="f34" y="f9"/>
                  </a:lnTo>
                  <a:cubicBezTo>
                    <a:pt x="f34" y="f36"/>
                    <a:pt x="f37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5" name="Google Shape;6876;p88">
              <a:extLst>
                <a:ext uri="{FF2B5EF4-FFF2-40B4-BE49-F238E27FC236}">
                  <a16:creationId xmlns:a16="http://schemas.microsoft.com/office/drawing/2014/main" id="{485F6613-3D08-18B4-3B08-F309EEDB0BCB}"/>
                </a:ext>
              </a:extLst>
            </p:cNvPr>
            <p:cNvSpPr/>
            <p:nvPr/>
          </p:nvSpPr>
          <p:spPr>
            <a:xfrm>
              <a:off x="4446233" y="1127455"/>
              <a:ext cx="107140" cy="1071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3"/>
                <a:gd name="f4" fmla="val 2774"/>
                <a:gd name="f5" fmla="val 1387"/>
                <a:gd name="f6" fmla="val 1"/>
                <a:gd name="f7" fmla="val 631"/>
                <a:gd name="f8" fmla="val 64"/>
                <a:gd name="f9" fmla="val 2143"/>
                <a:gd name="f10" fmla="*/ f0 1 2773"/>
                <a:gd name="f11" fmla="*/ f1 1 2774"/>
                <a:gd name="f12" fmla="val f2"/>
                <a:gd name="f13" fmla="val f3"/>
                <a:gd name="f14" fmla="val f4"/>
                <a:gd name="f15" fmla="+- f14 0 f12"/>
                <a:gd name="f16" fmla="+- f13 0 f12"/>
                <a:gd name="f17" fmla="*/ f16 1 2773"/>
                <a:gd name="f18" fmla="*/ f15 1 2774"/>
                <a:gd name="f19" fmla="*/ f12 1 f17"/>
                <a:gd name="f20" fmla="*/ f13 1 f17"/>
                <a:gd name="f21" fmla="*/ f12 1 f18"/>
                <a:gd name="f22" fmla="*/ f14 1 f18"/>
                <a:gd name="f23" fmla="*/ f19 f10 1"/>
                <a:gd name="f24" fmla="*/ f20 f10 1"/>
                <a:gd name="f25" fmla="*/ f22 f11 1"/>
                <a:gd name="f26" fmla="*/ f21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3" t="f26" r="f24" b="f25"/>
              <a:pathLst>
                <a:path w="2773" h="2774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cubicBezTo>
                    <a:pt x="f8" y="f9"/>
                    <a:pt x="f7" y="f3"/>
                    <a:pt x="f5" y="f3"/>
                  </a:cubicBezTo>
                  <a:cubicBezTo>
                    <a:pt x="f9" y="f3"/>
                    <a:pt x="f3" y="f9"/>
                    <a:pt x="f3" y="f5"/>
                  </a:cubicBezTo>
                  <a:cubicBezTo>
                    <a:pt x="f3" y="f7"/>
                    <a:pt x="f9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6" name="Google Shape;6877;p88">
              <a:extLst>
                <a:ext uri="{FF2B5EF4-FFF2-40B4-BE49-F238E27FC236}">
                  <a16:creationId xmlns:a16="http://schemas.microsoft.com/office/drawing/2014/main" id="{2CBBF055-6E51-040A-029F-235DF3481C6F}"/>
                </a:ext>
              </a:extLst>
            </p:cNvPr>
            <p:cNvSpPr/>
            <p:nvPr/>
          </p:nvSpPr>
          <p:spPr>
            <a:xfrm>
              <a:off x="4395118" y="1260134"/>
              <a:ext cx="211839" cy="1071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2774"/>
                <a:gd name="f5" fmla="val 2741"/>
                <a:gd name="f6" fmla="val 1"/>
                <a:gd name="f7" fmla="val 1387"/>
                <a:gd name="f8" fmla="val 221"/>
                <a:gd name="f9" fmla="val 1040"/>
                <a:gd name="f10" fmla="val 32"/>
                <a:gd name="f11" fmla="val 2364"/>
                <a:gd name="f12" fmla="val 2553"/>
                <a:gd name="f13" fmla="val 158"/>
                <a:gd name="f14" fmla="val 2773"/>
                <a:gd name="f15" fmla="val 347"/>
                <a:gd name="f16" fmla="val 5104"/>
                <a:gd name="f17" fmla="val 5325"/>
                <a:gd name="f18" fmla="val 5482"/>
                <a:gd name="f19" fmla="val 5262"/>
                <a:gd name="f20" fmla="val 4127"/>
                <a:gd name="f21" fmla="*/ f0 1 5483"/>
                <a:gd name="f22" fmla="*/ f1 1 2774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5483"/>
                <a:gd name="f29" fmla="*/ f26 1 2774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5483" h="277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2" y="f12"/>
                    <a:pt x="f13" y="f14"/>
                    <a:pt x="f15" y="f14"/>
                  </a:cubicBezTo>
                  <a:lnTo>
                    <a:pt x="f16" y="f14"/>
                  </a:lnTo>
                  <a:cubicBezTo>
                    <a:pt x="f17" y="f14"/>
                    <a:pt x="f18" y="f12"/>
                    <a:pt x="f18" y="f11"/>
                  </a:cubicBezTo>
                  <a:cubicBezTo>
                    <a:pt x="f19" y="f9"/>
                    <a:pt x="f2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77" name="Google Shape;6884;p88">
            <a:extLst>
              <a:ext uri="{FF2B5EF4-FFF2-40B4-BE49-F238E27FC236}">
                <a16:creationId xmlns:a16="http://schemas.microsoft.com/office/drawing/2014/main" id="{356E9A71-E683-8A77-F5EF-62426A610934}"/>
              </a:ext>
            </a:extLst>
          </p:cNvPr>
          <p:cNvGrpSpPr/>
          <p:nvPr/>
        </p:nvGrpSpPr>
        <p:grpSpPr>
          <a:xfrm>
            <a:off x="6177993" y="916357"/>
            <a:ext cx="428515" cy="451036"/>
            <a:chOff x="7495163" y="916356"/>
            <a:chExt cx="428515" cy="451036"/>
          </a:xfrm>
          <a:solidFill>
            <a:schemeClr val="bg2"/>
          </a:solidFill>
        </p:grpSpPr>
        <p:sp>
          <p:nvSpPr>
            <p:cNvPr id="78" name="Google Shape;6885;p88">
              <a:extLst>
                <a:ext uri="{FF2B5EF4-FFF2-40B4-BE49-F238E27FC236}">
                  <a16:creationId xmlns:a16="http://schemas.microsoft.com/office/drawing/2014/main" id="{A162E623-3D0F-2111-190A-046E8ED73694}"/>
                </a:ext>
              </a:extLst>
            </p:cNvPr>
            <p:cNvSpPr/>
            <p:nvPr/>
          </p:nvSpPr>
          <p:spPr>
            <a:xfrm>
              <a:off x="7814069" y="1246848"/>
              <a:ext cx="51151" cy="5239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24"/>
                <a:gd name="f4" fmla="val 1356"/>
                <a:gd name="f5" fmla="val 662"/>
                <a:gd name="f6" fmla="val 284"/>
                <a:gd name="f7" fmla="val 1"/>
                <a:gd name="f8" fmla="val 315"/>
                <a:gd name="f9" fmla="val 693"/>
                <a:gd name="f10" fmla="val 1040"/>
                <a:gd name="f11" fmla="val 1355"/>
                <a:gd name="f12" fmla="*/ f0 1 1324"/>
                <a:gd name="f13" fmla="*/ f1 1 1356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1324"/>
                <a:gd name="f20" fmla="*/ f17 1 1356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1324" h="1356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6" y="f11"/>
                    <a:pt x="f5" y="f11"/>
                  </a:cubicBezTo>
                  <a:cubicBezTo>
                    <a:pt x="f10" y="f11"/>
                    <a:pt x="f3" y="f10"/>
                    <a:pt x="f3" y="f9"/>
                  </a:cubicBezTo>
                  <a:cubicBezTo>
                    <a:pt x="f3" y="f8"/>
                    <a:pt x="f1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9" name="Google Shape;6886;p88">
              <a:extLst>
                <a:ext uri="{FF2B5EF4-FFF2-40B4-BE49-F238E27FC236}">
                  <a16:creationId xmlns:a16="http://schemas.microsoft.com/office/drawing/2014/main" id="{71A9E660-DF1E-54E9-7042-CD399C01F6E7}"/>
                </a:ext>
              </a:extLst>
            </p:cNvPr>
            <p:cNvSpPr/>
            <p:nvPr/>
          </p:nvSpPr>
          <p:spPr>
            <a:xfrm>
              <a:off x="7680191" y="916978"/>
              <a:ext cx="26810" cy="1594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4"/>
                <a:gd name="f4" fmla="val 4128"/>
                <a:gd name="f5" fmla="val 347"/>
                <a:gd name="f6" fmla="val 1"/>
                <a:gd name="f7" fmla="val 158"/>
                <a:gd name="f8" fmla="val 95"/>
                <a:gd name="f9" fmla="val 4096"/>
                <a:gd name="f10" fmla="val 221"/>
                <a:gd name="f11" fmla="val 473"/>
                <a:gd name="f12" fmla="val 567"/>
                <a:gd name="f13" fmla="val 693"/>
                <a:gd name="f14" fmla="val 536"/>
                <a:gd name="f15" fmla="*/ f0 1 694"/>
                <a:gd name="f16" fmla="*/ f1 1 4128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694"/>
                <a:gd name="f23" fmla="*/ f20 1 4128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694" h="4128">
                  <a:moveTo>
                    <a:pt x="f5" y="f6"/>
                  </a:moveTo>
                  <a:cubicBezTo>
                    <a:pt x="f7" y="f6"/>
                    <a:pt x="f2" y="f7"/>
                    <a:pt x="f2" y="f5"/>
                  </a:cubicBezTo>
                  <a:lnTo>
                    <a:pt x="f2" y="f4"/>
                  </a:lnTo>
                  <a:cubicBezTo>
                    <a:pt x="f8" y="f9"/>
                    <a:pt x="f10" y="f9"/>
                    <a:pt x="f5" y="f9"/>
                  </a:cubicBezTo>
                  <a:cubicBezTo>
                    <a:pt x="f11" y="f9"/>
                    <a:pt x="f12" y="f9"/>
                    <a:pt x="f13" y="f4"/>
                  </a:cubicBezTo>
                  <a:lnTo>
                    <a:pt x="f13" y="f5"/>
                  </a:lnTo>
                  <a:cubicBezTo>
                    <a:pt x="f13" y="f7"/>
                    <a:pt x="f14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0" name="Google Shape;6887;p88">
              <a:extLst>
                <a:ext uri="{FF2B5EF4-FFF2-40B4-BE49-F238E27FC236}">
                  <a16:creationId xmlns:a16="http://schemas.microsoft.com/office/drawing/2014/main" id="{154979DF-F0F4-BA66-CAD4-8FA792923347}"/>
                </a:ext>
              </a:extLst>
            </p:cNvPr>
            <p:cNvSpPr/>
            <p:nvPr/>
          </p:nvSpPr>
          <p:spPr>
            <a:xfrm>
              <a:off x="7653418" y="1103013"/>
              <a:ext cx="79123" cy="7936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8"/>
                <a:gd name="f4" fmla="val 2054"/>
                <a:gd name="f5" fmla="val 938"/>
                <a:gd name="f6" fmla="val 417"/>
                <a:gd name="f7" fmla="val 451"/>
                <a:gd name="f8" fmla="val 1014"/>
                <a:gd name="f9" fmla="val 1549"/>
                <a:gd name="f10" fmla="val 473"/>
                <a:gd name="f11" fmla="val 1040"/>
                <a:gd name="f12" fmla="val 1575"/>
                <a:gd name="f13" fmla="val 1581"/>
                <a:gd name="f14" fmla="val 447"/>
                <a:gd name="f15" fmla="val 6"/>
                <a:gd name="f16" fmla="val 1006"/>
                <a:gd name="f17" fmla="val 2"/>
                <a:gd name="f18" fmla="val 972"/>
                <a:gd name="f19" fmla="*/ f0 1 2048"/>
                <a:gd name="f20" fmla="*/ f1 1 2054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2048"/>
                <a:gd name="f27" fmla="*/ f24 1 2054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048" h="2054">
                  <a:moveTo>
                    <a:pt x="f5" y="f2"/>
                  </a:moveTo>
                  <a:cubicBezTo>
                    <a:pt x="f6" y="f2"/>
                    <a:pt x="f2" y="f7"/>
                    <a:pt x="f2" y="f8"/>
                  </a:cubicBezTo>
                  <a:cubicBezTo>
                    <a:pt x="f2" y="f9"/>
                    <a:pt x="f10" y="f4"/>
                    <a:pt x="f11" y="f4"/>
                  </a:cubicBezTo>
                  <a:cubicBezTo>
                    <a:pt x="f12" y="f4"/>
                    <a:pt x="f3" y="f13"/>
                    <a:pt x="f3" y="f8"/>
                  </a:cubicBezTo>
                  <a:cubicBezTo>
                    <a:pt x="f3" y="f14"/>
                    <a:pt x="f12" y="f15"/>
                    <a:pt x="f11" y="f15"/>
                  </a:cubicBezTo>
                  <a:cubicBezTo>
                    <a:pt x="f16" y="f17"/>
                    <a:pt x="f1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1" name="Google Shape;6888;p88">
              <a:extLst>
                <a:ext uri="{FF2B5EF4-FFF2-40B4-BE49-F238E27FC236}">
                  <a16:creationId xmlns:a16="http://schemas.microsoft.com/office/drawing/2014/main" id="{7AF3FF99-605C-61AD-9774-E7230AF78EBC}"/>
                </a:ext>
              </a:extLst>
            </p:cNvPr>
            <p:cNvSpPr/>
            <p:nvPr/>
          </p:nvSpPr>
          <p:spPr>
            <a:xfrm>
              <a:off x="7576727" y="1190868"/>
              <a:ext cx="247116" cy="17652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396"/>
                <a:gd name="f4" fmla="val 4569"/>
                <a:gd name="f5" fmla="val 1954"/>
                <a:gd name="f6" fmla="val 2520"/>
                <a:gd name="f7" fmla="val 4222"/>
                <a:gd name="f8" fmla="val 4411"/>
                <a:gd name="f9" fmla="val 158"/>
                <a:gd name="f10" fmla="val 4568"/>
                <a:gd name="f11" fmla="val 347"/>
                <a:gd name="f12" fmla="val 3781"/>
                <a:gd name="f13" fmla="val 3970"/>
                <a:gd name="f14" fmla="val 4127"/>
                <a:gd name="f15" fmla="val 3875"/>
                <a:gd name="f16" fmla="val 5136"/>
                <a:gd name="f17" fmla="val 5577"/>
                <a:gd name="f18" fmla="val 3844"/>
                <a:gd name="f19" fmla="val 6018"/>
                <a:gd name="f20" fmla="val 3718"/>
                <a:gd name="f21" fmla="val 3434"/>
                <a:gd name="f22" fmla="val 5986"/>
                <a:gd name="f23" fmla="val 3277"/>
                <a:gd name="f24" fmla="val 5608"/>
                <a:gd name="f25" fmla="val 2930"/>
                <a:gd name="f26" fmla="val 5514"/>
                <a:gd name="f27" fmla="val 2489"/>
                <a:gd name="f28" fmla="val 4442"/>
                <a:gd name="f29" fmla="val 3497"/>
                <a:gd name="f30" fmla="val 2741"/>
                <a:gd name="f31" fmla="val 1733"/>
                <a:gd name="f32" fmla="val 788"/>
                <a:gd name="f33" fmla="val 410"/>
                <a:gd name="f34" fmla="val 2426"/>
                <a:gd name="f35" fmla="val 315"/>
                <a:gd name="f36" fmla="val 2206"/>
                <a:gd name="f37" fmla="val 189"/>
                <a:gd name="f38" fmla="*/ f0 1 6396"/>
                <a:gd name="f39" fmla="*/ f1 1 4569"/>
                <a:gd name="f40" fmla="val f2"/>
                <a:gd name="f41" fmla="val f3"/>
                <a:gd name="f42" fmla="val f4"/>
                <a:gd name="f43" fmla="+- f42 0 f40"/>
                <a:gd name="f44" fmla="+- f41 0 f40"/>
                <a:gd name="f45" fmla="*/ f44 1 6396"/>
                <a:gd name="f46" fmla="*/ f43 1 4569"/>
                <a:gd name="f47" fmla="*/ f40 1 f45"/>
                <a:gd name="f48" fmla="*/ f41 1 f45"/>
                <a:gd name="f49" fmla="*/ f40 1 f46"/>
                <a:gd name="f50" fmla="*/ f42 1 f46"/>
                <a:gd name="f51" fmla="*/ f47 f38 1"/>
                <a:gd name="f52" fmla="*/ f48 f38 1"/>
                <a:gd name="f53" fmla="*/ f50 f39 1"/>
                <a:gd name="f54" fmla="*/ f49 f3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1" t="f54" r="f52" b="f53"/>
              <a:pathLst>
                <a:path w="6396" h="4569">
                  <a:moveTo>
                    <a:pt x="f5" y="f2"/>
                  </a:moveTo>
                  <a:lnTo>
                    <a:pt x="f2" y="f6"/>
                  </a:lnTo>
                  <a:lnTo>
                    <a:pt x="f2" y="f7"/>
                  </a:lnTo>
                  <a:cubicBezTo>
                    <a:pt x="f2" y="f8"/>
                    <a:pt x="f9" y="f10"/>
                    <a:pt x="f11" y="f10"/>
                  </a:cubicBezTo>
                  <a:lnTo>
                    <a:pt x="f12" y="f10"/>
                  </a:lnTo>
                  <a:cubicBezTo>
                    <a:pt x="f13" y="f10"/>
                    <a:pt x="f14" y="f8"/>
                    <a:pt x="f14" y="f7"/>
                  </a:cubicBezTo>
                  <a:lnTo>
                    <a:pt x="f14" y="f15"/>
                  </a:lnTo>
                  <a:lnTo>
                    <a:pt x="f16" y="f15"/>
                  </a:lnTo>
                  <a:cubicBezTo>
                    <a:pt x="f17" y="f18"/>
                    <a:pt x="f19" y="f20"/>
                    <a:pt x="f3" y="f21"/>
                  </a:cubicBezTo>
                  <a:cubicBezTo>
                    <a:pt x="f22" y="f23"/>
                    <a:pt x="f24" y="f25"/>
                    <a:pt x="f26" y="f27"/>
                  </a:cubicBezTo>
                  <a:lnTo>
                    <a:pt x="f28" y="f27"/>
                  </a:lnTo>
                  <a:cubicBezTo>
                    <a:pt x="f29" y="f27"/>
                    <a:pt x="f30" y="f31"/>
                    <a:pt x="f30" y="f32"/>
                  </a:cubicBezTo>
                  <a:lnTo>
                    <a:pt x="f30" y="f33"/>
                  </a:lnTo>
                  <a:cubicBezTo>
                    <a:pt x="f34" y="f35"/>
                    <a:pt x="f36" y="f37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2" name="Google Shape;6889;p88">
              <a:extLst>
                <a:ext uri="{FF2B5EF4-FFF2-40B4-BE49-F238E27FC236}">
                  <a16:creationId xmlns:a16="http://schemas.microsoft.com/office/drawing/2014/main" id="{83E67681-7986-DB93-2C20-9A559C6559A7}"/>
                </a:ext>
              </a:extLst>
            </p:cNvPr>
            <p:cNvSpPr/>
            <p:nvPr/>
          </p:nvSpPr>
          <p:spPr>
            <a:xfrm>
              <a:off x="7705731" y="1048451"/>
              <a:ext cx="197236" cy="21423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105"/>
                <a:gd name="f4" fmla="val 5545"/>
                <a:gd name="f5" fmla="val 4128"/>
                <a:gd name="f6" fmla="val 694"/>
                <a:gd name="f7" fmla="val 662"/>
                <a:gd name="f8" fmla="val 1040"/>
                <a:gd name="f9" fmla="val 1103"/>
                <a:gd name="f10" fmla="val 1355"/>
                <a:gd name="f11" fmla="val 1387"/>
                <a:gd name="f12" fmla="val 1827"/>
                <a:gd name="f13" fmla="val 2426"/>
                <a:gd name="f14" fmla="val 3245"/>
                <a:gd name="f15" fmla="val 788"/>
                <a:gd name="f16" fmla="val 3938"/>
                <a:gd name="f17" fmla="val 1"/>
                <a:gd name="f18" fmla="val 4127"/>
                <a:gd name="f19" fmla="val 4505"/>
                <a:gd name="f20" fmla="val 5072"/>
                <a:gd name="f21" fmla="val 473"/>
                <a:gd name="f22" fmla="val 1009"/>
                <a:gd name="f23" fmla="val 2080"/>
                <a:gd name="f24" fmla="val 2238"/>
                <a:gd name="f25" fmla="val 4946"/>
                <a:gd name="f26" fmla="val 2742"/>
                <a:gd name="f27" fmla="val 3372"/>
                <a:gd name="f28" fmla="val 3624"/>
                <a:gd name="f29" fmla="val 3844"/>
                <a:gd name="f30" fmla="val 4600"/>
                <a:gd name="f31" fmla="val 4065"/>
                <a:gd name="f32" fmla="val 4726"/>
                <a:gd name="f33" fmla="val 4443"/>
                <a:gd name="f34" fmla="val 4064"/>
                <a:gd name="f35" fmla="val 4758"/>
                <a:gd name="f36" fmla="val 4916"/>
                <a:gd name="f37" fmla="val 3655"/>
                <a:gd name="f38" fmla="val 3340"/>
                <a:gd name="f39" fmla="val 2993"/>
                <a:gd name="f40" fmla="val 4947"/>
                <a:gd name="f41" fmla="val 2678"/>
                <a:gd name="f42" fmla="val 1008"/>
                <a:gd name="f43" fmla="*/ f0 1 5105"/>
                <a:gd name="f44" fmla="*/ f1 1 5545"/>
                <a:gd name="f45" fmla="val f2"/>
                <a:gd name="f46" fmla="val f3"/>
                <a:gd name="f47" fmla="val f4"/>
                <a:gd name="f48" fmla="+- f47 0 f45"/>
                <a:gd name="f49" fmla="+- f46 0 f45"/>
                <a:gd name="f50" fmla="*/ f49 1 5105"/>
                <a:gd name="f51" fmla="*/ f48 1 5545"/>
                <a:gd name="f52" fmla="*/ f45 1 f50"/>
                <a:gd name="f53" fmla="*/ f46 1 f50"/>
                <a:gd name="f54" fmla="*/ f45 1 f51"/>
                <a:gd name="f55" fmla="*/ f47 1 f51"/>
                <a:gd name="f56" fmla="*/ f52 f43 1"/>
                <a:gd name="f57" fmla="*/ f53 f43 1"/>
                <a:gd name="f58" fmla="*/ f55 f44 1"/>
                <a:gd name="f59" fmla="*/ f54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6" t="f59" r="f57" b="f58"/>
              <a:pathLst>
                <a:path w="5105" h="5545">
                  <a:moveTo>
                    <a:pt x="f5" y="f2"/>
                  </a:moveTo>
                  <a:lnTo>
                    <a:pt x="f6" y="f7"/>
                  </a:lnTo>
                  <a:lnTo>
                    <a:pt x="f6" y="f8"/>
                  </a:lnTo>
                  <a:cubicBezTo>
                    <a:pt x="f9" y="f10"/>
                    <a:pt x="f11" y="f12"/>
                    <a:pt x="f11" y="f13"/>
                  </a:cubicBezTo>
                  <a:cubicBezTo>
                    <a:pt x="f11" y="f14"/>
                    <a:pt x="f15" y="f16"/>
                    <a:pt x="f17" y="f18"/>
                  </a:cubicBezTo>
                  <a:lnTo>
                    <a:pt x="f17" y="f19"/>
                  </a:lnTo>
                  <a:cubicBezTo>
                    <a:pt x="f17" y="f20"/>
                    <a:pt x="f21" y="f4"/>
                    <a:pt x="f22" y="f4"/>
                  </a:cubicBezTo>
                  <a:lnTo>
                    <a:pt x="f23" y="f4"/>
                  </a:lnTo>
                  <a:cubicBezTo>
                    <a:pt x="f24" y="f25"/>
                    <a:pt x="f26" y="f19"/>
                    <a:pt x="f27" y="f19"/>
                  </a:cubicBezTo>
                  <a:cubicBezTo>
                    <a:pt x="f28" y="f19"/>
                    <a:pt x="f29" y="f30"/>
                    <a:pt x="f31" y="f32"/>
                  </a:cubicBezTo>
                  <a:lnTo>
                    <a:pt x="f31" y="f18"/>
                  </a:lnTo>
                  <a:lnTo>
                    <a:pt x="f5" y="f18"/>
                  </a:lnTo>
                  <a:cubicBezTo>
                    <a:pt x="f33" y="f34"/>
                    <a:pt x="f35" y="f16"/>
                    <a:pt x="f36" y="f37"/>
                  </a:cubicBezTo>
                  <a:cubicBezTo>
                    <a:pt x="f3" y="f38"/>
                    <a:pt x="f3" y="f39"/>
                    <a:pt x="f40" y="f41"/>
                  </a:cubicBezTo>
                  <a:lnTo>
                    <a:pt x="f5" y="f42"/>
                  </a:ln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3" name="Google Shape;6890;p88">
              <a:extLst>
                <a:ext uri="{FF2B5EF4-FFF2-40B4-BE49-F238E27FC236}">
                  <a16:creationId xmlns:a16="http://schemas.microsoft.com/office/drawing/2014/main" id="{7DFEC4C2-8D19-A994-468B-947E225B8140}"/>
                </a:ext>
              </a:extLst>
            </p:cNvPr>
            <p:cNvSpPr/>
            <p:nvPr/>
          </p:nvSpPr>
          <p:spPr>
            <a:xfrm>
              <a:off x="7734937" y="916356"/>
              <a:ext cx="188741" cy="1296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5"/>
                <a:gd name="f4" fmla="val 3357"/>
                <a:gd name="f5" fmla="val 3376"/>
                <a:gd name="f6" fmla="val 1"/>
                <a:gd name="f7" fmla="val 3025"/>
                <a:gd name="f8" fmla="val 2679"/>
                <a:gd name="f9" fmla="val 143"/>
                <a:gd name="f10" fmla="val 2427"/>
                <a:gd name="f11" fmla="val 426"/>
                <a:gd name="f12" fmla="val 2143"/>
                <a:gd name="f13" fmla="val 678"/>
                <a:gd name="f14" fmla="val 3356"/>
                <a:gd name="f15" fmla="val 4191"/>
                <a:gd name="f16" fmla="val 2537"/>
                <a:gd name="f17" fmla="val 4349"/>
                <a:gd name="f18" fmla="val 2379"/>
                <a:gd name="f19" fmla="val 4884"/>
                <a:gd name="f20" fmla="val 1844"/>
                <a:gd name="f21" fmla="val 962"/>
                <a:gd name="f22" fmla="val 4081"/>
                <a:gd name="f23" fmla="val 3726"/>
                <a:gd name="f24" fmla="*/ f0 1 4885"/>
                <a:gd name="f25" fmla="*/ f1 1 3357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4885"/>
                <a:gd name="f32" fmla="*/ f29 1 3357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4885" h="3357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lnTo>
                    <a:pt x="f6" y="f13"/>
                  </a:lnTo>
                  <a:lnTo>
                    <a:pt x="f6" y="f14"/>
                  </a:lnTo>
                  <a:lnTo>
                    <a:pt x="f15" y="f16"/>
                  </a:lnTo>
                  <a:lnTo>
                    <a:pt x="f17" y="f18"/>
                  </a:lnTo>
                  <a:cubicBezTo>
                    <a:pt x="f19" y="f20"/>
                    <a:pt x="f19" y="f21"/>
                    <a:pt x="f17" y="f11"/>
                  </a:cubicBezTo>
                  <a:cubicBezTo>
                    <a:pt x="f22" y="f9"/>
                    <a:pt x="f23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4" name="Google Shape;6891;p88">
              <a:extLst>
                <a:ext uri="{FF2B5EF4-FFF2-40B4-BE49-F238E27FC236}">
                  <a16:creationId xmlns:a16="http://schemas.microsoft.com/office/drawing/2014/main" id="{D6ACAC3E-B812-85BB-2498-61FB85E3D8CB}"/>
                </a:ext>
              </a:extLst>
            </p:cNvPr>
            <p:cNvSpPr/>
            <p:nvPr/>
          </p:nvSpPr>
          <p:spPr>
            <a:xfrm>
              <a:off x="7495163" y="944986"/>
              <a:ext cx="158255" cy="3067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96"/>
                <a:gd name="f4" fmla="val 7940"/>
                <a:gd name="f5" fmla="val 1828"/>
                <a:gd name="f6" fmla="val 95"/>
                <a:gd name="f7" fmla="val 1985"/>
                <a:gd name="f8" fmla="val 4316"/>
                <a:gd name="f9" fmla="val 5766"/>
                <a:gd name="f10" fmla="val 757"/>
                <a:gd name="f11" fmla="val 7120"/>
                <a:gd name="f12" fmla="val 1954"/>
                <a:gd name="f13" fmla="val 7939"/>
                <a:gd name="f14" fmla="val 3592"/>
                <a:gd name="f15" fmla="val 5829"/>
                <a:gd name="f16" fmla="val 3466"/>
                <a:gd name="f17" fmla="val 5576"/>
                <a:gd name="f18" fmla="val 3434"/>
                <a:gd name="f19" fmla="val 5356"/>
                <a:gd name="f20" fmla="val 5104"/>
                <a:gd name="f21" fmla="val 4568"/>
                <a:gd name="f22" fmla="val 3718"/>
                <a:gd name="f23" fmla="val 4033"/>
                <a:gd name="f24" fmla="*/ f0 1 4096"/>
                <a:gd name="f25" fmla="*/ f1 1 7940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4096"/>
                <a:gd name="f32" fmla="*/ f29 1 7940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4096" h="7940">
                  <a:moveTo>
                    <a:pt x="f3" y="f2"/>
                  </a:moveTo>
                  <a:cubicBezTo>
                    <a:pt x="f5" y="f6"/>
                    <a:pt x="f2" y="f7"/>
                    <a:pt x="f2" y="f8"/>
                  </a:cubicBezTo>
                  <a:cubicBezTo>
                    <a:pt x="f2" y="f9"/>
                    <a:pt x="f10" y="f11"/>
                    <a:pt x="f12" y="f13"/>
                  </a:cubicBezTo>
                  <a:lnTo>
                    <a:pt x="f14" y="f15"/>
                  </a:lnTo>
                  <a:cubicBezTo>
                    <a:pt x="f16" y="f17"/>
                    <a:pt x="f18" y="f19"/>
                    <a:pt x="f18" y="f20"/>
                  </a:cubicBezTo>
                  <a:cubicBezTo>
                    <a:pt x="f18" y="f21"/>
                    <a:pt x="f22" y="f23"/>
                    <a:pt x="f3" y="f22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85" name="Google Shape;6922;p88">
            <a:extLst>
              <a:ext uri="{FF2B5EF4-FFF2-40B4-BE49-F238E27FC236}">
                <a16:creationId xmlns:a16="http://schemas.microsoft.com/office/drawing/2014/main" id="{5AF5529C-F448-7F1C-BD6A-4D090548DBD5}"/>
              </a:ext>
            </a:extLst>
          </p:cNvPr>
          <p:cNvGrpSpPr/>
          <p:nvPr/>
        </p:nvGrpSpPr>
        <p:grpSpPr>
          <a:xfrm>
            <a:off x="3653516" y="916888"/>
            <a:ext cx="423596" cy="450424"/>
            <a:chOff x="4970687" y="916887"/>
            <a:chExt cx="423596" cy="450424"/>
          </a:xfrm>
          <a:solidFill>
            <a:schemeClr val="bg2"/>
          </a:solidFill>
        </p:grpSpPr>
        <p:sp>
          <p:nvSpPr>
            <p:cNvPr id="86" name="Google Shape;6923;p88">
              <a:extLst>
                <a:ext uri="{FF2B5EF4-FFF2-40B4-BE49-F238E27FC236}">
                  <a16:creationId xmlns:a16="http://schemas.microsoft.com/office/drawing/2014/main" id="{BA2F67F1-83E8-9BC9-085D-E1E93EB5FB60}"/>
                </a:ext>
              </a:extLst>
            </p:cNvPr>
            <p:cNvSpPr/>
            <p:nvPr/>
          </p:nvSpPr>
          <p:spPr>
            <a:xfrm>
              <a:off x="5051008" y="1206587"/>
              <a:ext cx="130283" cy="535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372"/>
                <a:gd name="f4" fmla="val 1387"/>
                <a:gd name="f5" fmla="val 1670"/>
                <a:gd name="f6" fmla="val 1"/>
                <a:gd name="f7" fmla="val 883"/>
                <a:gd name="f8" fmla="val 158"/>
                <a:gd name="f9" fmla="val 599"/>
                <a:gd name="f10" fmla="val 3371"/>
                <a:gd name="f11" fmla="val 3214"/>
                <a:gd name="f12" fmla="val 2489"/>
                <a:gd name="f13" fmla="*/ f0 1 3372"/>
                <a:gd name="f14" fmla="*/ f1 1 1387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3372"/>
                <a:gd name="f21" fmla="*/ f18 1 1387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3372" h="1387">
                  <a:moveTo>
                    <a:pt x="f5" y="f6"/>
                  </a:moveTo>
                  <a:cubicBezTo>
                    <a:pt x="f7" y="f6"/>
                    <a:pt x="f8" y="f9"/>
                    <a:pt x="f2" y="f4"/>
                  </a:cubicBezTo>
                  <a:lnTo>
                    <a:pt x="f10" y="f4"/>
                  </a:lnTo>
                  <a:cubicBezTo>
                    <a:pt x="f11" y="f9"/>
                    <a:pt x="f12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7" name="Google Shape;6924;p88">
              <a:extLst>
                <a:ext uri="{FF2B5EF4-FFF2-40B4-BE49-F238E27FC236}">
                  <a16:creationId xmlns:a16="http://schemas.microsoft.com/office/drawing/2014/main" id="{2F2BB62D-BDB9-FFE2-3AA4-275D87AD8EFD}"/>
                </a:ext>
              </a:extLst>
            </p:cNvPr>
            <p:cNvSpPr/>
            <p:nvPr/>
          </p:nvSpPr>
          <p:spPr>
            <a:xfrm>
              <a:off x="5154472" y="1143301"/>
              <a:ext cx="107140" cy="11687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3"/>
                <a:gd name="f4" fmla="val 3025"/>
                <a:gd name="f5" fmla="val 2111"/>
                <a:gd name="f6" fmla="val 1387"/>
                <a:gd name="f7" fmla="val 221"/>
                <a:gd name="f8" fmla="val 1298"/>
                <a:gd name="f9" fmla="val 265"/>
                <a:gd name="f10" fmla="val 1179"/>
                <a:gd name="f11" fmla="val 290"/>
                <a:gd name="f12" fmla="val 1049"/>
                <a:gd name="f13" fmla="val 808"/>
                <a:gd name="f14" fmla="val 531"/>
                <a:gd name="f15" fmla="val 205"/>
                <a:gd name="f16" fmla="val 347"/>
                <a:gd name="f17" fmla="val 378"/>
                <a:gd name="f18" fmla="val 63"/>
                <a:gd name="f19" fmla="val 189"/>
                <a:gd name="f20" fmla="val 315"/>
                <a:gd name="f21" fmla="val 662"/>
                <a:gd name="f22" fmla="val 977"/>
                <a:gd name="f23" fmla="val 1229"/>
                <a:gd name="f24" fmla="val 725"/>
                <a:gd name="f25" fmla="val 1575"/>
                <a:gd name="f26" fmla="val 2237"/>
                <a:gd name="f27" fmla="val 1355"/>
                <a:gd name="f28" fmla="val 2521"/>
                <a:gd name="f29" fmla="val 2300"/>
                <a:gd name="f30" fmla="val 126"/>
                <a:gd name="f31" fmla="*/ f0 1 2773"/>
                <a:gd name="f32" fmla="*/ f1 1 3025"/>
                <a:gd name="f33" fmla="val f2"/>
                <a:gd name="f34" fmla="val f3"/>
                <a:gd name="f35" fmla="val f4"/>
                <a:gd name="f36" fmla="+- f35 0 f33"/>
                <a:gd name="f37" fmla="+- f34 0 f33"/>
                <a:gd name="f38" fmla="*/ f37 1 2773"/>
                <a:gd name="f39" fmla="*/ f36 1 3025"/>
                <a:gd name="f40" fmla="*/ f33 1 f38"/>
                <a:gd name="f41" fmla="*/ f34 1 f38"/>
                <a:gd name="f42" fmla="*/ f33 1 f39"/>
                <a:gd name="f43" fmla="*/ f35 1 f39"/>
                <a:gd name="f44" fmla="*/ f40 f31 1"/>
                <a:gd name="f45" fmla="*/ f41 f31 1"/>
                <a:gd name="f46" fmla="*/ f43 f32 1"/>
                <a:gd name="f47" fmla="*/ f4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4" t="f47" r="f45" b="f46"/>
              <a:pathLst>
                <a:path w="2773" h="3025">
                  <a:moveTo>
                    <a:pt x="f5" y="f2"/>
                  </a:moveTo>
                  <a:lnTo>
                    <a:pt x="f6" y="f7"/>
                  </a:lnTo>
                  <a:cubicBezTo>
                    <a:pt x="f8" y="f9"/>
                    <a:pt x="f10" y="f11"/>
                    <a:pt x="f12" y="f11"/>
                  </a:cubicBezTo>
                  <a:cubicBezTo>
                    <a:pt x="f13" y="f11"/>
                    <a:pt x="f14" y="f15"/>
                    <a:pt x="f16" y="f2"/>
                  </a:cubicBezTo>
                  <a:lnTo>
                    <a:pt x="f16" y="f2"/>
                  </a:lnTo>
                  <a:cubicBezTo>
                    <a:pt x="f17" y="f18"/>
                    <a:pt x="f17" y="f19"/>
                    <a:pt x="f17" y="f20"/>
                  </a:cubicBezTo>
                  <a:cubicBezTo>
                    <a:pt x="f17" y="f21"/>
                    <a:pt x="f7" y="f22"/>
                    <a:pt x="f2" y="f23"/>
                  </a:cubicBezTo>
                  <a:cubicBezTo>
                    <a:pt x="f24" y="f25"/>
                    <a:pt x="f23" y="f26"/>
                    <a:pt x="f27" y="f4"/>
                  </a:cubicBezTo>
                  <a:lnTo>
                    <a:pt x="f3" y="f4"/>
                  </a:lnTo>
                  <a:lnTo>
                    <a:pt x="f3" y="f7"/>
                  </a:lnTo>
                  <a:cubicBezTo>
                    <a:pt x="f28" y="f19"/>
                    <a:pt x="f29" y="f30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8" name="Google Shape;6925;p88">
              <a:extLst>
                <a:ext uri="{FF2B5EF4-FFF2-40B4-BE49-F238E27FC236}">
                  <a16:creationId xmlns:a16="http://schemas.microsoft.com/office/drawing/2014/main" id="{ED861DD3-B255-84C5-F338-26F5E237C0F6}"/>
                </a:ext>
              </a:extLst>
            </p:cNvPr>
            <p:cNvSpPr/>
            <p:nvPr/>
          </p:nvSpPr>
          <p:spPr>
            <a:xfrm>
              <a:off x="4974317" y="996019"/>
              <a:ext cx="194803" cy="26415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042"/>
                <a:gd name="f4" fmla="val 6837"/>
                <a:gd name="f5" fmla="val 1"/>
                <a:gd name="f6" fmla="val 1418"/>
                <a:gd name="f7" fmla="val 1450"/>
                <a:gd name="f8" fmla="val 6018"/>
                <a:gd name="f9" fmla="val 1954"/>
                <a:gd name="f10" fmla="val 5356"/>
                <a:gd name="f11" fmla="val 2679"/>
                <a:gd name="f12" fmla="val 4978"/>
                <a:gd name="f13" fmla="val 2427"/>
                <a:gd name="f14" fmla="val 4757"/>
                <a:gd name="f15" fmla="val 2301"/>
                <a:gd name="f16" fmla="val 4442"/>
                <a:gd name="f17" fmla="val 4064"/>
                <a:gd name="f18" fmla="val 3340"/>
                <a:gd name="f19" fmla="val 2931"/>
                <a:gd name="f20" fmla="val 2710"/>
                <a:gd name="f21" fmla="val 3687"/>
                <a:gd name="f22" fmla="val 4128"/>
                <a:gd name="f23" fmla="val 4474"/>
                <a:gd name="f24" fmla="val 2899"/>
                <a:gd name="f25" fmla="val 4758"/>
                <a:gd name="f26" fmla="val 3214"/>
                <a:gd name="f27" fmla="val 4726"/>
                <a:gd name="f28" fmla="val 3056"/>
                <a:gd name="f29" fmla="val 4789"/>
                <a:gd name="f30" fmla="val 2741"/>
                <a:gd name="f31" fmla="val 5041"/>
                <a:gd name="f32" fmla="val 2016"/>
                <a:gd name="f33" fmla="val 4821"/>
                <a:gd name="f34" fmla="val 1607"/>
                <a:gd name="f35" fmla="val 1134"/>
                <a:gd name="f36" fmla="val 662"/>
                <a:gd name="f37" fmla="val 410"/>
                <a:gd name="f38" fmla="val 189"/>
                <a:gd name="f39" fmla="*/ f0 1 5042"/>
                <a:gd name="f40" fmla="*/ f1 1 6837"/>
                <a:gd name="f41" fmla="val f2"/>
                <a:gd name="f42" fmla="val f3"/>
                <a:gd name="f43" fmla="val f4"/>
                <a:gd name="f44" fmla="+- f43 0 f41"/>
                <a:gd name="f45" fmla="+- f42 0 f41"/>
                <a:gd name="f46" fmla="*/ f45 1 5042"/>
                <a:gd name="f47" fmla="*/ f44 1 6837"/>
                <a:gd name="f48" fmla="*/ f41 1 f46"/>
                <a:gd name="f49" fmla="*/ f42 1 f46"/>
                <a:gd name="f50" fmla="*/ f41 1 f47"/>
                <a:gd name="f51" fmla="*/ f43 1 f47"/>
                <a:gd name="f52" fmla="*/ f48 f39 1"/>
                <a:gd name="f53" fmla="*/ f49 f39 1"/>
                <a:gd name="f54" fmla="*/ f51 f40 1"/>
                <a:gd name="f55" fmla="*/ f50 f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2" t="f55" r="f53" b="f54"/>
              <a:pathLst>
                <a:path w="5042" h="6837">
                  <a:moveTo>
                    <a:pt x="f5" y="f2"/>
                  </a:moveTo>
                  <a:lnTo>
                    <a:pt x="f5" y="f4"/>
                  </a:lnTo>
                  <a:lnTo>
                    <a:pt x="f6" y="f4"/>
                  </a:lnTo>
                  <a:cubicBezTo>
                    <a:pt x="f7" y="f8"/>
                    <a:pt x="f9" y="f10"/>
                    <a:pt x="f11" y="f12"/>
                  </a:cubicBezTo>
                  <a:cubicBezTo>
                    <a:pt x="f13" y="f14"/>
                    <a:pt x="f15" y="f16"/>
                    <a:pt x="f15" y="f17"/>
                  </a:cubicBezTo>
                  <a:cubicBezTo>
                    <a:pt x="f15" y="f18"/>
                    <a:pt x="f19" y="f20"/>
                    <a:pt x="f21" y="f20"/>
                  </a:cubicBezTo>
                  <a:cubicBezTo>
                    <a:pt x="f22" y="f20"/>
                    <a:pt x="f23" y="f24"/>
                    <a:pt x="f25" y="f26"/>
                  </a:cubicBezTo>
                  <a:cubicBezTo>
                    <a:pt x="f27" y="f28"/>
                    <a:pt x="f25" y="f24"/>
                    <a:pt x="f29" y="f30"/>
                  </a:cubicBezTo>
                  <a:lnTo>
                    <a:pt x="f31" y="f32"/>
                  </a:lnTo>
                  <a:cubicBezTo>
                    <a:pt x="f33" y="f34"/>
                    <a:pt x="f25" y="f35"/>
                    <a:pt x="f25" y="f36"/>
                  </a:cubicBezTo>
                  <a:cubicBezTo>
                    <a:pt x="f25" y="f37"/>
                    <a:pt x="f29" y="f38"/>
                    <a:pt x="f3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9" name="Google Shape;6926;p88">
              <a:extLst>
                <a:ext uri="{FF2B5EF4-FFF2-40B4-BE49-F238E27FC236}">
                  <a16:creationId xmlns:a16="http://schemas.microsoft.com/office/drawing/2014/main" id="{682AEFBC-D1AB-EB87-9086-9194F992A029}"/>
                </a:ext>
              </a:extLst>
            </p:cNvPr>
            <p:cNvSpPr/>
            <p:nvPr/>
          </p:nvSpPr>
          <p:spPr>
            <a:xfrm>
              <a:off x="5091187" y="1127455"/>
              <a:ext cx="52349" cy="5239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55"/>
                <a:gd name="f4" fmla="val 1356"/>
                <a:gd name="f5" fmla="val 662"/>
                <a:gd name="f6" fmla="val 1"/>
                <a:gd name="f7" fmla="val 315"/>
                <a:gd name="f8" fmla="val 316"/>
                <a:gd name="f9" fmla="val 694"/>
                <a:gd name="f10" fmla="val 1040"/>
                <a:gd name="f11" fmla="*/ f0 1 1355"/>
                <a:gd name="f12" fmla="*/ f1 1 1356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1355"/>
                <a:gd name="f19" fmla="*/ f16 1 1356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1355" h="1356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2" y="f10"/>
                    <a:pt x="f7" y="f3"/>
                    <a:pt x="f5" y="f3"/>
                  </a:cubicBezTo>
                  <a:cubicBezTo>
                    <a:pt x="f10" y="f3"/>
                    <a:pt x="f3" y="f10"/>
                    <a:pt x="f3" y="f9"/>
                  </a:cubicBezTo>
                  <a:cubicBezTo>
                    <a:pt x="f3" y="f8"/>
                    <a:pt x="f1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0" name="Google Shape;6927;p88">
              <a:extLst>
                <a:ext uri="{FF2B5EF4-FFF2-40B4-BE49-F238E27FC236}">
                  <a16:creationId xmlns:a16="http://schemas.microsoft.com/office/drawing/2014/main" id="{BED37412-F314-B467-C73E-FBA9A529882C}"/>
                </a:ext>
              </a:extLst>
            </p:cNvPr>
            <p:cNvSpPr/>
            <p:nvPr/>
          </p:nvSpPr>
          <p:spPr>
            <a:xfrm>
              <a:off x="5182444" y="917545"/>
              <a:ext cx="211839" cy="20994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5434"/>
                <a:gd name="f5" fmla="val 2710"/>
                <a:gd name="f6" fmla="val 992"/>
                <a:gd name="f7" fmla="val 2899"/>
                <a:gd name="f8" fmla="val 3057"/>
                <a:gd name="f9" fmla="val 1149"/>
                <a:gd name="f10" fmla="val 1338"/>
                <a:gd name="f11" fmla="val 1559"/>
                <a:gd name="f12" fmla="val 1716"/>
                <a:gd name="f13" fmla="val 2521"/>
                <a:gd name="f14" fmla="val 2364"/>
                <a:gd name="f15" fmla="val 2395"/>
                <a:gd name="f16" fmla="val 2553"/>
                <a:gd name="f17" fmla="val 2742"/>
                <a:gd name="f18" fmla="val 2346"/>
                <a:gd name="f19" fmla="val 2962"/>
                <a:gd name="f20" fmla="val 3120"/>
                <a:gd name="f21" fmla="val 2504"/>
                <a:gd name="f22" fmla="val 2693"/>
                <a:gd name="f23" fmla="val 4079"/>
                <a:gd name="f24" fmla="val 4268"/>
                <a:gd name="f25" fmla="val 4426"/>
                <a:gd name="f26" fmla="val 2646"/>
                <a:gd name="f27" fmla="val 1359"/>
                <a:gd name="f28" fmla="val 1"/>
                <a:gd name="f29" fmla="val 1099"/>
                <a:gd name="f30" fmla="val 2724"/>
                <a:gd name="f31" fmla="val 3197"/>
                <a:gd name="f32" fmla="val 127"/>
                <a:gd name="f33" fmla="val 3638"/>
                <a:gd name="f34" fmla="val 348"/>
                <a:gd name="f35" fmla="val 4016"/>
                <a:gd name="f36" fmla="val 33"/>
                <a:gd name="f37" fmla="val 4961"/>
                <a:gd name="f38" fmla="val 5087"/>
                <a:gd name="f39" fmla="val 5245"/>
                <a:gd name="f40" fmla="val 5339"/>
                <a:gd name="f41" fmla="val 167"/>
                <a:gd name="f42" fmla="val 5399"/>
                <a:gd name="f43" fmla="val 245"/>
                <a:gd name="f44" fmla="val 5421"/>
                <a:gd name="f45" fmla="val 329"/>
                <a:gd name="f46" fmla="val 377"/>
                <a:gd name="f47" fmla="val 427"/>
                <a:gd name="f48" fmla="val 5414"/>
                <a:gd name="f49" fmla="val 474"/>
                <a:gd name="f50" fmla="val 5402"/>
                <a:gd name="f51" fmla="val 1419"/>
                <a:gd name="f52" fmla="val 1797"/>
                <a:gd name="f53" fmla="val 2238"/>
                <a:gd name="f54" fmla="val 4254"/>
                <a:gd name="f55" fmla="val 4237"/>
                <a:gd name="f56" fmla="val 1275"/>
                <a:gd name="f57" fmla="val 4317"/>
                <a:gd name="f58" fmla="val 78"/>
                <a:gd name="f59" fmla="val 15"/>
                <a:gd name="f60" fmla="val 2815"/>
                <a:gd name="f61" fmla="val 5"/>
                <a:gd name="f62" fmla="val 2731"/>
                <a:gd name="f63" fmla="*/ f0 1 5483"/>
                <a:gd name="f64" fmla="*/ f1 1 5434"/>
                <a:gd name="f65" fmla="val f2"/>
                <a:gd name="f66" fmla="val f3"/>
                <a:gd name="f67" fmla="val f4"/>
                <a:gd name="f68" fmla="+- f67 0 f65"/>
                <a:gd name="f69" fmla="+- f66 0 f65"/>
                <a:gd name="f70" fmla="*/ f69 1 5483"/>
                <a:gd name="f71" fmla="*/ f68 1 5434"/>
                <a:gd name="f72" fmla="*/ f65 1 f70"/>
                <a:gd name="f73" fmla="*/ f66 1 f70"/>
                <a:gd name="f74" fmla="*/ f65 1 f71"/>
                <a:gd name="f75" fmla="*/ f67 1 f71"/>
                <a:gd name="f76" fmla="*/ f72 f63 1"/>
                <a:gd name="f77" fmla="*/ f73 f63 1"/>
                <a:gd name="f78" fmla="*/ f75 f64 1"/>
                <a:gd name="f79" fmla="*/ f74 f6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6" t="f79" r="f77" b="f78"/>
              <a:pathLst>
                <a:path w="5483" h="5434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5" y="f9"/>
                    <a:pt x="f16" y="f6"/>
                    <a:pt x="f5" y="f6"/>
                  </a:cubicBezTo>
                  <a:close/>
                  <a:moveTo>
                    <a:pt x="f17" y="f18"/>
                  </a:moveTo>
                  <a:cubicBezTo>
                    <a:pt x="f19" y="f18"/>
                    <a:pt x="f20" y="f21"/>
                    <a:pt x="f20" y="f22"/>
                  </a:cubicBezTo>
                  <a:lnTo>
                    <a:pt x="f20" y="f23"/>
                  </a:lnTo>
                  <a:cubicBezTo>
                    <a:pt x="f20" y="f24"/>
                    <a:pt x="f19" y="f25"/>
                    <a:pt x="f17" y="f25"/>
                  </a:cubicBezTo>
                  <a:cubicBezTo>
                    <a:pt x="f16" y="f25"/>
                    <a:pt x="f15" y="f24"/>
                    <a:pt x="f15" y="f23"/>
                  </a:cubicBezTo>
                  <a:lnTo>
                    <a:pt x="f15" y="f22"/>
                  </a:lnTo>
                  <a:cubicBezTo>
                    <a:pt x="f15" y="f21"/>
                    <a:pt x="f16" y="f18"/>
                    <a:pt x="f17" y="f18"/>
                  </a:cubicBezTo>
                  <a:close/>
                  <a:moveTo>
                    <a:pt x="f26" y="f2"/>
                  </a:moveTo>
                  <a:cubicBezTo>
                    <a:pt x="f27" y="f2"/>
                    <a:pt x="f28" y="f29"/>
                    <a:pt x="f28" y="f30"/>
                  </a:cubicBezTo>
                  <a:cubicBezTo>
                    <a:pt x="f28" y="f31"/>
                    <a:pt x="f32" y="f33"/>
                    <a:pt x="f34" y="f35"/>
                  </a:cubicBezTo>
                  <a:lnTo>
                    <a:pt x="f36" y="f37"/>
                  </a:lnTo>
                  <a:cubicBezTo>
                    <a:pt x="f28" y="f38"/>
                    <a:pt x="f36" y="f39"/>
                    <a:pt x="f32" y="f40"/>
                  </a:cubicBezTo>
                  <a:cubicBezTo>
                    <a:pt x="f41" y="f42"/>
                    <a:pt x="f43" y="f44"/>
                    <a:pt x="f45" y="f44"/>
                  </a:cubicBezTo>
                  <a:cubicBezTo>
                    <a:pt x="f46" y="f44"/>
                    <a:pt x="f47" y="f48"/>
                    <a:pt x="f49" y="f50"/>
                  </a:cubicBezTo>
                  <a:lnTo>
                    <a:pt x="f51" y="f38"/>
                  </a:lnTo>
                  <a:cubicBezTo>
                    <a:pt x="f52" y="f40"/>
                    <a:pt x="f53" y="f4"/>
                    <a:pt x="f17" y="f4"/>
                  </a:cubicBezTo>
                  <a:cubicBezTo>
                    <a:pt x="f54" y="f4"/>
                    <a:pt x="f3" y="f55"/>
                    <a:pt x="f3" y="f30"/>
                  </a:cubicBezTo>
                  <a:cubicBezTo>
                    <a:pt x="f3" y="f56"/>
                    <a:pt x="f57" y="f58"/>
                    <a:pt x="f7" y="f59"/>
                  </a:cubicBezTo>
                  <a:cubicBezTo>
                    <a:pt x="f60" y="f61"/>
                    <a:pt x="f62" y="f2"/>
                    <a:pt x="f2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1" name="Google Shape;6928;p88">
              <a:extLst>
                <a:ext uri="{FF2B5EF4-FFF2-40B4-BE49-F238E27FC236}">
                  <a16:creationId xmlns:a16="http://schemas.microsoft.com/office/drawing/2014/main" id="{DE8F1210-5392-53BC-0F3A-409B585C1376}"/>
                </a:ext>
              </a:extLst>
            </p:cNvPr>
            <p:cNvSpPr/>
            <p:nvPr/>
          </p:nvSpPr>
          <p:spPr>
            <a:xfrm>
              <a:off x="4970687" y="1285710"/>
              <a:ext cx="290934" cy="8160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30"/>
                <a:gd name="f4" fmla="val 2112"/>
                <a:gd name="f5" fmla="val 1071"/>
                <a:gd name="f6" fmla="val 1670"/>
                <a:gd name="f7" fmla="val 473"/>
                <a:gd name="f8" fmla="val 2111"/>
                <a:gd name="f9" fmla="val 1040"/>
                <a:gd name="f10" fmla="val 6490"/>
                <a:gd name="f11" fmla="val 7057"/>
                <a:gd name="f12" fmla="val 1639"/>
                <a:gd name="f13" fmla="*/ f0 1 7530"/>
                <a:gd name="f14" fmla="*/ f1 1 2112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7530"/>
                <a:gd name="f21" fmla="*/ f18 1 2112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7530" h="2112">
                  <a:moveTo>
                    <a:pt x="f2" y="f2"/>
                  </a:moveTo>
                  <a:lnTo>
                    <a:pt x="f2" y="f5"/>
                  </a:lnTo>
                  <a:cubicBezTo>
                    <a:pt x="f2" y="f6"/>
                    <a:pt x="f7" y="f8"/>
                    <a:pt x="f9" y="f8"/>
                  </a:cubicBezTo>
                  <a:lnTo>
                    <a:pt x="f10" y="f8"/>
                  </a:lnTo>
                  <a:cubicBezTo>
                    <a:pt x="f11" y="f8"/>
                    <a:pt x="f3" y="f12"/>
                    <a:pt x="f3" y="f5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2" name="Google Shape;6929;p88">
              <a:extLst>
                <a:ext uri="{FF2B5EF4-FFF2-40B4-BE49-F238E27FC236}">
                  <a16:creationId xmlns:a16="http://schemas.microsoft.com/office/drawing/2014/main" id="{9A27BB18-DCA6-CFF1-D45C-FF33F2D3B3DD}"/>
                </a:ext>
              </a:extLst>
            </p:cNvPr>
            <p:cNvSpPr/>
            <p:nvPr/>
          </p:nvSpPr>
          <p:spPr>
            <a:xfrm>
              <a:off x="4971885" y="916887"/>
              <a:ext cx="237378" cy="5239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144"/>
                <a:gd name="f4" fmla="val 1356"/>
                <a:gd name="f5" fmla="val 1040"/>
                <a:gd name="f6" fmla="val 473"/>
                <a:gd name="f7" fmla="val 1"/>
                <a:gd name="f8" fmla="val 1009"/>
                <a:gd name="f9" fmla="val 1355"/>
                <a:gd name="f10" fmla="val 5104"/>
                <a:gd name="f11" fmla="val 5293"/>
                <a:gd name="f12" fmla="val 819"/>
                <a:gd name="f13" fmla="val 5672"/>
                <a:gd name="f14" fmla="val 347"/>
                <a:gd name="f15" fmla="*/ f0 1 6144"/>
                <a:gd name="f16" fmla="*/ f1 1 1356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6144"/>
                <a:gd name="f23" fmla="*/ f20 1 1356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6144" h="1356">
                  <a:moveTo>
                    <a:pt x="f5" y="f2"/>
                  </a:moveTo>
                  <a:cubicBezTo>
                    <a:pt x="f6" y="f2"/>
                    <a:pt x="f7" y="f6"/>
                    <a:pt x="f7" y="f8"/>
                  </a:cubicBezTo>
                  <a:lnTo>
                    <a:pt x="f7" y="f9"/>
                  </a:lnTo>
                  <a:lnTo>
                    <a:pt x="f10" y="f9"/>
                  </a:lnTo>
                  <a:cubicBezTo>
                    <a:pt x="f11" y="f12"/>
                    <a:pt x="f13" y="f14"/>
                    <a:pt x="f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93" name="Google Shape;6981;p88">
            <a:extLst>
              <a:ext uri="{FF2B5EF4-FFF2-40B4-BE49-F238E27FC236}">
                <a16:creationId xmlns:a16="http://schemas.microsoft.com/office/drawing/2014/main" id="{1D5142E6-A328-6DC9-9105-FC88A6A3E932}"/>
              </a:ext>
            </a:extLst>
          </p:cNvPr>
          <p:cNvGrpSpPr/>
          <p:nvPr/>
        </p:nvGrpSpPr>
        <p:grpSpPr>
          <a:xfrm>
            <a:off x="4198113" y="916568"/>
            <a:ext cx="456486" cy="451082"/>
            <a:chOff x="5515285" y="916567"/>
            <a:chExt cx="456486" cy="451082"/>
          </a:xfrm>
          <a:solidFill>
            <a:schemeClr val="bg2"/>
          </a:solidFill>
        </p:grpSpPr>
        <p:sp>
          <p:nvSpPr>
            <p:cNvPr id="94" name="Google Shape;6982;p88">
              <a:extLst>
                <a:ext uri="{FF2B5EF4-FFF2-40B4-BE49-F238E27FC236}">
                  <a16:creationId xmlns:a16="http://schemas.microsoft.com/office/drawing/2014/main" id="{F7EF0BFD-E652-F1A7-41A2-32CEF423FEE2}"/>
                </a:ext>
              </a:extLst>
            </p:cNvPr>
            <p:cNvSpPr/>
            <p:nvPr/>
          </p:nvSpPr>
          <p:spPr>
            <a:xfrm>
              <a:off x="5722223" y="916567"/>
              <a:ext cx="249548" cy="24954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459"/>
                <a:gd name="f4" fmla="val 3718"/>
                <a:gd name="f5" fmla="val 3560"/>
                <a:gd name="f6" fmla="val 3434"/>
                <a:gd name="f7" fmla="val 63"/>
                <a:gd name="f8" fmla="val 3403"/>
                <a:gd name="f9" fmla="val 189"/>
                <a:gd name="f10" fmla="val 3340"/>
                <a:gd name="f11" fmla="val 315"/>
                <a:gd name="f12" fmla="val 473"/>
                <a:gd name="f13" fmla="val 3466"/>
                <a:gd name="f14" fmla="val 536"/>
                <a:gd name="f15" fmla="val 4190"/>
                <a:gd name="f16" fmla="val 1261"/>
                <a:gd name="f17" fmla="val 1260"/>
                <a:gd name="f18" fmla="val 4159"/>
                <a:gd name="f19" fmla="val 567"/>
                <a:gd name="f20" fmla="val 496"/>
                <a:gd name="f21" fmla="val 3395"/>
                <a:gd name="f22" fmla="val 390"/>
                <a:gd name="f23" fmla="val 3360"/>
                <a:gd name="f24" fmla="val 288"/>
                <a:gd name="f25" fmla="val 254"/>
                <a:gd name="f26" fmla="val 221"/>
                <a:gd name="f27" fmla="val 3363"/>
                <a:gd name="f28" fmla="val 3371"/>
                <a:gd name="f29" fmla="val 95"/>
                <a:gd name="f30" fmla="val 3686"/>
                <a:gd name="f31" fmla="val 6081"/>
                <a:gd name="f32" fmla="val 6301"/>
                <a:gd name="f33" fmla="val 158"/>
                <a:gd name="f34" fmla="val 347"/>
                <a:gd name="f35" fmla="val 2773"/>
                <a:gd name="f36" fmla="val 2930"/>
                <a:gd name="f37" fmla="val 3025"/>
                <a:gd name="f38" fmla="val 6364"/>
                <a:gd name="f39" fmla="val 3088"/>
                <a:gd name="f40" fmla="val 6238"/>
                <a:gd name="f41" fmla="val 3119"/>
                <a:gd name="f42" fmla="val 6144"/>
                <a:gd name="f43" fmla="val 5986"/>
                <a:gd name="f44" fmla="val 2993"/>
                <a:gd name="f45" fmla="val 5892"/>
                <a:gd name="f46" fmla="val 2300"/>
                <a:gd name="f47" fmla="val 5199"/>
                <a:gd name="f48" fmla="val 5198"/>
                <a:gd name="f49" fmla="val 2269"/>
                <a:gd name="f50" fmla="val 5923"/>
                <a:gd name="f51" fmla="val 5969"/>
                <a:gd name="f52" fmla="val 3039"/>
                <a:gd name="f53" fmla="val 6066"/>
                <a:gd name="f54" fmla="val 3069"/>
                <a:gd name="f55" fmla="val 6164"/>
                <a:gd name="f56" fmla="val 6200"/>
                <a:gd name="f57" fmla="val 6236"/>
                <a:gd name="f58" fmla="val 3065"/>
                <a:gd name="f59" fmla="val 6270"/>
                <a:gd name="f60" fmla="val 3056"/>
                <a:gd name="f61" fmla="val 6396"/>
                <a:gd name="f62" fmla="val 2867"/>
                <a:gd name="f63" fmla="val 2741"/>
                <a:gd name="f64" fmla="val 6112"/>
                <a:gd name="f65" fmla="*/ f0 1 6459"/>
                <a:gd name="f66" fmla="*/ f1 1 6459"/>
                <a:gd name="f67" fmla="val f2"/>
                <a:gd name="f68" fmla="val f3"/>
                <a:gd name="f69" fmla="+- f68 0 f67"/>
                <a:gd name="f70" fmla="*/ f69 1 6459"/>
                <a:gd name="f71" fmla="*/ f67 1 f70"/>
                <a:gd name="f72" fmla="*/ f68 1 f70"/>
                <a:gd name="f73" fmla="*/ f71 f65 1"/>
                <a:gd name="f74" fmla="*/ f72 f65 1"/>
                <a:gd name="f75" fmla="*/ f72 f66 1"/>
                <a:gd name="f76" fmla="*/ f71 f6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3" t="f76" r="f74" b="f75"/>
              <a:pathLst>
                <a:path w="6459" h="6459">
                  <a:moveTo>
                    <a:pt x="f4" y="f2"/>
                  </a:moveTo>
                  <a:cubicBezTo>
                    <a:pt x="f5" y="f2"/>
                    <a:pt x="f6" y="f7"/>
                    <a:pt x="f8" y="f9"/>
                  </a:cubicBezTo>
                  <a:cubicBezTo>
                    <a:pt x="f10" y="f11"/>
                    <a:pt x="f10" y="f12"/>
                    <a:pt x="f13" y="f14"/>
                  </a:cubicBezTo>
                  <a:lnTo>
                    <a:pt x="f15" y="f16"/>
                  </a:lnTo>
                  <a:lnTo>
                    <a:pt x="f17" y="f18"/>
                  </a:lnTo>
                  <a:lnTo>
                    <a:pt x="f19" y="f13"/>
                  </a:lnTo>
                  <a:cubicBezTo>
                    <a:pt x="f20" y="f21"/>
                    <a:pt x="f22" y="f23"/>
                    <a:pt x="f24" y="f23"/>
                  </a:cubicBezTo>
                  <a:cubicBezTo>
                    <a:pt x="f25" y="f23"/>
                    <a:pt x="f26" y="f27"/>
                    <a:pt x="f9" y="f28"/>
                  </a:cubicBezTo>
                  <a:cubicBezTo>
                    <a:pt x="f29" y="f8"/>
                    <a:pt x="f2" y="f5"/>
                    <a:pt x="f2" y="f30"/>
                  </a:cubicBezTo>
                  <a:lnTo>
                    <a:pt x="f2" y="f31"/>
                  </a:lnTo>
                  <a:cubicBezTo>
                    <a:pt x="f2" y="f32"/>
                    <a:pt x="f33" y="f3"/>
                    <a:pt x="f34" y="f3"/>
                  </a:cubicBezTo>
                  <a:lnTo>
                    <a:pt x="f35" y="f3"/>
                  </a:lnTo>
                  <a:cubicBezTo>
                    <a:pt x="f36" y="f3"/>
                    <a:pt x="f37" y="f38"/>
                    <a:pt x="f39" y="f40"/>
                  </a:cubicBezTo>
                  <a:cubicBezTo>
                    <a:pt x="f41" y="f42"/>
                    <a:pt x="f41" y="f43"/>
                    <a:pt x="f44" y="f45"/>
                  </a:cubicBezTo>
                  <a:lnTo>
                    <a:pt x="f46" y="f47"/>
                  </a:lnTo>
                  <a:lnTo>
                    <a:pt x="f48" y="f49"/>
                  </a:lnTo>
                  <a:lnTo>
                    <a:pt x="f50" y="f44"/>
                  </a:lnTo>
                  <a:cubicBezTo>
                    <a:pt x="f51" y="f52"/>
                    <a:pt x="f53" y="f54"/>
                    <a:pt x="f55" y="f54"/>
                  </a:cubicBezTo>
                  <a:cubicBezTo>
                    <a:pt x="f56" y="f54"/>
                    <a:pt x="f57" y="f58"/>
                    <a:pt x="f59" y="f60"/>
                  </a:cubicBezTo>
                  <a:cubicBezTo>
                    <a:pt x="f61" y="f37"/>
                    <a:pt x="f3" y="f62"/>
                    <a:pt x="f3" y="f63"/>
                  </a:cubicBezTo>
                  <a:lnTo>
                    <a:pt x="f3" y="f34"/>
                  </a:lnTo>
                  <a:cubicBezTo>
                    <a:pt x="f3" y="f33"/>
                    <a:pt x="f32" y="f2"/>
                    <a:pt x="f6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5" name="Google Shape;6983;p88">
              <a:extLst>
                <a:ext uri="{FF2B5EF4-FFF2-40B4-BE49-F238E27FC236}">
                  <a16:creationId xmlns:a16="http://schemas.microsoft.com/office/drawing/2014/main" id="{71B96033-043B-206E-1A04-13E66784CEAC}"/>
                </a:ext>
              </a:extLst>
            </p:cNvPr>
            <p:cNvSpPr/>
            <p:nvPr/>
          </p:nvSpPr>
          <p:spPr>
            <a:xfrm>
              <a:off x="5561536" y="1010997"/>
              <a:ext cx="118113" cy="1137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057"/>
                <a:gd name="f4" fmla="val 2944"/>
                <a:gd name="f5" fmla="val 970"/>
                <a:gd name="f6" fmla="val 1"/>
                <a:gd name="f7" fmla="val 685"/>
                <a:gd name="f8" fmla="val 405"/>
                <a:gd name="f9" fmla="val 114"/>
                <a:gd name="f10" fmla="val 221"/>
                <a:gd name="f11" fmla="val 297"/>
                <a:gd name="f12" fmla="val 549"/>
                <a:gd name="f13" fmla="val 2395"/>
                <a:gd name="f14" fmla="val 2678"/>
                <a:gd name="f15" fmla="val 2755"/>
                <a:gd name="f16" fmla="val 3056"/>
                <a:gd name="f17" fmla="val 2345"/>
                <a:gd name="f18" fmla="val 1683"/>
                <a:gd name="f19" fmla="val 1274"/>
                <a:gd name="f20" fmla="val 1670"/>
                <a:gd name="f21" fmla="val 1478"/>
                <a:gd name="f22" fmla="val 90"/>
                <a:gd name="f23" fmla="val 1222"/>
                <a:gd name="f24" fmla="*/ f0 1 3057"/>
                <a:gd name="f25" fmla="*/ f1 1 2944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3057"/>
                <a:gd name="f32" fmla="*/ f29 1 2944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3057" h="294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6" y="f12"/>
                  </a:lnTo>
                  <a:lnTo>
                    <a:pt x="f13" y="f4"/>
                  </a:lnTo>
                  <a:lnTo>
                    <a:pt x="f14" y="f15"/>
                  </a:lnTo>
                  <a:cubicBezTo>
                    <a:pt x="f16" y="f17"/>
                    <a:pt x="f16" y="f18"/>
                    <a:pt x="f14" y="f19"/>
                  </a:cubicBezTo>
                  <a:lnTo>
                    <a:pt x="f20" y="f11"/>
                  </a:lnTo>
                  <a:cubicBezTo>
                    <a:pt x="f21" y="f22"/>
                    <a:pt x="f23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6" name="Google Shape;6984;p88">
              <a:extLst>
                <a:ext uri="{FF2B5EF4-FFF2-40B4-BE49-F238E27FC236}">
                  <a16:creationId xmlns:a16="http://schemas.microsoft.com/office/drawing/2014/main" id="{68F62C38-81AE-F2F1-0D07-5F460349D286}"/>
                </a:ext>
              </a:extLst>
            </p:cNvPr>
            <p:cNvSpPr/>
            <p:nvPr/>
          </p:nvSpPr>
          <p:spPr>
            <a:xfrm>
              <a:off x="5759933" y="1210555"/>
              <a:ext cx="119347" cy="11502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089"/>
                <a:gd name="f4" fmla="val 2977"/>
                <a:gd name="f5" fmla="val 999"/>
                <a:gd name="f6" fmla="val 787"/>
                <a:gd name="f7" fmla="val 577"/>
                <a:gd name="f8" fmla="val 66"/>
                <a:gd name="f9" fmla="val 410"/>
                <a:gd name="f10" fmla="val 205"/>
                <a:gd name="f11" fmla="val 379"/>
                <a:gd name="f12" fmla="val 316"/>
                <a:gd name="f13" fmla="val 268"/>
                <a:gd name="f14" fmla="val 284"/>
                <a:gd name="f15" fmla="val 299"/>
                <a:gd name="f16" fmla="val 1"/>
                <a:gd name="f17" fmla="val 583"/>
                <a:gd name="f18" fmla="val 2427"/>
                <a:gd name="f19" fmla="val 2679"/>
                <a:gd name="f20" fmla="val 2693"/>
                <a:gd name="f21" fmla="val 3088"/>
                <a:gd name="f22" fmla="val 2315"/>
                <a:gd name="f23" fmla="val 1622"/>
                <a:gd name="f24" fmla="val 1244"/>
                <a:gd name="f25" fmla="val 1734"/>
                <a:gd name="f26" fmla="val 1540"/>
                <a:gd name="f27" fmla="val 105"/>
                <a:gd name="f28" fmla="val 1267"/>
                <a:gd name="f29" fmla="*/ f0 1 3089"/>
                <a:gd name="f30" fmla="*/ f1 1 2977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3089"/>
                <a:gd name="f37" fmla="*/ f34 1 2977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3089" h="2977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0"/>
                    <a:pt x="f12" y="f13"/>
                    <a:pt x="f14" y="f15"/>
                  </a:cubicBezTo>
                  <a:lnTo>
                    <a:pt x="f16" y="f17"/>
                  </a:lnTo>
                  <a:lnTo>
                    <a:pt x="f18" y="f4"/>
                  </a:lnTo>
                  <a:lnTo>
                    <a:pt x="f19" y="f20"/>
                  </a:lnTo>
                  <a:cubicBezTo>
                    <a:pt x="f21" y="f22"/>
                    <a:pt x="f21" y="f23"/>
                    <a:pt x="f19" y="f24"/>
                  </a:cubicBezTo>
                  <a:lnTo>
                    <a:pt x="f25" y="f15"/>
                  </a:lnTo>
                  <a:cubicBezTo>
                    <a:pt x="f26" y="f27"/>
                    <a:pt x="f2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7" name="Google Shape;6985;p88">
              <a:extLst>
                <a:ext uri="{FF2B5EF4-FFF2-40B4-BE49-F238E27FC236}">
                  <a16:creationId xmlns:a16="http://schemas.microsoft.com/office/drawing/2014/main" id="{407D5B57-1A4D-0892-0815-A004D9BFBDE7}"/>
                </a:ext>
              </a:extLst>
            </p:cNvPr>
            <p:cNvSpPr/>
            <p:nvPr/>
          </p:nvSpPr>
          <p:spPr>
            <a:xfrm>
              <a:off x="5515285" y="1052876"/>
              <a:ext cx="320140" cy="31477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286"/>
                <a:gd name="f4" fmla="val 8147"/>
                <a:gd name="f5" fmla="val 725"/>
                <a:gd name="f6" fmla="val 1"/>
                <a:gd name="f7" fmla="val 95"/>
                <a:gd name="f8" fmla="val 631"/>
                <a:gd name="f9" fmla="val 1387"/>
                <a:gd name="f10" fmla="val 284"/>
                <a:gd name="f11" fmla="val 2017"/>
                <a:gd name="f12" fmla="val 4223"/>
                <a:gd name="f13" fmla="val 3938"/>
                <a:gd name="f14" fmla="val 6774"/>
                <a:gd name="f15" fmla="val 6270"/>
                <a:gd name="f16" fmla="val 7972"/>
                <a:gd name="f17" fmla="val 6499"/>
                <a:gd name="f18" fmla="val 8086"/>
                <a:gd name="f19" fmla="val 6745"/>
                <a:gd name="f20" fmla="val 6996"/>
                <a:gd name="f21" fmla="val 7434"/>
                <a:gd name="f22" fmla="val 7886"/>
                <a:gd name="f23" fmla="val 7963"/>
                <a:gd name="f24" fmla="val 7562"/>
                <a:gd name="f25" fmla="*/ f0 1 8286"/>
                <a:gd name="f26" fmla="*/ f1 1 8147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8286"/>
                <a:gd name="f33" fmla="*/ f30 1 8147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8286" h="8147">
                  <a:moveTo>
                    <a:pt x="f5" y="f6"/>
                  </a:moveTo>
                  <a:cubicBezTo>
                    <a:pt x="f7" y="f8"/>
                    <a:pt x="f2" y="f9"/>
                    <a:pt x="f10" y="f11"/>
                  </a:cubicBezTo>
                  <a:cubicBezTo>
                    <a:pt x="f9" y="f12"/>
                    <a:pt x="f13" y="f14"/>
                    <a:pt x="f15" y="f16"/>
                  </a:cubicBez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23"/>
                    <a:pt x="f3" y="f24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98" name="Google Shape;7015;p88">
            <a:extLst>
              <a:ext uri="{FF2B5EF4-FFF2-40B4-BE49-F238E27FC236}">
                <a16:creationId xmlns:a16="http://schemas.microsoft.com/office/drawing/2014/main" id="{7F3D0A24-4939-0D2B-5440-6C598F941FC9}"/>
              </a:ext>
            </a:extLst>
          </p:cNvPr>
          <p:cNvGrpSpPr/>
          <p:nvPr/>
        </p:nvGrpSpPr>
        <p:grpSpPr>
          <a:xfrm>
            <a:off x="6853633" y="1679599"/>
            <a:ext cx="498603" cy="496391"/>
            <a:chOff x="8170804" y="1679597"/>
            <a:chExt cx="498603" cy="496391"/>
          </a:xfrm>
          <a:solidFill>
            <a:schemeClr val="bg2"/>
          </a:solidFill>
        </p:grpSpPr>
        <p:sp>
          <p:nvSpPr>
            <p:cNvPr id="99" name="Google Shape;7016;p88">
              <a:extLst>
                <a:ext uri="{FF2B5EF4-FFF2-40B4-BE49-F238E27FC236}">
                  <a16:creationId xmlns:a16="http://schemas.microsoft.com/office/drawing/2014/main" id="{B275324E-0A84-DF8C-B573-631487F6B874}"/>
                </a:ext>
              </a:extLst>
            </p:cNvPr>
            <p:cNvSpPr/>
            <p:nvPr/>
          </p:nvSpPr>
          <p:spPr>
            <a:xfrm>
              <a:off x="8377769" y="1855683"/>
              <a:ext cx="291638" cy="32030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837"/>
                <a:gd name="f4" fmla="val 7509"/>
                <a:gd name="f5" fmla="val 5120"/>
                <a:gd name="f6" fmla="val 2079"/>
                <a:gd name="f7" fmla="val 5206"/>
                <a:gd name="f8" fmla="val 5293"/>
                <a:gd name="f9" fmla="val 2111"/>
                <a:gd name="f10" fmla="val 5356"/>
                <a:gd name="f11" fmla="val 2174"/>
                <a:gd name="f12" fmla="val 5451"/>
                <a:gd name="f13" fmla="val 2268"/>
                <a:gd name="f14" fmla="val 2458"/>
                <a:gd name="f15" fmla="val 2647"/>
                <a:gd name="f16" fmla="val 3308"/>
                <a:gd name="f17" fmla="val 4694"/>
                <a:gd name="f18" fmla="val 3214"/>
                <a:gd name="f19" fmla="val 4757"/>
                <a:gd name="f20" fmla="val 3151"/>
                <a:gd name="f21" fmla="val 4789"/>
                <a:gd name="f22" fmla="val 3056"/>
                <a:gd name="f23" fmla="val 2993"/>
                <a:gd name="f24" fmla="val 2899"/>
                <a:gd name="f25" fmla="val 2836"/>
                <a:gd name="f26" fmla="val 4001"/>
                <a:gd name="f27" fmla="val 2048"/>
                <a:gd name="f28" fmla="val 3907"/>
                <a:gd name="f29" fmla="val 3655"/>
                <a:gd name="f30" fmla="val 3529"/>
                <a:gd name="f31" fmla="val 2221"/>
                <a:gd name="f32" fmla="val 3481"/>
                <a:gd name="f33" fmla="val 2308"/>
                <a:gd name="f34" fmla="val 3458"/>
                <a:gd name="f35" fmla="val 2399"/>
                <a:gd name="f36" fmla="val 2489"/>
                <a:gd name="f37" fmla="val 2584"/>
                <a:gd name="f38" fmla="val 3970"/>
                <a:gd name="f39" fmla="val 4883"/>
                <a:gd name="f40" fmla="val 4946"/>
                <a:gd name="f41" fmla="val 5033"/>
                <a:gd name="f42" fmla="val 1701"/>
                <a:gd name="f43" fmla="val 725"/>
                <a:gd name="f44" fmla="val 756"/>
                <a:gd name="f45" fmla="val 4411"/>
                <a:gd name="f46" fmla="val 6112"/>
                <a:gd name="f47" fmla="val 7152"/>
                <a:gd name="f48" fmla="val 7309"/>
                <a:gd name="f49" fmla="val 7435"/>
                <a:gd name="f50" fmla="val 2237"/>
                <a:gd name="f51" fmla="val 7467"/>
                <a:gd name="f52" fmla="val 2289"/>
                <a:gd name="f53" fmla="val 7493"/>
                <a:gd name="f54" fmla="val 2347"/>
                <a:gd name="f55" fmla="val 7508"/>
                <a:gd name="f56" fmla="val 2401"/>
                <a:gd name="f57" fmla="val 2477"/>
                <a:gd name="f58" fmla="val 2547"/>
                <a:gd name="f59" fmla="val 7478"/>
                <a:gd name="f60" fmla="val 7404"/>
                <a:gd name="f61" fmla="val 3844"/>
                <a:gd name="f62" fmla="val 5073"/>
                <a:gd name="f63" fmla="val 6018"/>
                <a:gd name="f64" fmla="val 6805"/>
                <a:gd name="f65" fmla="val 6049"/>
                <a:gd name="f66" fmla="val 5104"/>
                <a:gd name="f67" fmla="*/ f0 1 6837"/>
                <a:gd name="f68" fmla="*/ f1 1 7509"/>
                <a:gd name="f69" fmla="val f2"/>
                <a:gd name="f70" fmla="val f3"/>
                <a:gd name="f71" fmla="val f4"/>
                <a:gd name="f72" fmla="+- f71 0 f69"/>
                <a:gd name="f73" fmla="+- f70 0 f69"/>
                <a:gd name="f74" fmla="*/ f73 1 6837"/>
                <a:gd name="f75" fmla="*/ f72 1 7509"/>
                <a:gd name="f76" fmla="*/ f69 1 f74"/>
                <a:gd name="f77" fmla="*/ f70 1 f74"/>
                <a:gd name="f78" fmla="*/ f69 1 f75"/>
                <a:gd name="f79" fmla="*/ f71 1 f75"/>
                <a:gd name="f80" fmla="*/ f76 f67 1"/>
                <a:gd name="f81" fmla="*/ f77 f67 1"/>
                <a:gd name="f82" fmla="*/ f79 f68 1"/>
                <a:gd name="f83" fmla="*/ f78 f6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0" t="f83" r="f81" b="f82"/>
              <a:pathLst>
                <a:path w="6837" h="7509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lnTo>
                    <a:pt x="f16" y="f17"/>
                  </a:lnTo>
                  <a:cubicBezTo>
                    <a:pt x="f18" y="f19"/>
                    <a:pt x="f20" y="f21"/>
                    <a:pt x="f22" y="f21"/>
                  </a:cubicBezTo>
                  <a:cubicBezTo>
                    <a:pt x="f23" y="f21"/>
                    <a:pt x="f24" y="f19"/>
                    <a:pt x="f25" y="f17"/>
                  </a:cubicBezTo>
                  <a:lnTo>
                    <a:pt x="f11" y="f26"/>
                  </a:lnTo>
                  <a:cubicBezTo>
                    <a:pt x="f27" y="f28"/>
                    <a:pt x="f27" y="f29"/>
                    <a:pt x="f11" y="f30"/>
                  </a:cubicBezTo>
                  <a:cubicBezTo>
                    <a:pt x="f31" y="f32"/>
                    <a:pt x="f33" y="f34"/>
                    <a:pt x="f35" y="f34"/>
                  </a:cubicBezTo>
                  <a:cubicBezTo>
                    <a:pt x="f36" y="f34"/>
                    <a:pt x="f37" y="f32"/>
                    <a:pt x="f15" y="f30"/>
                  </a:cubicBezTo>
                  <a:lnTo>
                    <a:pt x="f22" y="f38"/>
                  </a:lnTo>
                  <a:lnTo>
                    <a:pt x="f39" y="f11"/>
                  </a:lnTo>
                  <a:cubicBezTo>
                    <a:pt x="f40" y="f9"/>
                    <a:pt x="f41" y="f6"/>
                    <a:pt x="f5" y="f6"/>
                  </a:cubicBezTo>
                  <a:close/>
                  <a:moveTo>
                    <a:pt x="f42" y="f2"/>
                  </a:moveTo>
                  <a:cubicBezTo>
                    <a:pt x="f43" y="f2"/>
                    <a:pt x="f2" y="f44"/>
                    <a:pt x="f2" y="f42"/>
                  </a:cubicBezTo>
                  <a:lnTo>
                    <a:pt x="f2" y="f45"/>
                  </a:lnTo>
                  <a:cubicBezTo>
                    <a:pt x="f2" y="f10"/>
                    <a:pt x="f43" y="f46"/>
                    <a:pt x="f42" y="f46"/>
                  </a:cubicBezTo>
                  <a:lnTo>
                    <a:pt x="f27" y="f46"/>
                  </a:lnTo>
                  <a:lnTo>
                    <a:pt x="f27" y="f47"/>
                  </a:lnTo>
                  <a:cubicBezTo>
                    <a:pt x="f27" y="f48"/>
                    <a:pt x="f9" y="f49"/>
                    <a:pt x="f50" y="f51"/>
                  </a:cubicBezTo>
                  <a:cubicBezTo>
                    <a:pt x="f52" y="f53"/>
                    <a:pt x="f54" y="f55"/>
                    <a:pt x="f56" y="f55"/>
                  </a:cubicBezTo>
                  <a:cubicBezTo>
                    <a:pt x="f57" y="f55"/>
                    <a:pt x="f58" y="f59"/>
                    <a:pt x="f37" y="f60"/>
                  </a:cubicBezTo>
                  <a:lnTo>
                    <a:pt x="f61" y="f46"/>
                  </a:lnTo>
                  <a:lnTo>
                    <a:pt x="f62" y="f46"/>
                  </a:lnTo>
                  <a:cubicBezTo>
                    <a:pt x="f63" y="f46"/>
                    <a:pt x="f64" y="f10"/>
                    <a:pt x="f64" y="f45"/>
                  </a:cubicBezTo>
                  <a:lnTo>
                    <a:pt x="f64" y="f42"/>
                  </a:lnTo>
                  <a:cubicBezTo>
                    <a:pt x="f3" y="f44"/>
                    <a:pt x="f65" y="f2"/>
                    <a:pt x="f6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0" name="Google Shape;7017;p88">
              <a:extLst>
                <a:ext uri="{FF2B5EF4-FFF2-40B4-BE49-F238E27FC236}">
                  <a16:creationId xmlns:a16="http://schemas.microsoft.com/office/drawing/2014/main" id="{9256B9D0-5EC2-B04C-083C-803DD03B53FD}"/>
                </a:ext>
              </a:extLst>
            </p:cNvPr>
            <p:cNvSpPr/>
            <p:nvPr/>
          </p:nvSpPr>
          <p:spPr>
            <a:xfrm>
              <a:off x="8170804" y="1679597"/>
              <a:ext cx="321247" cy="34991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31"/>
                <a:gd name="f4" fmla="val 8203"/>
                <a:gd name="f5" fmla="val 3781"/>
                <a:gd name="f6" fmla="val 1356"/>
                <a:gd name="f7" fmla="val 4317"/>
                <a:gd name="f8" fmla="val 4789"/>
                <a:gd name="f9" fmla="val 1828"/>
                <a:gd name="f10" fmla="val 2395"/>
                <a:gd name="f11" fmla="val 2710"/>
                <a:gd name="f12" fmla="val 4632"/>
                <a:gd name="f13" fmla="val 3025"/>
                <a:gd name="f14" fmla="val 4411"/>
                <a:gd name="f15" fmla="val 3214"/>
                <a:gd name="f16" fmla="val 4254"/>
                <a:gd name="f17" fmla="val 3341"/>
                <a:gd name="f18" fmla="val 4128"/>
                <a:gd name="f19" fmla="val 3530"/>
                <a:gd name="f20" fmla="val 3782"/>
                <a:gd name="f21" fmla="val 3971"/>
                <a:gd name="f22" fmla="val 3970"/>
                <a:gd name="f23" fmla="val 3592"/>
                <a:gd name="f24" fmla="val 3434"/>
                <a:gd name="f25" fmla="val 3624"/>
                <a:gd name="f26" fmla="val 2931"/>
                <a:gd name="f27" fmla="val 2679"/>
                <a:gd name="f28" fmla="val 4065"/>
                <a:gd name="f29" fmla="val 2584"/>
                <a:gd name="f30" fmla="val 4096"/>
                <a:gd name="f31" fmla="val 2521"/>
                <a:gd name="f32" fmla="val 2206"/>
                <a:gd name="f33" fmla="val 3939"/>
                <a:gd name="f34" fmla="val 2049"/>
                <a:gd name="f35" fmla="val 3750"/>
                <a:gd name="f36" fmla="val 3529"/>
                <a:gd name="f37" fmla="val 3371"/>
                <a:gd name="f38" fmla="val 2742"/>
                <a:gd name="f39" fmla="val 2836"/>
                <a:gd name="f40" fmla="val 2678"/>
                <a:gd name="f41" fmla="val 2741"/>
                <a:gd name="f42" fmla="val 4758"/>
                <a:gd name="f43" fmla="val 4916"/>
                <a:gd name="f44" fmla="val 5105"/>
                <a:gd name="f45" fmla="val 5294"/>
                <a:gd name="f46" fmla="val 5451"/>
                <a:gd name="f47" fmla="val 1733"/>
                <a:gd name="f48" fmla="val 1"/>
                <a:gd name="f49" fmla="val 788"/>
                <a:gd name="f50" fmla="val 789"/>
                <a:gd name="f51" fmla="val 1734"/>
                <a:gd name="f52" fmla="val 5136"/>
                <a:gd name="f53" fmla="val 5987"/>
                <a:gd name="f54" fmla="val 631"/>
                <a:gd name="f55" fmla="val 6649"/>
                <a:gd name="f56" fmla="val 1418"/>
                <a:gd name="f57" fmla="val 6806"/>
                <a:gd name="f58" fmla="val 7846"/>
                <a:gd name="f59" fmla="val 8003"/>
                <a:gd name="f60" fmla="val 1481"/>
                <a:gd name="f61" fmla="val 8129"/>
                <a:gd name="f62" fmla="val 1607"/>
                <a:gd name="f63" fmla="val 8161"/>
                <a:gd name="f64" fmla="val 1659"/>
                <a:gd name="f65" fmla="val 8187"/>
                <a:gd name="f66" fmla="val 1717"/>
                <a:gd name="f67" fmla="val 8202"/>
                <a:gd name="f68" fmla="val 1771"/>
                <a:gd name="f69" fmla="val 1848"/>
                <a:gd name="f70" fmla="val 1917"/>
                <a:gd name="f71" fmla="val 8172"/>
                <a:gd name="f72" fmla="val 1954"/>
                <a:gd name="f73" fmla="val 8098"/>
                <a:gd name="f74" fmla="val 6838"/>
                <a:gd name="f75" fmla="val 5798"/>
                <a:gd name="f76" fmla="val 4475"/>
                <a:gd name="f77" fmla="val 5167"/>
                <a:gd name="f78" fmla="val 3404"/>
                <a:gd name="f79" fmla="val 6490"/>
                <a:gd name="f80" fmla="val 7530"/>
                <a:gd name="f81" fmla="val 6774"/>
                <a:gd name="f82" fmla="val 5829"/>
                <a:gd name="f83" fmla="*/ f0 1 7531"/>
                <a:gd name="f84" fmla="*/ f1 1 8203"/>
                <a:gd name="f85" fmla="val f2"/>
                <a:gd name="f86" fmla="val f3"/>
                <a:gd name="f87" fmla="val f4"/>
                <a:gd name="f88" fmla="+- f87 0 f85"/>
                <a:gd name="f89" fmla="+- f86 0 f85"/>
                <a:gd name="f90" fmla="*/ f89 1 7531"/>
                <a:gd name="f91" fmla="*/ f88 1 8203"/>
                <a:gd name="f92" fmla="*/ f85 1 f90"/>
                <a:gd name="f93" fmla="*/ f86 1 f90"/>
                <a:gd name="f94" fmla="*/ f85 1 f91"/>
                <a:gd name="f95" fmla="*/ f87 1 f91"/>
                <a:gd name="f96" fmla="*/ f92 f83 1"/>
                <a:gd name="f97" fmla="*/ f93 f83 1"/>
                <a:gd name="f98" fmla="*/ f95 f84 1"/>
                <a:gd name="f99" fmla="*/ f94 f8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9" r="f97" b="f98"/>
              <a:pathLst>
                <a:path w="7531" h="8203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8" y="f20"/>
                  </a:cubicBezTo>
                  <a:cubicBezTo>
                    <a:pt x="f18" y="f21"/>
                    <a:pt x="f22" y="f18"/>
                    <a:pt x="f5" y="f18"/>
                  </a:cubicBezTo>
                  <a:cubicBezTo>
                    <a:pt x="f23" y="f18"/>
                    <a:pt x="f24" y="f21"/>
                    <a:pt x="f24" y="f20"/>
                  </a:cubicBezTo>
                  <a:cubicBezTo>
                    <a:pt x="f24" y="f17"/>
                    <a:pt x="f25" y="f26"/>
                    <a:pt x="f22" y="f27"/>
                  </a:cubicBezTo>
                  <a:cubicBezTo>
                    <a:pt x="f28" y="f29"/>
                    <a:pt x="f30" y="f31"/>
                    <a:pt x="f30" y="f10"/>
                  </a:cubicBezTo>
                  <a:cubicBezTo>
                    <a:pt x="f30" y="f32"/>
                    <a:pt x="f33" y="f34"/>
                    <a:pt x="f35" y="f34"/>
                  </a:cubicBezTo>
                  <a:cubicBezTo>
                    <a:pt x="f36" y="f34"/>
                    <a:pt x="f37" y="f32"/>
                    <a:pt x="f37" y="f10"/>
                  </a:cubicBezTo>
                  <a:cubicBezTo>
                    <a:pt x="f37" y="f29"/>
                    <a:pt x="f15" y="f38"/>
                    <a:pt x="f13" y="f38"/>
                  </a:cubicBezTo>
                  <a:cubicBezTo>
                    <a:pt x="f39" y="f38"/>
                    <a:pt x="f40" y="f29"/>
                    <a:pt x="f40" y="f10"/>
                  </a:cubicBezTo>
                  <a:cubicBezTo>
                    <a:pt x="f41" y="f9"/>
                    <a:pt x="f15" y="f6"/>
                    <a:pt x="f5" y="f6"/>
                  </a:cubicBezTo>
                  <a:close/>
                  <a:moveTo>
                    <a:pt x="f5" y="f42"/>
                  </a:moveTo>
                  <a:cubicBezTo>
                    <a:pt x="f22" y="f42"/>
                    <a:pt x="f18" y="f43"/>
                    <a:pt x="f18" y="f44"/>
                  </a:cubicBezTo>
                  <a:cubicBezTo>
                    <a:pt x="f18" y="f45"/>
                    <a:pt x="f22" y="f46"/>
                    <a:pt x="f5" y="f46"/>
                  </a:cubicBezTo>
                  <a:cubicBezTo>
                    <a:pt x="f23" y="f46"/>
                    <a:pt x="f24" y="f45"/>
                    <a:pt x="f24" y="f44"/>
                  </a:cubicBezTo>
                  <a:cubicBezTo>
                    <a:pt x="f24" y="f43"/>
                    <a:pt x="f23" y="f42"/>
                    <a:pt x="f5" y="f42"/>
                  </a:cubicBezTo>
                  <a:close/>
                  <a:moveTo>
                    <a:pt x="f47" y="f48"/>
                  </a:moveTo>
                  <a:cubicBezTo>
                    <a:pt x="f49" y="f48"/>
                    <a:pt x="f2" y="f50"/>
                    <a:pt x="f2" y="f51"/>
                  </a:cubicBezTo>
                  <a:lnTo>
                    <a:pt x="f2" y="f52"/>
                  </a:lnTo>
                  <a:cubicBezTo>
                    <a:pt x="f2" y="f53"/>
                    <a:pt x="f54" y="f55"/>
                    <a:pt x="f56" y="f57"/>
                  </a:cubicBezTo>
                  <a:lnTo>
                    <a:pt x="f56" y="f58"/>
                  </a:lnTo>
                  <a:cubicBezTo>
                    <a:pt x="f56" y="f59"/>
                    <a:pt x="f60" y="f61"/>
                    <a:pt x="f62" y="f63"/>
                  </a:cubicBezTo>
                  <a:cubicBezTo>
                    <a:pt x="f64" y="f65"/>
                    <a:pt x="f66" y="f67"/>
                    <a:pt x="f68" y="f67"/>
                  </a:cubicBezTo>
                  <a:cubicBezTo>
                    <a:pt x="f69" y="f67"/>
                    <a:pt x="f70" y="f71"/>
                    <a:pt x="f72" y="f73"/>
                  </a:cubicBezTo>
                  <a:lnTo>
                    <a:pt x="f15" y="f74"/>
                  </a:lnTo>
                  <a:lnTo>
                    <a:pt x="f30" y="f74"/>
                  </a:lnTo>
                  <a:lnTo>
                    <a:pt x="f30" y="f75"/>
                  </a:lnTo>
                  <a:cubicBezTo>
                    <a:pt x="f30" y="f76"/>
                    <a:pt x="f77" y="f78"/>
                    <a:pt x="f79" y="f78"/>
                  </a:cubicBezTo>
                  <a:lnTo>
                    <a:pt x="f80" y="f78"/>
                  </a:lnTo>
                  <a:lnTo>
                    <a:pt x="f80" y="f51"/>
                  </a:lnTo>
                  <a:cubicBezTo>
                    <a:pt x="f80" y="f50"/>
                    <a:pt x="f81" y="f48"/>
                    <a:pt x="f82" y="f4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101" name="Google Shape;6799;p88">
            <a:extLst>
              <a:ext uri="{FF2B5EF4-FFF2-40B4-BE49-F238E27FC236}">
                <a16:creationId xmlns:a16="http://schemas.microsoft.com/office/drawing/2014/main" id="{0485B2DB-8565-A1D8-64E6-1C06B5D1A1F7}"/>
              </a:ext>
            </a:extLst>
          </p:cNvPr>
          <p:cNvSpPr/>
          <p:nvPr/>
        </p:nvSpPr>
        <p:spPr>
          <a:xfrm>
            <a:off x="3029429" y="1707908"/>
            <a:ext cx="445212" cy="446400"/>
          </a:xfrm>
          <a:custGeom>
            <a:avLst/>
            <a:gdLst>
              <a:gd name="f0" fmla="val w"/>
              <a:gd name="f1" fmla="val h"/>
              <a:gd name="f2" fmla="val 0"/>
              <a:gd name="f3" fmla="val 11658"/>
              <a:gd name="f4" fmla="val 11689"/>
              <a:gd name="f5" fmla="val 7877"/>
              <a:gd name="f6" fmla="val 1386"/>
              <a:gd name="f7" fmla="val 9232"/>
              <a:gd name="f8" fmla="val 10303"/>
              <a:gd name="f9" fmla="val 2458"/>
              <a:gd name="f10" fmla="val 3781"/>
              <a:gd name="f11" fmla="val 4883"/>
              <a:gd name="f12" fmla="val 10240"/>
              <a:gd name="f13" fmla="val 10209"/>
              <a:gd name="f14" fmla="val 4946"/>
              <a:gd name="f15" fmla="val 10177"/>
              <a:gd name="f16" fmla="val 10019"/>
              <a:gd name="f17" fmla="val 4190"/>
              <a:gd name="f18" fmla="val 9704"/>
              <a:gd name="f19" fmla="val 3529"/>
              <a:gd name="f20" fmla="val 9200"/>
              <a:gd name="f21" fmla="val 2962"/>
              <a:gd name="f22" fmla="val 7720"/>
              <a:gd name="f23" fmla="val 4442"/>
              <a:gd name="f24" fmla="val 8192"/>
              <a:gd name="f25" fmla="val 5072"/>
              <a:gd name="f26" fmla="val 8318"/>
              <a:gd name="f27" fmla="val 5860"/>
              <a:gd name="f28" fmla="val 8098"/>
              <a:gd name="f29" fmla="val 6648"/>
              <a:gd name="f30" fmla="val 8003"/>
              <a:gd name="f31" fmla="val 6868"/>
              <a:gd name="f32" fmla="val 7057"/>
              <a:gd name="f33" fmla="val 7278"/>
              <a:gd name="f34" fmla="val 8727"/>
              <a:gd name="f35" fmla="val 9673"/>
              <a:gd name="f36" fmla="val 8160"/>
              <a:gd name="f37" fmla="val 7498"/>
              <a:gd name="f38" fmla="val 6742"/>
              <a:gd name="f39" fmla="val 6805"/>
              <a:gd name="f40" fmla="val 7908"/>
              <a:gd name="f41" fmla="val 9231"/>
              <a:gd name="f42" fmla="val 10302"/>
              <a:gd name="f43" fmla="val 6774"/>
              <a:gd name="f44" fmla="val 10271"/>
              <a:gd name="f45" fmla="val 6743"/>
              <a:gd name="f46" fmla="val 10208"/>
              <a:gd name="f47" fmla="val 10176"/>
              <a:gd name="f48" fmla="val 7499"/>
              <a:gd name="f49" fmla="val 8161"/>
              <a:gd name="f50" fmla="val 8728"/>
              <a:gd name="f51" fmla="val 7279"/>
              <a:gd name="f52" fmla="val 7750"/>
              <a:gd name="f53" fmla="val 7058"/>
              <a:gd name="f54" fmla="val 6869"/>
              <a:gd name="f55" fmla="val 8002"/>
              <a:gd name="f56" fmla="val 8097"/>
              <a:gd name="f57" fmla="val 6365"/>
              <a:gd name="f58" fmla="val 6081"/>
              <a:gd name="f59" fmla="val 8223"/>
              <a:gd name="f60" fmla="val 5861"/>
              <a:gd name="f61" fmla="val 5325"/>
              <a:gd name="f62" fmla="val 4821"/>
              <a:gd name="f63" fmla="val 8065"/>
              <a:gd name="f64" fmla="val 4443"/>
              <a:gd name="f65" fmla="val 9672"/>
              <a:gd name="f66" fmla="val 4191"/>
              <a:gd name="f67" fmla="val 4947"/>
              <a:gd name="f68" fmla="val 4916"/>
              <a:gd name="f69" fmla="val 3813"/>
              <a:gd name="f70" fmla="val 1387"/>
              <a:gd name="f71" fmla="val 1450"/>
              <a:gd name="f72" fmla="val 1482"/>
              <a:gd name="f73" fmla="val 1513"/>
              <a:gd name="f74" fmla="val 1671"/>
              <a:gd name="f75" fmla="val 1986"/>
              <a:gd name="f76" fmla="val 2490"/>
              <a:gd name="f77" fmla="val 3971"/>
              <a:gd name="f78" fmla="val 3498"/>
              <a:gd name="f79" fmla="val 3372"/>
              <a:gd name="f80" fmla="val 3592"/>
              <a:gd name="f81" fmla="val 3687"/>
              <a:gd name="f82" fmla="val 4820"/>
              <a:gd name="f83" fmla="val 4631"/>
              <a:gd name="f84" fmla="val 2017"/>
              <a:gd name="f85" fmla="val 1418"/>
              <a:gd name="f86" fmla="val 1481"/>
              <a:gd name="f87" fmla="val 1512"/>
              <a:gd name="f88" fmla="val 1670"/>
              <a:gd name="f89" fmla="val 1985"/>
              <a:gd name="f90" fmla="val 2489"/>
              <a:gd name="f91" fmla="val 3938"/>
              <a:gd name="f92" fmla="val 4632"/>
              <a:gd name="f93" fmla="val 3686"/>
              <a:gd name="f94" fmla="val 5073"/>
              <a:gd name="f95" fmla="val 5339"/>
              <a:gd name="f96" fmla="val 3496"/>
              <a:gd name="f97" fmla="val 5605"/>
              <a:gd name="f98" fmla="val 3451"/>
              <a:gd name="f99" fmla="val 5865"/>
              <a:gd name="f100" fmla="val 6375"/>
              <a:gd name="f101" fmla="val 6861"/>
              <a:gd name="f102" fmla="val 3625"/>
              <a:gd name="f103" fmla="val 2016"/>
              <a:gd name="f104" fmla="val 5829"/>
              <a:gd name="f105" fmla="val 5420"/>
              <a:gd name="f106" fmla="val 5010"/>
              <a:gd name="f107" fmla="val 315"/>
              <a:gd name="f108" fmla="val 4884"/>
              <a:gd name="f109" fmla="val 725"/>
              <a:gd name="f110" fmla="val 3782"/>
              <a:gd name="f111" fmla="val 2112"/>
              <a:gd name="f112" fmla="val 726"/>
              <a:gd name="f113" fmla="val 2111"/>
              <a:gd name="f114" fmla="val 316"/>
              <a:gd name="f115" fmla="val 5041"/>
              <a:gd name="f116" fmla="val 1"/>
              <a:gd name="f117" fmla="val 5419"/>
              <a:gd name="f118" fmla="val 6270"/>
              <a:gd name="f119" fmla="val 6679"/>
              <a:gd name="f120" fmla="val 7876"/>
              <a:gd name="f121" fmla="val 9578"/>
              <a:gd name="f122" fmla="val 10964"/>
              <a:gd name="f123" fmla="val 5042"/>
              <a:gd name="f124" fmla="val 11342"/>
              <a:gd name="f125" fmla="val 11688"/>
              <a:gd name="f126" fmla="val 6680"/>
              <a:gd name="f127" fmla="val 10965"/>
              <a:gd name="f128" fmla="val 11343"/>
              <a:gd name="f129" fmla="val 6616"/>
              <a:gd name="f130" fmla="val 6617"/>
              <a:gd name="f131" fmla="*/ f0 1 11658"/>
              <a:gd name="f132" fmla="*/ f1 1 11689"/>
              <a:gd name="f133" fmla="val f2"/>
              <a:gd name="f134" fmla="val f3"/>
              <a:gd name="f135" fmla="val f4"/>
              <a:gd name="f136" fmla="+- f135 0 f133"/>
              <a:gd name="f137" fmla="+- f134 0 f133"/>
              <a:gd name="f138" fmla="*/ f137 1 11658"/>
              <a:gd name="f139" fmla="*/ f136 1 11689"/>
              <a:gd name="f140" fmla="*/ f133 1 f138"/>
              <a:gd name="f141" fmla="*/ f134 1 f138"/>
              <a:gd name="f142" fmla="*/ f133 1 f139"/>
              <a:gd name="f143" fmla="*/ f135 1 f139"/>
              <a:gd name="f144" fmla="*/ f140 f131 1"/>
              <a:gd name="f145" fmla="*/ f141 f131 1"/>
              <a:gd name="f146" fmla="*/ f143 f132 1"/>
              <a:gd name="f147" fmla="*/ f142 f13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44" t="f147" r="f145" b="f146"/>
            <a:pathLst>
              <a:path w="11658" h="11689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lnTo>
                  <a:pt x="f8" y="f11"/>
                </a:lnTo>
                <a:cubicBezTo>
                  <a:pt x="f12" y="f11"/>
                  <a:pt x="f13" y="f14"/>
                  <a:pt x="f15" y="f14"/>
                </a:cubicBezTo>
                <a:cubicBezTo>
                  <a:pt x="f16" y="f17"/>
                  <a:pt x="f18" y="f19"/>
                  <a:pt x="f20" y="f21"/>
                </a:cubicBezTo>
                <a:lnTo>
                  <a:pt x="f22" y="f23"/>
                </a:lnTo>
                <a:cubicBezTo>
                  <a:pt x="f24" y="f25"/>
                  <a:pt x="f26" y="f27"/>
                  <a:pt x="f28" y="f29"/>
                </a:cubicBezTo>
                <a:cubicBezTo>
                  <a:pt x="f30" y="f31"/>
                  <a:pt x="f5" y="f32"/>
                  <a:pt x="f22" y="f33"/>
                </a:cubicBezTo>
                <a:lnTo>
                  <a:pt x="f20" y="f34"/>
                </a:lnTo>
                <a:cubicBezTo>
                  <a:pt x="f35" y="f36"/>
                  <a:pt x="f16" y="f37"/>
                  <a:pt x="f15" y="f38"/>
                </a:cubicBezTo>
                <a:cubicBezTo>
                  <a:pt x="f13" y="f38"/>
                  <a:pt x="f12" y="f39"/>
                  <a:pt x="f8" y="f39"/>
                </a:cubicBezTo>
                <a:lnTo>
                  <a:pt x="f8" y="f40"/>
                </a:lnTo>
                <a:cubicBezTo>
                  <a:pt x="f8" y="f41"/>
                  <a:pt x="f7" y="f42"/>
                  <a:pt x="f5" y="f42"/>
                </a:cubicBezTo>
                <a:lnTo>
                  <a:pt x="f43" y="f42"/>
                </a:lnTo>
                <a:cubicBezTo>
                  <a:pt x="f43" y="f44"/>
                  <a:pt x="f45" y="f46"/>
                  <a:pt x="f45" y="f47"/>
                </a:cubicBezTo>
                <a:cubicBezTo>
                  <a:pt x="f48" y="f16"/>
                  <a:pt x="f49" y="f18"/>
                  <a:pt x="f50" y="f20"/>
                </a:cubicBezTo>
                <a:lnTo>
                  <a:pt x="f51" y="f52"/>
                </a:lnTo>
                <a:cubicBezTo>
                  <a:pt x="f53" y="f40"/>
                  <a:pt x="f54" y="f55"/>
                  <a:pt x="f29" y="f56"/>
                </a:cubicBezTo>
                <a:cubicBezTo>
                  <a:pt x="f57" y="f36"/>
                  <a:pt x="f58" y="f59"/>
                  <a:pt x="f60" y="f59"/>
                </a:cubicBezTo>
                <a:cubicBezTo>
                  <a:pt x="f61" y="f59"/>
                  <a:pt x="f62" y="f63"/>
                  <a:pt x="f64" y="f52"/>
                </a:cubicBezTo>
                <a:lnTo>
                  <a:pt x="f21" y="f20"/>
                </a:lnTo>
                <a:cubicBezTo>
                  <a:pt x="f19" y="f65"/>
                  <a:pt x="f66" y="f16"/>
                  <a:pt x="f67" y="f47"/>
                </a:cubicBezTo>
                <a:cubicBezTo>
                  <a:pt x="f67" y="f46"/>
                  <a:pt x="f68" y="f44"/>
                  <a:pt x="f68" y="f42"/>
                </a:cubicBezTo>
                <a:lnTo>
                  <a:pt x="f69" y="f42"/>
                </a:lnTo>
                <a:cubicBezTo>
                  <a:pt x="f9" y="f42"/>
                  <a:pt x="f70" y="f41"/>
                  <a:pt x="f70" y="f40"/>
                </a:cubicBezTo>
                <a:lnTo>
                  <a:pt x="f70" y="f39"/>
                </a:lnTo>
                <a:cubicBezTo>
                  <a:pt x="f71" y="f39"/>
                  <a:pt x="f72" y="f38"/>
                  <a:pt x="f73" y="f38"/>
                </a:cubicBezTo>
                <a:cubicBezTo>
                  <a:pt x="f74" y="f37"/>
                  <a:pt x="f75" y="f36"/>
                  <a:pt x="f76" y="f34"/>
                </a:cubicBezTo>
                <a:lnTo>
                  <a:pt x="f77" y="f33"/>
                </a:lnTo>
                <a:cubicBezTo>
                  <a:pt x="f78" y="f29"/>
                  <a:pt x="f79" y="f27"/>
                  <a:pt x="f80" y="f25"/>
                </a:cubicBezTo>
                <a:cubicBezTo>
                  <a:pt x="f81" y="f82"/>
                  <a:pt x="f69" y="f83"/>
                  <a:pt x="f77" y="f23"/>
                </a:cubicBezTo>
                <a:lnTo>
                  <a:pt x="f76" y="f21"/>
                </a:lnTo>
                <a:cubicBezTo>
                  <a:pt x="f84" y="f19"/>
                  <a:pt x="f74" y="f17"/>
                  <a:pt x="f73" y="f14"/>
                </a:cubicBezTo>
                <a:cubicBezTo>
                  <a:pt x="f72" y="f14"/>
                  <a:pt x="f71" y="f11"/>
                  <a:pt x="f70" y="f11"/>
                </a:cubicBezTo>
                <a:lnTo>
                  <a:pt x="f70" y="f10"/>
                </a:lnTo>
                <a:cubicBezTo>
                  <a:pt x="f70" y="f9"/>
                  <a:pt x="f9" y="f6"/>
                  <a:pt x="f69" y="f6"/>
                </a:cubicBezTo>
                <a:lnTo>
                  <a:pt x="f68" y="f6"/>
                </a:lnTo>
                <a:cubicBezTo>
                  <a:pt x="f68" y="f85"/>
                  <a:pt x="f67" y="f86"/>
                  <a:pt x="f67" y="f87"/>
                </a:cubicBezTo>
                <a:cubicBezTo>
                  <a:pt x="f66" y="f88"/>
                  <a:pt x="f19" y="f89"/>
                  <a:pt x="f21" y="f90"/>
                </a:cubicBezTo>
                <a:lnTo>
                  <a:pt x="f64" y="f91"/>
                </a:lnTo>
                <a:cubicBezTo>
                  <a:pt x="f92" y="f10"/>
                  <a:pt x="f62" y="f93"/>
                  <a:pt x="f94" y="f80"/>
                </a:cubicBezTo>
                <a:cubicBezTo>
                  <a:pt x="f95" y="f96"/>
                  <a:pt x="f97" y="f98"/>
                  <a:pt x="f99" y="f98"/>
                </a:cubicBezTo>
                <a:cubicBezTo>
                  <a:pt x="f100" y="f98"/>
                  <a:pt x="f101" y="f102"/>
                  <a:pt x="f51" y="f91"/>
                </a:cubicBezTo>
                <a:lnTo>
                  <a:pt x="f50" y="f90"/>
                </a:lnTo>
                <a:cubicBezTo>
                  <a:pt x="f49" y="f103"/>
                  <a:pt x="f48" y="f88"/>
                  <a:pt x="f45" y="f87"/>
                </a:cubicBezTo>
                <a:cubicBezTo>
                  <a:pt x="f45" y="f86"/>
                  <a:pt x="f43" y="f85"/>
                  <a:pt x="f43" y="f6"/>
                </a:cubicBezTo>
                <a:close/>
                <a:moveTo>
                  <a:pt x="f104" y="f2"/>
                </a:moveTo>
                <a:cubicBezTo>
                  <a:pt x="f105" y="f2"/>
                  <a:pt x="f106" y="f107"/>
                  <a:pt x="f108" y="f109"/>
                </a:cubicBezTo>
                <a:lnTo>
                  <a:pt x="f110" y="f109"/>
                </a:lnTo>
                <a:cubicBezTo>
                  <a:pt x="f111" y="f109"/>
                  <a:pt x="f112" y="f113"/>
                  <a:pt x="f112" y="f10"/>
                </a:cubicBezTo>
                <a:lnTo>
                  <a:pt x="f112" y="f11"/>
                </a:lnTo>
                <a:cubicBezTo>
                  <a:pt x="f114" y="f115"/>
                  <a:pt x="f116" y="f117"/>
                  <a:pt x="f116" y="f104"/>
                </a:cubicBezTo>
                <a:cubicBezTo>
                  <a:pt x="f116" y="f118"/>
                  <a:pt x="f114" y="f119"/>
                  <a:pt x="f112" y="f43"/>
                </a:cubicBezTo>
                <a:lnTo>
                  <a:pt x="f112" y="f120"/>
                </a:lnTo>
                <a:cubicBezTo>
                  <a:pt x="f112" y="f121"/>
                  <a:pt x="f111" y="f122"/>
                  <a:pt x="f110" y="f122"/>
                </a:cubicBezTo>
                <a:lnTo>
                  <a:pt x="f108" y="f122"/>
                </a:lnTo>
                <a:cubicBezTo>
                  <a:pt x="f123" y="f124"/>
                  <a:pt x="f105" y="f125"/>
                  <a:pt x="f104" y="f125"/>
                </a:cubicBezTo>
                <a:cubicBezTo>
                  <a:pt x="f118" y="f125"/>
                  <a:pt x="f126" y="f124"/>
                  <a:pt x="f43" y="f122"/>
                </a:cubicBezTo>
                <a:lnTo>
                  <a:pt x="f5" y="f122"/>
                </a:lnTo>
                <a:cubicBezTo>
                  <a:pt x="f121" y="f122"/>
                  <a:pt x="f127" y="f121"/>
                  <a:pt x="f127" y="f120"/>
                </a:cubicBezTo>
                <a:lnTo>
                  <a:pt x="f127" y="f43"/>
                </a:lnTo>
                <a:cubicBezTo>
                  <a:pt x="f128" y="f129"/>
                  <a:pt x="f3" y="f118"/>
                  <a:pt x="f3" y="f104"/>
                </a:cubicBezTo>
                <a:cubicBezTo>
                  <a:pt x="f3" y="f117"/>
                  <a:pt x="f128" y="f25"/>
                  <a:pt x="f127" y="f11"/>
                </a:cubicBezTo>
                <a:lnTo>
                  <a:pt x="f127" y="f10"/>
                </a:lnTo>
                <a:cubicBezTo>
                  <a:pt x="f127" y="f113"/>
                  <a:pt x="f121" y="f109"/>
                  <a:pt x="f5" y="f109"/>
                </a:cubicBezTo>
                <a:lnTo>
                  <a:pt x="f43" y="f109"/>
                </a:lnTo>
                <a:cubicBezTo>
                  <a:pt x="f130" y="f107"/>
                  <a:pt x="f118" y="f2"/>
                  <a:pt x="f104" y="f2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1050">
              <a:solidFill>
                <a:schemeClr val="tx1"/>
              </a:solidFill>
              <a:cs typeface="B Nazanin" panose="00000700000000000000" pitchFamily="2" charset="-78"/>
            </a:endParaRPr>
          </a:p>
        </p:txBody>
      </p:sp>
      <p:grpSp>
        <p:nvGrpSpPr>
          <p:cNvPr id="102" name="Google Shape;6862;p88">
            <a:extLst>
              <a:ext uri="{FF2B5EF4-FFF2-40B4-BE49-F238E27FC236}">
                <a16:creationId xmlns:a16="http://schemas.microsoft.com/office/drawing/2014/main" id="{DB15583F-262C-2613-38FE-B82A1633DCCD}"/>
              </a:ext>
            </a:extLst>
          </p:cNvPr>
          <p:cNvGrpSpPr/>
          <p:nvPr/>
        </p:nvGrpSpPr>
        <p:grpSpPr>
          <a:xfrm>
            <a:off x="3590513" y="1706391"/>
            <a:ext cx="460830" cy="449225"/>
            <a:chOff x="4907685" y="1706389"/>
            <a:chExt cx="460830" cy="449225"/>
          </a:xfrm>
          <a:solidFill>
            <a:schemeClr val="bg2"/>
          </a:solidFill>
        </p:grpSpPr>
        <p:sp>
          <p:nvSpPr>
            <p:cNvPr id="103" name="Google Shape;6863;p88">
              <a:extLst>
                <a:ext uri="{FF2B5EF4-FFF2-40B4-BE49-F238E27FC236}">
                  <a16:creationId xmlns:a16="http://schemas.microsoft.com/office/drawing/2014/main" id="{666E509D-A48C-CC23-F7E5-9D73691AEFDB}"/>
                </a:ext>
              </a:extLst>
            </p:cNvPr>
            <p:cNvSpPr/>
            <p:nvPr/>
          </p:nvSpPr>
          <p:spPr>
            <a:xfrm>
              <a:off x="4907685" y="1708720"/>
              <a:ext cx="460830" cy="4468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067"/>
                <a:gd name="f4" fmla="val 11702"/>
                <a:gd name="f5" fmla="val 2558"/>
                <a:gd name="f6" fmla="val 2357"/>
                <a:gd name="f7" fmla="val 2155"/>
                <a:gd name="f8" fmla="val 24"/>
                <a:gd name="f9" fmla="val 1954"/>
                <a:gd name="f10" fmla="val 70"/>
                <a:gd name="f11" fmla="val 1828"/>
                <a:gd name="f12" fmla="val 102"/>
                <a:gd name="f13" fmla="val 1733"/>
                <a:gd name="f14" fmla="val 196"/>
                <a:gd name="f15" fmla="val 1702"/>
                <a:gd name="f16" fmla="val 322"/>
                <a:gd name="f17" fmla="val 1670"/>
                <a:gd name="f18" fmla="val 448"/>
                <a:gd name="f19" fmla="val 543"/>
                <a:gd name="f20" fmla="val 1796"/>
                <a:gd name="f21" fmla="val 637"/>
                <a:gd name="f22" fmla="val 2679"/>
                <a:gd name="f23" fmla="val 1551"/>
                <a:gd name="f24" fmla="val 2962"/>
                <a:gd name="f25" fmla="val 1803"/>
                <a:gd name="f26" fmla="val 2244"/>
                <a:gd name="f27" fmla="val 2528"/>
                <a:gd name="f28" fmla="val 2553"/>
                <a:gd name="f29" fmla="val 2669"/>
                <a:gd name="f30" fmla="val 2379"/>
                <a:gd name="f31" fmla="val 2740"/>
                <a:gd name="f32" fmla="val 2202"/>
                <a:gd name="f33" fmla="val 2025"/>
                <a:gd name="f34" fmla="val 1844"/>
                <a:gd name="f35" fmla="val 788"/>
                <a:gd name="f36" fmla="val 1614"/>
                <a:gd name="f37" fmla="val 744"/>
                <a:gd name="f38" fmla="val 1569"/>
                <a:gd name="f39" fmla="val 668"/>
                <a:gd name="f40" fmla="val 1525"/>
                <a:gd name="f41" fmla="val 582"/>
                <a:gd name="f42" fmla="val 547"/>
                <a:gd name="f43" fmla="val 510"/>
                <a:gd name="f44" fmla="val 1532"/>
                <a:gd name="f45" fmla="val 473"/>
                <a:gd name="f46" fmla="val 347"/>
                <a:gd name="f47" fmla="val 1582"/>
                <a:gd name="f48" fmla="val 284"/>
                <a:gd name="f49" fmla="val 1645"/>
                <a:gd name="f50" fmla="val 253"/>
                <a:gd name="f51" fmla="val 1771"/>
                <a:gd name="f52" fmla="val 1"/>
                <a:gd name="f53" fmla="val 2591"/>
                <a:gd name="f54" fmla="val 3473"/>
                <a:gd name="f55" fmla="val 883"/>
                <a:gd name="f56" fmla="val 4103"/>
                <a:gd name="f57" fmla="val 1366"/>
                <a:gd name="f58" fmla="val 4494"/>
                <a:gd name="f59" fmla="val 1932"/>
                <a:gd name="f60" fmla="val 4750"/>
                <a:gd name="f61" fmla="val 2619"/>
                <a:gd name="f62" fmla="val 2874"/>
                <a:gd name="f63" fmla="val 3145"/>
                <a:gd name="f64" fmla="val 4715"/>
                <a:gd name="f65" fmla="val 3435"/>
                <a:gd name="f66" fmla="val 4638"/>
                <a:gd name="f67" fmla="val 7247"/>
                <a:gd name="f68" fmla="val 8482"/>
                <a:gd name="f69" fmla="val 6963"/>
                <a:gd name="f70" fmla="val 9522"/>
                <a:gd name="f71" fmla="val 7215"/>
                <a:gd name="f72" fmla="val 10372"/>
                <a:gd name="f73" fmla="val 7814"/>
                <a:gd name="f74" fmla="val 10971"/>
                <a:gd name="f75" fmla="val 8291"/>
                <a:gd name="f76" fmla="val 11472"/>
                <a:gd name="f77" fmla="val 8895"/>
                <a:gd name="f78" fmla="val 9516"/>
                <a:gd name="f79" fmla="val 9714"/>
                <a:gd name="f80" fmla="val 9915"/>
                <a:gd name="f81" fmla="val 11678"/>
                <a:gd name="f82" fmla="val 10114"/>
                <a:gd name="f83" fmla="val 11632"/>
                <a:gd name="f84" fmla="val 10240"/>
                <a:gd name="f85" fmla="val 11569"/>
                <a:gd name="f86" fmla="val 10334"/>
                <a:gd name="f87" fmla="val 11506"/>
                <a:gd name="f88" fmla="val 10366"/>
                <a:gd name="f89" fmla="val 11380"/>
                <a:gd name="f90" fmla="val 10397"/>
                <a:gd name="f91" fmla="val 11254"/>
                <a:gd name="f92" fmla="val 11128"/>
                <a:gd name="f93" fmla="val 10271"/>
                <a:gd name="f94" fmla="val 11065"/>
                <a:gd name="f95" fmla="val 9389"/>
                <a:gd name="f96" fmla="val 10152"/>
                <a:gd name="f97" fmla="val 9106"/>
                <a:gd name="f98" fmla="val 9868"/>
                <a:gd name="f99" fmla="val 9459"/>
                <a:gd name="f100" fmla="val 9175"/>
                <a:gd name="f101" fmla="val 9515"/>
                <a:gd name="f102" fmla="val 9033"/>
                <a:gd name="f103" fmla="val 9688"/>
                <a:gd name="f104" fmla="val 8962"/>
                <a:gd name="f105" fmla="val 9866"/>
                <a:gd name="f106" fmla="val 10043"/>
                <a:gd name="f107" fmla="val 10224"/>
                <a:gd name="f108" fmla="val 11279"/>
                <a:gd name="f109" fmla="val 10089"/>
                <a:gd name="f110" fmla="val 11326"/>
                <a:gd name="f111" fmla="val 10135"/>
                <a:gd name="f112" fmla="val 11405"/>
                <a:gd name="f113" fmla="val 10164"/>
                <a:gd name="f114" fmla="val 11494"/>
                <a:gd name="f115" fmla="val 11527"/>
                <a:gd name="f116" fmla="val 11561"/>
                <a:gd name="f117" fmla="val 10160"/>
                <a:gd name="f118" fmla="val 11594"/>
                <a:gd name="f119" fmla="val 11720"/>
                <a:gd name="f120" fmla="val 10120"/>
                <a:gd name="f121" fmla="val 11783"/>
                <a:gd name="f122" fmla="val 10026"/>
                <a:gd name="f123" fmla="val 11815"/>
                <a:gd name="f124" fmla="val 9931"/>
                <a:gd name="f125" fmla="val 9081"/>
                <a:gd name="f126" fmla="val 8230"/>
                <a:gd name="f127" fmla="val 11185"/>
                <a:gd name="f128" fmla="val 7600"/>
                <a:gd name="f129" fmla="val 10778"/>
                <a:gd name="f130" fmla="val 7170"/>
                <a:gd name="f131" fmla="val 6903"/>
                <a:gd name="f132" fmla="val 9537"/>
                <a:gd name="f133" fmla="val 9266"/>
                <a:gd name="f134" fmla="val 8975"/>
                <a:gd name="f135" fmla="val 6944"/>
                <a:gd name="f136" fmla="val 8665"/>
                <a:gd name="f137" fmla="val 7033"/>
                <a:gd name="f138" fmla="val 4852"/>
                <a:gd name="f139" fmla="val 3221"/>
                <a:gd name="f140" fmla="val 4884"/>
                <a:gd name="f141" fmla="val 3032"/>
                <a:gd name="f142" fmla="val 5136"/>
                <a:gd name="f143" fmla="val 2213"/>
                <a:gd name="f144" fmla="val 1330"/>
                <a:gd name="f145" fmla="val 4254"/>
                <a:gd name="f146" fmla="val 700"/>
                <a:gd name="f147" fmla="val 3778"/>
                <a:gd name="f148" fmla="val 225"/>
                <a:gd name="f149" fmla="val 3177"/>
                <a:gd name="f150" fmla="*/ f0 1 12067"/>
                <a:gd name="f151" fmla="*/ f1 1 11702"/>
                <a:gd name="f152" fmla="val f2"/>
                <a:gd name="f153" fmla="val f3"/>
                <a:gd name="f154" fmla="val f4"/>
                <a:gd name="f155" fmla="+- f154 0 f152"/>
                <a:gd name="f156" fmla="+- f153 0 f152"/>
                <a:gd name="f157" fmla="*/ f156 1 12067"/>
                <a:gd name="f158" fmla="*/ f155 1 11702"/>
                <a:gd name="f159" fmla="*/ f152 1 f157"/>
                <a:gd name="f160" fmla="*/ f153 1 f157"/>
                <a:gd name="f161" fmla="*/ f152 1 f158"/>
                <a:gd name="f162" fmla="*/ f154 1 f158"/>
                <a:gd name="f163" fmla="*/ f159 f150 1"/>
                <a:gd name="f164" fmla="*/ f160 f150 1"/>
                <a:gd name="f165" fmla="*/ f162 f151 1"/>
                <a:gd name="f166" fmla="*/ f161 f15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3" t="f166" r="f164" b="f165"/>
              <a:pathLst>
                <a:path w="12067" h="11702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5" y="f19"/>
                    <a:pt x="f20" y="f21"/>
                  </a:cubicBezTo>
                  <a:lnTo>
                    <a:pt x="f22" y="f23"/>
                  </a:lnTo>
                  <a:cubicBezTo>
                    <a:pt x="f24" y="f25"/>
                    <a:pt x="f24" y="f26"/>
                    <a:pt x="f22" y="f27"/>
                  </a:cubicBezTo>
                  <a:cubicBezTo>
                    <a:pt x="f28" y="f29"/>
                    <a:pt x="f30" y="f31"/>
                    <a:pt x="f32" y="f31"/>
                  </a:cubicBezTo>
                  <a:cubicBezTo>
                    <a:pt x="f33" y="f31"/>
                    <a:pt x="f34" y="f29"/>
                    <a:pt x="f15" y="f27"/>
                  </a:cubicBezTo>
                  <a:lnTo>
                    <a:pt x="f35" y="f36"/>
                  </a:lnTo>
                  <a:cubicBezTo>
                    <a:pt x="f37" y="f38"/>
                    <a:pt x="f39" y="f40"/>
                    <a:pt x="f41" y="f40"/>
                  </a:cubicBezTo>
                  <a:cubicBezTo>
                    <a:pt x="f42" y="f40"/>
                    <a:pt x="f43" y="f44"/>
                    <a:pt x="f45" y="f23"/>
                  </a:cubicBezTo>
                  <a:cubicBezTo>
                    <a:pt x="f46" y="f47"/>
                    <a:pt x="f48" y="f49"/>
                    <a:pt x="f50" y="f51"/>
                  </a:cubicBezTo>
                  <a:cubicBezTo>
                    <a:pt x="f52" y="f53"/>
                    <a:pt x="f50" y="f54"/>
                    <a:pt x="f55" y="f56"/>
                  </a:cubicBezTo>
                  <a:cubicBezTo>
                    <a:pt x="f57" y="f58"/>
                    <a:pt x="f59" y="f60"/>
                    <a:pt x="f61" y="f60"/>
                  </a:cubicBezTo>
                  <a:cubicBezTo>
                    <a:pt x="f62" y="f60"/>
                    <a:pt x="f63" y="f64"/>
                    <a:pt x="f65" y="f66"/>
                  </a:cubicBezTo>
                  <a:lnTo>
                    <a:pt x="f67" y="f68"/>
                  </a:lnTo>
                  <a:cubicBezTo>
                    <a:pt x="f69" y="f70"/>
                    <a:pt x="f71" y="f72"/>
                    <a:pt x="f73" y="f74"/>
                  </a:cubicBezTo>
                  <a:cubicBezTo>
                    <a:pt x="f75" y="f76"/>
                    <a:pt x="f77" y="f4"/>
                    <a:pt x="f78" y="f4"/>
                  </a:cubicBezTo>
                  <a:cubicBezTo>
                    <a:pt x="f79" y="f4"/>
                    <a:pt x="f80" y="f81"/>
                    <a:pt x="f82" y="f83"/>
                  </a:cubicBezTo>
                  <a:cubicBezTo>
                    <a:pt x="f84" y="f85"/>
                    <a:pt x="f86" y="f87"/>
                    <a:pt x="f88" y="f89"/>
                  </a:cubicBezTo>
                  <a:cubicBezTo>
                    <a:pt x="f90" y="f91"/>
                    <a:pt x="f88" y="f92"/>
                    <a:pt x="f93" y="f94"/>
                  </a:cubicBezTo>
                  <a:lnTo>
                    <a:pt x="f95" y="f96"/>
                  </a:lnTo>
                  <a:cubicBezTo>
                    <a:pt x="f97" y="f98"/>
                    <a:pt x="f97" y="f99"/>
                    <a:pt x="f95" y="f100"/>
                  </a:cubicBezTo>
                  <a:cubicBezTo>
                    <a:pt x="f101" y="f102"/>
                    <a:pt x="f103" y="f104"/>
                    <a:pt x="f105" y="f104"/>
                  </a:cubicBezTo>
                  <a:cubicBezTo>
                    <a:pt x="f106" y="f104"/>
                    <a:pt x="f107" y="f102"/>
                    <a:pt x="f88" y="f100"/>
                  </a:cubicBezTo>
                  <a:lnTo>
                    <a:pt x="f108" y="f109"/>
                  </a:lnTo>
                  <a:cubicBezTo>
                    <a:pt x="f110" y="f111"/>
                    <a:pt x="f112" y="f113"/>
                    <a:pt x="f114" y="f113"/>
                  </a:cubicBezTo>
                  <a:cubicBezTo>
                    <a:pt x="f115" y="f113"/>
                    <a:pt x="f116" y="f117"/>
                    <a:pt x="f118" y="f96"/>
                  </a:cubicBezTo>
                  <a:cubicBezTo>
                    <a:pt x="f119" y="f120"/>
                    <a:pt x="f121" y="f122"/>
                    <a:pt x="f123" y="f124"/>
                  </a:cubicBezTo>
                  <a:cubicBezTo>
                    <a:pt x="f3" y="f125"/>
                    <a:pt x="f123" y="f126"/>
                    <a:pt x="f127" y="f128"/>
                  </a:cubicBezTo>
                  <a:cubicBezTo>
                    <a:pt x="f129" y="f130"/>
                    <a:pt x="f107" y="f131"/>
                    <a:pt x="f132" y="f131"/>
                  </a:cubicBezTo>
                  <a:cubicBezTo>
                    <a:pt x="f133" y="f131"/>
                    <a:pt x="f134" y="f135"/>
                    <a:pt x="f136" y="f137"/>
                  </a:cubicBezTo>
                  <a:lnTo>
                    <a:pt x="f138" y="f139"/>
                  </a:lnTo>
                  <a:lnTo>
                    <a:pt x="f140" y="f141"/>
                  </a:lnTo>
                  <a:cubicBezTo>
                    <a:pt x="f142" y="f143"/>
                    <a:pt x="f140" y="f144"/>
                    <a:pt x="f145" y="f146"/>
                  </a:cubicBezTo>
                  <a:cubicBezTo>
                    <a:pt x="f147" y="f148"/>
                    <a:pt x="f149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4" name="Google Shape;6864;p88">
              <a:extLst>
                <a:ext uri="{FF2B5EF4-FFF2-40B4-BE49-F238E27FC236}">
                  <a16:creationId xmlns:a16="http://schemas.microsoft.com/office/drawing/2014/main" id="{ADACCCCB-E82E-4914-6D34-FD50327A7238}"/>
                </a:ext>
              </a:extLst>
            </p:cNvPr>
            <p:cNvSpPr/>
            <p:nvPr/>
          </p:nvSpPr>
          <p:spPr>
            <a:xfrm>
              <a:off x="4908901" y="1940000"/>
              <a:ext cx="220196" cy="2147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766"/>
                <a:gd name="f4" fmla="val 5624"/>
                <a:gd name="f5" fmla="val 4080"/>
                <a:gd name="f6" fmla="val 1504"/>
                <a:gd name="f7" fmla="val 4167"/>
                <a:gd name="f8" fmla="val 4253"/>
                <a:gd name="f9" fmla="val 1528"/>
                <a:gd name="f10" fmla="val 4316"/>
                <a:gd name="f11" fmla="val 1575"/>
                <a:gd name="f12" fmla="val 4442"/>
                <a:gd name="f13" fmla="val 1701"/>
                <a:gd name="f14" fmla="val 1953"/>
                <a:gd name="f15" fmla="val 2048"/>
                <a:gd name="f16" fmla="val 2205"/>
                <a:gd name="f17" fmla="val 4159"/>
                <a:gd name="f18" fmla="val 2158"/>
                <a:gd name="f19" fmla="val 4206"/>
                <a:gd name="f20" fmla="val 2072"/>
                <a:gd name="f21" fmla="val 4230"/>
                <a:gd name="f22" fmla="val 1985"/>
                <a:gd name="f23" fmla="val 1898"/>
                <a:gd name="f24" fmla="val 1812"/>
                <a:gd name="f25" fmla="val 1764"/>
                <a:gd name="f26" fmla="val 1638"/>
                <a:gd name="f27" fmla="val 4033"/>
                <a:gd name="f28" fmla="val 3781"/>
                <a:gd name="f29" fmla="val 3686"/>
                <a:gd name="f30" fmla="val 3844"/>
                <a:gd name="f31" fmla="val 3907"/>
                <a:gd name="f32" fmla="val 3993"/>
                <a:gd name="f33" fmla="val 567"/>
                <a:gd name="f34" fmla="val 3277"/>
                <a:gd name="f35" fmla="val 4694"/>
                <a:gd name="f36" fmla="val 5198"/>
                <a:gd name="f37" fmla="val 835"/>
                <a:gd name="f38" fmla="val 5482"/>
                <a:gd name="f39" fmla="val 1189"/>
                <a:gd name="f40" fmla="val 1540"/>
                <a:gd name="f41" fmla="val 1890"/>
                <a:gd name="f42" fmla="val 2237"/>
                <a:gd name="f43" fmla="val 2489"/>
                <a:gd name="f44" fmla="*/ f0 1 5766"/>
                <a:gd name="f45" fmla="*/ f1 1 5624"/>
                <a:gd name="f46" fmla="val f2"/>
                <a:gd name="f47" fmla="val f3"/>
                <a:gd name="f48" fmla="val f4"/>
                <a:gd name="f49" fmla="+- f48 0 f46"/>
                <a:gd name="f50" fmla="+- f47 0 f46"/>
                <a:gd name="f51" fmla="*/ f50 1 5766"/>
                <a:gd name="f52" fmla="*/ f49 1 5624"/>
                <a:gd name="f53" fmla="*/ f46 1 f51"/>
                <a:gd name="f54" fmla="*/ f47 1 f51"/>
                <a:gd name="f55" fmla="*/ f46 1 f52"/>
                <a:gd name="f56" fmla="*/ f48 1 f52"/>
                <a:gd name="f57" fmla="*/ f53 f44 1"/>
                <a:gd name="f58" fmla="*/ f54 f44 1"/>
                <a:gd name="f59" fmla="*/ f56 f45 1"/>
                <a:gd name="f60" fmla="*/ f55 f4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7" t="f60" r="f58" b="f59"/>
              <a:pathLst>
                <a:path w="5766" h="562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lnTo>
                    <a:pt x="f16" y="f17"/>
                  </a:lnTo>
                  <a:cubicBezTo>
                    <a:pt x="f18" y="f19"/>
                    <a:pt x="f20" y="f21"/>
                    <a:pt x="f22" y="f21"/>
                  </a:cubicBezTo>
                  <a:cubicBezTo>
                    <a:pt x="f23" y="f21"/>
                    <a:pt x="f24" y="f19"/>
                    <a:pt x="f25" y="f17"/>
                  </a:cubicBezTo>
                  <a:cubicBezTo>
                    <a:pt x="f26" y="f27"/>
                    <a:pt x="f26" y="f28"/>
                    <a:pt x="f25" y="f29"/>
                  </a:cubicBezTo>
                  <a:lnTo>
                    <a:pt x="f30" y="f11"/>
                  </a:lnTo>
                  <a:cubicBezTo>
                    <a:pt x="f31" y="f9"/>
                    <a:pt x="f32" y="f6"/>
                    <a:pt x="f5" y="f6"/>
                  </a:cubicBezTo>
                  <a:close/>
                  <a:moveTo>
                    <a:pt x="f30" y="f2"/>
                  </a:moveTo>
                  <a:lnTo>
                    <a:pt x="f33" y="f34"/>
                  </a:lnTo>
                  <a:cubicBezTo>
                    <a:pt x="f2" y="f30"/>
                    <a:pt x="f2" y="f35"/>
                    <a:pt x="f33" y="f36"/>
                  </a:cubicBezTo>
                  <a:cubicBezTo>
                    <a:pt x="f37" y="f38"/>
                    <a:pt x="f39" y="f4"/>
                    <a:pt x="f40" y="f4"/>
                  </a:cubicBezTo>
                  <a:cubicBezTo>
                    <a:pt x="f41" y="f4"/>
                    <a:pt x="f42" y="f38"/>
                    <a:pt x="f43" y="f36"/>
                  </a:cubicBezTo>
                  <a:lnTo>
                    <a:pt x="f3" y="f14"/>
                  </a:lnTo>
                  <a:lnTo>
                    <a:pt x="f30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5" name="Google Shape;6865;p88">
              <a:extLst>
                <a:ext uri="{FF2B5EF4-FFF2-40B4-BE49-F238E27FC236}">
                  <a16:creationId xmlns:a16="http://schemas.microsoft.com/office/drawing/2014/main" id="{E089596D-20A0-48AE-745D-9D27DEC23279}"/>
                </a:ext>
              </a:extLst>
            </p:cNvPr>
            <p:cNvSpPr/>
            <p:nvPr/>
          </p:nvSpPr>
          <p:spPr>
            <a:xfrm>
              <a:off x="5166378" y="1706389"/>
              <a:ext cx="197327" cy="19511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167"/>
                <a:gd name="f4" fmla="val 5109"/>
                <a:gd name="f5" fmla="val 4249"/>
                <a:gd name="f6" fmla="val 1"/>
                <a:gd name="f7" fmla="val 4179"/>
                <a:gd name="f8" fmla="val 4106"/>
                <a:gd name="f9" fmla="val 24"/>
                <a:gd name="f10" fmla="val 4033"/>
                <a:gd name="f11" fmla="val 68"/>
                <a:gd name="f12" fmla="val 2206"/>
                <a:gd name="f13" fmla="val 1171"/>
                <a:gd name="f14" fmla="val 2017"/>
                <a:gd name="f15" fmla="val 1265"/>
                <a:gd name="f16" fmla="val 1985"/>
                <a:gd name="f17" fmla="val 1549"/>
                <a:gd name="f18" fmla="val 2143"/>
                <a:gd name="f19" fmla="val 1706"/>
                <a:gd name="f20" fmla="val 2300"/>
                <a:gd name="f21" fmla="val 1864"/>
                <a:gd name="f22" fmla="val 4164"/>
                <a:gd name="f23" fmla="val 945"/>
                <a:gd name="f24" fmla="val 3245"/>
                <a:gd name="f25" fmla="val 2809"/>
                <a:gd name="f26" fmla="val 3434"/>
                <a:gd name="f27" fmla="val 2998"/>
                <a:gd name="f28" fmla="val 3502"/>
                <a:gd name="f29" fmla="val 3066"/>
                <a:gd name="f30" fmla="val 3594"/>
                <a:gd name="f31" fmla="val 3099"/>
                <a:gd name="f32" fmla="val 3684"/>
                <a:gd name="f33" fmla="val 3802"/>
                <a:gd name="f34" fmla="val 3916"/>
                <a:gd name="f35" fmla="val 3042"/>
                <a:gd name="f36" fmla="val 3970"/>
                <a:gd name="f37" fmla="val 2935"/>
                <a:gd name="f38" fmla="val 5073"/>
                <a:gd name="f39" fmla="val 1108"/>
                <a:gd name="f40" fmla="val 1013"/>
                <a:gd name="f41" fmla="val 793"/>
                <a:gd name="f42" fmla="val 5041"/>
                <a:gd name="f43" fmla="val 698"/>
                <a:gd name="f44" fmla="val 4474"/>
                <a:gd name="f45" fmla="val 100"/>
                <a:gd name="f46" fmla="val 4406"/>
                <a:gd name="f47" fmla="val 32"/>
                <a:gd name="f48" fmla="val 4330"/>
                <a:gd name="f49" fmla="*/ f0 1 5167"/>
                <a:gd name="f50" fmla="*/ f1 1 5109"/>
                <a:gd name="f51" fmla="val f2"/>
                <a:gd name="f52" fmla="val f3"/>
                <a:gd name="f53" fmla="val f4"/>
                <a:gd name="f54" fmla="+- f53 0 f51"/>
                <a:gd name="f55" fmla="+- f52 0 f51"/>
                <a:gd name="f56" fmla="*/ f55 1 5167"/>
                <a:gd name="f57" fmla="*/ f54 1 5109"/>
                <a:gd name="f58" fmla="*/ f51 1 f56"/>
                <a:gd name="f59" fmla="*/ f52 1 f56"/>
                <a:gd name="f60" fmla="*/ f51 1 f57"/>
                <a:gd name="f61" fmla="*/ f53 1 f57"/>
                <a:gd name="f62" fmla="*/ f58 f49 1"/>
                <a:gd name="f63" fmla="*/ f59 f49 1"/>
                <a:gd name="f64" fmla="*/ f61 f50 1"/>
                <a:gd name="f65" fmla="*/ f60 f5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2" t="f65" r="f63" b="f64"/>
              <a:pathLst>
                <a:path w="5167" h="5109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14" y="f15"/>
                    <a:pt x="f16" y="f17"/>
                    <a:pt x="f18" y="f19"/>
                  </a:cubicBezTo>
                  <a:lnTo>
                    <a:pt x="f20" y="f21"/>
                  </a:lnTo>
                  <a:lnTo>
                    <a:pt x="f2" y="f22"/>
                  </a:lnTo>
                  <a:lnTo>
                    <a:pt x="f23" y="f4"/>
                  </a:lnTo>
                  <a:lnTo>
                    <a:pt x="f24" y="f25"/>
                  </a:lnTo>
                  <a:lnTo>
                    <a:pt x="f26" y="f27"/>
                  </a:lnTo>
                  <a:cubicBezTo>
                    <a:pt x="f28" y="f29"/>
                    <a:pt x="f30" y="f31"/>
                    <a:pt x="f32" y="f31"/>
                  </a:cubicBezTo>
                  <a:cubicBezTo>
                    <a:pt x="f33" y="f31"/>
                    <a:pt x="f34" y="f35"/>
                    <a:pt x="f36" y="f37"/>
                  </a:cubicBezTo>
                  <a:lnTo>
                    <a:pt x="f38" y="f39"/>
                  </a:lnTo>
                  <a:cubicBezTo>
                    <a:pt x="f3" y="f40"/>
                    <a:pt x="f3" y="f41"/>
                    <a:pt x="f42" y="f43"/>
                  </a:cubicBezTo>
                  <a:lnTo>
                    <a:pt x="f44" y="f45"/>
                  </a:lnTo>
                  <a:cubicBezTo>
                    <a:pt x="f46" y="f47"/>
                    <a:pt x="f48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06" name="Google Shape;6913;p88">
            <a:extLst>
              <a:ext uri="{FF2B5EF4-FFF2-40B4-BE49-F238E27FC236}">
                <a16:creationId xmlns:a16="http://schemas.microsoft.com/office/drawing/2014/main" id="{CF3AD40F-EA8E-A9AA-8F62-CB40BBC14F3E}"/>
              </a:ext>
            </a:extLst>
          </p:cNvPr>
          <p:cNvGrpSpPr/>
          <p:nvPr/>
        </p:nvGrpSpPr>
        <p:grpSpPr>
          <a:xfrm>
            <a:off x="4158201" y="1706601"/>
            <a:ext cx="450021" cy="448805"/>
            <a:chOff x="5475372" y="1706599"/>
            <a:chExt cx="450021" cy="448805"/>
          </a:xfrm>
          <a:solidFill>
            <a:schemeClr val="bg2"/>
          </a:solidFill>
        </p:grpSpPr>
        <p:sp>
          <p:nvSpPr>
            <p:cNvPr id="107" name="Google Shape;6914;p88">
              <a:extLst>
                <a:ext uri="{FF2B5EF4-FFF2-40B4-BE49-F238E27FC236}">
                  <a16:creationId xmlns:a16="http://schemas.microsoft.com/office/drawing/2014/main" id="{899BB21F-3430-86A8-0A1A-328935E92947}"/>
                </a:ext>
              </a:extLst>
            </p:cNvPr>
            <p:cNvSpPr/>
            <p:nvPr/>
          </p:nvSpPr>
          <p:spPr>
            <a:xfrm>
              <a:off x="5475372" y="1706599"/>
              <a:ext cx="450021" cy="44880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784"/>
                <a:gd name="f4" fmla="val 11752"/>
                <a:gd name="f5" fmla="val 5199"/>
                <a:gd name="f6" fmla="val 1"/>
                <a:gd name="f7" fmla="val 5042"/>
                <a:gd name="f8" fmla="val 4916"/>
                <a:gd name="f9" fmla="val 127"/>
                <a:gd name="f10" fmla="val 4884"/>
                <a:gd name="f11" fmla="val 284"/>
                <a:gd name="f12" fmla="val 4727"/>
                <a:gd name="f13" fmla="val 883"/>
                <a:gd name="f14" fmla="val 4191"/>
                <a:gd name="f15" fmla="val 977"/>
                <a:gd name="f16" fmla="val 3655"/>
                <a:gd name="f17" fmla="val 1229"/>
                <a:gd name="f18" fmla="val 3151"/>
                <a:gd name="f19" fmla="val 1513"/>
                <a:gd name="f20" fmla="val 2647"/>
                <a:gd name="f21" fmla="val 2599"/>
                <a:gd name="f22" fmla="val 1205"/>
                <a:gd name="f23" fmla="val 2542"/>
                <a:gd name="f24" fmla="val 1195"/>
                <a:gd name="f25" fmla="val 2482"/>
                <a:gd name="f26" fmla="val 2386"/>
                <a:gd name="f27" fmla="val 2284"/>
                <a:gd name="f28" fmla="val 1222"/>
                <a:gd name="f29" fmla="val 2206"/>
                <a:gd name="f30" fmla="val 1261"/>
                <a:gd name="f31" fmla="val 1135"/>
                <a:gd name="f32" fmla="val 2332"/>
                <a:gd name="f33" fmla="val 2490"/>
                <a:gd name="f34" fmla="val 1230"/>
                <a:gd name="f35" fmla="val 1198"/>
                <a:gd name="f36" fmla="val 3624"/>
                <a:gd name="f37" fmla="val 978"/>
                <a:gd name="f38" fmla="val 4726"/>
                <a:gd name="f39" fmla="val 4947"/>
                <a:gd name="f40" fmla="val 5041"/>
                <a:gd name="f41" fmla="val 6585"/>
                <a:gd name="f42" fmla="val 6743"/>
                <a:gd name="f43" fmla="val 6869"/>
                <a:gd name="f44" fmla="val 6900"/>
                <a:gd name="f45" fmla="val 7058"/>
                <a:gd name="f46" fmla="val 946"/>
                <a:gd name="f47" fmla="val 7404"/>
                <a:gd name="f48" fmla="val 1072"/>
                <a:gd name="f49" fmla="val 7782"/>
                <a:gd name="f50" fmla="val 8129"/>
                <a:gd name="f51" fmla="val 1504"/>
                <a:gd name="f52" fmla="val 7854"/>
                <a:gd name="f53" fmla="val 2843"/>
                <a:gd name="f54" fmla="val 6486"/>
                <a:gd name="f55" fmla="val 2841"/>
                <a:gd name="f56" fmla="val 2839"/>
                <a:gd name="f57" fmla="val 6488"/>
                <a:gd name="f58" fmla="val 2836"/>
                <a:gd name="f59" fmla="val 6491"/>
                <a:gd name="f60" fmla="val 6459"/>
                <a:gd name="f61" fmla="val 2805"/>
                <a:gd name="f62" fmla="val 6050"/>
                <a:gd name="f63" fmla="val 5955"/>
                <a:gd name="f64" fmla="val 2773"/>
                <a:gd name="f65" fmla="val 4222"/>
                <a:gd name="f66" fmla="val 5861"/>
                <a:gd name="f67" fmla="val 7562"/>
                <a:gd name="f68" fmla="val 8948"/>
                <a:gd name="f69" fmla="val 5924"/>
                <a:gd name="f70" fmla="val 7499"/>
                <a:gd name="f71" fmla="val 7751"/>
                <a:gd name="f72" fmla="val 8822"/>
                <a:gd name="f73" fmla="val 6113"/>
                <a:gd name="f74" fmla="val 6066"/>
                <a:gd name="f75" fmla="val 5963"/>
                <a:gd name="f76" fmla="val 8956"/>
                <a:gd name="f77" fmla="val 5821"/>
                <a:gd name="f78" fmla="val 5680"/>
                <a:gd name="f79" fmla="val 5499"/>
                <a:gd name="f80" fmla="val 5294"/>
                <a:gd name="f81" fmla="val 8917"/>
                <a:gd name="f82" fmla="val 10523"/>
                <a:gd name="f83" fmla="val 4034"/>
                <a:gd name="f84" fmla="val 10681"/>
                <a:gd name="f85" fmla="val 4349"/>
                <a:gd name="f86" fmla="val 10807"/>
                <a:gd name="f87" fmla="val 10870"/>
                <a:gd name="f88" fmla="val 11468"/>
                <a:gd name="f89" fmla="val 11626"/>
                <a:gd name="f90" fmla="val 6901"/>
                <a:gd name="f91" fmla="val 7594"/>
                <a:gd name="f92" fmla="val 10775"/>
                <a:gd name="f93" fmla="val 8633"/>
                <a:gd name="f94" fmla="val 10240"/>
                <a:gd name="f95" fmla="val 9137"/>
                <a:gd name="f96" fmla="val 9185"/>
                <a:gd name="f97" fmla="val 10547"/>
                <a:gd name="f98" fmla="val 9243"/>
                <a:gd name="f99" fmla="val 10558"/>
                <a:gd name="f100" fmla="val 9302"/>
                <a:gd name="f101" fmla="val 9399"/>
                <a:gd name="f102" fmla="val 9501"/>
                <a:gd name="f103" fmla="val 10531"/>
                <a:gd name="f104" fmla="val 9578"/>
                <a:gd name="f105" fmla="val 10492"/>
                <a:gd name="f106" fmla="val 10524"/>
                <a:gd name="f107" fmla="val 9547"/>
                <a:gd name="f108" fmla="val 10650"/>
                <a:gd name="f109" fmla="val 9421"/>
                <a:gd name="f110" fmla="val 9263"/>
                <a:gd name="f111" fmla="val 10555"/>
                <a:gd name="f112" fmla="val 9106"/>
                <a:gd name="f113" fmla="val 10303"/>
                <a:gd name="f114" fmla="val 8601"/>
                <a:gd name="f115" fmla="val 10618"/>
                <a:gd name="f116" fmla="val 10933"/>
                <a:gd name="f117" fmla="val 7026"/>
                <a:gd name="f118" fmla="val 11500"/>
                <a:gd name="f119" fmla="val 11658"/>
                <a:gd name="f120" fmla="val 6806"/>
                <a:gd name="f121" fmla="val 6711"/>
                <a:gd name="f122" fmla="val 6554"/>
                <a:gd name="f123" fmla="val 5167"/>
                <a:gd name="f124" fmla="val 4915"/>
                <a:gd name="f125" fmla="val 10902"/>
                <a:gd name="f126" fmla="val 3687"/>
                <a:gd name="f127" fmla="val 10272"/>
                <a:gd name="f128" fmla="val 2521"/>
                <a:gd name="f129" fmla="val 10587"/>
                <a:gd name="f130" fmla="val 9509"/>
                <a:gd name="f131" fmla="val 1209"/>
                <a:gd name="f132" fmla="val 9430"/>
                <a:gd name="f133" fmla="val 1185"/>
                <a:gd name="f134" fmla="val 9347"/>
                <a:gd name="f135" fmla="val 9279"/>
                <a:gd name="f136" fmla="val 9208"/>
                <a:gd name="f137" fmla="val 1201"/>
                <a:gd name="f138" fmla="val 8161"/>
                <a:gd name="f139" fmla="*/ f0 1 11784"/>
                <a:gd name="f140" fmla="*/ f1 1 11752"/>
                <a:gd name="f141" fmla="val f2"/>
                <a:gd name="f142" fmla="val f3"/>
                <a:gd name="f143" fmla="val f4"/>
                <a:gd name="f144" fmla="+- f143 0 f141"/>
                <a:gd name="f145" fmla="+- f142 0 f141"/>
                <a:gd name="f146" fmla="*/ f145 1 11784"/>
                <a:gd name="f147" fmla="*/ f144 1 11752"/>
                <a:gd name="f148" fmla="*/ f141 1 f146"/>
                <a:gd name="f149" fmla="*/ f142 1 f146"/>
                <a:gd name="f150" fmla="*/ f141 1 f147"/>
                <a:gd name="f151" fmla="*/ f143 1 f147"/>
                <a:gd name="f152" fmla="*/ f148 f139 1"/>
                <a:gd name="f153" fmla="*/ f149 f139 1"/>
                <a:gd name="f154" fmla="*/ f151 f140 1"/>
                <a:gd name="f155" fmla="*/ f150 f1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52" t="f155" r="f153" b="f154"/>
              <a:pathLst>
                <a:path w="11784" h="11752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14" y="f15"/>
                    <a:pt x="f16" y="f17"/>
                    <a:pt x="f18" y="f19"/>
                  </a:cubicBezTo>
                  <a:lnTo>
                    <a:pt x="f20" y="f17"/>
                  </a:lnTo>
                  <a:cubicBezTo>
                    <a:pt x="f21" y="f22"/>
                    <a:pt x="f23" y="f24"/>
                    <a:pt x="f25" y="f24"/>
                  </a:cubicBezTo>
                  <a:cubicBezTo>
                    <a:pt x="f26" y="f24"/>
                    <a:pt x="f27" y="f28"/>
                    <a:pt x="f29" y="f30"/>
                  </a:cubicBezTo>
                  <a:lnTo>
                    <a:pt x="f30" y="f29"/>
                  </a:lnTo>
                  <a:cubicBezTo>
                    <a:pt x="f31" y="f32"/>
                    <a:pt x="f31" y="f33"/>
                    <a:pt x="f34" y="f20"/>
                  </a:cubicBezTo>
                  <a:lnTo>
                    <a:pt x="f19" y="f18"/>
                  </a:lnTo>
                  <a:cubicBezTo>
                    <a:pt x="f35" y="f36"/>
                    <a:pt x="f37" y="f14"/>
                    <a:pt x="f13" y="f38"/>
                  </a:cubicBezTo>
                  <a:lnTo>
                    <a:pt x="f11" y="f10"/>
                  </a:lnTo>
                  <a:cubicBezTo>
                    <a:pt x="f9" y="f39"/>
                    <a:pt x="f6" y="f40"/>
                    <a:pt x="f6" y="f5"/>
                  </a:cubicBezTo>
                  <a:lnTo>
                    <a:pt x="f6" y="f41"/>
                  </a:lnTo>
                  <a:cubicBezTo>
                    <a:pt x="f6" y="f42"/>
                    <a:pt x="f9" y="f43"/>
                    <a:pt x="f11" y="f44"/>
                  </a:cubicBezTo>
                  <a:lnTo>
                    <a:pt x="f13" y="f45"/>
                  </a:lnTo>
                  <a:cubicBezTo>
                    <a:pt x="f46" y="f47"/>
                    <a:pt x="f48" y="f49"/>
                    <a:pt x="f34" y="f50"/>
                  </a:cubicBezTo>
                  <a:cubicBezTo>
                    <a:pt x="f51" y="f52"/>
                    <a:pt x="f53" y="f54"/>
                    <a:pt x="f55" y="f54"/>
                  </a:cubicBezTo>
                  <a:lnTo>
                    <a:pt x="f55" y="f54"/>
                  </a:lnTo>
                  <a:cubicBezTo>
                    <a:pt x="f55" y="f54"/>
                    <a:pt x="f56" y="f57"/>
                    <a:pt x="f58" y="f59"/>
                  </a:cubicBezTo>
                  <a:cubicBezTo>
                    <a:pt x="f58" y="f60"/>
                    <a:pt x="f61" y="f62"/>
                    <a:pt x="f61" y="f63"/>
                  </a:cubicBezTo>
                  <a:cubicBezTo>
                    <a:pt x="f64" y="f65"/>
                    <a:pt x="f14" y="f58"/>
                    <a:pt x="f66" y="f58"/>
                  </a:cubicBezTo>
                  <a:cubicBezTo>
                    <a:pt x="f67" y="f58"/>
                    <a:pt x="f68" y="f65"/>
                    <a:pt x="f68" y="f69"/>
                  </a:cubicBezTo>
                  <a:cubicBezTo>
                    <a:pt x="f68" y="f70"/>
                    <a:pt x="f71" y="f72"/>
                    <a:pt x="f73" y="f68"/>
                  </a:cubicBezTo>
                  <a:cubicBezTo>
                    <a:pt x="f74" y="f68"/>
                    <a:pt x="f75" y="f76"/>
                    <a:pt x="f77" y="f76"/>
                  </a:cubicBezTo>
                  <a:cubicBezTo>
                    <a:pt x="f78" y="f76"/>
                    <a:pt x="f79" y="f68"/>
                    <a:pt x="f80" y="f81"/>
                  </a:cubicBezTo>
                  <a:lnTo>
                    <a:pt x="f16" y="f82"/>
                  </a:lnTo>
                  <a:cubicBezTo>
                    <a:pt x="f83" y="f84"/>
                    <a:pt x="f85" y="f86"/>
                    <a:pt x="f12" y="f87"/>
                  </a:cubicBezTo>
                  <a:lnTo>
                    <a:pt x="f10" y="f88"/>
                  </a:lnTo>
                  <a:cubicBezTo>
                    <a:pt x="f8" y="f89"/>
                    <a:pt x="f7" y="f4"/>
                    <a:pt x="f5" y="f4"/>
                  </a:cubicBezTo>
                  <a:lnTo>
                    <a:pt x="f41" y="f4"/>
                  </a:lnTo>
                  <a:cubicBezTo>
                    <a:pt x="f42" y="f4"/>
                    <a:pt x="f43" y="f89"/>
                    <a:pt x="f90" y="f88"/>
                  </a:cubicBezTo>
                  <a:lnTo>
                    <a:pt x="f45" y="f87"/>
                  </a:lnTo>
                  <a:cubicBezTo>
                    <a:pt x="f91" y="f92"/>
                    <a:pt x="f50" y="f82"/>
                    <a:pt x="f93" y="f94"/>
                  </a:cubicBezTo>
                  <a:lnTo>
                    <a:pt x="f95" y="f82"/>
                  </a:lnTo>
                  <a:cubicBezTo>
                    <a:pt x="f96" y="f97"/>
                    <a:pt x="f98" y="f99"/>
                    <a:pt x="f100" y="f99"/>
                  </a:cubicBezTo>
                  <a:cubicBezTo>
                    <a:pt x="f101" y="f99"/>
                    <a:pt x="f102" y="f103"/>
                    <a:pt x="f104" y="f105"/>
                  </a:cubicBezTo>
                  <a:lnTo>
                    <a:pt x="f106" y="f107"/>
                  </a:lnTo>
                  <a:cubicBezTo>
                    <a:pt x="f108" y="f109"/>
                    <a:pt x="f108" y="f110"/>
                    <a:pt x="f111" y="f112"/>
                  </a:cubicBezTo>
                  <a:lnTo>
                    <a:pt x="f113" y="f114"/>
                  </a:lnTo>
                  <a:cubicBezTo>
                    <a:pt x="f115" y="f50"/>
                    <a:pt x="f86" y="f67"/>
                    <a:pt x="f116" y="f117"/>
                  </a:cubicBezTo>
                  <a:lnTo>
                    <a:pt x="f118" y="f43"/>
                  </a:lnTo>
                  <a:cubicBezTo>
                    <a:pt x="f119" y="f120"/>
                    <a:pt x="f3" y="f121"/>
                    <a:pt x="f3" y="f122"/>
                  </a:cubicBezTo>
                  <a:lnTo>
                    <a:pt x="f3" y="f123"/>
                  </a:lnTo>
                  <a:cubicBezTo>
                    <a:pt x="f4" y="f40"/>
                    <a:pt x="f119" y="f124"/>
                    <a:pt x="f118" y="f10"/>
                  </a:cubicBezTo>
                  <a:lnTo>
                    <a:pt x="f125" y="f38"/>
                  </a:lnTo>
                  <a:cubicBezTo>
                    <a:pt x="f86" y="f14"/>
                    <a:pt x="f111" y="f126"/>
                    <a:pt x="f127" y="f18"/>
                  </a:cubicBezTo>
                  <a:lnTo>
                    <a:pt x="f111" y="f20"/>
                  </a:lnTo>
                  <a:cubicBezTo>
                    <a:pt x="f108" y="f128"/>
                    <a:pt x="f129" y="f32"/>
                    <a:pt x="f106" y="f29"/>
                  </a:cubicBezTo>
                  <a:lnTo>
                    <a:pt x="f104" y="f30"/>
                  </a:lnTo>
                  <a:cubicBezTo>
                    <a:pt x="f130" y="f131"/>
                    <a:pt x="f132" y="f133"/>
                    <a:pt x="f134" y="f133"/>
                  </a:cubicBezTo>
                  <a:cubicBezTo>
                    <a:pt x="f135" y="f133"/>
                    <a:pt x="f136" y="f137"/>
                    <a:pt x="f95" y="f17"/>
                  </a:cubicBezTo>
                  <a:lnTo>
                    <a:pt x="f93" y="f19"/>
                  </a:lnTo>
                  <a:cubicBezTo>
                    <a:pt x="f138" y="f35"/>
                    <a:pt x="f91" y="f15"/>
                    <a:pt x="f45" y="f13"/>
                  </a:cubicBezTo>
                  <a:lnTo>
                    <a:pt x="f90" y="f11"/>
                  </a:lnTo>
                  <a:cubicBezTo>
                    <a:pt x="f43" y="f9"/>
                    <a:pt x="f42" y="f6"/>
                    <a:pt x="f41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8" name="Google Shape;6915;p88">
              <a:extLst>
                <a:ext uri="{FF2B5EF4-FFF2-40B4-BE49-F238E27FC236}">
                  <a16:creationId xmlns:a16="http://schemas.microsoft.com/office/drawing/2014/main" id="{1240680D-6068-DF61-A08C-8120AC931F9F}"/>
                </a:ext>
              </a:extLst>
            </p:cNvPr>
            <p:cNvSpPr/>
            <p:nvPr/>
          </p:nvSpPr>
          <p:spPr>
            <a:xfrm>
              <a:off x="5475372" y="1841025"/>
              <a:ext cx="328507" cy="31319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602"/>
                <a:gd name="f4" fmla="val 8201"/>
                <a:gd name="f5" fmla="val 5939"/>
                <a:gd name="f6" fmla="val 4729"/>
                <a:gd name="f7" fmla="val 3750"/>
                <a:gd name="f8" fmla="val 854"/>
                <a:gd name="f9" fmla="val 3561"/>
                <a:gd name="f10" fmla="val 1963"/>
                <a:gd name="f11" fmla="val 3466"/>
                <a:gd name="f12" fmla="val 2404"/>
                <a:gd name="f13" fmla="val 3498"/>
                <a:gd name="f14" fmla="val 2813"/>
                <a:gd name="f15" fmla="val 3624"/>
                <a:gd name="f16" fmla="val 3223"/>
                <a:gd name="f17" fmla="val 410"/>
                <a:gd name="f18" fmla="val 6468"/>
                <a:gd name="f19" fmla="val 1"/>
                <a:gd name="f20" fmla="val 6846"/>
                <a:gd name="f21" fmla="val 7507"/>
                <a:gd name="f22" fmla="val 7917"/>
                <a:gd name="f23" fmla="val 600"/>
                <a:gd name="f24" fmla="val 8106"/>
                <a:gd name="f25" fmla="val 852"/>
                <a:gd name="f26" fmla="val 8200"/>
                <a:gd name="f27" fmla="val 1111"/>
                <a:gd name="f28" fmla="val 1371"/>
                <a:gd name="f29" fmla="val 1639"/>
                <a:gd name="f30" fmla="val 1860"/>
                <a:gd name="f31" fmla="val 5136"/>
                <a:gd name="f32" fmla="val 4640"/>
                <a:gd name="f33" fmla="val 5388"/>
                <a:gd name="f34" fmla="val 4735"/>
                <a:gd name="f35" fmla="val 5664"/>
                <a:gd name="f36" fmla="val 4782"/>
                <a:gd name="f37" fmla="val 5947"/>
                <a:gd name="f38" fmla="val 6231"/>
                <a:gd name="f39" fmla="val 6522"/>
                <a:gd name="f40" fmla="val 6806"/>
                <a:gd name="f41" fmla="val 7846"/>
                <a:gd name="f42" fmla="val 4294"/>
                <a:gd name="f43" fmla="val 3065"/>
                <a:gd name="f44" fmla="val 8224"/>
                <a:gd name="f45" fmla="val 1773"/>
                <a:gd name="f46" fmla="val 8192"/>
                <a:gd name="f47" fmla="val 1647"/>
                <a:gd name="f48" fmla="val 8129"/>
                <a:gd name="f49" fmla="val 1553"/>
                <a:gd name="f50" fmla="val 8003"/>
                <a:gd name="f51" fmla="val 1521"/>
                <a:gd name="f52" fmla="val 7972"/>
                <a:gd name="f53" fmla="val 1514"/>
                <a:gd name="f54" fmla="val 7942"/>
                <a:gd name="f55" fmla="val 1510"/>
                <a:gd name="f56" fmla="val 7914"/>
                <a:gd name="f57" fmla="val 7830"/>
                <a:gd name="f58" fmla="val 7759"/>
                <a:gd name="f59" fmla="val 1545"/>
                <a:gd name="f60" fmla="val 7688"/>
                <a:gd name="f61" fmla="val 1616"/>
                <a:gd name="f62" fmla="val 6901"/>
                <a:gd name="f63" fmla="val 6759"/>
                <a:gd name="f64" fmla="val 2530"/>
                <a:gd name="f65" fmla="val 6578"/>
                <a:gd name="f66" fmla="val 2593"/>
                <a:gd name="f67" fmla="val 6400"/>
                <a:gd name="f68" fmla="val 6223"/>
                <a:gd name="f69" fmla="val 6050"/>
                <a:gd name="f70" fmla="val 5924"/>
                <a:gd name="f71" fmla="val 5640"/>
                <a:gd name="f72" fmla="val 2120"/>
                <a:gd name="f73" fmla="val 1679"/>
                <a:gd name="f74" fmla="val 1395"/>
                <a:gd name="f75" fmla="val 6711"/>
                <a:gd name="f76" fmla="val 608"/>
                <a:gd name="f77" fmla="val 6774"/>
                <a:gd name="f78" fmla="val 545"/>
                <a:gd name="f79" fmla="val 419"/>
                <a:gd name="f80" fmla="val 293"/>
                <a:gd name="f81" fmla="val 6743"/>
                <a:gd name="f82" fmla="val 198"/>
                <a:gd name="f83" fmla="val 6648"/>
                <a:gd name="f84" fmla="val 104"/>
                <a:gd name="f85" fmla="val 6554"/>
                <a:gd name="f86" fmla="val 72"/>
                <a:gd name="f87" fmla="val 6344"/>
                <a:gd name="f88" fmla="val 23"/>
                <a:gd name="f89" fmla="val 6139"/>
                <a:gd name="f90" fmla="*/ f0 1 8602"/>
                <a:gd name="f91" fmla="*/ f1 1 8201"/>
                <a:gd name="f92" fmla="val f2"/>
                <a:gd name="f93" fmla="val f3"/>
                <a:gd name="f94" fmla="val f4"/>
                <a:gd name="f95" fmla="+- f94 0 f92"/>
                <a:gd name="f96" fmla="+- f93 0 f92"/>
                <a:gd name="f97" fmla="*/ f96 1 8602"/>
                <a:gd name="f98" fmla="*/ f95 1 8201"/>
                <a:gd name="f99" fmla="*/ f92 1 f97"/>
                <a:gd name="f100" fmla="*/ f93 1 f97"/>
                <a:gd name="f101" fmla="*/ f92 1 f98"/>
                <a:gd name="f102" fmla="*/ f94 1 f98"/>
                <a:gd name="f103" fmla="*/ f99 f90 1"/>
                <a:gd name="f104" fmla="*/ f100 f90 1"/>
                <a:gd name="f105" fmla="*/ f102 f91 1"/>
                <a:gd name="f106" fmla="*/ f101 f9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3" t="f106" r="f104" b="f105"/>
              <a:pathLst>
                <a:path w="8602" h="8201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6"/>
                  </a:cubicBezTo>
                  <a:lnTo>
                    <a:pt x="f17" y="f18"/>
                  </a:lnTo>
                  <a:cubicBezTo>
                    <a:pt x="f19" y="f20"/>
                    <a:pt x="f19" y="f21"/>
                    <a:pt x="f17" y="f22"/>
                  </a:cubicBezTo>
                  <a:cubicBezTo>
                    <a:pt x="f23" y="f24"/>
                    <a:pt x="f25" y="f26"/>
                    <a:pt x="f27" y="f26"/>
                  </a:cubicBezTo>
                  <a:cubicBezTo>
                    <a:pt x="f28" y="f26"/>
                    <a:pt x="f29" y="f24"/>
                    <a:pt x="f30" y="f22"/>
                  </a:cubicBezTo>
                  <a:lnTo>
                    <a:pt x="f31" y="f32"/>
                  </a:lnTo>
                  <a:cubicBezTo>
                    <a:pt x="f33" y="f34"/>
                    <a:pt x="f35" y="f36"/>
                    <a:pt x="f37" y="f36"/>
                  </a:cubicBezTo>
                  <a:cubicBezTo>
                    <a:pt x="f38" y="f36"/>
                    <a:pt x="f39" y="f34"/>
                    <a:pt x="f40" y="f32"/>
                  </a:cubicBezTo>
                  <a:cubicBezTo>
                    <a:pt x="f41" y="f42"/>
                    <a:pt x="f3" y="f43"/>
                    <a:pt x="f44" y="f45"/>
                  </a:cubicBezTo>
                  <a:cubicBezTo>
                    <a:pt x="f46" y="f47"/>
                    <a:pt x="f48" y="f49"/>
                    <a:pt x="f50" y="f51"/>
                  </a:cubicBezTo>
                  <a:cubicBezTo>
                    <a:pt x="f52" y="f53"/>
                    <a:pt x="f54" y="f55"/>
                    <a:pt x="f56" y="f55"/>
                  </a:cubicBezTo>
                  <a:cubicBezTo>
                    <a:pt x="f57" y="f55"/>
                    <a:pt x="f58" y="f59"/>
                    <a:pt x="f60" y="f61"/>
                  </a:cubicBezTo>
                  <a:lnTo>
                    <a:pt x="f62" y="f12"/>
                  </a:lnTo>
                  <a:cubicBezTo>
                    <a:pt x="f63" y="f64"/>
                    <a:pt x="f65" y="f66"/>
                    <a:pt x="f67" y="f66"/>
                  </a:cubicBezTo>
                  <a:cubicBezTo>
                    <a:pt x="f68" y="f66"/>
                    <a:pt x="f69" y="f64"/>
                    <a:pt x="f70" y="f12"/>
                  </a:cubicBezTo>
                  <a:cubicBezTo>
                    <a:pt x="f71" y="f72"/>
                    <a:pt x="f71" y="f73"/>
                    <a:pt x="f70" y="f74"/>
                  </a:cubicBezTo>
                  <a:lnTo>
                    <a:pt x="f75" y="f76"/>
                  </a:lnTo>
                  <a:cubicBezTo>
                    <a:pt x="f77" y="f78"/>
                    <a:pt x="f40" y="f79"/>
                    <a:pt x="f77" y="f80"/>
                  </a:cubicBezTo>
                  <a:cubicBezTo>
                    <a:pt x="f81" y="f82"/>
                    <a:pt x="f83" y="f84"/>
                    <a:pt x="f85" y="f86"/>
                  </a:cubicBezTo>
                  <a:cubicBezTo>
                    <a:pt x="f87" y="f88"/>
                    <a:pt x="f89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09" name="Google Shape;6947;p88">
            <a:extLst>
              <a:ext uri="{FF2B5EF4-FFF2-40B4-BE49-F238E27FC236}">
                <a16:creationId xmlns:a16="http://schemas.microsoft.com/office/drawing/2014/main" id="{FF7DDA40-65ED-3876-562D-91A1B805F667}"/>
              </a:ext>
            </a:extLst>
          </p:cNvPr>
          <p:cNvGrpSpPr/>
          <p:nvPr/>
        </p:nvGrpSpPr>
        <p:grpSpPr>
          <a:xfrm>
            <a:off x="1830678" y="1725785"/>
            <a:ext cx="446391" cy="447617"/>
            <a:chOff x="3147849" y="1725783"/>
            <a:chExt cx="446391" cy="447617"/>
          </a:xfrm>
          <a:solidFill>
            <a:schemeClr val="bg2"/>
          </a:solidFill>
        </p:grpSpPr>
        <p:sp>
          <p:nvSpPr>
            <p:cNvPr id="110" name="Google Shape;6948;p88">
              <a:extLst>
                <a:ext uri="{FF2B5EF4-FFF2-40B4-BE49-F238E27FC236}">
                  <a16:creationId xmlns:a16="http://schemas.microsoft.com/office/drawing/2014/main" id="{34592157-4E7D-84DC-C784-5E0B0F39001B}"/>
                </a:ext>
              </a:extLst>
            </p:cNvPr>
            <p:cNvSpPr/>
            <p:nvPr/>
          </p:nvSpPr>
          <p:spPr>
            <a:xfrm>
              <a:off x="3147849" y="1725783"/>
              <a:ext cx="105896" cy="44640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3"/>
                <a:gd name="f4" fmla="val 11689"/>
                <a:gd name="f5" fmla="val 1418"/>
                <a:gd name="f6" fmla="val 1072"/>
                <a:gd name="f7" fmla="val 757"/>
                <a:gd name="f8" fmla="val 315"/>
                <a:gd name="f9" fmla="val 662"/>
                <a:gd name="f10" fmla="val 9578"/>
                <a:gd name="f11" fmla="val 9830"/>
                <a:gd name="f12" fmla="val 914"/>
                <a:gd name="f13" fmla="val 10050"/>
                <a:gd name="f14" fmla="val 1103"/>
                <a:gd name="f15" fmla="val 10176"/>
                <a:gd name="f16" fmla="val 10996"/>
                <a:gd name="f17" fmla="val 347"/>
                <a:gd name="f18" fmla="val 158"/>
                <a:gd name="f19" fmla="val 1"/>
                <a:gd name="f20" fmla="val 11153"/>
                <a:gd name="f21" fmla="val 11342"/>
                <a:gd name="f22" fmla="val 11531"/>
                <a:gd name="f23" fmla="val 2395"/>
                <a:gd name="f24" fmla="val 2616"/>
                <a:gd name="f25" fmla="val 1733"/>
                <a:gd name="f26" fmla="val 1922"/>
                <a:gd name="f27" fmla="val 2080"/>
                <a:gd name="f28" fmla="val 9861"/>
                <a:gd name="f29" fmla="val 284"/>
                <a:gd name="f30" fmla="val 1765"/>
                <a:gd name="f31" fmla="*/ f0 1 2773"/>
                <a:gd name="f32" fmla="*/ f1 1 11689"/>
                <a:gd name="f33" fmla="val f2"/>
                <a:gd name="f34" fmla="val f3"/>
                <a:gd name="f35" fmla="val f4"/>
                <a:gd name="f36" fmla="+- f35 0 f33"/>
                <a:gd name="f37" fmla="+- f34 0 f33"/>
                <a:gd name="f38" fmla="*/ f37 1 2773"/>
                <a:gd name="f39" fmla="*/ f36 1 11689"/>
                <a:gd name="f40" fmla="*/ f33 1 f38"/>
                <a:gd name="f41" fmla="*/ f34 1 f38"/>
                <a:gd name="f42" fmla="*/ f33 1 f39"/>
                <a:gd name="f43" fmla="*/ f35 1 f39"/>
                <a:gd name="f44" fmla="*/ f40 f31 1"/>
                <a:gd name="f45" fmla="*/ f41 f31 1"/>
                <a:gd name="f46" fmla="*/ f43 f32 1"/>
                <a:gd name="f47" fmla="*/ f4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4" t="f47" r="f45" b="f46"/>
              <a:pathLst>
                <a:path w="2773" h="11689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cubicBezTo>
                    <a:pt x="f7" y="f11"/>
                    <a:pt x="f12" y="f13"/>
                    <a:pt x="f14" y="f15"/>
                  </a:cubicBezTo>
                  <a:lnTo>
                    <a:pt x="f14" y="f16"/>
                  </a:lnTo>
                  <a:lnTo>
                    <a:pt x="f17" y="f16"/>
                  </a:lnTo>
                  <a:cubicBezTo>
                    <a:pt x="f18" y="f16"/>
                    <a:pt x="f19" y="f20"/>
                    <a:pt x="f19" y="f21"/>
                  </a:cubicBezTo>
                  <a:cubicBezTo>
                    <a:pt x="f19" y="f22"/>
                    <a:pt x="f18" y="f4"/>
                    <a:pt x="f17" y="f4"/>
                  </a:cubicBezTo>
                  <a:lnTo>
                    <a:pt x="f23" y="f4"/>
                  </a:lnTo>
                  <a:cubicBezTo>
                    <a:pt x="f24" y="f4"/>
                    <a:pt x="f3" y="f22"/>
                    <a:pt x="f3" y="f21"/>
                  </a:cubicBezTo>
                  <a:cubicBezTo>
                    <a:pt x="f3" y="f20"/>
                    <a:pt x="f24" y="f16"/>
                    <a:pt x="f23" y="f16"/>
                  </a:cubicBezTo>
                  <a:lnTo>
                    <a:pt x="f25" y="f16"/>
                  </a:lnTo>
                  <a:lnTo>
                    <a:pt x="f25" y="f15"/>
                  </a:lnTo>
                  <a:cubicBezTo>
                    <a:pt x="f26" y="f13"/>
                    <a:pt x="f27" y="f28"/>
                    <a:pt x="f27" y="f10"/>
                  </a:cubicBezTo>
                  <a:lnTo>
                    <a:pt x="f27" y="f9"/>
                  </a:lnTo>
                  <a:cubicBezTo>
                    <a:pt x="f27" y="f29"/>
                    <a:pt x="f3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1" name="Google Shape;6949;p88">
              <a:extLst>
                <a:ext uri="{FF2B5EF4-FFF2-40B4-BE49-F238E27FC236}">
                  <a16:creationId xmlns:a16="http://schemas.microsoft.com/office/drawing/2014/main" id="{B590D756-14A6-57D0-9771-6C3D52A33072}"/>
                </a:ext>
              </a:extLst>
            </p:cNvPr>
            <p:cNvSpPr/>
            <p:nvPr/>
          </p:nvSpPr>
          <p:spPr>
            <a:xfrm>
              <a:off x="3464286" y="1897828"/>
              <a:ext cx="129954" cy="385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03"/>
                <a:gd name="f4" fmla="val 1009"/>
                <a:gd name="f5" fmla="val 505"/>
                <a:gd name="f6" fmla="val 1"/>
                <a:gd name="f7" fmla="val 221"/>
                <a:gd name="f8" fmla="val 788"/>
                <a:gd name="f9" fmla="val 2899"/>
                <a:gd name="f10" fmla="val 3182"/>
                <a:gd name="f11" fmla="val 190"/>
                <a:gd name="f12" fmla="*/ f0 1 3403"/>
                <a:gd name="f13" fmla="*/ f1 1 1009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3403"/>
                <a:gd name="f20" fmla="*/ f17 1 1009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3403" h="1009">
                  <a:moveTo>
                    <a:pt x="f5" y="f6"/>
                  </a:moveTo>
                  <a:cubicBezTo>
                    <a:pt x="f7" y="f6"/>
                    <a:pt x="f2" y="f7"/>
                    <a:pt x="f2" y="f5"/>
                  </a:cubicBezTo>
                  <a:cubicBezTo>
                    <a:pt x="f2" y="f8"/>
                    <a:pt x="f7" y="f4"/>
                    <a:pt x="f5" y="f4"/>
                  </a:cubicBezTo>
                  <a:lnTo>
                    <a:pt x="f9" y="f4"/>
                  </a:lnTo>
                  <a:cubicBezTo>
                    <a:pt x="f10" y="f4"/>
                    <a:pt x="f3" y="f8"/>
                    <a:pt x="f3" y="f5"/>
                  </a:cubicBezTo>
                  <a:cubicBezTo>
                    <a:pt x="f3" y="f11"/>
                    <a:pt x="f10" y="f6"/>
                    <a:pt x="f9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2" name="Google Shape;6950;p88">
              <a:extLst>
                <a:ext uri="{FF2B5EF4-FFF2-40B4-BE49-F238E27FC236}">
                  <a16:creationId xmlns:a16="http://schemas.microsoft.com/office/drawing/2014/main" id="{E4CD7997-759D-3094-573D-A399D0E80C0B}"/>
                </a:ext>
              </a:extLst>
            </p:cNvPr>
            <p:cNvSpPr/>
            <p:nvPr/>
          </p:nvSpPr>
          <p:spPr>
            <a:xfrm>
              <a:off x="3464286" y="1962787"/>
              <a:ext cx="129954" cy="385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03"/>
                <a:gd name="f4" fmla="val 1009"/>
                <a:gd name="f5" fmla="val 505"/>
                <a:gd name="f6" fmla="val 1"/>
                <a:gd name="f7" fmla="val 221"/>
                <a:gd name="f8" fmla="val 788"/>
                <a:gd name="f9" fmla="val 2899"/>
                <a:gd name="f10" fmla="val 3182"/>
                <a:gd name="f11" fmla="*/ f0 1 3403"/>
                <a:gd name="f12" fmla="*/ f1 1 1009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3403"/>
                <a:gd name="f19" fmla="*/ f16 1 1009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3403" h="1009">
                  <a:moveTo>
                    <a:pt x="f5" y="f6"/>
                  </a:moveTo>
                  <a:cubicBezTo>
                    <a:pt x="f7" y="f6"/>
                    <a:pt x="f2" y="f7"/>
                    <a:pt x="f2" y="f5"/>
                  </a:cubicBezTo>
                  <a:cubicBezTo>
                    <a:pt x="f2" y="f8"/>
                    <a:pt x="f7" y="f4"/>
                    <a:pt x="f5" y="f4"/>
                  </a:cubicBezTo>
                  <a:lnTo>
                    <a:pt x="f9" y="f4"/>
                  </a:lnTo>
                  <a:cubicBezTo>
                    <a:pt x="f10" y="f4"/>
                    <a:pt x="f3" y="f8"/>
                    <a:pt x="f3" y="f5"/>
                  </a:cubicBezTo>
                  <a:cubicBezTo>
                    <a:pt x="f3" y="f7"/>
                    <a:pt x="f10" y="f6"/>
                    <a:pt x="f9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3" name="Google Shape;6951;p88">
              <a:extLst>
                <a:ext uri="{FF2B5EF4-FFF2-40B4-BE49-F238E27FC236}">
                  <a16:creationId xmlns:a16="http://schemas.microsoft.com/office/drawing/2014/main" id="{7AC14CE2-6C7C-31B8-771C-9A5ADF6DD59B}"/>
                </a:ext>
              </a:extLst>
            </p:cNvPr>
            <p:cNvSpPr/>
            <p:nvPr/>
          </p:nvSpPr>
          <p:spPr>
            <a:xfrm>
              <a:off x="3464286" y="2026566"/>
              <a:ext cx="103491" cy="3975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10"/>
                <a:gd name="f4" fmla="val 1041"/>
                <a:gd name="f5" fmla="val 505"/>
                <a:gd name="f6" fmla="val 1"/>
                <a:gd name="f7" fmla="val 221"/>
                <a:gd name="f8" fmla="val 253"/>
                <a:gd name="f9" fmla="val 536"/>
                <a:gd name="f10" fmla="val 788"/>
                <a:gd name="f11" fmla="val 1040"/>
                <a:gd name="f12" fmla="val 2206"/>
                <a:gd name="f13" fmla="val 2458"/>
                <a:gd name="f14" fmla="val 2521"/>
                <a:gd name="f15" fmla="*/ f0 1 2710"/>
                <a:gd name="f16" fmla="*/ f1 1 1041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2710"/>
                <a:gd name="f23" fmla="*/ f20 1 1041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2710" h="1041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2" y="f10"/>
                    <a:pt x="f7" y="f11"/>
                    <a:pt x="f5" y="f11"/>
                  </a:cubicBezTo>
                  <a:lnTo>
                    <a:pt x="f12" y="f11"/>
                  </a:lnTo>
                  <a:cubicBezTo>
                    <a:pt x="f13" y="f11"/>
                    <a:pt x="f3" y="f10"/>
                    <a:pt x="f3" y="f9"/>
                  </a:cubicBezTo>
                  <a:cubicBezTo>
                    <a:pt x="f3" y="f8"/>
                    <a:pt x="f14" y="f6"/>
                    <a:pt x="f12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4" name="Google Shape;6952;p88">
              <a:extLst>
                <a:ext uri="{FF2B5EF4-FFF2-40B4-BE49-F238E27FC236}">
                  <a16:creationId xmlns:a16="http://schemas.microsoft.com/office/drawing/2014/main" id="{4309DC8E-500F-D381-BC8D-E9680887ACE6}"/>
                </a:ext>
              </a:extLst>
            </p:cNvPr>
            <p:cNvSpPr/>
            <p:nvPr/>
          </p:nvSpPr>
          <p:spPr>
            <a:xfrm>
              <a:off x="3412540" y="1725783"/>
              <a:ext cx="78254" cy="7943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9"/>
                <a:gd name="f4" fmla="val 2080"/>
                <a:gd name="f5" fmla="val 1702"/>
                <a:gd name="f6" fmla="val 757"/>
                <a:gd name="f7" fmla="val 1"/>
                <a:gd name="f8" fmla="val 788"/>
                <a:gd name="f9" fmla="val 1733"/>
                <a:gd name="f10" fmla="*/ f0 1 2049"/>
                <a:gd name="f11" fmla="*/ f1 1 2080"/>
                <a:gd name="f12" fmla="val f2"/>
                <a:gd name="f13" fmla="val f3"/>
                <a:gd name="f14" fmla="val f4"/>
                <a:gd name="f15" fmla="+- f14 0 f12"/>
                <a:gd name="f16" fmla="+- f13 0 f12"/>
                <a:gd name="f17" fmla="*/ f16 1 2049"/>
                <a:gd name="f18" fmla="*/ f15 1 2080"/>
                <a:gd name="f19" fmla="*/ f12 1 f17"/>
                <a:gd name="f20" fmla="*/ f13 1 f17"/>
                <a:gd name="f21" fmla="*/ f12 1 f18"/>
                <a:gd name="f22" fmla="*/ f14 1 f18"/>
                <a:gd name="f23" fmla="*/ f19 f10 1"/>
                <a:gd name="f24" fmla="*/ f20 f10 1"/>
                <a:gd name="f25" fmla="*/ f22 f11 1"/>
                <a:gd name="f26" fmla="*/ f21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3" t="f26" r="f24" b="f25"/>
              <a:pathLst>
                <a:path w="2049" h="2080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4"/>
                  </a:lnTo>
                  <a:lnTo>
                    <a:pt x="f3" y="f4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5" name="Google Shape;6953;p88">
              <a:extLst>
                <a:ext uri="{FF2B5EF4-FFF2-40B4-BE49-F238E27FC236}">
                  <a16:creationId xmlns:a16="http://schemas.microsoft.com/office/drawing/2014/main" id="{CA357093-6453-2402-CCBC-02EACFB89C7C}"/>
                </a:ext>
              </a:extLst>
            </p:cNvPr>
            <p:cNvSpPr/>
            <p:nvPr/>
          </p:nvSpPr>
          <p:spPr>
            <a:xfrm>
              <a:off x="3514816" y="1725783"/>
              <a:ext cx="52971" cy="8424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7"/>
                <a:gd name="f4" fmla="val 2206"/>
                <a:gd name="f5" fmla="val 1"/>
                <a:gd name="f6" fmla="val 2111"/>
                <a:gd name="f7" fmla="val 883"/>
                <a:gd name="f8" fmla="val 1072"/>
                <a:gd name="f9" fmla="val 1261"/>
                <a:gd name="f10" fmla="val 2143"/>
                <a:gd name="f11" fmla="val 1040"/>
                <a:gd name="f12" fmla="val 473"/>
                <a:gd name="f13" fmla="val 914"/>
                <a:gd name="f14" fmla="val 347"/>
                <a:gd name="f15" fmla="*/ f0 1 1387"/>
                <a:gd name="f16" fmla="*/ f1 1 2206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1387"/>
                <a:gd name="f23" fmla="*/ f20 1 2206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1387" h="2206">
                  <a:moveTo>
                    <a:pt x="f5" y="f2"/>
                  </a:moveTo>
                  <a:lnTo>
                    <a:pt x="f5" y="f6"/>
                  </a:lnTo>
                  <a:lnTo>
                    <a:pt x="f7" y="f6"/>
                  </a:lnTo>
                  <a:cubicBezTo>
                    <a:pt x="f8" y="f6"/>
                    <a:pt x="f9" y="f10"/>
                    <a:pt x="f3" y="f4"/>
                  </a:cubicBezTo>
                  <a:lnTo>
                    <a:pt x="f3" y="f11"/>
                  </a:lnTo>
                  <a:cubicBezTo>
                    <a:pt x="f3" y="f12"/>
                    <a:pt x="f13" y="f2"/>
                    <a:pt x="f1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6" name="Google Shape;6954;p88">
              <a:extLst>
                <a:ext uri="{FF2B5EF4-FFF2-40B4-BE49-F238E27FC236}">
                  <a16:creationId xmlns:a16="http://schemas.microsoft.com/office/drawing/2014/main" id="{F620744D-42D6-65CA-390A-C106FEDA513F}"/>
                </a:ext>
              </a:extLst>
            </p:cNvPr>
            <p:cNvSpPr/>
            <p:nvPr/>
          </p:nvSpPr>
          <p:spPr>
            <a:xfrm>
              <a:off x="3251350" y="1831643"/>
              <a:ext cx="316437" cy="2346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286"/>
                <a:gd name="f4" fmla="val 6145"/>
                <a:gd name="f5" fmla="val 1"/>
                <a:gd name="f6" fmla="val 6144"/>
                <a:gd name="f7" fmla="val 378"/>
                <a:gd name="f8" fmla="val 756"/>
                <a:gd name="f9" fmla="val 1071"/>
                <a:gd name="f10" fmla="val 5892"/>
                <a:gd name="f11" fmla="val 1260"/>
                <a:gd name="f12" fmla="val 5577"/>
                <a:gd name="f13" fmla="val 2016"/>
                <a:gd name="f14" fmla="val 5955"/>
                <a:gd name="f15" fmla="val 2268"/>
                <a:gd name="f16" fmla="val 6050"/>
                <a:gd name="f17" fmla="val 2552"/>
                <a:gd name="f18" fmla="val 2773"/>
                <a:gd name="f19" fmla="val 3497"/>
                <a:gd name="f20" fmla="val 3057"/>
                <a:gd name="f21" fmla="val 3214"/>
                <a:gd name="f22" fmla="val 3309"/>
                <a:gd name="f23" fmla="val 2867"/>
                <a:gd name="f24" fmla="val 3435"/>
                <a:gd name="f25" fmla="val 2457"/>
                <a:gd name="f26" fmla="val 2111"/>
                <a:gd name="f27" fmla="val 3277"/>
                <a:gd name="f28" fmla="val 2868"/>
                <a:gd name="f29" fmla="val 2710"/>
                <a:gd name="f30" fmla="val 3025"/>
                <a:gd name="f31" fmla="val 2238"/>
                <a:gd name="f32" fmla="val 1702"/>
                <a:gd name="f33" fmla="val 1009"/>
                <a:gd name="f34" fmla="val 7782"/>
                <a:gd name="f35" fmla="val 8065"/>
                <a:gd name="f36" fmla="val 788"/>
                <a:gd name="f37" fmla="val 505"/>
                <a:gd name="f38" fmla="val 221"/>
                <a:gd name="f39" fmla="val 3560"/>
                <a:gd name="f40" fmla="val 3308"/>
                <a:gd name="f41" fmla="val 2899"/>
                <a:gd name="f42" fmla="val 158"/>
                <a:gd name="f43" fmla="val 2583"/>
                <a:gd name="f44" fmla="val 442"/>
                <a:gd name="f45" fmla="val 2426"/>
                <a:gd name="f46" fmla="val 599"/>
                <a:gd name="f47" fmla="val 2205"/>
                <a:gd name="f48" fmla="val 662"/>
                <a:gd name="f49" fmla="val 1985"/>
                <a:gd name="f50" fmla="val 1323"/>
                <a:gd name="f51" fmla="val 1166"/>
                <a:gd name="f52" fmla="val 284"/>
                <a:gd name="f53" fmla="*/ f0 1 8286"/>
                <a:gd name="f54" fmla="*/ f1 1 6145"/>
                <a:gd name="f55" fmla="val f2"/>
                <a:gd name="f56" fmla="val f3"/>
                <a:gd name="f57" fmla="val f4"/>
                <a:gd name="f58" fmla="+- f57 0 f55"/>
                <a:gd name="f59" fmla="+- f56 0 f55"/>
                <a:gd name="f60" fmla="*/ f59 1 8286"/>
                <a:gd name="f61" fmla="*/ f58 1 6145"/>
                <a:gd name="f62" fmla="*/ f55 1 f60"/>
                <a:gd name="f63" fmla="*/ f56 1 f60"/>
                <a:gd name="f64" fmla="*/ f55 1 f61"/>
                <a:gd name="f65" fmla="*/ f57 1 f61"/>
                <a:gd name="f66" fmla="*/ f62 f53 1"/>
                <a:gd name="f67" fmla="*/ f63 f53 1"/>
                <a:gd name="f68" fmla="*/ f65 f54 1"/>
                <a:gd name="f69" fmla="*/ f64 f5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6" t="f69" r="f67" b="f68"/>
              <a:pathLst>
                <a:path w="8286" h="6145">
                  <a:moveTo>
                    <a:pt x="f2" y="f5"/>
                  </a:moveTo>
                  <a:lnTo>
                    <a:pt x="f2" y="f6"/>
                  </a:lnTo>
                  <a:lnTo>
                    <a:pt x="f7" y="f6"/>
                  </a:lnTo>
                  <a:cubicBezTo>
                    <a:pt x="f8" y="f6"/>
                    <a:pt x="f9" y="f10"/>
                    <a:pt x="f11" y="f12"/>
                  </a:cubicBezTo>
                  <a:lnTo>
                    <a:pt x="f13" y="f14"/>
                  </a:lnTo>
                  <a:cubicBezTo>
                    <a:pt x="f15" y="f16"/>
                    <a:pt x="f17" y="f6"/>
                    <a:pt x="f18" y="f6"/>
                  </a:cubicBezTo>
                  <a:lnTo>
                    <a:pt x="f19" y="f6"/>
                  </a:lnTo>
                  <a:lnTo>
                    <a:pt x="f19" y="f20"/>
                  </a:lnTo>
                  <a:cubicBezTo>
                    <a:pt x="f21" y="f22"/>
                    <a:pt x="f23" y="f24"/>
                    <a:pt x="f25" y="f24"/>
                  </a:cubicBezTo>
                  <a:cubicBezTo>
                    <a:pt x="f15" y="f24"/>
                    <a:pt x="f26" y="f27"/>
                    <a:pt x="f26" y="f20"/>
                  </a:cubicBezTo>
                  <a:cubicBezTo>
                    <a:pt x="f26" y="f28"/>
                    <a:pt x="f15" y="f29"/>
                    <a:pt x="f25" y="f29"/>
                  </a:cubicBezTo>
                  <a:cubicBezTo>
                    <a:pt x="f30" y="f29"/>
                    <a:pt x="f19" y="f31"/>
                    <a:pt x="f19" y="f32"/>
                  </a:cubicBezTo>
                  <a:lnTo>
                    <a:pt x="f19" y="f33"/>
                  </a:lnTo>
                  <a:lnTo>
                    <a:pt x="f34" y="f33"/>
                  </a:lnTo>
                  <a:cubicBezTo>
                    <a:pt x="f35" y="f33"/>
                    <a:pt x="f3" y="f36"/>
                    <a:pt x="f3" y="f37"/>
                  </a:cubicBezTo>
                  <a:cubicBezTo>
                    <a:pt x="f3" y="f38"/>
                    <a:pt x="f35" y="f5"/>
                    <a:pt x="f34" y="f5"/>
                  </a:cubicBezTo>
                  <a:lnTo>
                    <a:pt x="f39" y="f5"/>
                  </a:lnTo>
                  <a:cubicBezTo>
                    <a:pt x="f40" y="f5"/>
                    <a:pt x="f41" y="f42"/>
                    <a:pt x="f43" y="f44"/>
                  </a:cubicBezTo>
                  <a:cubicBezTo>
                    <a:pt x="f45" y="f46"/>
                    <a:pt x="f47" y="f48"/>
                    <a:pt x="f49" y="f48"/>
                  </a:cubicBezTo>
                  <a:lnTo>
                    <a:pt x="f50" y="f48"/>
                  </a:lnTo>
                  <a:cubicBezTo>
                    <a:pt x="f51" y="f52"/>
                    <a:pt x="f36" y="f5"/>
                    <a:pt x="f7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7" name="Google Shape;6955;p88">
              <a:extLst>
                <a:ext uri="{FF2B5EF4-FFF2-40B4-BE49-F238E27FC236}">
                  <a16:creationId xmlns:a16="http://schemas.microsoft.com/office/drawing/2014/main" id="{EBE83A48-9915-FA20-E360-F9CA91C66E59}"/>
                </a:ext>
              </a:extLst>
            </p:cNvPr>
            <p:cNvSpPr/>
            <p:nvPr/>
          </p:nvSpPr>
          <p:spPr>
            <a:xfrm>
              <a:off x="3411361" y="1895423"/>
              <a:ext cx="78208" cy="27676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8"/>
                <a:gd name="f4" fmla="val 7247"/>
                <a:gd name="f5" fmla="val 1"/>
                <a:gd name="f6" fmla="val 64"/>
                <a:gd name="f7" fmla="val 5514"/>
                <a:gd name="f8" fmla="val 6459"/>
                <a:gd name="f9" fmla="val 756"/>
                <a:gd name="f10" fmla="val 1701"/>
                <a:gd name="f11" fmla="val 5167"/>
                <a:gd name="f12" fmla="val 1891"/>
                <a:gd name="f13" fmla="val 1229"/>
                <a:gd name="f14" fmla="val 725"/>
                <a:gd name="f15" fmla="val 4632"/>
                <a:gd name="f16" fmla="val 4002"/>
                <a:gd name="f17" fmla="val 3624"/>
                <a:gd name="f18" fmla="val 882"/>
                <a:gd name="f19" fmla="val 3372"/>
                <a:gd name="f20" fmla="val 1071"/>
                <a:gd name="f21" fmla="val 3120"/>
                <a:gd name="f22" fmla="val 819"/>
                <a:gd name="f23" fmla="val 2899"/>
                <a:gd name="f24" fmla="val 2615"/>
                <a:gd name="f25" fmla="val 2269"/>
                <a:gd name="f26" fmla="val 1922"/>
                <a:gd name="f27" fmla="val 1639"/>
                <a:gd name="f28" fmla="val 1387"/>
                <a:gd name="f29" fmla="val 1166"/>
                <a:gd name="f30" fmla="val 883"/>
                <a:gd name="f31" fmla="val 536"/>
                <a:gd name="f32" fmla="val 316"/>
                <a:gd name="f33" fmla="val 190"/>
                <a:gd name="f34" fmla="*/ f0 1 2048"/>
                <a:gd name="f35" fmla="*/ f1 1 7247"/>
                <a:gd name="f36" fmla="val f2"/>
                <a:gd name="f37" fmla="val f3"/>
                <a:gd name="f38" fmla="val f4"/>
                <a:gd name="f39" fmla="+- f38 0 f36"/>
                <a:gd name="f40" fmla="+- f37 0 f36"/>
                <a:gd name="f41" fmla="*/ f40 1 2048"/>
                <a:gd name="f42" fmla="*/ f39 1 7247"/>
                <a:gd name="f43" fmla="*/ f36 1 f41"/>
                <a:gd name="f44" fmla="*/ f37 1 f41"/>
                <a:gd name="f45" fmla="*/ f36 1 f42"/>
                <a:gd name="f46" fmla="*/ f38 1 f42"/>
                <a:gd name="f47" fmla="*/ f43 f34 1"/>
                <a:gd name="f48" fmla="*/ f44 f34 1"/>
                <a:gd name="f49" fmla="*/ f46 f35 1"/>
                <a:gd name="f50" fmla="*/ f45 f3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7" t="f50" r="f48" b="f49"/>
              <a:pathLst>
                <a:path w="2048" h="7247">
                  <a:moveTo>
                    <a:pt x="f2" y="f5"/>
                  </a:moveTo>
                  <a:lnTo>
                    <a:pt x="f2" y="f6"/>
                  </a:lnTo>
                  <a:lnTo>
                    <a:pt x="f2" y="f7"/>
                  </a:lnTo>
                  <a:cubicBezTo>
                    <a:pt x="f2" y="f8"/>
                    <a:pt x="f9" y="f4"/>
                    <a:pt x="f10" y="f4"/>
                  </a:cubicBezTo>
                  <a:lnTo>
                    <a:pt x="f3" y="f4"/>
                  </a:lnTo>
                  <a:lnTo>
                    <a:pt x="f3" y="f11"/>
                  </a:lnTo>
                  <a:lnTo>
                    <a:pt x="f12" y="f11"/>
                  </a:lnTo>
                  <a:cubicBezTo>
                    <a:pt x="f13" y="f11"/>
                    <a:pt x="f14" y="f15"/>
                    <a:pt x="f14" y="f16"/>
                  </a:cubicBezTo>
                  <a:cubicBezTo>
                    <a:pt x="f14" y="f17"/>
                    <a:pt x="f18" y="f19"/>
                    <a:pt x="f20" y="f21"/>
                  </a:cubicBezTo>
                  <a:cubicBezTo>
                    <a:pt x="f22" y="f23"/>
                    <a:pt x="f14" y="f24"/>
                    <a:pt x="f14" y="f25"/>
                  </a:cubicBezTo>
                  <a:cubicBezTo>
                    <a:pt x="f14" y="f26"/>
                    <a:pt x="f18" y="f27"/>
                    <a:pt x="f20" y="f28"/>
                  </a:cubicBezTo>
                  <a:cubicBezTo>
                    <a:pt x="f22" y="f29"/>
                    <a:pt x="f14" y="f30"/>
                    <a:pt x="f14" y="f31"/>
                  </a:cubicBezTo>
                  <a:cubicBezTo>
                    <a:pt x="f14" y="f32"/>
                    <a:pt x="f9" y="f33"/>
                    <a:pt x="f22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8" name="Google Shape;6956;p88">
              <a:extLst>
                <a:ext uri="{FF2B5EF4-FFF2-40B4-BE49-F238E27FC236}">
                  <a16:creationId xmlns:a16="http://schemas.microsoft.com/office/drawing/2014/main" id="{C7458D01-F7C0-2980-63AB-22A3DAC668B1}"/>
                </a:ext>
              </a:extLst>
            </p:cNvPr>
            <p:cNvSpPr/>
            <p:nvPr/>
          </p:nvSpPr>
          <p:spPr>
            <a:xfrm>
              <a:off x="3516041" y="2089120"/>
              <a:ext cx="52971" cy="842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7"/>
                <a:gd name="f4" fmla="val 2207"/>
                <a:gd name="f5" fmla="val 1386"/>
                <a:gd name="f6" fmla="val 1"/>
                <a:gd name="f7" fmla="val 1229"/>
                <a:gd name="f8" fmla="val 64"/>
                <a:gd name="f9" fmla="val 1071"/>
                <a:gd name="f10" fmla="val 95"/>
                <a:gd name="f11" fmla="val 882"/>
                <a:gd name="f12" fmla="val 2206"/>
                <a:gd name="f13" fmla="val 378"/>
                <a:gd name="f14" fmla="val 914"/>
                <a:gd name="f15" fmla="val 1734"/>
                <a:gd name="f16" fmla="val 1167"/>
                <a:gd name="f17" fmla="*/ f0 1 1387"/>
                <a:gd name="f18" fmla="*/ f1 1 2207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1387"/>
                <a:gd name="f25" fmla="*/ f22 1 2207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1387" h="2207">
                  <a:moveTo>
                    <a:pt x="f5" y="f6"/>
                  </a:moveTo>
                  <a:cubicBezTo>
                    <a:pt x="f7" y="f8"/>
                    <a:pt x="f9" y="f10"/>
                    <a:pt x="f11" y="f10"/>
                  </a:cubicBezTo>
                  <a:lnTo>
                    <a:pt x="f2" y="f10"/>
                  </a:lnTo>
                  <a:lnTo>
                    <a:pt x="f2" y="f12"/>
                  </a:lnTo>
                  <a:lnTo>
                    <a:pt x="f13" y="f12"/>
                  </a:lnTo>
                  <a:cubicBezTo>
                    <a:pt x="f14" y="f12"/>
                    <a:pt x="f5" y="f15"/>
                    <a:pt x="f5" y="f16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19" name="Google Shape;6971;p88">
            <a:extLst>
              <a:ext uri="{FF2B5EF4-FFF2-40B4-BE49-F238E27FC236}">
                <a16:creationId xmlns:a16="http://schemas.microsoft.com/office/drawing/2014/main" id="{573FEC7D-225C-4B67-26A8-5B45E1BE5F8F}"/>
              </a:ext>
            </a:extLst>
          </p:cNvPr>
          <p:cNvGrpSpPr/>
          <p:nvPr/>
        </p:nvGrpSpPr>
        <p:grpSpPr>
          <a:xfrm>
            <a:off x="4790582" y="1700219"/>
            <a:ext cx="445212" cy="445175"/>
            <a:chOff x="6107753" y="1700217"/>
            <a:chExt cx="445212" cy="445175"/>
          </a:xfrm>
          <a:solidFill>
            <a:schemeClr val="bg2"/>
          </a:solidFill>
        </p:grpSpPr>
        <p:sp>
          <p:nvSpPr>
            <p:cNvPr id="120" name="Google Shape;6972;p88">
              <a:extLst>
                <a:ext uri="{FF2B5EF4-FFF2-40B4-BE49-F238E27FC236}">
                  <a16:creationId xmlns:a16="http://schemas.microsoft.com/office/drawing/2014/main" id="{37955411-57CA-59F6-50D3-31EEC189A9A7}"/>
                </a:ext>
              </a:extLst>
            </p:cNvPr>
            <p:cNvSpPr/>
            <p:nvPr/>
          </p:nvSpPr>
          <p:spPr>
            <a:xfrm>
              <a:off x="6107753" y="1700217"/>
              <a:ext cx="445212" cy="4451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658"/>
                <a:gd name="f4" fmla="val 11657"/>
                <a:gd name="f5" fmla="val 5829"/>
                <a:gd name="f6" fmla="val 3372"/>
                <a:gd name="f7" fmla="val 1261"/>
                <a:gd name="f8" fmla="val 1796"/>
                <a:gd name="f9" fmla="val 788"/>
                <a:gd name="f10" fmla="val 4159"/>
                <a:gd name="f11" fmla="val 347"/>
                <a:gd name="f12" fmla="val 4285"/>
                <a:gd name="f13" fmla="val 1"/>
                <a:gd name="f14" fmla="val 4694"/>
                <a:gd name="f15" fmla="val 5167"/>
                <a:gd name="f16" fmla="val 7876"/>
                <a:gd name="f17" fmla="val 8412"/>
                <a:gd name="f18" fmla="val 473"/>
                <a:gd name="f19" fmla="val 8885"/>
                <a:gd name="f20" fmla="val 1009"/>
                <a:gd name="f21" fmla="val 1702"/>
                <a:gd name="f22" fmla="val 1891"/>
                <a:gd name="f23" fmla="val 2049"/>
                <a:gd name="f24" fmla="val 8727"/>
                <a:gd name="f25" fmla="val 8538"/>
                <a:gd name="f26" fmla="val 4442"/>
                <a:gd name="f27" fmla="val 4253"/>
                <a:gd name="f28" fmla="val 4096"/>
                <a:gd name="f29" fmla="val 1481"/>
                <a:gd name="f30" fmla="val 1954"/>
                <a:gd name="f31" fmla="val 2111"/>
                <a:gd name="f32" fmla="val 3781"/>
                <a:gd name="f33" fmla="val 630"/>
                <a:gd name="f34" fmla="val 7877"/>
                <a:gd name="f35" fmla="val 9673"/>
                <a:gd name="f36" fmla="val 10145"/>
                <a:gd name="f37" fmla="val 9956"/>
                <a:gd name="f38" fmla="val 9767"/>
                <a:gd name="f39" fmla="val 9610"/>
                <a:gd name="f40" fmla="val 10271"/>
                <a:gd name="f41" fmla="val 10114"/>
                <a:gd name="f42" fmla="val 9672"/>
                <a:gd name="f43" fmla="val 9421"/>
                <a:gd name="f44" fmla="val 8570"/>
                <a:gd name="f45" fmla="val 6774"/>
                <a:gd name="f46" fmla="val 6617"/>
                <a:gd name="f47" fmla="val 9893"/>
                <a:gd name="f48" fmla="val 6270"/>
                <a:gd name="f49" fmla="val 9609"/>
                <a:gd name="f50" fmla="val 5262"/>
                <a:gd name="f51" fmla="val 4789"/>
                <a:gd name="f52" fmla="val 10082"/>
                <a:gd name="f53" fmla="val 10617"/>
                <a:gd name="f54" fmla="val 11184"/>
                <a:gd name="f55" fmla="val 6648"/>
                <a:gd name="f56" fmla="val 11373"/>
                <a:gd name="f57" fmla="val 10995"/>
                <a:gd name="f58" fmla="val 9799"/>
                <a:gd name="f59" fmla="val 10775"/>
                <a:gd name="f60" fmla="val 10933"/>
                <a:gd name="f61" fmla="val 11342"/>
                <a:gd name="f62" fmla="val 8790"/>
                <a:gd name="f63" fmla="val 8380"/>
                <a:gd name="f64" fmla="val 7908"/>
                <a:gd name="f65" fmla="val 5198"/>
                <a:gd name="f66" fmla="val 11311"/>
                <a:gd name="f67" fmla="val 10870"/>
                <a:gd name="f68" fmla="val 10397"/>
                <a:gd name="f69" fmla="val 8255"/>
                <a:gd name="f70" fmla="*/ f0 1 11658"/>
                <a:gd name="f71" fmla="*/ f1 1 11657"/>
                <a:gd name="f72" fmla="val f2"/>
                <a:gd name="f73" fmla="val f3"/>
                <a:gd name="f74" fmla="val f4"/>
                <a:gd name="f75" fmla="+- f74 0 f72"/>
                <a:gd name="f76" fmla="+- f73 0 f72"/>
                <a:gd name="f77" fmla="*/ f76 1 11658"/>
                <a:gd name="f78" fmla="*/ f75 1 11657"/>
                <a:gd name="f79" fmla="*/ f72 1 f77"/>
                <a:gd name="f80" fmla="*/ f73 1 f77"/>
                <a:gd name="f81" fmla="*/ f72 1 f78"/>
                <a:gd name="f82" fmla="*/ f74 1 f78"/>
                <a:gd name="f83" fmla="*/ f79 f70 1"/>
                <a:gd name="f84" fmla="*/ f80 f70 1"/>
                <a:gd name="f85" fmla="*/ f82 f71 1"/>
                <a:gd name="f86" fmla="*/ f81 f7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3" t="f86" r="f84" b="f85"/>
              <a:pathLst>
                <a:path w="11658" h="11657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3" y="f15"/>
                  </a:cubicBezTo>
                  <a:lnTo>
                    <a:pt x="f13" y="f16"/>
                  </a:lnTo>
                  <a:cubicBezTo>
                    <a:pt x="f13" y="f17"/>
                    <a:pt x="f18" y="f19"/>
                    <a:pt x="f20" y="f19"/>
                  </a:cubicBezTo>
                  <a:lnTo>
                    <a:pt x="f21" y="f19"/>
                  </a:lnTo>
                  <a:cubicBezTo>
                    <a:pt x="f22" y="f19"/>
                    <a:pt x="f23" y="f24"/>
                    <a:pt x="f23" y="f25"/>
                  </a:cubicBezTo>
                  <a:lnTo>
                    <a:pt x="f23" y="f26"/>
                  </a:lnTo>
                  <a:cubicBezTo>
                    <a:pt x="f23" y="f27"/>
                    <a:pt x="f22" y="f28"/>
                    <a:pt x="f21" y="f28"/>
                  </a:cubicBezTo>
                  <a:lnTo>
                    <a:pt x="f29" y="f28"/>
                  </a:lnTo>
                  <a:cubicBezTo>
                    <a:pt x="f30" y="f31"/>
                    <a:pt x="f32" y="f33"/>
                    <a:pt x="f5" y="f33"/>
                  </a:cubicBezTo>
                  <a:cubicBezTo>
                    <a:pt x="f34" y="f33"/>
                    <a:pt x="f35" y="f31"/>
                    <a:pt x="f36" y="f28"/>
                  </a:cubicBezTo>
                  <a:lnTo>
                    <a:pt x="f37" y="f28"/>
                  </a:lnTo>
                  <a:cubicBezTo>
                    <a:pt x="f38" y="f28"/>
                    <a:pt x="f39" y="f27"/>
                    <a:pt x="f39" y="f26"/>
                  </a:cubicBezTo>
                  <a:lnTo>
                    <a:pt x="f39" y="f25"/>
                  </a:lnTo>
                  <a:cubicBezTo>
                    <a:pt x="f39" y="f24"/>
                    <a:pt x="f38" y="f19"/>
                    <a:pt x="f37" y="f19"/>
                  </a:cubicBezTo>
                  <a:lnTo>
                    <a:pt x="f40" y="f19"/>
                  </a:lnTo>
                  <a:cubicBezTo>
                    <a:pt x="f41" y="f42"/>
                    <a:pt x="f43" y="f40"/>
                    <a:pt x="f44" y="f40"/>
                  </a:cubicBezTo>
                  <a:lnTo>
                    <a:pt x="f45" y="f40"/>
                  </a:lnTo>
                  <a:cubicBezTo>
                    <a:pt x="f46" y="f47"/>
                    <a:pt x="f48" y="f49"/>
                    <a:pt x="f5" y="f49"/>
                  </a:cubicBezTo>
                  <a:cubicBezTo>
                    <a:pt x="f50" y="f49"/>
                    <a:pt x="f51" y="f52"/>
                    <a:pt x="f51" y="f53"/>
                  </a:cubicBezTo>
                  <a:cubicBezTo>
                    <a:pt x="f51" y="f54"/>
                    <a:pt x="f50" y="f4"/>
                    <a:pt x="f5" y="f4"/>
                  </a:cubicBezTo>
                  <a:cubicBezTo>
                    <a:pt x="f48" y="f4"/>
                    <a:pt x="f55" y="f56"/>
                    <a:pt x="f45" y="f57"/>
                  </a:cubicBezTo>
                  <a:lnTo>
                    <a:pt x="f44" y="f57"/>
                  </a:lnTo>
                  <a:cubicBezTo>
                    <a:pt x="f58" y="f57"/>
                    <a:pt x="f59" y="f52"/>
                    <a:pt x="f60" y="f19"/>
                  </a:cubicBezTo>
                  <a:cubicBezTo>
                    <a:pt x="f61" y="f62"/>
                    <a:pt x="f3" y="f63"/>
                    <a:pt x="f3" y="f64"/>
                  </a:cubicBezTo>
                  <a:lnTo>
                    <a:pt x="f3" y="f65"/>
                  </a:lnTo>
                  <a:cubicBezTo>
                    <a:pt x="f3" y="f14"/>
                    <a:pt x="f66" y="f27"/>
                    <a:pt x="f67" y="f10"/>
                  </a:cubicBezTo>
                  <a:cubicBezTo>
                    <a:pt x="f68" y="f8"/>
                    <a:pt x="f69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1" name="Google Shape;6973;p88">
              <a:extLst>
                <a:ext uri="{FF2B5EF4-FFF2-40B4-BE49-F238E27FC236}">
                  <a16:creationId xmlns:a16="http://schemas.microsoft.com/office/drawing/2014/main" id="{BE5AA39F-9606-D2B3-A527-9211E3D71C04}"/>
                </a:ext>
              </a:extLst>
            </p:cNvPr>
            <p:cNvSpPr/>
            <p:nvPr/>
          </p:nvSpPr>
          <p:spPr>
            <a:xfrm>
              <a:off x="6211244" y="1804897"/>
              <a:ext cx="239444" cy="23563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270"/>
                <a:gd name="f4" fmla="val 6170"/>
                <a:gd name="f5" fmla="val 3119"/>
                <a:gd name="f6" fmla="val 1386"/>
                <a:gd name="f7" fmla="val 3308"/>
                <a:gd name="f8" fmla="val 3466"/>
                <a:gd name="f9" fmla="val 1544"/>
                <a:gd name="f10" fmla="val 1733"/>
                <a:gd name="f11" fmla="val 1953"/>
                <a:gd name="f12" fmla="val 2079"/>
                <a:gd name="f13" fmla="val 2930"/>
                <a:gd name="f14" fmla="val 2773"/>
                <a:gd name="f15" fmla="val 2741"/>
                <a:gd name="f16" fmla="val 2867"/>
                <a:gd name="f17" fmla="val 3088"/>
                <a:gd name="f18" fmla="val 4474"/>
                <a:gd name="f19" fmla="val 4663"/>
                <a:gd name="f20" fmla="val 4820"/>
                <a:gd name="f21" fmla="val 3151"/>
                <a:gd name="f22" fmla="val 1449"/>
                <a:gd name="f23" fmla="val 63"/>
                <a:gd name="f24" fmla="val 3592"/>
                <a:gd name="f25" fmla="val 158"/>
                <a:gd name="f26" fmla="val 4096"/>
                <a:gd name="f27" fmla="val 441"/>
                <a:gd name="f28" fmla="val 4568"/>
                <a:gd name="f29" fmla="val 5734"/>
                <a:gd name="f30" fmla="val 5828"/>
                <a:gd name="f31" fmla="val 5955"/>
                <a:gd name="f32" fmla="val 126"/>
                <a:gd name="f33" fmla="val 6081"/>
                <a:gd name="f34" fmla="val 171"/>
                <a:gd name="f35" fmla="val 6125"/>
                <a:gd name="f36" fmla="val 263"/>
                <a:gd name="f37" fmla="val 357"/>
                <a:gd name="f38" fmla="val 396"/>
                <a:gd name="f39" fmla="val 436"/>
                <a:gd name="f40" fmla="val 6162"/>
                <a:gd name="f41" fmla="val 473"/>
                <a:gd name="f42" fmla="val 6144"/>
                <a:gd name="f43" fmla="val 1638"/>
                <a:gd name="f44" fmla="val 5765"/>
                <a:gd name="f45" fmla="val 6049"/>
                <a:gd name="f46" fmla="val 2615"/>
                <a:gd name="f47" fmla="val 4852"/>
                <a:gd name="f48" fmla="val 4789"/>
                <a:gd name="f49" fmla="*/ f0 1 6270"/>
                <a:gd name="f50" fmla="*/ f1 1 6170"/>
                <a:gd name="f51" fmla="val f2"/>
                <a:gd name="f52" fmla="val f3"/>
                <a:gd name="f53" fmla="val f4"/>
                <a:gd name="f54" fmla="+- f53 0 f51"/>
                <a:gd name="f55" fmla="+- f52 0 f51"/>
                <a:gd name="f56" fmla="*/ f55 1 6270"/>
                <a:gd name="f57" fmla="*/ f54 1 6170"/>
                <a:gd name="f58" fmla="*/ f51 1 f56"/>
                <a:gd name="f59" fmla="*/ f52 1 f56"/>
                <a:gd name="f60" fmla="*/ f51 1 f57"/>
                <a:gd name="f61" fmla="*/ f53 1 f57"/>
                <a:gd name="f62" fmla="*/ f58 f49 1"/>
                <a:gd name="f63" fmla="*/ f59 f49 1"/>
                <a:gd name="f64" fmla="*/ f61 f50 1"/>
                <a:gd name="f65" fmla="*/ f60 f5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2" t="f65" r="f63" b="f64"/>
              <a:pathLst>
                <a:path w="6270" h="6170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4" y="f9"/>
                    <a:pt x="f13" y="f6"/>
                    <a:pt x="f5" y="f6"/>
                  </a:cubicBezTo>
                  <a:close/>
                  <a:moveTo>
                    <a:pt x="f5" y="f15"/>
                  </a:moveTo>
                  <a:cubicBezTo>
                    <a:pt x="f7" y="f15"/>
                    <a:pt x="f8" y="f16"/>
                    <a:pt x="f8" y="f17"/>
                  </a:cubicBezTo>
                  <a:lnTo>
                    <a:pt x="f8" y="f18"/>
                  </a:lnTo>
                  <a:cubicBezTo>
                    <a:pt x="f8" y="f19"/>
                    <a:pt x="f7" y="f20"/>
                    <a:pt x="f5" y="f20"/>
                  </a:cubicBezTo>
                  <a:cubicBezTo>
                    <a:pt x="f13" y="f20"/>
                    <a:pt x="f14" y="f19"/>
                    <a:pt x="f14" y="f18"/>
                  </a:cubicBezTo>
                  <a:lnTo>
                    <a:pt x="f14" y="f17"/>
                  </a:lnTo>
                  <a:cubicBezTo>
                    <a:pt x="f14" y="f16"/>
                    <a:pt x="f13" y="f15"/>
                    <a:pt x="f5" y="f15"/>
                  </a:cubicBezTo>
                  <a:close/>
                  <a:moveTo>
                    <a:pt x="f21" y="f2"/>
                  </a:moveTo>
                  <a:cubicBezTo>
                    <a:pt x="f22" y="f2"/>
                    <a:pt x="f23" y="f6"/>
                    <a:pt x="f23" y="f17"/>
                  </a:cubicBezTo>
                  <a:cubicBezTo>
                    <a:pt x="f23" y="f24"/>
                    <a:pt x="f25" y="f26"/>
                    <a:pt x="f27" y="f28"/>
                  </a:cubicBezTo>
                  <a:lnTo>
                    <a:pt x="f23" y="f29"/>
                  </a:lnTo>
                  <a:cubicBezTo>
                    <a:pt x="f2" y="f30"/>
                    <a:pt x="f2" y="f31"/>
                    <a:pt x="f32" y="f33"/>
                  </a:cubicBezTo>
                  <a:cubicBezTo>
                    <a:pt x="f34" y="f35"/>
                    <a:pt x="f36" y="f4"/>
                    <a:pt x="f37" y="f4"/>
                  </a:cubicBezTo>
                  <a:cubicBezTo>
                    <a:pt x="f38" y="f4"/>
                    <a:pt x="f39" y="f40"/>
                    <a:pt x="f41" y="f42"/>
                  </a:cubicBezTo>
                  <a:lnTo>
                    <a:pt x="f43" y="f44"/>
                  </a:lnTo>
                  <a:cubicBezTo>
                    <a:pt x="f12" y="f45"/>
                    <a:pt x="f46" y="f42"/>
                    <a:pt x="f21" y="f42"/>
                  </a:cubicBezTo>
                  <a:cubicBezTo>
                    <a:pt x="f47" y="f42"/>
                    <a:pt x="f3" y="f48"/>
                    <a:pt x="f3" y="f17"/>
                  </a:cubicBezTo>
                  <a:cubicBezTo>
                    <a:pt x="f3" y="f6"/>
                    <a:pt x="f47" y="f2"/>
                    <a:pt x="f2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22" name="Google Shape;7004;p88">
            <a:extLst>
              <a:ext uri="{FF2B5EF4-FFF2-40B4-BE49-F238E27FC236}">
                <a16:creationId xmlns:a16="http://schemas.microsoft.com/office/drawing/2014/main" id="{9ADC5959-C660-360C-449B-DBA0ED80CA4A}"/>
              </a:ext>
            </a:extLst>
          </p:cNvPr>
          <p:cNvGrpSpPr/>
          <p:nvPr/>
        </p:nvGrpSpPr>
        <p:grpSpPr>
          <a:xfrm>
            <a:off x="2464366" y="1707954"/>
            <a:ext cx="469270" cy="446099"/>
            <a:chOff x="3781537" y="1707952"/>
            <a:chExt cx="469270" cy="446099"/>
          </a:xfrm>
          <a:solidFill>
            <a:schemeClr val="bg2"/>
          </a:solidFill>
        </p:grpSpPr>
        <p:sp>
          <p:nvSpPr>
            <p:cNvPr id="123" name="Google Shape;7005;p88">
              <a:extLst>
                <a:ext uri="{FF2B5EF4-FFF2-40B4-BE49-F238E27FC236}">
                  <a16:creationId xmlns:a16="http://schemas.microsoft.com/office/drawing/2014/main" id="{2A036D39-CFAD-C250-2C28-0A94F5979E0C}"/>
                </a:ext>
              </a:extLst>
            </p:cNvPr>
            <p:cNvSpPr/>
            <p:nvPr/>
          </p:nvSpPr>
          <p:spPr>
            <a:xfrm>
              <a:off x="3924705" y="1707952"/>
              <a:ext cx="326102" cy="3278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539"/>
                <a:gd name="f4" fmla="val 8586"/>
                <a:gd name="f5" fmla="val 5156"/>
                <a:gd name="f6" fmla="val 1"/>
                <a:gd name="f7" fmla="val 4372"/>
                <a:gd name="f8" fmla="val 3593"/>
                <a:gd name="f9" fmla="val 308"/>
                <a:gd name="f10" fmla="val 2994"/>
                <a:gd name="f11" fmla="val 922"/>
                <a:gd name="f12" fmla="val 1450"/>
                <a:gd name="f13" fmla="val 2466"/>
                <a:gd name="f14" fmla="val 1681"/>
                <a:gd name="f15" fmla="val 2417"/>
                <a:gd name="f16" fmla="val 1916"/>
                <a:gd name="f17" fmla="val 2392"/>
                <a:gd name="f18" fmla="val 2152"/>
                <a:gd name="f19" fmla="val 2529"/>
                <a:gd name="f20" fmla="val 2909"/>
                <a:gd name="f21" fmla="val 2456"/>
                <a:gd name="f22" fmla="val 3277"/>
                <a:gd name="f23" fmla="val 2592"/>
                <a:gd name="f24" fmla="val 3939"/>
                <a:gd name="f25" fmla="val 1899"/>
                <a:gd name="f26" fmla="val 4270"/>
                <a:gd name="f27" fmla="val 1568"/>
                <a:gd name="f28" fmla="val 4703"/>
                <a:gd name="f29" fmla="val 1402"/>
                <a:gd name="f30" fmla="val 5136"/>
                <a:gd name="f31" fmla="val 5569"/>
                <a:gd name="f32" fmla="val 6003"/>
                <a:gd name="f33" fmla="val 6333"/>
                <a:gd name="f34" fmla="val 7027"/>
                <a:gd name="f35" fmla="val 3631"/>
                <a:gd name="f36" fmla="val 4325"/>
                <a:gd name="f37" fmla="val 6719"/>
                <a:gd name="f38" fmla="val 3608"/>
                <a:gd name="f39" fmla="val 7050"/>
                <a:gd name="f40" fmla="val 3175"/>
                <a:gd name="f41" fmla="val 7215"/>
                <a:gd name="f42" fmla="val 2742"/>
                <a:gd name="f43" fmla="val 2309"/>
                <a:gd name="f44" fmla="val 1875"/>
                <a:gd name="f45" fmla="val 1545"/>
                <a:gd name="f46" fmla="val 1261"/>
                <a:gd name="f47" fmla="val 6435"/>
                <a:gd name="f48" fmla="val 1104"/>
                <a:gd name="f49" fmla="val 6089"/>
                <a:gd name="f50" fmla="val 1072"/>
                <a:gd name="f51" fmla="val 5742"/>
                <a:gd name="f52" fmla="val 6782"/>
                <a:gd name="f53" fmla="val 158"/>
                <a:gd name="f54" fmla="val 7097"/>
                <a:gd name="f55" fmla="val 348"/>
                <a:gd name="f56" fmla="val 7381"/>
                <a:gd name="f57" fmla="val 600"/>
                <a:gd name="f58" fmla="val 7664"/>
                <a:gd name="f59" fmla="val 1214"/>
                <a:gd name="f60" fmla="val 8278"/>
                <a:gd name="f61" fmla="val 2002"/>
                <a:gd name="f62" fmla="val 2781"/>
                <a:gd name="f63" fmla="val 3561"/>
                <a:gd name="f64" fmla="val 4333"/>
                <a:gd name="f65" fmla="val 4916"/>
                <a:gd name="f66" fmla="val 7342"/>
                <a:gd name="f67" fmla="val 5270"/>
                <a:gd name="f68" fmla="val 4073"/>
                <a:gd name="f69" fmla="val 2151"/>
                <a:gd name="f70" fmla="val 6727"/>
                <a:gd name="f71" fmla="val 5940"/>
                <a:gd name="f72" fmla="*/ f0 1 8539"/>
                <a:gd name="f73" fmla="*/ f1 1 8586"/>
                <a:gd name="f74" fmla="val f2"/>
                <a:gd name="f75" fmla="val f3"/>
                <a:gd name="f76" fmla="val f4"/>
                <a:gd name="f77" fmla="+- f76 0 f74"/>
                <a:gd name="f78" fmla="+- f75 0 f74"/>
                <a:gd name="f79" fmla="*/ f78 1 8539"/>
                <a:gd name="f80" fmla="*/ f77 1 8586"/>
                <a:gd name="f81" fmla="*/ f74 1 f79"/>
                <a:gd name="f82" fmla="*/ f75 1 f79"/>
                <a:gd name="f83" fmla="*/ f74 1 f80"/>
                <a:gd name="f84" fmla="*/ f76 1 f80"/>
                <a:gd name="f85" fmla="*/ f81 f72 1"/>
                <a:gd name="f86" fmla="*/ f82 f72 1"/>
                <a:gd name="f87" fmla="*/ f84 f73 1"/>
                <a:gd name="f88" fmla="*/ f83 f7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5" t="f88" r="f86" b="f87"/>
              <a:pathLst>
                <a:path w="8539" h="8586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14" y="f15"/>
                    <a:pt x="f16" y="f17"/>
                    <a:pt x="f18" y="f17"/>
                  </a:cubicBezTo>
                  <a:cubicBezTo>
                    <a:pt x="f19" y="f17"/>
                    <a:pt x="f20" y="f21"/>
                    <a:pt x="f22" y="f23"/>
                  </a:cubicBezTo>
                  <a:lnTo>
                    <a:pt x="f24" y="f25"/>
                  </a:lnTo>
                  <a:cubicBezTo>
                    <a:pt x="f26" y="f27"/>
                    <a:pt x="f28" y="f29"/>
                    <a:pt x="f30" y="f29"/>
                  </a:cubicBezTo>
                  <a:cubicBezTo>
                    <a:pt x="f31" y="f29"/>
                    <a:pt x="f32" y="f27"/>
                    <a:pt x="f33" y="f25"/>
                  </a:cubicBezTo>
                  <a:cubicBezTo>
                    <a:pt x="f34" y="f23"/>
                    <a:pt x="f34" y="f35"/>
                    <a:pt x="f33" y="f36"/>
                  </a:cubicBezTo>
                  <a:lnTo>
                    <a:pt x="f24" y="f37"/>
                  </a:lnTo>
                  <a:cubicBezTo>
                    <a:pt x="f38" y="f39"/>
                    <a:pt x="f40" y="f41"/>
                    <a:pt x="f42" y="f41"/>
                  </a:cubicBezTo>
                  <a:cubicBezTo>
                    <a:pt x="f43" y="f41"/>
                    <a:pt x="f44" y="f39"/>
                    <a:pt x="f45" y="f37"/>
                  </a:cubicBezTo>
                  <a:cubicBezTo>
                    <a:pt x="f46" y="f47"/>
                    <a:pt x="f48" y="f49"/>
                    <a:pt x="f50" y="f51"/>
                  </a:cubicBezTo>
                  <a:lnTo>
                    <a:pt x="f6" y="f52"/>
                  </a:lnTo>
                  <a:cubicBezTo>
                    <a:pt x="f53" y="f54"/>
                    <a:pt x="f55" y="f56"/>
                    <a:pt x="f57" y="f58"/>
                  </a:cubicBezTo>
                  <a:cubicBezTo>
                    <a:pt x="f59" y="f60"/>
                    <a:pt x="f61" y="f4"/>
                    <a:pt x="f62" y="f4"/>
                  </a:cubicBezTo>
                  <a:cubicBezTo>
                    <a:pt x="f63" y="f4"/>
                    <a:pt x="f64" y="f60"/>
                    <a:pt x="f65" y="f58"/>
                  </a:cubicBezTo>
                  <a:lnTo>
                    <a:pt x="f66" y="f67"/>
                  </a:lnTo>
                  <a:cubicBezTo>
                    <a:pt x="f3" y="f68"/>
                    <a:pt x="f3" y="f69"/>
                    <a:pt x="f66" y="f11"/>
                  </a:cubicBezTo>
                  <a:cubicBezTo>
                    <a:pt x="f70" y="f9"/>
                    <a:pt x="f71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4" name="Google Shape;7006;p88">
              <a:extLst>
                <a:ext uri="{FF2B5EF4-FFF2-40B4-BE49-F238E27FC236}">
                  <a16:creationId xmlns:a16="http://schemas.microsoft.com/office/drawing/2014/main" id="{20303F55-A9E5-7549-4481-3972677E8A93}"/>
                </a:ext>
              </a:extLst>
            </p:cNvPr>
            <p:cNvSpPr/>
            <p:nvPr/>
          </p:nvSpPr>
          <p:spPr>
            <a:xfrm>
              <a:off x="3781537" y="1823441"/>
              <a:ext cx="329723" cy="33061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634"/>
                <a:gd name="f4" fmla="val 8657"/>
                <a:gd name="f5" fmla="val 5865"/>
                <a:gd name="f6" fmla="val 1"/>
                <a:gd name="f7" fmla="val 5081"/>
                <a:gd name="f8" fmla="val 4301"/>
                <a:gd name="f9" fmla="val 308"/>
                <a:gd name="f10" fmla="val 3718"/>
                <a:gd name="f11" fmla="val 922"/>
                <a:gd name="f12" fmla="val 1230"/>
                <a:gd name="f13" fmla="val 3411"/>
                <a:gd name="f14" fmla="val 4640"/>
                <a:gd name="f15" fmla="val 6562"/>
                <a:gd name="f16" fmla="val 7759"/>
                <a:gd name="f17" fmla="val 1844"/>
                <a:gd name="f18" fmla="val 8358"/>
                <a:gd name="f19" fmla="val 2632"/>
                <a:gd name="f20" fmla="val 3415"/>
                <a:gd name="f21" fmla="val 4199"/>
                <a:gd name="f22" fmla="val 4979"/>
                <a:gd name="f23" fmla="val 5577"/>
                <a:gd name="f24" fmla="val 7152"/>
                <a:gd name="f25" fmla="val 6184"/>
                <a:gd name="f26" fmla="val 6938"/>
                <a:gd name="f27" fmla="val 6218"/>
                <a:gd name="f28" fmla="val 6719"/>
                <a:gd name="f29" fmla="val 6235"/>
                <a:gd name="f30" fmla="val 6499"/>
                <a:gd name="f31" fmla="val 6106"/>
                <a:gd name="f32" fmla="val 5709"/>
                <a:gd name="f33" fmla="val 6179"/>
                <a:gd name="f34" fmla="val 5325"/>
                <a:gd name="f35" fmla="val 6058"/>
                <a:gd name="f36" fmla="val 4569"/>
                <a:gd name="f37" fmla="val 6814"/>
                <a:gd name="f38" fmla="val 4238"/>
                <a:gd name="f39" fmla="val 7145"/>
                <a:gd name="f40" fmla="val 3805"/>
                <a:gd name="f41" fmla="val 7310"/>
                <a:gd name="f42" fmla="val 3372"/>
                <a:gd name="f43" fmla="val 2939"/>
                <a:gd name="f44" fmla="val 2505"/>
                <a:gd name="f45" fmla="val 2175"/>
                <a:gd name="f46" fmla="val 1513"/>
                <a:gd name="f47" fmla="val 6121"/>
                <a:gd name="f48" fmla="val 4388"/>
                <a:gd name="f49" fmla="val 4664"/>
                <a:gd name="f50" fmla="val 1899"/>
                <a:gd name="f51" fmla="val 4994"/>
                <a:gd name="f52" fmla="val 1568"/>
                <a:gd name="f53" fmla="val 5428"/>
                <a:gd name="f54" fmla="val 1403"/>
                <a:gd name="f55" fmla="val 5861"/>
                <a:gd name="f56" fmla="val 6294"/>
                <a:gd name="f57" fmla="val 6727"/>
                <a:gd name="f58" fmla="val 7058"/>
                <a:gd name="f59" fmla="val 7342"/>
                <a:gd name="f60" fmla="val 2183"/>
                <a:gd name="f61" fmla="val 7499"/>
                <a:gd name="f62" fmla="val 2561"/>
                <a:gd name="f63" fmla="val 7531"/>
                <a:gd name="f64" fmla="val 2907"/>
                <a:gd name="f65" fmla="val 8287"/>
                <a:gd name="f66" fmla="val 2151"/>
                <a:gd name="f67" fmla="val 8633"/>
                <a:gd name="f68" fmla="val 1805"/>
                <a:gd name="f69" fmla="val 8476"/>
                <a:gd name="f70" fmla="val 1490"/>
                <a:gd name="f71" fmla="val 1206"/>
                <a:gd name="f72" fmla="val 8035"/>
                <a:gd name="f73" fmla="val 7436"/>
                <a:gd name="f74" fmla="val 6648"/>
                <a:gd name="f75" fmla="*/ f0 1 8634"/>
                <a:gd name="f76" fmla="*/ f1 1 8657"/>
                <a:gd name="f77" fmla="val f2"/>
                <a:gd name="f78" fmla="val f3"/>
                <a:gd name="f79" fmla="val f4"/>
                <a:gd name="f80" fmla="+- f79 0 f77"/>
                <a:gd name="f81" fmla="+- f78 0 f77"/>
                <a:gd name="f82" fmla="*/ f81 1 8634"/>
                <a:gd name="f83" fmla="*/ f80 1 8657"/>
                <a:gd name="f84" fmla="*/ f77 1 f82"/>
                <a:gd name="f85" fmla="*/ f78 1 f82"/>
                <a:gd name="f86" fmla="*/ f77 1 f83"/>
                <a:gd name="f87" fmla="*/ f79 1 f83"/>
                <a:gd name="f88" fmla="*/ f84 f75 1"/>
                <a:gd name="f89" fmla="*/ f85 f75 1"/>
                <a:gd name="f90" fmla="*/ f87 f76 1"/>
                <a:gd name="f91" fmla="*/ f86 f7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8" t="f91" r="f89" b="f90"/>
              <a:pathLst>
                <a:path w="8634" h="8657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6" y="f14"/>
                    <a:pt x="f6" y="f15"/>
                    <a:pt x="f12" y="f16"/>
                  </a:cubicBez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18"/>
                    <a:pt x="f23" y="f16"/>
                  </a:cubicBezTo>
                  <a:lnTo>
                    <a:pt x="f24" y="f25"/>
                  </a:lnTo>
                  <a:lnTo>
                    <a:pt x="f24" y="f25"/>
                  </a:lnTo>
                  <a:cubicBezTo>
                    <a:pt x="f26" y="f27"/>
                    <a:pt x="f28" y="f29"/>
                    <a:pt x="f30" y="f29"/>
                  </a:cubicBezTo>
                  <a:cubicBezTo>
                    <a:pt x="f31" y="f29"/>
                    <a:pt x="f32" y="f33"/>
                    <a:pt x="f34" y="f35"/>
                  </a:cubicBezTo>
                  <a:lnTo>
                    <a:pt x="f36" y="f37"/>
                  </a:lnTo>
                  <a:cubicBezTo>
                    <a:pt x="f38" y="f39"/>
                    <a:pt x="f40" y="f41"/>
                    <a:pt x="f42" y="f41"/>
                  </a:cubicBezTo>
                  <a:cubicBezTo>
                    <a:pt x="f43" y="f41"/>
                    <a:pt x="f44" y="f39"/>
                    <a:pt x="f45" y="f37"/>
                  </a:cubicBezTo>
                  <a:cubicBezTo>
                    <a:pt x="f46" y="f47"/>
                    <a:pt x="f46" y="f7"/>
                    <a:pt x="f45" y="f48"/>
                  </a:cubicBezTo>
                  <a:lnTo>
                    <a:pt x="f49" y="f50"/>
                  </a:lnTo>
                  <a:cubicBezTo>
                    <a:pt x="f51" y="f52"/>
                    <a:pt x="f53" y="f54"/>
                    <a:pt x="f55" y="f54"/>
                  </a:cubicBezTo>
                  <a:cubicBezTo>
                    <a:pt x="f56" y="f54"/>
                    <a:pt x="f57" y="f52"/>
                    <a:pt x="f58" y="f50"/>
                  </a:cubicBezTo>
                  <a:cubicBezTo>
                    <a:pt x="f59" y="f60"/>
                    <a:pt x="f61" y="f62"/>
                    <a:pt x="f63" y="f64"/>
                  </a:cubicBezTo>
                  <a:lnTo>
                    <a:pt x="f65" y="f66"/>
                  </a:lnTo>
                  <a:lnTo>
                    <a:pt x="f67" y="f68"/>
                  </a:lnTo>
                  <a:cubicBezTo>
                    <a:pt x="f69" y="f70"/>
                    <a:pt x="f65" y="f71"/>
                    <a:pt x="f72" y="f11"/>
                  </a:cubicBezTo>
                  <a:cubicBezTo>
                    <a:pt x="f73" y="f9"/>
                    <a:pt x="f74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25" name="Google Shape;7018;p88">
            <a:extLst>
              <a:ext uri="{FF2B5EF4-FFF2-40B4-BE49-F238E27FC236}">
                <a16:creationId xmlns:a16="http://schemas.microsoft.com/office/drawing/2014/main" id="{C7C5AD2B-B520-8741-5E4F-26A25A677CCF}"/>
              </a:ext>
            </a:extLst>
          </p:cNvPr>
          <p:cNvGrpSpPr/>
          <p:nvPr/>
        </p:nvGrpSpPr>
        <p:grpSpPr>
          <a:xfrm>
            <a:off x="5413178" y="1707240"/>
            <a:ext cx="446400" cy="445212"/>
            <a:chOff x="6730349" y="1707239"/>
            <a:chExt cx="446400" cy="445212"/>
          </a:xfrm>
          <a:solidFill>
            <a:schemeClr val="bg2"/>
          </a:solidFill>
        </p:grpSpPr>
        <p:sp>
          <p:nvSpPr>
            <p:cNvPr id="126" name="Google Shape;7019;p88">
              <a:extLst>
                <a:ext uri="{FF2B5EF4-FFF2-40B4-BE49-F238E27FC236}">
                  <a16:creationId xmlns:a16="http://schemas.microsoft.com/office/drawing/2014/main" id="{23A74C74-7072-A9B6-5AF0-093F2568263A}"/>
                </a:ext>
              </a:extLst>
            </p:cNvPr>
            <p:cNvSpPr/>
            <p:nvPr/>
          </p:nvSpPr>
          <p:spPr>
            <a:xfrm>
              <a:off x="6809747" y="1786637"/>
              <a:ext cx="287606" cy="28520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31"/>
                <a:gd name="f4" fmla="val 7468"/>
                <a:gd name="f5" fmla="val 3750"/>
                <a:gd name="f6" fmla="val 663"/>
                <a:gd name="f7" fmla="val 3939"/>
                <a:gd name="f8" fmla="val 4096"/>
                <a:gd name="f9" fmla="val 820"/>
                <a:gd name="f10" fmla="val 1009"/>
                <a:gd name="f11" fmla="val 3624"/>
                <a:gd name="f12" fmla="val 5357"/>
                <a:gd name="f13" fmla="val 4884"/>
                <a:gd name="f14" fmla="val 5514"/>
                <a:gd name="f15" fmla="val 5042"/>
                <a:gd name="f16" fmla="val 5231"/>
                <a:gd name="f17" fmla="val 5294"/>
                <a:gd name="f18" fmla="val 5420"/>
                <a:gd name="f19" fmla="val 5207"/>
                <a:gd name="f20" fmla="val 5451"/>
                <a:gd name="f21" fmla="val 5120"/>
                <a:gd name="f22" fmla="val 5034"/>
                <a:gd name="f23" fmla="val 4947"/>
                <a:gd name="f24" fmla="val 3498"/>
                <a:gd name="f25" fmla="val 3971"/>
                <a:gd name="f26" fmla="val 3435"/>
                <a:gd name="f27" fmla="val 3908"/>
                <a:gd name="f28" fmla="val 3403"/>
                <a:gd name="f29" fmla="val 3813"/>
                <a:gd name="f30" fmla="val 3719"/>
                <a:gd name="f31" fmla="val 3561"/>
                <a:gd name="f32" fmla="val 1"/>
                <a:gd name="f33" fmla="val 1671"/>
                <a:gd name="f34" fmla="val 1702"/>
                <a:gd name="f35" fmla="val 5829"/>
                <a:gd name="f36" fmla="val 5798"/>
                <a:gd name="f37" fmla="val 7499"/>
                <a:gd name="f38" fmla="val 7530"/>
                <a:gd name="f39" fmla="*/ f0 1 7531"/>
                <a:gd name="f40" fmla="*/ f1 1 7468"/>
                <a:gd name="f41" fmla="val f2"/>
                <a:gd name="f42" fmla="val f3"/>
                <a:gd name="f43" fmla="val f4"/>
                <a:gd name="f44" fmla="+- f43 0 f41"/>
                <a:gd name="f45" fmla="+- f42 0 f41"/>
                <a:gd name="f46" fmla="*/ f45 1 7531"/>
                <a:gd name="f47" fmla="*/ f44 1 7468"/>
                <a:gd name="f48" fmla="*/ f41 1 f46"/>
                <a:gd name="f49" fmla="*/ f42 1 f46"/>
                <a:gd name="f50" fmla="*/ f41 1 f47"/>
                <a:gd name="f51" fmla="*/ f43 1 f47"/>
                <a:gd name="f52" fmla="*/ f48 f39 1"/>
                <a:gd name="f53" fmla="*/ f49 f39 1"/>
                <a:gd name="f54" fmla="*/ f51 f40 1"/>
                <a:gd name="f55" fmla="*/ f50 f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2" t="f55" r="f53" b="f54"/>
              <a:pathLst>
                <a:path w="7531" h="746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lnTo>
                    <a:pt x="f12" y="f13"/>
                  </a:lnTo>
                  <a:cubicBezTo>
                    <a:pt x="f14" y="f15"/>
                    <a:pt x="f14" y="f16"/>
                    <a:pt x="f12" y="f12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13" y="f12"/>
                  </a:cubicBezTo>
                  <a:lnTo>
                    <a:pt x="f24" y="f25"/>
                  </a:lnTo>
                  <a:cubicBezTo>
                    <a:pt x="f26" y="f27"/>
                    <a:pt x="f28" y="f29"/>
                    <a:pt x="f28" y="f30"/>
                  </a:cubicBezTo>
                  <a:lnTo>
                    <a:pt x="f28" y="f10"/>
                  </a:lnTo>
                  <a:cubicBezTo>
                    <a:pt x="f28" y="f9"/>
                    <a:pt x="f31" y="f6"/>
                    <a:pt x="f5" y="f6"/>
                  </a:cubicBezTo>
                  <a:close/>
                  <a:moveTo>
                    <a:pt x="f5" y="f32"/>
                  </a:moveTo>
                  <a:cubicBezTo>
                    <a:pt x="f33" y="f32"/>
                    <a:pt x="f32" y="f34"/>
                    <a:pt x="f32" y="f5"/>
                  </a:cubicBezTo>
                  <a:cubicBezTo>
                    <a:pt x="f32" y="f35"/>
                    <a:pt x="f34" y="f4"/>
                    <a:pt x="f5" y="f4"/>
                  </a:cubicBezTo>
                  <a:cubicBezTo>
                    <a:pt x="f36" y="f4"/>
                    <a:pt x="f37" y="f36"/>
                    <a:pt x="f37" y="f5"/>
                  </a:cubicBezTo>
                  <a:cubicBezTo>
                    <a:pt x="f38" y="f34"/>
                    <a:pt x="f35" y="f32"/>
                    <a:pt x="f5" y="f3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7" name="Google Shape;7020;p88">
              <a:extLst>
                <a:ext uri="{FF2B5EF4-FFF2-40B4-BE49-F238E27FC236}">
                  <a16:creationId xmlns:a16="http://schemas.microsoft.com/office/drawing/2014/main" id="{A3D24D6D-9BCE-9BE4-F8EB-FA35579BE71C}"/>
                </a:ext>
              </a:extLst>
            </p:cNvPr>
            <p:cNvSpPr/>
            <p:nvPr/>
          </p:nvSpPr>
          <p:spPr>
            <a:xfrm>
              <a:off x="6730349" y="1707239"/>
              <a:ext cx="446400" cy="44521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689"/>
                <a:gd name="f4" fmla="val 11658"/>
                <a:gd name="f5" fmla="val 5829"/>
                <a:gd name="f6" fmla="val 1355"/>
                <a:gd name="f7" fmla="val 8286"/>
                <a:gd name="f8" fmla="val 10271"/>
                <a:gd name="f9" fmla="val 3372"/>
                <a:gd name="f10" fmla="val 8318"/>
                <a:gd name="f11" fmla="val 3403"/>
                <a:gd name="f12" fmla="val 1387"/>
                <a:gd name="f13" fmla="val 8255"/>
                <a:gd name="f14" fmla="val 3371"/>
                <a:gd name="f15" fmla="val 1"/>
                <a:gd name="f16" fmla="val 2647"/>
                <a:gd name="f17" fmla="val 2616"/>
                <a:gd name="f18" fmla="val 9011"/>
                <a:gd name="f19" fmla="val 11657"/>
                <a:gd name="f20" fmla="val 9042"/>
                <a:gd name="f21" fmla="*/ f0 1 11689"/>
                <a:gd name="f22" fmla="*/ f1 1 11658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11689"/>
                <a:gd name="f29" fmla="*/ f26 1 11658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11689" h="11658">
                  <a:moveTo>
                    <a:pt x="f5" y="f6"/>
                  </a:moveTo>
                  <a:cubicBezTo>
                    <a:pt x="f7" y="f6"/>
                    <a:pt x="f8" y="f9"/>
                    <a:pt x="f8" y="f5"/>
                  </a:cubicBezTo>
                  <a:cubicBezTo>
                    <a:pt x="f8" y="f7"/>
                    <a:pt x="f10" y="f8"/>
                    <a:pt x="f5" y="f8"/>
                  </a:cubicBezTo>
                  <a:cubicBezTo>
                    <a:pt x="f11" y="f8"/>
                    <a:pt x="f12" y="f13"/>
                    <a:pt x="f12" y="f5"/>
                  </a:cubicBezTo>
                  <a:cubicBezTo>
                    <a:pt x="f12" y="f9"/>
                    <a:pt x="f14" y="f6"/>
                    <a:pt x="f5" y="f6"/>
                  </a:cubicBezTo>
                  <a:close/>
                  <a:moveTo>
                    <a:pt x="f5" y="f15"/>
                  </a:moveTo>
                  <a:cubicBezTo>
                    <a:pt x="f16" y="f15"/>
                    <a:pt x="f2" y="f17"/>
                    <a:pt x="f2" y="f5"/>
                  </a:cubicBezTo>
                  <a:cubicBezTo>
                    <a:pt x="f2" y="f18"/>
                    <a:pt x="f16" y="f19"/>
                    <a:pt x="f5" y="f19"/>
                  </a:cubicBezTo>
                  <a:cubicBezTo>
                    <a:pt x="f18" y="f19"/>
                    <a:pt x="f19" y="f18"/>
                    <a:pt x="f19" y="f5"/>
                  </a:cubicBezTo>
                  <a:cubicBezTo>
                    <a:pt x="f3" y="f17"/>
                    <a:pt x="f20" y="f15"/>
                    <a:pt x="f5" y="f1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128" name="Google Shape;5917;p86">
            <a:extLst>
              <a:ext uri="{FF2B5EF4-FFF2-40B4-BE49-F238E27FC236}">
                <a16:creationId xmlns:a16="http://schemas.microsoft.com/office/drawing/2014/main" id="{04B2DBC0-6173-E03D-00CD-C61F1E9E95B7}"/>
              </a:ext>
            </a:extLst>
          </p:cNvPr>
          <p:cNvSpPr/>
          <p:nvPr/>
        </p:nvSpPr>
        <p:spPr>
          <a:xfrm>
            <a:off x="3022607" y="2577101"/>
            <a:ext cx="451036" cy="463171"/>
          </a:xfrm>
          <a:custGeom>
            <a:avLst/>
            <a:gdLst>
              <a:gd name="f0" fmla="val w"/>
              <a:gd name="f1" fmla="val h"/>
              <a:gd name="f2" fmla="val 0"/>
              <a:gd name="f3" fmla="val 12446"/>
              <a:gd name="f4" fmla="val 12698"/>
              <a:gd name="f5" fmla="val 6239"/>
              <a:gd name="f6" fmla="val 1"/>
              <a:gd name="f7" fmla="val 5105"/>
              <a:gd name="f8" fmla="val 4191"/>
              <a:gd name="f9" fmla="val 915"/>
              <a:gd name="f10" fmla="val 4159"/>
              <a:gd name="f11" fmla="val 2112"/>
              <a:gd name="f12" fmla="val 3088"/>
              <a:gd name="f13" fmla="val 4852"/>
              <a:gd name="f14" fmla="val 3939"/>
              <a:gd name="f15" fmla="val 5798"/>
              <a:gd name="f16" fmla="val 4097"/>
              <a:gd name="f17" fmla="val 5294"/>
              <a:gd name="f18" fmla="val 5483"/>
              <a:gd name="f19" fmla="val 6333"/>
              <a:gd name="f20" fmla="val 7310"/>
              <a:gd name="f21" fmla="val 7657"/>
              <a:gd name="f22" fmla="val 4222"/>
              <a:gd name="f23" fmla="val 7972"/>
              <a:gd name="f24" fmla="val 4380"/>
              <a:gd name="f25" fmla="val 8255"/>
              <a:gd name="f26" fmla="val 3403"/>
              <a:gd name="f27" fmla="val 9043"/>
              <a:gd name="f28" fmla="val 3057"/>
              <a:gd name="f29" fmla="val 8728"/>
              <a:gd name="f30" fmla="val 2584"/>
              <a:gd name="f31" fmla="val 8570"/>
              <a:gd name="f32" fmla="val 946"/>
              <a:gd name="f33" fmla="val 8602"/>
              <a:gd name="f34" fmla="val 9515"/>
              <a:gd name="f35" fmla="val 10650"/>
              <a:gd name="f36" fmla="val 11784"/>
              <a:gd name="f37" fmla="val 12697"/>
              <a:gd name="f38" fmla="val 3246"/>
              <a:gd name="f39" fmla="val 4128"/>
              <a:gd name="f40" fmla="val 11752"/>
              <a:gd name="f41" fmla="val 10303"/>
              <a:gd name="f42" fmla="val 4096"/>
              <a:gd name="f43" fmla="val 9988"/>
              <a:gd name="f44" fmla="val 9704"/>
              <a:gd name="f45" fmla="val 4947"/>
              <a:gd name="f46" fmla="val 8917"/>
              <a:gd name="f47" fmla="val 9232"/>
              <a:gd name="f48" fmla="val 5766"/>
              <a:gd name="f49" fmla="val 9389"/>
              <a:gd name="f50" fmla="val 6743"/>
              <a:gd name="f51" fmla="val 7184"/>
              <a:gd name="f52" fmla="val 9200"/>
              <a:gd name="f53" fmla="val 7530"/>
              <a:gd name="f54" fmla="val 8507"/>
              <a:gd name="f55" fmla="val 8350"/>
              <a:gd name="f56" fmla="val 8287"/>
              <a:gd name="f57" fmla="val 10366"/>
              <a:gd name="f58" fmla="val 11500"/>
              <a:gd name="f59" fmla="val 12414"/>
              <a:gd name="f60" fmla="val 12445"/>
              <a:gd name="f61" fmla="val 11563"/>
              <a:gd name="f62" fmla="val 9862"/>
              <a:gd name="f63" fmla="val 9421"/>
              <a:gd name="f64" fmla="val 8759"/>
              <a:gd name="f65" fmla="val 9074"/>
              <a:gd name="f66" fmla="val 8097"/>
              <a:gd name="f67" fmla="val 8318"/>
              <a:gd name="f68" fmla="val 7625"/>
              <a:gd name="f69" fmla="val 5451"/>
              <a:gd name="f70" fmla="val 6680"/>
              <a:gd name="f71" fmla="val 3908"/>
              <a:gd name="f72" fmla="val 7404"/>
              <a:gd name="f73" fmla="val 64"/>
              <a:gd name="f74" fmla="*/ f0 1 12446"/>
              <a:gd name="f75" fmla="*/ f1 1 12698"/>
              <a:gd name="f76" fmla="val f2"/>
              <a:gd name="f77" fmla="val f3"/>
              <a:gd name="f78" fmla="val f4"/>
              <a:gd name="f79" fmla="+- f78 0 f76"/>
              <a:gd name="f80" fmla="+- f77 0 f76"/>
              <a:gd name="f81" fmla="*/ f80 1 12446"/>
              <a:gd name="f82" fmla="*/ f79 1 12698"/>
              <a:gd name="f83" fmla="*/ f76 1 f81"/>
              <a:gd name="f84" fmla="*/ f77 1 f81"/>
              <a:gd name="f85" fmla="*/ f76 1 f82"/>
              <a:gd name="f86" fmla="*/ f78 1 f82"/>
              <a:gd name="f87" fmla="*/ f83 f74 1"/>
              <a:gd name="f88" fmla="*/ f84 f74 1"/>
              <a:gd name="f89" fmla="*/ f86 f75 1"/>
              <a:gd name="f90" fmla="*/ f85 f7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87" t="f90" r="f88" b="f89"/>
            <a:pathLst>
              <a:path w="12446" h="12698">
                <a:moveTo>
                  <a:pt x="f5" y="f6"/>
                </a:moveTo>
                <a:cubicBezTo>
                  <a:pt x="f7" y="f6"/>
                  <a:pt x="f8" y="f9"/>
                  <a:pt x="f10" y="f11"/>
                </a:cubicBezTo>
                <a:cubicBezTo>
                  <a:pt x="f10" y="f12"/>
                  <a:pt x="f13" y="f14"/>
                  <a:pt x="f15" y="f16"/>
                </a:cubicBezTo>
                <a:lnTo>
                  <a:pt x="f15" y="f17"/>
                </a:lnTo>
                <a:cubicBezTo>
                  <a:pt x="f13" y="f18"/>
                  <a:pt x="f10" y="f19"/>
                  <a:pt x="f10" y="f20"/>
                </a:cubicBezTo>
                <a:cubicBezTo>
                  <a:pt x="f10" y="f21"/>
                  <a:pt x="f22" y="f23"/>
                  <a:pt x="f24" y="f25"/>
                </a:cubicBezTo>
                <a:lnTo>
                  <a:pt x="f26" y="f27"/>
                </a:lnTo>
                <a:cubicBezTo>
                  <a:pt x="f28" y="f29"/>
                  <a:pt x="f30" y="f31"/>
                  <a:pt x="f11" y="f31"/>
                </a:cubicBezTo>
                <a:cubicBezTo>
                  <a:pt x="f32" y="f33"/>
                  <a:pt x="f6" y="f34"/>
                  <a:pt x="f6" y="f35"/>
                </a:cubicBezTo>
                <a:cubicBezTo>
                  <a:pt x="f6" y="f36"/>
                  <a:pt x="f32" y="f37"/>
                  <a:pt x="f11" y="f37"/>
                </a:cubicBezTo>
                <a:cubicBezTo>
                  <a:pt x="f38" y="f37"/>
                  <a:pt x="f39" y="f40"/>
                  <a:pt x="f8" y="f35"/>
                </a:cubicBezTo>
                <a:cubicBezTo>
                  <a:pt x="f8" y="f41"/>
                  <a:pt x="f42" y="f43"/>
                  <a:pt x="f14" y="f44"/>
                </a:cubicBezTo>
                <a:lnTo>
                  <a:pt x="f45" y="f46"/>
                </a:lnTo>
                <a:cubicBezTo>
                  <a:pt x="f17" y="f47"/>
                  <a:pt x="f48" y="f49"/>
                  <a:pt x="f5" y="f49"/>
                </a:cubicBezTo>
                <a:cubicBezTo>
                  <a:pt x="f50" y="f49"/>
                  <a:pt x="f51" y="f52"/>
                  <a:pt x="f53" y="f46"/>
                </a:cubicBezTo>
                <a:lnTo>
                  <a:pt x="f54" y="f44"/>
                </a:lnTo>
                <a:cubicBezTo>
                  <a:pt x="f55" y="f43"/>
                  <a:pt x="f56" y="f41"/>
                  <a:pt x="f56" y="f35"/>
                </a:cubicBezTo>
                <a:cubicBezTo>
                  <a:pt x="f56" y="f36"/>
                  <a:pt x="f47" y="f37"/>
                  <a:pt x="f57" y="f37"/>
                </a:cubicBezTo>
                <a:cubicBezTo>
                  <a:pt x="f58" y="f37"/>
                  <a:pt x="f59" y="f40"/>
                  <a:pt x="f60" y="f35"/>
                </a:cubicBezTo>
                <a:cubicBezTo>
                  <a:pt x="f60" y="f34"/>
                  <a:pt x="f61" y="f33"/>
                  <a:pt x="f57" y="f31"/>
                </a:cubicBezTo>
                <a:cubicBezTo>
                  <a:pt x="f62" y="f31"/>
                  <a:pt x="f63" y="f64"/>
                  <a:pt x="f65" y="f27"/>
                </a:cubicBezTo>
                <a:lnTo>
                  <a:pt x="f66" y="f25"/>
                </a:lnTo>
                <a:cubicBezTo>
                  <a:pt x="f25" y="f23"/>
                  <a:pt x="f67" y="f21"/>
                  <a:pt x="f67" y="f20"/>
                </a:cubicBezTo>
                <a:cubicBezTo>
                  <a:pt x="f67" y="f19"/>
                  <a:pt x="f68" y="f69"/>
                  <a:pt x="f70" y="f17"/>
                </a:cubicBezTo>
                <a:lnTo>
                  <a:pt x="f70" y="f16"/>
                </a:lnTo>
                <a:cubicBezTo>
                  <a:pt x="f68" y="f71"/>
                  <a:pt x="f67" y="f12"/>
                  <a:pt x="f67" y="f11"/>
                </a:cubicBezTo>
                <a:cubicBezTo>
                  <a:pt x="f67" y="f32"/>
                  <a:pt x="f72" y="f73"/>
                  <a:pt x="f5" y="f6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1050">
              <a:solidFill>
                <a:schemeClr val="tx1"/>
              </a:solidFill>
              <a:cs typeface="B Nazanin" panose="00000700000000000000" pitchFamily="2" charset="-78"/>
            </a:endParaRPr>
          </a:p>
        </p:txBody>
      </p:sp>
      <p:sp>
        <p:nvSpPr>
          <p:cNvPr id="129" name="Google Shape;5955;p86">
            <a:extLst>
              <a:ext uri="{FF2B5EF4-FFF2-40B4-BE49-F238E27FC236}">
                <a16:creationId xmlns:a16="http://schemas.microsoft.com/office/drawing/2014/main" id="{9644E34A-06CA-0296-CD52-E56BE39F915C}"/>
              </a:ext>
            </a:extLst>
          </p:cNvPr>
          <p:cNvSpPr/>
          <p:nvPr/>
        </p:nvSpPr>
        <p:spPr>
          <a:xfrm>
            <a:off x="3562204" y="2649493"/>
            <a:ext cx="459001" cy="390768"/>
          </a:xfrm>
          <a:custGeom>
            <a:avLst/>
            <a:gdLst>
              <a:gd name="f0" fmla="val w"/>
              <a:gd name="f1" fmla="val h"/>
              <a:gd name="f2" fmla="val 0"/>
              <a:gd name="f3" fmla="val 12666"/>
              <a:gd name="f4" fmla="val 10713"/>
              <a:gd name="f5" fmla="val 1765"/>
              <a:gd name="f6" fmla="val 3309"/>
              <a:gd name="f7" fmla="val 7058"/>
              <a:gd name="f8" fmla="val 7278"/>
              <a:gd name="f9" fmla="val 1954"/>
              <a:gd name="f10" fmla="val 7436"/>
              <a:gd name="f11" fmla="val 2206"/>
              <a:gd name="f12" fmla="val 2615"/>
              <a:gd name="f13" fmla="val 9925"/>
              <a:gd name="f14" fmla="val 788"/>
              <a:gd name="f15" fmla="val 5073"/>
              <a:gd name="f16" fmla="val 5262"/>
              <a:gd name="f17" fmla="val 5514"/>
              <a:gd name="f18" fmla="val 5892"/>
              <a:gd name="f19" fmla="val 3403"/>
              <a:gd name="f20" fmla="val 3813"/>
              <a:gd name="f21" fmla="val 4033"/>
              <a:gd name="f22" fmla="val 4254"/>
              <a:gd name="f23" fmla="val 7247"/>
              <a:gd name="f24" fmla="val 8412"/>
              <a:gd name="f25" fmla="val 8601"/>
              <a:gd name="f26" fmla="val 8853"/>
              <a:gd name="f27" fmla="val 9294"/>
              <a:gd name="f28" fmla="val 6711"/>
              <a:gd name="f29" fmla="val 7152"/>
              <a:gd name="f30" fmla="val 7404"/>
              <a:gd name="f31" fmla="val 7593"/>
              <a:gd name="f32" fmla="val 11815"/>
              <a:gd name="f33" fmla="val 9988"/>
              <a:gd name="f34" fmla="val 10429"/>
              <a:gd name="f35" fmla="val 10649"/>
              <a:gd name="f36" fmla="val 10870"/>
              <a:gd name="f37" fmla="val 379"/>
              <a:gd name="f38" fmla="val 1"/>
              <a:gd name="f39" fmla="val 158"/>
              <a:gd name="f40" fmla="val 190"/>
              <a:gd name="f41" fmla="val 10334"/>
              <a:gd name="f42" fmla="val 10555"/>
              <a:gd name="f43" fmla="val 10712"/>
              <a:gd name="f44" fmla="val 12224"/>
              <a:gd name="f45" fmla="val 12476"/>
              <a:gd name="f46" fmla="val 12665"/>
              <a:gd name="f47" fmla="val 10523"/>
              <a:gd name="f48" fmla="val 12634"/>
              <a:gd name="f49" fmla="val 12445"/>
              <a:gd name="f50" fmla="*/ f0 1 12666"/>
              <a:gd name="f51" fmla="*/ f1 1 10713"/>
              <a:gd name="f52" fmla="val f2"/>
              <a:gd name="f53" fmla="val f3"/>
              <a:gd name="f54" fmla="val f4"/>
              <a:gd name="f55" fmla="+- f54 0 f52"/>
              <a:gd name="f56" fmla="+- f53 0 f52"/>
              <a:gd name="f57" fmla="*/ f56 1 12666"/>
              <a:gd name="f58" fmla="*/ f55 1 10713"/>
              <a:gd name="f59" fmla="*/ f52 1 f57"/>
              <a:gd name="f60" fmla="*/ f53 1 f57"/>
              <a:gd name="f61" fmla="*/ f52 1 f58"/>
              <a:gd name="f62" fmla="*/ f54 1 f58"/>
              <a:gd name="f63" fmla="*/ f59 f50 1"/>
              <a:gd name="f64" fmla="*/ f60 f50 1"/>
              <a:gd name="f65" fmla="*/ f62 f51 1"/>
              <a:gd name="f66" fmla="*/ f61 f5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63" t="f66" r="f64" b="f65"/>
            <a:pathLst>
              <a:path w="12666" h="10713">
                <a:moveTo>
                  <a:pt x="f5" y="f6"/>
                </a:moveTo>
                <a:lnTo>
                  <a:pt x="f5" y="f7"/>
                </a:lnTo>
                <a:cubicBezTo>
                  <a:pt x="f5" y="f8"/>
                  <a:pt x="f9" y="f10"/>
                  <a:pt x="f11" y="f10"/>
                </a:cubicBezTo>
                <a:lnTo>
                  <a:pt x="f12" y="f10"/>
                </a:lnTo>
                <a:lnTo>
                  <a:pt x="f12" y="f13"/>
                </a:lnTo>
                <a:lnTo>
                  <a:pt x="f14" y="f13"/>
                </a:lnTo>
                <a:lnTo>
                  <a:pt x="f14" y="f6"/>
                </a:lnTo>
                <a:close/>
                <a:moveTo>
                  <a:pt x="f15" y="f6"/>
                </a:moveTo>
                <a:lnTo>
                  <a:pt x="f15" y="f7"/>
                </a:lnTo>
                <a:cubicBezTo>
                  <a:pt x="f15" y="f8"/>
                  <a:pt x="f16" y="f10"/>
                  <a:pt x="f17" y="f10"/>
                </a:cubicBezTo>
                <a:lnTo>
                  <a:pt x="f18" y="f10"/>
                </a:lnTo>
                <a:lnTo>
                  <a:pt x="f18" y="f13"/>
                </a:lnTo>
                <a:lnTo>
                  <a:pt x="f19" y="f13"/>
                </a:lnTo>
                <a:lnTo>
                  <a:pt x="f19" y="f10"/>
                </a:lnTo>
                <a:lnTo>
                  <a:pt x="f20" y="f10"/>
                </a:lnTo>
                <a:cubicBezTo>
                  <a:pt x="f21" y="f10"/>
                  <a:pt x="f22" y="f23"/>
                  <a:pt x="f22" y="f7"/>
                </a:cubicBezTo>
                <a:lnTo>
                  <a:pt x="f22" y="f6"/>
                </a:lnTo>
                <a:close/>
                <a:moveTo>
                  <a:pt x="f24" y="f6"/>
                </a:moveTo>
                <a:lnTo>
                  <a:pt x="f24" y="f7"/>
                </a:lnTo>
                <a:cubicBezTo>
                  <a:pt x="f24" y="f8"/>
                  <a:pt x="f25" y="f10"/>
                  <a:pt x="f26" y="f10"/>
                </a:cubicBezTo>
                <a:lnTo>
                  <a:pt x="f27" y="f10"/>
                </a:lnTo>
                <a:lnTo>
                  <a:pt x="f27" y="f13"/>
                </a:lnTo>
                <a:lnTo>
                  <a:pt x="f28" y="f13"/>
                </a:lnTo>
                <a:lnTo>
                  <a:pt x="f28" y="f10"/>
                </a:lnTo>
                <a:lnTo>
                  <a:pt x="f29" y="f10"/>
                </a:lnTo>
                <a:cubicBezTo>
                  <a:pt x="f30" y="f10"/>
                  <a:pt x="f31" y="f23"/>
                  <a:pt x="f31" y="f7"/>
                </a:cubicBezTo>
                <a:lnTo>
                  <a:pt x="f31" y="f6"/>
                </a:lnTo>
                <a:close/>
                <a:moveTo>
                  <a:pt x="f32" y="f6"/>
                </a:moveTo>
                <a:lnTo>
                  <a:pt x="f32" y="f13"/>
                </a:lnTo>
                <a:lnTo>
                  <a:pt x="f33" y="f13"/>
                </a:lnTo>
                <a:lnTo>
                  <a:pt x="f33" y="f10"/>
                </a:lnTo>
                <a:lnTo>
                  <a:pt x="f34" y="f10"/>
                </a:lnTo>
                <a:cubicBezTo>
                  <a:pt x="f35" y="f10"/>
                  <a:pt x="f36" y="f23"/>
                  <a:pt x="f36" y="f7"/>
                </a:cubicBezTo>
                <a:lnTo>
                  <a:pt x="f36" y="f6"/>
                </a:lnTo>
                <a:close/>
                <a:moveTo>
                  <a:pt x="f37" y="f38"/>
                </a:moveTo>
                <a:cubicBezTo>
                  <a:pt x="f39" y="f38"/>
                  <a:pt x="f38" y="f40"/>
                  <a:pt x="f38" y="f37"/>
                </a:cubicBezTo>
                <a:lnTo>
                  <a:pt x="f38" y="f41"/>
                </a:lnTo>
                <a:cubicBezTo>
                  <a:pt x="f38" y="f42"/>
                  <a:pt x="f40" y="f43"/>
                  <a:pt x="f37" y="f43"/>
                </a:cubicBezTo>
                <a:lnTo>
                  <a:pt x="f44" y="f43"/>
                </a:lnTo>
                <a:cubicBezTo>
                  <a:pt x="f45" y="f43"/>
                  <a:pt x="f46" y="f47"/>
                  <a:pt x="f46" y="f41"/>
                </a:cubicBezTo>
                <a:lnTo>
                  <a:pt x="f46" y="f37"/>
                </a:lnTo>
                <a:cubicBezTo>
                  <a:pt x="f48" y="f40"/>
                  <a:pt x="f49" y="f38"/>
                  <a:pt x="f44" y="f38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1050">
              <a:solidFill>
                <a:schemeClr val="tx1"/>
              </a:solidFill>
              <a:cs typeface="B Nazanin" panose="00000700000000000000" pitchFamily="2" charset="-78"/>
            </a:endParaRPr>
          </a:p>
        </p:txBody>
      </p:sp>
      <p:grpSp>
        <p:nvGrpSpPr>
          <p:cNvPr id="130" name="Google Shape;5983;p86">
            <a:extLst>
              <a:ext uri="{FF2B5EF4-FFF2-40B4-BE49-F238E27FC236}">
                <a16:creationId xmlns:a16="http://schemas.microsoft.com/office/drawing/2014/main" id="{753FA3AD-772B-5514-9358-E1B9DFAFB8F9}"/>
              </a:ext>
            </a:extLst>
          </p:cNvPr>
          <p:cNvGrpSpPr/>
          <p:nvPr/>
        </p:nvGrpSpPr>
        <p:grpSpPr>
          <a:xfrm>
            <a:off x="4209663" y="2589243"/>
            <a:ext cx="461287" cy="462000"/>
            <a:chOff x="5526834" y="2589242"/>
            <a:chExt cx="461287" cy="462000"/>
          </a:xfrm>
          <a:solidFill>
            <a:schemeClr val="bg2"/>
          </a:solidFill>
        </p:grpSpPr>
        <p:sp>
          <p:nvSpPr>
            <p:cNvPr id="131" name="Google Shape;5984;p86">
              <a:extLst>
                <a:ext uri="{FF2B5EF4-FFF2-40B4-BE49-F238E27FC236}">
                  <a16:creationId xmlns:a16="http://schemas.microsoft.com/office/drawing/2014/main" id="{F203BDFD-8A3E-153C-9CCF-9150B0F2C0EB}"/>
                </a:ext>
              </a:extLst>
            </p:cNvPr>
            <p:cNvSpPr/>
            <p:nvPr/>
          </p:nvSpPr>
          <p:spPr>
            <a:xfrm>
              <a:off x="5526834" y="2589242"/>
              <a:ext cx="368804" cy="37004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177"/>
                <a:gd name="f4" fmla="val 10145"/>
                <a:gd name="f5" fmla="val 5104"/>
                <a:gd name="f6" fmla="val 3813"/>
                <a:gd name="f7" fmla="val 5797"/>
                <a:gd name="f8" fmla="val 6364"/>
                <a:gd name="f9" fmla="val 4348"/>
                <a:gd name="f10" fmla="val 5073"/>
                <a:gd name="f11" fmla="val 5766"/>
                <a:gd name="f12" fmla="val 6333"/>
                <a:gd name="f13" fmla="val 4379"/>
                <a:gd name="f14" fmla="val 3844"/>
                <a:gd name="f15" fmla="val 4411"/>
                <a:gd name="f16" fmla="val 2300"/>
                <a:gd name="f17" fmla="val 2269"/>
                <a:gd name="f18" fmla="val 63"/>
                <a:gd name="f19" fmla="val 7908"/>
                <a:gd name="f20" fmla="val 7877"/>
                <a:gd name="f21" fmla="val 10176"/>
                <a:gd name="f22" fmla="*/ f0 1 10177"/>
                <a:gd name="f23" fmla="*/ f1 1 10145"/>
                <a:gd name="f24" fmla="val f2"/>
                <a:gd name="f25" fmla="val f3"/>
                <a:gd name="f26" fmla="val f4"/>
                <a:gd name="f27" fmla="+- f26 0 f24"/>
                <a:gd name="f28" fmla="+- f25 0 f24"/>
                <a:gd name="f29" fmla="*/ f28 1 10177"/>
                <a:gd name="f30" fmla="*/ f27 1 10145"/>
                <a:gd name="f31" fmla="*/ f24 1 f29"/>
                <a:gd name="f32" fmla="*/ f25 1 f29"/>
                <a:gd name="f33" fmla="*/ f24 1 f30"/>
                <a:gd name="f34" fmla="*/ f26 1 f30"/>
                <a:gd name="f35" fmla="*/ f31 f22 1"/>
                <a:gd name="f36" fmla="*/ f32 f22 1"/>
                <a:gd name="f37" fmla="*/ f34 f23 1"/>
                <a:gd name="f38" fmla="*/ f33 f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5" t="f38" r="f36" b="f37"/>
              <a:pathLst>
                <a:path w="10177" h="10145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4" y="f15"/>
                    <a:pt x="f15" y="f6"/>
                    <a:pt x="f5" y="f6"/>
                  </a:cubicBezTo>
                  <a:close/>
                  <a:moveTo>
                    <a:pt x="f5" y="f2"/>
                  </a:moveTo>
                  <a:cubicBezTo>
                    <a:pt x="f16" y="f2"/>
                    <a:pt x="f2" y="f17"/>
                    <a:pt x="f2" y="f10"/>
                  </a:cubicBezTo>
                  <a:cubicBezTo>
                    <a:pt x="f18" y="f19"/>
                    <a:pt x="f16" y="f4"/>
                    <a:pt x="f5" y="f4"/>
                  </a:cubicBezTo>
                  <a:cubicBezTo>
                    <a:pt x="f20" y="f4"/>
                    <a:pt x="f21" y="f20"/>
                    <a:pt x="f21" y="f10"/>
                  </a:cubicBezTo>
                  <a:cubicBezTo>
                    <a:pt x="f21" y="f17"/>
                    <a:pt x="f2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2" name="Google Shape;5985;p86">
              <a:extLst>
                <a:ext uri="{FF2B5EF4-FFF2-40B4-BE49-F238E27FC236}">
                  <a16:creationId xmlns:a16="http://schemas.microsoft.com/office/drawing/2014/main" id="{871FCE81-A02B-CDB9-77E8-D949AFE6E6B5}"/>
                </a:ext>
              </a:extLst>
            </p:cNvPr>
            <p:cNvSpPr/>
            <p:nvPr/>
          </p:nvSpPr>
          <p:spPr>
            <a:xfrm>
              <a:off x="5588474" y="2775231"/>
              <a:ext cx="399647" cy="27601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028"/>
                <a:gd name="f4" fmla="val 7567"/>
                <a:gd name="f5" fmla="val 9774"/>
                <a:gd name="f6" fmla="val 9040"/>
                <a:gd name="f7" fmla="val 8444"/>
                <a:gd name="f8" fmla="val 548"/>
                <a:gd name="f9" fmla="val 1265"/>
                <a:gd name="f10" fmla="val 1801"/>
                <a:gd name="f11" fmla="val 8790"/>
                <a:gd name="f12" fmla="val 2305"/>
                <a:gd name="f13" fmla="val 9295"/>
                <a:gd name="f14" fmla="val 2463"/>
                <a:gd name="f15" fmla="val 2967"/>
                <a:gd name="f16" fmla="val 4416"/>
                <a:gd name="f17" fmla="val 8192"/>
                <a:gd name="f18" fmla="val 5645"/>
                <a:gd name="f19" fmla="val 6774"/>
                <a:gd name="f20" fmla="val 5834"/>
                <a:gd name="f21" fmla="val 4825"/>
                <a:gd name="f22" fmla="val 5829"/>
                <a:gd name="f23" fmla="val 5487"/>
                <a:gd name="f24" fmla="val 4663"/>
                <a:gd name="f25" fmla="val 5865"/>
                <a:gd name="f26" fmla="val 3403"/>
                <a:gd name="f27" fmla="val 2143"/>
                <a:gd name="f28" fmla="val 977"/>
                <a:gd name="f29" fmla="val 1"/>
                <a:gd name="f30" fmla="val 6306"/>
                <a:gd name="f31" fmla="val 7031"/>
                <a:gd name="f32" fmla="val 568"/>
                <a:gd name="f33" fmla="val 7566"/>
                <a:gd name="f34" fmla="val 1261"/>
                <a:gd name="f35" fmla="val 5388"/>
                <a:gd name="f36" fmla="val 5955"/>
                <a:gd name="f37" fmla="val 6459"/>
                <a:gd name="f38" fmla="val 7220"/>
                <a:gd name="f39" fmla="val 6617"/>
                <a:gd name="f40" fmla="val 6716"/>
                <a:gd name="f41" fmla="val 8601"/>
                <a:gd name="f42" fmla="val 6495"/>
                <a:gd name="f43" fmla="val 10082"/>
                <a:gd name="f44" fmla="val 4920"/>
                <a:gd name="f45" fmla="val 10114"/>
                <a:gd name="f46" fmla="val 2904"/>
                <a:gd name="f47" fmla="val 2400"/>
                <a:gd name="f48" fmla="val 10649"/>
                <a:gd name="f49" fmla="val 2211"/>
                <a:gd name="f50" fmla="val 11027"/>
                <a:gd name="f51" fmla="val 1706"/>
                <a:gd name="f52" fmla="val 10996"/>
                <a:gd name="f53" fmla="val 1108"/>
                <a:gd name="f54" fmla="val 10964"/>
                <a:gd name="f55" fmla="val 572"/>
                <a:gd name="f56" fmla="val 10492"/>
                <a:gd name="f57" fmla="val 100"/>
                <a:gd name="f58" fmla="val 9893"/>
                <a:gd name="f59" fmla="val 5"/>
                <a:gd name="f60" fmla="val 9853"/>
                <a:gd name="f61" fmla="val 2"/>
                <a:gd name="f62" fmla="val 9813"/>
                <a:gd name="f63" fmla="*/ f0 1 11028"/>
                <a:gd name="f64" fmla="*/ f1 1 7567"/>
                <a:gd name="f65" fmla="val f2"/>
                <a:gd name="f66" fmla="val f3"/>
                <a:gd name="f67" fmla="val f4"/>
                <a:gd name="f68" fmla="+- f67 0 f65"/>
                <a:gd name="f69" fmla="+- f66 0 f65"/>
                <a:gd name="f70" fmla="*/ f69 1 11028"/>
                <a:gd name="f71" fmla="*/ f68 1 7567"/>
                <a:gd name="f72" fmla="*/ f65 1 f70"/>
                <a:gd name="f73" fmla="*/ f66 1 f70"/>
                <a:gd name="f74" fmla="*/ f65 1 f71"/>
                <a:gd name="f75" fmla="*/ f67 1 f71"/>
                <a:gd name="f76" fmla="*/ f72 f63 1"/>
                <a:gd name="f77" fmla="*/ f73 f63 1"/>
                <a:gd name="f78" fmla="*/ f75 f64 1"/>
                <a:gd name="f79" fmla="*/ f74 f6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6" t="f79" r="f77" b="f78"/>
              <a:pathLst>
                <a:path w="11028" h="7567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13" y="f14"/>
                  </a:cubicBezTo>
                  <a:lnTo>
                    <a:pt x="f13" y="f15"/>
                  </a:lnTo>
                  <a:cubicBezTo>
                    <a:pt x="f13" y="f16"/>
                    <a:pt x="f17" y="f18"/>
                    <a:pt x="f19" y="f20"/>
                  </a:cubicBezTo>
                  <a:lnTo>
                    <a:pt x="f19" y="f21"/>
                  </a:lnTo>
                  <a:cubicBezTo>
                    <a:pt x="f22" y="f23"/>
                    <a:pt x="f24" y="f25"/>
                    <a:pt x="f26" y="f25"/>
                  </a:cubicBezTo>
                  <a:cubicBezTo>
                    <a:pt x="f27" y="f25"/>
                    <a:pt x="f28" y="f23"/>
                    <a:pt x="f29" y="f21"/>
                  </a:cubicBezTo>
                  <a:lnTo>
                    <a:pt x="f29" y="f30"/>
                  </a:lnTo>
                  <a:cubicBezTo>
                    <a:pt x="f29" y="f31"/>
                    <a:pt x="f32" y="f33"/>
                    <a:pt x="f34" y="f33"/>
                  </a:cubicBezTo>
                  <a:lnTo>
                    <a:pt x="f35" y="f33"/>
                  </a:lnTo>
                  <a:cubicBezTo>
                    <a:pt x="f36" y="f33"/>
                    <a:pt x="f37" y="f38"/>
                    <a:pt x="f39" y="f40"/>
                  </a:cubicBezTo>
                  <a:cubicBezTo>
                    <a:pt x="f41" y="f42"/>
                    <a:pt x="f43" y="f44"/>
                    <a:pt x="f45" y="f46"/>
                  </a:cubicBezTo>
                  <a:lnTo>
                    <a:pt x="f45" y="f47"/>
                  </a:lnTo>
                  <a:cubicBezTo>
                    <a:pt x="f48" y="f49"/>
                    <a:pt x="f50" y="f51"/>
                    <a:pt x="f52" y="f53"/>
                  </a:cubicBezTo>
                  <a:cubicBezTo>
                    <a:pt x="f54" y="f55"/>
                    <a:pt x="f56" y="f57"/>
                    <a:pt x="f58" y="f59"/>
                  </a:cubicBezTo>
                  <a:cubicBezTo>
                    <a:pt x="f60" y="f61"/>
                    <a:pt x="f62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33" name="Google Shape;5986;p86">
            <a:extLst>
              <a:ext uri="{FF2B5EF4-FFF2-40B4-BE49-F238E27FC236}">
                <a16:creationId xmlns:a16="http://schemas.microsoft.com/office/drawing/2014/main" id="{2F9A5532-B90A-9C41-2920-DC56D3865D52}"/>
              </a:ext>
            </a:extLst>
          </p:cNvPr>
          <p:cNvGrpSpPr/>
          <p:nvPr/>
        </p:nvGrpSpPr>
        <p:grpSpPr>
          <a:xfrm>
            <a:off x="6036681" y="2571614"/>
            <a:ext cx="465823" cy="464295"/>
            <a:chOff x="7353851" y="2571612"/>
            <a:chExt cx="465823" cy="464295"/>
          </a:xfrm>
          <a:solidFill>
            <a:schemeClr val="bg2"/>
          </a:solidFill>
        </p:grpSpPr>
        <p:sp>
          <p:nvSpPr>
            <p:cNvPr id="134" name="Google Shape;5987;p86">
              <a:extLst>
                <a:ext uri="{FF2B5EF4-FFF2-40B4-BE49-F238E27FC236}">
                  <a16:creationId xmlns:a16="http://schemas.microsoft.com/office/drawing/2014/main" id="{D25F9F50-05C6-10CD-8DCF-725B6316422F}"/>
                </a:ext>
              </a:extLst>
            </p:cNvPr>
            <p:cNvSpPr/>
            <p:nvPr/>
          </p:nvSpPr>
          <p:spPr>
            <a:xfrm>
              <a:off x="7635834" y="2856594"/>
              <a:ext cx="183840" cy="17931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073"/>
                <a:gd name="f4" fmla="val 4916"/>
                <a:gd name="f5" fmla="val 2238"/>
                <a:gd name="f6" fmla="val 1"/>
                <a:gd name="f7" fmla="val 1986"/>
                <a:gd name="f8" fmla="val 442"/>
                <a:gd name="f9" fmla="val 1671"/>
                <a:gd name="f10" fmla="val 820"/>
                <a:gd name="f11" fmla="val 1324"/>
                <a:gd name="f12" fmla="val 1229"/>
                <a:gd name="f13" fmla="val 946"/>
                <a:gd name="f14" fmla="val 473"/>
                <a:gd name="f15" fmla="val 2206"/>
                <a:gd name="f16" fmla="val 4443"/>
                <a:gd name="f17" fmla="val 2521"/>
                <a:gd name="f18" fmla="val 4758"/>
                <a:gd name="f19" fmla="val 2923"/>
                <a:gd name="f20" fmla="val 3325"/>
                <a:gd name="f21" fmla="val 3726"/>
                <a:gd name="f22" fmla="val 4128"/>
                <a:gd name="f23" fmla="val 3813"/>
                <a:gd name="f24" fmla="val 2836"/>
                <a:gd name="f25" fmla="*/ f0 1 5073"/>
                <a:gd name="f26" fmla="*/ f1 1 4916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5073"/>
                <a:gd name="f33" fmla="*/ f30 1 4916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5073" h="4916">
                  <a:moveTo>
                    <a:pt x="f5" y="f6"/>
                  </a:moveTo>
                  <a:cubicBezTo>
                    <a:pt x="f7" y="f8"/>
                    <a:pt x="f9" y="f10"/>
                    <a:pt x="f11" y="f12"/>
                  </a:cubicBezTo>
                  <a:cubicBezTo>
                    <a:pt x="f13" y="f9"/>
                    <a:pt x="f14" y="f7"/>
                    <a:pt x="f6" y="f5"/>
                  </a:cubicBezTo>
                  <a:lnTo>
                    <a:pt x="f15" y="f16"/>
                  </a:ln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18"/>
                    <a:pt x="f16" y="f16"/>
                  </a:cubicBezTo>
                  <a:cubicBezTo>
                    <a:pt x="f3" y="f23"/>
                    <a:pt x="f3" y="f24"/>
                    <a:pt x="f16" y="f15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5" name="Google Shape;5988;p86">
              <a:extLst>
                <a:ext uri="{FF2B5EF4-FFF2-40B4-BE49-F238E27FC236}">
                  <a16:creationId xmlns:a16="http://schemas.microsoft.com/office/drawing/2014/main" id="{C7B444F9-F405-8797-78EE-E6185284985D}"/>
                </a:ext>
              </a:extLst>
            </p:cNvPr>
            <p:cNvSpPr/>
            <p:nvPr/>
          </p:nvSpPr>
          <p:spPr>
            <a:xfrm>
              <a:off x="7353851" y="2571612"/>
              <a:ext cx="359670" cy="36322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925"/>
                <a:gd name="f4" fmla="val 9958"/>
                <a:gd name="f5" fmla="val 4978"/>
                <a:gd name="f6" fmla="val 1702"/>
                <a:gd name="f7" fmla="val 6774"/>
                <a:gd name="f8" fmla="val 8286"/>
                <a:gd name="f9" fmla="val 3214"/>
                <a:gd name="f10" fmla="val 5010"/>
                <a:gd name="f11" fmla="val 8254"/>
                <a:gd name="f12" fmla="val 5892"/>
                <a:gd name="f13" fmla="val 7939"/>
                <a:gd name="f14" fmla="val 6711"/>
                <a:gd name="f15" fmla="val 7341"/>
                <a:gd name="f16" fmla="val 7310"/>
                <a:gd name="f17" fmla="val 6742"/>
                <a:gd name="f18" fmla="val 7908"/>
                <a:gd name="f19" fmla="val 5923"/>
                <a:gd name="f20" fmla="val 8318"/>
                <a:gd name="f21" fmla="val 3151"/>
                <a:gd name="f22" fmla="val 1670"/>
                <a:gd name="f23" fmla="val 6837"/>
                <a:gd name="f24" fmla="val 1"/>
                <a:gd name="f25" fmla="val 2268"/>
                <a:gd name="f26" fmla="val 2269"/>
                <a:gd name="f27" fmla="val 7688"/>
                <a:gd name="f28" fmla="val 9956"/>
                <a:gd name="f29" fmla="val 5013"/>
                <a:gd name="f30" fmla="val 9957"/>
                <a:gd name="f31" fmla="val 5048"/>
                <a:gd name="f32" fmla="val 5083"/>
                <a:gd name="f33" fmla="val 6367"/>
                <a:gd name="f34" fmla="val 7586"/>
                <a:gd name="f35" fmla="val 9395"/>
                <a:gd name="f36" fmla="val 8506"/>
                <a:gd name="f37" fmla="val 8444"/>
                <a:gd name="f38" fmla="val 9420"/>
                <a:gd name="f39" fmla="val 7499"/>
                <a:gd name="f40" fmla="val 9924"/>
                <a:gd name="f41" fmla="val 6270"/>
                <a:gd name="f42" fmla="val 7687"/>
                <a:gd name="f43" fmla="*/ f0 1 9925"/>
                <a:gd name="f44" fmla="*/ f1 1 9958"/>
                <a:gd name="f45" fmla="val f2"/>
                <a:gd name="f46" fmla="val f3"/>
                <a:gd name="f47" fmla="val f4"/>
                <a:gd name="f48" fmla="+- f47 0 f45"/>
                <a:gd name="f49" fmla="+- f46 0 f45"/>
                <a:gd name="f50" fmla="*/ f49 1 9925"/>
                <a:gd name="f51" fmla="*/ f48 1 9958"/>
                <a:gd name="f52" fmla="*/ f45 1 f50"/>
                <a:gd name="f53" fmla="*/ f46 1 f50"/>
                <a:gd name="f54" fmla="*/ f45 1 f51"/>
                <a:gd name="f55" fmla="*/ f47 1 f51"/>
                <a:gd name="f56" fmla="*/ f52 f43 1"/>
                <a:gd name="f57" fmla="*/ f53 f43 1"/>
                <a:gd name="f58" fmla="*/ f55 f44 1"/>
                <a:gd name="f59" fmla="*/ f54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6" t="f59" r="f57" b="f58"/>
              <a:pathLst>
                <a:path w="9925" h="995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9" y="f20"/>
                    <a:pt x="f5" y="f20"/>
                  </a:cubicBezTo>
                  <a:cubicBezTo>
                    <a:pt x="f21" y="f20"/>
                    <a:pt x="f22" y="f23"/>
                    <a:pt x="f22" y="f10"/>
                  </a:cubicBezTo>
                  <a:cubicBezTo>
                    <a:pt x="f22" y="f9"/>
                    <a:pt x="f21" y="f6"/>
                    <a:pt x="f5" y="f6"/>
                  </a:cubicBezTo>
                  <a:close/>
                  <a:moveTo>
                    <a:pt x="f5" y="f24"/>
                  </a:moveTo>
                  <a:cubicBezTo>
                    <a:pt x="f25" y="f24"/>
                    <a:pt x="f2" y="f26"/>
                    <a:pt x="f2" y="f5"/>
                  </a:cubicBezTo>
                  <a:cubicBezTo>
                    <a:pt x="f2" y="f27"/>
                    <a:pt x="f25" y="f28"/>
                    <a:pt x="f5" y="f28"/>
                  </a:cubicBezTo>
                  <a:cubicBezTo>
                    <a:pt x="f29" y="f30"/>
                    <a:pt x="f31" y="f30"/>
                    <a:pt x="f32" y="f30"/>
                  </a:cubicBezTo>
                  <a:cubicBezTo>
                    <a:pt x="f33" y="f30"/>
                    <a:pt x="f34" y="f35"/>
                    <a:pt x="f36" y="f37"/>
                  </a:cubicBezTo>
                  <a:cubicBezTo>
                    <a:pt x="f38" y="f39"/>
                    <a:pt x="f40" y="f41"/>
                    <a:pt x="f40" y="f5"/>
                  </a:cubicBezTo>
                  <a:cubicBezTo>
                    <a:pt x="f40" y="f26"/>
                    <a:pt x="f42" y="f24"/>
                    <a:pt x="f5" y="f24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36" name="Google Shape;6005;p86">
            <a:extLst>
              <a:ext uri="{FF2B5EF4-FFF2-40B4-BE49-F238E27FC236}">
                <a16:creationId xmlns:a16="http://schemas.microsoft.com/office/drawing/2014/main" id="{646F3AF4-BE29-A550-C790-1F2EF8E0D593}"/>
              </a:ext>
            </a:extLst>
          </p:cNvPr>
          <p:cNvGrpSpPr/>
          <p:nvPr/>
        </p:nvGrpSpPr>
        <p:grpSpPr>
          <a:xfrm>
            <a:off x="3584177" y="3495295"/>
            <a:ext cx="406286" cy="408900"/>
            <a:chOff x="4901348" y="3495294"/>
            <a:chExt cx="406286" cy="408900"/>
          </a:xfrm>
          <a:solidFill>
            <a:schemeClr val="bg2"/>
          </a:solidFill>
        </p:grpSpPr>
        <p:sp>
          <p:nvSpPr>
            <p:cNvPr id="137" name="Google Shape;6006;p86">
              <a:extLst>
                <a:ext uri="{FF2B5EF4-FFF2-40B4-BE49-F238E27FC236}">
                  <a16:creationId xmlns:a16="http://schemas.microsoft.com/office/drawing/2014/main" id="{941ADE97-3C0E-CEEE-EBC9-513AB4E2E004}"/>
                </a:ext>
              </a:extLst>
            </p:cNvPr>
            <p:cNvSpPr/>
            <p:nvPr/>
          </p:nvSpPr>
          <p:spPr>
            <a:xfrm>
              <a:off x="4901348" y="3495294"/>
              <a:ext cx="406286" cy="3000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666"/>
                <a:gd name="f4" fmla="val 9294"/>
                <a:gd name="f5" fmla="val 11405"/>
                <a:gd name="f6" fmla="val 1701"/>
                <a:gd name="f7" fmla="val 11626"/>
                <a:gd name="f8" fmla="val 11846"/>
                <a:gd name="f9" fmla="val 1890"/>
                <a:gd name="f10" fmla="val 2142"/>
                <a:gd name="f11" fmla="val 3749"/>
                <a:gd name="f12" fmla="val 11090"/>
                <a:gd name="f13" fmla="val 4663"/>
                <a:gd name="f14" fmla="val 9956"/>
                <a:gd name="f15" fmla="val 4978"/>
                <a:gd name="f16" fmla="val 10051"/>
                <a:gd name="f17" fmla="val 4631"/>
                <a:gd name="f18" fmla="val 10145"/>
                <a:gd name="f19" fmla="val 4222"/>
                <a:gd name="f20" fmla="val 3844"/>
                <a:gd name="f21" fmla="val 2584"/>
                <a:gd name="f22" fmla="val 3812"/>
                <a:gd name="f23" fmla="val 2647"/>
                <a:gd name="f24" fmla="val 4600"/>
                <a:gd name="f25" fmla="val 2773"/>
                <a:gd name="f26" fmla="val 5009"/>
                <a:gd name="f27" fmla="val 1639"/>
                <a:gd name="f28" fmla="val 4694"/>
                <a:gd name="f29" fmla="val 851"/>
                <a:gd name="f30" fmla="val 3781"/>
                <a:gd name="f31" fmla="val 1040"/>
                <a:gd name="f32" fmla="val 1292"/>
                <a:gd name="f33" fmla="val 4065"/>
                <a:gd name="f34" fmla="val 3655"/>
                <a:gd name="f35" fmla="val 4317"/>
                <a:gd name="f36" fmla="val 4506"/>
                <a:gd name="f37" fmla="val 3875"/>
                <a:gd name="f38" fmla="val 4096"/>
                <a:gd name="f39" fmla="val 4821"/>
                <a:gd name="f40" fmla="val 5041"/>
                <a:gd name="f41" fmla="val 5262"/>
                <a:gd name="f42" fmla="val 5261"/>
                <a:gd name="f43" fmla="val 5451"/>
                <a:gd name="f44" fmla="val 5324"/>
                <a:gd name="f45" fmla="val 5577"/>
                <a:gd name="f46" fmla="val 5608"/>
                <a:gd name="f47" fmla="val 5482"/>
                <a:gd name="f48" fmla="val 5797"/>
                <a:gd name="f49" fmla="val 5431"/>
                <a:gd name="f50" fmla="val 5952"/>
                <a:gd name="f51" fmla="val 5229"/>
                <a:gd name="f52" fmla="val 6065"/>
                <a:gd name="f53" fmla="val 5054"/>
                <a:gd name="f54" fmla="val 5017"/>
                <a:gd name="f55" fmla="val 4980"/>
                <a:gd name="f56" fmla="val 6060"/>
                <a:gd name="f57" fmla="val 4947"/>
                <a:gd name="f58" fmla="val 6049"/>
                <a:gd name="f59" fmla="val 4128"/>
                <a:gd name="f60" fmla="val 5734"/>
                <a:gd name="f61" fmla="val 4946"/>
                <a:gd name="f62" fmla="val 2993"/>
                <a:gd name="f63" fmla="val 2741"/>
                <a:gd name="f64" fmla="val 2552"/>
                <a:gd name="f65" fmla="val 189"/>
                <a:gd name="f66" fmla="val 441"/>
                <a:gd name="f67" fmla="val 882"/>
                <a:gd name="f68" fmla="val 1261"/>
                <a:gd name="f69" fmla="val 536"/>
                <a:gd name="f70" fmla="val 1"/>
                <a:gd name="f71" fmla="val 1418"/>
                <a:gd name="f72" fmla="val 4568"/>
                <a:gd name="f73" fmla="val 1513"/>
                <a:gd name="f74" fmla="val 3183"/>
                <a:gd name="f75" fmla="val 5923"/>
                <a:gd name="f76" fmla="val 4159"/>
                <a:gd name="f77" fmla="val 7372"/>
                <a:gd name="f78" fmla="val 5073"/>
                <a:gd name="f79" fmla="val 7089"/>
                <a:gd name="f80" fmla="val 7687"/>
                <a:gd name="f81" fmla="val 8286"/>
                <a:gd name="f82" fmla="val 8884"/>
                <a:gd name="f83" fmla="val 4443"/>
                <a:gd name="f84" fmla="val 8192"/>
                <a:gd name="f85" fmla="val 7782"/>
                <a:gd name="f86" fmla="val 7562"/>
                <a:gd name="f87" fmla="val 8507"/>
                <a:gd name="f88" fmla="val 9484"/>
                <a:gd name="f89" fmla="val 11216"/>
                <a:gd name="f90" fmla="val 4537"/>
                <a:gd name="f91" fmla="val 12098"/>
                <a:gd name="f92" fmla="val 9704"/>
                <a:gd name="f93" fmla="*/ f0 1 12666"/>
                <a:gd name="f94" fmla="*/ f1 1 9294"/>
                <a:gd name="f95" fmla="val f2"/>
                <a:gd name="f96" fmla="val f3"/>
                <a:gd name="f97" fmla="val f4"/>
                <a:gd name="f98" fmla="+- f97 0 f95"/>
                <a:gd name="f99" fmla="+- f96 0 f95"/>
                <a:gd name="f100" fmla="*/ f99 1 12666"/>
                <a:gd name="f101" fmla="*/ f98 1 9294"/>
                <a:gd name="f102" fmla="*/ f95 1 f100"/>
                <a:gd name="f103" fmla="*/ f96 1 f100"/>
                <a:gd name="f104" fmla="*/ f95 1 f101"/>
                <a:gd name="f105" fmla="*/ f97 1 f101"/>
                <a:gd name="f106" fmla="*/ f102 f93 1"/>
                <a:gd name="f107" fmla="*/ f103 f93 1"/>
                <a:gd name="f108" fmla="*/ f105 f94 1"/>
                <a:gd name="f109" fmla="*/ f104 f9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6" t="f109" r="f107" b="f108"/>
              <a:pathLst>
                <a:path w="12666" h="9294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8" y="f20"/>
                  </a:cubicBezTo>
                  <a:lnTo>
                    <a:pt x="f18" y="f6"/>
                  </a:lnTo>
                  <a:close/>
                  <a:moveTo>
                    <a:pt x="f21" y="f6"/>
                  </a:moveTo>
                  <a:lnTo>
                    <a:pt x="f21" y="f22"/>
                  </a:lnTo>
                  <a:cubicBezTo>
                    <a:pt x="f21" y="f19"/>
                    <a:pt x="f23" y="f24"/>
                    <a:pt x="f25" y="f26"/>
                  </a:cubicBezTo>
                  <a:cubicBezTo>
                    <a:pt x="f27" y="f28"/>
                    <a:pt x="f29" y="f30"/>
                    <a:pt x="f29" y="f10"/>
                  </a:cubicBezTo>
                  <a:cubicBezTo>
                    <a:pt x="f29" y="f9"/>
                    <a:pt x="f31" y="f6"/>
                    <a:pt x="f32" y="f6"/>
                  </a:cubicBezTo>
                  <a:close/>
                  <a:moveTo>
                    <a:pt x="f33" y="f34"/>
                  </a:moveTo>
                  <a:cubicBezTo>
                    <a:pt x="f35" y="f34"/>
                    <a:pt x="f36" y="f37"/>
                    <a:pt x="f36" y="f38"/>
                  </a:cubicBezTo>
                  <a:cubicBezTo>
                    <a:pt x="f36" y="f17"/>
                    <a:pt x="f39" y="f40"/>
                    <a:pt x="f41" y="f42"/>
                  </a:cubicBezTo>
                  <a:cubicBezTo>
                    <a:pt x="f43" y="f44"/>
                    <a:pt x="f45" y="f46"/>
                    <a:pt x="f47" y="f48"/>
                  </a:cubicBezTo>
                  <a:cubicBezTo>
                    <a:pt x="f49" y="f50"/>
                    <a:pt x="f51" y="f52"/>
                    <a:pt x="f53" y="f52"/>
                  </a:cubicBezTo>
                  <a:cubicBezTo>
                    <a:pt x="f54" y="f52"/>
                    <a:pt x="f55" y="f56"/>
                    <a:pt x="f57" y="f58"/>
                  </a:cubicBezTo>
                  <a:cubicBezTo>
                    <a:pt x="f59" y="f60"/>
                    <a:pt x="f34" y="f61"/>
                    <a:pt x="f34" y="f38"/>
                  </a:cubicBezTo>
                  <a:cubicBezTo>
                    <a:pt x="f34" y="f37"/>
                    <a:pt x="f20" y="f34"/>
                    <a:pt x="f33" y="f34"/>
                  </a:cubicBezTo>
                  <a:close/>
                  <a:moveTo>
                    <a:pt x="f62" y="f2"/>
                  </a:moveTo>
                  <a:cubicBezTo>
                    <a:pt x="f63" y="f2"/>
                    <a:pt x="f64" y="f65"/>
                    <a:pt x="f64" y="f66"/>
                  </a:cubicBezTo>
                  <a:lnTo>
                    <a:pt x="f64" y="f67"/>
                  </a:lnTo>
                  <a:lnTo>
                    <a:pt x="f68" y="f67"/>
                  </a:lnTo>
                  <a:cubicBezTo>
                    <a:pt x="f69" y="f67"/>
                    <a:pt x="f70" y="f71"/>
                    <a:pt x="f70" y="f10"/>
                  </a:cubicBezTo>
                  <a:cubicBezTo>
                    <a:pt x="f70" y="f72"/>
                    <a:pt x="f73" y="f48"/>
                    <a:pt x="f74" y="f75"/>
                  </a:cubicBezTo>
                  <a:cubicBezTo>
                    <a:pt x="f76" y="f77"/>
                    <a:pt x="f78" y="f79"/>
                    <a:pt x="f78" y="f80"/>
                  </a:cubicBezTo>
                  <a:cubicBezTo>
                    <a:pt x="f78" y="f81"/>
                    <a:pt x="f39" y="f82"/>
                    <a:pt x="f83" y="f4"/>
                  </a:cubicBezTo>
                  <a:lnTo>
                    <a:pt x="f84" y="f4"/>
                  </a:lnTo>
                  <a:cubicBezTo>
                    <a:pt x="f85" y="f82"/>
                    <a:pt x="f86" y="f81"/>
                    <a:pt x="f86" y="f80"/>
                  </a:cubicBezTo>
                  <a:cubicBezTo>
                    <a:pt x="f86" y="f79"/>
                    <a:pt x="f87" y="f77"/>
                    <a:pt x="f88" y="f75"/>
                  </a:cubicBezTo>
                  <a:cubicBezTo>
                    <a:pt x="f89" y="f48"/>
                    <a:pt x="f3" y="f90"/>
                    <a:pt x="f3" y="f10"/>
                  </a:cubicBezTo>
                  <a:cubicBezTo>
                    <a:pt x="f3" y="f71"/>
                    <a:pt x="f91" y="f67"/>
                    <a:pt x="f5" y="f67"/>
                  </a:cubicBezTo>
                  <a:lnTo>
                    <a:pt x="f18" y="f67"/>
                  </a:lnTo>
                  <a:lnTo>
                    <a:pt x="f18" y="f66"/>
                  </a:lnTo>
                  <a:cubicBezTo>
                    <a:pt x="f18" y="f65"/>
                    <a:pt x="f14" y="f2"/>
                    <a:pt x="f92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8" name="Google Shape;6007;p86">
              <a:extLst>
                <a:ext uri="{FF2B5EF4-FFF2-40B4-BE49-F238E27FC236}">
                  <a16:creationId xmlns:a16="http://schemas.microsoft.com/office/drawing/2014/main" id="{DA0B80C2-2F0E-009A-C952-95D5CDC7920B}"/>
                </a:ext>
              </a:extLst>
            </p:cNvPr>
            <p:cNvSpPr/>
            <p:nvPr/>
          </p:nvSpPr>
          <p:spPr>
            <a:xfrm>
              <a:off x="4979173" y="3822804"/>
              <a:ext cx="249658" cy="8139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783"/>
                <a:gd name="f4" fmla="val 2521"/>
                <a:gd name="f5" fmla="val 757"/>
                <a:gd name="f6" fmla="val 1"/>
                <a:gd name="f7" fmla="val 63"/>
                <a:gd name="f8" fmla="val 1954"/>
                <a:gd name="f9" fmla="val 2237"/>
                <a:gd name="f10" fmla="val 158"/>
                <a:gd name="f11" fmla="val 473"/>
                <a:gd name="f12" fmla="val 7278"/>
                <a:gd name="f13" fmla="val 7593"/>
                <a:gd name="f14" fmla="val 7782"/>
                <a:gd name="f15" fmla="val 7688"/>
                <a:gd name="f16" fmla="val 6995"/>
                <a:gd name="f17" fmla="*/ f0 1 7783"/>
                <a:gd name="f18" fmla="*/ f1 1 2521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7783"/>
                <a:gd name="f25" fmla="*/ f22 1 2521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7783" h="2521">
                  <a:moveTo>
                    <a:pt x="f5" y="f6"/>
                  </a:moveTo>
                  <a:lnTo>
                    <a:pt x="f7" y="f8"/>
                  </a:lnTo>
                  <a:cubicBezTo>
                    <a:pt x="f2" y="f9"/>
                    <a:pt x="f10" y="f4"/>
                    <a:pt x="f11" y="f4"/>
                  </a:cubicBezTo>
                  <a:lnTo>
                    <a:pt x="f12" y="f4"/>
                  </a:lnTo>
                  <a:cubicBezTo>
                    <a:pt x="f13" y="f4"/>
                    <a:pt x="f14" y="f9"/>
                    <a:pt x="f15" y="f8"/>
                  </a:cubicBezTo>
                  <a:lnTo>
                    <a:pt x="f16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39" name="Google Shape;6020;p86">
            <a:extLst>
              <a:ext uri="{FF2B5EF4-FFF2-40B4-BE49-F238E27FC236}">
                <a16:creationId xmlns:a16="http://schemas.microsoft.com/office/drawing/2014/main" id="{BD04068B-0941-E656-17E5-E65A330B6C6F}"/>
              </a:ext>
            </a:extLst>
          </p:cNvPr>
          <p:cNvGrpSpPr/>
          <p:nvPr/>
        </p:nvGrpSpPr>
        <p:grpSpPr>
          <a:xfrm>
            <a:off x="4831144" y="2583016"/>
            <a:ext cx="272920" cy="462000"/>
            <a:chOff x="6148315" y="2583015"/>
            <a:chExt cx="272920" cy="462000"/>
          </a:xfrm>
          <a:solidFill>
            <a:schemeClr val="bg2"/>
          </a:solidFill>
        </p:grpSpPr>
        <p:sp>
          <p:nvSpPr>
            <p:cNvPr id="140" name="Google Shape;6021;p86">
              <a:extLst>
                <a:ext uri="{FF2B5EF4-FFF2-40B4-BE49-F238E27FC236}">
                  <a16:creationId xmlns:a16="http://schemas.microsoft.com/office/drawing/2014/main" id="{3A59458A-64B0-2EAC-7251-2DB03D42CD57}"/>
                </a:ext>
              </a:extLst>
            </p:cNvPr>
            <p:cNvSpPr/>
            <p:nvPr/>
          </p:nvSpPr>
          <p:spPr>
            <a:xfrm>
              <a:off x="6148315" y="2583015"/>
              <a:ext cx="272920" cy="3218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31"/>
                <a:gd name="f4" fmla="val 8823"/>
                <a:gd name="f5" fmla="val 3372"/>
                <a:gd name="f6" fmla="val 1"/>
                <a:gd name="f7" fmla="val 95"/>
                <a:gd name="f8" fmla="val 5703"/>
                <a:gd name="f9" fmla="val 5829"/>
                <a:gd name="f10" fmla="val 5987"/>
                <a:gd name="f11" fmla="val 6113"/>
                <a:gd name="f12" fmla="val 1418"/>
                <a:gd name="f13" fmla="val 8822"/>
                <a:gd name="f14" fmla="val 6081"/>
                <a:gd name="f15" fmla="val 7467"/>
                <a:gd name="f16" fmla="val 7530"/>
                <a:gd name="f17" fmla="val 7499"/>
                <a:gd name="f18" fmla="val 4191"/>
                <a:gd name="f19" fmla="val 4727"/>
                <a:gd name="f20" fmla="val 4663"/>
                <a:gd name="f21" fmla="val 4884"/>
                <a:gd name="f22" fmla="val 5010"/>
                <a:gd name="f23" fmla="val 5357"/>
                <a:gd name="f24" fmla="val 5892"/>
                <a:gd name="f25" fmla="val 6585"/>
                <a:gd name="f26" fmla="val 4474"/>
                <a:gd name="f27" fmla="val 7121"/>
                <a:gd name="f28" fmla="val 3750"/>
                <a:gd name="f29" fmla="val 3088"/>
                <a:gd name="f30" fmla="val 2521"/>
                <a:gd name="f31" fmla="val 2899"/>
                <a:gd name="f32" fmla="val 4916"/>
                <a:gd name="f33" fmla="*/ f0 1 7531"/>
                <a:gd name="f34" fmla="*/ f1 1 8823"/>
                <a:gd name="f35" fmla="val f2"/>
                <a:gd name="f36" fmla="val f3"/>
                <a:gd name="f37" fmla="val f4"/>
                <a:gd name="f38" fmla="+- f37 0 f35"/>
                <a:gd name="f39" fmla="+- f36 0 f35"/>
                <a:gd name="f40" fmla="*/ f39 1 7531"/>
                <a:gd name="f41" fmla="*/ f38 1 8823"/>
                <a:gd name="f42" fmla="*/ f35 1 f40"/>
                <a:gd name="f43" fmla="*/ f36 1 f40"/>
                <a:gd name="f44" fmla="*/ f35 1 f41"/>
                <a:gd name="f45" fmla="*/ f37 1 f41"/>
                <a:gd name="f46" fmla="*/ f42 f33 1"/>
                <a:gd name="f47" fmla="*/ f43 f33 1"/>
                <a:gd name="f48" fmla="*/ f45 f34 1"/>
                <a:gd name="f49" fmla="*/ f44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6" t="f49" r="f47" b="f48"/>
              <a:pathLst>
                <a:path w="7531" h="8823">
                  <a:moveTo>
                    <a:pt x="f5" y="f6"/>
                  </a:moveTo>
                  <a:lnTo>
                    <a:pt x="f7" y="f8"/>
                  </a:lnTo>
                  <a:cubicBezTo>
                    <a:pt x="f6" y="f9"/>
                    <a:pt x="f6" y="f10"/>
                    <a:pt x="f7" y="f11"/>
                  </a:cubicBezTo>
                  <a:lnTo>
                    <a:pt x="f12" y="f13"/>
                  </a:lnTo>
                  <a:lnTo>
                    <a:pt x="f14" y="f13"/>
                  </a:lnTo>
                  <a:lnTo>
                    <a:pt x="f15" y="f11"/>
                  </a:lnTo>
                  <a:cubicBezTo>
                    <a:pt x="f16" y="f10"/>
                    <a:pt x="f17" y="f9"/>
                    <a:pt x="f15" y="f8"/>
                  </a:cubicBezTo>
                  <a:lnTo>
                    <a:pt x="f18" y="f6"/>
                  </a:lnTo>
                  <a:lnTo>
                    <a:pt x="f18" y="f19"/>
                  </a:lnTo>
                  <a:cubicBezTo>
                    <a:pt x="f20" y="f21"/>
                    <a:pt x="f22" y="f23"/>
                    <a:pt x="f22" y="f24"/>
                  </a:cubicBezTo>
                  <a:cubicBezTo>
                    <a:pt x="f22" y="f25"/>
                    <a:pt x="f26" y="f27"/>
                    <a:pt x="f28" y="f27"/>
                  </a:cubicBezTo>
                  <a:cubicBezTo>
                    <a:pt x="f29" y="f27"/>
                    <a:pt x="f30" y="f25"/>
                    <a:pt x="f30" y="f24"/>
                  </a:cubicBezTo>
                  <a:cubicBezTo>
                    <a:pt x="f30" y="f23"/>
                    <a:pt x="f31" y="f32"/>
                    <a:pt x="f5" y="f19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1" name="Google Shape;6022;p86">
              <a:extLst>
                <a:ext uri="{FF2B5EF4-FFF2-40B4-BE49-F238E27FC236}">
                  <a16:creationId xmlns:a16="http://schemas.microsoft.com/office/drawing/2014/main" id="{322DC2E4-3E43-4863-47FC-5DA9675A14AB}"/>
                </a:ext>
              </a:extLst>
            </p:cNvPr>
            <p:cNvSpPr/>
            <p:nvPr/>
          </p:nvSpPr>
          <p:spPr>
            <a:xfrm>
              <a:off x="6209955" y="2934675"/>
              <a:ext cx="151881" cy="11034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91"/>
                <a:gd name="f4" fmla="val 3025"/>
                <a:gd name="f5" fmla="val 32"/>
                <a:gd name="f6" fmla="val 2615"/>
                <a:gd name="f7" fmla="val 1"/>
                <a:gd name="f8" fmla="val 2836"/>
                <a:gd name="f9" fmla="val 190"/>
                <a:gd name="f10" fmla="val 442"/>
                <a:gd name="f11" fmla="val 3750"/>
                <a:gd name="f12" fmla="val 3970"/>
                <a:gd name="f13" fmla="*/ f0 1 4191"/>
                <a:gd name="f14" fmla="*/ f1 1 3025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4191"/>
                <a:gd name="f21" fmla="*/ f18 1 3025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4191" h="3025">
                  <a:moveTo>
                    <a:pt x="f5" y="f2"/>
                  </a:moveTo>
                  <a:lnTo>
                    <a:pt x="f5" y="f6"/>
                  </a:lnTo>
                  <a:cubicBezTo>
                    <a:pt x="f7" y="f8"/>
                    <a:pt x="f9" y="f4"/>
                    <a:pt x="f10" y="f4"/>
                  </a:cubicBezTo>
                  <a:lnTo>
                    <a:pt x="f11" y="f4"/>
                  </a:lnTo>
                  <a:cubicBezTo>
                    <a:pt x="f12" y="f4"/>
                    <a:pt x="f3" y="f8"/>
                    <a:pt x="f3" y="f6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42" name="Google Shape;6038;p86">
            <a:extLst>
              <a:ext uri="{FF2B5EF4-FFF2-40B4-BE49-F238E27FC236}">
                <a16:creationId xmlns:a16="http://schemas.microsoft.com/office/drawing/2014/main" id="{1BC62C47-C953-9339-2DE6-99A88EAA10FE}"/>
              </a:ext>
            </a:extLst>
          </p:cNvPr>
          <p:cNvGrpSpPr/>
          <p:nvPr/>
        </p:nvGrpSpPr>
        <p:grpSpPr>
          <a:xfrm>
            <a:off x="2478887" y="2604504"/>
            <a:ext cx="454438" cy="462586"/>
            <a:chOff x="3796058" y="2604503"/>
            <a:chExt cx="454438" cy="462586"/>
          </a:xfrm>
          <a:solidFill>
            <a:schemeClr val="bg2"/>
          </a:solidFill>
        </p:grpSpPr>
        <p:sp>
          <p:nvSpPr>
            <p:cNvPr id="143" name="Google Shape;6039;p86">
              <a:extLst>
                <a:ext uri="{FF2B5EF4-FFF2-40B4-BE49-F238E27FC236}">
                  <a16:creationId xmlns:a16="http://schemas.microsoft.com/office/drawing/2014/main" id="{4E7695E8-4147-3BCD-914E-F1758AC136B6}"/>
                </a:ext>
              </a:extLst>
            </p:cNvPr>
            <p:cNvSpPr/>
            <p:nvPr/>
          </p:nvSpPr>
          <p:spPr>
            <a:xfrm>
              <a:off x="3796058" y="2604503"/>
              <a:ext cx="138184" cy="22465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813"/>
                <a:gd name="f4" fmla="val 6159"/>
                <a:gd name="f5" fmla="val 1698"/>
                <a:gd name="f6" fmla="val 1"/>
                <a:gd name="f7" fmla="val 1520"/>
                <a:gd name="f8" fmla="val 1373"/>
                <a:gd name="f9" fmla="val 138"/>
                <a:gd name="f10" fmla="val 1293"/>
                <a:gd name="f11" fmla="val 299"/>
                <a:gd name="f12" fmla="val 5119"/>
                <a:gd name="f13" fmla="val 5308"/>
                <a:gd name="f14" fmla="val 127"/>
                <a:gd name="f15" fmla="val 5528"/>
                <a:gd name="f16" fmla="val 316"/>
                <a:gd name="f17" fmla="val 5623"/>
                <a:gd name="f18" fmla="val 2332"/>
                <a:gd name="f19" fmla="val 6158"/>
                <a:gd name="f20" fmla="val 3277"/>
                <a:gd name="f21" fmla="val 2630"/>
                <a:gd name="f22" fmla="val 2868"/>
                <a:gd name="f23" fmla="val 4111"/>
                <a:gd name="f24" fmla="val 582"/>
                <a:gd name="f25" fmla="val 1797"/>
                <a:gd name="f26" fmla="val 15"/>
                <a:gd name="f27" fmla="val 1763"/>
                <a:gd name="f28" fmla="val 5"/>
                <a:gd name="f29" fmla="val 1730"/>
                <a:gd name="f30" fmla="*/ f0 1 3813"/>
                <a:gd name="f31" fmla="*/ f1 1 6159"/>
                <a:gd name="f32" fmla="val f2"/>
                <a:gd name="f33" fmla="val f3"/>
                <a:gd name="f34" fmla="val f4"/>
                <a:gd name="f35" fmla="+- f34 0 f32"/>
                <a:gd name="f36" fmla="+- f33 0 f32"/>
                <a:gd name="f37" fmla="*/ f36 1 3813"/>
                <a:gd name="f38" fmla="*/ f35 1 6159"/>
                <a:gd name="f39" fmla="*/ f32 1 f37"/>
                <a:gd name="f40" fmla="*/ f33 1 f37"/>
                <a:gd name="f41" fmla="*/ f32 1 f38"/>
                <a:gd name="f42" fmla="*/ f34 1 f38"/>
                <a:gd name="f43" fmla="*/ f39 f30 1"/>
                <a:gd name="f44" fmla="*/ f40 f30 1"/>
                <a:gd name="f45" fmla="*/ f42 f31 1"/>
                <a:gd name="f46" fmla="*/ f41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3" t="f46" r="f44" b="f45"/>
              <a:pathLst>
                <a:path w="3813" h="6159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6" y="f12"/>
                  </a:lnTo>
                  <a:cubicBezTo>
                    <a:pt x="f6" y="f13"/>
                    <a:pt x="f14" y="f15"/>
                    <a:pt x="f16" y="f17"/>
                  </a:cubicBezTo>
                  <a:lnTo>
                    <a:pt x="f18" y="f19"/>
                  </a:lnTo>
                  <a:cubicBezTo>
                    <a:pt x="f20" y="f21"/>
                    <a:pt x="f22" y="f23"/>
                    <a:pt x="f3" y="f24"/>
                  </a:cubicBezTo>
                  <a:lnTo>
                    <a:pt x="f25" y="f26"/>
                  </a:lnTo>
                  <a:cubicBezTo>
                    <a:pt x="f27" y="f28"/>
                    <a:pt x="f29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4" name="Google Shape;6040;p86">
              <a:extLst>
                <a:ext uri="{FF2B5EF4-FFF2-40B4-BE49-F238E27FC236}">
                  <a16:creationId xmlns:a16="http://schemas.microsoft.com/office/drawing/2014/main" id="{A3813D48-9D03-D307-2FC9-F2880E90E9EC}"/>
                </a:ext>
              </a:extLst>
            </p:cNvPr>
            <p:cNvSpPr/>
            <p:nvPr/>
          </p:nvSpPr>
          <p:spPr>
            <a:xfrm>
              <a:off x="3880567" y="2662495"/>
              <a:ext cx="313977" cy="4045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664"/>
                <a:gd name="f4" fmla="val 11092"/>
                <a:gd name="f5" fmla="val 4348"/>
                <a:gd name="f6" fmla="val 3466"/>
                <a:gd name="f7" fmla="val 4820"/>
                <a:gd name="f8" fmla="val 5199"/>
                <a:gd name="f9" fmla="val 3844"/>
                <a:gd name="f10" fmla="val 4316"/>
                <a:gd name="f11" fmla="val 4789"/>
                <a:gd name="f12" fmla="val 5136"/>
                <a:gd name="f13" fmla="val 3907"/>
                <a:gd name="f14" fmla="val 3529"/>
                <a:gd name="f15" fmla="val 3875"/>
                <a:gd name="f16" fmla="val 5104"/>
                <a:gd name="f17" fmla="val 5766"/>
                <a:gd name="f18" fmla="val 6081"/>
                <a:gd name="f19" fmla="val 7624"/>
                <a:gd name="f20" fmla="val 2615"/>
                <a:gd name="f21" fmla="val 3560"/>
                <a:gd name="f22" fmla="val 3812"/>
                <a:gd name="f23" fmla="val 5892"/>
                <a:gd name="f24" fmla="val 4096"/>
                <a:gd name="f25" fmla="val 5955"/>
                <a:gd name="f26" fmla="val 4631"/>
                <a:gd name="f27" fmla="val 4883"/>
                <a:gd name="f28" fmla="val 2048"/>
                <a:gd name="f29" fmla="val 1386"/>
                <a:gd name="f30" fmla="val 2458"/>
                <a:gd name="f31" fmla="val 1638"/>
                <a:gd name="f32" fmla="val 1544"/>
                <a:gd name="f33" fmla="val 977"/>
                <a:gd name="f34" fmla="val 4001"/>
                <a:gd name="f35" fmla="val 2678"/>
                <a:gd name="f36" fmla="val 4474"/>
                <a:gd name="f37" fmla="val 4726"/>
                <a:gd name="f38" fmla="val 2741"/>
                <a:gd name="f39" fmla="val 5010"/>
                <a:gd name="f40" fmla="val 2899"/>
                <a:gd name="f41" fmla="val 32"/>
                <a:gd name="f42" fmla="val 10523"/>
                <a:gd name="f43" fmla="val 10680"/>
                <a:gd name="f44" fmla="val 63"/>
                <a:gd name="f45" fmla="val 10964"/>
                <a:gd name="f46" fmla="val 252"/>
                <a:gd name="f47" fmla="val 11027"/>
                <a:gd name="f48" fmla="val 328"/>
                <a:gd name="f49" fmla="val 11070"/>
                <a:gd name="f50" fmla="val 404"/>
                <a:gd name="f51" fmla="val 11091"/>
                <a:gd name="f52" fmla="val 475"/>
                <a:gd name="f53" fmla="val 613"/>
                <a:gd name="f54" fmla="val 737"/>
                <a:gd name="f55" fmla="val 11014"/>
                <a:gd name="f56" fmla="val 819"/>
                <a:gd name="f57" fmla="val 10869"/>
                <a:gd name="f58" fmla="val 2143"/>
                <a:gd name="f59" fmla="val 8475"/>
                <a:gd name="f60" fmla="val 6490"/>
                <a:gd name="f61" fmla="val 7845"/>
                <a:gd name="f62" fmla="val 7907"/>
                <a:gd name="f63" fmla="val 8037"/>
                <a:gd name="f64" fmla="val 8173"/>
                <a:gd name="f65" fmla="val 8243"/>
                <a:gd name="f66" fmla="val 8316"/>
                <a:gd name="f67" fmla="val 8381"/>
                <a:gd name="f68" fmla="val 8570"/>
                <a:gd name="f69" fmla="val 10932"/>
                <a:gd name="f70" fmla="val 8538"/>
                <a:gd name="f71" fmla="val 10491"/>
                <a:gd name="f72" fmla="val 5734"/>
                <a:gd name="f73" fmla="val 5262"/>
                <a:gd name="f74" fmla="val 6585"/>
                <a:gd name="f75" fmla="val 5482"/>
                <a:gd name="f76" fmla="val 7120"/>
                <a:gd name="f77" fmla="val 3434"/>
                <a:gd name="f78" fmla="val 6931"/>
                <a:gd name="f79" fmla="val 4222"/>
                <a:gd name="f80" fmla="val 1513"/>
                <a:gd name="f81" fmla="*/ f0 1 8664"/>
                <a:gd name="f82" fmla="*/ f1 1 11092"/>
                <a:gd name="f83" fmla="val f2"/>
                <a:gd name="f84" fmla="val f3"/>
                <a:gd name="f85" fmla="val f4"/>
                <a:gd name="f86" fmla="+- f85 0 f83"/>
                <a:gd name="f87" fmla="+- f84 0 f83"/>
                <a:gd name="f88" fmla="*/ f87 1 8664"/>
                <a:gd name="f89" fmla="*/ f86 1 11092"/>
                <a:gd name="f90" fmla="*/ f83 1 f88"/>
                <a:gd name="f91" fmla="*/ f84 1 f88"/>
                <a:gd name="f92" fmla="*/ f83 1 f89"/>
                <a:gd name="f93" fmla="*/ f85 1 f89"/>
                <a:gd name="f94" fmla="*/ f90 f81 1"/>
                <a:gd name="f95" fmla="*/ f91 f81 1"/>
                <a:gd name="f96" fmla="*/ f93 f82 1"/>
                <a:gd name="f97" fmla="*/ f92 f8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4" t="f97" r="f95" b="f96"/>
              <a:pathLst>
                <a:path w="8664" h="11092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4" y="f15"/>
                    <a:pt x="f15" y="f6"/>
                    <a:pt x="f5" y="f6"/>
                  </a:cubicBezTo>
                  <a:close/>
                  <a:moveTo>
                    <a:pt x="f16" y="f17"/>
                  </a:moveTo>
                  <a:lnTo>
                    <a:pt x="f18" y="f19"/>
                  </a:lnTo>
                  <a:lnTo>
                    <a:pt x="f20" y="f19"/>
                  </a:lnTo>
                  <a:lnTo>
                    <a:pt x="f21" y="f17"/>
                  </a:lnTo>
                  <a:cubicBezTo>
                    <a:pt x="f22" y="f23"/>
                    <a:pt x="f24" y="f25"/>
                    <a:pt x="f5" y="f25"/>
                  </a:cubicBezTo>
                  <a:cubicBezTo>
                    <a:pt x="f26" y="f25"/>
                    <a:pt x="f27" y="f23"/>
                    <a:pt x="f16" y="f17"/>
                  </a:cubicBezTo>
                  <a:close/>
                  <a:moveTo>
                    <a:pt x="f28" y="f2"/>
                  </a:moveTo>
                  <a:cubicBezTo>
                    <a:pt x="f29" y="f30"/>
                    <a:pt x="f31" y="f32"/>
                    <a:pt x="f33" y="f34"/>
                  </a:cubicBezTo>
                  <a:lnTo>
                    <a:pt x="f35" y="f36"/>
                  </a:lnTo>
                  <a:cubicBezTo>
                    <a:pt x="f35" y="f37"/>
                    <a:pt x="f38" y="f39"/>
                    <a:pt x="f40" y="f8"/>
                  </a:cubicBezTo>
                  <a:lnTo>
                    <a:pt x="f41" y="f42"/>
                  </a:lnTo>
                  <a:cubicBezTo>
                    <a:pt x="f2" y="f43"/>
                    <a:pt x="f44" y="f45"/>
                    <a:pt x="f46" y="f47"/>
                  </a:cubicBezTo>
                  <a:cubicBezTo>
                    <a:pt x="f48" y="f49"/>
                    <a:pt x="f50" y="f51"/>
                    <a:pt x="f52" y="f51"/>
                  </a:cubicBezTo>
                  <a:cubicBezTo>
                    <a:pt x="f53" y="f51"/>
                    <a:pt x="f54" y="f55"/>
                    <a:pt x="f56" y="f57"/>
                  </a:cubicBezTo>
                  <a:lnTo>
                    <a:pt x="f58" y="f59"/>
                  </a:lnTo>
                  <a:lnTo>
                    <a:pt x="f60" y="f59"/>
                  </a:lnTo>
                  <a:lnTo>
                    <a:pt x="f61" y="f57"/>
                  </a:lnTo>
                  <a:cubicBezTo>
                    <a:pt x="f62" y="f55"/>
                    <a:pt x="f63" y="f51"/>
                    <a:pt x="f64" y="f51"/>
                  </a:cubicBezTo>
                  <a:cubicBezTo>
                    <a:pt x="f65" y="f51"/>
                    <a:pt x="f66" y="f49"/>
                    <a:pt x="f67" y="f47"/>
                  </a:cubicBezTo>
                  <a:cubicBezTo>
                    <a:pt x="f68" y="f69"/>
                    <a:pt x="f3" y="f43"/>
                    <a:pt x="f70" y="f71"/>
                  </a:cubicBezTo>
                  <a:lnTo>
                    <a:pt x="f72" y="f73"/>
                  </a:lnTo>
                  <a:lnTo>
                    <a:pt x="f74" y="f75"/>
                  </a:lnTo>
                  <a:cubicBezTo>
                    <a:pt x="f76" y="f77"/>
                    <a:pt x="f78" y="f79"/>
                    <a:pt x="f19" y="f80"/>
                  </a:cubicBezTo>
                  <a:lnTo>
                    <a:pt x="f28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5" name="Google Shape;6041;p86">
              <a:extLst>
                <a:ext uri="{FF2B5EF4-FFF2-40B4-BE49-F238E27FC236}">
                  <a16:creationId xmlns:a16="http://schemas.microsoft.com/office/drawing/2014/main" id="{6612A772-F491-E02D-8456-FD16464FEC64}"/>
                </a:ext>
              </a:extLst>
            </p:cNvPr>
            <p:cNvSpPr/>
            <p:nvPr/>
          </p:nvSpPr>
          <p:spPr>
            <a:xfrm>
              <a:off x="4156853" y="2753285"/>
              <a:ext cx="93643" cy="10447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584"/>
                <a:gd name="f4" fmla="val 2864"/>
                <a:gd name="f5" fmla="val 630"/>
                <a:gd name="f6" fmla="val 252"/>
                <a:gd name="f7" fmla="val 1449"/>
                <a:gd name="f8" fmla="val 410"/>
                <a:gd name="f9" fmla="val 945"/>
                <a:gd name="f10" fmla="val 2395"/>
                <a:gd name="f11" fmla="val 1607"/>
                <a:gd name="f12" fmla="val 2836"/>
                <a:gd name="f13" fmla="val 1658"/>
                <a:gd name="f14" fmla="val 2855"/>
                <a:gd name="f15" fmla="val 1707"/>
                <a:gd name="f16" fmla="val 1753"/>
                <a:gd name="f17" fmla="val 1932"/>
                <a:gd name="f18" fmla="val 2067"/>
                <a:gd name="f19" fmla="val 2728"/>
                <a:gd name="f20" fmla="val 2143"/>
                <a:gd name="f21" fmla="val 2552"/>
                <a:gd name="f22" fmla="val 725"/>
                <a:gd name="f23" fmla="val 2458"/>
                <a:gd name="f24" fmla="val 473"/>
                <a:gd name="f25" fmla="val 2237"/>
                <a:gd name="f26" fmla="val 441"/>
                <a:gd name="f27" fmla="*/ f0 1 2584"/>
                <a:gd name="f28" fmla="*/ f1 1 2864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2584"/>
                <a:gd name="f35" fmla="*/ f32 1 2864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2584" h="2864">
                  <a:moveTo>
                    <a:pt x="f5" y="f2"/>
                  </a:moveTo>
                  <a:cubicBezTo>
                    <a:pt x="f6" y="f7"/>
                    <a:pt x="f8" y="f9"/>
                    <a:pt x="f2" y="f10"/>
                  </a:cubicBezTo>
                  <a:lnTo>
                    <a:pt x="f11" y="f12"/>
                  </a:lnTo>
                  <a:cubicBezTo>
                    <a:pt x="f13" y="f14"/>
                    <a:pt x="f15" y="f4"/>
                    <a:pt x="f16" y="f4"/>
                  </a:cubicBezTo>
                  <a:cubicBezTo>
                    <a:pt x="f17" y="f4"/>
                    <a:pt x="f18" y="f19"/>
                    <a:pt x="f20" y="f21"/>
                  </a:cubicBezTo>
                  <a:lnTo>
                    <a:pt x="f3" y="f9"/>
                  </a:lnTo>
                  <a:cubicBezTo>
                    <a:pt x="f21" y="f22"/>
                    <a:pt x="f23" y="f24"/>
                    <a:pt x="f25" y="f26"/>
                  </a:cubicBez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46" name="Google Shape;6048;p86">
            <a:extLst>
              <a:ext uri="{FF2B5EF4-FFF2-40B4-BE49-F238E27FC236}">
                <a16:creationId xmlns:a16="http://schemas.microsoft.com/office/drawing/2014/main" id="{13A87405-C2F4-BE0E-B4B1-4756BF310ABC}"/>
              </a:ext>
            </a:extLst>
          </p:cNvPr>
          <p:cNvGrpSpPr/>
          <p:nvPr/>
        </p:nvGrpSpPr>
        <p:grpSpPr>
          <a:xfrm>
            <a:off x="5388115" y="2576277"/>
            <a:ext cx="456723" cy="464304"/>
            <a:chOff x="6705286" y="2576276"/>
            <a:chExt cx="456723" cy="464304"/>
          </a:xfrm>
          <a:solidFill>
            <a:schemeClr val="bg2"/>
          </a:solidFill>
        </p:grpSpPr>
        <p:sp>
          <p:nvSpPr>
            <p:cNvPr id="147" name="Google Shape;6049;p86">
              <a:extLst>
                <a:ext uri="{FF2B5EF4-FFF2-40B4-BE49-F238E27FC236}">
                  <a16:creationId xmlns:a16="http://schemas.microsoft.com/office/drawing/2014/main" id="{75CE7C28-237A-D05C-8E15-4007D438ED7E}"/>
                </a:ext>
              </a:extLst>
            </p:cNvPr>
            <p:cNvSpPr/>
            <p:nvPr/>
          </p:nvSpPr>
          <p:spPr>
            <a:xfrm>
              <a:off x="6981608" y="2578580"/>
              <a:ext cx="180401" cy="27167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978"/>
                <a:gd name="f4" fmla="val 7448"/>
                <a:gd name="f5" fmla="val 2489"/>
                <a:gd name="f6" fmla="val 820"/>
                <a:gd name="f7" fmla="val 3403"/>
                <a:gd name="f8" fmla="val 4127"/>
                <a:gd name="f9" fmla="val 1576"/>
                <a:gd name="f10" fmla="val 2490"/>
                <a:gd name="f11" fmla="val 3372"/>
                <a:gd name="f12" fmla="val 4128"/>
                <a:gd name="f13" fmla="val 1575"/>
                <a:gd name="f14" fmla="val 819"/>
                <a:gd name="f15" fmla="val 1"/>
                <a:gd name="f16" fmla="val 1103"/>
                <a:gd name="f17" fmla="val 1104"/>
                <a:gd name="f18" fmla="val 3214"/>
                <a:gd name="f19" fmla="val 315"/>
                <a:gd name="f20" fmla="val 3845"/>
                <a:gd name="f21" fmla="val 4317"/>
                <a:gd name="f22" fmla="val 7058"/>
                <a:gd name="f23" fmla="val 7287"/>
                <a:gd name="f24" fmla="val 1012"/>
                <a:gd name="f25" fmla="val 1225"/>
                <a:gd name="f26" fmla="val 1334"/>
                <a:gd name="f27" fmla="val 1448"/>
                <a:gd name="f28" fmla="val 7406"/>
                <a:gd name="f29" fmla="val 1544"/>
                <a:gd name="f30" fmla="val 7310"/>
                <a:gd name="f31" fmla="val 6365"/>
                <a:gd name="f32" fmla="val 3434"/>
                <a:gd name="f33" fmla="val 3530"/>
                <a:gd name="f34" fmla="val 3640"/>
                <a:gd name="f35" fmla="val 3744"/>
                <a:gd name="f36" fmla="val 3948"/>
                <a:gd name="f37" fmla="val 4663"/>
                <a:gd name="f38" fmla="val 3875"/>
                <a:gd name="f39" fmla="*/ f0 1 4978"/>
                <a:gd name="f40" fmla="*/ f1 1 7448"/>
                <a:gd name="f41" fmla="val f2"/>
                <a:gd name="f42" fmla="val f3"/>
                <a:gd name="f43" fmla="val f4"/>
                <a:gd name="f44" fmla="+- f43 0 f41"/>
                <a:gd name="f45" fmla="+- f42 0 f41"/>
                <a:gd name="f46" fmla="*/ f45 1 4978"/>
                <a:gd name="f47" fmla="*/ f44 1 7448"/>
                <a:gd name="f48" fmla="*/ f41 1 f46"/>
                <a:gd name="f49" fmla="*/ f42 1 f46"/>
                <a:gd name="f50" fmla="*/ f41 1 f47"/>
                <a:gd name="f51" fmla="*/ f43 1 f47"/>
                <a:gd name="f52" fmla="*/ f48 f39 1"/>
                <a:gd name="f53" fmla="*/ f49 f39 1"/>
                <a:gd name="f54" fmla="*/ f51 f40 1"/>
                <a:gd name="f55" fmla="*/ f50 f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2" t="f55" r="f53" b="f54"/>
              <a:pathLst>
                <a:path w="4978" h="744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4" y="f9"/>
                    <a:pt x="f13" y="f6"/>
                    <a:pt x="f5" y="f6"/>
                  </a:cubicBezTo>
                  <a:close/>
                  <a:moveTo>
                    <a:pt x="f5" y="f15"/>
                  </a:moveTo>
                  <a:cubicBezTo>
                    <a:pt x="f16" y="f15"/>
                    <a:pt x="f2" y="f17"/>
                    <a:pt x="f2" y="f10"/>
                  </a:cubicBezTo>
                  <a:cubicBezTo>
                    <a:pt x="f2" y="f18"/>
                    <a:pt x="f19" y="f20"/>
                    <a:pt x="f14" y="f21"/>
                  </a:cubicBezTo>
                  <a:lnTo>
                    <a:pt x="f14" y="f22"/>
                  </a:lnTo>
                  <a:cubicBezTo>
                    <a:pt x="f14" y="f23"/>
                    <a:pt x="f24" y="f4"/>
                    <a:pt x="f25" y="f4"/>
                  </a:cubicBezTo>
                  <a:cubicBezTo>
                    <a:pt x="f26" y="f4"/>
                    <a:pt x="f27" y="f28"/>
                    <a:pt x="f29" y="f30"/>
                  </a:cubicBezTo>
                  <a:lnTo>
                    <a:pt x="f5" y="f31"/>
                  </a:lnTo>
                  <a:lnTo>
                    <a:pt x="f32" y="f30"/>
                  </a:lnTo>
                  <a:cubicBezTo>
                    <a:pt x="f33" y="f28"/>
                    <a:pt x="f34" y="f4"/>
                    <a:pt x="f35" y="f4"/>
                  </a:cubicBezTo>
                  <a:cubicBezTo>
                    <a:pt x="f36" y="f4"/>
                    <a:pt x="f8" y="f23"/>
                    <a:pt x="f8" y="f22"/>
                  </a:cubicBezTo>
                  <a:lnTo>
                    <a:pt x="f8" y="f21"/>
                  </a:lnTo>
                  <a:cubicBezTo>
                    <a:pt x="f37" y="f20"/>
                    <a:pt x="f3" y="f18"/>
                    <a:pt x="f3" y="f10"/>
                  </a:cubicBezTo>
                  <a:cubicBezTo>
                    <a:pt x="f3" y="f17"/>
                    <a:pt x="f38" y="f15"/>
                    <a:pt x="f5" y="f1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8" name="Google Shape;6050;p86">
              <a:extLst>
                <a:ext uri="{FF2B5EF4-FFF2-40B4-BE49-F238E27FC236}">
                  <a16:creationId xmlns:a16="http://schemas.microsoft.com/office/drawing/2014/main" id="{557A47E5-D70F-80FA-992B-AF3F2D015DF4}"/>
                </a:ext>
              </a:extLst>
            </p:cNvPr>
            <p:cNvSpPr/>
            <p:nvPr/>
          </p:nvSpPr>
          <p:spPr>
            <a:xfrm>
              <a:off x="6768087" y="2980797"/>
              <a:ext cx="391637" cy="597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807"/>
                <a:gd name="f4" fmla="val 1639"/>
                <a:gd name="f5" fmla="val 1450"/>
                <a:gd name="f6" fmla="val 1"/>
                <a:gd name="f7" fmla="val 1292"/>
                <a:gd name="f8" fmla="val 788"/>
                <a:gd name="f9" fmla="val 662"/>
                <a:gd name="f10" fmla="val 1387"/>
                <a:gd name="f11" fmla="val 8822"/>
                <a:gd name="f12" fmla="val 9799"/>
                <a:gd name="f13" fmla="val 10649"/>
                <a:gd name="f14" fmla="val 946"/>
                <a:gd name="f15" fmla="*/ f0 1 10807"/>
                <a:gd name="f16" fmla="*/ f1 1 1639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10807"/>
                <a:gd name="f23" fmla="*/ f20 1 1639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10807" h="1639">
                  <a:moveTo>
                    <a:pt x="f5" y="f6"/>
                  </a:moveTo>
                  <a:cubicBezTo>
                    <a:pt x="f7" y="f8"/>
                    <a:pt x="f9" y="f10"/>
                    <a:pt x="f6" y="f4"/>
                  </a:cubicBezTo>
                  <a:lnTo>
                    <a:pt x="f11" y="f4"/>
                  </a:lnTo>
                  <a:cubicBezTo>
                    <a:pt x="f12" y="f4"/>
                    <a:pt x="f13" y="f14"/>
                    <a:pt x="f3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9" name="Google Shape;6051;p86">
              <a:extLst>
                <a:ext uri="{FF2B5EF4-FFF2-40B4-BE49-F238E27FC236}">
                  <a16:creationId xmlns:a16="http://schemas.microsoft.com/office/drawing/2014/main" id="{5785663D-6B53-BE65-D7C7-4C649400A50E}"/>
                </a:ext>
              </a:extLst>
            </p:cNvPr>
            <p:cNvSpPr/>
            <p:nvPr/>
          </p:nvSpPr>
          <p:spPr>
            <a:xfrm>
              <a:off x="6705286" y="2576276"/>
              <a:ext cx="397361" cy="4314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965"/>
                <a:gd name="f4" fmla="val 11827"/>
                <a:gd name="f5" fmla="val 379"/>
                <a:gd name="f6" fmla="val 1"/>
                <a:gd name="f7" fmla="val 158"/>
                <a:gd name="f8" fmla="val 221"/>
                <a:gd name="f9" fmla="val 411"/>
                <a:gd name="f10" fmla="val 10618"/>
                <a:gd name="f11" fmla="val 11280"/>
                <a:gd name="f12" fmla="val 537"/>
                <a:gd name="f13" fmla="val 11815"/>
                <a:gd name="f14" fmla="val 1198"/>
                <a:gd name="f15" fmla="val 1247"/>
                <a:gd name="f16" fmla="val 11823"/>
                <a:gd name="f17" fmla="val 1295"/>
                <a:gd name="f18" fmla="val 11826"/>
                <a:gd name="f19" fmla="val 1342"/>
                <a:gd name="f20" fmla="val 1912"/>
                <a:gd name="f21" fmla="val 2395"/>
                <a:gd name="f22" fmla="val 11318"/>
                <a:gd name="f23" fmla="val 10650"/>
                <a:gd name="f24" fmla="val 10398"/>
                <a:gd name="f25" fmla="val 2584"/>
                <a:gd name="f26" fmla="val 10272"/>
                <a:gd name="f27" fmla="val 2836"/>
                <a:gd name="f28" fmla="val 8255"/>
                <a:gd name="f29" fmla="val 10807"/>
                <a:gd name="f30" fmla="val 8161"/>
                <a:gd name="f31" fmla="val 8098"/>
                <a:gd name="f32" fmla="val 10492"/>
                <a:gd name="f33" fmla="val 7972"/>
                <a:gd name="f34" fmla="val 10146"/>
                <a:gd name="f35" fmla="val 7625"/>
                <a:gd name="f36" fmla="val 9799"/>
                <a:gd name="f37" fmla="val 9547"/>
                <a:gd name="f38" fmla="val 8224"/>
                <a:gd name="f39" fmla="val 9232"/>
                <a:gd name="f40" fmla="val 8318"/>
                <a:gd name="f41" fmla="val 8917"/>
                <a:gd name="f42" fmla="val 7720"/>
                <a:gd name="f43" fmla="val 7783"/>
                <a:gd name="f44" fmla="val 7058"/>
                <a:gd name="f45" fmla="val 4664"/>
                <a:gd name="f46" fmla="val 7184"/>
                <a:gd name="f47" fmla="val 4065"/>
                <a:gd name="f48" fmla="val 6869"/>
                <a:gd name="f49" fmla="val 3309"/>
                <a:gd name="f50" fmla="val 2490"/>
                <a:gd name="f51" fmla="val 1513"/>
                <a:gd name="f52" fmla="val 7310"/>
                <a:gd name="f53" fmla="val 600"/>
                <a:gd name="f54" fmla="val 8035"/>
                <a:gd name="f55" fmla="*/ f0 1 10965"/>
                <a:gd name="f56" fmla="*/ f1 1 11827"/>
                <a:gd name="f57" fmla="val f2"/>
                <a:gd name="f58" fmla="val f3"/>
                <a:gd name="f59" fmla="val f4"/>
                <a:gd name="f60" fmla="+- f59 0 f57"/>
                <a:gd name="f61" fmla="+- f58 0 f57"/>
                <a:gd name="f62" fmla="*/ f61 1 10965"/>
                <a:gd name="f63" fmla="*/ f60 1 11827"/>
                <a:gd name="f64" fmla="*/ f57 1 f62"/>
                <a:gd name="f65" fmla="*/ f58 1 f62"/>
                <a:gd name="f66" fmla="*/ f57 1 f63"/>
                <a:gd name="f67" fmla="*/ f59 1 f63"/>
                <a:gd name="f68" fmla="*/ f64 f55 1"/>
                <a:gd name="f69" fmla="*/ f65 f55 1"/>
                <a:gd name="f70" fmla="*/ f67 f56 1"/>
                <a:gd name="f71" fmla="*/ f66 f5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8" t="f71" r="f69" b="f70"/>
              <a:pathLst>
                <a:path w="10965" h="11827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10"/>
                  </a:lnTo>
                  <a:cubicBezTo>
                    <a:pt x="f6" y="f11"/>
                    <a:pt x="f12" y="f13"/>
                    <a:pt x="f14" y="f13"/>
                  </a:cubicBezTo>
                  <a:cubicBezTo>
                    <a:pt x="f15" y="f16"/>
                    <a:pt x="f17" y="f18"/>
                    <a:pt x="f19" y="f18"/>
                  </a:cubicBezTo>
                  <a:cubicBezTo>
                    <a:pt x="f20" y="f18"/>
                    <a:pt x="f21" y="f22"/>
                    <a:pt x="f21" y="f23"/>
                  </a:cubicBezTo>
                  <a:cubicBezTo>
                    <a:pt x="f21" y="f24"/>
                    <a:pt x="f25" y="f26"/>
                    <a:pt x="f27" y="f26"/>
                  </a:cubicBezTo>
                  <a:lnTo>
                    <a:pt x="f3" y="f26"/>
                  </a:lnTo>
                  <a:lnTo>
                    <a:pt x="f3" y="f28"/>
                  </a:lnTo>
                  <a:cubicBezTo>
                    <a:pt x="f29" y="f30"/>
                    <a:pt x="f23" y="f31"/>
                    <a:pt x="f32" y="f33"/>
                  </a:cubicBezTo>
                  <a:lnTo>
                    <a:pt x="f34" y="f35"/>
                  </a:lnTo>
                  <a:lnTo>
                    <a:pt x="f36" y="f33"/>
                  </a:lnTo>
                  <a:cubicBezTo>
                    <a:pt x="f37" y="f38"/>
                    <a:pt x="f39" y="f40"/>
                    <a:pt x="f41" y="f40"/>
                  </a:cubicBezTo>
                  <a:cubicBezTo>
                    <a:pt x="f28" y="f40"/>
                    <a:pt x="f42" y="f43"/>
                    <a:pt x="f42" y="f44"/>
                  </a:cubicBezTo>
                  <a:lnTo>
                    <a:pt x="f42" y="f45"/>
                  </a:lnTo>
                  <a:cubicBezTo>
                    <a:pt x="f46" y="f47"/>
                    <a:pt x="f48" y="f49"/>
                    <a:pt x="f48" y="f50"/>
                  </a:cubicBezTo>
                  <a:cubicBezTo>
                    <a:pt x="f48" y="f51"/>
                    <a:pt x="f52" y="f53"/>
                    <a:pt x="f54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50" name="Google Shape;5717;p85">
            <a:extLst>
              <a:ext uri="{FF2B5EF4-FFF2-40B4-BE49-F238E27FC236}">
                <a16:creationId xmlns:a16="http://schemas.microsoft.com/office/drawing/2014/main" id="{CE5DD9E5-2EA1-0878-0223-DDE716E90D3B}"/>
              </a:ext>
            </a:extLst>
          </p:cNvPr>
          <p:cNvGrpSpPr/>
          <p:nvPr/>
        </p:nvGrpSpPr>
        <p:grpSpPr>
          <a:xfrm>
            <a:off x="4250665" y="3523549"/>
            <a:ext cx="492377" cy="387934"/>
            <a:chOff x="5567836" y="3523548"/>
            <a:chExt cx="492377" cy="387934"/>
          </a:xfrm>
          <a:solidFill>
            <a:schemeClr val="bg2"/>
          </a:solidFill>
        </p:grpSpPr>
        <p:sp>
          <p:nvSpPr>
            <p:cNvPr id="151" name="Google Shape;5718;p85">
              <a:extLst>
                <a:ext uri="{FF2B5EF4-FFF2-40B4-BE49-F238E27FC236}">
                  <a16:creationId xmlns:a16="http://schemas.microsoft.com/office/drawing/2014/main" id="{0C245FC4-37D1-E64B-5F1F-BCBB84E43101}"/>
                </a:ext>
              </a:extLst>
            </p:cNvPr>
            <p:cNvSpPr/>
            <p:nvPr/>
          </p:nvSpPr>
          <p:spPr>
            <a:xfrm>
              <a:off x="5691198" y="3523548"/>
              <a:ext cx="110230" cy="1399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518"/>
                <a:gd name="f4" fmla="val 5737"/>
                <a:gd name="f5" fmla="val 2259"/>
                <a:gd name="f6" fmla="val 793"/>
                <a:gd name="f7" fmla="val 1"/>
                <a:gd name="f8" fmla="val 2469"/>
                <a:gd name="f9" fmla="val 3478"/>
                <a:gd name="f10" fmla="val 4725"/>
                <a:gd name="f11" fmla="val 1013"/>
                <a:gd name="f12" fmla="val 5733"/>
                <a:gd name="f13" fmla="val 5736"/>
                <a:gd name="f14" fmla="val 3506"/>
                <a:gd name="f15" fmla="val 3729"/>
                <a:gd name="f16" fmla="*/ f0 1 4518"/>
                <a:gd name="f17" fmla="*/ f1 1 5737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4518"/>
                <a:gd name="f24" fmla="*/ f21 1 5737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4518" h="5737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5" y="f13"/>
                  </a:cubicBezTo>
                  <a:cubicBezTo>
                    <a:pt x="f14" y="f12"/>
                    <a:pt x="f3" y="f10"/>
                    <a:pt x="f3" y="f9"/>
                  </a:cubicBezTo>
                  <a:cubicBezTo>
                    <a:pt x="f3" y="f8"/>
                    <a:pt x="f1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2" name="Google Shape;5719;p85">
              <a:extLst>
                <a:ext uri="{FF2B5EF4-FFF2-40B4-BE49-F238E27FC236}">
                  <a16:creationId xmlns:a16="http://schemas.microsoft.com/office/drawing/2014/main" id="{A6A9371D-4775-5EA1-3C21-AB4EC3D16F24}"/>
                </a:ext>
              </a:extLst>
            </p:cNvPr>
            <p:cNvSpPr/>
            <p:nvPr/>
          </p:nvSpPr>
          <p:spPr>
            <a:xfrm>
              <a:off x="5567836" y="3639321"/>
              <a:ext cx="137196" cy="1328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623"/>
                <a:gd name="f4" fmla="val 5447"/>
                <a:gd name="f5" fmla="val 1951"/>
                <a:gd name="f6" fmla="val 1711"/>
                <a:gd name="f7" fmla="val 1480"/>
                <a:gd name="f8" fmla="val 53"/>
                <a:gd name="f9" fmla="val 1269"/>
                <a:gd name="f10" fmla="val 175"/>
                <a:gd name="f11" fmla="val 1"/>
                <a:gd name="f12" fmla="val 907"/>
                <a:gd name="f13" fmla="val 582"/>
                <a:gd name="f14" fmla="val 3443"/>
                <a:gd name="f15" fmla="val 1088"/>
                <a:gd name="f16" fmla="val 4316"/>
                <a:gd name="f17" fmla="val 1506"/>
                <a:gd name="f18" fmla="val 5041"/>
                <a:gd name="f19" fmla="val 2265"/>
                <a:gd name="f20" fmla="val 3045"/>
                <a:gd name="f21" fmla="val 3428"/>
                <a:gd name="f22" fmla="val 3816"/>
                <a:gd name="f23" fmla="val 5349"/>
                <a:gd name="f24" fmla="val 4172"/>
                <a:gd name="f25" fmla="val 5144"/>
                <a:gd name="f26" fmla="val 5253"/>
                <a:gd name="f27" fmla="val 4521"/>
                <a:gd name="f28" fmla="val 3138"/>
                <a:gd name="f29" fmla="val 5000"/>
                <a:gd name="f30" fmla="val 2057"/>
                <a:gd name="f31" fmla="val 4578"/>
                <a:gd name="f32" fmla="val 1330"/>
                <a:gd name="f33" fmla="val 3149"/>
                <a:gd name="f34" fmla="*/ f0 1 5623"/>
                <a:gd name="f35" fmla="*/ f1 1 5447"/>
                <a:gd name="f36" fmla="val f2"/>
                <a:gd name="f37" fmla="val f3"/>
                <a:gd name="f38" fmla="val f4"/>
                <a:gd name="f39" fmla="+- f38 0 f36"/>
                <a:gd name="f40" fmla="+- f37 0 f36"/>
                <a:gd name="f41" fmla="*/ f40 1 5623"/>
                <a:gd name="f42" fmla="*/ f39 1 5447"/>
                <a:gd name="f43" fmla="*/ f36 1 f41"/>
                <a:gd name="f44" fmla="*/ f37 1 f41"/>
                <a:gd name="f45" fmla="*/ f36 1 f42"/>
                <a:gd name="f46" fmla="*/ f38 1 f42"/>
                <a:gd name="f47" fmla="*/ f43 f34 1"/>
                <a:gd name="f48" fmla="*/ f44 f34 1"/>
                <a:gd name="f49" fmla="*/ f46 f35 1"/>
                <a:gd name="f50" fmla="*/ f45 f3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7" t="f50" r="f48" b="f49"/>
              <a:pathLst>
                <a:path w="5623" h="5447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23"/>
                    <a:pt x="f24" y="f25"/>
                  </a:cubicBezTo>
                  <a:cubicBezTo>
                    <a:pt x="f26" y="f27"/>
                    <a:pt x="f3" y="f28"/>
                    <a:pt x="f29" y="f30"/>
                  </a:cubicBezTo>
                  <a:cubicBezTo>
                    <a:pt x="f31" y="f32"/>
                    <a:pt x="f33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3" name="Google Shape;5720;p85">
              <a:extLst>
                <a:ext uri="{FF2B5EF4-FFF2-40B4-BE49-F238E27FC236}">
                  <a16:creationId xmlns:a16="http://schemas.microsoft.com/office/drawing/2014/main" id="{60889EA0-172F-1BC4-1E7F-AE277C890E8D}"/>
                </a:ext>
              </a:extLst>
            </p:cNvPr>
            <p:cNvSpPr/>
            <p:nvPr/>
          </p:nvSpPr>
          <p:spPr>
            <a:xfrm>
              <a:off x="5828952" y="3523548"/>
              <a:ext cx="110230" cy="1399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518"/>
                <a:gd name="f4" fmla="val 5737"/>
                <a:gd name="f5" fmla="val 2259"/>
                <a:gd name="f6" fmla="val 793"/>
                <a:gd name="f7" fmla="val 1"/>
                <a:gd name="f8" fmla="val 2469"/>
                <a:gd name="f9" fmla="val 3478"/>
                <a:gd name="f10" fmla="val 4725"/>
                <a:gd name="f11" fmla="val 1013"/>
                <a:gd name="f12" fmla="val 5736"/>
                <a:gd name="f13" fmla="val 3506"/>
                <a:gd name="f14" fmla="val 3729"/>
                <a:gd name="f15" fmla="*/ f0 1 4518"/>
                <a:gd name="f16" fmla="*/ f1 1 5737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4518"/>
                <a:gd name="f23" fmla="*/ f20 1 5737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4518" h="5737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5" y="f12"/>
                  </a:cubicBezTo>
                  <a:cubicBezTo>
                    <a:pt x="f13" y="f12"/>
                    <a:pt x="f3" y="f10"/>
                    <a:pt x="f3" y="f9"/>
                  </a:cubicBezTo>
                  <a:cubicBezTo>
                    <a:pt x="f3" y="f8"/>
                    <a:pt x="f14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4" name="Google Shape;5721;p85">
              <a:extLst>
                <a:ext uri="{FF2B5EF4-FFF2-40B4-BE49-F238E27FC236}">
                  <a16:creationId xmlns:a16="http://schemas.microsoft.com/office/drawing/2014/main" id="{7F542C4B-0A30-1507-E708-47AE3F1FFABA}"/>
                </a:ext>
              </a:extLst>
            </p:cNvPr>
            <p:cNvSpPr/>
            <p:nvPr/>
          </p:nvSpPr>
          <p:spPr>
            <a:xfrm>
              <a:off x="5925138" y="3638827"/>
              <a:ext cx="135075" cy="13292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536"/>
                <a:gd name="f4" fmla="val 5448"/>
                <a:gd name="f5" fmla="val 3670"/>
                <a:gd name="f6" fmla="val 1"/>
                <a:gd name="f7" fmla="val 2471"/>
                <a:gd name="f8" fmla="val 1045"/>
                <a:gd name="f9" fmla="val 1330"/>
                <a:gd name="f10" fmla="val 624"/>
                <a:gd name="f11" fmla="val 2059"/>
                <a:gd name="f12" fmla="val 3137"/>
                <a:gd name="f13" fmla="val 371"/>
                <a:gd name="f14" fmla="val 4523"/>
                <a:gd name="f15" fmla="val 1452"/>
                <a:gd name="f16" fmla="val 5146"/>
                <a:gd name="f17" fmla="val 1808"/>
                <a:gd name="f18" fmla="val 5351"/>
                <a:gd name="f19" fmla="val 2199"/>
                <a:gd name="f20" fmla="val 2586"/>
                <a:gd name="f21" fmla="val 3381"/>
                <a:gd name="f22" fmla="val 4158"/>
                <a:gd name="f23" fmla="val 5039"/>
                <a:gd name="f24" fmla="val 4575"/>
                <a:gd name="f25" fmla="val 4318"/>
                <a:gd name="f26" fmla="val 5168"/>
                <a:gd name="f27" fmla="val 3288"/>
                <a:gd name="f28" fmla="val 5535"/>
                <a:gd name="f29" fmla="val 858"/>
                <a:gd name="f30" fmla="val 4355"/>
                <a:gd name="f31" fmla="val 177"/>
                <a:gd name="f32" fmla="val 4142"/>
                <a:gd name="f33" fmla="val 54"/>
                <a:gd name="f34" fmla="val 3911"/>
                <a:gd name="f35" fmla="*/ f0 1 5536"/>
                <a:gd name="f36" fmla="*/ f1 1 5448"/>
                <a:gd name="f37" fmla="val f2"/>
                <a:gd name="f38" fmla="val f3"/>
                <a:gd name="f39" fmla="val f4"/>
                <a:gd name="f40" fmla="+- f39 0 f37"/>
                <a:gd name="f41" fmla="+- f38 0 f37"/>
                <a:gd name="f42" fmla="*/ f41 1 5536"/>
                <a:gd name="f43" fmla="*/ f40 1 5448"/>
                <a:gd name="f44" fmla="*/ f37 1 f42"/>
                <a:gd name="f45" fmla="*/ f38 1 f42"/>
                <a:gd name="f46" fmla="*/ f37 1 f43"/>
                <a:gd name="f47" fmla="*/ f39 1 f43"/>
                <a:gd name="f48" fmla="*/ f44 f35 1"/>
                <a:gd name="f49" fmla="*/ f45 f35 1"/>
                <a:gd name="f50" fmla="*/ f47 f36 1"/>
                <a:gd name="f51" fmla="*/ f46 f3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8" t="f51" r="f49" b="f50"/>
              <a:pathLst>
                <a:path w="5536" h="544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6" y="f12"/>
                    <a:pt x="f13" y="f14"/>
                    <a:pt x="f15" y="f16"/>
                  </a:cubicBez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23"/>
                    <a:pt x="f24" y="f25"/>
                  </a:cubicBezTo>
                  <a:cubicBezTo>
                    <a:pt x="f26" y="f27"/>
                    <a:pt x="f28" y="f29"/>
                    <a:pt x="f30" y="f31"/>
                  </a:cubicBezTo>
                  <a:cubicBezTo>
                    <a:pt x="f32" y="f33"/>
                    <a:pt x="f34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5" name="Google Shape;5722;p85">
              <a:extLst>
                <a:ext uri="{FF2B5EF4-FFF2-40B4-BE49-F238E27FC236}">
                  <a16:creationId xmlns:a16="http://schemas.microsoft.com/office/drawing/2014/main" id="{3B360340-2939-0A94-40FF-5386AC1810AD}"/>
                </a:ext>
              </a:extLst>
            </p:cNvPr>
            <p:cNvSpPr/>
            <p:nvPr/>
          </p:nvSpPr>
          <p:spPr>
            <a:xfrm>
              <a:off x="5663656" y="3691039"/>
              <a:ext cx="303105" cy="22044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423"/>
                <a:gd name="f4" fmla="val 9035"/>
                <a:gd name="f5" fmla="val 6213"/>
                <a:gd name="f6" fmla="val 1"/>
                <a:gd name="f7" fmla="val 5234"/>
                <a:gd name="f8" fmla="val 2259"/>
                <a:gd name="f9" fmla="val 2822"/>
                <a:gd name="f10" fmla="val 3147"/>
                <a:gd name="f11" fmla="val 3376"/>
                <a:gd name="f12" fmla="val 2121"/>
                <a:gd name="f13" fmla="val 3584"/>
                <a:gd name="f14" fmla="val 1907"/>
                <a:gd name="f15" fmla="val 3671"/>
                <a:gd name="f16" fmla="val 750"/>
                <a:gd name="f17" fmla="val 4144"/>
                <a:gd name="f18" fmla="val 5141"/>
                <a:gd name="f19" fmla="val 6210"/>
                <a:gd name="f20" fmla="val 7767"/>
                <a:gd name="f21" fmla="val 1521"/>
                <a:gd name="f22" fmla="val 9034"/>
                <a:gd name="f23" fmla="val 3388"/>
                <a:gd name="f24" fmla="val 3400"/>
                <a:gd name="f25" fmla="val 3413"/>
                <a:gd name="f26" fmla="val 3425"/>
                <a:gd name="f27" fmla="val 3753"/>
                <a:gd name="f28" fmla="val 4081"/>
                <a:gd name="f29" fmla="val 8995"/>
                <a:gd name="f30" fmla="val 4400"/>
                <a:gd name="f31" fmla="val 8917"/>
                <a:gd name="f32" fmla="val 4995"/>
                <a:gd name="f33" fmla="val 8766"/>
                <a:gd name="f34" fmla="val 5604"/>
                <a:gd name="f35" fmla="val 8691"/>
                <a:gd name="f36" fmla="val 6823"/>
                <a:gd name="f37" fmla="val 7432"/>
                <a:gd name="f38" fmla="val 8029"/>
                <a:gd name="f39" fmla="val 8345"/>
                <a:gd name="f40" fmla="val 8670"/>
                <a:gd name="f41" fmla="val 8998"/>
                <a:gd name="f42" fmla="val 9010"/>
                <a:gd name="f43" fmla="val 9022"/>
                <a:gd name="f44" fmla="val 10901"/>
                <a:gd name="f45" fmla="val 12422"/>
                <a:gd name="f46" fmla="val 5138"/>
                <a:gd name="f47" fmla="val 11675"/>
                <a:gd name="f48" fmla="val 4141"/>
                <a:gd name="f49" fmla="val 10516"/>
                <a:gd name="f50" fmla="val 10302"/>
                <a:gd name="f51" fmla="val 10164"/>
                <a:gd name="f52" fmla="val 7191"/>
                <a:gd name="f53" fmla="*/ f0 1 12423"/>
                <a:gd name="f54" fmla="*/ f1 1 9035"/>
                <a:gd name="f55" fmla="val f2"/>
                <a:gd name="f56" fmla="val f3"/>
                <a:gd name="f57" fmla="val f4"/>
                <a:gd name="f58" fmla="+- f57 0 f55"/>
                <a:gd name="f59" fmla="+- f56 0 f55"/>
                <a:gd name="f60" fmla="*/ f59 1 12423"/>
                <a:gd name="f61" fmla="*/ f58 1 9035"/>
                <a:gd name="f62" fmla="*/ f55 1 f60"/>
                <a:gd name="f63" fmla="*/ f56 1 f60"/>
                <a:gd name="f64" fmla="*/ f55 1 f61"/>
                <a:gd name="f65" fmla="*/ f57 1 f61"/>
                <a:gd name="f66" fmla="*/ f62 f53 1"/>
                <a:gd name="f67" fmla="*/ f63 f53 1"/>
                <a:gd name="f68" fmla="*/ f65 f54 1"/>
                <a:gd name="f69" fmla="*/ f64 f5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6" t="f69" r="f67" b="f68"/>
              <a:pathLst>
                <a:path w="12423" h="9035">
                  <a:moveTo>
                    <a:pt x="f5" y="f6"/>
                  </a:moveTo>
                  <a:cubicBezTo>
                    <a:pt x="f7" y="f6"/>
                    <a:pt x="f8" y="f6"/>
                    <a:pt x="f8" y="f9"/>
                  </a:cubicBezTo>
                  <a:lnTo>
                    <a:pt x="f8" y="f10"/>
                  </a:ln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6" y="f18"/>
                    <a:pt x="f6" y="f19"/>
                  </a:cubicBezTo>
                  <a:cubicBezTo>
                    <a:pt x="f6" y="f20"/>
                    <a:pt x="f21" y="f22"/>
                    <a:pt x="f23" y="f22"/>
                  </a:cubicBezTo>
                  <a:cubicBezTo>
                    <a:pt x="f24" y="f4"/>
                    <a:pt x="f25" y="f4"/>
                    <a:pt x="f26" y="f4"/>
                  </a:cubicBezTo>
                  <a:cubicBezTo>
                    <a:pt x="f27" y="f4"/>
                    <a:pt x="f28" y="f29"/>
                    <a:pt x="f30" y="f31"/>
                  </a:cubicBezTo>
                  <a:cubicBezTo>
                    <a:pt x="f32" y="f33"/>
                    <a:pt x="f34" y="f35"/>
                    <a:pt x="f5" y="f35"/>
                  </a:cubicBezTo>
                  <a:cubicBezTo>
                    <a:pt x="f36" y="f35"/>
                    <a:pt x="f37" y="f33"/>
                    <a:pt x="f38" y="f31"/>
                  </a:cubicBezTo>
                  <a:cubicBezTo>
                    <a:pt x="f39" y="f29"/>
                    <a:pt x="f40" y="f4"/>
                    <a:pt x="f41" y="f4"/>
                  </a:cubicBezTo>
                  <a:cubicBezTo>
                    <a:pt x="f42" y="f4"/>
                    <a:pt x="f43" y="f4"/>
                    <a:pt x="f22" y="f22"/>
                  </a:cubicBezTo>
                  <a:cubicBezTo>
                    <a:pt x="f44" y="f22"/>
                    <a:pt x="f45" y="f20"/>
                    <a:pt x="f45" y="f19"/>
                  </a:cubicBezTo>
                  <a:cubicBezTo>
                    <a:pt x="f45" y="f46"/>
                    <a:pt x="f47" y="f48"/>
                    <a:pt x="f49" y="f15"/>
                  </a:cubicBezTo>
                  <a:cubicBezTo>
                    <a:pt x="f50" y="f13"/>
                    <a:pt x="f51" y="f11"/>
                    <a:pt x="f51" y="f10"/>
                  </a:cubicBezTo>
                  <a:lnTo>
                    <a:pt x="f51" y="f9"/>
                  </a:lnTo>
                  <a:cubicBezTo>
                    <a:pt x="f51" y="f6"/>
                    <a:pt x="f52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56" name="Google Shape;5723;p85">
            <a:extLst>
              <a:ext uri="{FF2B5EF4-FFF2-40B4-BE49-F238E27FC236}">
                <a16:creationId xmlns:a16="http://schemas.microsoft.com/office/drawing/2014/main" id="{A4FE14E6-CAC5-24AE-077F-A43AE998D81B}"/>
              </a:ext>
            </a:extLst>
          </p:cNvPr>
          <p:cNvGrpSpPr/>
          <p:nvPr/>
        </p:nvGrpSpPr>
        <p:grpSpPr>
          <a:xfrm>
            <a:off x="1760780" y="2595846"/>
            <a:ext cx="556458" cy="457373"/>
            <a:chOff x="3077952" y="2595844"/>
            <a:chExt cx="556458" cy="457373"/>
          </a:xfrm>
          <a:solidFill>
            <a:schemeClr val="bg2"/>
          </a:solidFill>
        </p:grpSpPr>
        <p:sp>
          <p:nvSpPr>
            <p:cNvPr id="157" name="Google Shape;5724;p85">
              <a:extLst>
                <a:ext uri="{FF2B5EF4-FFF2-40B4-BE49-F238E27FC236}">
                  <a16:creationId xmlns:a16="http://schemas.microsoft.com/office/drawing/2014/main" id="{FD9048F5-AA9D-E7DA-9FF6-3B0058F8D89C}"/>
                </a:ext>
              </a:extLst>
            </p:cNvPr>
            <p:cNvSpPr/>
            <p:nvPr/>
          </p:nvSpPr>
          <p:spPr>
            <a:xfrm>
              <a:off x="3319445" y="2595844"/>
              <a:ext cx="147739" cy="1038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132"/>
                <a:gd name="f4" fmla="val 3608"/>
                <a:gd name="f5" fmla="val 567"/>
                <a:gd name="f6" fmla="val 254"/>
                <a:gd name="f7" fmla="val 1"/>
                <a:gd name="f8" fmla="val 253"/>
                <a:gd name="f9" fmla="val 563"/>
                <a:gd name="f10" fmla="val 7"/>
                <a:gd name="f11" fmla="val 1662"/>
                <a:gd name="f12" fmla="val 368"/>
                <a:gd name="f13" fmla="val 2731"/>
                <a:gd name="f14" fmla="val 1034"/>
                <a:gd name="f15" fmla="val 2097"/>
                <a:gd name="f16" fmla="val 3138"/>
                <a:gd name="f17" fmla="val 3325"/>
                <a:gd name="f18" fmla="val 2864"/>
                <a:gd name="f19" fmla="val 5014"/>
                <a:gd name="f20" fmla="val 5054"/>
                <a:gd name="f21" fmla="val 5093"/>
                <a:gd name="f22" fmla="val 2873"/>
                <a:gd name="f23" fmla="val 4289"/>
                <a:gd name="f24" fmla="val 1117"/>
                <a:gd name="f25" fmla="val 2515"/>
                <a:gd name="f26" fmla="*/ f0 1 5132"/>
                <a:gd name="f27" fmla="*/ f1 1 3608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5132"/>
                <a:gd name="f34" fmla="*/ f31 1 3608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5132" h="3608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10" y="f11"/>
                    <a:pt x="f12" y="f13"/>
                    <a:pt x="f14" y="f4"/>
                  </a:cubicBezTo>
                  <a:cubicBezTo>
                    <a:pt x="f15" y="f16"/>
                    <a:pt x="f17" y="f18"/>
                    <a:pt x="f19" y="f18"/>
                  </a:cubicBezTo>
                  <a:cubicBezTo>
                    <a:pt x="f20" y="f18"/>
                    <a:pt x="f21" y="f22"/>
                    <a:pt x="f3" y="f22"/>
                  </a:cubicBezTo>
                  <a:cubicBezTo>
                    <a:pt x="f23" y="f24"/>
                    <a:pt x="f2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8" name="Google Shape;5725;p85">
              <a:extLst>
                <a:ext uri="{FF2B5EF4-FFF2-40B4-BE49-F238E27FC236}">
                  <a16:creationId xmlns:a16="http://schemas.microsoft.com/office/drawing/2014/main" id="{5120F1F0-50D5-D1A6-26AB-EF5F9C4A7FAF}"/>
                </a:ext>
              </a:extLst>
            </p:cNvPr>
            <p:cNvSpPr/>
            <p:nvPr/>
          </p:nvSpPr>
          <p:spPr>
            <a:xfrm>
              <a:off x="3319528" y="2949671"/>
              <a:ext cx="147648" cy="10354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129"/>
                <a:gd name="f4" fmla="val 3597"/>
                <a:gd name="f5" fmla="val 1022"/>
                <a:gd name="f6" fmla="val 1"/>
                <a:gd name="f7" fmla="val 362"/>
                <a:gd name="f8" fmla="val 874"/>
                <a:gd name="f9" fmla="val 4"/>
                <a:gd name="f10" fmla="val 1937"/>
                <a:gd name="f11" fmla="val 3033"/>
                <a:gd name="f12" fmla="val 3343"/>
                <a:gd name="f13" fmla="val 251"/>
                <a:gd name="f14" fmla="val 3596"/>
                <a:gd name="f15" fmla="val 564"/>
                <a:gd name="f16" fmla="val 2512"/>
                <a:gd name="f17" fmla="val 4286"/>
                <a:gd name="f18" fmla="val 2479"/>
                <a:gd name="f19" fmla="val 724"/>
                <a:gd name="f20" fmla="val 5093"/>
                <a:gd name="f21" fmla="val 5051"/>
                <a:gd name="f22" fmla="val 736"/>
                <a:gd name="f23" fmla="val 5011"/>
                <a:gd name="f24" fmla="val 3319"/>
                <a:gd name="f25" fmla="val 2088"/>
                <a:gd name="f26" fmla="val 462"/>
                <a:gd name="f27" fmla="*/ f0 1 5129"/>
                <a:gd name="f28" fmla="*/ f1 1 3597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5129"/>
                <a:gd name="f35" fmla="*/ f32 1 3597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5129" h="3597">
                  <a:moveTo>
                    <a:pt x="f5" y="f6"/>
                  </a:moveTo>
                  <a:cubicBezTo>
                    <a:pt x="f7" y="f8"/>
                    <a:pt x="f9" y="f10"/>
                    <a:pt x="f6" y="f11"/>
                  </a:cubicBezTo>
                  <a:cubicBezTo>
                    <a:pt x="f6" y="f12"/>
                    <a:pt x="f13" y="f14"/>
                    <a:pt x="f15" y="f14"/>
                  </a:cubicBezTo>
                  <a:cubicBezTo>
                    <a:pt x="f16" y="f14"/>
                    <a:pt x="f17" y="f18"/>
                    <a:pt x="f3" y="f19"/>
                  </a:cubicBezTo>
                  <a:cubicBezTo>
                    <a:pt x="f20" y="f19"/>
                    <a:pt x="f21" y="f22"/>
                    <a:pt x="f23" y="f22"/>
                  </a:cubicBezTo>
                  <a:cubicBezTo>
                    <a:pt x="f24" y="f22"/>
                    <a:pt x="f25" y="f2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9" name="Google Shape;5726;p85">
              <a:extLst>
                <a:ext uri="{FF2B5EF4-FFF2-40B4-BE49-F238E27FC236}">
                  <a16:creationId xmlns:a16="http://schemas.microsoft.com/office/drawing/2014/main" id="{21F64416-E423-9E95-5CE4-FB30061E97E5}"/>
                </a:ext>
              </a:extLst>
            </p:cNvPr>
            <p:cNvSpPr/>
            <p:nvPr/>
          </p:nvSpPr>
          <p:spPr>
            <a:xfrm>
              <a:off x="3239618" y="2710683"/>
              <a:ext cx="281827" cy="2275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790"/>
                <a:gd name="f4" fmla="val 7906"/>
                <a:gd name="f5" fmla="val 6045"/>
                <a:gd name="f6" fmla="val 2610"/>
                <a:gd name="f7" fmla="val 6190"/>
                <a:gd name="f8" fmla="val 6335"/>
                <a:gd name="f9" fmla="val 2666"/>
                <a:gd name="f10" fmla="val 6444"/>
                <a:gd name="f11" fmla="val 2777"/>
                <a:gd name="f12" fmla="val 6664"/>
                <a:gd name="f13" fmla="val 2997"/>
                <a:gd name="f14" fmla="val 3356"/>
                <a:gd name="f15" fmla="val 3575"/>
                <a:gd name="f16" fmla="val 6225"/>
                <a:gd name="f17" fmla="val 3795"/>
                <a:gd name="f18" fmla="val 4153"/>
                <a:gd name="f19" fmla="val 4373"/>
                <a:gd name="f20" fmla="val 4593"/>
                <a:gd name="f21" fmla="val 4951"/>
                <a:gd name="f22" fmla="val 5171"/>
                <a:gd name="f23" fmla="val 5281"/>
                <a:gd name="f24" fmla="val 5336"/>
                <a:gd name="f25" fmla="val 5901"/>
                <a:gd name="f26" fmla="val 5756"/>
                <a:gd name="f27" fmla="val 5646"/>
                <a:gd name="f28" fmla="val 4984"/>
                <a:gd name="f29" fmla="val 4509"/>
                <a:gd name="f30" fmla="val 3440"/>
                <a:gd name="f31" fmla="val 7787"/>
                <a:gd name="f32" fmla="val 1"/>
                <a:gd name="f33" fmla="val 4463"/>
                <a:gd name="f34" fmla="val 3204"/>
                <a:gd name="f35" fmla="val 1064"/>
                <a:gd name="f36" fmla="val 919"/>
                <a:gd name="f37" fmla="val 271"/>
                <a:gd name="f38" fmla="val 3542"/>
                <a:gd name="f39" fmla="val 3765"/>
                <a:gd name="f40" fmla="val 4181"/>
                <a:gd name="f41" fmla="val 4406"/>
                <a:gd name="f42" fmla="val 856"/>
                <a:gd name="f43" fmla="val 4897"/>
                <a:gd name="f44" fmla="val 3147"/>
                <a:gd name="f45" fmla="val 6837"/>
                <a:gd name="f46" fmla="val 4412"/>
                <a:gd name="f47" fmla="val 8450"/>
                <a:gd name="f48" fmla="val 7902"/>
                <a:gd name="f49" fmla="val 9106"/>
                <a:gd name="f50" fmla="val 7788"/>
                <a:gd name="f51" fmla="val 9730"/>
                <a:gd name="f52" fmla="val 7574"/>
                <a:gd name="f53" fmla="val 8357"/>
                <a:gd name="f54" fmla="val 6951"/>
                <a:gd name="f55" fmla="val 7456"/>
                <a:gd name="f56" fmla="val 5602"/>
                <a:gd name="f57" fmla="val 7411"/>
                <a:gd name="f58" fmla="val 4093"/>
                <a:gd name="f59" fmla="val 7366"/>
                <a:gd name="f60" fmla="val 2588"/>
                <a:gd name="f61" fmla="val 8179"/>
                <a:gd name="f62" fmla="val 1184"/>
                <a:gd name="f63" fmla="val 9513"/>
                <a:gd name="f64" fmla="val 480"/>
                <a:gd name="f65" fmla="val 9603"/>
                <a:gd name="f66" fmla="val 432"/>
                <a:gd name="f67" fmla="val 9697"/>
                <a:gd name="f68" fmla="val 398"/>
                <a:gd name="f69" fmla="val 356"/>
                <a:gd name="f70" fmla="val 9149"/>
                <a:gd name="f71" fmla="val 124"/>
                <a:gd name="f72" fmla="val 8471"/>
                <a:gd name="f73" fmla="val 4"/>
                <a:gd name="f74" fmla="*/ f0 1 9790"/>
                <a:gd name="f75" fmla="*/ f1 1 7906"/>
                <a:gd name="f76" fmla="val f2"/>
                <a:gd name="f77" fmla="val f3"/>
                <a:gd name="f78" fmla="val f4"/>
                <a:gd name="f79" fmla="+- f78 0 f76"/>
                <a:gd name="f80" fmla="+- f77 0 f76"/>
                <a:gd name="f81" fmla="*/ f80 1 9790"/>
                <a:gd name="f82" fmla="*/ f79 1 7906"/>
                <a:gd name="f83" fmla="*/ f76 1 f81"/>
                <a:gd name="f84" fmla="*/ f77 1 f81"/>
                <a:gd name="f85" fmla="*/ f76 1 f82"/>
                <a:gd name="f86" fmla="*/ f78 1 f82"/>
                <a:gd name="f87" fmla="*/ f83 f74 1"/>
                <a:gd name="f88" fmla="*/ f84 f74 1"/>
                <a:gd name="f89" fmla="*/ f86 f75 1"/>
                <a:gd name="f90" fmla="*/ f85 f7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7" t="f90" r="f88" b="f89"/>
              <a:pathLst>
                <a:path w="9790" h="7906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cubicBezTo>
                    <a:pt x="f16" y="f17"/>
                    <a:pt x="f16" y="f18"/>
                    <a:pt x="f10" y="f19"/>
                  </a:cubicBezTo>
                  <a:cubicBezTo>
                    <a:pt x="f12" y="f20"/>
                    <a:pt x="f12" y="f21"/>
                    <a:pt x="f10" y="f22"/>
                  </a:cubicBezTo>
                  <a:cubicBezTo>
                    <a:pt x="f8" y="f23"/>
                    <a:pt x="f7" y="f24"/>
                    <a:pt x="f5" y="f24"/>
                  </a:cubicBezTo>
                  <a:cubicBezTo>
                    <a:pt x="f25" y="f24"/>
                    <a:pt x="f26" y="f23"/>
                    <a:pt x="f27" y="f22"/>
                  </a:cubicBezTo>
                  <a:cubicBezTo>
                    <a:pt x="f28" y="f29"/>
                    <a:pt x="f28" y="f30"/>
                    <a:pt x="f27" y="f11"/>
                  </a:cubicBezTo>
                  <a:cubicBezTo>
                    <a:pt x="f26" y="f9"/>
                    <a:pt x="f25" y="f6"/>
                    <a:pt x="f5" y="f6"/>
                  </a:cubicBezTo>
                  <a:close/>
                  <a:moveTo>
                    <a:pt x="f31" y="f32"/>
                  </a:moveTo>
                  <a:cubicBezTo>
                    <a:pt x="f33" y="f32"/>
                    <a:pt x="f34" y="f35"/>
                    <a:pt x="f36" y="f13"/>
                  </a:cubicBezTo>
                  <a:lnTo>
                    <a:pt x="f37" y="f38"/>
                  </a:lnTo>
                  <a:cubicBezTo>
                    <a:pt x="f2" y="f39"/>
                    <a:pt x="f2" y="f40"/>
                    <a:pt x="f37" y="f41"/>
                  </a:cubicBezTo>
                  <a:lnTo>
                    <a:pt x="f42" y="f43"/>
                  </a:lnTo>
                  <a:cubicBezTo>
                    <a:pt x="f44" y="f45"/>
                    <a:pt x="f46" y="f4"/>
                    <a:pt x="f31" y="f4"/>
                  </a:cubicBezTo>
                  <a:cubicBezTo>
                    <a:pt x="f47" y="f48"/>
                    <a:pt x="f49" y="f50"/>
                    <a:pt x="f51" y="f52"/>
                  </a:cubicBezTo>
                  <a:cubicBezTo>
                    <a:pt x="f53" y="f54"/>
                    <a:pt x="f55" y="f56"/>
                    <a:pt x="f57" y="f58"/>
                  </a:cubicBezTo>
                  <a:cubicBezTo>
                    <a:pt x="f59" y="f60"/>
                    <a:pt x="f61" y="f62"/>
                    <a:pt x="f63" y="f64"/>
                  </a:cubicBezTo>
                  <a:cubicBezTo>
                    <a:pt x="f65" y="f66"/>
                    <a:pt x="f67" y="f68"/>
                    <a:pt x="f3" y="f69"/>
                  </a:cubicBezTo>
                  <a:cubicBezTo>
                    <a:pt x="f70" y="f71"/>
                    <a:pt x="f72" y="f73"/>
                    <a:pt x="f31" y="f3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0" name="Google Shape;5727;p85">
              <a:extLst>
                <a:ext uri="{FF2B5EF4-FFF2-40B4-BE49-F238E27FC236}">
                  <a16:creationId xmlns:a16="http://schemas.microsoft.com/office/drawing/2014/main" id="{4BB6E54B-E89D-210D-FB5E-8181791E4C50}"/>
                </a:ext>
              </a:extLst>
            </p:cNvPr>
            <p:cNvSpPr/>
            <p:nvPr/>
          </p:nvSpPr>
          <p:spPr>
            <a:xfrm>
              <a:off x="3484339" y="2744589"/>
              <a:ext cx="150071" cy="16178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213"/>
                <a:gd name="f4" fmla="val 5620"/>
                <a:gd name="f5" fmla="val 2343"/>
                <a:gd name="f6" fmla="val 1789"/>
                <a:gd name="f7" fmla="val 2633"/>
                <a:gd name="f8" fmla="val 2912"/>
                <a:gd name="f9" fmla="val 2015"/>
                <a:gd name="f10" fmla="val 2355"/>
                <a:gd name="f11" fmla="val 2665"/>
                <a:gd name="f12" fmla="val 2659"/>
                <a:gd name="f13" fmla="val 2918"/>
                <a:gd name="f14" fmla="val 2349"/>
                <a:gd name="f15" fmla="val 1846"/>
                <a:gd name="f16" fmla="val 1593"/>
                <a:gd name="f17" fmla="val 2310"/>
                <a:gd name="f18" fmla="val 1948"/>
                <a:gd name="f19" fmla="val 1955"/>
                <a:gd name="f20" fmla="val 2063"/>
                <a:gd name="f21" fmla="val 1840"/>
                <a:gd name="f22" fmla="val 2204"/>
                <a:gd name="f23" fmla="val 2846"/>
                <a:gd name="f24" fmla="val 2394"/>
                <a:gd name="f25" fmla="val 1947"/>
                <a:gd name="f26" fmla="val 85"/>
                <a:gd name="f27" fmla="val 1539"/>
                <a:gd name="f28" fmla="val 301"/>
                <a:gd name="f29" fmla="val 645"/>
                <a:gd name="f30" fmla="val 774"/>
                <a:gd name="f31" fmla="val 72"/>
                <a:gd name="f32" fmla="val 1687"/>
                <a:gd name="f33" fmla="val 36"/>
                <a:gd name="f34" fmla="val 2698"/>
                <a:gd name="f35" fmla="val 3707"/>
                <a:gd name="f36" fmla="val 506"/>
                <a:gd name="f37" fmla="val 4662"/>
                <a:gd name="f38" fmla="val 1367"/>
                <a:gd name="f39" fmla="val 5195"/>
                <a:gd name="f40" fmla="val 1792"/>
                <a:gd name="f41" fmla="val 5460"/>
                <a:gd name="f42" fmla="val 2280"/>
                <a:gd name="f43" fmla="val 5607"/>
                <a:gd name="f44" fmla="val 2782"/>
                <a:gd name="f45" fmla="val 5619"/>
                <a:gd name="f46" fmla="val 3752"/>
                <a:gd name="f47" fmla="val 4957"/>
                <a:gd name="f48" fmla="val 4550"/>
                <a:gd name="f49" fmla="val 4078"/>
                <a:gd name="f50" fmla="val 5119"/>
                <a:gd name="f51" fmla="val 3051"/>
                <a:gd name="f52" fmla="val 2882"/>
                <a:gd name="f53" fmla="val 2674"/>
                <a:gd name="f54" fmla="val 2506"/>
                <a:gd name="f55" fmla="val 4568"/>
                <a:gd name="f56" fmla="val 1512"/>
                <a:gd name="f57" fmla="val 3797"/>
                <a:gd name="f58" fmla="val 654"/>
                <a:gd name="f59" fmla="val 2870"/>
                <a:gd name="f60" fmla="val 2862"/>
                <a:gd name="f61" fmla="val 2854"/>
                <a:gd name="f62" fmla="*/ f0 1 5213"/>
                <a:gd name="f63" fmla="*/ f1 1 5620"/>
                <a:gd name="f64" fmla="val f2"/>
                <a:gd name="f65" fmla="val f3"/>
                <a:gd name="f66" fmla="val f4"/>
                <a:gd name="f67" fmla="+- f66 0 f64"/>
                <a:gd name="f68" fmla="+- f65 0 f64"/>
                <a:gd name="f69" fmla="*/ f68 1 5213"/>
                <a:gd name="f70" fmla="*/ f67 1 5620"/>
                <a:gd name="f71" fmla="*/ f64 1 f69"/>
                <a:gd name="f72" fmla="*/ f65 1 f69"/>
                <a:gd name="f73" fmla="*/ f64 1 f70"/>
                <a:gd name="f74" fmla="*/ f66 1 f70"/>
                <a:gd name="f75" fmla="*/ f71 f62 1"/>
                <a:gd name="f76" fmla="*/ f72 f62 1"/>
                <a:gd name="f77" fmla="*/ f74 f63 1"/>
                <a:gd name="f78" fmla="*/ f73 f6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5" t="f78" r="f76" b="f77"/>
              <a:pathLst>
                <a:path w="5213" h="5620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3"/>
                  </a:cubicBezTo>
                  <a:cubicBezTo>
                    <a:pt x="f15" y="f13"/>
                    <a:pt x="f16" y="f17"/>
                    <a:pt x="f18" y="f19"/>
                  </a:cubicBezTo>
                  <a:cubicBezTo>
                    <a:pt x="f20" y="f21"/>
                    <a:pt x="f22" y="f6"/>
                    <a:pt x="f5" y="f6"/>
                  </a:cubicBezTo>
                  <a:close/>
                  <a:moveTo>
                    <a:pt x="f23" y="f2"/>
                  </a:moveTo>
                  <a:cubicBezTo>
                    <a:pt x="f24" y="f2"/>
                    <a:pt x="f25" y="f26"/>
                    <a:pt x="f27" y="f28"/>
                  </a:cubicBezTo>
                  <a:cubicBezTo>
                    <a:pt x="f29" y="f30"/>
                    <a:pt x="f31" y="f32"/>
                    <a:pt x="f33" y="f34"/>
                  </a:cubicBezTo>
                  <a:cubicBezTo>
                    <a:pt x="f2" y="f35"/>
                    <a:pt x="f36" y="f37"/>
                    <a:pt x="f38" y="f39"/>
                  </a:cubicBezTo>
                  <a:cubicBezTo>
                    <a:pt x="f40" y="f41"/>
                    <a:pt x="f42" y="f43"/>
                    <a:pt x="f44" y="f45"/>
                  </a:cubicBezTo>
                  <a:cubicBezTo>
                    <a:pt x="f46" y="f47"/>
                    <a:pt x="f48" y="f49"/>
                    <a:pt x="f50" y="f51"/>
                  </a:cubicBezTo>
                  <a:cubicBezTo>
                    <a:pt x="f3" y="f52"/>
                    <a:pt x="f3" y="f53"/>
                    <a:pt x="f50" y="f54"/>
                  </a:cubicBezTo>
                  <a:cubicBezTo>
                    <a:pt x="f55" y="f56"/>
                    <a:pt x="f57" y="f58"/>
                    <a:pt x="f59" y="f2"/>
                  </a:cubicBezTo>
                  <a:cubicBezTo>
                    <a:pt x="f60" y="f2"/>
                    <a:pt x="f61" y="f2"/>
                    <a:pt x="f2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1" name="Google Shape;5728;p85">
              <a:extLst>
                <a:ext uri="{FF2B5EF4-FFF2-40B4-BE49-F238E27FC236}">
                  <a16:creationId xmlns:a16="http://schemas.microsoft.com/office/drawing/2014/main" id="{3579BE0E-4033-F8E9-E4F0-63C43F7B7E3F}"/>
                </a:ext>
              </a:extLst>
            </p:cNvPr>
            <p:cNvSpPr/>
            <p:nvPr/>
          </p:nvSpPr>
          <p:spPr>
            <a:xfrm>
              <a:off x="3077952" y="2841315"/>
              <a:ext cx="190048" cy="1625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602"/>
                <a:gd name="f4" fmla="val 5648"/>
                <a:gd name="f5" fmla="val 3990"/>
                <a:gd name="f6" fmla="val 1"/>
                <a:gd name="f7" fmla="val 1807"/>
                <a:gd name="f8" fmla="val 1772"/>
                <a:gd name="f9" fmla="val 3955"/>
                <a:gd name="f10" fmla="val 5084"/>
                <a:gd name="f11" fmla="val 5394"/>
                <a:gd name="f12" fmla="val 253"/>
                <a:gd name="f13" fmla="val 5647"/>
                <a:gd name="f14" fmla="val 566"/>
                <a:gd name="f15" fmla="val 1696"/>
                <a:gd name="f16" fmla="val 4014"/>
                <a:gd name="f17" fmla="val 5996"/>
                <a:gd name="f18" fmla="val 4075"/>
                <a:gd name="f19" fmla="val 6601"/>
                <a:gd name="f20" fmla="val 1943"/>
                <a:gd name="f21" fmla="val 6324"/>
                <a:gd name="f22" fmla="val 1717"/>
                <a:gd name="f23" fmla="val 6041"/>
                <a:gd name="f24" fmla="val 1476"/>
                <a:gd name="f25" fmla="val 5740"/>
                <a:gd name="f26" fmla="val 1223"/>
                <a:gd name="f27" fmla="val 5481"/>
                <a:gd name="f28" fmla="val 1004"/>
                <a:gd name="f29" fmla="val 4391"/>
                <a:gd name="f30" fmla="val 2097"/>
                <a:gd name="f31" fmla="val 4281"/>
                <a:gd name="f32" fmla="val 2203"/>
                <a:gd name="f33" fmla="val 4139"/>
                <a:gd name="f34" fmla="val 2255"/>
                <a:gd name="f35" fmla="val 3997"/>
                <a:gd name="f36" fmla="val 3852"/>
                <a:gd name="f37" fmla="val 3708"/>
                <a:gd name="f38" fmla="val 2200"/>
                <a:gd name="f39" fmla="val 3599"/>
                <a:gd name="f40" fmla="val 2091"/>
                <a:gd name="f41" fmla="val 3379"/>
                <a:gd name="f42" fmla="val 1871"/>
                <a:gd name="f43" fmla="val 3376"/>
                <a:gd name="f44" fmla="val 1519"/>
                <a:gd name="f45" fmla="val 3593"/>
                <a:gd name="f46" fmla="val 1299"/>
                <a:gd name="f47" fmla="val 4611"/>
                <a:gd name="f48" fmla="val 278"/>
                <a:gd name="f49" fmla="val 4285"/>
                <a:gd name="f50" fmla="*/ f0 1 6602"/>
                <a:gd name="f51" fmla="*/ f1 1 5648"/>
                <a:gd name="f52" fmla="val f2"/>
                <a:gd name="f53" fmla="val f3"/>
                <a:gd name="f54" fmla="val f4"/>
                <a:gd name="f55" fmla="+- f54 0 f52"/>
                <a:gd name="f56" fmla="+- f53 0 f52"/>
                <a:gd name="f57" fmla="*/ f56 1 6602"/>
                <a:gd name="f58" fmla="*/ f55 1 5648"/>
                <a:gd name="f59" fmla="*/ f52 1 f57"/>
                <a:gd name="f60" fmla="*/ f53 1 f57"/>
                <a:gd name="f61" fmla="*/ f52 1 f58"/>
                <a:gd name="f62" fmla="*/ f54 1 f58"/>
                <a:gd name="f63" fmla="*/ f59 f50 1"/>
                <a:gd name="f64" fmla="*/ f60 f50 1"/>
                <a:gd name="f65" fmla="*/ f62 f51 1"/>
                <a:gd name="f66" fmla="*/ f61 f5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3" t="f66" r="f64" b="f65"/>
              <a:pathLst>
                <a:path w="6602" h="5648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2" y="f11"/>
                    <a:pt x="f12" y="f13"/>
                    <a:pt x="f14" y="f13"/>
                  </a:cubicBezTo>
                  <a:lnTo>
                    <a:pt x="f15" y="f13"/>
                  </a:lnTo>
                  <a:cubicBezTo>
                    <a:pt x="f16" y="f13"/>
                    <a:pt x="f17" y="f18"/>
                    <a:pt x="f19" y="f20"/>
                  </a:cubicBezTo>
                  <a:cubicBezTo>
                    <a:pt x="f21" y="f22"/>
                    <a:pt x="f23" y="f24"/>
                    <a:pt x="f25" y="f26"/>
                  </a:cubicBezTo>
                  <a:lnTo>
                    <a:pt x="f27" y="f28"/>
                  </a:lnTo>
                  <a:lnTo>
                    <a:pt x="f29" y="f30"/>
                  </a:lnTo>
                  <a:cubicBezTo>
                    <a:pt x="f31" y="f32"/>
                    <a:pt x="f33" y="f34"/>
                    <a:pt x="f35" y="f34"/>
                  </a:cubicBezTo>
                  <a:cubicBezTo>
                    <a:pt x="f36" y="f34"/>
                    <a:pt x="f37" y="f38"/>
                    <a:pt x="f39" y="f40"/>
                  </a:cubicBezTo>
                  <a:cubicBezTo>
                    <a:pt x="f41" y="f42"/>
                    <a:pt x="f43" y="f44"/>
                    <a:pt x="f45" y="f46"/>
                  </a:cubicBezTo>
                  <a:lnTo>
                    <a:pt x="f47" y="f48"/>
                  </a:lnTo>
                  <a:lnTo>
                    <a:pt x="f49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2" name="Google Shape;5729;p85">
              <a:extLst>
                <a:ext uri="{FF2B5EF4-FFF2-40B4-BE49-F238E27FC236}">
                  <a16:creationId xmlns:a16="http://schemas.microsoft.com/office/drawing/2014/main" id="{ABB5D0CD-8725-3AF3-66BE-824ABF551717}"/>
                </a:ext>
              </a:extLst>
            </p:cNvPr>
            <p:cNvSpPr/>
            <p:nvPr/>
          </p:nvSpPr>
          <p:spPr>
            <a:xfrm>
              <a:off x="3077952" y="2646282"/>
              <a:ext cx="190048" cy="16256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602"/>
                <a:gd name="f4" fmla="val 5647"/>
                <a:gd name="f5" fmla="val 566"/>
                <a:gd name="f6" fmla="val 1"/>
                <a:gd name="f7" fmla="val 253"/>
                <a:gd name="f8" fmla="val 3"/>
                <a:gd name="f9" fmla="val 254"/>
                <a:gd name="f10" fmla="val 567"/>
                <a:gd name="f11" fmla="val 1699"/>
                <a:gd name="f12" fmla="val 3879"/>
                <a:gd name="f13" fmla="val 1807"/>
                <a:gd name="f14" fmla="val 3990"/>
                <a:gd name="f15" fmla="val 4285"/>
                <a:gd name="f16" fmla="val 4611"/>
                <a:gd name="f17" fmla="val 5373"/>
                <a:gd name="f18" fmla="val 3593"/>
                <a:gd name="f19" fmla="val 4352"/>
                <a:gd name="f20" fmla="val 3379"/>
                <a:gd name="f21" fmla="val 4132"/>
                <a:gd name="f22" fmla="val 3382"/>
                <a:gd name="f23" fmla="val 3780"/>
                <a:gd name="f24" fmla="val 3599"/>
                <a:gd name="f25" fmla="val 3563"/>
                <a:gd name="f26" fmla="val 3710"/>
                <a:gd name="f27" fmla="val 3451"/>
                <a:gd name="f28" fmla="val 3856"/>
                <a:gd name="f29" fmla="val 3396"/>
                <a:gd name="f30" fmla="val 4001"/>
                <a:gd name="f31" fmla="val 4142"/>
                <a:gd name="f32" fmla="val 4282"/>
                <a:gd name="f33" fmla="val 3448"/>
                <a:gd name="f34" fmla="val 4391"/>
                <a:gd name="f35" fmla="val 3554"/>
                <a:gd name="f36" fmla="val 5481"/>
                <a:gd name="f37" fmla="val 4644"/>
                <a:gd name="f38" fmla="val 5809"/>
                <a:gd name="f39" fmla="val 4370"/>
                <a:gd name="f40" fmla="val 6083"/>
                <a:gd name="f41" fmla="val 4138"/>
                <a:gd name="f42" fmla="val 6345"/>
                <a:gd name="f43" fmla="val 3918"/>
                <a:gd name="f44" fmla="val 6601"/>
                <a:gd name="f45" fmla="val 3704"/>
                <a:gd name="f46" fmla="val 5996"/>
                <a:gd name="f47" fmla="val 1575"/>
                <a:gd name="f48" fmla="val 4017"/>
                <a:gd name="f49" fmla="val 1696"/>
                <a:gd name="f50" fmla="*/ f0 1 6602"/>
                <a:gd name="f51" fmla="*/ f1 1 5647"/>
                <a:gd name="f52" fmla="val f2"/>
                <a:gd name="f53" fmla="val f3"/>
                <a:gd name="f54" fmla="val f4"/>
                <a:gd name="f55" fmla="+- f54 0 f52"/>
                <a:gd name="f56" fmla="+- f53 0 f52"/>
                <a:gd name="f57" fmla="*/ f56 1 6602"/>
                <a:gd name="f58" fmla="*/ f55 1 5647"/>
                <a:gd name="f59" fmla="*/ f52 1 f57"/>
                <a:gd name="f60" fmla="*/ f53 1 f57"/>
                <a:gd name="f61" fmla="*/ f52 1 f58"/>
                <a:gd name="f62" fmla="*/ f54 1 f58"/>
                <a:gd name="f63" fmla="*/ f59 f50 1"/>
                <a:gd name="f64" fmla="*/ f60 f50 1"/>
                <a:gd name="f65" fmla="*/ f62 f51 1"/>
                <a:gd name="f66" fmla="*/ f61 f5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3" t="f66" r="f64" b="f65"/>
              <a:pathLst>
                <a:path w="6602" h="5647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2" y="f12"/>
                    <a:pt x="f13" y="f4"/>
                    <a:pt x="f14" y="f4"/>
                  </a:cubicBezTo>
                  <a:lnTo>
                    <a:pt x="f15" y="f4"/>
                  </a:lnTo>
                  <a:lnTo>
                    <a:pt x="f16" y="f17"/>
                  </a:lnTo>
                  <a:lnTo>
                    <a:pt x="f18" y="f19"/>
                  </a:lnTo>
                  <a:cubicBezTo>
                    <a:pt x="f20" y="f21"/>
                    <a:pt x="f22" y="f23"/>
                    <a:pt x="f24" y="f25"/>
                  </a:cubicBezTo>
                  <a:cubicBezTo>
                    <a:pt x="f26" y="f27"/>
                    <a:pt x="f28" y="f29"/>
                    <a:pt x="f30" y="f29"/>
                  </a:cubicBezTo>
                  <a:cubicBezTo>
                    <a:pt x="f31" y="f29"/>
                    <a:pt x="f32" y="f33"/>
                    <a:pt x="f34" y="f35"/>
                  </a:cubicBezTo>
                  <a:lnTo>
                    <a:pt x="f36" y="f37"/>
                  </a:lnTo>
                  <a:lnTo>
                    <a:pt x="f38" y="f39"/>
                  </a:lnTo>
                  <a:cubicBezTo>
                    <a:pt x="f40" y="f41"/>
                    <a:pt x="f42" y="f43"/>
                    <a:pt x="f44" y="f45"/>
                  </a:cubicBezTo>
                  <a:cubicBezTo>
                    <a:pt x="f46" y="f47"/>
                    <a:pt x="f48" y="f6"/>
                    <a:pt x="f49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163" name="Text Placeholder 1">
            <a:extLst>
              <a:ext uri="{FF2B5EF4-FFF2-40B4-BE49-F238E27FC236}">
                <a16:creationId xmlns:a16="http://schemas.microsoft.com/office/drawing/2014/main" id="{F42780E1-616A-EF01-1220-0FF6385C3EE0}"/>
              </a:ext>
            </a:extLst>
          </p:cNvPr>
          <p:cNvSpPr txBox="1">
            <a:spLocks/>
          </p:cNvSpPr>
          <p:nvPr/>
        </p:nvSpPr>
        <p:spPr>
          <a:xfrm>
            <a:off x="827315" y="193395"/>
            <a:ext cx="6959743" cy="407386"/>
          </a:xfrm>
          <a:prstGeom prst="rect">
            <a:avLst/>
          </a:prstGeom>
        </p:spPr>
        <p:txBody>
          <a:bodyPr anchor="ctr" anchorCtr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fa-IR" sz="3600" dirty="0">
                <a:latin typeface="Arial"/>
                <a:cs typeface="B Nazanin" panose="00000700000000000000" pitchFamily="2" charset="-78"/>
              </a:rPr>
              <a:t>مجموعه آیکون های کاملاً قابل ویرایش: </a:t>
            </a:r>
            <a:r>
              <a:rPr lang="en-US" sz="3600" dirty="0">
                <a:latin typeface="Arial"/>
                <a:cs typeface="B Nazanin" panose="00000700000000000000" pitchFamily="2" charset="-78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8525797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" name="Google Shape;1197;p70"/>
          <p:cNvSpPr txBox="1"/>
          <p:nvPr/>
        </p:nvSpPr>
        <p:spPr>
          <a:xfrm>
            <a:off x="716775" y="1188000"/>
            <a:ext cx="7710600" cy="7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 rtl="1"/>
            <a:r>
              <a:rPr lang="fa-IR" sz="1400" dirty="0">
                <a:solidFill>
                  <a:schemeClr val="tx1"/>
                </a:solidFill>
                <a:cs typeface="B Nazanin" panose="00000700000000000000" pitchFamily="2" charset="-78"/>
              </a:rPr>
              <a:t>شما به راحتی می توانید اندازه این منابع را بدون از دست دادن کیفیت تغییر دهید. برای تغییر رنگ، کافی است منبع را از حالت گروه خارج کنید و روی شی ای که می خواهید تغییر دهید کلیک کنید. سپس روی سطل رنگ کلیک کرده و رنگ مورد نظر خود را انتخاب کنید. وقتی کارتان تمام شد، منبع را دوباره گروه بندی کنید.</a:t>
            </a:r>
          </a:p>
        </p:txBody>
      </p:sp>
      <p:grpSp>
        <p:nvGrpSpPr>
          <p:cNvPr id="1198" name="Google Shape;1198;p70"/>
          <p:cNvGrpSpPr/>
          <p:nvPr/>
        </p:nvGrpSpPr>
        <p:grpSpPr>
          <a:xfrm>
            <a:off x="5117640" y="3085736"/>
            <a:ext cx="474294" cy="551291"/>
            <a:chOff x="4727025" y="1332775"/>
            <a:chExt cx="59900" cy="69625"/>
          </a:xfrm>
        </p:grpSpPr>
        <p:sp>
          <p:nvSpPr>
            <p:cNvPr id="1199" name="Google Shape;1199;p70"/>
            <p:cNvSpPr/>
            <p:nvPr/>
          </p:nvSpPr>
          <p:spPr>
            <a:xfrm>
              <a:off x="4727025" y="1332775"/>
              <a:ext cx="36450" cy="33200"/>
            </a:xfrm>
            <a:custGeom>
              <a:avLst/>
              <a:gdLst/>
              <a:ahLst/>
              <a:cxnLst/>
              <a:rect l="l" t="t" r="r" b="b"/>
              <a:pathLst>
                <a:path w="1458" h="1328" extrusionOk="0">
                  <a:moveTo>
                    <a:pt x="1047" y="1"/>
                  </a:moveTo>
                  <a:lnTo>
                    <a:pt x="1047" y="188"/>
                  </a:lnTo>
                  <a:cubicBezTo>
                    <a:pt x="484" y="289"/>
                    <a:pt x="51" y="758"/>
                    <a:pt x="1" y="1328"/>
                  </a:cubicBezTo>
                  <a:lnTo>
                    <a:pt x="477" y="1328"/>
                  </a:lnTo>
                  <a:cubicBezTo>
                    <a:pt x="527" y="1018"/>
                    <a:pt x="751" y="765"/>
                    <a:pt x="1047" y="679"/>
                  </a:cubicBezTo>
                  <a:lnTo>
                    <a:pt x="1047" y="845"/>
                  </a:lnTo>
                  <a:lnTo>
                    <a:pt x="1458" y="433"/>
                  </a:lnTo>
                  <a:lnTo>
                    <a:pt x="1047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00" name="Google Shape;1200;p70"/>
            <p:cNvSpPr/>
            <p:nvPr/>
          </p:nvSpPr>
          <p:spPr>
            <a:xfrm>
              <a:off x="4750475" y="1369025"/>
              <a:ext cx="36450" cy="33375"/>
            </a:xfrm>
            <a:custGeom>
              <a:avLst/>
              <a:gdLst/>
              <a:ahLst/>
              <a:cxnLst/>
              <a:rect l="l" t="t" r="r" b="b"/>
              <a:pathLst>
                <a:path w="1458" h="1335" extrusionOk="0">
                  <a:moveTo>
                    <a:pt x="974" y="0"/>
                  </a:moveTo>
                  <a:cubicBezTo>
                    <a:pt x="931" y="311"/>
                    <a:pt x="707" y="570"/>
                    <a:pt x="404" y="657"/>
                  </a:cubicBezTo>
                  <a:lnTo>
                    <a:pt x="404" y="491"/>
                  </a:lnTo>
                  <a:lnTo>
                    <a:pt x="0" y="902"/>
                  </a:lnTo>
                  <a:lnTo>
                    <a:pt x="404" y="1335"/>
                  </a:lnTo>
                  <a:lnTo>
                    <a:pt x="404" y="1140"/>
                  </a:lnTo>
                  <a:cubicBezTo>
                    <a:pt x="967" y="1039"/>
                    <a:pt x="1400" y="577"/>
                    <a:pt x="1457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201" name="Google Shape;1201;p70"/>
          <p:cNvGrpSpPr/>
          <p:nvPr/>
        </p:nvGrpSpPr>
        <p:grpSpPr>
          <a:xfrm>
            <a:off x="5731296" y="2314340"/>
            <a:ext cx="555653" cy="557031"/>
            <a:chOff x="4820425" y="1329900"/>
            <a:chExt cx="70175" cy="70350"/>
          </a:xfrm>
        </p:grpSpPr>
        <p:sp>
          <p:nvSpPr>
            <p:cNvPr id="1202" name="Google Shape;1202;p70"/>
            <p:cNvSpPr/>
            <p:nvPr/>
          </p:nvSpPr>
          <p:spPr>
            <a:xfrm>
              <a:off x="4862975" y="1335475"/>
              <a:ext cx="27625" cy="34650"/>
            </a:xfrm>
            <a:custGeom>
              <a:avLst/>
              <a:gdLst/>
              <a:ahLst/>
              <a:cxnLst/>
              <a:rect l="l" t="t" r="r" b="b"/>
              <a:pathLst>
                <a:path w="1105" h="1386" extrusionOk="0">
                  <a:moveTo>
                    <a:pt x="1" y="1"/>
                  </a:moveTo>
                  <a:lnTo>
                    <a:pt x="1" y="491"/>
                  </a:lnTo>
                  <a:cubicBezTo>
                    <a:pt x="217" y="585"/>
                    <a:pt x="376" y="765"/>
                    <a:pt x="441" y="989"/>
                  </a:cubicBezTo>
                  <a:lnTo>
                    <a:pt x="275" y="989"/>
                  </a:lnTo>
                  <a:lnTo>
                    <a:pt x="679" y="1386"/>
                  </a:lnTo>
                  <a:lnTo>
                    <a:pt x="1104" y="989"/>
                  </a:lnTo>
                  <a:lnTo>
                    <a:pt x="917" y="989"/>
                  </a:lnTo>
                  <a:cubicBezTo>
                    <a:pt x="830" y="513"/>
                    <a:pt x="470" y="123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03" name="Google Shape;1203;p70"/>
            <p:cNvSpPr/>
            <p:nvPr/>
          </p:nvSpPr>
          <p:spPr>
            <a:xfrm>
              <a:off x="4820425" y="1360000"/>
              <a:ext cx="27625" cy="34650"/>
            </a:xfrm>
            <a:custGeom>
              <a:avLst/>
              <a:gdLst/>
              <a:ahLst/>
              <a:cxnLst/>
              <a:rect l="l" t="t" r="r" b="b"/>
              <a:pathLst>
                <a:path w="1105" h="1386" extrusionOk="0">
                  <a:moveTo>
                    <a:pt x="426" y="1"/>
                  </a:moveTo>
                  <a:lnTo>
                    <a:pt x="1" y="397"/>
                  </a:lnTo>
                  <a:lnTo>
                    <a:pt x="188" y="397"/>
                  </a:lnTo>
                  <a:cubicBezTo>
                    <a:pt x="275" y="873"/>
                    <a:pt x="628" y="1263"/>
                    <a:pt x="1097" y="1386"/>
                  </a:cubicBezTo>
                  <a:lnTo>
                    <a:pt x="1104" y="895"/>
                  </a:lnTo>
                  <a:cubicBezTo>
                    <a:pt x="888" y="801"/>
                    <a:pt x="729" y="621"/>
                    <a:pt x="664" y="397"/>
                  </a:cubicBezTo>
                  <a:lnTo>
                    <a:pt x="830" y="397"/>
                  </a:lnTo>
                  <a:lnTo>
                    <a:pt x="426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04" name="Google Shape;1204;p70"/>
            <p:cNvSpPr/>
            <p:nvPr/>
          </p:nvSpPr>
          <p:spPr>
            <a:xfrm>
              <a:off x="4850375" y="1372800"/>
              <a:ext cx="34625" cy="27450"/>
            </a:xfrm>
            <a:custGeom>
              <a:avLst/>
              <a:gdLst/>
              <a:ahLst/>
              <a:cxnLst/>
              <a:rect l="l" t="t" r="r" b="b"/>
              <a:pathLst>
                <a:path w="1385" h="1098" extrusionOk="0">
                  <a:moveTo>
                    <a:pt x="894" y="1"/>
                  </a:moveTo>
                  <a:cubicBezTo>
                    <a:pt x="801" y="210"/>
                    <a:pt x="620" y="369"/>
                    <a:pt x="397" y="434"/>
                  </a:cubicBezTo>
                  <a:lnTo>
                    <a:pt x="397" y="275"/>
                  </a:lnTo>
                  <a:lnTo>
                    <a:pt x="0" y="672"/>
                  </a:lnTo>
                  <a:lnTo>
                    <a:pt x="397" y="1097"/>
                  </a:lnTo>
                  <a:lnTo>
                    <a:pt x="397" y="910"/>
                  </a:lnTo>
                  <a:cubicBezTo>
                    <a:pt x="873" y="823"/>
                    <a:pt x="1262" y="470"/>
                    <a:pt x="1385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05" name="Google Shape;1205;p70"/>
            <p:cNvSpPr/>
            <p:nvPr/>
          </p:nvSpPr>
          <p:spPr>
            <a:xfrm>
              <a:off x="4825850" y="1329900"/>
              <a:ext cx="34625" cy="27975"/>
            </a:xfrm>
            <a:custGeom>
              <a:avLst/>
              <a:gdLst/>
              <a:ahLst/>
              <a:cxnLst/>
              <a:rect l="l" t="t" r="r" b="b"/>
              <a:pathLst>
                <a:path w="1385" h="1119" extrusionOk="0">
                  <a:moveTo>
                    <a:pt x="988" y="0"/>
                  </a:moveTo>
                  <a:lnTo>
                    <a:pt x="988" y="188"/>
                  </a:lnTo>
                  <a:cubicBezTo>
                    <a:pt x="505" y="274"/>
                    <a:pt x="123" y="635"/>
                    <a:pt x="0" y="1118"/>
                  </a:cubicBezTo>
                  <a:lnTo>
                    <a:pt x="491" y="1118"/>
                  </a:lnTo>
                  <a:cubicBezTo>
                    <a:pt x="584" y="895"/>
                    <a:pt x="765" y="729"/>
                    <a:pt x="995" y="664"/>
                  </a:cubicBezTo>
                  <a:lnTo>
                    <a:pt x="995" y="830"/>
                  </a:lnTo>
                  <a:lnTo>
                    <a:pt x="1385" y="426"/>
                  </a:lnTo>
                  <a:lnTo>
                    <a:pt x="98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206" name="Google Shape;1206;p70"/>
          <p:cNvGrpSpPr/>
          <p:nvPr/>
        </p:nvGrpSpPr>
        <p:grpSpPr>
          <a:xfrm>
            <a:off x="6357664" y="2318845"/>
            <a:ext cx="582574" cy="533871"/>
            <a:chOff x="4903200" y="1331525"/>
            <a:chExt cx="73575" cy="67425"/>
          </a:xfrm>
        </p:grpSpPr>
        <p:sp>
          <p:nvSpPr>
            <p:cNvPr id="1207" name="Google Shape;1207;p70"/>
            <p:cNvSpPr/>
            <p:nvPr/>
          </p:nvSpPr>
          <p:spPr>
            <a:xfrm>
              <a:off x="4903200" y="1331525"/>
              <a:ext cx="73575" cy="67425"/>
            </a:xfrm>
            <a:custGeom>
              <a:avLst/>
              <a:gdLst/>
              <a:ahLst/>
              <a:cxnLst/>
              <a:rect l="l" t="t" r="r" b="b"/>
              <a:pathLst>
                <a:path w="2943" h="2697" extrusionOk="0">
                  <a:moveTo>
                    <a:pt x="1652" y="0"/>
                  </a:moveTo>
                  <a:lnTo>
                    <a:pt x="1652" y="173"/>
                  </a:lnTo>
                  <a:cubicBezTo>
                    <a:pt x="534" y="195"/>
                    <a:pt x="0" y="1551"/>
                    <a:pt x="794" y="2330"/>
                  </a:cubicBezTo>
                  <a:cubicBezTo>
                    <a:pt x="1051" y="2583"/>
                    <a:pt x="1366" y="2696"/>
                    <a:pt x="1674" y="2696"/>
                  </a:cubicBezTo>
                  <a:cubicBezTo>
                    <a:pt x="2323" y="2696"/>
                    <a:pt x="2943" y="2194"/>
                    <a:pt x="2943" y="1435"/>
                  </a:cubicBezTo>
                  <a:lnTo>
                    <a:pt x="2503" y="1435"/>
                  </a:lnTo>
                  <a:cubicBezTo>
                    <a:pt x="2503" y="1928"/>
                    <a:pt x="2093" y="2259"/>
                    <a:pt x="1668" y="2259"/>
                  </a:cubicBezTo>
                  <a:cubicBezTo>
                    <a:pt x="1470" y="2259"/>
                    <a:pt x="1269" y="2187"/>
                    <a:pt x="1104" y="2027"/>
                  </a:cubicBezTo>
                  <a:cubicBezTo>
                    <a:pt x="577" y="1515"/>
                    <a:pt x="923" y="628"/>
                    <a:pt x="1652" y="613"/>
                  </a:cubicBezTo>
                  <a:lnTo>
                    <a:pt x="1652" y="765"/>
                  </a:lnTo>
                  <a:lnTo>
                    <a:pt x="2020" y="390"/>
                  </a:lnTo>
                  <a:lnTo>
                    <a:pt x="1652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08" name="Google Shape;1208;p70"/>
            <p:cNvSpPr/>
            <p:nvPr/>
          </p:nvSpPr>
          <p:spPr>
            <a:xfrm>
              <a:off x="4930250" y="1353150"/>
              <a:ext cx="29775" cy="32475"/>
            </a:xfrm>
            <a:custGeom>
              <a:avLst/>
              <a:gdLst/>
              <a:ahLst/>
              <a:cxnLst/>
              <a:rect l="l" t="t" r="r" b="b"/>
              <a:pathLst>
                <a:path w="1191" h="1299" extrusionOk="0">
                  <a:moveTo>
                    <a:pt x="592" y="1"/>
                  </a:moveTo>
                  <a:cubicBezTo>
                    <a:pt x="274" y="1"/>
                    <a:pt x="15" y="246"/>
                    <a:pt x="0" y="570"/>
                  </a:cubicBezTo>
                  <a:lnTo>
                    <a:pt x="447" y="570"/>
                  </a:lnTo>
                  <a:cubicBezTo>
                    <a:pt x="447" y="479"/>
                    <a:pt x="519" y="416"/>
                    <a:pt x="597" y="416"/>
                  </a:cubicBezTo>
                  <a:cubicBezTo>
                    <a:pt x="624" y="416"/>
                    <a:pt x="652" y="424"/>
                    <a:pt x="678" y="441"/>
                  </a:cubicBezTo>
                  <a:cubicBezTo>
                    <a:pt x="779" y="506"/>
                    <a:pt x="765" y="657"/>
                    <a:pt x="656" y="707"/>
                  </a:cubicBezTo>
                  <a:lnTo>
                    <a:pt x="656" y="534"/>
                  </a:lnTo>
                  <a:lnTo>
                    <a:pt x="289" y="902"/>
                  </a:lnTo>
                  <a:lnTo>
                    <a:pt x="656" y="1299"/>
                  </a:lnTo>
                  <a:lnTo>
                    <a:pt x="656" y="1155"/>
                  </a:lnTo>
                  <a:cubicBezTo>
                    <a:pt x="959" y="1126"/>
                    <a:pt x="1190" y="873"/>
                    <a:pt x="1190" y="570"/>
                  </a:cubicBezTo>
                  <a:cubicBezTo>
                    <a:pt x="1176" y="246"/>
                    <a:pt x="916" y="1"/>
                    <a:pt x="59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209" name="Google Shape;1209;p70"/>
          <p:cNvGrpSpPr/>
          <p:nvPr/>
        </p:nvGrpSpPr>
        <p:grpSpPr>
          <a:xfrm>
            <a:off x="5717142" y="3078709"/>
            <a:ext cx="583960" cy="565345"/>
            <a:chOff x="4815575" y="1416800"/>
            <a:chExt cx="73750" cy="71400"/>
          </a:xfrm>
        </p:grpSpPr>
        <p:sp>
          <p:nvSpPr>
            <p:cNvPr id="1210" name="Google Shape;1210;p70"/>
            <p:cNvSpPr/>
            <p:nvPr/>
          </p:nvSpPr>
          <p:spPr>
            <a:xfrm>
              <a:off x="4815575" y="1416800"/>
              <a:ext cx="43100" cy="52150"/>
            </a:xfrm>
            <a:custGeom>
              <a:avLst/>
              <a:gdLst/>
              <a:ahLst/>
              <a:cxnLst/>
              <a:rect l="l" t="t" r="r" b="b"/>
              <a:pathLst>
                <a:path w="1724" h="2086" extrusionOk="0">
                  <a:moveTo>
                    <a:pt x="1327" y="1"/>
                  </a:moveTo>
                  <a:lnTo>
                    <a:pt x="1327" y="181"/>
                  </a:lnTo>
                  <a:cubicBezTo>
                    <a:pt x="469" y="361"/>
                    <a:pt x="0" y="1299"/>
                    <a:pt x="375" y="2085"/>
                  </a:cubicBezTo>
                  <a:lnTo>
                    <a:pt x="772" y="1818"/>
                  </a:lnTo>
                  <a:cubicBezTo>
                    <a:pt x="729" y="1717"/>
                    <a:pt x="707" y="1609"/>
                    <a:pt x="707" y="1501"/>
                  </a:cubicBezTo>
                  <a:cubicBezTo>
                    <a:pt x="714" y="1111"/>
                    <a:pt x="959" y="772"/>
                    <a:pt x="1327" y="657"/>
                  </a:cubicBezTo>
                  <a:lnTo>
                    <a:pt x="1327" y="823"/>
                  </a:lnTo>
                  <a:lnTo>
                    <a:pt x="1724" y="426"/>
                  </a:lnTo>
                  <a:lnTo>
                    <a:pt x="1327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11" name="Google Shape;1211;p70"/>
            <p:cNvSpPr/>
            <p:nvPr/>
          </p:nvSpPr>
          <p:spPr>
            <a:xfrm>
              <a:off x="4861725" y="1421125"/>
              <a:ext cx="27600" cy="51250"/>
            </a:xfrm>
            <a:custGeom>
              <a:avLst/>
              <a:gdLst/>
              <a:ahLst/>
              <a:cxnLst/>
              <a:rect l="l" t="t" r="r" b="b"/>
              <a:pathLst>
                <a:path w="1104" h="2050" extrusionOk="0">
                  <a:moveTo>
                    <a:pt x="0" y="1"/>
                  </a:moveTo>
                  <a:lnTo>
                    <a:pt x="0" y="477"/>
                  </a:lnTo>
                  <a:cubicBezTo>
                    <a:pt x="375" y="592"/>
                    <a:pt x="635" y="938"/>
                    <a:pt x="635" y="1328"/>
                  </a:cubicBezTo>
                  <a:cubicBezTo>
                    <a:pt x="635" y="1429"/>
                    <a:pt x="621" y="1530"/>
                    <a:pt x="585" y="1624"/>
                  </a:cubicBezTo>
                  <a:lnTo>
                    <a:pt x="404" y="1494"/>
                  </a:lnTo>
                  <a:lnTo>
                    <a:pt x="513" y="2049"/>
                  </a:lnTo>
                  <a:lnTo>
                    <a:pt x="1089" y="1963"/>
                  </a:lnTo>
                  <a:lnTo>
                    <a:pt x="981" y="1883"/>
                  </a:lnTo>
                  <a:cubicBezTo>
                    <a:pt x="1061" y="1710"/>
                    <a:pt x="1104" y="1523"/>
                    <a:pt x="1104" y="1328"/>
                  </a:cubicBezTo>
                  <a:cubicBezTo>
                    <a:pt x="1104" y="679"/>
                    <a:pt x="635" y="123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12" name="Google Shape;1212;p70"/>
            <p:cNvSpPr/>
            <p:nvPr/>
          </p:nvSpPr>
          <p:spPr>
            <a:xfrm>
              <a:off x="4829450" y="1467825"/>
              <a:ext cx="49250" cy="20375"/>
            </a:xfrm>
            <a:custGeom>
              <a:avLst/>
              <a:gdLst/>
              <a:ahLst/>
              <a:cxnLst/>
              <a:rect l="l" t="t" r="r" b="b"/>
              <a:pathLst>
                <a:path w="1970" h="815" extrusionOk="0">
                  <a:moveTo>
                    <a:pt x="109" y="1"/>
                  </a:moveTo>
                  <a:lnTo>
                    <a:pt x="0" y="556"/>
                  </a:lnTo>
                  <a:lnTo>
                    <a:pt x="137" y="462"/>
                  </a:lnTo>
                  <a:cubicBezTo>
                    <a:pt x="394" y="698"/>
                    <a:pt x="720" y="815"/>
                    <a:pt x="1045" y="815"/>
                  </a:cubicBezTo>
                  <a:cubicBezTo>
                    <a:pt x="1378" y="815"/>
                    <a:pt x="1710" y="692"/>
                    <a:pt x="1969" y="448"/>
                  </a:cubicBezTo>
                  <a:lnTo>
                    <a:pt x="1969" y="441"/>
                  </a:lnTo>
                  <a:lnTo>
                    <a:pt x="1573" y="174"/>
                  </a:lnTo>
                  <a:cubicBezTo>
                    <a:pt x="1418" y="292"/>
                    <a:pt x="1232" y="352"/>
                    <a:pt x="1046" y="352"/>
                  </a:cubicBezTo>
                  <a:cubicBezTo>
                    <a:pt x="868" y="352"/>
                    <a:pt x="689" y="297"/>
                    <a:pt x="534" y="188"/>
                  </a:cubicBezTo>
                  <a:lnTo>
                    <a:pt x="678" y="95"/>
                  </a:lnTo>
                  <a:lnTo>
                    <a:pt x="109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213" name="Google Shape;1213;p70"/>
          <p:cNvGrpSpPr/>
          <p:nvPr/>
        </p:nvGrpSpPr>
        <p:grpSpPr>
          <a:xfrm>
            <a:off x="6351924" y="3108896"/>
            <a:ext cx="589898" cy="504970"/>
            <a:chOff x="4902475" y="1418875"/>
            <a:chExt cx="74500" cy="63775"/>
          </a:xfrm>
        </p:grpSpPr>
        <p:sp>
          <p:nvSpPr>
            <p:cNvPr id="1214" name="Google Shape;1214;p70"/>
            <p:cNvSpPr/>
            <p:nvPr/>
          </p:nvSpPr>
          <p:spPr>
            <a:xfrm>
              <a:off x="4902475" y="1418875"/>
              <a:ext cx="74500" cy="63775"/>
            </a:xfrm>
            <a:custGeom>
              <a:avLst/>
              <a:gdLst/>
              <a:ahLst/>
              <a:cxnLst/>
              <a:rect l="l" t="t" r="r" b="b"/>
              <a:pathLst>
                <a:path w="2980" h="2551" extrusionOk="0">
                  <a:moveTo>
                    <a:pt x="1703" y="444"/>
                  </a:moveTo>
                  <a:cubicBezTo>
                    <a:pt x="2164" y="444"/>
                    <a:pt x="2539" y="819"/>
                    <a:pt x="2539" y="1281"/>
                  </a:cubicBezTo>
                  <a:cubicBezTo>
                    <a:pt x="2539" y="1784"/>
                    <a:pt x="2126" y="2118"/>
                    <a:pt x="1695" y="2118"/>
                  </a:cubicBezTo>
                  <a:cubicBezTo>
                    <a:pt x="1490" y="2118"/>
                    <a:pt x="1281" y="2042"/>
                    <a:pt x="1111" y="1872"/>
                  </a:cubicBezTo>
                  <a:cubicBezTo>
                    <a:pt x="585" y="1346"/>
                    <a:pt x="960" y="444"/>
                    <a:pt x="1703" y="444"/>
                  </a:cubicBezTo>
                  <a:close/>
                  <a:moveTo>
                    <a:pt x="1697" y="0"/>
                  </a:moveTo>
                  <a:cubicBezTo>
                    <a:pt x="1383" y="0"/>
                    <a:pt x="1063" y="118"/>
                    <a:pt x="801" y="379"/>
                  </a:cubicBezTo>
                  <a:cubicBezTo>
                    <a:pt x="0" y="1180"/>
                    <a:pt x="570" y="2550"/>
                    <a:pt x="1703" y="2550"/>
                  </a:cubicBezTo>
                  <a:cubicBezTo>
                    <a:pt x="2409" y="2550"/>
                    <a:pt x="2979" y="1980"/>
                    <a:pt x="2979" y="1281"/>
                  </a:cubicBezTo>
                  <a:cubicBezTo>
                    <a:pt x="2979" y="510"/>
                    <a:pt x="2353" y="0"/>
                    <a:pt x="1697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15" name="Google Shape;1215;p70"/>
            <p:cNvSpPr/>
            <p:nvPr/>
          </p:nvSpPr>
          <p:spPr>
            <a:xfrm>
              <a:off x="4916350" y="1418975"/>
              <a:ext cx="59725" cy="63675"/>
            </a:xfrm>
            <a:custGeom>
              <a:avLst/>
              <a:gdLst/>
              <a:ahLst/>
              <a:cxnLst/>
              <a:rect l="l" t="t" r="r" b="b"/>
              <a:pathLst>
                <a:path w="2389" h="2547" extrusionOk="0">
                  <a:moveTo>
                    <a:pt x="1148" y="0"/>
                  </a:moveTo>
                  <a:cubicBezTo>
                    <a:pt x="765" y="0"/>
                    <a:pt x="397" y="173"/>
                    <a:pt x="159" y="476"/>
                  </a:cubicBezTo>
                  <a:lnTo>
                    <a:pt x="1" y="354"/>
                  </a:lnTo>
                  <a:lnTo>
                    <a:pt x="116" y="967"/>
                  </a:lnTo>
                  <a:lnTo>
                    <a:pt x="700" y="909"/>
                  </a:lnTo>
                  <a:lnTo>
                    <a:pt x="498" y="750"/>
                  </a:lnTo>
                  <a:cubicBezTo>
                    <a:pt x="669" y="541"/>
                    <a:pt x="910" y="441"/>
                    <a:pt x="1149" y="441"/>
                  </a:cubicBezTo>
                  <a:cubicBezTo>
                    <a:pt x="1454" y="441"/>
                    <a:pt x="1755" y="605"/>
                    <a:pt x="1905" y="916"/>
                  </a:cubicBezTo>
                  <a:cubicBezTo>
                    <a:pt x="2165" y="1472"/>
                    <a:pt x="1768" y="2106"/>
                    <a:pt x="1148" y="2106"/>
                  </a:cubicBezTo>
                  <a:lnTo>
                    <a:pt x="1148" y="2546"/>
                  </a:lnTo>
                  <a:cubicBezTo>
                    <a:pt x="1840" y="2532"/>
                    <a:pt x="2388" y="1962"/>
                    <a:pt x="2388" y="1277"/>
                  </a:cubicBezTo>
                  <a:cubicBezTo>
                    <a:pt x="2388" y="584"/>
                    <a:pt x="1840" y="22"/>
                    <a:pt x="1148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216" name="Google Shape;1216;p70"/>
          <p:cNvGrpSpPr/>
          <p:nvPr/>
        </p:nvGrpSpPr>
        <p:grpSpPr>
          <a:xfrm>
            <a:off x="5727139" y="3826000"/>
            <a:ext cx="563967" cy="567127"/>
            <a:chOff x="4818100" y="1507675"/>
            <a:chExt cx="71225" cy="71625"/>
          </a:xfrm>
        </p:grpSpPr>
        <p:sp>
          <p:nvSpPr>
            <p:cNvPr id="1217" name="Google Shape;1217;p70"/>
            <p:cNvSpPr/>
            <p:nvPr/>
          </p:nvSpPr>
          <p:spPr>
            <a:xfrm>
              <a:off x="4818100" y="1507675"/>
              <a:ext cx="46000" cy="56300"/>
            </a:xfrm>
            <a:custGeom>
              <a:avLst/>
              <a:gdLst/>
              <a:ahLst/>
              <a:cxnLst/>
              <a:rect l="l" t="t" r="r" b="b"/>
              <a:pathLst>
                <a:path w="1840" h="2252" extrusionOk="0">
                  <a:moveTo>
                    <a:pt x="1457" y="1"/>
                  </a:moveTo>
                  <a:lnTo>
                    <a:pt x="1457" y="159"/>
                  </a:lnTo>
                  <a:cubicBezTo>
                    <a:pt x="606" y="188"/>
                    <a:pt x="0" y="989"/>
                    <a:pt x="195" y="1818"/>
                  </a:cubicBezTo>
                  <a:cubicBezTo>
                    <a:pt x="188" y="1818"/>
                    <a:pt x="188" y="1825"/>
                    <a:pt x="188" y="1833"/>
                  </a:cubicBezTo>
                  <a:lnTo>
                    <a:pt x="195" y="1869"/>
                  </a:lnTo>
                  <a:cubicBezTo>
                    <a:pt x="195" y="1876"/>
                    <a:pt x="202" y="1883"/>
                    <a:pt x="202" y="1898"/>
                  </a:cubicBezTo>
                  <a:cubicBezTo>
                    <a:pt x="202" y="1905"/>
                    <a:pt x="209" y="1912"/>
                    <a:pt x="209" y="1919"/>
                  </a:cubicBezTo>
                  <a:cubicBezTo>
                    <a:pt x="209" y="1934"/>
                    <a:pt x="216" y="1948"/>
                    <a:pt x="224" y="1955"/>
                  </a:cubicBezTo>
                  <a:lnTo>
                    <a:pt x="231" y="1977"/>
                  </a:lnTo>
                  <a:cubicBezTo>
                    <a:pt x="245" y="2013"/>
                    <a:pt x="260" y="2056"/>
                    <a:pt x="274" y="2092"/>
                  </a:cubicBezTo>
                  <a:lnTo>
                    <a:pt x="281" y="2100"/>
                  </a:lnTo>
                  <a:cubicBezTo>
                    <a:pt x="289" y="2114"/>
                    <a:pt x="296" y="2128"/>
                    <a:pt x="303" y="2143"/>
                  </a:cubicBezTo>
                  <a:lnTo>
                    <a:pt x="317" y="2157"/>
                  </a:lnTo>
                  <a:cubicBezTo>
                    <a:pt x="317" y="2172"/>
                    <a:pt x="325" y="2186"/>
                    <a:pt x="332" y="2201"/>
                  </a:cubicBezTo>
                  <a:lnTo>
                    <a:pt x="346" y="2215"/>
                  </a:lnTo>
                  <a:cubicBezTo>
                    <a:pt x="353" y="2229"/>
                    <a:pt x="361" y="2237"/>
                    <a:pt x="368" y="2251"/>
                  </a:cubicBezTo>
                  <a:lnTo>
                    <a:pt x="743" y="1970"/>
                  </a:lnTo>
                  <a:lnTo>
                    <a:pt x="721" y="1934"/>
                  </a:lnTo>
                  <a:lnTo>
                    <a:pt x="700" y="1898"/>
                  </a:lnTo>
                  <a:lnTo>
                    <a:pt x="692" y="1883"/>
                  </a:lnTo>
                  <a:cubicBezTo>
                    <a:pt x="685" y="1862"/>
                    <a:pt x="678" y="1847"/>
                    <a:pt x="671" y="1825"/>
                  </a:cubicBezTo>
                  <a:cubicBezTo>
                    <a:pt x="671" y="1818"/>
                    <a:pt x="664" y="1811"/>
                    <a:pt x="664" y="1804"/>
                  </a:cubicBezTo>
                  <a:cubicBezTo>
                    <a:pt x="664" y="1797"/>
                    <a:pt x="656" y="1782"/>
                    <a:pt x="649" y="1775"/>
                  </a:cubicBezTo>
                  <a:lnTo>
                    <a:pt x="642" y="1732"/>
                  </a:lnTo>
                  <a:lnTo>
                    <a:pt x="635" y="1703"/>
                  </a:lnTo>
                  <a:lnTo>
                    <a:pt x="628" y="1667"/>
                  </a:lnTo>
                  <a:lnTo>
                    <a:pt x="628" y="1645"/>
                  </a:lnTo>
                  <a:cubicBezTo>
                    <a:pt x="628" y="1638"/>
                    <a:pt x="620" y="1609"/>
                    <a:pt x="620" y="1587"/>
                  </a:cubicBezTo>
                  <a:lnTo>
                    <a:pt x="620" y="1573"/>
                  </a:lnTo>
                  <a:lnTo>
                    <a:pt x="620" y="1508"/>
                  </a:lnTo>
                  <a:cubicBezTo>
                    <a:pt x="620" y="1039"/>
                    <a:pt x="988" y="650"/>
                    <a:pt x="1457" y="628"/>
                  </a:cubicBezTo>
                  <a:lnTo>
                    <a:pt x="1457" y="809"/>
                  </a:lnTo>
                  <a:lnTo>
                    <a:pt x="1839" y="419"/>
                  </a:lnTo>
                  <a:lnTo>
                    <a:pt x="1457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18" name="Google Shape;1218;p70"/>
            <p:cNvSpPr/>
            <p:nvPr/>
          </p:nvSpPr>
          <p:spPr>
            <a:xfrm>
              <a:off x="4869825" y="1519575"/>
              <a:ext cx="19500" cy="23825"/>
            </a:xfrm>
            <a:custGeom>
              <a:avLst/>
              <a:gdLst/>
              <a:ahLst/>
              <a:cxnLst/>
              <a:rect l="l" t="t" r="r" b="b"/>
              <a:pathLst>
                <a:path w="780" h="953" extrusionOk="0">
                  <a:moveTo>
                    <a:pt x="304" y="1"/>
                  </a:moveTo>
                  <a:lnTo>
                    <a:pt x="1" y="354"/>
                  </a:lnTo>
                  <a:cubicBezTo>
                    <a:pt x="181" y="506"/>
                    <a:pt x="289" y="722"/>
                    <a:pt x="311" y="953"/>
                  </a:cubicBezTo>
                  <a:lnTo>
                    <a:pt x="780" y="953"/>
                  </a:lnTo>
                  <a:cubicBezTo>
                    <a:pt x="751" y="585"/>
                    <a:pt x="585" y="239"/>
                    <a:pt x="30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19" name="Google Shape;1219;p70"/>
            <p:cNvSpPr/>
            <p:nvPr/>
          </p:nvSpPr>
          <p:spPr>
            <a:xfrm>
              <a:off x="4857575" y="1547700"/>
              <a:ext cx="31575" cy="31600"/>
            </a:xfrm>
            <a:custGeom>
              <a:avLst/>
              <a:gdLst/>
              <a:ahLst/>
              <a:cxnLst/>
              <a:rect l="l" t="t" r="r" b="b"/>
              <a:pathLst>
                <a:path w="1263" h="1264" extrusionOk="0">
                  <a:moveTo>
                    <a:pt x="801" y="1"/>
                  </a:moveTo>
                  <a:cubicBezTo>
                    <a:pt x="758" y="419"/>
                    <a:pt x="426" y="751"/>
                    <a:pt x="1" y="794"/>
                  </a:cubicBezTo>
                  <a:lnTo>
                    <a:pt x="1" y="1263"/>
                  </a:lnTo>
                  <a:cubicBezTo>
                    <a:pt x="679" y="1213"/>
                    <a:pt x="1219" y="679"/>
                    <a:pt x="126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20" name="Google Shape;1220;p70"/>
            <p:cNvSpPr/>
            <p:nvPr/>
          </p:nvSpPr>
          <p:spPr>
            <a:xfrm>
              <a:off x="4829800" y="1560150"/>
              <a:ext cx="23650" cy="18950"/>
            </a:xfrm>
            <a:custGeom>
              <a:avLst/>
              <a:gdLst/>
              <a:ahLst/>
              <a:cxnLst/>
              <a:rect l="l" t="t" r="r" b="b"/>
              <a:pathLst>
                <a:path w="946" h="758" extrusionOk="0">
                  <a:moveTo>
                    <a:pt x="376" y="1"/>
                  </a:moveTo>
                  <a:lnTo>
                    <a:pt x="1" y="282"/>
                  </a:lnTo>
                  <a:cubicBezTo>
                    <a:pt x="239" y="563"/>
                    <a:pt x="578" y="736"/>
                    <a:pt x="946" y="758"/>
                  </a:cubicBezTo>
                  <a:lnTo>
                    <a:pt x="946" y="289"/>
                  </a:lnTo>
                  <a:cubicBezTo>
                    <a:pt x="722" y="267"/>
                    <a:pt x="520" y="166"/>
                    <a:pt x="376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221" name="Google Shape;1221;p70"/>
          <p:cNvGrpSpPr/>
          <p:nvPr/>
        </p:nvGrpSpPr>
        <p:grpSpPr>
          <a:xfrm>
            <a:off x="5040636" y="3829461"/>
            <a:ext cx="628301" cy="588505"/>
            <a:chOff x="4721450" y="1509475"/>
            <a:chExt cx="79350" cy="74325"/>
          </a:xfrm>
        </p:grpSpPr>
        <p:sp>
          <p:nvSpPr>
            <p:cNvPr id="1222" name="Google Shape;1222;p70"/>
            <p:cNvSpPr/>
            <p:nvPr/>
          </p:nvSpPr>
          <p:spPr>
            <a:xfrm>
              <a:off x="4729025" y="1509475"/>
              <a:ext cx="27050" cy="26725"/>
            </a:xfrm>
            <a:custGeom>
              <a:avLst/>
              <a:gdLst/>
              <a:ahLst/>
              <a:cxnLst/>
              <a:rect l="l" t="t" r="r" b="b"/>
              <a:pathLst>
                <a:path w="1082" h="1069" extrusionOk="0">
                  <a:moveTo>
                    <a:pt x="440" y="1"/>
                  </a:moveTo>
                  <a:lnTo>
                    <a:pt x="570" y="224"/>
                  </a:lnTo>
                  <a:cubicBezTo>
                    <a:pt x="296" y="405"/>
                    <a:pt x="94" y="672"/>
                    <a:pt x="0" y="989"/>
                  </a:cubicBezTo>
                  <a:lnTo>
                    <a:pt x="188" y="809"/>
                  </a:lnTo>
                  <a:lnTo>
                    <a:pt x="462" y="1068"/>
                  </a:lnTo>
                  <a:cubicBezTo>
                    <a:pt x="527" y="888"/>
                    <a:pt x="649" y="737"/>
                    <a:pt x="808" y="628"/>
                  </a:cubicBezTo>
                  <a:lnTo>
                    <a:pt x="923" y="823"/>
                  </a:lnTo>
                  <a:lnTo>
                    <a:pt x="1082" y="188"/>
                  </a:lnTo>
                  <a:lnTo>
                    <a:pt x="44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23" name="Google Shape;1223;p70"/>
            <p:cNvSpPr/>
            <p:nvPr/>
          </p:nvSpPr>
          <p:spPr>
            <a:xfrm>
              <a:off x="4721450" y="1533275"/>
              <a:ext cx="32300" cy="42600"/>
            </a:xfrm>
            <a:custGeom>
              <a:avLst/>
              <a:gdLst/>
              <a:ahLst/>
              <a:cxnLst/>
              <a:rect l="l" t="t" r="r" b="b"/>
              <a:pathLst>
                <a:path w="1292" h="1704" extrusionOk="0">
                  <a:moveTo>
                    <a:pt x="491" y="1"/>
                  </a:moveTo>
                  <a:lnTo>
                    <a:pt x="0" y="455"/>
                  </a:lnTo>
                  <a:lnTo>
                    <a:pt x="238" y="455"/>
                  </a:lnTo>
                  <a:cubicBezTo>
                    <a:pt x="253" y="1025"/>
                    <a:pt x="635" y="1530"/>
                    <a:pt x="1183" y="1703"/>
                  </a:cubicBezTo>
                  <a:lnTo>
                    <a:pt x="1024" y="1530"/>
                  </a:lnTo>
                  <a:lnTo>
                    <a:pt x="1291" y="1256"/>
                  </a:lnTo>
                  <a:cubicBezTo>
                    <a:pt x="952" y="1133"/>
                    <a:pt x="721" y="816"/>
                    <a:pt x="707" y="455"/>
                  </a:cubicBezTo>
                  <a:lnTo>
                    <a:pt x="945" y="455"/>
                  </a:lnTo>
                  <a:lnTo>
                    <a:pt x="49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24" name="Google Shape;1224;p70"/>
            <p:cNvSpPr/>
            <p:nvPr/>
          </p:nvSpPr>
          <p:spPr>
            <a:xfrm>
              <a:off x="4750650" y="1551675"/>
              <a:ext cx="42950" cy="32125"/>
            </a:xfrm>
            <a:custGeom>
              <a:avLst/>
              <a:gdLst/>
              <a:ahLst/>
              <a:cxnLst/>
              <a:rect l="l" t="t" r="r" b="b"/>
              <a:pathLst>
                <a:path w="1718" h="1285" extrusionOk="0">
                  <a:moveTo>
                    <a:pt x="1256" y="1"/>
                  </a:moveTo>
                  <a:cubicBezTo>
                    <a:pt x="1126" y="332"/>
                    <a:pt x="808" y="556"/>
                    <a:pt x="448" y="570"/>
                  </a:cubicBezTo>
                  <a:lnTo>
                    <a:pt x="448" y="340"/>
                  </a:lnTo>
                  <a:lnTo>
                    <a:pt x="1" y="794"/>
                  </a:lnTo>
                  <a:lnTo>
                    <a:pt x="448" y="1284"/>
                  </a:lnTo>
                  <a:lnTo>
                    <a:pt x="448" y="1032"/>
                  </a:lnTo>
                  <a:cubicBezTo>
                    <a:pt x="1039" y="1025"/>
                    <a:pt x="1551" y="635"/>
                    <a:pt x="1717" y="73"/>
                  </a:cubicBezTo>
                  <a:lnTo>
                    <a:pt x="1717" y="73"/>
                  </a:lnTo>
                  <a:lnTo>
                    <a:pt x="1515" y="260"/>
                  </a:lnTo>
                  <a:lnTo>
                    <a:pt x="1256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25" name="Google Shape;1225;p70"/>
            <p:cNvSpPr/>
            <p:nvPr/>
          </p:nvSpPr>
          <p:spPr>
            <a:xfrm>
              <a:off x="4761300" y="1510025"/>
              <a:ext cx="39500" cy="44375"/>
            </a:xfrm>
            <a:custGeom>
              <a:avLst/>
              <a:gdLst/>
              <a:ahLst/>
              <a:cxnLst/>
              <a:rect l="l" t="t" r="r" b="b"/>
              <a:pathLst>
                <a:path w="1580" h="1775" extrusionOk="0">
                  <a:moveTo>
                    <a:pt x="13" y="0"/>
                  </a:moveTo>
                  <a:cubicBezTo>
                    <a:pt x="9" y="0"/>
                    <a:pt x="5" y="0"/>
                    <a:pt x="0" y="0"/>
                  </a:cubicBezTo>
                  <a:lnTo>
                    <a:pt x="0" y="462"/>
                  </a:lnTo>
                  <a:cubicBezTo>
                    <a:pt x="476" y="462"/>
                    <a:pt x="873" y="844"/>
                    <a:pt x="880" y="1328"/>
                  </a:cubicBezTo>
                  <a:lnTo>
                    <a:pt x="635" y="1328"/>
                  </a:lnTo>
                  <a:lnTo>
                    <a:pt x="1089" y="1775"/>
                  </a:lnTo>
                  <a:lnTo>
                    <a:pt x="1580" y="1328"/>
                  </a:lnTo>
                  <a:lnTo>
                    <a:pt x="1349" y="1328"/>
                  </a:lnTo>
                  <a:cubicBezTo>
                    <a:pt x="1335" y="589"/>
                    <a:pt x="743" y="0"/>
                    <a:pt x="13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226" name="Google Shape;1226;p70"/>
          <p:cNvGrpSpPr/>
          <p:nvPr/>
        </p:nvGrpSpPr>
        <p:grpSpPr>
          <a:xfrm>
            <a:off x="6386170" y="3814027"/>
            <a:ext cx="557038" cy="562772"/>
            <a:chOff x="4906800" y="1507500"/>
            <a:chExt cx="70350" cy="71075"/>
          </a:xfrm>
        </p:grpSpPr>
        <p:sp>
          <p:nvSpPr>
            <p:cNvPr id="1227" name="Google Shape;1227;p70"/>
            <p:cNvSpPr/>
            <p:nvPr/>
          </p:nvSpPr>
          <p:spPr>
            <a:xfrm>
              <a:off x="4916000" y="1507500"/>
              <a:ext cx="30850" cy="24000"/>
            </a:xfrm>
            <a:custGeom>
              <a:avLst/>
              <a:gdLst/>
              <a:ahLst/>
              <a:cxnLst/>
              <a:rect l="l" t="t" r="r" b="b"/>
              <a:pathLst>
                <a:path w="1234" h="960" extrusionOk="0">
                  <a:moveTo>
                    <a:pt x="837" y="1"/>
                  </a:moveTo>
                  <a:lnTo>
                    <a:pt x="837" y="202"/>
                  </a:lnTo>
                  <a:cubicBezTo>
                    <a:pt x="484" y="282"/>
                    <a:pt x="181" y="498"/>
                    <a:pt x="0" y="808"/>
                  </a:cubicBezTo>
                  <a:lnTo>
                    <a:pt x="455" y="960"/>
                  </a:lnTo>
                  <a:cubicBezTo>
                    <a:pt x="556" y="837"/>
                    <a:pt x="686" y="736"/>
                    <a:pt x="837" y="686"/>
                  </a:cubicBezTo>
                  <a:lnTo>
                    <a:pt x="837" y="823"/>
                  </a:lnTo>
                  <a:lnTo>
                    <a:pt x="1234" y="426"/>
                  </a:lnTo>
                  <a:lnTo>
                    <a:pt x="837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AC8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28" name="Google Shape;1228;p70"/>
            <p:cNvSpPr/>
            <p:nvPr/>
          </p:nvSpPr>
          <p:spPr>
            <a:xfrm>
              <a:off x="4906800" y="1533825"/>
              <a:ext cx="19675" cy="32475"/>
            </a:xfrm>
            <a:custGeom>
              <a:avLst/>
              <a:gdLst/>
              <a:ahLst/>
              <a:cxnLst/>
              <a:rect l="l" t="t" r="r" b="b"/>
              <a:pathLst>
                <a:path w="787" h="1299" extrusionOk="0">
                  <a:moveTo>
                    <a:pt x="527" y="1"/>
                  </a:moveTo>
                  <a:lnTo>
                    <a:pt x="1" y="246"/>
                  </a:lnTo>
                  <a:lnTo>
                    <a:pt x="181" y="303"/>
                  </a:lnTo>
                  <a:cubicBezTo>
                    <a:pt x="181" y="347"/>
                    <a:pt x="174" y="390"/>
                    <a:pt x="174" y="433"/>
                  </a:cubicBezTo>
                  <a:cubicBezTo>
                    <a:pt x="174" y="751"/>
                    <a:pt x="289" y="1061"/>
                    <a:pt x="498" y="1299"/>
                  </a:cubicBezTo>
                  <a:lnTo>
                    <a:pt x="787" y="909"/>
                  </a:lnTo>
                  <a:cubicBezTo>
                    <a:pt x="693" y="772"/>
                    <a:pt x="650" y="614"/>
                    <a:pt x="642" y="455"/>
                  </a:cubicBezTo>
                  <a:lnTo>
                    <a:pt x="642" y="455"/>
                  </a:lnTo>
                  <a:lnTo>
                    <a:pt x="787" y="498"/>
                  </a:lnTo>
                  <a:lnTo>
                    <a:pt x="527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29" name="Google Shape;1229;p70"/>
            <p:cNvSpPr/>
            <p:nvPr/>
          </p:nvSpPr>
          <p:spPr>
            <a:xfrm>
              <a:off x="4926625" y="1561950"/>
              <a:ext cx="30675" cy="16625"/>
            </a:xfrm>
            <a:custGeom>
              <a:avLst/>
              <a:gdLst/>
              <a:ahLst/>
              <a:cxnLst/>
              <a:rect l="l" t="t" r="r" b="b"/>
              <a:pathLst>
                <a:path w="1227" h="665" extrusionOk="0">
                  <a:moveTo>
                    <a:pt x="556" y="1"/>
                  </a:moveTo>
                  <a:lnTo>
                    <a:pt x="1" y="87"/>
                  </a:lnTo>
                  <a:lnTo>
                    <a:pt x="66" y="664"/>
                  </a:lnTo>
                  <a:lnTo>
                    <a:pt x="181" y="513"/>
                  </a:lnTo>
                  <a:cubicBezTo>
                    <a:pt x="347" y="585"/>
                    <a:pt x="526" y="621"/>
                    <a:pt x="704" y="621"/>
                  </a:cubicBezTo>
                  <a:cubicBezTo>
                    <a:pt x="883" y="621"/>
                    <a:pt x="1061" y="585"/>
                    <a:pt x="1227" y="513"/>
                  </a:cubicBezTo>
                  <a:lnTo>
                    <a:pt x="946" y="123"/>
                  </a:lnTo>
                  <a:cubicBezTo>
                    <a:pt x="866" y="149"/>
                    <a:pt x="785" y="161"/>
                    <a:pt x="704" y="161"/>
                  </a:cubicBezTo>
                  <a:cubicBezTo>
                    <a:pt x="623" y="161"/>
                    <a:pt x="542" y="149"/>
                    <a:pt x="462" y="123"/>
                  </a:cubicBezTo>
                  <a:lnTo>
                    <a:pt x="556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30" name="Google Shape;1230;p70"/>
            <p:cNvSpPr/>
            <p:nvPr/>
          </p:nvSpPr>
          <p:spPr>
            <a:xfrm>
              <a:off x="4957475" y="1541400"/>
              <a:ext cx="19675" cy="27800"/>
            </a:xfrm>
            <a:custGeom>
              <a:avLst/>
              <a:gdLst/>
              <a:ahLst/>
              <a:cxnLst/>
              <a:rect l="l" t="t" r="r" b="b"/>
              <a:pathLst>
                <a:path w="787" h="1112" extrusionOk="0">
                  <a:moveTo>
                    <a:pt x="779" y="0"/>
                  </a:moveTo>
                  <a:lnTo>
                    <a:pt x="318" y="145"/>
                  </a:lnTo>
                  <a:cubicBezTo>
                    <a:pt x="318" y="303"/>
                    <a:pt x="274" y="455"/>
                    <a:pt x="188" y="592"/>
                  </a:cubicBezTo>
                  <a:lnTo>
                    <a:pt x="80" y="448"/>
                  </a:lnTo>
                  <a:lnTo>
                    <a:pt x="0" y="1003"/>
                  </a:lnTo>
                  <a:lnTo>
                    <a:pt x="570" y="1111"/>
                  </a:lnTo>
                  <a:lnTo>
                    <a:pt x="469" y="981"/>
                  </a:lnTo>
                  <a:cubicBezTo>
                    <a:pt x="671" y="743"/>
                    <a:pt x="786" y="440"/>
                    <a:pt x="786" y="130"/>
                  </a:cubicBezTo>
                  <a:cubicBezTo>
                    <a:pt x="786" y="87"/>
                    <a:pt x="786" y="44"/>
                    <a:pt x="779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31" name="Google Shape;1231;p70"/>
            <p:cNvSpPr/>
            <p:nvPr/>
          </p:nvSpPr>
          <p:spPr>
            <a:xfrm>
              <a:off x="4951325" y="1512550"/>
              <a:ext cx="24925" cy="26350"/>
            </a:xfrm>
            <a:custGeom>
              <a:avLst/>
              <a:gdLst/>
              <a:ahLst/>
              <a:cxnLst/>
              <a:rect l="l" t="t" r="r" b="b"/>
              <a:pathLst>
                <a:path w="997" h="1054" extrusionOk="0">
                  <a:moveTo>
                    <a:pt x="1" y="0"/>
                  </a:moveTo>
                  <a:lnTo>
                    <a:pt x="1" y="476"/>
                  </a:lnTo>
                  <a:cubicBezTo>
                    <a:pt x="145" y="534"/>
                    <a:pt x="282" y="628"/>
                    <a:pt x="376" y="751"/>
                  </a:cubicBezTo>
                  <a:lnTo>
                    <a:pt x="210" y="801"/>
                  </a:lnTo>
                  <a:lnTo>
                    <a:pt x="715" y="1053"/>
                  </a:lnTo>
                  <a:lnTo>
                    <a:pt x="996" y="549"/>
                  </a:lnTo>
                  <a:lnTo>
                    <a:pt x="996" y="549"/>
                  </a:lnTo>
                  <a:lnTo>
                    <a:pt x="838" y="599"/>
                  </a:lnTo>
                  <a:cubicBezTo>
                    <a:pt x="650" y="296"/>
                    <a:pt x="347" y="73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232" name="Google Shape;1232;p70"/>
          <p:cNvGrpSpPr/>
          <p:nvPr/>
        </p:nvGrpSpPr>
        <p:grpSpPr>
          <a:xfrm>
            <a:off x="4423778" y="2340963"/>
            <a:ext cx="517934" cy="517934"/>
            <a:chOff x="3736598" y="2170606"/>
            <a:chExt cx="404889" cy="404889"/>
          </a:xfrm>
        </p:grpSpPr>
        <p:sp>
          <p:nvSpPr>
            <p:cNvPr id="1233" name="Google Shape;1233;p70"/>
            <p:cNvSpPr/>
            <p:nvPr/>
          </p:nvSpPr>
          <p:spPr>
            <a:xfrm>
              <a:off x="3950281" y="2170846"/>
              <a:ext cx="191206" cy="231947"/>
            </a:xfrm>
            <a:custGeom>
              <a:avLst/>
              <a:gdLst/>
              <a:ahLst/>
              <a:cxnLst/>
              <a:rect l="l" t="t" r="r" b="b"/>
              <a:pathLst>
                <a:path w="8781" h="10652" extrusionOk="0">
                  <a:moveTo>
                    <a:pt x="23" y="1"/>
                  </a:moveTo>
                  <a:lnTo>
                    <a:pt x="1435" y="2583"/>
                  </a:lnTo>
                  <a:lnTo>
                    <a:pt x="0" y="5246"/>
                  </a:lnTo>
                  <a:cubicBezTo>
                    <a:pt x="1997" y="5498"/>
                    <a:pt x="3512" y="7186"/>
                    <a:pt x="3547" y="9217"/>
                  </a:cubicBezTo>
                  <a:lnTo>
                    <a:pt x="6187" y="10652"/>
                  </a:lnTo>
                  <a:lnTo>
                    <a:pt x="8780" y="9217"/>
                  </a:lnTo>
                  <a:cubicBezTo>
                    <a:pt x="8746" y="4305"/>
                    <a:pt x="4913" y="276"/>
                    <a:pt x="2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8FAF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34" name="Google Shape;1234;p70"/>
            <p:cNvSpPr/>
            <p:nvPr/>
          </p:nvSpPr>
          <p:spPr>
            <a:xfrm>
              <a:off x="3737099" y="2170606"/>
              <a:ext cx="231947" cy="191446"/>
            </a:xfrm>
            <a:custGeom>
              <a:avLst/>
              <a:gdLst/>
              <a:ahLst/>
              <a:cxnLst/>
              <a:rect l="l" t="t" r="r" b="b"/>
              <a:pathLst>
                <a:path w="10652" h="8792" extrusionOk="0">
                  <a:moveTo>
                    <a:pt x="9216" y="0"/>
                  </a:moveTo>
                  <a:cubicBezTo>
                    <a:pt x="4304" y="35"/>
                    <a:pt x="276" y="3868"/>
                    <a:pt x="0" y="8769"/>
                  </a:cubicBezTo>
                  <a:lnTo>
                    <a:pt x="2583" y="7346"/>
                  </a:lnTo>
                  <a:lnTo>
                    <a:pt x="5245" y="8792"/>
                  </a:lnTo>
                  <a:cubicBezTo>
                    <a:pt x="5498" y="6783"/>
                    <a:pt x="7185" y="5268"/>
                    <a:pt x="9216" y="5234"/>
                  </a:cubicBezTo>
                  <a:lnTo>
                    <a:pt x="10651" y="2594"/>
                  </a:lnTo>
                  <a:lnTo>
                    <a:pt x="9216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35" name="Google Shape;1235;p70"/>
            <p:cNvSpPr/>
            <p:nvPr/>
          </p:nvSpPr>
          <p:spPr>
            <a:xfrm>
              <a:off x="3909539" y="2384027"/>
              <a:ext cx="231686" cy="191468"/>
            </a:xfrm>
            <a:custGeom>
              <a:avLst/>
              <a:gdLst/>
              <a:ahLst/>
              <a:cxnLst/>
              <a:rect l="l" t="t" r="r" b="b"/>
              <a:pathLst>
                <a:path w="10640" h="8793" extrusionOk="0">
                  <a:moveTo>
                    <a:pt x="5395" y="1"/>
                  </a:moveTo>
                  <a:cubicBezTo>
                    <a:pt x="5142" y="1998"/>
                    <a:pt x="3455" y="3513"/>
                    <a:pt x="1435" y="3559"/>
                  </a:cubicBezTo>
                  <a:lnTo>
                    <a:pt x="0" y="6187"/>
                  </a:lnTo>
                  <a:lnTo>
                    <a:pt x="1424" y="8792"/>
                  </a:lnTo>
                  <a:cubicBezTo>
                    <a:pt x="6324" y="8758"/>
                    <a:pt x="10364" y="4913"/>
                    <a:pt x="10640" y="24"/>
                  </a:cubicBezTo>
                  <a:lnTo>
                    <a:pt x="10640" y="24"/>
                  </a:lnTo>
                  <a:lnTo>
                    <a:pt x="8058" y="1436"/>
                  </a:lnTo>
                  <a:lnTo>
                    <a:pt x="5395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AC8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36" name="Google Shape;1236;p70"/>
            <p:cNvSpPr/>
            <p:nvPr/>
          </p:nvSpPr>
          <p:spPr>
            <a:xfrm>
              <a:off x="3736598" y="2343307"/>
              <a:ext cx="191707" cy="231686"/>
            </a:xfrm>
            <a:custGeom>
              <a:avLst/>
              <a:gdLst/>
              <a:ahLst/>
              <a:cxnLst/>
              <a:rect l="l" t="t" r="r" b="b"/>
              <a:pathLst>
                <a:path w="8804" h="10640" extrusionOk="0">
                  <a:moveTo>
                    <a:pt x="2606" y="0"/>
                  </a:moveTo>
                  <a:lnTo>
                    <a:pt x="0" y="1435"/>
                  </a:lnTo>
                  <a:cubicBezTo>
                    <a:pt x="46" y="6335"/>
                    <a:pt x="3880" y="10364"/>
                    <a:pt x="8769" y="10639"/>
                  </a:cubicBezTo>
                  <a:lnTo>
                    <a:pt x="7357" y="8057"/>
                  </a:lnTo>
                  <a:lnTo>
                    <a:pt x="8803" y="5394"/>
                  </a:lnTo>
                  <a:cubicBezTo>
                    <a:pt x="6795" y="5142"/>
                    <a:pt x="5280" y="3455"/>
                    <a:pt x="5245" y="1435"/>
                  </a:cubicBezTo>
                  <a:lnTo>
                    <a:pt x="2606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237" name="Google Shape;1237;p70"/>
          <p:cNvGrpSpPr/>
          <p:nvPr/>
        </p:nvGrpSpPr>
        <p:grpSpPr>
          <a:xfrm>
            <a:off x="3690839" y="2341061"/>
            <a:ext cx="586986" cy="517740"/>
            <a:chOff x="3161917" y="2170682"/>
            <a:chExt cx="458870" cy="404737"/>
          </a:xfrm>
        </p:grpSpPr>
        <p:sp>
          <p:nvSpPr>
            <p:cNvPr id="1238" name="Google Shape;1238;p70"/>
            <p:cNvSpPr/>
            <p:nvPr/>
          </p:nvSpPr>
          <p:spPr>
            <a:xfrm>
              <a:off x="3161917" y="2170682"/>
              <a:ext cx="277174" cy="291676"/>
            </a:xfrm>
            <a:custGeom>
              <a:avLst/>
              <a:gdLst/>
              <a:ahLst/>
              <a:cxnLst/>
              <a:rect l="l" t="t" r="r" b="b"/>
              <a:pathLst>
                <a:path w="12729" h="13395" extrusionOk="0">
                  <a:moveTo>
                    <a:pt x="11294" y="0"/>
                  </a:moveTo>
                  <a:cubicBezTo>
                    <a:pt x="4442" y="46"/>
                    <a:pt x="0" y="7242"/>
                    <a:pt x="3019" y="13394"/>
                  </a:cubicBezTo>
                  <a:lnTo>
                    <a:pt x="4522" y="10915"/>
                  </a:lnTo>
                  <a:lnTo>
                    <a:pt x="7598" y="10835"/>
                  </a:lnTo>
                  <a:cubicBezTo>
                    <a:pt x="6531" y="8195"/>
                    <a:pt x="8436" y="5291"/>
                    <a:pt x="11294" y="5234"/>
                  </a:cubicBezTo>
                  <a:lnTo>
                    <a:pt x="12729" y="2606"/>
                  </a:lnTo>
                  <a:lnTo>
                    <a:pt x="1129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39" name="Google Shape;1239;p70"/>
            <p:cNvSpPr/>
            <p:nvPr/>
          </p:nvSpPr>
          <p:spPr>
            <a:xfrm>
              <a:off x="3420326" y="2170922"/>
              <a:ext cx="200461" cy="302934"/>
            </a:xfrm>
            <a:custGeom>
              <a:avLst/>
              <a:gdLst/>
              <a:ahLst/>
              <a:cxnLst/>
              <a:rect l="l" t="t" r="r" b="b"/>
              <a:pathLst>
                <a:path w="9206" h="13912" extrusionOk="0">
                  <a:moveTo>
                    <a:pt x="24" y="1"/>
                  </a:moveTo>
                  <a:lnTo>
                    <a:pt x="1447" y="2583"/>
                  </a:lnTo>
                  <a:lnTo>
                    <a:pt x="1" y="5246"/>
                  </a:lnTo>
                  <a:cubicBezTo>
                    <a:pt x="2893" y="5602"/>
                    <a:pt x="4488" y="8815"/>
                    <a:pt x="3008" y="11329"/>
                  </a:cubicBezTo>
                  <a:lnTo>
                    <a:pt x="4557" y="13854"/>
                  </a:lnTo>
                  <a:lnTo>
                    <a:pt x="7564" y="13911"/>
                  </a:lnTo>
                  <a:cubicBezTo>
                    <a:pt x="9171" y="11122"/>
                    <a:pt x="9206" y="7691"/>
                    <a:pt x="7679" y="4856"/>
                  </a:cubicBezTo>
                  <a:cubicBezTo>
                    <a:pt x="6141" y="2021"/>
                    <a:pt x="3237" y="184"/>
                    <a:pt x="2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8FAF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40" name="Google Shape;1240;p70"/>
            <p:cNvSpPr/>
            <p:nvPr/>
          </p:nvSpPr>
          <p:spPr>
            <a:xfrm>
              <a:off x="3233645" y="2417594"/>
              <a:ext cx="344393" cy="157825"/>
            </a:xfrm>
            <a:custGeom>
              <a:avLst/>
              <a:gdLst/>
              <a:ahLst/>
              <a:cxnLst/>
              <a:rect l="l" t="t" r="r" b="b"/>
              <a:pathLst>
                <a:path w="15816" h="7248" extrusionOk="0">
                  <a:moveTo>
                    <a:pt x="4557" y="1"/>
                  </a:moveTo>
                  <a:lnTo>
                    <a:pt x="1515" y="81"/>
                  </a:lnTo>
                  <a:lnTo>
                    <a:pt x="0" y="2583"/>
                  </a:lnTo>
                  <a:cubicBezTo>
                    <a:pt x="1607" y="5372"/>
                    <a:pt x="4545" y="7140"/>
                    <a:pt x="7770" y="7243"/>
                  </a:cubicBezTo>
                  <a:cubicBezTo>
                    <a:pt x="7870" y="7246"/>
                    <a:pt x="7970" y="7248"/>
                    <a:pt x="8070" y="7248"/>
                  </a:cubicBezTo>
                  <a:cubicBezTo>
                    <a:pt x="11183" y="7248"/>
                    <a:pt x="14092" y="5691"/>
                    <a:pt x="15816" y="3088"/>
                  </a:cubicBezTo>
                  <a:lnTo>
                    <a:pt x="12832" y="3019"/>
                  </a:lnTo>
                  <a:lnTo>
                    <a:pt x="11260" y="471"/>
                  </a:lnTo>
                  <a:cubicBezTo>
                    <a:pt x="10437" y="1506"/>
                    <a:pt x="9252" y="2011"/>
                    <a:pt x="8072" y="2011"/>
                  </a:cubicBezTo>
                  <a:cubicBezTo>
                    <a:pt x="6699" y="2011"/>
                    <a:pt x="5334" y="1328"/>
                    <a:pt x="4557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241" name="Google Shape;1241;p70"/>
          <p:cNvGrpSpPr/>
          <p:nvPr/>
        </p:nvGrpSpPr>
        <p:grpSpPr>
          <a:xfrm>
            <a:off x="3713860" y="3102400"/>
            <a:ext cx="540943" cy="517963"/>
            <a:chOff x="3179914" y="2889488"/>
            <a:chExt cx="422876" cy="404911"/>
          </a:xfrm>
        </p:grpSpPr>
        <p:sp>
          <p:nvSpPr>
            <p:cNvPr id="1242" name="Google Shape;1242;p70"/>
            <p:cNvSpPr/>
            <p:nvPr/>
          </p:nvSpPr>
          <p:spPr>
            <a:xfrm>
              <a:off x="3402328" y="2889749"/>
              <a:ext cx="163726" cy="157477"/>
            </a:xfrm>
            <a:custGeom>
              <a:avLst/>
              <a:gdLst/>
              <a:ahLst/>
              <a:cxnLst/>
              <a:rect l="l" t="t" r="r" b="b"/>
              <a:pathLst>
                <a:path w="7519" h="7232" extrusionOk="0">
                  <a:moveTo>
                    <a:pt x="24" y="0"/>
                  </a:moveTo>
                  <a:lnTo>
                    <a:pt x="1447" y="2583"/>
                  </a:lnTo>
                  <a:lnTo>
                    <a:pt x="1" y="5257"/>
                  </a:lnTo>
                  <a:cubicBezTo>
                    <a:pt x="1252" y="5418"/>
                    <a:pt x="2365" y="6141"/>
                    <a:pt x="2996" y="7231"/>
                  </a:cubicBezTo>
                  <a:lnTo>
                    <a:pt x="5958" y="7151"/>
                  </a:lnTo>
                  <a:lnTo>
                    <a:pt x="7518" y="4580"/>
                  </a:lnTo>
                  <a:cubicBezTo>
                    <a:pt x="5946" y="1894"/>
                    <a:pt x="3134" y="184"/>
                    <a:pt x="24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43" name="Google Shape;1243;p70"/>
            <p:cNvSpPr/>
            <p:nvPr/>
          </p:nvSpPr>
          <p:spPr>
            <a:xfrm>
              <a:off x="3467807" y="3000956"/>
              <a:ext cx="134983" cy="191707"/>
            </a:xfrm>
            <a:custGeom>
              <a:avLst/>
              <a:gdLst/>
              <a:ahLst/>
              <a:cxnLst/>
              <a:rect l="l" t="t" r="r" b="b"/>
              <a:pathLst>
                <a:path w="6199" h="8804" extrusionOk="0">
                  <a:moveTo>
                    <a:pt x="4798" y="1"/>
                  </a:moveTo>
                  <a:lnTo>
                    <a:pt x="3249" y="2549"/>
                  </a:lnTo>
                  <a:lnTo>
                    <a:pt x="242" y="2629"/>
                  </a:lnTo>
                  <a:cubicBezTo>
                    <a:pt x="724" y="3800"/>
                    <a:pt x="644" y="5131"/>
                    <a:pt x="1" y="6221"/>
                  </a:cubicBezTo>
                  <a:lnTo>
                    <a:pt x="1550" y="8746"/>
                  </a:lnTo>
                  <a:lnTo>
                    <a:pt x="4557" y="8804"/>
                  </a:lnTo>
                  <a:cubicBezTo>
                    <a:pt x="6107" y="6095"/>
                    <a:pt x="6199" y="2790"/>
                    <a:pt x="4798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44" name="Google Shape;1244;p70"/>
            <p:cNvSpPr/>
            <p:nvPr/>
          </p:nvSpPr>
          <p:spPr>
            <a:xfrm>
              <a:off x="3222637" y="2889488"/>
              <a:ext cx="198457" cy="149224"/>
            </a:xfrm>
            <a:custGeom>
              <a:avLst/>
              <a:gdLst/>
              <a:ahLst/>
              <a:cxnLst/>
              <a:rect l="l" t="t" r="r" b="b"/>
              <a:pathLst>
                <a:path w="9114" h="6853" extrusionOk="0">
                  <a:moveTo>
                    <a:pt x="7690" y="1"/>
                  </a:moveTo>
                  <a:cubicBezTo>
                    <a:pt x="4592" y="24"/>
                    <a:pt x="1711" y="1585"/>
                    <a:pt x="1" y="4156"/>
                  </a:cubicBezTo>
                  <a:lnTo>
                    <a:pt x="2904" y="4225"/>
                  </a:lnTo>
                  <a:lnTo>
                    <a:pt x="4511" y="6853"/>
                  </a:lnTo>
                  <a:cubicBezTo>
                    <a:pt x="5257" y="5854"/>
                    <a:pt x="6428" y="5258"/>
                    <a:pt x="7679" y="5235"/>
                  </a:cubicBezTo>
                  <a:lnTo>
                    <a:pt x="9114" y="2606"/>
                  </a:lnTo>
                  <a:lnTo>
                    <a:pt x="769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F8FAF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45" name="Google Shape;1245;p70"/>
            <p:cNvSpPr/>
            <p:nvPr/>
          </p:nvSpPr>
          <p:spPr>
            <a:xfrm>
              <a:off x="3179914" y="2991462"/>
              <a:ext cx="133960" cy="190205"/>
            </a:xfrm>
            <a:custGeom>
              <a:avLst/>
              <a:gdLst/>
              <a:ahLst/>
              <a:cxnLst/>
              <a:rect l="l" t="t" r="r" b="b"/>
              <a:pathLst>
                <a:path w="6152" h="8735" extrusionOk="0">
                  <a:moveTo>
                    <a:pt x="1641" y="1"/>
                  </a:moveTo>
                  <a:cubicBezTo>
                    <a:pt x="103" y="2686"/>
                    <a:pt x="0" y="5957"/>
                    <a:pt x="1366" y="8735"/>
                  </a:cubicBezTo>
                  <a:lnTo>
                    <a:pt x="2869" y="6244"/>
                  </a:lnTo>
                  <a:lnTo>
                    <a:pt x="5957" y="6164"/>
                  </a:lnTo>
                  <a:cubicBezTo>
                    <a:pt x="5486" y="5016"/>
                    <a:pt x="5555" y="3731"/>
                    <a:pt x="6152" y="2640"/>
                  </a:cubicBezTo>
                  <a:lnTo>
                    <a:pt x="4568" y="58"/>
                  </a:lnTo>
                  <a:lnTo>
                    <a:pt x="164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46" name="Google Shape;1246;p70"/>
            <p:cNvSpPr/>
            <p:nvPr/>
          </p:nvSpPr>
          <p:spPr>
            <a:xfrm>
              <a:off x="3215887" y="3136661"/>
              <a:ext cx="162725" cy="157477"/>
            </a:xfrm>
            <a:custGeom>
              <a:avLst/>
              <a:gdLst/>
              <a:ahLst/>
              <a:cxnLst/>
              <a:rect l="l" t="t" r="r" b="b"/>
              <a:pathLst>
                <a:path w="7473" h="7232" extrusionOk="0">
                  <a:moveTo>
                    <a:pt x="4546" y="1"/>
                  </a:moveTo>
                  <a:lnTo>
                    <a:pt x="1516" y="81"/>
                  </a:lnTo>
                  <a:lnTo>
                    <a:pt x="1" y="2583"/>
                  </a:lnTo>
                  <a:cubicBezTo>
                    <a:pt x="1550" y="5280"/>
                    <a:pt x="4339" y="7025"/>
                    <a:pt x="7438" y="7232"/>
                  </a:cubicBezTo>
                  <a:lnTo>
                    <a:pt x="6026" y="4649"/>
                  </a:lnTo>
                  <a:lnTo>
                    <a:pt x="7472" y="1964"/>
                  </a:lnTo>
                  <a:cubicBezTo>
                    <a:pt x="6256" y="1791"/>
                    <a:pt x="5177" y="1068"/>
                    <a:pt x="4546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47" name="Google Shape;1247;p70"/>
            <p:cNvSpPr/>
            <p:nvPr/>
          </p:nvSpPr>
          <p:spPr>
            <a:xfrm>
              <a:off x="3359605" y="3146677"/>
              <a:ext cx="200439" cy="147722"/>
            </a:xfrm>
            <a:custGeom>
              <a:avLst/>
              <a:gdLst/>
              <a:ahLst/>
              <a:cxnLst/>
              <a:rect l="l" t="t" r="r" b="b"/>
              <a:pathLst>
                <a:path w="9205" h="6784" extrusionOk="0">
                  <a:moveTo>
                    <a:pt x="4649" y="0"/>
                  </a:moveTo>
                  <a:cubicBezTo>
                    <a:pt x="3880" y="976"/>
                    <a:pt x="2697" y="1549"/>
                    <a:pt x="1446" y="1549"/>
                  </a:cubicBezTo>
                  <a:lnTo>
                    <a:pt x="1435" y="1549"/>
                  </a:lnTo>
                  <a:lnTo>
                    <a:pt x="0" y="4189"/>
                  </a:lnTo>
                  <a:lnTo>
                    <a:pt x="1435" y="6783"/>
                  </a:lnTo>
                  <a:lnTo>
                    <a:pt x="1446" y="6783"/>
                  </a:lnTo>
                  <a:cubicBezTo>
                    <a:pt x="1458" y="6783"/>
                    <a:pt x="1469" y="6783"/>
                    <a:pt x="1481" y="6783"/>
                  </a:cubicBezTo>
                  <a:cubicBezTo>
                    <a:pt x="4589" y="6783"/>
                    <a:pt x="7490" y="5224"/>
                    <a:pt x="9205" y="2628"/>
                  </a:cubicBezTo>
                  <a:lnTo>
                    <a:pt x="6221" y="2559"/>
                  </a:lnTo>
                  <a:lnTo>
                    <a:pt x="4649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248" name="Google Shape;1248;p70"/>
          <p:cNvGrpSpPr/>
          <p:nvPr/>
        </p:nvGrpSpPr>
        <p:grpSpPr>
          <a:xfrm>
            <a:off x="4414654" y="3102358"/>
            <a:ext cx="536180" cy="518047"/>
            <a:chOff x="3729467" y="2889422"/>
            <a:chExt cx="419153" cy="404977"/>
          </a:xfrm>
        </p:grpSpPr>
        <p:sp>
          <p:nvSpPr>
            <p:cNvPr id="1249" name="Google Shape;1249;p70"/>
            <p:cNvSpPr/>
            <p:nvPr/>
          </p:nvSpPr>
          <p:spPr>
            <a:xfrm>
              <a:off x="4014137" y="2974913"/>
              <a:ext cx="134482" cy="178707"/>
            </a:xfrm>
            <a:custGeom>
              <a:avLst/>
              <a:gdLst/>
              <a:ahLst/>
              <a:cxnLst/>
              <a:rect l="l" t="t" r="r" b="b"/>
              <a:pathLst>
                <a:path w="6176" h="8207" extrusionOk="0">
                  <a:moveTo>
                    <a:pt x="4121" y="0"/>
                  </a:moveTo>
                  <a:lnTo>
                    <a:pt x="2973" y="2732"/>
                  </a:lnTo>
                  <a:lnTo>
                    <a:pt x="0" y="3260"/>
                  </a:lnTo>
                  <a:cubicBezTo>
                    <a:pt x="391" y="3891"/>
                    <a:pt x="586" y="4625"/>
                    <a:pt x="586" y="5372"/>
                  </a:cubicBezTo>
                  <a:cubicBezTo>
                    <a:pt x="586" y="5658"/>
                    <a:pt x="563" y="5945"/>
                    <a:pt x="494" y="6232"/>
                  </a:cubicBezTo>
                  <a:lnTo>
                    <a:pt x="2743" y="8206"/>
                  </a:lnTo>
                  <a:lnTo>
                    <a:pt x="5613" y="7392"/>
                  </a:lnTo>
                  <a:cubicBezTo>
                    <a:pt x="6175" y="4832"/>
                    <a:pt x="5636" y="2146"/>
                    <a:pt x="412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50" name="Google Shape;1250;p70"/>
            <p:cNvSpPr/>
            <p:nvPr/>
          </p:nvSpPr>
          <p:spPr>
            <a:xfrm>
              <a:off x="3741225" y="3095375"/>
              <a:ext cx="148963" cy="173460"/>
            </a:xfrm>
            <a:custGeom>
              <a:avLst/>
              <a:gdLst/>
              <a:ahLst/>
              <a:cxnLst/>
              <a:rect l="l" t="t" r="r" b="b"/>
              <a:pathLst>
                <a:path w="6841" h="7966" extrusionOk="0">
                  <a:moveTo>
                    <a:pt x="2215" y="0"/>
                  </a:moveTo>
                  <a:lnTo>
                    <a:pt x="0" y="1963"/>
                  </a:lnTo>
                  <a:cubicBezTo>
                    <a:pt x="597" y="4511"/>
                    <a:pt x="2250" y="6691"/>
                    <a:pt x="4534" y="7965"/>
                  </a:cubicBezTo>
                  <a:lnTo>
                    <a:pt x="4373" y="5027"/>
                  </a:lnTo>
                  <a:lnTo>
                    <a:pt x="6841" y="3248"/>
                  </a:lnTo>
                  <a:cubicBezTo>
                    <a:pt x="5980" y="2686"/>
                    <a:pt x="5360" y="1814"/>
                    <a:pt x="5108" y="804"/>
                  </a:cubicBezTo>
                  <a:lnTo>
                    <a:pt x="2215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51" name="Google Shape;1251;p70"/>
            <p:cNvSpPr/>
            <p:nvPr/>
          </p:nvSpPr>
          <p:spPr>
            <a:xfrm>
              <a:off x="3949660" y="2889684"/>
              <a:ext cx="146219" cy="145980"/>
            </a:xfrm>
            <a:custGeom>
              <a:avLst/>
              <a:gdLst/>
              <a:ahLst/>
              <a:cxnLst/>
              <a:rect l="l" t="t" r="r" b="b"/>
              <a:pathLst>
                <a:path w="6715" h="6704" extrusionOk="0">
                  <a:moveTo>
                    <a:pt x="12" y="0"/>
                  </a:moveTo>
                  <a:lnTo>
                    <a:pt x="1435" y="2583"/>
                  </a:lnTo>
                  <a:lnTo>
                    <a:pt x="0" y="5257"/>
                  </a:lnTo>
                  <a:cubicBezTo>
                    <a:pt x="1022" y="5383"/>
                    <a:pt x="1963" y="5900"/>
                    <a:pt x="2629" y="6703"/>
                  </a:cubicBezTo>
                  <a:lnTo>
                    <a:pt x="5567" y="6187"/>
                  </a:lnTo>
                  <a:lnTo>
                    <a:pt x="6714" y="3432"/>
                  </a:lnTo>
                  <a:cubicBezTo>
                    <a:pt x="5062" y="1401"/>
                    <a:pt x="2629" y="150"/>
                    <a:pt x="12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52" name="Google Shape;1252;p70"/>
            <p:cNvSpPr/>
            <p:nvPr/>
          </p:nvSpPr>
          <p:spPr>
            <a:xfrm>
              <a:off x="3847947" y="3172089"/>
              <a:ext cx="167210" cy="122310"/>
            </a:xfrm>
            <a:custGeom>
              <a:avLst/>
              <a:gdLst/>
              <a:ahLst/>
              <a:cxnLst/>
              <a:rect l="l" t="t" r="r" b="b"/>
              <a:pathLst>
                <a:path w="7679" h="5617" extrusionOk="0">
                  <a:moveTo>
                    <a:pt x="2433" y="1"/>
                  </a:moveTo>
                  <a:lnTo>
                    <a:pt x="0" y="1757"/>
                  </a:lnTo>
                  <a:lnTo>
                    <a:pt x="149" y="4718"/>
                  </a:lnTo>
                  <a:cubicBezTo>
                    <a:pt x="1415" y="5317"/>
                    <a:pt x="2781" y="5616"/>
                    <a:pt x="4148" y="5616"/>
                  </a:cubicBezTo>
                  <a:cubicBezTo>
                    <a:pt x="5347" y="5616"/>
                    <a:pt x="6546" y="5386"/>
                    <a:pt x="7678" y="4924"/>
                  </a:cubicBezTo>
                  <a:lnTo>
                    <a:pt x="5280" y="3203"/>
                  </a:lnTo>
                  <a:lnTo>
                    <a:pt x="5417" y="173"/>
                  </a:lnTo>
                  <a:lnTo>
                    <a:pt x="5417" y="173"/>
                  </a:lnTo>
                  <a:cubicBezTo>
                    <a:pt x="5016" y="311"/>
                    <a:pt x="4591" y="379"/>
                    <a:pt x="4155" y="379"/>
                  </a:cubicBezTo>
                  <a:cubicBezTo>
                    <a:pt x="3558" y="379"/>
                    <a:pt x="2973" y="253"/>
                    <a:pt x="243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8FAF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53" name="Google Shape;1253;p70"/>
            <p:cNvSpPr/>
            <p:nvPr/>
          </p:nvSpPr>
          <p:spPr>
            <a:xfrm>
              <a:off x="3974658" y="3122616"/>
              <a:ext cx="158457" cy="151206"/>
            </a:xfrm>
            <a:custGeom>
              <a:avLst/>
              <a:gdLst/>
              <a:ahLst/>
              <a:cxnLst/>
              <a:rect l="l" t="t" r="r" b="b"/>
              <a:pathLst>
                <a:path w="7277" h="6944" extrusionOk="0">
                  <a:moveTo>
                    <a:pt x="2158" y="0"/>
                  </a:moveTo>
                  <a:cubicBezTo>
                    <a:pt x="1790" y="964"/>
                    <a:pt x="1079" y="1768"/>
                    <a:pt x="149" y="2227"/>
                  </a:cubicBezTo>
                  <a:lnTo>
                    <a:pt x="0" y="5222"/>
                  </a:lnTo>
                  <a:lnTo>
                    <a:pt x="2422" y="6944"/>
                  </a:lnTo>
                  <a:cubicBezTo>
                    <a:pt x="4775" y="5785"/>
                    <a:pt x="6542" y="3696"/>
                    <a:pt x="7277" y="1171"/>
                  </a:cubicBezTo>
                  <a:lnTo>
                    <a:pt x="7277" y="1171"/>
                  </a:lnTo>
                  <a:lnTo>
                    <a:pt x="4430" y="1986"/>
                  </a:lnTo>
                  <a:lnTo>
                    <a:pt x="215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54" name="Google Shape;1254;p70"/>
            <p:cNvSpPr/>
            <p:nvPr/>
          </p:nvSpPr>
          <p:spPr>
            <a:xfrm>
              <a:off x="3729467" y="2966660"/>
              <a:ext cx="138990" cy="158718"/>
            </a:xfrm>
            <a:custGeom>
              <a:avLst/>
              <a:gdLst/>
              <a:ahLst/>
              <a:cxnLst/>
              <a:rect l="l" t="t" r="r" b="b"/>
              <a:pathLst>
                <a:path w="6383" h="7289" extrusionOk="0">
                  <a:moveTo>
                    <a:pt x="2296" y="0"/>
                  </a:moveTo>
                  <a:cubicBezTo>
                    <a:pt x="678" y="2055"/>
                    <a:pt x="1" y="4706"/>
                    <a:pt x="425" y="7288"/>
                  </a:cubicBezTo>
                  <a:lnTo>
                    <a:pt x="2618" y="5337"/>
                  </a:lnTo>
                  <a:lnTo>
                    <a:pt x="5556" y="6152"/>
                  </a:lnTo>
                  <a:cubicBezTo>
                    <a:pt x="5544" y="6026"/>
                    <a:pt x="5533" y="5888"/>
                    <a:pt x="5533" y="5751"/>
                  </a:cubicBezTo>
                  <a:cubicBezTo>
                    <a:pt x="5533" y="4855"/>
                    <a:pt x="5831" y="3983"/>
                    <a:pt x="6382" y="3271"/>
                  </a:cubicBezTo>
                  <a:lnTo>
                    <a:pt x="5211" y="505"/>
                  </a:lnTo>
                  <a:lnTo>
                    <a:pt x="2296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55" name="Google Shape;1255;p70"/>
            <p:cNvSpPr/>
            <p:nvPr/>
          </p:nvSpPr>
          <p:spPr>
            <a:xfrm>
              <a:off x="3787716" y="2889422"/>
              <a:ext cx="180449" cy="139229"/>
            </a:xfrm>
            <a:custGeom>
              <a:avLst/>
              <a:gdLst/>
              <a:ahLst/>
              <a:cxnLst/>
              <a:rect l="l" t="t" r="r" b="b"/>
              <a:pathLst>
                <a:path w="8287" h="6394" extrusionOk="0">
                  <a:moveTo>
                    <a:pt x="6863" y="1"/>
                  </a:moveTo>
                  <a:cubicBezTo>
                    <a:pt x="4235" y="12"/>
                    <a:pt x="1756" y="1137"/>
                    <a:pt x="0" y="3088"/>
                  </a:cubicBezTo>
                  <a:lnTo>
                    <a:pt x="2904" y="3593"/>
                  </a:lnTo>
                  <a:lnTo>
                    <a:pt x="4086" y="6394"/>
                  </a:lnTo>
                  <a:cubicBezTo>
                    <a:pt x="4820" y="5671"/>
                    <a:pt x="5819" y="5258"/>
                    <a:pt x="6852" y="5235"/>
                  </a:cubicBezTo>
                  <a:lnTo>
                    <a:pt x="8287" y="2606"/>
                  </a:lnTo>
                  <a:lnTo>
                    <a:pt x="6863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256" name="Google Shape;1256;p70"/>
          <p:cNvGrpSpPr/>
          <p:nvPr/>
        </p:nvGrpSpPr>
        <p:grpSpPr>
          <a:xfrm>
            <a:off x="1951688" y="3445787"/>
            <a:ext cx="965351" cy="134611"/>
            <a:chOff x="4411970" y="2962952"/>
            <a:chExt cx="706544" cy="104212"/>
          </a:xfrm>
        </p:grpSpPr>
        <p:sp>
          <p:nvSpPr>
            <p:cNvPr id="1257" name="Google Shape;1257;p70"/>
            <p:cNvSpPr/>
            <p:nvPr/>
          </p:nvSpPr>
          <p:spPr>
            <a:xfrm>
              <a:off x="4583864" y="2962952"/>
              <a:ext cx="534651" cy="104077"/>
            </a:xfrm>
            <a:custGeom>
              <a:avLst/>
              <a:gdLst/>
              <a:ahLst/>
              <a:cxnLst/>
              <a:rect l="l" t="t" r="r" b="b"/>
              <a:pathLst>
                <a:path w="11841" h="2305" extrusionOk="0">
                  <a:moveTo>
                    <a:pt x="1155" y="0"/>
                  </a:moveTo>
                  <a:lnTo>
                    <a:pt x="0" y="2304"/>
                  </a:lnTo>
                  <a:lnTo>
                    <a:pt x="11410" y="2304"/>
                  </a:lnTo>
                  <a:lnTo>
                    <a:pt x="11840" y="1153"/>
                  </a:lnTo>
                  <a:lnTo>
                    <a:pt x="1141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58" name="Google Shape;1258;p70"/>
            <p:cNvSpPr/>
            <p:nvPr/>
          </p:nvSpPr>
          <p:spPr>
            <a:xfrm>
              <a:off x="4411970" y="2963088"/>
              <a:ext cx="124124" cy="104077"/>
            </a:xfrm>
            <a:custGeom>
              <a:avLst/>
              <a:gdLst/>
              <a:ahLst/>
              <a:cxnLst/>
              <a:rect l="l" t="t" r="r" b="b"/>
              <a:pathLst>
                <a:path w="2749" h="2305" extrusionOk="0">
                  <a:moveTo>
                    <a:pt x="2749" y="0"/>
                  </a:moveTo>
                  <a:lnTo>
                    <a:pt x="177" y="2"/>
                  </a:lnTo>
                  <a:cubicBezTo>
                    <a:pt x="79" y="2"/>
                    <a:pt x="1" y="79"/>
                    <a:pt x="1" y="176"/>
                  </a:cubicBezTo>
                  <a:lnTo>
                    <a:pt x="1" y="2130"/>
                  </a:lnTo>
                  <a:cubicBezTo>
                    <a:pt x="1" y="2226"/>
                    <a:pt x="79" y="2305"/>
                    <a:pt x="177" y="2305"/>
                  </a:cubicBezTo>
                  <a:lnTo>
                    <a:pt x="1522" y="2305"/>
                  </a:lnTo>
                  <a:lnTo>
                    <a:pt x="2749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59" name="Google Shape;1259;p70"/>
            <p:cNvSpPr/>
            <p:nvPr/>
          </p:nvSpPr>
          <p:spPr>
            <a:xfrm>
              <a:off x="4496946" y="2963133"/>
              <a:ext cx="79920" cy="104031"/>
            </a:xfrm>
            <a:custGeom>
              <a:avLst/>
              <a:gdLst/>
              <a:ahLst/>
              <a:cxnLst/>
              <a:rect l="l" t="t" r="r" b="b"/>
              <a:pathLst>
                <a:path w="1770" h="2304" extrusionOk="0">
                  <a:moveTo>
                    <a:pt x="1227" y="1"/>
                  </a:moveTo>
                  <a:lnTo>
                    <a:pt x="0" y="2304"/>
                  </a:lnTo>
                  <a:lnTo>
                    <a:pt x="542" y="2304"/>
                  </a:lnTo>
                  <a:lnTo>
                    <a:pt x="177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60" name="Google Shape;1260;p70"/>
            <p:cNvSpPr/>
            <p:nvPr/>
          </p:nvSpPr>
          <p:spPr>
            <a:xfrm>
              <a:off x="4537628" y="2963133"/>
              <a:ext cx="79965" cy="104031"/>
            </a:xfrm>
            <a:custGeom>
              <a:avLst/>
              <a:gdLst/>
              <a:ahLst/>
              <a:cxnLst/>
              <a:rect l="l" t="t" r="r" b="b"/>
              <a:pathLst>
                <a:path w="1771" h="2304" extrusionOk="0">
                  <a:moveTo>
                    <a:pt x="1229" y="1"/>
                  </a:moveTo>
                  <a:lnTo>
                    <a:pt x="1" y="2304"/>
                  </a:lnTo>
                  <a:lnTo>
                    <a:pt x="544" y="2304"/>
                  </a:lnTo>
                  <a:lnTo>
                    <a:pt x="177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261" name="Google Shape;1261;p70"/>
          <p:cNvGrpSpPr/>
          <p:nvPr/>
        </p:nvGrpSpPr>
        <p:grpSpPr>
          <a:xfrm>
            <a:off x="1951688" y="3041077"/>
            <a:ext cx="960158" cy="289172"/>
            <a:chOff x="4411970" y="2726085"/>
            <a:chExt cx="643107" cy="193659"/>
          </a:xfrm>
        </p:grpSpPr>
        <p:sp>
          <p:nvSpPr>
            <p:cNvPr id="1262" name="Google Shape;1262;p70"/>
            <p:cNvSpPr/>
            <p:nvPr/>
          </p:nvSpPr>
          <p:spPr>
            <a:xfrm>
              <a:off x="4411970" y="2726085"/>
              <a:ext cx="118796" cy="193659"/>
            </a:xfrm>
            <a:custGeom>
              <a:avLst/>
              <a:gdLst/>
              <a:ahLst/>
              <a:cxnLst/>
              <a:rect l="l" t="t" r="r" b="b"/>
              <a:pathLst>
                <a:path w="2631" h="4289" extrusionOk="0">
                  <a:moveTo>
                    <a:pt x="450" y="0"/>
                  </a:moveTo>
                  <a:cubicBezTo>
                    <a:pt x="357" y="0"/>
                    <a:pt x="264" y="35"/>
                    <a:pt x="193" y="106"/>
                  </a:cubicBezTo>
                  <a:lnTo>
                    <a:pt x="1" y="298"/>
                  </a:lnTo>
                  <a:lnTo>
                    <a:pt x="1591" y="1886"/>
                  </a:lnTo>
                  <a:cubicBezTo>
                    <a:pt x="1732" y="2029"/>
                    <a:pt x="1732" y="2258"/>
                    <a:pt x="1591" y="2401"/>
                  </a:cubicBezTo>
                  <a:lnTo>
                    <a:pt x="1" y="3991"/>
                  </a:lnTo>
                  <a:lnTo>
                    <a:pt x="193" y="4183"/>
                  </a:lnTo>
                  <a:cubicBezTo>
                    <a:pt x="264" y="4253"/>
                    <a:pt x="357" y="4288"/>
                    <a:pt x="450" y="4288"/>
                  </a:cubicBezTo>
                  <a:cubicBezTo>
                    <a:pt x="543" y="4288"/>
                    <a:pt x="636" y="4253"/>
                    <a:pt x="707" y="4183"/>
                  </a:cubicBezTo>
                  <a:lnTo>
                    <a:pt x="2488" y="2401"/>
                  </a:lnTo>
                  <a:cubicBezTo>
                    <a:pt x="2630" y="2260"/>
                    <a:pt x="2630" y="2029"/>
                    <a:pt x="2488" y="1888"/>
                  </a:cubicBezTo>
                  <a:lnTo>
                    <a:pt x="707" y="106"/>
                  </a:lnTo>
                  <a:cubicBezTo>
                    <a:pt x="636" y="35"/>
                    <a:pt x="543" y="0"/>
                    <a:pt x="45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63" name="Google Shape;1263;p70"/>
            <p:cNvSpPr/>
            <p:nvPr/>
          </p:nvSpPr>
          <p:spPr>
            <a:xfrm>
              <a:off x="4426058" y="2791601"/>
              <a:ext cx="36167" cy="62627"/>
            </a:xfrm>
            <a:custGeom>
              <a:avLst/>
              <a:gdLst/>
              <a:ahLst/>
              <a:cxnLst/>
              <a:rect l="l" t="t" r="r" b="b"/>
              <a:pathLst>
                <a:path w="801" h="1387" extrusionOk="0">
                  <a:moveTo>
                    <a:pt x="176" y="0"/>
                  </a:moveTo>
                  <a:cubicBezTo>
                    <a:pt x="87" y="0"/>
                    <a:pt x="1" y="69"/>
                    <a:pt x="1" y="173"/>
                  </a:cubicBezTo>
                  <a:lnTo>
                    <a:pt x="1" y="1214"/>
                  </a:lnTo>
                  <a:cubicBezTo>
                    <a:pt x="1" y="1318"/>
                    <a:pt x="87" y="1386"/>
                    <a:pt x="176" y="1386"/>
                  </a:cubicBezTo>
                  <a:cubicBezTo>
                    <a:pt x="218" y="1386"/>
                    <a:pt x="262" y="1371"/>
                    <a:pt x="297" y="1335"/>
                  </a:cubicBezTo>
                  <a:lnTo>
                    <a:pt x="627" y="1006"/>
                  </a:lnTo>
                  <a:cubicBezTo>
                    <a:pt x="800" y="834"/>
                    <a:pt x="800" y="554"/>
                    <a:pt x="627" y="381"/>
                  </a:cubicBezTo>
                  <a:lnTo>
                    <a:pt x="297" y="51"/>
                  </a:lnTo>
                  <a:cubicBezTo>
                    <a:pt x="262" y="16"/>
                    <a:pt x="218" y="0"/>
                    <a:pt x="176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64" name="Google Shape;1264;p70"/>
            <p:cNvSpPr/>
            <p:nvPr/>
          </p:nvSpPr>
          <p:spPr>
            <a:xfrm>
              <a:off x="4456806" y="2743875"/>
              <a:ext cx="598271" cy="157989"/>
            </a:xfrm>
            <a:custGeom>
              <a:avLst/>
              <a:gdLst/>
              <a:ahLst/>
              <a:cxnLst/>
              <a:rect l="l" t="t" r="r" b="b"/>
              <a:pathLst>
                <a:path w="13250" h="3499" extrusionOk="0">
                  <a:moveTo>
                    <a:pt x="1" y="0"/>
                  </a:moveTo>
                  <a:lnTo>
                    <a:pt x="1495" y="1494"/>
                  </a:lnTo>
                  <a:cubicBezTo>
                    <a:pt x="1635" y="1635"/>
                    <a:pt x="1635" y="1866"/>
                    <a:pt x="1495" y="2007"/>
                  </a:cubicBezTo>
                  <a:lnTo>
                    <a:pt x="2" y="3499"/>
                  </a:lnTo>
                  <a:lnTo>
                    <a:pt x="11527" y="3499"/>
                  </a:lnTo>
                  <a:lnTo>
                    <a:pt x="13250" y="1750"/>
                  </a:lnTo>
                  <a:lnTo>
                    <a:pt x="11527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265" name="Google Shape;1265;p70"/>
          <p:cNvGrpSpPr/>
          <p:nvPr/>
        </p:nvGrpSpPr>
        <p:grpSpPr>
          <a:xfrm>
            <a:off x="960185" y="3295400"/>
            <a:ext cx="811503" cy="252584"/>
            <a:chOff x="4411970" y="4340222"/>
            <a:chExt cx="779467" cy="242683"/>
          </a:xfrm>
        </p:grpSpPr>
        <p:sp>
          <p:nvSpPr>
            <p:cNvPr id="1266" name="Google Shape;1266;p70"/>
            <p:cNvSpPr/>
            <p:nvPr/>
          </p:nvSpPr>
          <p:spPr>
            <a:xfrm>
              <a:off x="4411970" y="4340222"/>
              <a:ext cx="121370" cy="121370"/>
            </a:xfrm>
            <a:custGeom>
              <a:avLst/>
              <a:gdLst/>
              <a:ahLst/>
              <a:cxnLst/>
              <a:rect l="l" t="t" r="r" b="b"/>
              <a:pathLst>
                <a:path w="2688" h="2688" extrusionOk="0">
                  <a:moveTo>
                    <a:pt x="2688" y="1"/>
                  </a:moveTo>
                  <a:cubicBezTo>
                    <a:pt x="1205" y="1"/>
                    <a:pt x="1" y="1203"/>
                    <a:pt x="1" y="2688"/>
                  </a:cubicBezTo>
                  <a:lnTo>
                    <a:pt x="379" y="2688"/>
                  </a:lnTo>
                  <a:cubicBezTo>
                    <a:pt x="379" y="1411"/>
                    <a:pt x="1413" y="379"/>
                    <a:pt x="2688" y="379"/>
                  </a:cubicBezTo>
                  <a:lnTo>
                    <a:pt x="268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7994A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67" name="Google Shape;1267;p70"/>
            <p:cNvSpPr/>
            <p:nvPr/>
          </p:nvSpPr>
          <p:spPr>
            <a:xfrm>
              <a:off x="4457032" y="4385284"/>
              <a:ext cx="152661" cy="152615"/>
            </a:xfrm>
            <a:custGeom>
              <a:avLst/>
              <a:gdLst/>
              <a:ahLst/>
              <a:cxnLst/>
              <a:rect l="l" t="t" r="r" b="b"/>
              <a:pathLst>
                <a:path w="3381" h="3380" extrusionOk="0">
                  <a:moveTo>
                    <a:pt x="1690" y="0"/>
                  </a:moveTo>
                  <a:cubicBezTo>
                    <a:pt x="756" y="0"/>
                    <a:pt x="0" y="756"/>
                    <a:pt x="0" y="1690"/>
                  </a:cubicBezTo>
                  <a:cubicBezTo>
                    <a:pt x="0" y="2623"/>
                    <a:pt x="756" y="3379"/>
                    <a:pt x="1690" y="3379"/>
                  </a:cubicBezTo>
                  <a:cubicBezTo>
                    <a:pt x="2623" y="3379"/>
                    <a:pt x="3381" y="2623"/>
                    <a:pt x="3381" y="1690"/>
                  </a:cubicBezTo>
                  <a:cubicBezTo>
                    <a:pt x="3381" y="756"/>
                    <a:pt x="2623" y="0"/>
                    <a:pt x="169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68" name="Google Shape;1268;p70"/>
            <p:cNvSpPr/>
            <p:nvPr/>
          </p:nvSpPr>
          <p:spPr>
            <a:xfrm>
              <a:off x="4533392" y="4383749"/>
              <a:ext cx="658046" cy="199155"/>
            </a:xfrm>
            <a:custGeom>
              <a:avLst/>
              <a:gdLst/>
              <a:ahLst/>
              <a:cxnLst/>
              <a:rect l="l" t="t" r="r" b="b"/>
              <a:pathLst>
                <a:path w="16511" h="4997" extrusionOk="0">
                  <a:moveTo>
                    <a:pt x="4619" y="1"/>
                  </a:moveTo>
                  <a:cubicBezTo>
                    <a:pt x="3342" y="1"/>
                    <a:pt x="2309" y="1035"/>
                    <a:pt x="2309" y="2310"/>
                  </a:cubicBezTo>
                  <a:cubicBezTo>
                    <a:pt x="2309" y="3586"/>
                    <a:pt x="1275" y="4619"/>
                    <a:pt x="0" y="4619"/>
                  </a:cubicBezTo>
                  <a:lnTo>
                    <a:pt x="0" y="4997"/>
                  </a:lnTo>
                  <a:cubicBezTo>
                    <a:pt x="482" y="4997"/>
                    <a:pt x="958" y="4867"/>
                    <a:pt x="1373" y="4619"/>
                  </a:cubicBezTo>
                  <a:lnTo>
                    <a:pt x="14185" y="4619"/>
                  </a:lnTo>
                  <a:cubicBezTo>
                    <a:pt x="15472" y="4619"/>
                    <a:pt x="16510" y="3567"/>
                    <a:pt x="16494" y="2279"/>
                  </a:cubicBezTo>
                  <a:cubicBezTo>
                    <a:pt x="16478" y="1006"/>
                    <a:pt x="15399" y="1"/>
                    <a:pt x="14126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7994A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269" name="Google Shape;1269;p70"/>
          <p:cNvGrpSpPr/>
          <p:nvPr/>
        </p:nvGrpSpPr>
        <p:grpSpPr>
          <a:xfrm>
            <a:off x="1951688" y="2709308"/>
            <a:ext cx="965160" cy="216230"/>
            <a:chOff x="4411970" y="2468674"/>
            <a:chExt cx="747317" cy="167425"/>
          </a:xfrm>
        </p:grpSpPr>
        <p:sp>
          <p:nvSpPr>
            <p:cNvPr id="1270" name="Google Shape;1270;p70"/>
            <p:cNvSpPr/>
            <p:nvPr/>
          </p:nvSpPr>
          <p:spPr>
            <a:xfrm>
              <a:off x="4411970" y="2468674"/>
              <a:ext cx="216235" cy="167425"/>
            </a:xfrm>
            <a:custGeom>
              <a:avLst/>
              <a:gdLst/>
              <a:ahLst/>
              <a:cxnLst/>
              <a:rect l="l" t="t" r="r" b="b"/>
              <a:pathLst>
                <a:path w="4789" h="3708" extrusionOk="0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71" name="Google Shape;1271;p70"/>
            <p:cNvSpPr/>
            <p:nvPr/>
          </p:nvSpPr>
          <p:spPr>
            <a:xfrm>
              <a:off x="4564629" y="2468674"/>
              <a:ext cx="594658" cy="167425"/>
            </a:xfrm>
            <a:custGeom>
              <a:avLst/>
              <a:gdLst/>
              <a:ahLst/>
              <a:cxnLst/>
              <a:rect l="l" t="t" r="r" b="b"/>
              <a:pathLst>
                <a:path w="13170" h="3708" extrusionOk="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1272" name="Google Shape;1272;p70"/>
          <p:cNvSpPr/>
          <p:nvPr/>
        </p:nvSpPr>
        <p:spPr>
          <a:xfrm>
            <a:off x="958435" y="3014089"/>
            <a:ext cx="810618" cy="192983"/>
          </a:xfrm>
          <a:custGeom>
            <a:avLst/>
            <a:gdLst/>
            <a:ahLst/>
            <a:cxnLst/>
            <a:rect l="l" t="t" r="r" b="b"/>
            <a:pathLst>
              <a:path w="17936" h="4270" extrusionOk="0">
                <a:moveTo>
                  <a:pt x="2303" y="1110"/>
                </a:moveTo>
                <a:cubicBezTo>
                  <a:pt x="2883" y="1110"/>
                  <a:pt x="3355" y="1569"/>
                  <a:pt x="3355" y="2135"/>
                </a:cubicBezTo>
                <a:cubicBezTo>
                  <a:pt x="3353" y="2716"/>
                  <a:pt x="2883" y="3187"/>
                  <a:pt x="2303" y="3187"/>
                </a:cubicBezTo>
                <a:cubicBezTo>
                  <a:pt x="1722" y="3187"/>
                  <a:pt x="1251" y="2716"/>
                  <a:pt x="1251" y="2135"/>
                </a:cubicBezTo>
                <a:cubicBezTo>
                  <a:pt x="1251" y="1569"/>
                  <a:pt x="1722" y="1110"/>
                  <a:pt x="2303" y="1110"/>
                </a:cubicBezTo>
                <a:close/>
                <a:moveTo>
                  <a:pt x="2304" y="0"/>
                </a:moveTo>
                <a:cubicBezTo>
                  <a:pt x="1748" y="0"/>
                  <a:pt x="1201" y="218"/>
                  <a:pt x="793" y="626"/>
                </a:cubicBezTo>
                <a:cubicBezTo>
                  <a:pt x="183" y="1236"/>
                  <a:pt x="0" y="2154"/>
                  <a:pt x="330" y="2951"/>
                </a:cubicBezTo>
                <a:cubicBezTo>
                  <a:pt x="662" y="3749"/>
                  <a:pt x="1438" y="4269"/>
                  <a:pt x="2303" y="4269"/>
                </a:cubicBezTo>
                <a:cubicBezTo>
                  <a:pt x="3481" y="4269"/>
                  <a:pt x="4436" y="3313"/>
                  <a:pt x="4436" y="2135"/>
                </a:cubicBezTo>
                <a:lnTo>
                  <a:pt x="4436" y="3254"/>
                </a:lnTo>
                <a:cubicBezTo>
                  <a:pt x="4436" y="3814"/>
                  <a:pt x="4891" y="4269"/>
                  <a:pt x="5451" y="4269"/>
                </a:cubicBezTo>
                <a:lnTo>
                  <a:pt x="17600" y="4269"/>
                </a:lnTo>
                <a:cubicBezTo>
                  <a:pt x="17785" y="4269"/>
                  <a:pt x="17935" y="4119"/>
                  <a:pt x="17935" y="3936"/>
                </a:cubicBezTo>
                <a:lnTo>
                  <a:pt x="17935" y="333"/>
                </a:lnTo>
                <a:cubicBezTo>
                  <a:pt x="17934" y="149"/>
                  <a:pt x="17785" y="0"/>
                  <a:pt x="17602" y="0"/>
                </a:cubicBezTo>
                <a:lnTo>
                  <a:pt x="5451" y="0"/>
                </a:lnTo>
                <a:cubicBezTo>
                  <a:pt x="4891" y="0"/>
                  <a:pt x="4437" y="453"/>
                  <a:pt x="4437" y="1014"/>
                </a:cubicBezTo>
                <a:lnTo>
                  <a:pt x="4437" y="2133"/>
                </a:lnTo>
                <a:cubicBezTo>
                  <a:pt x="4436" y="1270"/>
                  <a:pt x="3915" y="492"/>
                  <a:pt x="3118" y="162"/>
                </a:cubicBezTo>
                <a:cubicBezTo>
                  <a:pt x="2855" y="53"/>
                  <a:pt x="2578" y="0"/>
                  <a:pt x="2304" y="0"/>
                </a:cubicBezTo>
                <a:close/>
              </a:path>
            </a:pathLst>
          </a:custGeom>
          <a:noFill/>
          <a:ln w="9525" cap="flat" cmpd="sng">
            <a:solidFill>
              <a:srgbClr val="445D7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  <a:cs typeface="B Nazanin" panose="00000700000000000000" pitchFamily="2" charset="-78"/>
            </a:endParaRPr>
          </a:p>
        </p:txBody>
      </p:sp>
      <p:grpSp>
        <p:nvGrpSpPr>
          <p:cNvPr id="1273" name="Google Shape;1273;p70"/>
          <p:cNvGrpSpPr/>
          <p:nvPr/>
        </p:nvGrpSpPr>
        <p:grpSpPr>
          <a:xfrm>
            <a:off x="959254" y="2334687"/>
            <a:ext cx="1959041" cy="208784"/>
            <a:chOff x="6336019" y="3733725"/>
            <a:chExt cx="2566206" cy="351310"/>
          </a:xfrm>
        </p:grpSpPr>
        <p:sp>
          <p:nvSpPr>
            <p:cNvPr id="1274" name="Google Shape;1274;p70"/>
            <p:cNvSpPr/>
            <p:nvPr/>
          </p:nvSpPr>
          <p:spPr>
            <a:xfrm>
              <a:off x="6336019" y="3733735"/>
              <a:ext cx="1881300" cy="351300"/>
            </a:xfrm>
            <a:prstGeom prst="homePlate">
              <a:avLst>
                <a:gd name="adj" fmla="val 50000"/>
              </a:avLst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75" name="Google Shape;1275;p70"/>
            <p:cNvSpPr/>
            <p:nvPr/>
          </p:nvSpPr>
          <p:spPr>
            <a:xfrm>
              <a:off x="8098525" y="3733725"/>
              <a:ext cx="346500" cy="351300"/>
            </a:xfrm>
            <a:prstGeom prst="chevron">
              <a:avLst>
                <a:gd name="adj" fmla="val 50000"/>
              </a:avLst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76" name="Google Shape;1276;p70"/>
            <p:cNvSpPr/>
            <p:nvPr/>
          </p:nvSpPr>
          <p:spPr>
            <a:xfrm>
              <a:off x="8327125" y="3733725"/>
              <a:ext cx="346500" cy="351300"/>
            </a:xfrm>
            <a:prstGeom prst="chevron">
              <a:avLst>
                <a:gd name="adj" fmla="val 50000"/>
              </a:avLst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77" name="Google Shape;1277;p70"/>
            <p:cNvSpPr/>
            <p:nvPr/>
          </p:nvSpPr>
          <p:spPr>
            <a:xfrm>
              <a:off x="8555725" y="3733725"/>
              <a:ext cx="346500" cy="351300"/>
            </a:xfrm>
            <a:prstGeom prst="chevron">
              <a:avLst>
                <a:gd name="adj" fmla="val 50000"/>
              </a:avLst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278" name="Google Shape;1278;p70"/>
          <p:cNvGrpSpPr/>
          <p:nvPr/>
        </p:nvGrpSpPr>
        <p:grpSpPr>
          <a:xfrm>
            <a:off x="1951688" y="3950602"/>
            <a:ext cx="946551" cy="153200"/>
            <a:chOff x="4404545" y="3301592"/>
            <a:chExt cx="782403" cy="129272"/>
          </a:xfrm>
        </p:grpSpPr>
        <p:sp>
          <p:nvSpPr>
            <p:cNvPr id="1279" name="Google Shape;1279;p70"/>
            <p:cNvSpPr/>
            <p:nvPr/>
          </p:nvSpPr>
          <p:spPr>
            <a:xfrm>
              <a:off x="4404545" y="3301592"/>
              <a:ext cx="782403" cy="129272"/>
            </a:xfrm>
            <a:custGeom>
              <a:avLst/>
              <a:gdLst/>
              <a:ahLst/>
              <a:cxnLst/>
              <a:rect l="l" t="t" r="r" b="b"/>
              <a:pathLst>
                <a:path w="17328" h="2863" extrusionOk="0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80" name="Google Shape;1280;p70"/>
            <p:cNvSpPr/>
            <p:nvPr/>
          </p:nvSpPr>
          <p:spPr>
            <a:xfrm>
              <a:off x="4420869" y="3318308"/>
              <a:ext cx="92621" cy="95856"/>
            </a:xfrm>
            <a:custGeom>
              <a:avLst/>
              <a:gdLst/>
              <a:ahLst/>
              <a:cxnLst/>
              <a:rect l="l" t="t" r="r" b="b"/>
              <a:pathLst>
                <a:path w="2664" h="2563" extrusionOk="0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281" name="Google Shape;1281;p70"/>
          <p:cNvGrpSpPr/>
          <p:nvPr/>
        </p:nvGrpSpPr>
        <p:grpSpPr>
          <a:xfrm>
            <a:off x="1951688" y="3695937"/>
            <a:ext cx="962257" cy="139127"/>
            <a:chOff x="4411970" y="3131459"/>
            <a:chExt cx="710520" cy="117397"/>
          </a:xfrm>
        </p:grpSpPr>
        <p:sp>
          <p:nvSpPr>
            <p:cNvPr id="1282" name="Google Shape;1282;p70"/>
            <p:cNvSpPr/>
            <p:nvPr/>
          </p:nvSpPr>
          <p:spPr>
            <a:xfrm>
              <a:off x="4411970" y="3131459"/>
              <a:ext cx="710520" cy="117397"/>
            </a:xfrm>
            <a:custGeom>
              <a:avLst/>
              <a:gdLst/>
              <a:ahLst/>
              <a:cxnLst/>
              <a:rect l="l" t="t" r="r" b="b"/>
              <a:pathLst>
                <a:path w="15736" h="2600" extrusionOk="0">
                  <a:moveTo>
                    <a:pt x="201" y="1"/>
                  </a:moveTo>
                  <a:cubicBezTo>
                    <a:pt x="90" y="1"/>
                    <a:pt x="1" y="90"/>
                    <a:pt x="1" y="201"/>
                  </a:cubicBezTo>
                  <a:lnTo>
                    <a:pt x="1" y="2400"/>
                  </a:lnTo>
                  <a:cubicBezTo>
                    <a:pt x="1" y="2510"/>
                    <a:pt x="90" y="2600"/>
                    <a:pt x="201" y="2600"/>
                  </a:cubicBezTo>
                  <a:lnTo>
                    <a:pt x="15537" y="2600"/>
                  </a:lnTo>
                  <a:cubicBezTo>
                    <a:pt x="15646" y="2600"/>
                    <a:pt x="15735" y="2510"/>
                    <a:pt x="15735" y="2400"/>
                  </a:cubicBezTo>
                  <a:lnTo>
                    <a:pt x="15735" y="201"/>
                  </a:lnTo>
                  <a:cubicBezTo>
                    <a:pt x="15735" y="90"/>
                    <a:pt x="15646" y="1"/>
                    <a:pt x="15537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83" name="Google Shape;1283;p70"/>
            <p:cNvSpPr/>
            <p:nvPr/>
          </p:nvSpPr>
          <p:spPr>
            <a:xfrm>
              <a:off x="4411970" y="3131459"/>
              <a:ext cx="168012" cy="117397"/>
            </a:xfrm>
            <a:custGeom>
              <a:avLst/>
              <a:gdLst/>
              <a:ahLst/>
              <a:cxnLst/>
              <a:rect l="l" t="t" r="r" b="b"/>
              <a:pathLst>
                <a:path w="3721" h="2600" extrusionOk="0">
                  <a:moveTo>
                    <a:pt x="201" y="1"/>
                  </a:moveTo>
                  <a:cubicBezTo>
                    <a:pt x="90" y="1"/>
                    <a:pt x="1" y="90"/>
                    <a:pt x="1" y="201"/>
                  </a:cubicBezTo>
                  <a:lnTo>
                    <a:pt x="1" y="2400"/>
                  </a:lnTo>
                  <a:cubicBezTo>
                    <a:pt x="1" y="2510"/>
                    <a:pt x="90" y="2600"/>
                    <a:pt x="201" y="2600"/>
                  </a:cubicBezTo>
                  <a:lnTo>
                    <a:pt x="3721" y="2600"/>
                  </a:lnTo>
                  <a:lnTo>
                    <a:pt x="2925" y="1693"/>
                  </a:lnTo>
                  <a:lnTo>
                    <a:pt x="2925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1284" name="Google Shape;1284;p70" descr="Timeline background shape"/>
          <p:cNvSpPr/>
          <p:nvPr/>
        </p:nvSpPr>
        <p:spPr>
          <a:xfrm>
            <a:off x="1951688" y="4219341"/>
            <a:ext cx="960300" cy="153000"/>
          </a:xfrm>
          <a:prstGeom prst="homePlate">
            <a:avLst>
              <a:gd name="adj" fmla="val 50000"/>
            </a:avLst>
          </a:prstGeom>
          <a:noFill/>
          <a:ln w="9525" cap="flat" cmpd="sng">
            <a:solidFill>
              <a:srgbClr val="667E9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  <a:cs typeface="B Nazanin" panose="00000700000000000000" pitchFamily="2" charset="-78"/>
            </a:endParaRPr>
          </a:p>
        </p:txBody>
      </p:sp>
      <p:grpSp>
        <p:nvGrpSpPr>
          <p:cNvPr id="1285" name="Google Shape;1285;p70"/>
          <p:cNvGrpSpPr/>
          <p:nvPr/>
        </p:nvGrpSpPr>
        <p:grpSpPr>
          <a:xfrm>
            <a:off x="951833" y="3621603"/>
            <a:ext cx="823838" cy="458988"/>
            <a:chOff x="4411970" y="1801825"/>
            <a:chExt cx="734586" cy="409262"/>
          </a:xfrm>
        </p:grpSpPr>
        <p:sp>
          <p:nvSpPr>
            <p:cNvPr id="1286" name="Google Shape;1286;p70"/>
            <p:cNvSpPr/>
            <p:nvPr/>
          </p:nvSpPr>
          <p:spPr>
            <a:xfrm>
              <a:off x="4411970" y="1801825"/>
              <a:ext cx="734586" cy="409262"/>
            </a:xfrm>
            <a:custGeom>
              <a:avLst/>
              <a:gdLst/>
              <a:ahLst/>
              <a:cxnLst/>
              <a:rect l="l" t="t" r="r" b="b"/>
              <a:pathLst>
                <a:path w="16269" h="9064" extrusionOk="0">
                  <a:moveTo>
                    <a:pt x="428" y="0"/>
                  </a:moveTo>
                  <a:cubicBezTo>
                    <a:pt x="193" y="0"/>
                    <a:pt x="2" y="191"/>
                    <a:pt x="2" y="428"/>
                  </a:cubicBezTo>
                  <a:lnTo>
                    <a:pt x="2" y="6900"/>
                  </a:lnTo>
                  <a:cubicBezTo>
                    <a:pt x="1" y="7136"/>
                    <a:pt x="193" y="7328"/>
                    <a:pt x="428" y="7328"/>
                  </a:cubicBezTo>
                  <a:lnTo>
                    <a:pt x="12834" y="7328"/>
                  </a:lnTo>
                  <a:lnTo>
                    <a:pt x="13836" y="9064"/>
                  </a:lnTo>
                  <a:lnTo>
                    <a:pt x="14839" y="7328"/>
                  </a:lnTo>
                  <a:lnTo>
                    <a:pt x="15839" y="7328"/>
                  </a:lnTo>
                  <a:cubicBezTo>
                    <a:pt x="16076" y="7328"/>
                    <a:pt x="16269" y="7137"/>
                    <a:pt x="16269" y="6900"/>
                  </a:cubicBezTo>
                  <a:lnTo>
                    <a:pt x="16269" y="428"/>
                  </a:lnTo>
                  <a:cubicBezTo>
                    <a:pt x="16267" y="191"/>
                    <a:pt x="16076" y="0"/>
                    <a:pt x="15839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3C3C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87" name="Google Shape;1287;p70"/>
            <p:cNvSpPr/>
            <p:nvPr/>
          </p:nvSpPr>
          <p:spPr>
            <a:xfrm>
              <a:off x="4411970" y="1801825"/>
              <a:ext cx="184087" cy="330923"/>
            </a:xfrm>
            <a:custGeom>
              <a:avLst/>
              <a:gdLst/>
              <a:ahLst/>
              <a:cxnLst/>
              <a:rect l="l" t="t" r="r" b="b"/>
              <a:pathLst>
                <a:path w="4077" h="7329" extrusionOk="0">
                  <a:moveTo>
                    <a:pt x="428" y="0"/>
                  </a:moveTo>
                  <a:cubicBezTo>
                    <a:pt x="193" y="0"/>
                    <a:pt x="2" y="191"/>
                    <a:pt x="2" y="428"/>
                  </a:cubicBezTo>
                  <a:lnTo>
                    <a:pt x="2" y="6900"/>
                  </a:lnTo>
                  <a:cubicBezTo>
                    <a:pt x="1" y="7136"/>
                    <a:pt x="193" y="7328"/>
                    <a:pt x="428" y="7328"/>
                  </a:cubicBezTo>
                  <a:lnTo>
                    <a:pt x="4076" y="7328"/>
                  </a:lnTo>
                  <a:lnTo>
                    <a:pt x="4076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288" name="Google Shape;1288;p70"/>
          <p:cNvGrpSpPr/>
          <p:nvPr/>
        </p:nvGrpSpPr>
        <p:grpSpPr>
          <a:xfrm>
            <a:off x="3056804" y="2339173"/>
            <a:ext cx="521514" cy="521514"/>
            <a:chOff x="5681300" y="2527788"/>
            <a:chExt cx="805800" cy="805800"/>
          </a:xfrm>
        </p:grpSpPr>
        <p:sp>
          <p:nvSpPr>
            <p:cNvPr id="1289" name="Google Shape;1289;p70"/>
            <p:cNvSpPr/>
            <p:nvPr/>
          </p:nvSpPr>
          <p:spPr>
            <a:xfrm>
              <a:off x="5681300" y="2527788"/>
              <a:ext cx="805800" cy="805800"/>
            </a:xfrm>
            <a:prstGeom prst="ellipse">
              <a:avLst/>
            </a:prstGeom>
            <a:noFill/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90" name="Google Shape;1290;p70"/>
            <p:cNvSpPr/>
            <p:nvPr/>
          </p:nvSpPr>
          <p:spPr>
            <a:xfrm>
              <a:off x="5681300" y="2527788"/>
              <a:ext cx="805800" cy="805800"/>
            </a:xfrm>
            <a:prstGeom prst="pie">
              <a:avLst>
                <a:gd name="adj1" fmla="val 0"/>
                <a:gd name="adj2" fmla="val 16200000"/>
              </a:avLst>
            </a:pr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291" name="Google Shape;1291;p70"/>
          <p:cNvGrpSpPr/>
          <p:nvPr/>
        </p:nvGrpSpPr>
        <p:grpSpPr>
          <a:xfrm>
            <a:off x="3051044" y="3094865"/>
            <a:ext cx="533033" cy="533033"/>
            <a:chOff x="4049800" y="640400"/>
            <a:chExt cx="858900" cy="858900"/>
          </a:xfrm>
        </p:grpSpPr>
        <p:sp>
          <p:nvSpPr>
            <p:cNvPr id="1292" name="Google Shape;1292;p70"/>
            <p:cNvSpPr/>
            <p:nvPr/>
          </p:nvSpPr>
          <p:spPr>
            <a:xfrm>
              <a:off x="4049800" y="640400"/>
              <a:ext cx="858900" cy="858900"/>
            </a:xfrm>
            <a:prstGeom prst="donut">
              <a:avLst>
                <a:gd name="adj" fmla="val 25000"/>
              </a:avLst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93" name="Google Shape;1293;p70"/>
            <p:cNvSpPr/>
            <p:nvPr/>
          </p:nvSpPr>
          <p:spPr>
            <a:xfrm>
              <a:off x="4049800" y="640400"/>
              <a:ext cx="858900" cy="858900"/>
            </a:xfrm>
            <a:prstGeom prst="blockArc">
              <a:avLst>
                <a:gd name="adj1" fmla="val 7914150"/>
                <a:gd name="adj2" fmla="val 0"/>
                <a:gd name="adj3" fmla="val 25000"/>
              </a:avLst>
            </a:prstGeom>
            <a:solidFill>
              <a:srgbClr val="667E92"/>
            </a:solidFill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294" name="Google Shape;1294;p70"/>
          <p:cNvGrpSpPr/>
          <p:nvPr/>
        </p:nvGrpSpPr>
        <p:grpSpPr>
          <a:xfrm>
            <a:off x="2976527" y="3772543"/>
            <a:ext cx="682068" cy="682068"/>
            <a:chOff x="5080188" y="927900"/>
            <a:chExt cx="961200" cy="961200"/>
          </a:xfrm>
        </p:grpSpPr>
        <p:sp>
          <p:nvSpPr>
            <p:cNvPr id="1295" name="Google Shape;1295;p70"/>
            <p:cNvSpPr/>
            <p:nvPr/>
          </p:nvSpPr>
          <p:spPr>
            <a:xfrm>
              <a:off x="5201900" y="1050116"/>
              <a:ext cx="716700" cy="716700"/>
            </a:xfrm>
            <a:prstGeom prst="donut">
              <a:avLst>
                <a:gd name="adj" fmla="val 4716"/>
              </a:avLst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96" name="Google Shape;1296;p70"/>
            <p:cNvSpPr/>
            <p:nvPr/>
          </p:nvSpPr>
          <p:spPr>
            <a:xfrm>
              <a:off x="5269594" y="1117818"/>
              <a:ext cx="581100" cy="581100"/>
            </a:xfrm>
            <a:prstGeom prst="donut">
              <a:avLst>
                <a:gd name="adj" fmla="val 5814"/>
              </a:avLst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97" name="Google Shape;1297;p70"/>
            <p:cNvSpPr/>
            <p:nvPr/>
          </p:nvSpPr>
          <p:spPr>
            <a:xfrm>
              <a:off x="5339279" y="1187526"/>
              <a:ext cx="441900" cy="441600"/>
            </a:xfrm>
            <a:prstGeom prst="donut">
              <a:avLst>
                <a:gd name="adj" fmla="val 7648"/>
              </a:avLst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98" name="Google Shape;1298;p70"/>
            <p:cNvSpPr/>
            <p:nvPr/>
          </p:nvSpPr>
          <p:spPr>
            <a:xfrm>
              <a:off x="5414892" y="1263155"/>
              <a:ext cx="290700" cy="290700"/>
            </a:xfrm>
            <a:prstGeom prst="donut">
              <a:avLst>
                <a:gd name="adj" fmla="val 10182"/>
              </a:avLst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99" name="Google Shape;1299;p70"/>
            <p:cNvSpPr/>
            <p:nvPr/>
          </p:nvSpPr>
          <p:spPr>
            <a:xfrm rot="-3809958">
              <a:off x="5202435" y="1050148"/>
              <a:ext cx="716705" cy="716705"/>
            </a:xfrm>
            <a:prstGeom prst="blockArc">
              <a:avLst>
                <a:gd name="adj1" fmla="val 5266439"/>
                <a:gd name="adj2" fmla="val 19995741"/>
                <a:gd name="adj3" fmla="val 4692"/>
              </a:avLst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00" name="Google Shape;1300;p70"/>
            <p:cNvSpPr/>
            <p:nvPr/>
          </p:nvSpPr>
          <p:spPr>
            <a:xfrm rot="-3906059">
              <a:off x="5269616" y="1117617"/>
              <a:ext cx="581445" cy="581445"/>
            </a:xfrm>
            <a:prstGeom prst="blockArc">
              <a:avLst>
                <a:gd name="adj1" fmla="val 3085776"/>
                <a:gd name="adj2" fmla="val 20100839"/>
                <a:gd name="adj3" fmla="val 5564"/>
              </a:avLst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01" name="Google Shape;1301;p70"/>
            <p:cNvSpPr/>
            <p:nvPr/>
          </p:nvSpPr>
          <p:spPr>
            <a:xfrm rot="-4222340">
              <a:off x="5339825" y="1187386"/>
              <a:ext cx="442087" cy="442087"/>
            </a:xfrm>
            <a:prstGeom prst="blockArc">
              <a:avLst>
                <a:gd name="adj1" fmla="val 8884448"/>
                <a:gd name="adj2" fmla="val 20414899"/>
                <a:gd name="adj3" fmla="val 7688"/>
              </a:avLst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02" name="Google Shape;1302;p70"/>
            <p:cNvSpPr/>
            <p:nvPr/>
          </p:nvSpPr>
          <p:spPr>
            <a:xfrm rot="-4538880">
              <a:off x="5414922" y="1262925"/>
              <a:ext cx="290465" cy="290465"/>
            </a:xfrm>
            <a:prstGeom prst="blockArc">
              <a:avLst>
                <a:gd name="adj1" fmla="val 6490304"/>
                <a:gd name="adj2" fmla="val 20700625"/>
                <a:gd name="adj3" fmla="val 10156"/>
              </a:avLst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303" name="Google Shape;1303;p70"/>
          <p:cNvGrpSpPr/>
          <p:nvPr/>
        </p:nvGrpSpPr>
        <p:grpSpPr>
          <a:xfrm>
            <a:off x="4440026" y="3869234"/>
            <a:ext cx="505650" cy="504006"/>
            <a:chOff x="6039282" y="1042577"/>
            <a:chExt cx="734315" cy="731929"/>
          </a:xfrm>
        </p:grpSpPr>
        <p:sp>
          <p:nvSpPr>
            <p:cNvPr id="1304" name="Google Shape;1304;p70"/>
            <p:cNvSpPr/>
            <p:nvPr/>
          </p:nvSpPr>
          <p:spPr>
            <a:xfrm>
              <a:off x="6045348" y="1300071"/>
              <a:ext cx="131951" cy="65352"/>
            </a:xfrm>
            <a:custGeom>
              <a:avLst/>
              <a:gdLst/>
              <a:ahLst/>
              <a:cxnLst/>
              <a:rect l="l" t="t" r="r" b="b"/>
              <a:pathLst>
                <a:path w="1414" h="701" extrusionOk="0">
                  <a:moveTo>
                    <a:pt x="108" y="0"/>
                  </a:moveTo>
                  <a:lnTo>
                    <a:pt x="51" y="224"/>
                  </a:lnTo>
                  <a:cubicBezTo>
                    <a:pt x="29" y="303"/>
                    <a:pt x="7" y="375"/>
                    <a:pt x="0" y="455"/>
                  </a:cubicBezTo>
                  <a:lnTo>
                    <a:pt x="1342" y="700"/>
                  </a:lnTo>
                  <a:cubicBezTo>
                    <a:pt x="1349" y="650"/>
                    <a:pt x="1363" y="599"/>
                    <a:pt x="1378" y="549"/>
                  </a:cubicBezTo>
                  <a:lnTo>
                    <a:pt x="1414" y="397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05" name="Google Shape;1305;p70"/>
            <p:cNvSpPr/>
            <p:nvPr/>
          </p:nvSpPr>
          <p:spPr>
            <a:xfrm>
              <a:off x="6080342" y="1201250"/>
              <a:ext cx="127938" cy="96863"/>
            </a:xfrm>
            <a:custGeom>
              <a:avLst/>
              <a:gdLst/>
              <a:ahLst/>
              <a:cxnLst/>
              <a:rect l="l" t="t" r="r" b="b"/>
              <a:pathLst>
                <a:path w="1371" h="1039" extrusionOk="0">
                  <a:moveTo>
                    <a:pt x="245" y="0"/>
                  </a:moveTo>
                  <a:cubicBezTo>
                    <a:pt x="159" y="137"/>
                    <a:pt x="72" y="267"/>
                    <a:pt x="0" y="404"/>
                  </a:cubicBezTo>
                  <a:lnTo>
                    <a:pt x="1219" y="1039"/>
                  </a:lnTo>
                  <a:cubicBezTo>
                    <a:pt x="1262" y="945"/>
                    <a:pt x="1320" y="866"/>
                    <a:pt x="1371" y="772"/>
                  </a:cubicBezTo>
                  <a:lnTo>
                    <a:pt x="245" y="0"/>
                  </a:ln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06" name="Google Shape;1306;p70"/>
            <p:cNvSpPr/>
            <p:nvPr/>
          </p:nvSpPr>
          <p:spPr>
            <a:xfrm>
              <a:off x="6144918" y="1121167"/>
              <a:ext cx="112541" cy="119145"/>
            </a:xfrm>
            <a:custGeom>
              <a:avLst/>
              <a:gdLst/>
              <a:ahLst/>
              <a:cxnLst/>
              <a:rect l="l" t="t" r="r" b="b"/>
              <a:pathLst>
                <a:path w="1206" h="1278" extrusionOk="0">
                  <a:moveTo>
                    <a:pt x="347" y="1"/>
                  </a:moveTo>
                  <a:cubicBezTo>
                    <a:pt x="224" y="95"/>
                    <a:pt x="116" y="210"/>
                    <a:pt x="1" y="318"/>
                  </a:cubicBezTo>
                  <a:lnTo>
                    <a:pt x="974" y="1278"/>
                  </a:lnTo>
                  <a:cubicBezTo>
                    <a:pt x="1046" y="1205"/>
                    <a:pt x="1126" y="1133"/>
                    <a:pt x="1205" y="1068"/>
                  </a:cubicBezTo>
                  <a:lnTo>
                    <a:pt x="347" y="1"/>
                  </a:ln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07" name="Google Shape;1307;p70"/>
            <p:cNvSpPr/>
            <p:nvPr/>
          </p:nvSpPr>
          <p:spPr>
            <a:xfrm>
              <a:off x="6232449" y="1066723"/>
              <a:ext cx="86879" cy="130518"/>
            </a:xfrm>
            <a:custGeom>
              <a:avLst/>
              <a:gdLst/>
              <a:ahLst/>
              <a:cxnLst/>
              <a:rect l="l" t="t" r="r" b="b"/>
              <a:pathLst>
                <a:path w="931" h="1400" extrusionOk="0">
                  <a:moveTo>
                    <a:pt x="426" y="1"/>
                  </a:moveTo>
                  <a:cubicBezTo>
                    <a:pt x="354" y="22"/>
                    <a:pt x="282" y="58"/>
                    <a:pt x="209" y="94"/>
                  </a:cubicBezTo>
                  <a:lnTo>
                    <a:pt x="0" y="195"/>
                  </a:lnTo>
                  <a:lnTo>
                    <a:pt x="649" y="1400"/>
                  </a:lnTo>
                  <a:lnTo>
                    <a:pt x="786" y="1335"/>
                  </a:lnTo>
                  <a:cubicBezTo>
                    <a:pt x="830" y="1306"/>
                    <a:pt x="880" y="1285"/>
                    <a:pt x="931" y="1270"/>
                  </a:cubicBezTo>
                  <a:lnTo>
                    <a:pt x="426" y="1"/>
                  </a:ln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08" name="Google Shape;1308;p70"/>
            <p:cNvSpPr/>
            <p:nvPr/>
          </p:nvSpPr>
          <p:spPr>
            <a:xfrm>
              <a:off x="6335379" y="1042577"/>
              <a:ext cx="53284" cy="130518"/>
            </a:xfrm>
            <a:custGeom>
              <a:avLst/>
              <a:gdLst/>
              <a:ahLst/>
              <a:cxnLst/>
              <a:rect l="l" t="t" r="r" b="b"/>
              <a:pathLst>
                <a:path w="571" h="1400" extrusionOk="0">
                  <a:moveTo>
                    <a:pt x="470" y="0"/>
                  </a:moveTo>
                  <a:cubicBezTo>
                    <a:pt x="390" y="0"/>
                    <a:pt x="311" y="7"/>
                    <a:pt x="239" y="22"/>
                  </a:cubicBezTo>
                  <a:lnTo>
                    <a:pt x="1" y="58"/>
                  </a:lnTo>
                  <a:lnTo>
                    <a:pt x="268" y="1399"/>
                  </a:lnTo>
                  <a:lnTo>
                    <a:pt x="419" y="1378"/>
                  </a:lnTo>
                  <a:cubicBezTo>
                    <a:pt x="470" y="1370"/>
                    <a:pt x="520" y="1363"/>
                    <a:pt x="571" y="1363"/>
                  </a:cubicBezTo>
                  <a:lnTo>
                    <a:pt x="47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09" name="Google Shape;1309;p70"/>
            <p:cNvSpPr/>
            <p:nvPr/>
          </p:nvSpPr>
          <p:spPr>
            <a:xfrm>
              <a:off x="6431682" y="1043229"/>
              <a:ext cx="56550" cy="131824"/>
            </a:xfrm>
            <a:custGeom>
              <a:avLst/>
              <a:gdLst/>
              <a:ahLst/>
              <a:cxnLst/>
              <a:rect l="l" t="t" r="r" b="b"/>
              <a:pathLst>
                <a:path w="606" h="1414" extrusionOk="0">
                  <a:moveTo>
                    <a:pt x="144" y="0"/>
                  </a:moveTo>
                  <a:lnTo>
                    <a:pt x="0" y="1356"/>
                  </a:lnTo>
                  <a:cubicBezTo>
                    <a:pt x="101" y="1378"/>
                    <a:pt x="202" y="1385"/>
                    <a:pt x="303" y="1414"/>
                  </a:cubicBezTo>
                  <a:lnTo>
                    <a:pt x="606" y="80"/>
                  </a:lnTo>
                  <a:cubicBezTo>
                    <a:pt x="454" y="36"/>
                    <a:pt x="296" y="22"/>
                    <a:pt x="144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10" name="Google Shape;1310;p70"/>
            <p:cNvSpPr/>
            <p:nvPr/>
          </p:nvSpPr>
          <p:spPr>
            <a:xfrm>
              <a:off x="6500924" y="1070731"/>
              <a:ext cx="89678" cy="130612"/>
            </a:xfrm>
            <a:custGeom>
              <a:avLst/>
              <a:gdLst/>
              <a:ahLst/>
              <a:cxnLst/>
              <a:rect l="l" t="t" r="r" b="b"/>
              <a:pathLst>
                <a:path w="961" h="1401" extrusionOk="0">
                  <a:moveTo>
                    <a:pt x="542" y="1"/>
                  </a:moveTo>
                  <a:lnTo>
                    <a:pt x="1" y="1256"/>
                  </a:lnTo>
                  <a:lnTo>
                    <a:pt x="138" y="1321"/>
                  </a:lnTo>
                  <a:cubicBezTo>
                    <a:pt x="181" y="1343"/>
                    <a:pt x="232" y="1371"/>
                    <a:pt x="275" y="1400"/>
                  </a:cubicBezTo>
                  <a:lnTo>
                    <a:pt x="960" y="210"/>
                  </a:lnTo>
                  <a:cubicBezTo>
                    <a:pt x="895" y="174"/>
                    <a:pt x="823" y="131"/>
                    <a:pt x="751" y="102"/>
                  </a:cubicBezTo>
                  <a:lnTo>
                    <a:pt x="542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11" name="Google Shape;1311;p70"/>
            <p:cNvSpPr/>
            <p:nvPr/>
          </p:nvSpPr>
          <p:spPr>
            <a:xfrm>
              <a:off x="6561580" y="1127973"/>
              <a:ext cx="114501" cy="117746"/>
            </a:xfrm>
            <a:custGeom>
              <a:avLst/>
              <a:gdLst/>
              <a:ahLst/>
              <a:cxnLst/>
              <a:rect l="l" t="t" r="r" b="b"/>
              <a:pathLst>
                <a:path w="1227" h="1263" extrusionOk="0">
                  <a:moveTo>
                    <a:pt x="887" y="0"/>
                  </a:moveTo>
                  <a:lnTo>
                    <a:pt x="0" y="1046"/>
                  </a:lnTo>
                  <a:cubicBezTo>
                    <a:pt x="79" y="1111"/>
                    <a:pt x="152" y="1183"/>
                    <a:pt x="224" y="1262"/>
                  </a:cubicBezTo>
                  <a:lnTo>
                    <a:pt x="1226" y="332"/>
                  </a:lnTo>
                  <a:cubicBezTo>
                    <a:pt x="1118" y="209"/>
                    <a:pt x="1003" y="101"/>
                    <a:pt x="887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12" name="Google Shape;1312;p70"/>
            <p:cNvSpPr/>
            <p:nvPr/>
          </p:nvSpPr>
          <p:spPr>
            <a:xfrm>
              <a:off x="6636887" y="1310792"/>
              <a:ext cx="132697" cy="61996"/>
            </a:xfrm>
            <a:custGeom>
              <a:avLst/>
              <a:gdLst/>
              <a:ahLst/>
              <a:cxnLst/>
              <a:rect l="l" t="t" r="r" b="b"/>
              <a:pathLst>
                <a:path w="1422" h="665" extrusionOk="0">
                  <a:moveTo>
                    <a:pt x="1321" y="1"/>
                  </a:moveTo>
                  <a:lnTo>
                    <a:pt x="1" y="361"/>
                  </a:lnTo>
                  <a:lnTo>
                    <a:pt x="44" y="506"/>
                  </a:lnTo>
                  <a:cubicBezTo>
                    <a:pt x="51" y="556"/>
                    <a:pt x="59" y="614"/>
                    <a:pt x="66" y="664"/>
                  </a:cubicBezTo>
                  <a:lnTo>
                    <a:pt x="1422" y="462"/>
                  </a:lnTo>
                  <a:cubicBezTo>
                    <a:pt x="1407" y="383"/>
                    <a:pt x="1400" y="304"/>
                    <a:pt x="1378" y="232"/>
                  </a:cubicBezTo>
                  <a:lnTo>
                    <a:pt x="132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13" name="Google Shape;1313;p70"/>
            <p:cNvSpPr/>
            <p:nvPr/>
          </p:nvSpPr>
          <p:spPr>
            <a:xfrm>
              <a:off x="6642953" y="1415020"/>
              <a:ext cx="130645" cy="47826"/>
            </a:xfrm>
            <a:custGeom>
              <a:avLst/>
              <a:gdLst/>
              <a:ahLst/>
              <a:cxnLst/>
              <a:rect l="l" t="t" r="r" b="b"/>
              <a:pathLst>
                <a:path w="1400" h="513" extrusionOk="0">
                  <a:moveTo>
                    <a:pt x="30" y="1"/>
                  </a:moveTo>
                  <a:cubicBezTo>
                    <a:pt x="30" y="109"/>
                    <a:pt x="15" y="210"/>
                    <a:pt x="1" y="311"/>
                  </a:cubicBezTo>
                  <a:lnTo>
                    <a:pt x="1357" y="513"/>
                  </a:lnTo>
                  <a:cubicBezTo>
                    <a:pt x="1378" y="354"/>
                    <a:pt x="1393" y="203"/>
                    <a:pt x="1400" y="44"/>
                  </a:cubicBezTo>
                  <a:lnTo>
                    <a:pt x="3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14" name="Google Shape;1314;p70"/>
            <p:cNvSpPr/>
            <p:nvPr/>
          </p:nvSpPr>
          <p:spPr>
            <a:xfrm>
              <a:off x="6622143" y="1485687"/>
              <a:ext cx="131951" cy="81388"/>
            </a:xfrm>
            <a:custGeom>
              <a:avLst/>
              <a:gdLst/>
              <a:ahLst/>
              <a:cxnLst/>
              <a:rect l="l" t="t" r="r" b="b"/>
              <a:pathLst>
                <a:path w="1414" h="873" extrusionOk="0">
                  <a:moveTo>
                    <a:pt x="123" y="0"/>
                  </a:moveTo>
                  <a:lnTo>
                    <a:pt x="65" y="144"/>
                  </a:lnTo>
                  <a:cubicBezTo>
                    <a:pt x="51" y="195"/>
                    <a:pt x="22" y="238"/>
                    <a:pt x="0" y="281"/>
                  </a:cubicBezTo>
                  <a:lnTo>
                    <a:pt x="1234" y="873"/>
                  </a:lnTo>
                  <a:cubicBezTo>
                    <a:pt x="1270" y="801"/>
                    <a:pt x="1306" y="736"/>
                    <a:pt x="1335" y="664"/>
                  </a:cubicBezTo>
                  <a:lnTo>
                    <a:pt x="1414" y="440"/>
                  </a:lnTo>
                  <a:lnTo>
                    <a:pt x="123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15" name="Google Shape;1315;p70"/>
            <p:cNvSpPr/>
            <p:nvPr/>
          </p:nvSpPr>
          <p:spPr>
            <a:xfrm>
              <a:off x="6582390" y="1548895"/>
              <a:ext cx="121219" cy="108983"/>
            </a:xfrm>
            <a:custGeom>
              <a:avLst/>
              <a:gdLst/>
              <a:ahLst/>
              <a:cxnLst/>
              <a:rect l="l" t="t" r="r" b="b"/>
              <a:pathLst>
                <a:path w="1299" h="1169" extrusionOk="0">
                  <a:moveTo>
                    <a:pt x="195" y="0"/>
                  </a:moveTo>
                  <a:lnTo>
                    <a:pt x="102" y="123"/>
                  </a:lnTo>
                  <a:lnTo>
                    <a:pt x="1" y="238"/>
                  </a:lnTo>
                  <a:lnTo>
                    <a:pt x="1003" y="1168"/>
                  </a:lnTo>
                  <a:lnTo>
                    <a:pt x="1155" y="988"/>
                  </a:lnTo>
                  <a:lnTo>
                    <a:pt x="1299" y="801"/>
                  </a:lnTo>
                  <a:lnTo>
                    <a:pt x="195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16" name="Google Shape;1316;p70"/>
            <p:cNvSpPr/>
            <p:nvPr/>
          </p:nvSpPr>
          <p:spPr>
            <a:xfrm>
              <a:off x="6526586" y="1599238"/>
              <a:ext cx="100316" cy="126510"/>
            </a:xfrm>
            <a:custGeom>
              <a:avLst/>
              <a:gdLst/>
              <a:ahLst/>
              <a:cxnLst/>
              <a:rect l="l" t="t" r="r" b="b"/>
              <a:pathLst>
                <a:path w="1075" h="1357" extrusionOk="0">
                  <a:moveTo>
                    <a:pt x="252" y="1"/>
                  </a:moveTo>
                  <a:cubicBezTo>
                    <a:pt x="209" y="37"/>
                    <a:pt x="173" y="66"/>
                    <a:pt x="130" y="95"/>
                  </a:cubicBezTo>
                  <a:lnTo>
                    <a:pt x="0" y="174"/>
                  </a:lnTo>
                  <a:lnTo>
                    <a:pt x="685" y="1357"/>
                  </a:lnTo>
                  <a:lnTo>
                    <a:pt x="880" y="1234"/>
                  </a:lnTo>
                  <a:cubicBezTo>
                    <a:pt x="952" y="1191"/>
                    <a:pt x="1010" y="1141"/>
                    <a:pt x="1075" y="1097"/>
                  </a:cubicBezTo>
                  <a:lnTo>
                    <a:pt x="252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17" name="Google Shape;1317;p70"/>
            <p:cNvSpPr/>
            <p:nvPr/>
          </p:nvSpPr>
          <p:spPr>
            <a:xfrm>
              <a:off x="6459957" y="1632893"/>
              <a:ext cx="70735" cy="132570"/>
            </a:xfrm>
            <a:custGeom>
              <a:avLst/>
              <a:gdLst/>
              <a:ahLst/>
              <a:cxnLst/>
              <a:rect l="l" t="t" r="r" b="b"/>
              <a:pathLst>
                <a:path w="758" h="1422" extrusionOk="0">
                  <a:moveTo>
                    <a:pt x="296" y="1"/>
                  </a:moveTo>
                  <a:cubicBezTo>
                    <a:pt x="195" y="37"/>
                    <a:pt x="101" y="73"/>
                    <a:pt x="0" y="94"/>
                  </a:cubicBezTo>
                  <a:lnTo>
                    <a:pt x="303" y="1421"/>
                  </a:lnTo>
                  <a:cubicBezTo>
                    <a:pt x="454" y="1393"/>
                    <a:pt x="606" y="1342"/>
                    <a:pt x="757" y="1292"/>
                  </a:cubicBezTo>
                  <a:lnTo>
                    <a:pt x="296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18" name="Google Shape;1318;p70"/>
            <p:cNvSpPr/>
            <p:nvPr/>
          </p:nvSpPr>
          <p:spPr>
            <a:xfrm>
              <a:off x="6379145" y="1646318"/>
              <a:ext cx="43859" cy="128188"/>
            </a:xfrm>
            <a:custGeom>
              <a:avLst/>
              <a:gdLst/>
              <a:ahLst/>
              <a:cxnLst/>
              <a:rect l="l" t="t" r="r" b="b"/>
              <a:pathLst>
                <a:path w="470" h="1375" extrusionOk="0">
                  <a:moveTo>
                    <a:pt x="102" y="1"/>
                  </a:moveTo>
                  <a:lnTo>
                    <a:pt x="1" y="1364"/>
                  </a:lnTo>
                  <a:cubicBezTo>
                    <a:pt x="113" y="1369"/>
                    <a:pt x="221" y="1374"/>
                    <a:pt x="331" y="1374"/>
                  </a:cubicBezTo>
                  <a:cubicBezTo>
                    <a:pt x="377" y="1374"/>
                    <a:pt x="423" y="1373"/>
                    <a:pt x="469" y="1371"/>
                  </a:cubicBezTo>
                  <a:lnTo>
                    <a:pt x="412" y="1"/>
                  </a:lnTo>
                  <a:cubicBezTo>
                    <a:pt x="361" y="4"/>
                    <a:pt x="309" y="6"/>
                    <a:pt x="257" y="6"/>
                  </a:cubicBezTo>
                  <a:cubicBezTo>
                    <a:pt x="204" y="6"/>
                    <a:pt x="152" y="4"/>
                    <a:pt x="102" y="1"/>
                  </a:cubicBez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19" name="Google Shape;1319;p70"/>
            <p:cNvSpPr/>
            <p:nvPr/>
          </p:nvSpPr>
          <p:spPr>
            <a:xfrm>
              <a:off x="6272109" y="1630842"/>
              <a:ext cx="74187" cy="131917"/>
            </a:xfrm>
            <a:custGeom>
              <a:avLst/>
              <a:gdLst/>
              <a:ahLst/>
              <a:cxnLst/>
              <a:rect l="l" t="t" r="r" b="b"/>
              <a:pathLst>
                <a:path w="795" h="1415" extrusionOk="0">
                  <a:moveTo>
                    <a:pt x="506" y="1"/>
                  </a:moveTo>
                  <a:lnTo>
                    <a:pt x="1" y="1270"/>
                  </a:lnTo>
                  <a:cubicBezTo>
                    <a:pt x="145" y="1328"/>
                    <a:pt x="296" y="1379"/>
                    <a:pt x="448" y="1415"/>
                  </a:cubicBezTo>
                  <a:lnTo>
                    <a:pt x="794" y="95"/>
                  </a:lnTo>
                  <a:cubicBezTo>
                    <a:pt x="693" y="66"/>
                    <a:pt x="599" y="37"/>
                    <a:pt x="506" y="1"/>
                  </a:cubicBez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20" name="Google Shape;1320;p70"/>
            <p:cNvSpPr/>
            <p:nvPr/>
          </p:nvSpPr>
          <p:spPr>
            <a:xfrm>
              <a:off x="6177205" y="1595229"/>
              <a:ext cx="103769" cy="125205"/>
            </a:xfrm>
            <a:custGeom>
              <a:avLst/>
              <a:gdLst/>
              <a:ahLst/>
              <a:cxnLst/>
              <a:rect l="l" t="t" r="r" b="b"/>
              <a:pathLst>
                <a:path w="1112" h="1343" extrusionOk="0">
                  <a:moveTo>
                    <a:pt x="859" y="1"/>
                  </a:moveTo>
                  <a:lnTo>
                    <a:pt x="1" y="1068"/>
                  </a:lnTo>
                  <a:cubicBezTo>
                    <a:pt x="123" y="1169"/>
                    <a:pt x="253" y="1256"/>
                    <a:pt x="390" y="1342"/>
                  </a:cubicBezTo>
                  <a:lnTo>
                    <a:pt x="1112" y="174"/>
                  </a:lnTo>
                  <a:cubicBezTo>
                    <a:pt x="1018" y="123"/>
                    <a:pt x="938" y="66"/>
                    <a:pt x="859" y="1"/>
                  </a:cubicBez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21" name="Google Shape;1321;p70"/>
            <p:cNvSpPr/>
            <p:nvPr/>
          </p:nvSpPr>
          <p:spPr>
            <a:xfrm>
              <a:off x="6103205" y="1542835"/>
              <a:ext cx="123272" cy="106932"/>
            </a:xfrm>
            <a:custGeom>
              <a:avLst/>
              <a:gdLst/>
              <a:ahLst/>
              <a:cxnLst/>
              <a:rect l="l" t="t" r="r" b="b"/>
              <a:pathLst>
                <a:path w="1321" h="1147" extrusionOk="0">
                  <a:moveTo>
                    <a:pt x="1126" y="0"/>
                  </a:moveTo>
                  <a:lnTo>
                    <a:pt x="0" y="772"/>
                  </a:lnTo>
                  <a:lnTo>
                    <a:pt x="137" y="959"/>
                  </a:lnTo>
                  <a:lnTo>
                    <a:pt x="210" y="1053"/>
                  </a:lnTo>
                  <a:lnTo>
                    <a:pt x="289" y="1147"/>
                  </a:lnTo>
                  <a:lnTo>
                    <a:pt x="1320" y="245"/>
                  </a:lnTo>
                  <a:lnTo>
                    <a:pt x="1263" y="188"/>
                  </a:lnTo>
                  <a:lnTo>
                    <a:pt x="1219" y="123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22" name="Google Shape;1322;p70"/>
            <p:cNvSpPr/>
            <p:nvPr/>
          </p:nvSpPr>
          <p:spPr>
            <a:xfrm>
              <a:off x="6055426" y="1478881"/>
              <a:ext cx="131951" cy="78777"/>
            </a:xfrm>
            <a:custGeom>
              <a:avLst/>
              <a:gdLst/>
              <a:ahLst/>
              <a:cxnLst/>
              <a:rect l="l" t="t" r="r" b="b"/>
              <a:pathLst>
                <a:path w="1414" h="845" extrusionOk="0">
                  <a:moveTo>
                    <a:pt x="1306" y="1"/>
                  </a:moveTo>
                  <a:lnTo>
                    <a:pt x="0" y="405"/>
                  </a:lnTo>
                  <a:cubicBezTo>
                    <a:pt x="51" y="549"/>
                    <a:pt x="101" y="701"/>
                    <a:pt x="166" y="845"/>
                  </a:cubicBezTo>
                  <a:lnTo>
                    <a:pt x="1414" y="282"/>
                  </a:lnTo>
                  <a:cubicBezTo>
                    <a:pt x="1371" y="196"/>
                    <a:pt x="1342" y="95"/>
                    <a:pt x="1306" y="1"/>
                  </a:cubicBez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23" name="Google Shape;1323;p70"/>
            <p:cNvSpPr/>
            <p:nvPr/>
          </p:nvSpPr>
          <p:spPr>
            <a:xfrm>
              <a:off x="6039282" y="1408308"/>
              <a:ext cx="129338" cy="43817"/>
            </a:xfrm>
            <a:custGeom>
              <a:avLst/>
              <a:gdLst/>
              <a:ahLst/>
              <a:cxnLst/>
              <a:rect l="l" t="t" r="r" b="b"/>
              <a:pathLst>
                <a:path w="1386" h="470" extrusionOk="0">
                  <a:moveTo>
                    <a:pt x="0" y="1"/>
                  </a:moveTo>
                  <a:cubicBezTo>
                    <a:pt x="7" y="152"/>
                    <a:pt x="7" y="311"/>
                    <a:pt x="29" y="469"/>
                  </a:cubicBezTo>
                  <a:lnTo>
                    <a:pt x="1385" y="304"/>
                  </a:lnTo>
                  <a:cubicBezTo>
                    <a:pt x="1371" y="203"/>
                    <a:pt x="1378" y="102"/>
                    <a:pt x="1363" y="1"/>
                  </a:cubicBez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24" name="Google Shape;1324;p70"/>
            <p:cNvSpPr/>
            <p:nvPr/>
          </p:nvSpPr>
          <p:spPr>
            <a:xfrm>
              <a:off x="6608612" y="1210666"/>
              <a:ext cx="128685" cy="93507"/>
            </a:xfrm>
            <a:custGeom>
              <a:avLst/>
              <a:gdLst/>
              <a:ahLst/>
              <a:cxnLst/>
              <a:rect l="l" t="t" r="r" b="b"/>
              <a:pathLst>
                <a:path w="1379" h="1003" extrusionOk="0">
                  <a:moveTo>
                    <a:pt x="1155" y="0"/>
                  </a:moveTo>
                  <a:lnTo>
                    <a:pt x="1" y="736"/>
                  </a:lnTo>
                  <a:lnTo>
                    <a:pt x="80" y="866"/>
                  </a:lnTo>
                  <a:cubicBezTo>
                    <a:pt x="102" y="909"/>
                    <a:pt x="131" y="959"/>
                    <a:pt x="145" y="1003"/>
                  </a:cubicBezTo>
                  <a:lnTo>
                    <a:pt x="1379" y="411"/>
                  </a:lnTo>
                  <a:cubicBezTo>
                    <a:pt x="1342" y="339"/>
                    <a:pt x="1314" y="267"/>
                    <a:pt x="1278" y="202"/>
                  </a:cubicBezTo>
                  <a:lnTo>
                    <a:pt x="1155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325" name="Google Shape;1325;p70"/>
          <p:cNvGrpSpPr/>
          <p:nvPr/>
        </p:nvGrpSpPr>
        <p:grpSpPr>
          <a:xfrm>
            <a:off x="5052628" y="2298862"/>
            <a:ext cx="567744" cy="602136"/>
            <a:chOff x="1825800" y="1651625"/>
            <a:chExt cx="539989" cy="571775"/>
          </a:xfrm>
        </p:grpSpPr>
        <p:sp>
          <p:nvSpPr>
            <p:cNvPr id="1326" name="Google Shape;1326;p70"/>
            <p:cNvSpPr/>
            <p:nvPr/>
          </p:nvSpPr>
          <p:spPr>
            <a:xfrm>
              <a:off x="2093189" y="1651625"/>
              <a:ext cx="272600" cy="287950"/>
            </a:xfrm>
            <a:custGeom>
              <a:avLst/>
              <a:gdLst/>
              <a:ahLst/>
              <a:cxnLst/>
              <a:rect l="l" t="t" r="r" b="b"/>
              <a:pathLst>
                <a:path w="10904" h="11518" extrusionOk="0">
                  <a:moveTo>
                    <a:pt x="2" y="1"/>
                  </a:moveTo>
                  <a:lnTo>
                    <a:pt x="0" y="11518"/>
                  </a:lnTo>
                  <a:lnTo>
                    <a:pt x="10904" y="11518"/>
                  </a:lnTo>
                  <a:cubicBezTo>
                    <a:pt x="10391" y="5596"/>
                    <a:pt x="5836" y="826"/>
                    <a:pt x="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27" name="Google Shape;1327;p70"/>
            <p:cNvSpPr/>
            <p:nvPr/>
          </p:nvSpPr>
          <p:spPr>
            <a:xfrm>
              <a:off x="1825800" y="1967150"/>
              <a:ext cx="231900" cy="233575"/>
            </a:xfrm>
            <a:custGeom>
              <a:avLst/>
              <a:gdLst/>
              <a:ahLst/>
              <a:cxnLst/>
              <a:rect l="l" t="t" r="r" b="b"/>
              <a:pathLst>
                <a:path w="9276" h="9343" extrusionOk="0">
                  <a:moveTo>
                    <a:pt x="0" y="1"/>
                  </a:moveTo>
                  <a:cubicBezTo>
                    <a:pt x="465" y="4930"/>
                    <a:pt x="4350" y="8842"/>
                    <a:pt x="9275" y="9343"/>
                  </a:cubicBezTo>
                  <a:lnTo>
                    <a:pt x="9275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445D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28" name="Google Shape;1328;p70"/>
            <p:cNvSpPr/>
            <p:nvPr/>
          </p:nvSpPr>
          <p:spPr>
            <a:xfrm>
              <a:off x="2093189" y="1967150"/>
              <a:ext cx="244350" cy="256250"/>
            </a:xfrm>
            <a:custGeom>
              <a:avLst/>
              <a:gdLst/>
              <a:ahLst/>
              <a:cxnLst/>
              <a:rect l="l" t="t" r="r" b="b"/>
              <a:pathLst>
                <a:path w="9774" h="10250" extrusionOk="0">
                  <a:moveTo>
                    <a:pt x="0" y="1"/>
                  </a:moveTo>
                  <a:lnTo>
                    <a:pt x="0" y="10249"/>
                  </a:lnTo>
                  <a:cubicBezTo>
                    <a:pt x="5200" y="9514"/>
                    <a:pt x="9280" y="5280"/>
                    <a:pt x="977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29" name="Google Shape;1329;p70"/>
            <p:cNvSpPr/>
            <p:nvPr/>
          </p:nvSpPr>
          <p:spPr>
            <a:xfrm>
              <a:off x="1851375" y="1730300"/>
              <a:ext cx="206325" cy="209275"/>
            </a:xfrm>
            <a:custGeom>
              <a:avLst/>
              <a:gdLst/>
              <a:ahLst/>
              <a:cxnLst/>
              <a:rect l="l" t="t" r="r" b="b"/>
              <a:pathLst>
                <a:path w="8253" h="8371" extrusionOk="0">
                  <a:moveTo>
                    <a:pt x="8252" y="1"/>
                  </a:moveTo>
                  <a:cubicBezTo>
                    <a:pt x="3865" y="441"/>
                    <a:pt x="383" y="3959"/>
                    <a:pt x="1" y="8371"/>
                  </a:cubicBezTo>
                  <a:lnTo>
                    <a:pt x="8252" y="8371"/>
                  </a:lnTo>
                  <a:lnTo>
                    <a:pt x="8252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330" name="Google Shape;1330;p70"/>
          <p:cNvGrpSpPr/>
          <p:nvPr/>
        </p:nvGrpSpPr>
        <p:grpSpPr>
          <a:xfrm>
            <a:off x="3727557" y="3855579"/>
            <a:ext cx="508123" cy="507955"/>
            <a:chOff x="1897577" y="2802432"/>
            <a:chExt cx="492176" cy="492014"/>
          </a:xfrm>
        </p:grpSpPr>
        <p:sp>
          <p:nvSpPr>
            <p:cNvPr id="1331" name="Google Shape;1331;p70"/>
            <p:cNvSpPr/>
            <p:nvPr/>
          </p:nvSpPr>
          <p:spPr>
            <a:xfrm>
              <a:off x="2067309" y="2802432"/>
              <a:ext cx="152163" cy="136326"/>
            </a:xfrm>
            <a:custGeom>
              <a:avLst/>
              <a:gdLst/>
              <a:ahLst/>
              <a:cxnLst/>
              <a:rect l="l" t="t" r="r" b="b"/>
              <a:pathLst>
                <a:path w="9435" h="8453" extrusionOk="0">
                  <a:moveTo>
                    <a:pt x="4727" y="1"/>
                  </a:moveTo>
                  <a:cubicBezTo>
                    <a:pt x="3131" y="1"/>
                    <a:pt x="1537" y="250"/>
                    <a:pt x="0" y="751"/>
                  </a:cubicBezTo>
                  <a:lnTo>
                    <a:pt x="2502" y="8452"/>
                  </a:lnTo>
                  <a:cubicBezTo>
                    <a:pt x="3225" y="8211"/>
                    <a:pt x="3983" y="8097"/>
                    <a:pt x="4740" y="8097"/>
                  </a:cubicBezTo>
                  <a:cubicBezTo>
                    <a:pt x="5486" y="8097"/>
                    <a:pt x="6221" y="8211"/>
                    <a:pt x="6932" y="8441"/>
                  </a:cubicBezTo>
                  <a:lnTo>
                    <a:pt x="9434" y="740"/>
                  </a:lnTo>
                  <a:cubicBezTo>
                    <a:pt x="7901" y="248"/>
                    <a:pt x="6313" y="1"/>
                    <a:pt x="4727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32" name="Google Shape;1332;p70"/>
            <p:cNvSpPr/>
            <p:nvPr/>
          </p:nvSpPr>
          <p:spPr>
            <a:xfrm>
              <a:off x="2179099" y="2814350"/>
              <a:ext cx="163452" cy="166049"/>
            </a:xfrm>
            <a:custGeom>
              <a:avLst/>
              <a:gdLst/>
              <a:ahLst/>
              <a:cxnLst/>
              <a:rect l="l" t="t" r="r" b="b"/>
              <a:pathLst>
                <a:path w="10135" h="10296" extrusionOk="0">
                  <a:moveTo>
                    <a:pt x="2491" y="1"/>
                  </a:moveTo>
                  <a:lnTo>
                    <a:pt x="0" y="7702"/>
                  </a:lnTo>
                  <a:cubicBezTo>
                    <a:pt x="1435" y="8161"/>
                    <a:pt x="2686" y="9079"/>
                    <a:pt x="3581" y="10296"/>
                  </a:cubicBezTo>
                  <a:lnTo>
                    <a:pt x="10135" y="5533"/>
                  </a:lnTo>
                  <a:cubicBezTo>
                    <a:pt x="8230" y="2927"/>
                    <a:pt x="5555" y="988"/>
                    <a:pt x="249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33" name="Google Shape;1333;p70"/>
            <p:cNvSpPr/>
            <p:nvPr/>
          </p:nvSpPr>
          <p:spPr>
            <a:xfrm>
              <a:off x="2236848" y="3048492"/>
              <a:ext cx="152905" cy="144760"/>
            </a:xfrm>
            <a:custGeom>
              <a:avLst/>
              <a:gdLst/>
              <a:ahLst/>
              <a:cxnLst/>
              <a:rect l="l" t="t" r="r" b="b"/>
              <a:pathLst>
                <a:path w="9481" h="8976" extrusionOk="0">
                  <a:moveTo>
                    <a:pt x="1377" y="0"/>
                  </a:moveTo>
                  <a:cubicBezTo>
                    <a:pt x="1377" y="1515"/>
                    <a:pt x="895" y="2996"/>
                    <a:pt x="0" y="4212"/>
                  </a:cubicBezTo>
                  <a:lnTo>
                    <a:pt x="6554" y="8976"/>
                  </a:lnTo>
                  <a:cubicBezTo>
                    <a:pt x="8459" y="6370"/>
                    <a:pt x="9480" y="3225"/>
                    <a:pt x="948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34" name="Google Shape;1334;p70"/>
            <p:cNvSpPr/>
            <p:nvPr/>
          </p:nvSpPr>
          <p:spPr>
            <a:xfrm>
              <a:off x="1944586" y="2814543"/>
              <a:ext cx="163097" cy="166226"/>
            </a:xfrm>
            <a:custGeom>
              <a:avLst/>
              <a:gdLst/>
              <a:ahLst/>
              <a:cxnLst/>
              <a:rect l="l" t="t" r="r" b="b"/>
              <a:pathLst>
                <a:path w="10113" h="10307" extrusionOk="0">
                  <a:moveTo>
                    <a:pt x="7610" y="0"/>
                  </a:moveTo>
                  <a:cubicBezTo>
                    <a:pt x="4557" y="999"/>
                    <a:pt x="1883" y="2938"/>
                    <a:pt x="1" y="5544"/>
                  </a:cubicBezTo>
                  <a:lnTo>
                    <a:pt x="6554" y="10307"/>
                  </a:lnTo>
                  <a:cubicBezTo>
                    <a:pt x="7438" y="9090"/>
                    <a:pt x="8677" y="8172"/>
                    <a:pt x="10112" y="7701"/>
                  </a:cubicBezTo>
                  <a:lnTo>
                    <a:pt x="761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35" name="Google Shape;1335;p70"/>
            <p:cNvSpPr/>
            <p:nvPr/>
          </p:nvSpPr>
          <p:spPr>
            <a:xfrm>
              <a:off x="2236848" y="2903562"/>
              <a:ext cx="152905" cy="144954"/>
            </a:xfrm>
            <a:custGeom>
              <a:avLst/>
              <a:gdLst/>
              <a:ahLst/>
              <a:cxnLst/>
              <a:rect l="l" t="t" r="r" b="b"/>
              <a:pathLst>
                <a:path w="9481" h="8988" extrusionOk="0">
                  <a:moveTo>
                    <a:pt x="6554" y="1"/>
                  </a:moveTo>
                  <a:lnTo>
                    <a:pt x="0" y="4764"/>
                  </a:lnTo>
                  <a:cubicBezTo>
                    <a:pt x="895" y="5992"/>
                    <a:pt x="1377" y="7472"/>
                    <a:pt x="1377" y="8987"/>
                  </a:cubicBezTo>
                  <a:lnTo>
                    <a:pt x="9469" y="8987"/>
                  </a:lnTo>
                  <a:cubicBezTo>
                    <a:pt x="9480" y="5751"/>
                    <a:pt x="8459" y="2606"/>
                    <a:pt x="655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36" name="Google Shape;1336;p70"/>
            <p:cNvSpPr/>
            <p:nvPr/>
          </p:nvSpPr>
          <p:spPr>
            <a:xfrm>
              <a:off x="2179099" y="3116417"/>
              <a:ext cx="163452" cy="166242"/>
            </a:xfrm>
            <a:custGeom>
              <a:avLst/>
              <a:gdLst/>
              <a:ahLst/>
              <a:cxnLst/>
              <a:rect l="l" t="t" r="r" b="b"/>
              <a:pathLst>
                <a:path w="10135" h="10308" extrusionOk="0">
                  <a:moveTo>
                    <a:pt x="3581" y="0"/>
                  </a:moveTo>
                  <a:cubicBezTo>
                    <a:pt x="2686" y="1229"/>
                    <a:pt x="1435" y="2135"/>
                    <a:pt x="0" y="2594"/>
                  </a:cubicBezTo>
                  <a:lnTo>
                    <a:pt x="2502" y="10307"/>
                  </a:lnTo>
                  <a:cubicBezTo>
                    <a:pt x="5567" y="9309"/>
                    <a:pt x="8241" y="7369"/>
                    <a:pt x="10135" y="4764"/>
                  </a:cubicBezTo>
                  <a:lnTo>
                    <a:pt x="358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37" name="Google Shape;1337;p70"/>
            <p:cNvSpPr/>
            <p:nvPr/>
          </p:nvSpPr>
          <p:spPr>
            <a:xfrm>
              <a:off x="1897577" y="2903933"/>
              <a:ext cx="152727" cy="144583"/>
            </a:xfrm>
            <a:custGeom>
              <a:avLst/>
              <a:gdLst/>
              <a:ahLst/>
              <a:cxnLst/>
              <a:rect l="l" t="t" r="r" b="b"/>
              <a:pathLst>
                <a:path w="9470" h="8965" extrusionOk="0">
                  <a:moveTo>
                    <a:pt x="2916" y="1"/>
                  </a:moveTo>
                  <a:cubicBezTo>
                    <a:pt x="1022" y="2606"/>
                    <a:pt x="0" y="5739"/>
                    <a:pt x="12" y="8964"/>
                  </a:cubicBezTo>
                  <a:lnTo>
                    <a:pt x="8103" y="8964"/>
                  </a:lnTo>
                  <a:cubicBezTo>
                    <a:pt x="8103" y="7449"/>
                    <a:pt x="8574" y="5980"/>
                    <a:pt x="9469" y="4764"/>
                  </a:cubicBezTo>
                  <a:lnTo>
                    <a:pt x="2916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38" name="Google Shape;1338;p70"/>
            <p:cNvSpPr/>
            <p:nvPr/>
          </p:nvSpPr>
          <p:spPr>
            <a:xfrm>
              <a:off x="2067309" y="3158056"/>
              <a:ext cx="152163" cy="136390"/>
            </a:xfrm>
            <a:custGeom>
              <a:avLst/>
              <a:gdLst/>
              <a:ahLst/>
              <a:cxnLst/>
              <a:rect l="l" t="t" r="r" b="b"/>
              <a:pathLst>
                <a:path w="9435" h="8457" extrusionOk="0">
                  <a:moveTo>
                    <a:pt x="2502" y="1"/>
                  </a:moveTo>
                  <a:lnTo>
                    <a:pt x="0" y="7702"/>
                  </a:lnTo>
                  <a:cubicBezTo>
                    <a:pt x="1541" y="8204"/>
                    <a:pt x="3140" y="8457"/>
                    <a:pt x="4740" y="8457"/>
                  </a:cubicBezTo>
                  <a:cubicBezTo>
                    <a:pt x="6322" y="8457"/>
                    <a:pt x="7905" y="8210"/>
                    <a:pt x="9434" y="7714"/>
                  </a:cubicBezTo>
                  <a:lnTo>
                    <a:pt x="6932" y="12"/>
                  </a:lnTo>
                  <a:cubicBezTo>
                    <a:pt x="6221" y="242"/>
                    <a:pt x="5475" y="357"/>
                    <a:pt x="4740" y="357"/>
                  </a:cubicBezTo>
                  <a:cubicBezTo>
                    <a:pt x="3983" y="357"/>
                    <a:pt x="3225" y="242"/>
                    <a:pt x="250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39" name="Google Shape;1339;p70"/>
            <p:cNvSpPr/>
            <p:nvPr/>
          </p:nvSpPr>
          <p:spPr>
            <a:xfrm>
              <a:off x="1944586" y="3116046"/>
              <a:ext cx="163097" cy="166242"/>
            </a:xfrm>
            <a:custGeom>
              <a:avLst/>
              <a:gdLst/>
              <a:ahLst/>
              <a:cxnLst/>
              <a:rect l="l" t="t" r="r" b="b"/>
              <a:pathLst>
                <a:path w="10113" h="10308" extrusionOk="0">
                  <a:moveTo>
                    <a:pt x="6554" y="1"/>
                  </a:moveTo>
                  <a:lnTo>
                    <a:pt x="1" y="4764"/>
                  </a:lnTo>
                  <a:cubicBezTo>
                    <a:pt x="1883" y="7369"/>
                    <a:pt x="4557" y="9309"/>
                    <a:pt x="7610" y="10307"/>
                  </a:cubicBezTo>
                  <a:lnTo>
                    <a:pt x="10112" y="2606"/>
                  </a:lnTo>
                  <a:cubicBezTo>
                    <a:pt x="8677" y="2135"/>
                    <a:pt x="7438" y="1229"/>
                    <a:pt x="655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40" name="Google Shape;1340;p70"/>
            <p:cNvSpPr/>
            <p:nvPr/>
          </p:nvSpPr>
          <p:spPr>
            <a:xfrm>
              <a:off x="1897577" y="3048492"/>
              <a:ext cx="152727" cy="144390"/>
            </a:xfrm>
            <a:custGeom>
              <a:avLst/>
              <a:gdLst/>
              <a:ahLst/>
              <a:cxnLst/>
              <a:rect l="l" t="t" r="r" b="b"/>
              <a:pathLst>
                <a:path w="9470" h="8953" extrusionOk="0">
                  <a:moveTo>
                    <a:pt x="12" y="0"/>
                  </a:moveTo>
                  <a:cubicBezTo>
                    <a:pt x="0" y="3214"/>
                    <a:pt x="1022" y="6347"/>
                    <a:pt x="2916" y="8953"/>
                  </a:cubicBezTo>
                  <a:lnTo>
                    <a:pt x="9469" y="4190"/>
                  </a:lnTo>
                  <a:cubicBezTo>
                    <a:pt x="8574" y="2973"/>
                    <a:pt x="8103" y="1504"/>
                    <a:pt x="8103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41" name="Google Shape;1341;p70"/>
            <p:cNvSpPr/>
            <p:nvPr/>
          </p:nvSpPr>
          <p:spPr>
            <a:xfrm>
              <a:off x="2143379" y="3048492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42" name="Google Shape;1342;p70"/>
            <p:cNvSpPr/>
            <p:nvPr/>
          </p:nvSpPr>
          <p:spPr>
            <a:xfrm>
              <a:off x="2143379" y="3048492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343" name="Google Shape;1343;p70"/>
          <p:cNvGrpSpPr/>
          <p:nvPr/>
        </p:nvGrpSpPr>
        <p:grpSpPr>
          <a:xfrm>
            <a:off x="959087" y="4169123"/>
            <a:ext cx="809227" cy="200842"/>
            <a:chOff x="2013045" y="4813233"/>
            <a:chExt cx="921986" cy="228854"/>
          </a:xfrm>
        </p:grpSpPr>
        <p:sp>
          <p:nvSpPr>
            <p:cNvPr id="1344" name="Google Shape;1344;p70"/>
            <p:cNvSpPr/>
            <p:nvPr/>
          </p:nvSpPr>
          <p:spPr>
            <a:xfrm>
              <a:off x="2013045" y="4867370"/>
              <a:ext cx="921986" cy="174718"/>
            </a:xfrm>
            <a:custGeom>
              <a:avLst/>
              <a:gdLst/>
              <a:ahLst/>
              <a:cxnLst/>
              <a:rect l="l" t="t" r="r" b="b"/>
              <a:pathLst>
                <a:path w="138801" h="26303" fill="none" extrusionOk="0">
                  <a:moveTo>
                    <a:pt x="0" y="18153"/>
                  </a:moveTo>
                  <a:lnTo>
                    <a:pt x="0" y="26303"/>
                  </a:lnTo>
                  <a:lnTo>
                    <a:pt x="138800" y="26303"/>
                  </a:lnTo>
                  <a:lnTo>
                    <a:pt x="138800" y="0"/>
                  </a:lnTo>
                  <a:lnTo>
                    <a:pt x="38405" y="0"/>
                  </a:lnTo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45" name="Google Shape;1345;p70"/>
            <p:cNvSpPr/>
            <p:nvPr/>
          </p:nvSpPr>
          <p:spPr>
            <a:xfrm>
              <a:off x="2013045" y="4813233"/>
              <a:ext cx="316628" cy="174718"/>
            </a:xfrm>
            <a:custGeom>
              <a:avLst/>
              <a:gdLst/>
              <a:ahLst/>
              <a:cxnLst/>
              <a:rect l="l" t="t" r="r" b="b"/>
              <a:pathLst>
                <a:path w="47667" h="26303" fill="none" extrusionOk="0">
                  <a:moveTo>
                    <a:pt x="0" y="0"/>
                  </a:moveTo>
                  <a:lnTo>
                    <a:pt x="0" y="26303"/>
                  </a:lnTo>
                  <a:lnTo>
                    <a:pt x="47666" y="26303"/>
                  </a:lnTo>
                  <a:lnTo>
                    <a:pt x="34453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346" name="Google Shape;1346;p70"/>
          <p:cNvGrpSpPr/>
          <p:nvPr/>
        </p:nvGrpSpPr>
        <p:grpSpPr>
          <a:xfrm>
            <a:off x="967547" y="2656004"/>
            <a:ext cx="792421" cy="269941"/>
            <a:chOff x="1046767" y="4756633"/>
            <a:chExt cx="859646" cy="292841"/>
          </a:xfrm>
        </p:grpSpPr>
        <p:sp>
          <p:nvSpPr>
            <p:cNvPr id="1347" name="Google Shape;1347;p70"/>
            <p:cNvSpPr/>
            <p:nvPr/>
          </p:nvSpPr>
          <p:spPr>
            <a:xfrm>
              <a:off x="1046767" y="4811593"/>
              <a:ext cx="859646" cy="237881"/>
            </a:xfrm>
            <a:custGeom>
              <a:avLst/>
              <a:gdLst/>
              <a:ahLst/>
              <a:cxnLst/>
              <a:rect l="l" t="t" r="r" b="b"/>
              <a:pathLst>
                <a:path w="129416" h="35812" fill="none" extrusionOk="0">
                  <a:moveTo>
                    <a:pt x="31737" y="0"/>
                  </a:moveTo>
                  <a:cubicBezTo>
                    <a:pt x="33960" y="8644"/>
                    <a:pt x="27539" y="17041"/>
                    <a:pt x="18524" y="17041"/>
                  </a:cubicBezTo>
                  <a:cubicBezTo>
                    <a:pt x="9633" y="17041"/>
                    <a:pt x="3088" y="8644"/>
                    <a:pt x="5434" y="0"/>
                  </a:cubicBezTo>
                  <a:lnTo>
                    <a:pt x="2594" y="0"/>
                  </a:lnTo>
                  <a:cubicBezTo>
                    <a:pt x="1236" y="0"/>
                    <a:pt x="1" y="1112"/>
                    <a:pt x="1" y="2594"/>
                  </a:cubicBezTo>
                  <a:lnTo>
                    <a:pt x="1" y="35811"/>
                  </a:lnTo>
                  <a:lnTo>
                    <a:pt x="126823" y="35811"/>
                  </a:lnTo>
                  <a:cubicBezTo>
                    <a:pt x="128304" y="35811"/>
                    <a:pt x="129416" y="34576"/>
                    <a:pt x="129416" y="33218"/>
                  </a:cubicBezTo>
                  <a:lnTo>
                    <a:pt x="129416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48" name="Google Shape;1348;p70"/>
            <p:cNvSpPr/>
            <p:nvPr/>
          </p:nvSpPr>
          <p:spPr>
            <a:xfrm>
              <a:off x="1046767" y="4983846"/>
              <a:ext cx="65628" cy="65628"/>
            </a:xfrm>
            <a:custGeom>
              <a:avLst/>
              <a:gdLst/>
              <a:ahLst/>
              <a:cxnLst/>
              <a:rect l="l" t="t" r="r" b="b"/>
              <a:pathLst>
                <a:path w="9880" h="9880" fill="none" extrusionOk="0">
                  <a:moveTo>
                    <a:pt x="1" y="0"/>
                  </a:moveTo>
                  <a:lnTo>
                    <a:pt x="1" y="9879"/>
                  </a:lnTo>
                  <a:lnTo>
                    <a:pt x="9880" y="9879"/>
                  </a:ln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49" name="Google Shape;1349;p70"/>
            <p:cNvSpPr/>
            <p:nvPr/>
          </p:nvSpPr>
          <p:spPr>
            <a:xfrm>
              <a:off x="1067279" y="4756633"/>
              <a:ext cx="179640" cy="179646"/>
            </a:xfrm>
            <a:custGeom>
              <a:avLst/>
              <a:gdLst/>
              <a:ahLst/>
              <a:cxnLst/>
              <a:rect l="l" t="t" r="r" b="b"/>
              <a:pathLst>
                <a:path w="27044" h="27045" fill="none" extrusionOk="0">
                  <a:moveTo>
                    <a:pt x="15560" y="1"/>
                  </a:moveTo>
                  <a:cubicBezTo>
                    <a:pt x="5187" y="1"/>
                    <a:pt x="0" y="12473"/>
                    <a:pt x="7286" y="19759"/>
                  </a:cubicBezTo>
                  <a:cubicBezTo>
                    <a:pt x="14572" y="27044"/>
                    <a:pt x="27044" y="21858"/>
                    <a:pt x="27044" y="11609"/>
                  </a:cubicBezTo>
                  <a:cubicBezTo>
                    <a:pt x="27044" y="5187"/>
                    <a:pt x="21857" y="1"/>
                    <a:pt x="1556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miter lim="12348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1350" name="Google Shape;1350;p70"/>
          <p:cNvSpPr/>
          <p:nvPr/>
        </p:nvSpPr>
        <p:spPr>
          <a:xfrm>
            <a:off x="7401300" y="2350672"/>
            <a:ext cx="185410" cy="94006"/>
          </a:xfrm>
          <a:custGeom>
            <a:avLst/>
            <a:gdLst/>
            <a:ahLst/>
            <a:cxnLst/>
            <a:rect l="l" t="t" r="r" b="b"/>
            <a:pathLst>
              <a:path w="3045" h="1544" extrusionOk="0">
                <a:moveTo>
                  <a:pt x="1645" y="0"/>
                </a:moveTo>
                <a:lnTo>
                  <a:pt x="2143" y="505"/>
                </a:lnTo>
                <a:lnTo>
                  <a:pt x="0" y="505"/>
                </a:lnTo>
                <a:lnTo>
                  <a:pt x="0" y="1046"/>
                </a:lnTo>
                <a:lnTo>
                  <a:pt x="2143" y="1046"/>
                </a:lnTo>
                <a:lnTo>
                  <a:pt x="1645" y="1544"/>
                </a:lnTo>
                <a:lnTo>
                  <a:pt x="2272" y="1544"/>
                </a:lnTo>
                <a:lnTo>
                  <a:pt x="3044" y="772"/>
                </a:lnTo>
                <a:lnTo>
                  <a:pt x="2272" y="0"/>
                </a:ln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  <a:cs typeface="B Nazanin" panose="00000700000000000000" pitchFamily="2" charset="-78"/>
            </a:endParaRPr>
          </a:p>
        </p:txBody>
      </p:sp>
      <p:sp>
        <p:nvSpPr>
          <p:cNvPr id="1351" name="Google Shape;1351;p70"/>
          <p:cNvSpPr/>
          <p:nvPr/>
        </p:nvSpPr>
        <p:spPr>
          <a:xfrm>
            <a:off x="7100754" y="2333075"/>
            <a:ext cx="171771" cy="129198"/>
          </a:xfrm>
          <a:custGeom>
            <a:avLst/>
            <a:gdLst/>
            <a:ahLst/>
            <a:cxnLst/>
            <a:rect l="l" t="t" r="r" b="b"/>
            <a:pathLst>
              <a:path w="2821" h="2122" extrusionOk="0">
                <a:moveTo>
                  <a:pt x="1761" y="1"/>
                </a:moveTo>
                <a:lnTo>
                  <a:pt x="1400" y="361"/>
                </a:lnTo>
                <a:lnTo>
                  <a:pt x="1847" y="808"/>
                </a:lnTo>
                <a:lnTo>
                  <a:pt x="1" y="808"/>
                </a:lnTo>
                <a:lnTo>
                  <a:pt x="1" y="1321"/>
                </a:lnTo>
                <a:lnTo>
                  <a:pt x="1847" y="1321"/>
                </a:lnTo>
                <a:lnTo>
                  <a:pt x="1400" y="1768"/>
                </a:lnTo>
                <a:lnTo>
                  <a:pt x="1761" y="2121"/>
                </a:lnTo>
                <a:lnTo>
                  <a:pt x="2821" y="1061"/>
                </a:lnTo>
                <a:lnTo>
                  <a:pt x="1761" y="1"/>
                </a:ln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  <a:cs typeface="B Nazanin" panose="00000700000000000000" pitchFamily="2" charset="-78"/>
            </a:endParaRPr>
          </a:p>
        </p:txBody>
      </p:sp>
      <p:sp>
        <p:nvSpPr>
          <p:cNvPr id="1352" name="Google Shape;1352;p70"/>
          <p:cNvSpPr/>
          <p:nvPr/>
        </p:nvSpPr>
        <p:spPr>
          <a:xfrm>
            <a:off x="7723043" y="2339529"/>
            <a:ext cx="167813" cy="116777"/>
          </a:xfrm>
          <a:custGeom>
            <a:avLst/>
            <a:gdLst/>
            <a:ahLst/>
            <a:cxnLst/>
            <a:rect l="l" t="t" r="r" b="b"/>
            <a:pathLst>
              <a:path w="2756" h="1918" extrusionOk="0">
                <a:moveTo>
                  <a:pt x="1757" y="0"/>
                </a:moveTo>
                <a:cubicBezTo>
                  <a:pt x="1693" y="0"/>
                  <a:pt x="1630" y="25"/>
                  <a:pt x="1580" y="75"/>
                </a:cubicBezTo>
                <a:cubicBezTo>
                  <a:pt x="1479" y="176"/>
                  <a:pt x="1479" y="335"/>
                  <a:pt x="1580" y="436"/>
                </a:cubicBezTo>
                <a:lnTo>
                  <a:pt x="1768" y="623"/>
                </a:lnTo>
                <a:cubicBezTo>
                  <a:pt x="1797" y="652"/>
                  <a:pt x="1775" y="702"/>
                  <a:pt x="1739" y="702"/>
                </a:cubicBezTo>
                <a:lnTo>
                  <a:pt x="253" y="702"/>
                </a:lnTo>
                <a:cubicBezTo>
                  <a:pt x="116" y="702"/>
                  <a:pt x="1" y="818"/>
                  <a:pt x="1" y="962"/>
                </a:cubicBezTo>
                <a:cubicBezTo>
                  <a:pt x="1" y="1099"/>
                  <a:pt x="116" y="1215"/>
                  <a:pt x="253" y="1215"/>
                </a:cubicBezTo>
                <a:lnTo>
                  <a:pt x="1739" y="1215"/>
                </a:lnTo>
                <a:cubicBezTo>
                  <a:pt x="1775" y="1215"/>
                  <a:pt x="1797" y="1265"/>
                  <a:pt x="1768" y="1294"/>
                </a:cubicBezTo>
                <a:lnTo>
                  <a:pt x="1580" y="1481"/>
                </a:lnTo>
                <a:cubicBezTo>
                  <a:pt x="1479" y="1582"/>
                  <a:pt x="1479" y="1741"/>
                  <a:pt x="1580" y="1842"/>
                </a:cubicBezTo>
                <a:cubicBezTo>
                  <a:pt x="1631" y="1892"/>
                  <a:pt x="1696" y="1918"/>
                  <a:pt x="1760" y="1918"/>
                </a:cubicBezTo>
                <a:cubicBezTo>
                  <a:pt x="1825" y="1918"/>
                  <a:pt x="1890" y="1892"/>
                  <a:pt x="1941" y="1842"/>
                </a:cubicBezTo>
                <a:lnTo>
                  <a:pt x="2676" y="1106"/>
                </a:lnTo>
                <a:cubicBezTo>
                  <a:pt x="2756" y="1027"/>
                  <a:pt x="2756" y="897"/>
                  <a:pt x="2676" y="811"/>
                </a:cubicBezTo>
                <a:lnTo>
                  <a:pt x="1941" y="82"/>
                </a:lnTo>
                <a:cubicBezTo>
                  <a:pt x="1889" y="27"/>
                  <a:pt x="1823" y="0"/>
                  <a:pt x="1757" y="0"/>
                </a:cubicBez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  <a:cs typeface="B Nazanin" panose="00000700000000000000" pitchFamily="2" charset="-78"/>
            </a:endParaRPr>
          </a:p>
        </p:txBody>
      </p:sp>
      <p:sp>
        <p:nvSpPr>
          <p:cNvPr id="1353" name="Google Shape;1353;p70"/>
          <p:cNvSpPr/>
          <p:nvPr/>
        </p:nvSpPr>
        <p:spPr>
          <a:xfrm>
            <a:off x="8017748" y="2333075"/>
            <a:ext cx="163855" cy="129198"/>
          </a:xfrm>
          <a:custGeom>
            <a:avLst/>
            <a:gdLst/>
            <a:ahLst/>
            <a:cxnLst/>
            <a:rect l="l" t="t" r="r" b="b"/>
            <a:pathLst>
              <a:path w="2691" h="2122" extrusionOk="0">
                <a:moveTo>
                  <a:pt x="1630" y="1"/>
                </a:moveTo>
                <a:lnTo>
                  <a:pt x="1630" y="722"/>
                </a:lnTo>
                <a:lnTo>
                  <a:pt x="1630" y="808"/>
                </a:lnTo>
                <a:lnTo>
                  <a:pt x="0" y="808"/>
                </a:lnTo>
                <a:lnTo>
                  <a:pt x="0" y="1321"/>
                </a:lnTo>
                <a:lnTo>
                  <a:pt x="1630" y="1321"/>
                </a:lnTo>
                <a:lnTo>
                  <a:pt x="1630" y="1407"/>
                </a:lnTo>
                <a:lnTo>
                  <a:pt x="1630" y="2121"/>
                </a:lnTo>
                <a:lnTo>
                  <a:pt x="2691" y="1061"/>
                </a:lnTo>
                <a:lnTo>
                  <a:pt x="1630" y="1"/>
                </a:ln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  <a:cs typeface="B Nazanin" panose="00000700000000000000" pitchFamily="2" charset="-78"/>
            </a:endParaRPr>
          </a:p>
        </p:txBody>
      </p:sp>
      <p:grpSp>
        <p:nvGrpSpPr>
          <p:cNvPr id="1354" name="Google Shape;1354;p70"/>
          <p:cNvGrpSpPr/>
          <p:nvPr/>
        </p:nvGrpSpPr>
        <p:grpSpPr>
          <a:xfrm>
            <a:off x="7103403" y="2550562"/>
            <a:ext cx="166473" cy="141497"/>
            <a:chOff x="4660325" y="1866850"/>
            <a:chExt cx="68350" cy="58100"/>
          </a:xfrm>
        </p:grpSpPr>
        <p:sp>
          <p:nvSpPr>
            <p:cNvPr id="1355" name="Google Shape;1355;p70"/>
            <p:cNvSpPr/>
            <p:nvPr/>
          </p:nvSpPr>
          <p:spPr>
            <a:xfrm>
              <a:off x="4660325" y="1866850"/>
              <a:ext cx="37700" cy="58100"/>
            </a:xfrm>
            <a:custGeom>
              <a:avLst/>
              <a:gdLst/>
              <a:ahLst/>
              <a:cxnLst/>
              <a:rect l="l" t="t" r="r" b="b"/>
              <a:pathLst>
                <a:path w="1508" h="2324" extrusionOk="0">
                  <a:moveTo>
                    <a:pt x="346" y="1"/>
                  </a:moveTo>
                  <a:lnTo>
                    <a:pt x="0" y="354"/>
                  </a:lnTo>
                  <a:lnTo>
                    <a:pt x="815" y="1162"/>
                  </a:lnTo>
                  <a:lnTo>
                    <a:pt x="0" y="1977"/>
                  </a:lnTo>
                  <a:lnTo>
                    <a:pt x="346" y="2323"/>
                  </a:lnTo>
                  <a:lnTo>
                    <a:pt x="1508" y="1162"/>
                  </a:lnTo>
                  <a:lnTo>
                    <a:pt x="346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56" name="Google Shape;1356;p70"/>
            <p:cNvSpPr/>
            <p:nvPr/>
          </p:nvSpPr>
          <p:spPr>
            <a:xfrm>
              <a:off x="4690975" y="1866850"/>
              <a:ext cx="37700" cy="58100"/>
            </a:xfrm>
            <a:custGeom>
              <a:avLst/>
              <a:gdLst/>
              <a:ahLst/>
              <a:cxnLst/>
              <a:rect l="l" t="t" r="r" b="b"/>
              <a:pathLst>
                <a:path w="1508" h="2324" extrusionOk="0">
                  <a:moveTo>
                    <a:pt x="346" y="1"/>
                  </a:moveTo>
                  <a:lnTo>
                    <a:pt x="0" y="354"/>
                  </a:lnTo>
                  <a:lnTo>
                    <a:pt x="808" y="1162"/>
                  </a:lnTo>
                  <a:lnTo>
                    <a:pt x="0" y="1977"/>
                  </a:lnTo>
                  <a:lnTo>
                    <a:pt x="346" y="2323"/>
                  </a:lnTo>
                  <a:lnTo>
                    <a:pt x="1508" y="1162"/>
                  </a:lnTo>
                  <a:lnTo>
                    <a:pt x="346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357" name="Google Shape;1357;p70"/>
          <p:cNvGrpSpPr/>
          <p:nvPr/>
        </p:nvGrpSpPr>
        <p:grpSpPr>
          <a:xfrm>
            <a:off x="7412747" y="2576286"/>
            <a:ext cx="162515" cy="90049"/>
            <a:chOff x="4791775" y="1877500"/>
            <a:chExt cx="66725" cy="36975"/>
          </a:xfrm>
        </p:grpSpPr>
        <p:sp>
          <p:nvSpPr>
            <p:cNvPr id="1358" name="Google Shape;1358;p70"/>
            <p:cNvSpPr/>
            <p:nvPr/>
          </p:nvSpPr>
          <p:spPr>
            <a:xfrm>
              <a:off x="4791775" y="1877500"/>
              <a:ext cx="36075" cy="36975"/>
            </a:xfrm>
            <a:custGeom>
              <a:avLst/>
              <a:gdLst/>
              <a:ahLst/>
              <a:cxnLst/>
              <a:rect l="l" t="t" r="r" b="b"/>
              <a:pathLst>
                <a:path w="1443" h="1479" extrusionOk="0">
                  <a:moveTo>
                    <a:pt x="0" y="0"/>
                  </a:moveTo>
                  <a:lnTo>
                    <a:pt x="743" y="736"/>
                  </a:lnTo>
                  <a:lnTo>
                    <a:pt x="0" y="1479"/>
                  </a:lnTo>
                  <a:lnTo>
                    <a:pt x="700" y="1479"/>
                  </a:lnTo>
                  <a:lnTo>
                    <a:pt x="1442" y="736"/>
                  </a:lnTo>
                  <a:lnTo>
                    <a:pt x="70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59" name="Google Shape;1359;p70"/>
            <p:cNvSpPr/>
            <p:nvPr/>
          </p:nvSpPr>
          <p:spPr>
            <a:xfrm>
              <a:off x="4822425" y="1877500"/>
              <a:ext cx="36075" cy="36975"/>
            </a:xfrm>
            <a:custGeom>
              <a:avLst/>
              <a:gdLst/>
              <a:ahLst/>
              <a:cxnLst/>
              <a:rect l="l" t="t" r="r" b="b"/>
              <a:pathLst>
                <a:path w="1443" h="1479" extrusionOk="0">
                  <a:moveTo>
                    <a:pt x="0" y="0"/>
                  </a:moveTo>
                  <a:lnTo>
                    <a:pt x="743" y="736"/>
                  </a:lnTo>
                  <a:lnTo>
                    <a:pt x="0" y="1479"/>
                  </a:lnTo>
                  <a:lnTo>
                    <a:pt x="700" y="1479"/>
                  </a:lnTo>
                  <a:lnTo>
                    <a:pt x="1443" y="736"/>
                  </a:lnTo>
                  <a:lnTo>
                    <a:pt x="70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360" name="Google Shape;1360;p70"/>
          <p:cNvGrpSpPr/>
          <p:nvPr/>
        </p:nvGrpSpPr>
        <p:grpSpPr>
          <a:xfrm>
            <a:off x="7734460" y="2576286"/>
            <a:ext cx="144979" cy="90049"/>
            <a:chOff x="4923925" y="1877500"/>
            <a:chExt cx="59525" cy="36975"/>
          </a:xfrm>
        </p:grpSpPr>
        <p:sp>
          <p:nvSpPr>
            <p:cNvPr id="1361" name="Google Shape;1361;p70"/>
            <p:cNvSpPr/>
            <p:nvPr/>
          </p:nvSpPr>
          <p:spPr>
            <a:xfrm>
              <a:off x="4923925" y="1877500"/>
              <a:ext cx="28875" cy="36975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62" name="Google Shape;1362;p70"/>
            <p:cNvSpPr/>
            <p:nvPr/>
          </p:nvSpPr>
          <p:spPr>
            <a:xfrm>
              <a:off x="4954575" y="1877500"/>
              <a:ext cx="28875" cy="36975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363" name="Google Shape;1363;p70"/>
          <p:cNvGrpSpPr/>
          <p:nvPr/>
        </p:nvGrpSpPr>
        <p:grpSpPr>
          <a:xfrm>
            <a:off x="8028952" y="2558477"/>
            <a:ext cx="141447" cy="125667"/>
            <a:chOff x="5058450" y="1870100"/>
            <a:chExt cx="58075" cy="51600"/>
          </a:xfrm>
        </p:grpSpPr>
        <p:sp>
          <p:nvSpPr>
            <p:cNvPr id="1364" name="Google Shape;1364;p70"/>
            <p:cNvSpPr/>
            <p:nvPr/>
          </p:nvSpPr>
          <p:spPr>
            <a:xfrm>
              <a:off x="5058450" y="1870100"/>
              <a:ext cx="25800" cy="51600"/>
            </a:xfrm>
            <a:custGeom>
              <a:avLst/>
              <a:gdLst/>
              <a:ahLst/>
              <a:cxnLst/>
              <a:rect l="l" t="t" r="r" b="b"/>
              <a:pathLst>
                <a:path w="1032" h="2064" extrusionOk="0">
                  <a:moveTo>
                    <a:pt x="0" y="1"/>
                  </a:moveTo>
                  <a:lnTo>
                    <a:pt x="0" y="621"/>
                  </a:lnTo>
                  <a:lnTo>
                    <a:pt x="0" y="1443"/>
                  </a:lnTo>
                  <a:lnTo>
                    <a:pt x="0" y="2063"/>
                  </a:lnTo>
                  <a:lnTo>
                    <a:pt x="1032" y="1032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65" name="Google Shape;1365;p70"/>
            <p:cNvSpPr/>
            <p:nvPr/>
          </p:nvSpPr>
          <p:spPr>
            <a:xfrm>
              <a:off x="5090725" y="1870100"/>
              <a:ext cx="25800" cy="51600"/>
            </a:xfrm>
            <a:custGeom>
              <a:avLst/>
              <a:gdLst/>
              <a:ahLst/>
              <a:cxnLst/>
              <a:rect l="l" t="t" r="r" b="b"/>
              <a:pathLst>
                <a:path w="1032" h="2064" extrusionOk="0">
                  <a:moveTo>
                    <a:pt x="0" y="1"/>
                  </a:moveTo>
                  <a:lnTo>
                    <a:pt x="0" y="621"/>
                  </a:lnTo>
                  <a:lnTo>
                    <a:pt x="0" y="1443"/>
                  </a:lnTo>
                  <a:lnTo>
                    <a:pt x="0" y="2063"/>
                  </a:lnTo>
                  <a:lnTo>
                    <a:pt x="1032" y="1032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366" name="Google Shape;1366;p70"/>
          <p:cNvGrpSpPr/>
          <p:nvPr/>
        </p:nvGrpSpPr>
        <p:grpSpPr>
          <a:xfrm>
            <a:off x="7443466" y="2980885"/>
            <a:ext cx="101077" cy="107645"/>
            <a:chOff x="4811425" y="2065025"/>
            <a:chExt cx="41500" cy="44200"/>
          </a:xfrm>
        </p:grpSpPr>
        <p:sp>
          <p:nvSpPr>
            <p:cNvPr id="1367" name="Google Shape;1367;p70"/>
            <p:cNvSpPr/>
            <p:nvPr/>
          </p:nvSpPr>
          <p:spPr>
            <a:xfrm>
              <a:off x="4825300" y="2065025"/>
              <a:ext cx="27625" cy="44200"/>
            </a:xfrm>
            <a:custGeom>
              <a:avLst/>
              <a:gdLst/>
              <a:ahLst/>
              <a:cxnLst/>
              <a:rect l="l" t="t" r="r" b="b"/>
              <a:pathLst>
                <a:path w="1105" h="1768" extrusionOk="0">
                  <a:moveTo>
                    <a:pt x="217" y="0"/>
                  </a:moveTo>
                  <a:lnTo>
                    <a:pt x="1" y="224"/>
                  </a:lnTo>
                  <a:lnTo>
                    <a:pt x="657" y="880"/>
                  </a:lnTo>
                  <a:lnTo>
                    <a:pt x="1" y="1544"/>
                  </a:lnTo>
                  <a:lnTo>
                    <a:pt x="217" y="1767"/>
                  </a:lnTo>
                  <a:lnTo>
                    <a:pt x="1104" y="880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68" name="Google Shape;1368;p70"/>
            <p:cNvSpPr/>
            <p:nvPr/>
          </p:nvSpPr>
          <p:spPr>
            <a:xfrm>
              <a:off x="4811425" y="2072950"/>
              <a:ext cx="19850" cy="28350"/>
            </a:xfrm>
            <a:custGeom>
              <a:avLst/>
              <a:gdLst/>
              <a:ahLst/>
              <a:cxnLst/>
              <a:rect l="l" t="t" r="r" b="b"/>
              <a:pathLst>
                <a:path w="794" h="1134" extrusionOk="0">
                  <a:moveTo>
                    <a:pt x="224" y="1"/>
                  </a:moveTo>
                  <a:lnTo>
                    <a:pt x="0" y="224"/>
                  </a:lnTo>
                  <a:lnTo>
                    <a:pt x="346" y="563"/>
                  </a:lnTo>
                  <a:lnTo>
                    <a:pt x="0" y="909"/>
                  </a:lnTo>
                  <a:lnTo>
                    <a:pt x="224" y="1133"/>
                  </a:lnTo>
                  <a:lnTo>
                    <a:pt x="794" y="563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369" name="Google Shape;1369;p70"/>
          <p:cNvGrpSpPr/>
          <p:nvPr/>
        </p:nvGrpSpPr>
        <p:grpSpPr>
          <a:xfrm>
            <a:off x="7735904" y="2981098"/>
            <a:ext cx="120867" cy="107218"/>
            <a:chOff x="4929875" y="2065025"/>
            <a:chExt cx="49625" cy="44025"/>
          </a:xfrm>
        </p:grpSpPr>
        <p:sp>
          <p:nvSpPr>
            <p:cNvPr id="1370" name="Google Shape;1370;p70"/>
            <p:cNvSpPr/>
            <p:nvPr/>
          </p:nvSpPr>
          <p:spPr>
            <a:xfrm>
              <a:off x="4950075" y="2065025"/>
              <a:ext cx="29425" cy="44025"/>
            </a:xfrm>
            <a:custGeom>
              <a:avLst/>
              <a:gdLst/>
              <a:ahLst/>
              <a:cxnLst/>
              <a:rect l="l" t="t" r="r" b="b"/>
              <a:pathLst>
                <a:path w="1177" h="1761" extrusionOk="0">
                  <a:moveTo>
                    <a:pt x="1" y="0"/>
                  </a:moveTo>
                  <a:lnTo>
                    <a:pt x="729" y="880"/>
                  </a:lnTo>
                  <a:lnTo>
                    <a:pt x="1" y="1760"/>
                  </a:lnTo>
                  <a:lnTo>
                    <a:pt x="1176" y="88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71" name="Google Shape;1371;p70"/>
            <p:cNvSpPr/>
            <p:nvPr/>
          </p:nvSpPr>
          <p:spPr>
            <a:xfrm>
              <a:off x="4929875" y="2065025"/>
              <a:ext cx="29425" cy="44025"/>
            </a:xfrm>
            <a:custGeom>
              <a:avLst/>
              <a:gdLst/>
              <a:ahLst/>
              <a:cxnLst/>
              <a:rect l="l" t="t" r="r" b="b"/>
              <a:pathLst>
                <a:path w="1177" h="1761" extrusionOk="0">
                  <a:moveTo>
                    <a:pt x="1" y="0"/>
                  </a:moveTo>
                  <a:lnTo>
                    <a:pt x="736" y="880"/>
                  </a:lnTo>
                  <a:lnTo>
                    <a:pt x="1" y="1760"/>
                  </a:lnTo>
                  <a:lnTo>
                    <a:pt x="1" y="1760"/>
                  </a:lnTo>
                  <a:lnTo>
                    <a:pt x="1176" y="88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372" name="Google Shape;1372;p70"/>
          <p:cNvGrpSpPr/>
          <p:nvPr/>
        </p:nvGrpSpPr>
        <p:grpSpPr>
          <a:xfrm>
            <a:off x="8064572" y="2984112"/>
            <a:ext cx="70206" cy="101191"/>
            <a:chOff x="5083925" y="2066350"/>
            <a:chExt cx="28825" cy="41550"/>
          </a:xfrm>
        </p:grpSpPr>
        <p:sp>
          <p:nvSpPr>
            <p:cNvPr id="1373" name="Google Shape;1373;p70"/>
            <p:cNvSpPr/>
            <p:nvPr/>
          </p:nvSpPr>
          <p:spPr>
            <a:xfrm>
              <a:off x="5084050" y="2066350"/>
              <a:ext cx="28700" cy="41550"/>
            </a:xfrm>
            <a:custGeom>
              <a:avLst/>
              <a:gdLst/>
              <a:ahLst/>
              <a:cxnLst/>
              <a:rect l="l" t="t" r="r" b="b"/>
              <a:pathLst>
                <a:path w="1148" h="1662" extrusionOk="0">
                  <a:moveTo>
                    <a:pt x="52" y="1"/>
                  </a:moveTo>
                  <a:cubicBezTo>
                    <a:pt x="27" y="1"/>
                    <a:pt x="0" y="24"/>
                    <a:pt x="0" y="56"/>
                  </a:cubicBezTo>
                  <a:lnTo>
                    <a:pt x="0" y="200"/>
                  </a:lnTo>
                  <a:cubicBezTo>
                    <a:pt x="0" y="243"/>
                    <a:pt x="22" y="279"/>
                    <a:pt x="51" y="308"/>
                  </a:cubicBezTo>
                  <a:lnTo>
                    <a:pt x="700" y="791"/>
                  </a:lnTo>
                  <a:cubicBezTo>
                    <a:pt x="729" y="813"/>
                    <a:pt x="729" y="849"/>
                    <a:pt x="700" y="871"/>
                  </a:cubicBezTo>
                  <a:lnTo>
                    <a:pt x="51" y="1354"/>
                  </a:lnTo>
                  <a:cubicBezTo>
                    <a:pt x="22" y="1383"/>
                    <a:pt x="0" y="1419"/>
                    <a:pt x="0" y="1462"/>
                  </a:cubicBezTo>
                  <a:lnTo>
                    <a:pt x="0" y="1613"/>
                  </a:lnTo>
                  <a:cubicBezTo>
                    <a:pt x="0" y="1639"/>
                    <a:pt x="26" y="1661"/>
                    <a:pt x="51" y="1661"/>
                  </a:cubicBezTo>
                  <a:cubicBezTo>
                    <a:pt x="61" y="1661"/>
                    <a:pt x="71" y="1658"/>
                    <a:pt x="80" y="1649"/>
                  </a:cubicBezTo>
                  <a:lnTo>
                    <a:pt x="1111" y="878"/>
                  </a:lnTo>
                  <a:cubicBezTo>
                    <a:pt x="1147" y="856"/>
                    <a:pt x="1147" y="806"/>
                    <a:pt x="1111" y="784"/>
                  </a:cubicBezTo>
                  <a:lnTo>
                    <a:pt x="80" y="12"/>
                  </a:lnTo>
                  <a:cubicBezTo>
                    <a:pt x="72" y="4"/>
                    <a:pt x="62" y="1"/>
                    <a:pt x="52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74" name="Google Shape;1374;p70"/>
            <p:cNvSpPr/>
            <p:nvPr/>
          </p:nvSpPr>
          <p:spPr>
            <a:xfrm>
              <a:off x="5083925" y="2081325"/>
              <a:ext cx="8800" cy="11600"/>
            </a:xfrm>
            <a:custGeom>
              <a:avLst/>
              <a:gdLst/>
              <a:ahLst/>
              <a:cxnLst/>
              <a:rect l="l" t="t" r="r" b="b"/>
              <a:pathLst>
                <a:path w="352" h="464" extrusionOk="0">
                  <a:moveTo>
                    <a:pt x="53" y="0"/>
                  </a:moveTo>
                  <a:cubicBezTo>
                    <a:pt x="25" y="0"/>
                    <a:pt x="0" y="24"/>
                    <a:pt x="5" y="55"/>
                  </a:cubicBezTo>
                  <a:lnTo>
                    <a:pt x="5" y="416"/>
                  </a:lnTo>
                  <a:cubicBezTo>
                    <a:pt x="5" y="442"/>
                    <a:pt x="31" y="464"/>
                    <a:pt x="56" y="464"/>
                  </a:cubicBezTo>
                  <a:cubicBezTo>
                    <a:pt x="66" y="464"/>
                    <a:pt x="76" y="460"/>
                    <a:pt x="85" y="452"/>
                  </a:cubicBezTo>
                  <a:lnTo>
                    <a:pt x="323" y="279"/>
                  </a:lnTo>
                  <a:cubicBezTo>
                    <a:pt x="352" y="257"/>
                    <a:pt x="352" y="207"/>
                    <a:pt x="323" y="185"/>
                  </a:cubicBezTo>
                  <a:lnTo>
                    <a:pt x="85" y="12"/>
                  </a:lnTo>
                  <a:cubicBezTo>
                    <a:pt x="75" y="4"/>
                    <a:pt x="63" y="0"/>
                    <a:pt x="53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375" name="Google Shape;1375;p70"/>
          <p:cNvGrpSpPr/>
          <p:nvPr/>
        </p:nvGrpSpPr>
        <p:grpSpPr>
          <a:xfrm>
            <a:off x="7096126" y="2999759"/>
            <a:ext cx="181026" cy="69896"/>
            <a:chOff x="4659775" y="2072775"/>
            <a:chExt cx="74325" cy="28700"/>
          </a:xfrm>
        </p:grpSpPr>
        <p:sp>
          <p:nvSpPr>
            <p:cNvPr id="1376" name="Google Shape;1376;p70"/>
            <p:cNvSpPr/>
            <p:nvPr/>
          </p:nvSpPr>
          <p:spPr>
            <a:xfrm>
              <a:off x="4659775" y="2072775"/>
              <a:ext cx="38075" cy="28700"/>
            </a:xfrm>
            <a:custGeom>
              <a:avLst/>
              <a:gdLst/>
              <a:ahLst/>
              <a:cxnLst/>
              <a:rect l="l" t="t" r="r" b="b"/>
              <a:pathLst>
                <a:path w="1523" h="1148" extrusionOk="0">
                  <a:moveTo>
                    <a:pt x="1" y="0"/>
                  </a:moveTo>
                  <a:lnTo>
                    <a:pt x="578" y="570"/>
                  </a:lnTo>
                  <a:lnTo>
                    <a:pt x="1" y="1147"/>
                  </a:lnTo>
                  <a:lnTo>
                    <a:pt x="945" y="1147"/>
                  </a:lnTo>
                  <a:lnTo>
                    <a:pt x="1522" y="570"/>
                  </a:lnTo>
                  <a:lnTo>
                    <a:pt x="945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77" name="Google Shape;1377;p70"/>
            <p:cNvSpPr/>
            <p:nvPr/>
          </p:nvSpPr>
          <p:spPr>
            <a:xfrm>
              <a:off x="4691875" y="2072775"/>
              <a:ext cx="24550" cy="28700"/>
            </a:xfrm>
            <a:custGeom>
              <a:avLst/>
              <a:gdLst/>
              <a:ahLst/>
              <a:cxnLst/>
              <a:rect l="l" t="t" r="r" b="b"/>
              <a:pathLst>
                <a:path w="982" h="1148" extrusionOk="0">
                  <a:moveTo>
                    <a:pt x="0" y="0"/>
                  </a:moveTo>
                  <a:lnTo>
                    <a:pt x="570" y="570"/>
                  </a:lnTo>
                  <a:lnTo>
                    <a:pt x="0" y="1147"/>
                  </a:lnTo>
                  <a:lnTo>
                    <a:pt x="411" y="1147"/>
                  </a:lnTo>
                  <a:lnTo>
                    <a:pt x="981" y="570"/>
                  </a:lnTo>
                  <a:lnTo>
                    <a:pt x="41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78" name="Google Shape;1378;p70"/>
            <p:cNvSpPr/>
            <p:nvPr/>
          </p:nvSpPr>
          <p:spPr>
            <a:xfrm>
              <a:off x="4709350" y="2072775"/>
              <a:ext cx="24750" cy="28700"/>
            </a:xfrm>
            <a:custGeom>
              <a:avLst/>
              <a:gdLst/>
              <a:ahLst/>
              <a:cxnLst/>
              <a:rect l="l" t="t" r="r" b="b"/>
              <a:pathLst>
                <a:path w="990" h="1148" extrusionOk="0">
                  <a:moveTo>
                    <a:pt x="1" y="0"/>
                  </a:moveTo>
                  <a:lnTo>
                    <a:pt x="578" y="570"/>
                  </a:lnTo>
                  <a:lnTo>
                    <a:pt x="1" y="1147"/>
                  </a:lnTo>
                  <a:lnTo>
                    <a:pt x="412" y="1147"/>
                  </a:lnTo>
                  <a:lnTo>
                    <a:pt x="989" y="570"/>
                  </a:lnTo>
                  <a:lnTo>
                    <a:pt x="412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379" name="Google Shape;1379;p70"/>
          <p:cNvGrpSpPr/>
          <p:nvPr/>
        </p:nvGrpSpPr>
        <p:grpSpPr>
          <a:xfrm>
            <a:off x="8015982" y="2790324"/>
            <a:ext cx="167387" cy="89197"/>
            <a:chOff x="4662475" y="1976500"/>
            <a:chExt cx="68725" cy="36625"/>
          </a:xfrm>
        </p:grpSpPr>
        <p:sp>
          <p:nvSpPr>
            <p:cNvPr id="1380" name="Google Shape;1380;p70"/>
            <p:cNvSpPr/>
            <p:nvPr/>
          </p:nvSpPr>
          <p:spPr>
            <a:xfrm>
              <a:off x="4690800" y="1976500"/>
              <a:ext cx="40400" cy="36625"/>
            </a:xfrm>
            <a:custGeom>
              <a:avLst/>
              <a:gdLst/>
              <a:ahLst/>
              <a:cxnLst/>
              <a:rect l="l" t="t" r="r" b="b"/>
              <a:pathLst>
                <a:path w="1616" h="1465" extrusionOk="0">
                  <a:moveTo>
                    <a:pt x="887" y="0"/>
                  </a:moveTo>
                  <a:lnTo>
                    <a:pt x="692" y="188"/>
                  </a:lnTo>
                  <a:lnTo>
                    <a:pt x="1104" y="599"/>
                  </a:lnTo>
                  <a:lnTo>
                    <a:pt x="0" y="599"/>
                  </a:lnTo>
                  <a:lnTo>
                    <a:pt x="0" y="866"/>
                  </a:lnTo>
                  <a:lnTo>
                    <a:pt x="1104" y="866"/>
                  </a:lnTo>
                  <a:lnTo>
                    <a:pt x="692" y="1269"/>
                  </a:lnTo>
                  <a:lnTo>
                    <a:pt x="887" y="1464"/>
                  </a:lnTo>
                  <a:lnTo>
                    <a:pt x="1616" y="729"/>
                  </a:lnTo>
                  <a:lnTo>
                    <a:pt x="887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81" name="Google Shape;1381;p70"/>
            <p:cNvSpPr/>
            <p:nvPr/>
          </p:nvSpPr>
          <p:spPr>
            <a:xfrm>
              <a:off x="4674375" y="1991450"/>
              <a:ext cx="10675" cy="6700"/>
            </a:xfrm>
            <a:custGeom>
              <a:avLst/>
              <a:gdLst/>
              <a:ahLst/>
              <a:cxnLst/>
              <a:rect l="l" t="t" r="r" b="b"/>
              <a:pathLst>
                <a:path w="427" h="268" extrusionOk="0">
                  <a:moveTo>
                    <a:pt x="1" y="1"/>
                  </a:moveTo>
                  <a:lnTo>
                    <a:pt x="1" y="268"/>
                  </a:lnTo>
                  <a:lnTo>
                    <a:pt x="426" y="268"/>
                  </a:lnTo>
                  <a:lnTo>
                    <a:pt x="426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82" name="Google Shape;1382;p70"/>
            <p:cNvSpPr/>
            <p:nvPr/>
          </p:nvSpPr>
          <p:spPr>
            <a:xfrm>
              <a:off x="4662475" y="1991450"/>
              <a:ext cx="5625" cy="6700"/>
            </a:xfrm>
            <a:custGeom>
              <a:avLst/>
              <a:gdLst/>
              <a:ahLst/>
              <a:cxnLst/>
              <a:rect l="l" t="t" r="r" b="b"/>
              <a:pathLst>
                <a:path w="225" h="268" extrusionOk="0">
                  <a:moveTo>
                    <a:pt x="1" y="1"/>
                  </a:moveTo>
                  <a:lnTo>
                    <a:pt x="1" y="268"/>
                  </a:lnTo>
                  <a:lnTo>
                    <a:pt x="224" y="268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383" name="Google Shape;1383;p70"/>
          <p:cNvGrpSpPr/>
          <p:nvPr/>
        </p:nvGrpSpPr>
        <p:grpSpPr>
          <a:xfrm>
            <a:off x="7712887" y="2793764"/>
            <a:ext cx="166899" cy="82317"/>
            <a:chOff x="4920150" y="1977875"/>
            <a:chExt cx="68525" cy="33800"/>
          </a:xfrm>
        </p:grpSpPr>
        <p:sp>
          <p:nvSpPr>
            <p:cNvPr id="1384" name="Google Shape;1384;p70"/>
            <p:cNvSpPr/>
            <p:nvPr/>
          </p:nvSpPr>
          <p:spPr>
            <a:xfrm>
              <a:off x="4949175" y="1977875"/>
              <a:ext cx="39500" cy="33800"/>
            </a:xfrm>
            <a:custGeom>
              <a:avLst/>
              <a:gdLst/>
              <a:ahLst/>
              <a:cxnLst/>
              <a:rect l="l" t="t" r="r" b="b"/>
              <a:pathLst>
                <a:path w="1580" h="1352" extrusionOk="0">
                  <a:moveTo>
                    <a:pt x="891" y="1"/>
                  </a:moveTo>
                  <a:cubicBezTo>
                    <a:pt x="859" y="1"/>
                    <a:pt x="828" y="12"/>
                    <a:pt x="801" y="32"/>
                  </a:cubicBezTo>
                  <a:cubicBezTo>
                    <a:pt x="743" y="89"/>
                    <a:pt x="743" y="176"/>
                    <a:pt x="801" y="226"/>
                  </a:cubicBezTo>
                  <a:lnTo>
                    <a:pt x="1039" y="472"/>
                  </a:lnTo>
                  <a:cubicBezTo>
                    <a:pt x="1068" y="493"/>
                    <a:pt x="1046" y="544"/>
                    <a:pt x="1010" y="544"/>
                  </a:cubicBezTo>
                  <a:lnTo>
                    <a:pt x="152" y="544"/>
                  </a:lnTo>
                  <a:cubicBezTo>
                    <a:pt x="147" y="543"/>
                    <a:pt x="143" y="543"/>
                    <a:pt x="139" y="543"/>
                  </a:cubicBezTo>
                  <a:cubicBezTo>
                    <a:pt x="66" y="543"/>
                    <a:pt x="14" y="598"/>
                    <a:pt x="8" y="666"/>
                  </a:cubicBezTo>
                  <a:cubicBezTo>
                    <a:pt x="0" y="746"/>
                    <a:pt x="65" y="811"/>
                    <a:pt x="145" y="811"/>
                  </a:cubicBezTo>
                  <a:lnTo>
                    <a:pt x="1010" y="811"/>
                  </a:lnTo>
                  <a:cubicBezTo>
                    <a:pt x="1046" y="811"/>
                    <a:pt x="1068" y="854"/>
                    <a:pt x="1039" y="883"/>
                  </a:cubicBezTo>
                  <a:lnTo>
                    <a:pt x="808" y="1113"/>
                  </a:lnTo>
                  <a:cubicBezTo>
                    <a:pt x="758" y="1164"/>
                    <a:pt x="751" y="1251"/>
                    <a:pt x="794" y="1308"/>
                  </a:cubicBezTo>
                  <a:cubicBezTo>
                    <a:pt x="823" y="1337"/>
                    <a:pt x="859" y="1351"/>
                    <a:pt x="895" y="1351"/>
                  </a:cubicBezTo>
                  <a:cubicBezTo>
                    <a:pt x="931" y="1351"/>
                    <a:pt x="967" y="1337"/>
                    <a:pt x="996" y="1308"/>
                  </a:cubicBezTo>
                  <a:lnTo>
                    <a:pt x="1522" y="774"/>
                  </a:lnTo>
                  <a:cubicBezTo>
                    <a:pt x="1580" y="717"/>
                    <a:pt x="1573" y="630"/>
                    <a:pt x="1522" y="573"/>
                  </a:cubicBezTo>
                  <a:lnTo>
                    <a:pt x="996" y="46"/>
                  </a:lnTo>
                  <a:cubicBezTo>
                    <a:pt x="965" y="15"/>
                    <a:pt x="928" y="1"/>
                    <a:pt x="891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85" name="Google Shape;1385;p70"/>
            <p:cNvSpPr/>
            <p:nvPr/>
          </p:nvSpPr>
          <p:spPr>
            <a:xfrm>
              <a:off x="4931875" y="1991450"/>
              <a:ext cx="12825" cy="6700"/>
            </a:xfrm>
            <a:custGeom>
              <a:avLst/>
              <a:gdLst/>
              <a:ahLst/>
              <a:cxnLst/>
              <a:rect l="l" t="t" r="r" b="b"/>
              <a:pathLst>
                <a:path w="513" h="268" extrusionOk="0">
                  <a:moveTo>
                    <a:pt x="180" y="1"/>
                  </a:moveTo>
                  <a:cubicBezTo>
                    <a:pt x="0" y="1"/>
                    <a:pt x="0" y="268"/>
                    <a:pt x="180" y="268"/>
                  </a:cubicBezTo>
                  <a:lnTo>
                    <a:pt x="332" y="268"/>
                  </a:lnTo>
                  <a:cubicBezTo>
                    <a:pt x="512" y="268"/>
                    <a:pt x="512" y="1"/>
                    <a:pt x="332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86" name="Google Shape;1386;p70"/>
            <p:cNvSpPr/>
            <p:nvPr/>
          </p:nvSpPr>
          <p:spPr>
            <a:xfrm>
              <a:off x="4920150" y="1991450"/>
              <a:ext cx="9225" cy="6700"/>
            </a:xfrm>
            <a:custGeom>
              <a:avLst/>
              <a:gdLst/>
              <a:ahLst/>
              <a:cxnLst/>
              <a:rect l="l" t="t" r="r" b="b"/>
              <a:pathLst>
                <a:path w="369" h="268" extrusionOk="0">
                  <a:moveTo>
                    <a:pt x="181" y="1"/>
                  </a:moveTo>
                  <a:cubicBezTo>
                    <a:pt x="0" y="1"/>
                    <a:pt x="0" y="268"/>
                    <a:pt x="181" y="268"/>
                  </a:cubicBezTo>
                  <a:lnTo>
                    <a:pt x="195" y="268"/>
                  </a:lnTo>
                  <a:cubicBezTo>
                    <a:pt x="368" y="268"/>
                    <a:pt x="368" y="1"/>
                    <a:pt x="195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387" name="Google Shape;1387;p70"/>
          <p:cNvGrpSpPr/>
          <p:nvPr/>
        </p:nvGrpSpPr>
        <p:grpSpPr>
          <a:xfrm>
            <a:off x="7124044" y="3197682"/>
            <a:ext cx="125190" cy="127859"/>
            <a:chOff x="4676550" y="2160575"/>
            <a:chExt cx="51400" cy="52500"/>
          </a:xfrm>
        </p:grpSpPr>
        <p:sp>
          <p:nvSpPr>
            <p:cNvPr id="1388" name="Google Shape;1388;p70"/>
            <p:cNvSpPr/>
            <p:nvPr/>
          </p:nvSpPr>
          <p:spPr>
            <a:xfrm>
              <a:off x="4676550" y="2160575"/>
              <a:ext cx="27775" cy="52500"/>
            </a:xfrm>
            <a:custGeom>
              <a:avLst/>
              <a:gdLst/>
              <a:ahLst/>
              <a:cxnLst/>
              <a:rect l="l" t="t" r="r" b="b"/>
              <a:pathLst>
                <a:path w="1111" h="2100" extrusionOk="0">
                  <a:moveTo>
                    <a:pt x="0" y="1"/>
                  </a:moveTo>
                  <a:lnTo>
                    <a:pt x="823" y="1047"/>
                  </a:lnTo>
                  <a:lnTo>
                    <a:pt x="0" y="2100"/>
                  </a:lnTo>
                  <a:lnTo>
                    <a:pt x="289" y="2100"/>
                  </a:lnTo>
                  <a:lnTo>
                    <a:pt x="1111" y="1047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89" name="Google Shape;1389;p70"/>
            <p:cNvSpPr/>
            <p:nvPr/>
          </p:nvSpPr>
          <p:spPr>
            <a:xfrm>
              <a:off x="4688275" y="2160575"/>
              <a:ext cx="27975" cy="52500"/>
            </a:xfrm>
            <a:custGeom>
              <a:avLst/>
              <a:gdLst/>
              <a:ahLst/>
              <a:cxnLst/>
              <a:rect l="l" t="t" r="r" b="b"/>
              <a:pathLst>
                <a:path w="1119" h="2100" extrusionOk="0">
                  <a:moveTo>
                    <a:pt x="0" y="1"/>
                  </a:moveTo>
                  <a:lnTo>
                    <a:pt x="822" y="1047"/>
                  </a:lnTo>
                  <a:lnTo>
                    <a:pt x="0" y="2100"/>
                  </a:lnTo>
                  <a:lnTo>
                    <a:pt x="296" y="2100"/>
                  </a:lnTo>
                  <a:lnTo>
                    <a:pt x="1118" y="1047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90" name="Google Shape;1390;p70"/>
            <p:cNvSpPr/>
            <p:nvPr/>
          </p:nvSpPr>
          <p:spPr>
            <a:xfrm>
              <a:off x="4700175" y="2160575"/>
              <a:ext cx="27775" cy="52500"/>
            </a:xfrm>
            <a:custGeom>
              <a:avLst/>
              <a:gdLst/>
              <a:ahLst/>
              <a:cxnLst/>
              <a:rect l="l" t="t" r="r" b="b"/>
              <a:pathLst>
                <a:path w="1111" h="2100" extrusionOk="0">
                  <a:moveTo>
                    <a:pt x="0" y="1"/>
                  </a:moveTo>
                  <a:lnTo>
                    <a:pt x="822" y="1047"/>
                  </a:lnTo>
                  <a:lnTo>
                    <a:pt x="0" y="2100"/>
                  </a:lnTo>
                  <a:lnTo>
                    <a:pt x="289" y="2100"/>
                  </a:lnTo>
                  <a:lnTo>
                    <a:pt x="1111" y="1047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391" name="Google Shape;1391;p70"/>
          <p:cNvGrpSpPr/>
          <p:nvPr/>
        </p:nvGrpSpPr>
        <p:grpSpPr>
          <a:xfrm>
            <a:off x="7421302" y="3204714"/>
            <a:ext cx="145405" cy="113794"/>
            <a:chOff x="4768325" y="2163475"/>
            <a:chExt cx="59700" cy="46725"/>
          </a:xfrm>
        </p:grpSpPr>
        <p:sp>
          <p:nvSpPr>
            <p:cNvPr id="1392" name="Google Shape;1392;p70"/>
            <p:cNvSpPr/>
            <p:nvPr/>
          </p:nvSpPr>
          <p:spPr>
            <a:xfrm>
              <a:off x="4768325" y="2163475"/>
              <a:ext cx="35375" cy="46725"/>
            </a:xfrm>
            <a:custGeom>
              <a:avLst/>
              <a:gdLst/>
              <a:ahLst/>
              <a:cxnLst/>
              <a:rect l="l" t="t" r="r" b="b"/>
              <a:pathLst>
                <a:path w="1415" h="1869" extrusionOk="0">
                  <a:moveTo>
                    <a:pt x="0" y="0"/>
                  </a:moveTo>
                  <a:lnTo>
                    <a:pt x="895" y="931"/>
                  </a:lnTo>
                  <a:lnTo>
                    <a:pt x="0" y="1868"/>
                  </a:lnTo>
                  <a:lnTo>
                    <a:pt x="520" y="1868"/>
                  </a:lnTo>
                  <a:lnTo>
                    <a:pt x="1414" y="931"/>
                  </a:lnTo>
                  <a:lnTo>
                    <a:pt x="52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93" name="Google Shape;1393;p70"/>
            <p:cNvSpPr/>
            <p:nvPr/>
          </p:nvSpPr>
          <p:spPr>
            <a:xfrm>
              <a:off x="4792475" y="2163475"/>
              <a:ext cx="35550" cy="46725"/>
            </a:xfrm>
            <a:custGeom>
              <a:avLst/>
              <a:gdLst/>
              <a:ahLst/>
              <a:cxnLst/>
              <a:rect l="l" t="t" r="r" b="b"/>
              <a:pathLst>
                <a:path w="1422" h="1869" extrusionOk="0">
                  <a:moveTo>
                    <a:pt x="1" y="0"/>
                  </a:moveTo>
                  <a:lnTo>
                    <a:pt x="895" y="931"/>
                  </a:lnTo>
                  <a:lnTo>
                    <a:pt x="1" y="1868"/>
                  </a:lnTo>
                  <a:lnTo>
                    <a:pt x="527" y="1868"/>
                  </a:lnTo>
                  <a:lnTo>
                    <a:pt x="1422" y="931"/>
                  </a:lnTo>
                  <a:lnTo>
                    <a:pt x="527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1394" name="Google Shape;1394;p70"/>
          <p:cNvSpPr/>
          <p:nvPr/>
        </p:nvSpPr>
        <p:spPr>
          <a:xfrm>
            <a:off x="7753257" y="3196221"/>
            <a:ext cx="86159" cy="130781"/>
          </a:xfrm>
          <a:custGeom>
            <a:avLst/>
            <a:gdLst/>
            <a:ahLst/>
            <a:cxnLst/>
            <a:rect l="l" t="t" r="r" b="b"/>
            <a:pathLst>
              <a:path w="1415" h="2148" extrusionOk="0">
                <a:moveTo>
                  <a:pt x="308" y="0"/>
                </a:moveTo>
                <a:cubicBezTo>
                  <a:pt x="152" y="0"/>
                  <a:pt x="1" y="123"/>
                  <a:pt x="1" y="308"/>
                </a:cubicBezTo>
                <a:lnTo>
                  <a:pt x="8" y="1844"/>
                </a:lnTo>
                <a:cubicBezTo>
                  <a:pt x="8" y="2026"/>
                  <a:pt x="158" y="2148"/>
                  <a:pt x="316" y="2148"/>
                </a:cubicBezTo>
                <a:cubicBezTo>
                  <a:pt x="390" y="2148"/>
                  <a:pt x="465" y="2121"/>
                  <a:pt x="527" y="2061"/>
                </a:cubicBezTo>
                <a:lnTo>
                  <a:pt x="1292" y="1296"/>
                </a:lnTo>
                <a:cubicBezTo>
                  <a:pt x="1414" y="1181"/>
                  <a:pt x="1414" y="986"/>
                  <a:pt x="1292" y="864"/>
                </a:cubicBezTo>
                <a:lnTo>
                  <a:pt x="520" y="92"/>
                </a:lnTo>
                <a:cubicBezTo>
                  <a:pt x="459" y="29"/>
                  <a:pt x="383" y="0"/>
                  <a:pt x="308" y="0"/>
                </a:cubicBez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  <a:cs typeface="B Nazanin" panose="00000700000000000000" pitchFamily="2" charset="-78"/>
            </a:endParaRPr>
          </a:p>
        </p:txBody>
      </p:sp>
      <p:sp>
        <p:nvSpPr>
          <p:cNvPr id="1395" name="Google Shape;1395;p70"/>
          <p:cNvSpPr/>
          <p:nvPr/>
        </p:nvSpPr>
        <p:spPr>
          <a:xfrm>
            <a:off x="8025633" y="4203306"/>
            <a:ext cx="148084" cy="162989"/>
          </a:xfrm>
          <a:custGeom>
            <a:avLst/>
            <a:gdLst/>
            <a:ahLst/>
            <a:cxnLst/>
            <a:rect l="l" t="t" r="r" b="b"/>
            <a:pathLst>
              <a:path w="2432" h="2677" extrusionOk="0">
                <a:moveTo>
                  <a:pt x="801" y="1"/>
                </a:moveTo>
                <a:lnTo>
                  <a:pt x="1205" y="751"/>
                </a:lnTo>
                <a:lnTo>
                  <a:pt x="1" y="751"/>
                </a:lnTo>
                <a:lnTo>
                  <a:pt x="1" y="1927"/>
                </a:lnTo>
                <a:lnTo>
                  <a:pt x="1205" y="1927"/>
                </a:lnTo>
                <a:lnTo>
                  <a:pt x="801" y="2677"/>
                </a:lnTo>
                <a:lnTo>
                  <a:pt x="2431" y="1335"/>
                </a:lnTo>
                <a:lnTo>
                  <a:pt x="801" y="1"/>
                </a:ln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  <a:cs typeface="B Nazanin" panose="00000700000000000000" pitchFamily="2" charset="-78"/>
            </a:endParaRPr>
          </a:p>
        </p:txBody>
      </p:sp>
      <p:sp>
        <p:nvSpPr>
          <p:cNvPr id="1396" name="Google Shape;1396;p70"/>
          <p:cNvSpPr/>
          <p:nvPr/>
        </p:nvSpPr>
        <p:spPr>
          <a:xfrm>
            <a:off x="7127089" y="3431527"/>
            <a:ext cx="119101" cy="163415"/>
          </a:xfrm>
          <a:custGeom>
            <a:avLst/>
            <a:gdLst/>
            <a:ahLst/>
            <a:cxnLst/>
            <a:rect l="l" t="t" r="r" b="b"/>
            <a:pathLst>
              <a:path w="1956" h="2684" extrusionOk="0">
                <a:moveTo>
                  <a:pt x="1" y="0"/>
                </a:moveTo>
                <a:lnTo>
                  <a:pt x="787" y="1342"/>
                </a:lnTo>
                <a:lnTo>
                  <a:pt x="1" y="2683"/>
                </a:lnTo>
                <a:lnTo>
                  <a:pt x="1955" y="1342"/>
                </a:lnTo>
                <a:lnTo>
                  <a:pt x="1" y="0"/>
                </a:ln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  <a:cs typeface="B Nazanin" panose="00000700000000000000" pitchFamily="2" charset="-78"/>
            </a:endParaRPr>
          </a:p>
        </p:txBody>
      </p:sp>
      <p:sp>
        <p:nvSpPr>
          <p:cNvPr id="1397" name="Google Shape;1397;p70"/>
          <p:cNvSpPr/>
          <p:nvPr/>
        </p:nvSpPr>
        <p:spPr>
          <a:xfrm>
            <a:off x="7095061" y="4219136"/>
            <a:ext cx="183157" cy="131329"/>
          </a:xfrm>
          <a:custGeom>
            <a:avLst/>
            <a:gdLst/>
            <a:ahLst/>
            <a:cxnLst/>
            <a:rect l="l" t="t" r="r" b="b"/>
            <a:pathLst>
              <a:path w="3008" h="2157" extrusionOk="0">
                <a:moveTo>
                  <a:pt x="0" y="0"/>
                </a:moveTo>
                <a:lnTo>
                  <a:pt x="729" y="1075"/>
                </a:lnTo>
                <a:lnTo>
                  <a:pt x="0" y="2157"/>
                </a:lnTo>
                <a:lnTo>
                  <a:pt x="0" y="2157"/>
                </a:lnTo>
                <a:lnTo>
                  <a:pt x="3008" y="1075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  <a:cs typeface="B Nazanin" panose="00000700000000000000" pitchFamily="2" charset="-78"/>
            </a:endParaRPr>
          </a:p>
        </p:txBody>
      </p:sp>
      <p:sp>
        <p:nvSpPr>
          <p:cNvPr id="1398" name="Google Shape;1398;p70"/>
          <p:cNvSpPr/>
          <p:nvPr/>
        </p:nvSpPr>
        <p:spPr>
          <a:xfrm>
            <a:off x="7112384" y="3700780"/>
            <a:ext cx="148511" cy="112515"/>
          </a:xfrm>
          <a:custGeom>
            <a:avLst/>
            <a:gdLst/>
            <a:ahLst/>
            <a:cxnLst/>
            <a:rect l="l" t="t" r="r" b="b"/>
            <a:pathLst>
              <a:path w="2439" h="1848" extrusionOk="0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rgbClr val="869F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  <a:cs typeface="B Nazanin" panose="00000700000000000000" pitchFamily="2" charset="-78"/>
            </a:endParaRPr>
          </a:p>
        </p:txBody>
      </p:sp>
      <p:sp>
        <p:nvSpPr>
          <p:cNvPr id="1399" name="Google Shape;1399;p70"/>
          <p:cNvSpPr/>
          <p:nvPr/>
        </p:nvSpPr>
        <p:spPr>
          <a:xfrm>
            <a:off x="7746133" y="3682697"/>
            <a:ext cx="100408" cy="148681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  <a:cs typeface="B Nazanin" panose="00000700000000000000" pitchFamily="2" charset="-78"/>
            </a:endParaRPr>
          </a:p>
        </p:txBody>
      </p:sp>
      <p:grpSp>
        <p:nvGrpSpPr>
          <p:cNvPr id="1400" name="Google Shape;1400;p70"/>
          <p:cNvGrpSpPr/>
          <p:nvPr/>
        </p:nvGrpSpPr>
        <p:grpSpPr>
          <a:xfrm>
            <a:off x="7437621" y="3459808"/>
            <a:ext cx="112768" cy="106853"/>
            <a:chOff x="4768575" y="2253950"/>
            <a:chExt cx="46300" cy="43875"/>
          </a:xfrm>
        </p:grpSpPr>
        <p:sp>
          <p:nvSpPr>
            <p:cNvPr id="1401" name="Google Shape;1401;p70"/>
            <p:cNvSpPr/>
            <p:nvPr/>
          </p:nvSpPr>
          <p:spPr>
            <a:xfrm>
              <a:off x="4785700" y="2253950"/>
              <a:ext cx="29175" cy="43875"/>
            </a:xfrm>
            <a:custGeom>
              <a:avLst/>
              <a:gdLst/>
              <a:ahLst/>
              <a:cxnLst/>
              <a:rect l="l" t="t" r="r" b="b"/>
              <a:pathLst>
                <a:path w="1167" h="1755" extrusionOk="0">
                  <a:moveTo>
                    <a:pt x="262" y="1"/>
                  </a:moveTo>
                  <a:cubicBezTo>
                    <a:pt x="150" y="1"/>
                    <a:pt x="49" y="149"/>
                    <a:pt x="164" y="247"/>
                  </a:cubicBezTo>
                  <a:lnTo>
                    <a:pt x="770" y="853"/>
                  </a:lnTo>
                  <a:lnTo>
                    <a:pt x="106" y="1517"/>
                  </a:lnTo>
                  <a:cubicBezTo>
                    <a:pt x="1" y="1616"/>
                    <a:pt x="95" y="1754"/>
                    <a:pt x="204" y="1754"/>
                  </a:cubicBezTo>
                  <a:cubicBezTo>
                    <a:pt x="236" y="1754"/>
                    <a:pt x="271" y="1742"/>
                    <a:pt x="301" y="1711"/>
                  </a:cubicBezTo>
                  <a:lnTo>
                    <a:pt x="1166" y="853"/>
                  </a:lnTo>
                  <a:lnTo>
                    <a:pt x="366" y="52"/>
                  </a:lnTo>
                  <a:cubicBezTo>
                    <a:pt x="334" y="16"/>
                    <a:pt x="297" y="1"/>
                    <a:pt x="262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02" name="Google Shape;1402;p70"/>
            <p:cNvSpPr/>
            <p:nvPr/>
          </p:nvSpPr>
          <p:spPr>
            <a:xfrm>
              <a:off x="4768575" y="2253950"/>
              <a:ext cx="29175" cy="43875"/>
            </a:xfrm>
            <a:custGeom>
              <a:avLst/>
              <a:gdLst/>
              <a:ahLst/>
              <a:cxnLst/>
              <a:rect l="l" t="t" r="r" b="b"/>
              <a:pathLst>
                <a:path w="1167" h="1755" extrusionOk="0">
                  <a:moveTo>
                    <a:pt x="261" y="1"/>
                  </a:moveTo>
                  <a:cubicBezTo>
                    <a:pt x="150" y="1"/>
                    <a:pt x="50" y="149"/>
                    <a:pt x="171" y="247"/>
                  </a:cubicBezTo>
                  <a:lnTo>
                    <a:pt x="769" y="853"/>
                  </a:lnTo>
                  <a:lnTo>
                    <a:pt x="106" y="1517"/>
                  </a:lnTo>
                  <a:cubicBezTo>
                    <a:pt x="1" y="1616"/>
                    <a:pt x="95" y="1754"/>
                    <a:pt x="203" y="1754"/>
                  </a:cubicBezTo>
                  <a:cubicBezTo>
                    <a:pt x="236" y="1754"/>
                    <a:pt x="270" y="1742"/>
                    <a:pt x="301" y="1711"/>
                  </a:cubicBezTo>
                  <a:lnTo>
                    <a:pt x="1166" y="853"/>
                  </a:lnTo>
                  <a:lnTo>
                    <a:pt x="365" y="52"/>
                  </a:lnTo>
                  <a:cubicBezTo>
                    <a:pt x="334" y="16"/>
                    <a:pt x="297" y="1"/>
                    <a:pt x="261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403" name="Google Shape;1403;p70"/>
          <p:cNvGrpSpPr/>
          <p:nvPr/>
        </p:nvGrpSpPr>
        <p:grpSpPr>
          <a:xfrm>
            <a:off x="7737243" y="3948834"/>
            <a:ext cx="118187" cy="146246"/>
            <a:chOff x="4960900" y="2433225"/>
            <a:chExt cx="48525" cy="60050"/>
          </a:xfrm>
        </p:grpSpPr>
        <p:sp>
          <p:nvSpPr>
            <p:cNvPr id="1404" name="Google Shape;1404;p70"/>
            <p:cNvSpPr/>
            <p:nvPr/>
          </p:nvSpPr>
          <p:spPr>
            <a:xfrm>
              <a:off x="4974225" y="2433225"/>
              <a:ext cx="35200" cy="60050"/>
            </a:xfrm>
            <a:custGeom>
              <a:avLst/>
              <a:gdLst/>
              <a:ahLst/>
              <a:cxnLst/>
              <a:rect l="l" t="t" r="r" b="b"/>
              <a:pathLst>
                <a:path w="1408" h="2402" extrusionOk="0">
                  <a:moveTo>
                    <a:pt x="102" y="0"/>
                  </a:moveTo>
                  <a:lnTo>
                    <a:pt x="95" y="7"/>
                  </a:lnTo>
                  <a:lnTo>
                    <a:pt x="1112" y="1154"/>
                  </a:lnTo>
                  <a:lnTo>
                    <a:pt x="1" y="2402"/>
                  </a:lnTo>
                  <a:lnTo>
                    <a:pt x="297" y="2402"/>
                  </a:lnTo>
                  <a:lnTo>
                    <a:pt x="1407" y="1154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05" name="Google Shape;1405;p70"/>
            <p:cNvSpPr/>
            <p:nvPr/>
          </p:nvSpPr>
          <p:spPr>
            <a:xfrm>
              <a:off x="4960900" y="2433225"/>
              <a:ext cx="35175" cy="60050"/>
            </a:xfrm>
            <a:custGeom>
              <a:avLst/>
              <a:gdLst/>
              <a:ahLst/>
              <a:cxnLst/>
              <a:rect l="l" t="t" r="r" b="b"/>
              <a:pathLst>
                <a:path w="1407" h="2402" extrusionOk="0">
                  <a:moveTo>
                    <a:pt x="108" y="0"/>
                  </a:moveTo>
                  <a:lnTo>
                    <a:pt x="94" y="7"/>
                  </a:lnTo>
                  <a:lnTo>
                    <a:pt x="1111" y="1154"/>
                  </a:lnTo>
                  <a:lnTo>
                    <a:pt x="0" y="2402"/>
                  </a:lnTo>
                  <a:lnTo>
                    <a:pt x="296" y="2402"/>
                  </a:lnTo>
                  <a:lnTo>
                    <a:pt x="1407" y="1154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406" name="Google Shape;1406;p70"/>
          <p:cNvGrpSpPr/>
          <p:nvPr/>
        </p:nvGrpSpPr>
        <p:grpSpPr>
          <a:xfrm>
            <a:off x="7425808" y="4212895"/>
            <a:ext cx="136394" cy="143810"/>
            <a:chOff x="4854075" y="2527625"/>
            <a:chExt cx="56000" cy="59050"/>
          </a:xfrm>
        </p:grpSpPr>
        <p:sp>
          <p:nvSpPr>
            <p:cNvPr id="1407" name="Google Shape;1407;p70"/>
            <p:cNvSpPr/>
            <p:nvPr/>
          </p:nvSpPr>
          <p:spPr>
            <a:xfrm>
              <a:off x="4872325" y="2527625"/>
              <a:ext cx="37750" cy="59050"/>
            </a:xfrm>
            <a:custGeom>
              <a:avLst/>
              <a:gdLst/>
              <a:ahLst/>
              <a:cxnLst/>
              <a:rect l="l" t="t" r="r" b="b"/>
              <a:pathLst>
                <a:path w="1510" h="2362" extrusionOk="0">
                  <a:moveTo>
                    <a:pt x="305" y="1"/>
                  </a:moveTo>
                  <a:cubicBezTo>
                    <a:pt x="141" y="1"/>
                    <a:pt x="1" y="210"/>
                    <a:pt x="146" y="371"/>
                  </a:cubicBezTo>
                  <a:lnTo>
                    <a:pt x="961" y="1179"/>
                  </a:lnTo>
                  <a:lnTo>
                    <a:pt x="146" y="1994"/>
                  </a:lnTo>
                  <a:cubicBezTo>
                    <a:pt x="0" y="2151"/>
                    <a:pt x="143" y="2361"/>
                    <a:pt x="308" y="2361"/>
                  </a:cubicBezTo>
                  <a:cubicBezTo>
                    <a:pt x="355" y="2361"/>
                    <a:pt x="404" y="2344"/>
                    <a:pt x="449" y="2304"/>
                  </a:cubicBezTo>
                  <a:lnTo>
                    <a:pt x="1423" y="1338"/>
                  </a:lnTo>
                  <a:cubicBezTo>
                    <a:pt x="1509" y="1244"/>
                    <a:pt x="1509" y="1107"/>
                    <a:pt x="1423" y="1013"/>
                  </a:cubicBezTo>
                  <a:lnTo>
                    <a:pt x="1423" y="1020"/>
                  </a:lnTo>
                  <a:lnTo>
                    <a:pt x="449" y="61"/>
                  </a:lnTo>
                  <a:cubicBezTo>
                    <a:pt x="403" y="19"/>
                    <a:pt x="353" y="1"/>
                    <a:pt x="305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08" name="Google Shape;1408;p70"/>
            <p:cNvSpPr/>
            <p:nvPr/>
          </p:nvSpPr>
          <p:spPr>
            <a:xfrm>
              <a:off x="4854075" y="2539100"/>
              <a:ext cx="26075" cy="35875"/>
            </a:xfrm>
            <a:custGeom>
              <a:avLst/>
              <a:gdLst/>
              <a:ahLst/>
              <a:cxnLst/>
              <a:rect l="l" t="t" r="r" b="b"/>
              <a:pathLst>
                <a:path w="1043" h="1435" extrusionOk="0">
                  <a:moveTo>
                    <a:pt x="326" y="1"/>
                  </a:moveTo>
                  <a:cubicBezTo>
                    <a:pt x="152" y="1"/>
                    <a:pt x="1" y="234"/>
                    <a:pt x="177" y="388"/>
                  </a:cubicBezTo>
                  <a:lnTo>
                    <a:pt x="516" y="720"/>
                  </a:lnTo>
                  <a:lnTo>
                    <a:pt x="177" y="1059"/>
                  </a:lnTo>
                  <a:cubicBezTo>
                    <a:pt x="21" y="1215"/>
                    <a:pt x="165" y="1435"/>
                    <a:pt x="336" y="1435"/>
                  </a:cubicBezTo>
                  <a:cubicBezTo>
                    <a:pt x="386" y="1435"/>
                    <a:pt x="439" y="1415"/>
                    <a:pt x="487" y="1369"/>
                  </a:cubicBezTo>
                  <a:lnTo>
                    <a:pt x="977" y="886"/>
                  </a:lnTo>
                  <a:cubicBezTo>
                    <a:pt x="1020" y="843"/>
                    <a:pt x="1042" y="785"/>
                    <a:pt x="1042" y="720"/>
                  </a:cubicBezTo>
                  <a:cubicBezTo>
                    <a:pt x="1042" y="662"/>
                    <a:pt x="1013" y="605"/>
                    <a:pt x="977" y="561"/>
                  </a:cubicBezTo>
                  <a:lnTo>
                    <a:pt x="487" y="78"/>
                  </a:lnTo>
                  <a:cubicBezTo>
                    <a:pt x="437" y="23"/>
                    <a:pt x="380" y="1"/>
                    <a:pt x="326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1409" name="Google Shape;1409;p70"/>
          <p:cNvSpPr/>
          <p:nvPr/>
        </p:nvSpPr>
        <p:spPr>
          <a:xfrm>
            <a:off x="7441061" y="3955623"/>
            <a:ext cx="105888" cy="132668"/>
          </a:xfrm>
          <a:custGeom>
            <a:avLst/>
            <a:gdLst/>
            <a:ahLst/>
            <a:cxnLst/>
            <a:rect l="l" t="t" r="r" b="b"/>
            <a:pathLst>
              <a:path w="1739" h="2179" extrusionOk="0">
                <a:moveTo>
                  <a:pt x="1" y="1"/>
                </a:moveTo>
                <a:lnTo>
                  <a:pt x="1" y="2179"/>
                </a:lnTo>
                <a:lnTo>
                  <a:pt x="758" y="2179"/>
                </a:lnTo>
                <a:lnTo>
                  <a:pt x="1739" y="1090"/>
                </a:lnTo>
                <a:lnTo>
                  <a:pt x="758" y="1"/>
                </a:ln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  <a:cs typeface="B Nazanin" panose="00000700000000000000" pitchFamily="2" charset="-78"/>
            </a:endParaRPr>
          </a:p>
        </p:txBody>
      </p:sp>
      <p:sp>
        <p:nvSpPr>
          <p:cNvPr id="1410" name="Google Shape;1410;p70"/>
          <p:cNvSpPr/>
          <p:nvPr/>
        </p:nvSpPr>
        <p:spPr>
          <a:xfrm>
            <a:off x="8019727" y="3195277"/>
            <a:ext cx="159897" cy="132668"/>
          </a:xfrm>
          <a:custGeom>
            <a:avLst/>
            <a:gdLst/>
            <a:ahLst/>
            <a:cxnLst/>
            <a:rect l="l" t="t" r="r" b="b"/>
            <a:pathLst>
              <a:path w="2626" h="2179" extrusionOk="0">
                <a:moveTo>
                  <a:pt x="0" y="1"/>
                </a:moveTo>
                <a:lnTo>
                  <a:pt x="887" y="1090"/>
                </a:lnTo>
                <a:lnTo>
                  <a:pt x="0" y="2179"/>
                </a:lnTo>
                <a:lnTo>
                  <a:pt x="1644" y="2179"/>
                </a:lnTo>
                <a:lnTo>
                  <a:pt x="2625" y="1090"/>
                </a:lnTo>
                <a:lnTo>
                  <a:pt x="1644" y="1"/>
                </a:ln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  <a:cs typeface="B Nazanin" panose="00000700000000000000" pitchFamily="2" charset="-78"/>
            </a:endParaRPr>
          </a:p>
        </p:txBody>
      </p:sp>
      <p:sp>
        <p:nvSpPr>
          <p:cNvPr id="1411" name="Google Shape;1411;p70"/>
          <p:cNvSpPr/>
          <p:nvPr/>
        </p:nvSpPr>
        <p:spPr>
          <a:xfrm>
            <a:off x="7118991" y="3955623"/>
            <a:ext cx="135298" cy="132668"/>
          </a:xfrm>
          <a:custGeom>
            <a:avLst/>
            <a:gdLst/>
            <a:ahLst/>
            <a:cxnLst/>
            <a:rect l="l" t="t" r="r" b="b"/>
            <a:pathLst>
              <a:path w="2222" h="2179" extrusionOk="0">
                <a:moveTo>
                  <a:pt x="477" y="1"/>
                </a:moveTo>
                <a:lnTo>
                  <a:pt x="895" y="513"/>
                </a:lnTo>
                <a:lnTo>
                  <a:pt x="1" y="513"/>
                </a:lnTo>
                <a:lnTo>
                  <a:pt x="1" y="1659"/>
                </a:lnTo>
                <a:lnTo>
                  <a:pt x="895" y="1659"/>
                </a:lnTo>
                <a:lnTo>
                  <a:pt x="477" y="2179"/>
                </a:lnTo>
                <a:lnTo>
                  <a:pt x="1234" y="2179"/>
                </a:lnTo>
                <a:lnTo>
                  <a:pt x="2222" y="1090"/>
                </a:lnTo>
                <a:lnTo>
                  <a:pt x="1234" y="1"/>
                </a:ln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  <a:cs typeface="B Nazanin" panose="00000700000000000000" pitchFamily="2" charset="-78"/>
            </a:endParaRPr>
          </a:p>
        </p:txBody>
      </p:sp>
      <p:grpSp>
        <p:nvGrpSpPr>
          <p:cNvPr id="1412" name="Google Shape;1412;p70"/>
          <p:cNvGrpSpPr/>
          <p:nvPr/>
        </p:nvGrpSpPr>
        <p:grpSpPr>
          <a:xfrm>
            <a:off x="8050020" y="3676639"/>
            <a:ext cx="99312" cy="160797"/>
            <a:chOff x="5059700" y="2334775"/>
            <a:chExt cx="40775" cy="66025"/>
          </a:xfrm>
        </p:grpSpPr>
        <p:sp>
          <p:nvSpPr>
            <p:cNvPr id="1413" name="Google Shape;1413;p70"/>
            <p:cNvSpPr/>
            <p:nvPr/>
          </p:nvSpPr>
          <p:spPr>
            <a:xfrm>
              <a:off x="5059700" y="2334775"/>
              <a:ext cx="12475" cy="10525"/>
            </a:xfrm>
            <a:custGeom>
              <a:avLst/>
              <a:gdLst/>
              <a:ahLst/>
              <a:cxnLst/>
              <a:rect l="l" t="t" r="r" b="b"/>
              <a:pathLst>
                <a:path w="499" h="421" extrusionOk="0">
                  <a:moveTo>
                    <a:pt x="282" y="0"/>
                  </a:moveTo>
                  <a:cubicBezTo>
                    <a:pt x="94" y="0"/>
                    <a:pt x="1" y="224"/>
                    <a:pt x="138" y="361"/>
                  </a:cubicBezTo>
                  <a:cubicBezTo>
                    <a:pt x="179" y="402"/>
                    <a:pt x="230" y="421"/>
                    <a:pt x="281" y="421"/>
                  </a:cubicBezTo>
                  <a:cubicBezTo>
                    <a:pt x="388" y="421"/>
                    <a:pt x="491" y="337"/>
                    <a:pt x="491" y="209"/>
                  </a:cubicBezTo>
                  <a:cubicBezTo>
                    <a:pt x="498" y="94"/>
                    <a:pt x="397" y="0"/>
                    <a:pt x="282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14" name="Google Shape;1414;p70"/>
            <p:cNvSpPr/>
            <p:nvPr/>
          </p:nvSpPr>
          <p:spPr>
            <a:xfrm>
              <a:off x="5059700" y="2348650"/>
              <a:ext cx="12475" cy="10550"/>
            </a:xfrm>
            <a:custGeom>
              <a:avLst/>
              <a:gdLst/>
              <a:ahLst/>
              <a:cxnLst/>
              <a:rect l="l" t="t" r="r" b="b"/>
              <a:pathLst>
                <a:path w="499" h="422" extrusionOk="0">
                  <a:moveTo>
                    <a:pt x="282" y="1"/>
                  </a:moveTo>
                  <a:cubicBezTo>
                    <a:pt x="94" y="1"/>
                    <a:pt x="1" y="224"/>
                    <a:pt x="138" y="361"/>
                  </a:cubicBezTo>
                  <a:cubicBezTo>
                    <a:pt x="179" y="403"/>
                    <a:pt x="230" y="421"/>
                    <a:pt x="281" y="421"/>
                  </a:cubicBezTo>
                  <a:cubicBezTo>
                    <a:pt x="388" y="421"/>
                    <a:pt x="491" y="337"/>
                    <a:pt x="491" y="210"/>
                  </a:cubicBezTo>
                  <a:cubicBezTo>
                    <a:pt x="498" y="94"/>
                    <a:pt x="397" y="1"/>
                    <a:pt x="282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15" name="Google Shape;1415;p70"/>
            <p:cNvSpPr/>
            <p:nvPr/>
          </p:nvSpPr>
          <p:spPr>
            <a:xfrm>
              <a:off x="5059700" y="2362525"/>
              <a:ext cx="12475" cy="10550"/>
            </a:xfrm>
            <a:custGeom>
              <a:avLst/>
              <a:gdLst/>
              <a:ahLst/>
              <a:cxnLst/>
              <a:rect l="l" t="t" r="r" b="b"/>
              <a:pathLst>
                <a:path w="499" h="422" extrusionOk="0">
                  <a:moveTo>
                    <a:pt x="282" y="1"/>
                  </a:moveTo>
                  <a:cubicBezTo>
                    <a:pt x="94" y="1"/>
                    <a:pt x="1" y="224"/>
                    <a:pt x="138" y="361"/>
                  </a:cubicBezTo>
                  <a:cubicBezTo>
                    <a:pt x="179" y="403"/>
                    <a:pt x="230" y="422"/>
                    <a:pt x="281" y="422"/>
                  </a:cubicBezTo>
                  <a:cubicBezTo>
                    <a:pt x="388" y="422"/>
                    <a:pt x="491" y="338"/>
                    <a:pt x="491" y="210"/>
                  </a:cubicBezTo>
                  <a:cubicBezTo>
                    <a:pt x="498" y="95"/>
                    <a:pt x="397" y="1"/>
                    <a:pt x="282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16" name="Google Shape;1416;p70"/>
            <p:cNvSpPr/>
            <p:nvPr/>
          </p:nvSpPr>
          <p:spPr>
            <a:xfrm>
              <a:off x="5059700" y="2376400"/>
              <a:ext cx="12475" cy="10500"/>
            </a:xfrm>
            <a:custGeom>
              <a:avLst/>
              <a:gdLst/>
              <a:ahLst/>
              <a:cxnLst/>
              <a:rect l="l" t="t" r="r" b="b"/>
              <a:pathLst>
                <a:path w="499" h="420" extrusionOk="0">
                  <a:moveTo>
                    <a:pt x="294" y="1"/>
                  </a:moveTo>
                  <a:cubicBezTo>
                    <a:pt x="290" y="1"/>
                    <a:pt x="286" y="1"/>
                    <a:pt x="282" y="1"/>
                  </a:cubicBezTo>
                  <a:cubicBezTo>
                    <a:pt x="94" y="1"/>
                    <a:pt x="1" y="225"/>
                    <a:pt x="138" y="355"/>
                  </a:cubicBezTo>
                  <a:cubicBezTo>
                    <a:pt x="180" y="400"/>
                    <a:pt x="233" y="420"/>
                    <a:pt x="285" y="420"/>
                  </a:cubicBezTo>
                  <a:cubicBezTo>
                    <a:pt x="390" y="420"/>
                    <a:pt x="491" y="336"/>
                    <a:pt x="491" y="210"/>
                  </a:cubicBezTo>
                  <a:cubicBezTo>
                    <a:pt x="498" y="99"/>
                    <a:pt x="404" y="1"/>
                    <a:pt x="294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17" name="Google Shape;1417;p70"/>
            <p:cNvSpPr/>
            <p:nvPr/>
          </p:nvSpPr>
          <p:spPr>
            <a:xfrm>
              <a:off x="5059700" y="2390125"/>
              <a:ext cx="12475" cy="10675"/>
            </a:xfrm>
            <a:custGeom>
              <a:avLst/>
              <a:gdLst/>
              <a:ahLst/>
              <a:cxnLst/>
              <a:rect l="l" t="t" r="r" b="b"/>
              <a:pathLst>
                <a:path w="499" h="427" extrusionOk="0">
                  <a:moveTo>
                    <a:pt x="282" y="0"/>
                  </a:moveTo>
                  <a:cubicBezTo>
                    <a:pt x="94" y="0"/>
                    <a:pt x="1" y="231"/>
                    <a:pt x="138" y="361"/>
                  </a:cubicBezTo>
                  <a:cubicBezTo>
                    <a:pt x="180" y="406"/>
                    <a:pt x="233" y="426"/>
                    <a:pt x="285" y="426"/>
                  </a:cubicBezTo>
                  <a:cubicBezTo>
                    <a:pt x="390" y="426"/>
                    <a:pt x="491" y="343"/>
                    <a:pt x="491" y="217"/>
                  </a:cubicBezTo>
                  <a:cubicBezTo>
                    <a:pt x="498" y="94"/>
                    <a:pt x="397" y="0"/>
                    <a:pt x="282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18" name="Google Shape;1418;p70"/>
            <p:cNvSpPr/>
            <p:nvPr/>
          </p:nvSpPr>
          <p:spPr>
            <a:xfrm>
              <a:off x="5073950" y="2348650"/>
              <a:ext cx="12275" cy="10550"/>
            </a:xfrm>
            <a:custGeom>
              <a:avLst/>
              <a:gdLst/>
              <a:ahLst/>
              <a:cxnLst/>
              <a:rect l="l" t="t" r="r" b="b"/>
              <a:pathLst>
                <a:path w="491" h="422" extrusionOk="0">
                  <a:moveTo>
                    <a:pt x="282" y="1"/>
                  </a:moveTo>
                  <a:cubicBezTo>
                    <a:pt x="94" y="1"/>
                    <a:pt x="0" y="224"/>
                    <a:pt x="130" y="361"/>
                  </a:cubicBezTo>
                  <a:cubicBezTo>
                    <a:pt x="174" y="403"/>
                    <a:pt x="227" y="421"/>
                    <a:pt x="278" y="421"/>
                  </a:cubicBezTo>
                  <a:cubicBezTo>
                    <a:pt x="387" y="421"/>
                    <a:pt x="491" y="337"/>
                    <a:pt x="491" y="210"/>
                  </a:cubicBezTo>
                  <a:cubicBezTo>
                    <a:pt x="491" y="94"/>
                    <a:pt x="397" y="1"/>
                    <a:pt x="282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19" name="Google Shape;1419;p70"/>
            <p:cNvSpPr/>
            <p:nvPr/>
          </p:nvSpPr>
          <p:spPr>
            <a:xfrm>
              <a:off x="5073950" y="2362525"/>
              <a:ext cx="12275" cy="10550"/>
            </a:xfrm>
            <a:custGeom>
              <a:avLst/>
              <a:gdLst/>
              <a:ahLst/>
              <a:cxnLst/>
              <a:rect l="l" t="t" r="r" b="b"/>
              <a:pathLst>
                <a:path w="491" h="422" extrusionOk="0">
                  <a:moveTo>
                    <a:pt x="282" y="1"/>
                  </a:moveTo>
                  <a:cubicBezTo>
                    <a:pt x="94" y="1"/>
                    <a:pt x="0" y="224"/>
                    <a:pt x="130" y="361"/>
                  </a:cubicBezTo>
                  <a:cubicBezTo>
                    <a:pt x="174" y="403"/>
                    <a:pt x="227" y="422"/>
                    <a:pt x="278" y="422"/>
                  </a:cubicBezTo>
                  <a:cubicBezTo>
                    <a:pt x="387" y="422"/>
                    <a:pt x="491" y="338"/>
                    <a:pt x="491" y="210"/>
                  </a:cubicBezTo>
                  <a:cubicBezTo>
                    <a:pt x="491" y="95"/>
                    <a:pt x="397" y="1"/>
                    <a:pt x="282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20" name="Google Shape;1420;p70"/>
            <p:cNvSpPr/>
            <p:nvPr/>
          </p:nvSpPr>
          <p:spPr>
            <a:xfrm>
              <a:off x="5074000" y="2376400"/>
              <a:ext cx="12225" cy="10500"/>
            </a:xfrm>
            <a:custGeom>
              <a:avLst/>
              <a:gdLst/>
              <a:ahLst/>
              <a:cxnLst/>
              <a:rect l="l" t="t" r="r" b="b"/>
              <a:pathLst>
                <a:path w="489" h="420" extrusionOk="0">
                  <a:moveTo>
                    <a:pt x="291" y="1"/>
                  </a:moveTo>
                  <a:cubicBezTo>
                    <a:pt x="287" y="1"/>
                    <a:pt x="284" y="1"/>
                    <a:pt x="280" y="1"/>
                  </a:cubicBezTo>
                  <a:cubicBezTo>
                    <a:pt x="277" y="1"/>
                    <a:pt x="274" y="1"/>
                    <a:pt x="271" y="1"/>
                  </a:cubicBezTo>
                  <a:cubicBezTo>
                    <a:pt x="89" y="1"/>
                    <a:pt x="0" y="227"/>
                    <a:pt x="128" y="355"/>
                  </a:cubicBezTo>
                  <a:cubicBezTo>
                    <a:pt x="173" y="400"/>
                    <a:pt x="228" y="420"/>
                    <a:pt x="281" y="420"/>
                  </a:cubicBezTo>
                  <a:cubicBezTo>
                    <a:pt x="388" y="420"/>
                    <a:pt x="489" y="336"/>
                    <a:pt x="489" y="210"/>
                  </a:cubicBezTo>
                  <a:cubicBezTo>
                    <a:pt x="489" y="99"/>
                    <a:pt x="401" y="1"/>
                    <a:pt x="291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21" name="Google Shape;1421;p70"/>
            <p:cNvSpPr/>
            <p:nvPr/>
          </p:nvSpPr>
          <p:spPr>
            <a:xfrm>
              <a:off x="5088000" y="2362525"/>
              <a:ext cx="12475" cy="10550"/>
            </a:xfrm>
            <a:custGeom>
              <a:avLst/>
              <a:gdLst/>
              <a:ahLst/>
              <a:cxnLst/>
              <a:rect l="l" t="t" r="r" b="b"/>
              <a:pathLst>
                <a:path w="499" h="422" extrusionOk="0">
                  <a:moveTo>
                    <a:pt x="289" y="1"/>
                  </a:moveTo>
                  <a:cubicBezTo>
                    <a:pt x="102" y="1"/>
                    <a:pt x="1" y="224"/>
                    <a:pt x="138" y="361"/>
                  </a:cubicBezTo>
                  <a:cubicBezTo>
                    <a:pt x="180" y="403"/>
                    <a:pt x="231" y="422"/>
                    <a:pt x="283" y="422"/>
                  </a:cubicBezTo>
                  <a:cubicBezTo>
                    <a:pt x="392" y="422"/>
                    <a:pt x="499" y="338"/>
                    <a:pt x="499" y="210"/>
                  </a:cubicBezTo>
                  <a:cubicBezTo>
                    <a:pt x="499" y="95"/>
                    <a:pt x="405" y="1"/>
                    <a:pt x="289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422" name="Google Shape;1422;p70"/>
          <p:cNvGrpSpPr/>
          <p:nvPr/>
        </p:nvGrpSpPr>
        <p:grpSpPr>
          <a:xfrm>
            <a:off x="8007184" y="3941771"/>
            <a:ext cx="184984" cy="160371"/>
            <a:chOff x="5037700" y="2430325"/>
            <a:chExt cx="75950" cy="65850"/>
          </a:xfrm>
        </p:grpSpPr>
        <p:sp>
          <p:nvSpPr>
            <p:cNvPr id="1423" name="Google Shape;1423;p70"/>
            <p:cNvSpPr/>
            <p:nvPr/>
          </p:nvSpPr>
          <p:spPr>
            <a:xfrm>
              <a:off x="5059700" y="2430325"/>
              <a:ext cx="53950" cy="65850"/>
            </a:xfrm>
            <a:custGeom>
              <a:avLst/>
              <a:gdLst/>
              <a:ahLst/>
              <a:cxnLst/>
              <a:rect l="l" t="t" r="r" b="b"/>
              <a:pathLst>
                <a:path w="2158" h="2634" extrusionOk="0">
                  <a:moveTo>
                    <a:pt x="1" y="1"/>
                  </a:moveTo>
                  <a:lnTo>
                    <a:pt x="866" y="1321"/>
                  </a:lnTo>
                  <a:lnTo>
                    <a:pt x="1" y="2633"/>
                  </a:lnTo>
                  <a:lnTo>
                    <a:pt x="1292" y="2633"/>
                  </a:lnTo>
                  <a:lnTo>
                    <a:pt x="2157" y="1321"/>
                  </a:lnTo>
                  <a:lnTo>
                    <a:pt x="1292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24" name="Google Shape;1424;p70"/>
            <p:cNvSpPr/>
            <p:nvPr/>
          </p:nvSpPr>
          <p:spPr>
            <a:xfrm>
              <a:off x="5037700" y="2430325"/>
              <a:ext cx="34100" cy="65850"/>
            </a:xfrm>
            <a:custGeom>
              <a:avLst/>
              <a:gdLst/>
              <a:ahLst/>
              <a:cxnLst/>
              <a:rect l="l" t="t" r="r" b="b"/>
              <a:pathLst>
                <a:path w="1364" h="2634" extrusionOk="0">
                  <a:moveTo>
                    <a:pt x="1" y="1"/>
                  </a:moveTo>
                  <a:lnTo>
                    <a:pt x="866" y="1321"/>
                  </a:lnTo>
                  <a:lnTo>
                    <a:pt x="1" y="2633"/>
                  </a:lnTo>
                  <a:lnTo>
                    <a:pt x="498" y="2633"/>
                  </a:lnTo>
                  <a:lnTo>
                    <a:pt x="1364" y="1321"/>
                  </a:lnTo>
                  <a:lnTo>
                    <a:pt x="49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425" name="Google Shape;1425;p70"/>
          <p:cNvGrpSpPr/>
          <p:nvPr/>
        </p:nvGrpSpPr>
        <p:grpSpPr>
          <a:xfrm>
            <a:off x="7426689" y="3708223"/>
            <a:ext cx="173014" cy="97629"/>
            <a:chOff x="4756975" y="2341800"/>
            <a:chExt cx="91975" cy="51925"/>
          </a:xfrm>
        </p:grpSpPr>
        <p:sp>
          <p:nvSpPr>
            <p:cNvPr id="1426" name="Google Shape;1426;p70"/>
            <p:cNvSpPr/>
            <p:nvPr/>
          </p:nvSpPr>
          <p:spPr>
            <a:xfrm>
              <a:off x="4756975" y="2341800"/>
              <a:ext cx="10650" cy="9150"/>
            </a:xfrm>
            <a:custGeom>
              <a:avLst/>
              <a:gdLst/>
              <a:ahLst/>
              <a:cxnLst/>
              <a:rect l="l" t="t" r="r" b="b"/>
              <a:pathLst>
                <a:path w="426" h="366" extrusionOk="0">
                  <a:moveTo>
                    <a:pt x="245" y="0"/>
                  </a:moveTo>
                  <a:cubicBezTo>
                    <a:pt x="79" y="0"/>
                    <a:pt x="0" y="195"/>
                    <a:pt x="115" y="311"/>
                  </a:cubicBezTo>
                  <a:cubicBezTo>
                    <a:pt x="153" y="348"/>
                    <a:pt x="199" y="365"/>
                    <a:pt x="244" y="365"/>
                  </a:cubicBezTo>
                  <a:cubicBezTo>
                    <a:pt x="337" y="365"/>
                    <a:pt x="426" y="293"/>
                    <a:pt x="426" y="181"/>
                  </a:cubicBezTo>
                  <a:cubicBezTo>
                    <a:pt x="426" y="80"/>
                    <a:pt x="346" y="0"/>
                    <a:pt x="245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27" name="Google Shape;1427;p70"/>
            <p:cNvSpPr/>
            <p:nvPr/>
          </p:nvSpPr>
          <p:spPr>
            <a:xfrm>
              <a:off x="4777350" y="2341800"/>
              <a:ext cx="10650" cy="9150"/>
            </a:xfrm>
            <a:custGeom>
              <a:avLst/>
              <a:gdLst/>
              <a:ahLst/>
              <a:cxnLst/>
              <a:rect l="l" t="t" r="r" b="b"/>
              <a:pathLst>
                <a:path w="426" h="366" extrusionOk="0">
                  <a:moveTo>
                    <a:pt x="245" y="0"/>
                  </a:moveTo>
                  <a:cubicBezTo>
                    <a:pt x="79" y="0"/>
                    <a:pt x="0" y="195"/>
                    <a:pt x="115" y="311"/>
                  </a:cubicBezTo>
                  <a:cubicBezTo>
                    <a:pt x="153" y="348"/>
                    <a:pt x="199" y="365"/>
                    <a:pt x="244" y="365"/>
                  </a:cubicBezTo>
                  <a:cubicBezTo>
                    <a:pt x="337" y="365"/>
                    <a:pt x="426" y="293"/>
                    <a:pt x="426" y="181"/>
                  </a:cubicBezTo>
                  <a:cubicBezTo>
                    <a:pt x="426" y="80"/>
                    <a:pt x="339" y="0"/>
                    <a:pt x="245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28" name="Google Shape;1428;p70"/>
            <p:cNvSpPr/>
            <p:nvPr/>
          </p:nvSpPr>
          <p:spPr>
            <a:xfrm>
              <a:off x="4797725" y="2341800"/>
              <a:ext cx="10475" cy="9150"/>
            </a:xfrm>
            <a:custGeom>
              <a:avLst/>
              <a:gdLst/>
              <a:ahLst/>
              <a:cxnLst/>
              <a:rect l="l" t="t" r="r" b="b"/>
              <a:pathLst>
                <a:path w="419" h="366" extrusionOk="0">
                  <a:moveTo>
                    <a:pt x="238" y="0"/>
                  </a:moveTo>
                  <a:cubicBezTo>
                    <a:pt x="79" y="0"/>
                    <a:pt x="0" y="195"/>
                    <a:pt x="115" y="311"/>
                  </a:cubicBezTo>
                  <a:cubicBezTo>
                    <a:pt x="151" y="348"/>
                    <a:pt x="195" y="365"/>
                    <a:pt x="239" y="365"/>
                  </a:cubicBezTo>
                  <a:cubicBezTo>
                    <a:pt x="330" y="365"/>
                    <a:pt x="418" y="293"/>
                    <a:pt x="418" y="181"/>
                  </a:cubicBezTo>
                  <a:cubicBezTo>
                    <a:pt x="418" y="80"/>
                    <a:pt x="339" y="0"/>
                    <a:pt x="238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29" name="Google Shape;1429;p70"/>
            <p:cNvSpPr/>
            <p:nvPr/>
          </p:nvSpPr>
          <p:spPr>
            <a:xfrm>
              <a:off x="4818100" y="2341800"/>
              <a:ext cx="10475" cy="9150"/>
            </a:xfrm>
            <a:custGeom>
              <a:avLst/>
              <a:gdLst/>
              <a:ahLst/>
              <a:cxnLst/>
              <a:rect l="l" t="t" r="r" b="b"/>
              <a:pathLst>
                <a:path w="419" h="366" extrusionOk="0">
                  <a:moveTo>
                    <a:pt x="238" y="0"/>
                  </a:moveTo>
                  <a:cubicBezTo>
                    <a:pt x="79" y="0"/>
                    <a:pt x="0" y="195"/>
                    <a:pt x="115" y="311"/>
                  </a:cubicBezTo>
                  <a:cubicBezTo>
                    <a:pt x="151" y="348"/>
                    <a:pt x="195" y="365"/>
                    <a:pt x="239" y="365"/>
                  </a:cubicBezTo>
                  <a:cubicBezTo>
                    <a:pt x="330" y="365"/>
                    <a:pt x="418" y="293"/>
                    <a:pt x="418" y="181"/>
                  </a:cubicBezTo>
                  <a:cubicBezTo>
                    <a:pt x="418" y="80"/>
                    <a:pt x="339" y="0"/>
                    <a:pt x="238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30" name="Google Shape;1430;p70"/>
            <p:cNvSpPr/>
            <p:nvPr/>
          </p:nvSpPr>
          <p:spPr>
            <a:xfrm>
              <a:off x="4768675" y="2352625"/>
              <a:ext cx="8875" cy="9025"/>
            </a:xfrm>
            <a:custGeom>
              <a:avLst/>
              <a:gdLst/>
              <a:ahLst/>
              <a:cxnLst/>
              <a:rect l="l" t="t" r="r" b="b"/>
              <a:pathLst>
                <a:path w="355" h="361" extrusionOk="0">
                  <a:moveTo>
                    <a:pt x="174" y="0"/>
                  </a:moveTo>
                  <a:cubicBezTo>
                    <a:pt x="80" y="0"/>
                    <a:pt x="1" y="87"/>
                    <a:pt x="1" y="181"/>
                  </a:cubicBezTo>
                  <a:cubicBezTo>
                    <a:pt x="1" y="281"/>
                    <a:pt x="80" y="361"/>
                    <a:pt x="174" y="361"/>
                  </a:cubicBezTo>
                  <a:cubicBezTo>
                    <a:pt x="275" y="361"/>
                    <a:pt x="354" y="281"/>
                    <a:pt x="354" y="181"/>
                  </a:cubicBezTo>
                  <a:cubicBezTo>
                    <a:pt x="354" y="87"/>
                    <a:pt x="275" y="0"/>
                    <a:pt x="174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31" name="Google Shape;1431;p70"/>
            <p:cNvSpPr/>
            <p:nvPr/>
          </p:nvSpPr>
          <p:spPr>
            <a:xfrm>
              <a:off x="4787425" y="2352625"/>
              <a:ext cx="10500" cy="9125"/>
            </a:xfrm>
            <a:custGeom>
              <a:avLst/>
              <a:gdLst/>
              <a:ahLst/>
              <a:cxnLst/>
              <a:rect l="l" t="t" r="r" b="b"/>
              <a:pathLst>
                <a:path w="420" h="365" extrusionOk="0">
                  <a:moveTo>
                    <a:pt x="239" y="0"/>
                  </a:moveTo>
                  <a:cubicBezTo>
                    <a:pt x="80" y="0"/>
                    <a:pt x="1" y="195"/>
                    <a:pt x="116" y="310"/>
                  </a:cubicBezTo>
                  <a:cubicBezTo>
                    <a:pt x="152" y="348"/>
                    <a:pt x="196" y="365"/>
                    <a:pt x="240" y="365"/>
                  </a:cubicBezTo>
                  <a:cubicBezTo>
                    <a:pt x="331" y="365"/>
                    <a:pt x="419" y="292"/>
                    <a:pt x="419" y="181"/>
                  </a:cubicBezTo>
                  <a:cubicBezTo>
                    <a:pt x="419" y="87"/>
                    <a:pt x="340" y="0"/>
                    <a:pt x="239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32" name="Google Shape;1432;p70"/>
            <p:cNvSpPr/>
            <p:nvPr/>
          </p:nvSpPr>
          <p:spPr>
            <a:xfrm>
              <a:off x="4809250" y="2352625"/>
              <a:ext cx="9050" cy="9025"/>
            </a:xfrm>
            <a:custGeom>
              <a:avLst/>
              <a:gdLst/>
              <a:ahLst/>
              <a:cxnLst/>
              <a:rect l="l" t="t" r="r" b="b"/>
              <a:pathLst>
                <a:path w="362" h="361" extrusionOk="0">
                  <a:moveTo>
                    <a:pt x="181" y="0"/>
                  </a:moveTo>
                  <a:cubicBezTo>
                    <a:pt x="80" y="0"/>
                    <a:pt x="1" y="87"/>
                    <a:pt x="1" y="181"/>
                  </a:cubicBezTo>
                  <a:cubicBezTo>
                    <a:pt x="1" y="281"/>
                    <a:pt x="80" y="361"/>
                    <a:pt x="181" y="361"/>
                  </a:cubicBezTo>
                  <a:cubicBezTo>
                    <a:pt x="282" y="361"/>
                    <a:pt x="361" y="281"/>
                    <a:pt x="361" y="181"/>
                  </a:cubicBezTo>
                  <a:cubicBezTo>
                    <a:pt x="361" y="87"/>
                    <a:pt x="282" y="0"/>
                    <a:pt x="18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33" name="Google Shape;1433;p70"/>
            <p:cNvSpPr/>
            <p:nvPr/>
          </p:nvSpPr>
          <p:spPr>
            <a:xfrm>
              <a:off x="4829625" y="2352625"/>
              <a:ext cx="9050" cy="9025"/>
            </a:xfrm>
            <a:custGeom>
              <a:avLst/>
              <a:gdLst/>
              <a:ahLst/>
              <a:cxnLst/>
              <a:rect l="l" t="t" r="r" b="b"/>
              <a:pathLst>
                <a:path w="362" h="361" extrusionOk="0">
                  <a:moveTo>
                    <a:pt x="181" y="0"/>
                  </a:moveTo>
                  <a:cubicBezTo>
                    <a:pt x="80" y="0"/>
                    <a:pt x="1" y="87"/>
                    <a:pt x="1" y="181"/>
                  </a:cubicBezTo>
                  <a:cubicBezTo>
                    <a:pt x="1" y="281"/>
                    <a:pt x="80" y="361"/>
                    <a:pt x="181" y="361"/>
                  </a:cubicBezTo>
                  <a:cubicBezTo>
                    <a:pt x="282" y="361"/>
                    <a:pt x="361" y="281"/>
                    <a:pt x="361" y="181"/>
                  </a:cubicBezTo>
                  <a:cubicBezTo>
                    <a:pt x="361" y="87"/>
                    <a:pt x="282" y="0"/>
                    <a:pt x="18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34" name="Google Shape;1434;p70"/>
            <p:cNvSpPr/>
            <p:nvPr/>
          </p:nvSpPr>
          <p:spPr>
            <a:xfrm>
              <a:off x="4777350" y="2363250"/>
              <a:ext cx="10650" cy="9025"/>
            </a:xfrm>
            <a:custGeom>
              <a:avLst/>
              <a:gdLst/>
              <a:ahLst/>
              <a:cxnLst/>
              <a:rect l="l" t="t" r="r" b="b"/>
              <a:pathLst>
                <a:path w="426" h="361" extrusionOk="0">
                  <a:moveTo>
                    <a:pt x="245" y="1"/>
                  </a:moveTo>
                  <a:cubicBezTo>
                    <a:pt x="79" y="1"/>
                    <a:pt x="0" y="195"/>
                    <a:pt x="115" y="311"/>
                  </a:cubicBezTo>
                  <a:cubicBezTo>
                    <a:pt x="152" y="345"/>
                    <a:pt x="197" y="361"/>
                    <a:pt x="241" y="361"/>
                  </a:cubicBezTo>
                  <a:cubicBezTo>
                    <a:pt x="335" y="361"/>
                    <a:pt x="426" y="289"/>
                    <a:pt x="426" y="181"/>
                  </a:cubicBezTo>
                  <a:cubicBezTo>
                    <a:pt x="426" y="80"/>
                    <a:pt x="339" y="1"/>
                    <a:pt x="245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35" name="Google Shape;1435;p70"/>
            <p:cNvSpPr/>
            <p:nvPr/>
          </p:nvSpPr>
          <p:spPr>
            <a:xfrm>
              <a:off x="4797725" y="2363250"/>
              <a:ext cx="10475" cy="9025"/>
            </a:xfrm>
            <a:custGeom>
              <a:avLst/>
              <a:gdLst/>
              <a:ahLst/>
              <a:cxnLst/>
              <a:rect l="l" t="t" r="r" b="b"/>
              <a:pathLst>
                <a:path w="419" h="361" extrusionOk="0">
                  <a:moveTo>
                    <a:pt x="238" y="1"/>
                  </a:moveTo>
                  <a:cubicBezTo>
                    <a:pt x="79" y="1"/>
                    <a:pt x="0" y="195"/>
                    <a:pt x="115" y="311"/>
                  </a:cubicBezTo>
                  <a:cubicBezTo>
                    <a:pt x="150" y="345"/>
                    <a:pt x="193" y="361"/>
                    <a:pt x="236" y="361"/>
                  </a:cubicBezTo>
                  <a:cubicBezTo>
                    <a:pt x="328" y="361"/>
                    <a:pt x="418" y="289"/>
                    <a:pt x="418" y="181"/>
                  </a:cubicBezTo>
                  <a:cubicBezTo>
                    <a:pt x="418" y="80"/>
                    <a:pt x="339" y="1"/>
                    <a:pt x="238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36" name="Google Shape;1436;p70"/>
            <p:cNvSpPr/>
            <p:nvPr/>
          </p:nvSpPr>
          <p:spPr>
            <a:xfrm>
              <a:off x="4818100" y="2363250"/>
              <a:ext cx="10475" cy="9025"/>
            </a:xfrm>
            <a:custGeom>
              <a:avLst/>
              <a:gdLst/>
              <a:ahLst/>
              <a:cxnLst/>
              <a:rect l="l" t="t" r="r" b="b"/>
              <a:pathLst>
                <a:path w="419" h="361" extrusionOk="0">
                  <a:moveTo>
                    <a:pt x="238" y="1"/>
                  </a:moveTo>
                  <a:cubicBezTo>
                    <a:pt x="79" y="1"/>
                    <a:pt x="0" y="195"/>
                    <a:pt x="115" y="311"/>
                  </a:cubicBezTo>
                  <a:cubicBezTo>
                    <a:pt x="150" y="345"/>
                    <a:pt x="193" y="361"/>
                    <a:pt x="236" y="361"/>
                  </a:cubicBezTo>
                  <a:cubicBezTo>
                    <a:pt x="328" y="361"/>
                    <a:pt x="418" y="289"/>
                    <a:pt x="418" y="181"/>
                  </a:cubicBezTo>
                  <a:cubicBezTo>
                    <a:pt x="418" y="80"/>
                    <a:pt x="339" y="1"/>
                    <a:pt x="238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37" name="Google Shape;1437;p70"/>
            <p:cNvSpPr/>
            <p:nvPr/>
          </p:nvSpPr>
          <p:spPr>
            <a:xfrm>
              <a:off x="4838475" y="2363250"/>
              <a:ext cx="10475" cy="9025"/>
            </a:xfrm>
            <a:custGeom>
              <a:avLst/>
              <a:gdLst/>
              <a:ahLst/>
              <a:cxnLst/>
              <a:rect l="l" t="t" r="r" b="b"/>
              <a:pathLst>
                <a:path w="419" h="361" extrusionOk="0">
                  <a:moveTo>
                    <a:pt x="238" y="1"/>
                  </a:moveTo>
                  <a:cubicBezTo>
                    <a:pt x="79" y="1"/>
                    <a:pt x="0" y="195"/>
                    <a:pt x="108" y="311"/>
                  </a:cubicBezTo>
                  <a:cubicBezTo>
                    <a:pt x="145" y="345"/>
                    <a:pt x="190" y="361"/>
                    <a:pt x="233" y="361"/>
                  </a:cubicBezTo>
                  <a:cubicBezTo>
                    <a:pt x="328" y="361"/>
                    <a:pt x="418" y="289"/>
                    <a:pt x="418" y="181"/>
                  </a:cubicBezTo>
                  <a:cubicBezTo>
                    <a:pt x="418" y="80"/>
                    <a:pt x="339" y="1"/>
                    <a:pt x="238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38" name="Google Shape;1438;p70"/>
            <p:cNvSpPr/>
            <p:nvPr/>
          </p:nvSpPr>
          <p:spPr>
            <a:xfrm>
              <a:off x="4768675" y="2374075"/>
              <a:ext cx="8875" cy="9050"/>
            </a:xfrm>
            <a:custGeom>
              <a:avLst/>
              <a:gdLst/>
              <a:ahLst/>
              <a:cxnLst/>
              <a:rect l="l" t="t" r="r" b="b"/>
              <a:pathLst>
                <a:path w="355" h="362" extrusionOk="0">
                  <a:moveTo>
                    <a:pt x="174" y="0"/>
                  </a:moveTo>
                  <a:cubicBezTo>
                    <a:pt x="80" y="0"/>
                    <a:pt x="1" y="80"/>
                    <a:pt x="1" y="181"/>
                  </a:cubicBezTo>
                  <a:cubicBezTo>
                    <a:pt x="1" y="282"/>
                    <a:pt x="80" y="361"/>
                    <a:pt x="174" y="361"/>
                  </a:cubicBezTo>
                  <a:cubicBezTo>
                    <a:pt x="275" y="361"/>
                    <a:pt x="354" y="282"/>
                    <a:pt x="354" y="181"/>
                  </a:cubicBezTo>
                  <a:cubicBezTo>
                    <a:pt x="354" y="80"/>
                    <a:pt x="275" y="0"/>
                    <a:pt x="174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39" name="Google Shape;1439;p70"/>
            <p:cNvSpPr/>
            <p:nvPr/>
          </p:nvSpPr>
          <p:spPr>
            <a:xfrm>
              <a:off x="4787425" y="2374075"/>
              <a:ext cx="10500" cy="9150"/>
            </a:xfrm>
            <a:custGeom>
              <a:avLst/>
              <a:gdLst/>
              <a:ahLst/>
              <a:cxnLst/>
              <a:rect l="l" t="t" r="r" b="b"/>
              <a:pathLst>
                <a:path w="420" h="366" extrusionOk="0">
                  <a:moveTo>
                    <a:pt x="239" y="0"/>
                  </a:moveTo>
                  <a:cubicBezTo>
                    <a:pt x="80" y="0"/>
                    <a:pt x="1" y="195"/>
                    <a:pt x="116" y="311"/>
                  </a:cubicBezTo>
                  <a:cubicBezTo>
                    <a:pt x="152" y="348"/>
                    <a:pt x="196" y="365"/>
                    <a:pt x="240" y="365"/>
                  </a:cubicBezTo>
                  <a:cubicBezTo>
                    <a:pt x="331" y="365"/>
                    <a:pt x="419" y="293"/>
                    <a:pt x="419" y="181"/>
                  </a:cubicBezTo>
                  <a:cubicBezTo>
                    <a:pt x="419" y="80"/>
                    <a:pt x="340" y="0"/>
                    <a:pt x="239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40" name="Google Shape;1440;p70"/>
            <p:cNvSpPr/>
            <p:nvPr/>
          </p:nvSpPr>
          <p:spPr>
            <a:xfrm>
              <a:off x="4809250" y="2374075"/>
              <a:ext cx="9050" cy="9050"/>
            </a:xfrm>
            <a:custGeom>
              <a:avLst/>
              <a:gdLst/>
              <a:ahLst/>
              <a:cxnLst/>
              <a:rect l="l" t="t" r="r" b="b"/>
              <a:pathLst>
                <a:path w="362" h="362" extrusionOk="0">
                  <a:moveTo>
                    <a:pt x="181" y="0"/>
                  </a:moveTo>
                  <a:cubicBezTo>
                    <a:pt x="80" y="0"/>
                    <a:pt x="1" y="80"/>
                    <a:pt x="1" y="181"/>
                  </a:cubicBezTo>
                  <a:cubicBezTo>
                    <a:pt x="1" y="282"/>
                    <a:pt x="80" y="361"/>
                    <a:pt x="181" y="361"/>
                  </a:cubicBezTo>
                  <a:cubicBezTo>
                    <a:pt x="282" y="361"/>
                    <a:pt x="361" y="282"/>
                    <a:pt x="361" y="181"/>
                  </a:cubicBezTo>
                  <a:cubicBezTo>
                    <a:pt x="361" y="80"/>
                    <a:pt x="282" y="0"/>
                    <a:pt x="18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41" name="Google Shape;1441;p70"/>
            <p:cNvSpPr/>
            <p:nvPr/>
          </p:nvSpPr>
          <p:spPr>
            <a:xfrm>
              <a:off x="4829625" y="2374075"/>
              <a:ext cx="9050" cy="9050"/>
            </a:xfrm>
            <a:custGeom>
              <a:avLst/>
              <a:gdLst/>
              <a:ahLst/>
              <a:cxnLst/>
              <a:rect l="l" t="t" r="r" b="b"/>
              <a:pathLst>
                <a:path w="362" h="362" extrusionOk="0">
                  <a:moveTo>
                    <a:pt x="181" y="0"/>
                  </a:moveTo>
                  <a:cubicBezTo>
                    <a:pt x="80" y="0"/>
                    <a:pt x="1" y="80"/>
                    <a:pt x="1" y="181"/>
                  </a:cubicBezTo>
                  <a:cubicBezTo>
                    <a:pt x="1" y="282"/>
                    <a:pt x="80" y="361"/>
                    <a:pt x="181" y="361"/>
                  </a:cubicBezTo>
                  <a:cubicBezTo>
                    <a:pt x="282" y="361"/>
                    <a:pt x="361" y="282"/>
                    <a:pt x="361" y="181"/>
                  </a:cubicBezTo>
                  <a:cubicBezTo>
                    <a:pt x="361" y="80"/>
                    <a:pt x="282" y="0"/>
                    <a:pt x="18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42" name="Google Shape;1442;p70"/>
            <p:cNvSpPr/>
            <p:nvPr/>
          </p:nvSpPr>
          <p:spPr>
            <a:xfrm>
              <a:off x="4756975" y="2384725"/>
              <a:ext cx="10650" cy="9000"/>
            </a:xfrm>
            <a:custGeom>
              <a:avLst/>
              <a:gdLst/>
              <a:ahLst/>
              <a:cxnLst/>
              <a:rect l="l" t="t" r="r" b="b"/>
              <a:pathLst>
                <a:path w="426" h="360" extrusionOk="0">
                  <a:moveTo>
                    <a:pt x="245" y="0"/>
                  </a:moveTo>
                  <a:cubicBezTo>
                    <a:pt x="79" y="0"/>
                    <a:pt x="0" y="195"/>
                    <a:pt x="115" y="310"/>
                  </a:cubicBezTo>
                  <a:cubicBezTo>
                    <a:pt x="152" y="344"/>
                    <a:pt x="197" y="360"/>
                    <a:pt x="241" y="360"/>
                  </a:cubicBezTo>
                  <a:cubicBezTo>
                    <a:pt x="335" y="360"/>
                    <a:pt x="426" y="289"/>
                    <a:pt x="426" y="180"/>
                  </a:cubicBezTo>
                  <a:cubicBezTo>
                    <a:pt x="426" y="79"/>
                    <a:pt x="346" y="0"/>
                    <a:pt x="245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43" name="Google Shape;1443;p70"/>
            <p:cNvSpPr/>
            <p:nvPr/>
          </p:nvSpPr>
          <p:spPr>
            <a:xfrm>
              <a:off x="4777350" y="2384725"/>
              <a:ext cx="10650" cy="9000"/>
            </a:xfrm>
            <a:custGeom>
              <a:avLst/>
              <a:gdLst/>
              <a:ahLst/>
              <a:cxnLst/>
              <a:rect l="l" t="t" r="r" b="b"/>
              <a:pathLst>
                <a:path w="426" h="360" extrusionOk="0">
                  <a:moveTo>
                    <a:pt x="245" y="0"/>
                  </a:moveTo>
                  <a:cubicBezTo>
                    <a:pt x="79" y="0"/>
                    <a:pt x="0" y="195"/>
                    <a:pt x="115" y="310"/>
                  </a:cubicBezTo>
                  <a:cubicBezTo>
                    <a:pt x="152" y="344"/>
                    <a:pt x="197" y="360"/>
                    <a:pt x="241" y="360"/>
                  </a:cubicBezTo>
                  <a:cubicBezTo>
                    <a:pt x="335" y="360"/>
                    <a:pt x="426" y="289"/>
                    <a:pt x="426" y="180"/>
                  </a:cubicBezTo>
                  <a:cubicBezTo>
                    <a:pt x="426" y="79"/>
                    <a:pt x="339" y="0"/>
                    <a:pt x="245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44" name="Google Shape;1444;p70"/>
            <p:cNvSpPr/>
            <p:nvPr/>
          </p:nvSpPr>
          <p:spPr>
            <a:xfrm>
              <a:off x="4797725" y="2384725"/>
              <a:ext cx="10475" cy="9000"/>
            </a:xfrm>
            <a:custGeom>
              <a:avLst/>
              <a:gdLst/>
              <a:ahLst/>
              <a:cxnLst/>
              <a:rect l="l" t="t" r="r" b="b"/>
              <a:pathLst>
                <a:path w="419" h="360" extrusionOk="0">
                  <a:moveTo>
                    <a:pt x="238" y="0"/>
                  </a:moveTo>
                  <a:cubicBezTo>
                    <a:pt x="79" y="0"/>
                    <a:pt x="0" y="195"/>
                    <a:pt x="115" y="310"/>
                  </a:cubicBezTo>
                  <a:cubicBezTo>
                    <a:pt x="150" y="344"/>
                    <a:pt x="193" y="360"/>
                    <a:pt x="236" y="360"/>
                  </a:cubicBezTo>
                  <a:cubicBezTo>
                    <a:pt x="328" y="360"/>
                    <a:pt x="418" y="289"/>
                    <a:pt x="418" y="180"/>
                  </a:cubicBezTo>
                  <a:cubicBezTo>
                    <a:pt x="418" y="79"/>
                    <a:pt x="339" y="0"/>
                    <a:pt x="238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45" name="Google Shape;1445;p70"/>
            <p:cNvSpPr/>
            <p:nvPr/>
          </p:nvSpPr>
          <p:spPr>
            <a:xfrm>
              <a:off x="4818100" y="2384725"/>
              <a:ext cx="10475" cy="9000"/>
            </a:xfrm>
            <a:custGeom>
              <a:avLst/>
              <a:gdLst/>
              <a:ahLst/>
              <a:cxnLst/>
              <a:rect l="l" t="t" r="r" b="b"/>
              <a:pathLst>
                <a:path w="419" h="360" extrusionOk="0">
                  <a:moveTo>
                    <a:pt x="238" y="0"/>
                  </a:moveTo>
                  <a:cubicBezTo>
                    <a:pt x="79" y="0"/>
                    <a:pt x="0" y="195"/>
                    <a:pt x="115" y="310"/>
                  </a:cubicBezTo>
                  <a:cubicBezTo>
                    <a:pt x="150" y="344"/>
                    <a:pt x="193" y="360"/>
                    <a:pt x="236" y="360"/>
                  </a:cubicBezTo>
                  <a:cubicBezTo>
                    <a:pt x="328" y="360"/>
                    <a:pt x="418" y="289"/>
                    <a:pt x="418" y="180"/>
                  </a:cubicBezTo>
                  <a:cubicBezTo>
                    <a:pt x="418" y="79"/>
                    <a:pt x="339" y="0"/>
                    <a:pt x="238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446" name="Google Shape;1446;p70"/>
          <p:cNvGrpSpPr/>
          <p:nvPr/>
        </p:nvGrpSpPr>
        <p:grpSpPr>
          <a:xfrm>
            <a:off x="7693626" y="4196920"/>
            <a:ext cx="212497" cy="175761"/>
            <a:chOff x="4943575" y="2516350"/>
            <a:chExt cx="98675" cy="81700"/>
          </a:xfrm>
        </p:grpSpPr>
        <p:sp>
          <p:nvSpPr>
            <p:cNvPr id="1447" name="Google Shape;1447;p70"/>
            <p:cNvSpPr/>
            <p:nvPr/>
          </p:nvSpPr>
          <p:spPr>
            <a:xfrm>
              <a:off x="5036450" y="2554750"/>
              <a:ext cx="5800" cy="4825"/>
            </a:xfrm>
            <a:custGeom>
              <a:avLst/>
              <a:gdLst/>
              <a:ahLst/>
              <a:cxnLst/>
              <a:rect l="l" t="t" r="r" b="b"/>
              <a:pathLst>
                <a:path w="232" h="193" extrusionOk="0">
                  <a:moveTo>
                    <a:pt x="130" y="0"/>
                  </a:moveTo>
                  <a:cubicBezTo>
                    <a:pt x="51" y="0"/>
                    <a:pt x="0" y="101"/>
                    <a:pt x="65" y="166"/>
                  </a:cubicBezTo>
                  <a:cubicBezTo>
                    <a:pt x="83" y="184"/>
                    <a:pt x="106" y="192"/>
                    <a:pt x="129" y="192"/>
                  </a:cubicBezTo>
                  <a:cubicBezTo>
                    <a:pt x="179" y="192"/>
                    <a:pt x="229" y="153"/>
                    <a:pt x="224" y="94"/>
                  </a:cubicBezTo>
                  <a:cubicBezTo>
                    <a:pt x="231" y="44"/>
                    <a:pt x="188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48" name="Google Shape;1448;p70"/>
            <p:cNvSpPr/>
            <p:nvPr/>
          </p:nvSpPr>
          <p:spPr>
            <a:xfrm>
              <a:off x="5028150" y="2547175"/>
              <a:ext cx="5625" cy="4725"/>
            </a:xfrm>
            <a:custGeom>
              <a:avLst/>
              <a:gdLst/>
              <a:ahLst/>
              <a:cxnLst/>
              <a:rect l="l" t="t" r="r" b="b"/>
              <a:pathLst>
                <a:path w="225" h="189" extrusionOk="0">
                  <a:moveTo>
                    <a:pt x="123" y="0"/>
                  </a:moveTo>
                  <a:cubicBezTo>
                    <a:pt x="37" y="0"/>
                    <a:pt x="0" y="101"/>
                    <a:pt x="58" y="159"/>
                  </a:cubicBezTo>
                  <a:cubicBezTo>
                    <a:pt x="79" y="180"/>
                    <a:pt x="103" y="189"/>
                    <a:pt x="126" y="189"/>
                  </a:cubicBezTo>
                  <a:cubicBezTo>
                    <a:pt x="177" y="189"/>
                    <a:pt x="224" y="146"/>
                    <a:pt x="224" y="87"/>
                  </a:cubicBezTo>
                  <a:cubicBezTo>
                    <a:pt x="217" y="36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49" name="Google Shape;1449;p70"/>
            <p:cNvSpPr/>
            <p:nvPr/>
          </p:nvSpPr>
          <p:spPr>
            <a:xfrm>
              <a:off x="5028150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23" y="0"/>
                  </a:moveTo>
                  <a:cubicBezTo>
                    <a:pt x="44" y="0"/>
                    <a:pt x="0" y="101"/>
                    <a:pt x="58" y="166"/>
                  </a:cubicBezTo>
                  <a:cubicBezTo>
                    <a:pt x="76" y="184"/>
                    <a:pt x="99" y="192"/>
                    <a:pt x="123" y="192"/>
                  </a:cubicBezTo>
                  <a:cubicBezTo>
                    <a:pt x="173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50" name="Google Shape;1450;p70"/>
            <p:cNvSpPr/>
            <p:nvPr/>
          </p:nvSpPr>
          <p:spPr>
            <a:xfrm>
              <a:off x="5028150" y="2562500"/>
              <a:ext cx="5625" cy="4800"/>
            </a:xfrm>
            <a:custGeom>
              <a:avLst/>
              <a:gdLst/>
              <a:ahLst/>
              <a:cxnLst/>
              <a:rect l="l" t="t" r="r" b="b"/>
              <a:pathLst>
                <a:path w="225" h="192" extrusionOk="0">
                  <a:moveTo>
                    <a:pt x="123" y="0"/>
                  </a:moveTo>
                  <a:cubicBezTo>
                    <a:pt x="37" y="0"/>
                    <a:pt x="0" y="101"/>
                    <a:pt x="58" y="166"/>
                  </a:cubicBezTo>
                  <a:cubicBezTo>
                    <a:pt x="77" y="183"/>
                    <a:pt x="100" y="191"/>
                    <a:pt x="122" y="191"/>
                  </a:cubicBezTo>
                  <a:cubicBezTo>
                    <a:pt x="174" y="191"/>
                    <a:pt x="224" y="148"/>
                    <a:pt x="224" y="87"/>
                  </a:cubicBezTo>
                  <a:cubicBezTo>
                    <a:pt x="217" y="37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51" name="Google Shape;1451;p70"/>
            <p:cNvSpPr/>
            <p:nvPr/>
          </p:nvSpPr>
          <p:spPr>
            <a:xfrm>
              <a:off x="5019725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0" y="104"/>
                    <a:pt x="56" y="160"/>
                  </a:cubicBezTo>
                  <a:cubicBezTo>
                    <a:pt x="77" y="181"/>
                    <a:pt x="101" y="190"/>
                    <a:pt x="125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52" name="Google Shape;1452;p70"/>
            <p:cNvSpPr/>
            <p:nvPr/>
          </p:nvSpPr>
          <p:spPr>
            <a:xfrm>
              <a:off x="5019675" y="2547175"/>
              <a:ext cx="5625" cy="4725"/>
            </a:xfrm>
            <a:custGeom>
              <a:avLst/>
              <a:gdLst/>
              <a:ahLst/>
              <a:cxnLst/>
              <a:rect l="l" t="t" r="r" b="b"/>
              <a:pathLst>
                <a:path w="225" h="189" extrusionOk="0">
                  <a:moveTo>
                    <a:pt x="130" y="0"/>
                  </a:moveTo>
                  <a:cubicBezTo>
                    <a:pt x="44" y="0"/>
                    <a:pt x="0" y="101"/>
                    <a:pt x="58" y="159"/>
                  </a:cubicBezTo>
                  <a:cubicBezTo>
                    <a:pt x="79" y="180"/>
                    <a:pt x="103" y="189"/>
                    <a:pt x="126" y="189"/>
                  </a:cubicBezTo>
                  <a:cubicBezTo>
                    <a:pt x="177" y="189"/>
                    <a:pt x="224" y="146"/>
                    <a:pt x="224" y="87"/>
                  </a:cubicBezTo>
                  <a:cubicBezTo>
                    <a:pt x="217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53" name="Google Shape;1453;p70"/>
            <p:cNvSpPr/>
            <p:nvPr/>
          </p:nvSpPr>
          <p:spPr>
            <a:xfrm>
              <a:off x="5019675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0" y="101"/>
                    <a:pt x="58" y="166"/>
                  </a:cubicBezTo>
                  <a:cubicBezTo>
                    <a:pt x="79" y="184"/>
                    <a:pt x="102" y="192"/>
                    <a:pt x="126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54" name="Google Shape;1454;p70"/>
            <p:cNvSpPr/>
            <p:nvPr/>
          </p:nvSpPr>
          <p:spPr>
            <a:xfrm>
              <a:off x="5019675" y="2562500"/>
              <a:ext cx="5625" cy="4800"/>
            </a:xfrm>
            <a:custGeom>
              <a:avLst/>
              <a:gdLst/>
              <a:ahLst/>
              <a:cxnLst/>
              <a:rect l="l" t="t" r="r" b="b"/>
              <a:pathLst>
                <a:path w="225" h="192" extrusionOk="0">
                  <a:moveTo>
                    <a:pt x="130" y="0"/>
                  </a:moveTo>
                  <a:cubicBezTo>
                    <a:pt x="44" y="0"/>
                    <a:pt x="0" y="101"/>
                    <a:pt x="58" y="166"/>
                  </a:cubicBezTo>
                  <a:cubicBezTo>
                    <a:pt x="77" y="183"/>
                    <a:pt x="100" y="191"/>
                    <a:pt x="122" y="191"/>
                  </a:cubicBezTo>
                  <a:cubicBezTo>
                    <a:pt x="174" y="191"/>
                    <a:pt x="224" y="148"/>
                    <a:pt x="224" y="87"/>
                  </a:cubicBezTo>
                  <a:cubicBezTo>
                    <a:pt x="217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55" name="Google Shape;1455;p70"/>
            <p:cNvSpPr/>
            <p:nvPr/>
          </p:nvSpPr>
          <p:spPr>
            <a:xfrm>
              <a:off x="5019725" y="2570225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0" y="104"/>
                    <a:pt x="56" y="160"/>
                  </a:cubicBezTo>
                  <a:cubicBezTo>
                    <a:pt x="77" y="181"/>
                    <a:pt x="101" y="190"/>
                    <a:pt x="124" y="190"/>
                  </a:cubicBezTo>
                  <a:cubicBezTo>
                    <a:pt x="175" y="190"/>
                    <a:pt x="222" y="147"/>
                    <a:pt x="222" y="88"/>
                  </a:cubicBezTo>
                  <a:cubicBezTo>
                    <a:pt x="215" y="41"/>
                    <a:pt x="184" y="1"/>
                    <a:pt x="139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56" name="Google Shape;1456;p70"/>
            <p:cNvSpPr/>
            <p:nvPr/>
          </p:nvSpPr>
          <p:spPr>
            <a:xfrm>
              <a:off x="5011200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0"/>
                  </a:moveTo>
                  <a:cubicBezTo>
                    <a:pt x="44" y="0"/>
                    <a:pt x="1" y="108"/>
                    <a:pt x="65" y="166"/>
                  </a:cubicBezTo>
                  <a:cubicBezTo>
                    <a:pt x="84" y="187"/>
                    <a:pt x="107" y="195"/>
                    <a:pt x="130" y="195"/>
                  </a:cubicBezTo>
                  <a:cubicBezTo>
                    <a:pt x="180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57" name="Google Shape;1457;p70"/>
            <p:cNvSpPr/>
            <p:nvPr/>
          </p:nvSpPr>
          <p:spPr>
            <a:xfrm>
              <a:off x="5011250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0" y="104"/>
                    <a:pt x="56" y="160"/>
                  </a:cubicBezTo>
                  <a:cubicBezTo>
                    <a:pt x="77" y="181"/>
                    <a:pt x="101" y="190"/>
                    <a:pt x="125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58" name="Google Shape;1458;p70"/>
            <p:cNvSpPr/>
            <p:nvPr/>
          </p:nvSpPr>
          <p:spPr>
            <a:xfrm>
              <a:off x="5011200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0" y="0"/>
                  </a:moveTo>
                  <a:cubicBezTo>
                    <a:pt x="44" y="0"/>
                    <a:pt x="1" y="101"/>
                    <a:pt x="65" y="159"/>
                  </a:cubicBezTo>
                  <a:cubicBezTo>
                    <a:pt x="84" y="180"/>
                    <a:pt x="107" y="189"/>
                    <a:pt x="130" y="189"/>
                  </a:cubicBezTo>
                  <a:cubicBezTo>
                    <a:pt x="180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59" name="Google Shape;1459;p70"/>
            <p:cNvSpPr/>
            <p:nvPr/>
          </p:nvSpPr>
          <p:spPr>
            <a:xfrm>
              <a:off x="5011200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1" y="101"/>
                    <a:pt x="58" y="166"/>
                  </a:cubicBezTo>
                  <a:cubicBezTo>
                    <a:pt x="79" y="184"/>
                    <a:pt x="103" y="192"/>
                    <a:pt x="126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60" name="Google Shape;1460;p70"/>
            <p:cNvSpPr/>
            <p:nvPr/>
          </p:nvSpPr>
          <p:spPr>
            <a:xfrm>
              <a:off x="5011200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2" y="183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61" name="Google Shape;1461;p70"/>
            <p:cNvSpPr/>
            <p:nvPr/>
          </p:nvSpPr>
          <p:spPr>
            <a:xfrm>
              <a:off x="5011250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8" y="190"/>
                  </a:cubicBezTo>
                  <a:cubicBezTo>
                    <a:pt x="178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62" name="Google Shape;1462;p70"/>
            <p:cNvSpPr/>
            <p:nvPr/>
          </p:nvSpPr>
          <p:spPr>
            <a:xfrm>
              <a:off x="5011200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1"/>
                  </a:moveTo>
                  <a:cubicBezTo>
                    <a:pt x="44" y="1"/>
                    <a:pt x="1" y="101"/>
                    <a:pt x="58" y="166"/>
                  </a:cubicBezTo>
                  <a:cubicBezTo>
                    <a:pt x="79" y="185"/>
                    <a:pt x="103" y="193"/>
                    <a:pt x="126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63" name="Google Shape;1463;p70"/>
            <p:cNvSpPr/>
            <p:nvPr/>
          </p:nvSpPr>
          <p:spPr>
            <a:xfrm>
              <a:off x="5002725" y="2524100"/>
              <a:ext cx="5750" cy="4775"/>
            </a:xfrm>
            <a:custGeom>
              <a:avLst/>
              <a:gdLst/>
              <a:ahLst/>
              <a:cxnLst/>
              <a:rect l="l" t="t" r="r" b="b"/>
              <a:pathLst>
                <a:path w="230" h="191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3" y="183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64" name="Google Shape;1464;p70"/>
            <p:cNvSpPr/>
            <p:nvPr/>
          </p:nvSpPr>
          <p:spPr>
            <a:xfrm>
              <a:off x="5002725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0"/>
                  </a:moveTo>
                  <a:cubicBezTo>
                    <a:pt x="44" y="0"/>
                    <a:pt x="1" y="108"/>
                    <a:pt x="65" y="166"/>
                  </a:cubicBezTo>
                  <a:cubicBezTo>
                    <a:pt x="84" y="187"/>
                    <a:pt x="107" y="195"/>
                    <a:pt x="130" y="195"/>
                  </a:cubicBezTo>
                  <a:cubicBezTo>
                    <a:pt x="180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65" name="Google Shape;1465;p70"/>
            <p:cNvSpPr/>
            <p:nvPr/>
          </p:nvSpPr>
          <p:spPr>
            <a:xfrm>
              <a:off x="5002775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0" y="104"/>
                    <a:pt x="56" y="160"/>
                  </a:cubicBezTo>
                  <a:cubicBezTo>
                    <a:pt x="77" y="181"/>
                    <a:pt x="101" y="190"/>
                    <a:pt x="125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66" name="Google Shape;1466;p70"/>
            <p:cNvSpPr/>
            <p:nvPr/>
          </p:nvSpPr>
          <p:spPr>
            <a:xfrm>
              <a:off x="5002725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0" y="0"/>
                  </a:moveTo>
                  <a:cubicBezTo>
                    <a:pt x="44" y="0"/>
                    <a:pt x="1" y="101"/>
                    <a:pt x="65" y="159"/>
                  </a:cubicBezTo>
                  <a:cubicBezTo>
                    <a:pt x="84" y="180"/>
                    <a:pt x="107" y="189"/>
                    <a:pt x="130" y="189"/>
                  </a:cubicBezTo>
                  <a:cubicBezTo>
                    <a:pt x="180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67" name="Google Shape;1467;p70"/>
            <p:cNvSpPr/>
            <p:nvPr/>
          </p:nvSpPr>
          <p:spPr>
            <a:xfrm>
              <a:off x="5002725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1" y="101"/>
                    <a:pt x="58" y="166"/>
                  </a:cubicBezTo>
                  <a:cubicBezTo>
                    <a:pt x="79" y="184"/>
                    <a:pt x="103" y="192"/>
                    <a:pt x="126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68" name="Google Shape;1468;p70"/>
            <p:cNvSpPr/>
            <p:nvPr/>
          </p:nvSpPr>
          <p:spPr>
            <a:xfrm>
              <a:off x="5002725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3" y="183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69" name="Google Shape;1469;p70"/>
            <p:cNvSpPr/>
            <p:nvPr/>
          </p:nvSpPr>
          <p:spPr>
            <a:xfrm>
              <a:off x="5002775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8" y="190"/>
                  </a:cubicBezTo>
                  <a:cubicBezTo>
                    <a:pt x="178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70" name="Google Shape;1470;p70"/>
            <p:cNvSpPr/>
            <p:nvPr/>
          </p:nvSpPr>
          <p:spPr>
            <a:xfrm>
              <a:off x="5002725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1"/>
                  </a:moveTo>
                  <a:cubicBezTo>
                    <a:pt x="44" y="1"/>
                    <a:pt x="1" y="101"/>
                    <a:pt x="58" y="166"/>
                  </a:cubicBezTo>
                  <a:cubicBezTo>
                    <a:pt x="79" y="185"/>
                    <a:pt x="103" y="193"/>
                    <a:pt x="126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71" name="Google Shape;1471;p70"/>
            <p:cNvSpPr/>
            <p:nvPr/>
          </p:nvSpPr>
          <p:spPr>
            <a:xfrm>
              <a:off x="5002725" y="2585575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1"/>
                  </a:moveTo>
                  <a:cubicBezTo>
                    <a:pt x="44" y="1"/>
                    <a:pt x="1" y="102"/>
                    <a:pt x="65" y="167"/>
                  </a:cubicBezTo>
                  <a:cubicBezTo>
                    <a:pt x="83" y="184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7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72" name="Google Shape;1472;p70"/>
            <p:cNvSpPr/>
            <p:nvPr/>
          </p:nvSpPr>
          <p:spPr>
            <a:xfrm>
              <a:off x="4994250" y="25163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4" y="184"/>
                    <a:pt x="106" y="192"/>
                    <a:pt x="128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73" name="Google Shape;1473;p70"/>
            <p:cNvSpPr/>
            <p:nvPr/>
          </p:nvSpPr>
          <p:spPr>
            <a:xfrm>
              <a:off x="4994250" y="2524100"/>
              <a:ext cx="5750" cy="4775"/>
            </a:xfrm>
            <a:custGeom>
              <a:avLst/>
              <a:gdLst/>
              <a:ahLst/>
              <a:cxnLst/>
              <a:rect l="l" t="t" r="r" b="b"/>
              <a:pathLst>
                <a:path w="230" h="191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3" y="183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74" name="Google Shape;1474;p70"/>
            <p:cNvSpPr/>
            <p:nvPr/>
          </p:nvSpPr>
          <p:spPr>
            <a:xfrm>
              <a:off x="4994250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0"/>
                  </a:moveTo>
                  <a:cubicBezTo>
                    <a:pt x="44" y="0"/>
                    <a:pt x="1" y="108"/>
                    <a:pt x="65" y="166"/>
                  </a:cubicBezTo>
                  <a:cubicBezTo>
                    <a:pt x="84" y="187"/>
                    <a:pt x="107" y="195"/>
                    <a:pt x="130" y="195"/>
                  </a:cubicBezTo>
                  <a:cubicBezTo>
                    <a:pt x="180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75" name="Google Shape;1475;p70"/>
            <p:cNvSpPr/>
            <p:nvPr/>
          </p:nvSpPr>
          <p:spPr>
            <a:xfrm>
              <a:off x="4994300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7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76" name="Google Shape;1476;p70"/>
            <p:cNvSpPr/>
            <p:nvPr/>
          </p:nvSpPr>
          <p:spPr>
            <a:xfrm>
              <a:off x="4994250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0" y="0"/>
                  </a:moveTo>
                  <a:cubicBezTo>
                    <a:pt x="44" y="0"/>
                    <a:pt x="1" y="101"/>
                    <a:pt x="65" y="159"/>
                  </a:cubicBezTo>
                  <a:cubicBezTo>
                    <a:pt x="84" y="180"/>
                    <a:pt x="107" y="189"/>
                    <a:pt x="130" y="189"/>
                  </a:cubicBezTo>
                  <a:cubicBezTo>
                    <a:pt x="180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77" name="Google Shape;1477;p70"/>
            <p:cNvSpPr/>
            <p:nvPr/>
          </p:nvSpPr>
          <p:spPr>
            <a:xfrm>
              <a:off x="4994250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4" y="184"/>
                    <a:pt x="106" y="192"/>
                    <a:pt x="128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78" name="Google Shape;1478;p70"/>
            <p:cNvSpPr/>
            <p:nvPr/>
          </p:nvSpPr>
          <p:spPr>
            <a:xfrm>
              <a:off x="4994250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3" y="183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79" name="Google Shape;1479;p70"/>
            <p:cNvSpPr/>
            <p:nvPr/>
          </p:nvSpPr>
          <p:spPr>
            <a:xfrm>
              <a:off x="4994300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8" y="190"/>
                  </a:cubicBezTo>
                  <a:cubicBezTo>
                    <a:pt x="178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80" name="Google Shape;1480;p70"/>
            <p:cNvSpPr/>
            <p:nvPr/>
          </p:nvSpPr>
          <p:spPr>
            <a:xfrm>
              <a:off x="4994250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1"/>
                  </a:moveTo>
                  <a:cubicBezTo>
                    <a:pt x="44" y="1"/>
                    <a:pt x="1" y="101"/>
                    <a:pt x="65" y="166"/>
                  </a:cubicBezTo>
                  <a:cubicBezTo>
                    <a:pt x="84" y="185"/>
                    <a:pt x="106" y="193"/>
                    <a:pt x="128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81" name="Google Shape;1481;p70"/>
            <p:cNvSpPr/>
            <p:nvPr/>
          </p:nvSpPr>
          <p:spPr>
            <a:xfrm>
              <a:off x="4994250" y="2585575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1"/>
                  </a:moveTo>
                  <a:cubicBezTo>
                    <a:pt x="44" y="1"/>
                    <a:pt x="1" y="102"/>
                    <a:pt x="65" y="167"/>
                  </a:cubicBezTo>
                  <a:cubicBezTo>
                    <a:pt x="83" y="184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7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82" name="Google Shape;1482;p70"/>
            <p:cNvSpPr/>
            <p:nvPr/>
          </p:nvSpPr>
          <p:spPr>
            <a:xfrm>
              <a:off x="4994250" y="2593150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1"/>
                  </a:moveTo>
                  <a:cubicBezTo>
                    <a:pt x="44" y="1"/>
                    <a:pt x="1" y="109"/>
                    <a:pt x="65" y="166"/>
                  </a:cubicBezTo>
                  <a:cubicBezTo>
                    <a:pt x="84" y="187"/>
                    <a:pt x="107" y="196"/>
                    <a:pt x="130" y="196"/>
                  </a:cubicBezTo>
                  <a:cubicBezTo>
                    <a:pt x="180" y="196"/>
                    <a:pt x="229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83" name="Google Shape;1483;p70"/>
            <p:cNvSpPr/>
            <p:nvPr/>
          </p:nvSpPr>
          <p:spPr>
            <a:xfrm>
              <a:off x="4985775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0"/>
                  </a:moveTo>
                  <a:cubicBezTo>
                    <a:pt x="44" y="0"/>
                    <a:pt x="1" y="108"/>
                    <a:pt x="65" y="166"/>
                  </a:cubicBezTo>
                  <a:cubicBezTo>
                    <a:pt x="86" y="187"/>
                    <a:pt x="110" y="195"/>
                    <a:pt x="133" y="195"/>
                  </a:cubicBezTo>
                  <a:cubicBezTo>
                    <a:pt x="183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84" name="Google Shape;1484;p70"/>
            <p:cNvSpPr/>
            <p:nvPr/>
          </p:nvSpPr>
          <p:spPr>
            <a:xfrm>
              <a:off x="4985825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7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85" name="Google Shape;1485;p70"/>
            <p:cNvSpPr/>
            <p:nvPr/>
          </p:nvSpPr>
          <p:spPr>
            <a:xfrm>
              <a:off x="4985775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0" y="0"/>
                  </a:moveTo>
                  <a:cubicBezTo>
                    <a:pt x="44" y="0"/>
                    <a:pt x="1" y="101"/>
                    <a:pt x="65" y="159"/>
                  </a:cubicBezTo>
                  <a:cubicBezTo>
                    <a:pt x="86" y="180"/>
                    <a:pt x="110" y="189"/>
                    <a:pt x="133" y="189"/>
                  </a:cubicBezTo>
                  <a:cubicBezTo>
                    <a:pt x="183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86" name="Google Shape;1486;p70"/>
            <p:cNvSpPr/>
            <p:nvPr/>
          </p:nvSpPr>
          <p:spPr>
            <a:xfrm>
              <a:off x="4985775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4" y="184"/>
                    <a:pt x="106" y="192"/>
                    <a:pt x="128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87" name="Google Shape;1487;p70"/>
            <p:cNvSpPr/>
            <p:nvPr/>
          </p:nvSpPr>
          <p:spPr>
            <a:xfrm>
              <a:off x="4985775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5" y="183"/>
                    <a:pt x="107" y="191"/>
                    <a:pt x="129" y="191"/>
                  </a:cubicBezTo>
                  <a:cubicBezTo>
                    <a:pt x="181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88" name="Google Shape;1488;p70"/>
            <p:cNvSpPr/>
            <p:nvPr/>
          </p:nvSpPr>
          <p:spPr>
            <a:xfrm>
              <a:off x="4985825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3" y="160"/>
                  </a:cubicBezTo>
                  <a:cubicBezTo>
                    <a:pt x="84" y="181"/>
                    <a:pt x="108" y="190"/>
                    <a:pt x="131" y="190"/>
                  </a:cubicBezTo>
                  <a:cubicBezTo>
                    <a:pt x="181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89" name="Google Shape;1489;p70"/>
            <p:cNvSpPr/>
            <p:nvPr/>
          </p:nvSpPr>
          <p:spPr>
            <a:xfrm>
              <a:off x="4985775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1"/>
                  </a:moveTo>
                  <a:cubicBezTo>
                    <a:pt x="44" y="1"/>
                    <a:pt x="1" y="101"/>
                    <a:pt x="65" y="166"/>
                  </a:cubicBezTo>
                  <a:cubicBezTo>
                    <a:pt x="84" y="185"/>
                    <a:pt x="106" y="193"/>
                    <a:pt x="128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90" name="Google Shape;1490;p70"/>
            <p:cNvSpPr/>
            <p:nvPr/>
          </p:nvSpPr>
          <p:spPr>
            <a:xfrm>
              <a:off x="4977300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0"/>
                  </a:moveTo>
                  <a:cubicBezTo>
                    <a:pt x="44" y="0"/>
                    <a:pt x="1" y="108"/>
                    <a:pt x="65" y="166"/>
                  </a:cubicBezTo>
                  <a:cubicBezTo>
                    <a:pt x="86" y="187"/>
                    <a:pt x="110" y="195"/>
                    <a:pt x="133" y="195"/>
                  </a:cubicBezTo>
                  <a:cubicBezTo>
                    <a:pt x="183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91" name="Google Shape;1491;p70"/>
            <p:cNvSpPr/>
            <p:nvPr/>
          </p:nvSpPr>
          <p:spPr>
            <a:xfrm>
              <a:off x="4977350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7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92" name="Google Shape;1492;p70"/>
            <p:cNvSpPr/>
            <p:nvPr/>
          </p:nvSpPr>
          <p:spPr>
            <a:xfrm>
              <a:off x="4977300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0" y="0"/>
                  </a:moveTo>
                  <a:cubicBezTo>
                    <a:pt x="44" y="0"/>
                    <a:pt x="1" y="101"/>
                    <a:pt x="65" y="159"/>
                  </a:cubicBezTo>
                  <a:cubicBezTo>
                    <a:pt x="86" y="180"/>
                    <a:pt x="110" y="189"/>
                    <a:pt x="133" y="189"/>
                  </a:cubicBezTo>
                  <a:cubicBezTo>
                    <a:pt x="183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93" name="Google Shape;1493;p70"/>
            <p:cNvSpPr/>
            <p:nvPr/>
          </p:nvSpPr>
          <p:spPr>
            <a:xfrm>
              <a:off x="4977300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4" y="184"/>
                    <a:pt x="106" y="192"/>
                    <a:pt x="128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94" name="Google Shape;1494;p70"/>
            <p:cNvSpPr/>
            <p:nvPr/>
          </p:nvSpPr>
          <p:spPr>
            <a:xfrm>
              <a:off x="4977300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5" y="183"/>
                    <a:pt x="107" y="191"/>
                    <a:pt x="129" y="191"/>
                  </a:cubicBezTo>
                  <a:cubicBezTo>
                    <a:pt x="181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95" name="Google Shape;1495;p70"/>
            <p:cNvSpPr/>
            <p:nvPr/>
          </p:nvSpPr>
          <p:spPr>
            <a:xfrm>
              <a:off x="4977350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3" y="160"/>
                  </a:cubicBezTo>
                  <a:cubicBezTo>
                    <a:pt x="84" y="181"/>
                    <a:pt x="108" y="190"/>
                    <a:pt x="131" y="190"/>
                  </a:cubicBezTo>
                  <a:cubicBezTo>
                    <a:pt x="181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96" name="Google Shape;1496;p70"/>
            <p:cNvSpPr/>
            <p:nvPr/>
          </p:nvSpPr>
          <p:spPr>
            <a:xfrm>
              <a:off x="4977300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1"/>
                  </a:moveTo>
                  <a:cubicBezTo>
                    <a:pt x="44" y="1"/>
                    <a:pt x="1" y="101"/>
                    <a:pt x="65" y="166"/>
                  </a:cubicBezTo>
                  <a:cubicBezTo>
                    <a:pt x="84" y="185"/>
                    <a:pt x="106" y="193"/>
                    <a:pt x="128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97" name="Google Shape;1497;p70"/>
            <p:cNvSpPr/>
            <p:nvPr/>
          </p:nvSpPr>
          <p:spPr>
            <a:xfrm>
              <a:off x="4968825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0"/>
                  </a:moveTo>
                  <a:cubicBezTo>
                    <a:pt x="44" y="0"/>
                    <a:pt x="1" y="108"/>
                    <a:pt x="66" y="166"/>
                  </a:cubicBezTo>
                  <a:cubicBezTo>
                    <a:pt x="86" y="187"/>
                    <a:pt x="110" y="195"/>
                    <a:pt x="133" y="195"/>
                  </a:cubicBezTo>
                  <a:cubicBezTo>
                    <a:pt x="183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98" name="Google Shape;1498;p70"/>
            <p:cNvSpPr/>
            <p:nvPr/>
          </p:nvSpPr>
          <p:spPr>
            <a:xfrm>
              <a:off x="4968875" y="2539400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21" y="1"/>
                  </a:moveTo>
                  <a:cubicBezTo>
                    <a:pt x="46" y="1"/>
                    <a:pt x="1" y="104"/>
                    <a:pt x="64" y="160"/>
                  </a:cubicBezTo>
                  <a:cubicBezTo>
                    <a:pt x="82" y="181"/>
                    <a:pt x="106" y="190"/>
                    <a:pt x="129" y="190"/>
                  </a:cubicBezTo>
                  <a:cubicBezTo>
                    <a:pt x="179" y="190"/>
                    <a:pt x="227" y="149"/>
                    <a:pt x="222" y="95"/>
                  </a:cubicBezTo>
                  <a:cubicBezTo>
                    <a:pt x="222" y="37"/>
                    <a:pt x="186" y="1"/>
                    <a:pt x="128" y="1"/>
                  </a:cubicBezTo>
                  <a:cubicBezTo>
                    <a:pt x="126" y="1"/>
                    <a:pt x="123" y="1"/>
                    <a:pt x="121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99" name="Google Shape;1499;p70"/>
            <p:cNvSpPr/>
            <p:nvPr/>
          </p:nvSpPr>
          <p:spPr>
            <a:xfrm>
              <a:off x="4968825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0" y="0"/>
                  </a:moveTo>
                  <a:cubicBezTo>
                    <a:pt x="44" y="0"/>
                    <a:pt x="1" y="101"/>
                    <a:pt x="66" y="159"/>
                  </a:cubicBezTo>
                  <a:cubicBezTo>
                    <a:pt x="86" y="180"/>
                    <a:pt x="110" y="189"/>
                    <a:pt x="133" y="189"/>
                  </a:cubicBezTo>
                  <a:cubicBezTo>
                    <a:pt x="183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00" name="Google Shape;1500;p70"/>
            <p:cNvSpPr/>
            <p:nvPr/>
          </p:nvSpPr>
          <p:spPr>
            <a:xfrm>
              <a:off x="4968825" y="2554750"/>
              <a:ext cx="5800" cy="4825"/>
            </a:xfrm>
            <a:custGeom>
              <a:avLst/>
              <a:gdLst/>
              <a:ahLst/>
              <a:cxnLst/>
              <a:rect l="l" t="t" r="r" b="b"/>
              <a:pathLst>
                <a:path w="232" h="193" extrusionOk="0">
                  <a:moveTo>
                    <a:pt x="130" y="0"/>
                  </a:moveTo>
                  <a:cubicBezTo>
                    <a:pt x="51" y="0"/>
                    <a:pt x="1" y="101"/>
                    <a:pt x="66" y="166"/>
                  </a:cubicBezTo>
                  <a:cubicBezTo>
                    <a:pt x="84" y="184"/>
                    <a:pt x="107" y="192"/>
                    <a:pt x="130" y="192"/>
                  </a:cubicBezTo>
                  <a:cubicBezTo>
                    <a:pt x="180" y="192"/>
                    <a:pt x="229" y="153"/>
                    <a:pt x="224" y="94"/>
                  </a:cubicBezTo>
                  <a:cubicBezTo>
                    <a:pt x="231" y="44"/>
                    <a:pt x="188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01" name="Google Shape;1501;p70"/>
            <p:cNvSpPr/>
            <p:nvPr/>
          </p:nvSpPr>
          <p:spPr>
            <a:xfrm>
              <a:off x="4968825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0"/>
                  </a:moveTo>
                  <a:cubicBezTo>
                    <a:pt x="44" y="0"/>
                    <a:pt x="1" y="101"/>
                    <a:pt x="66" y="166"/>
                  </a:cubicBezTo>
                  <a:cubicBezTo>
                    <a:pt x="85" y="183"/>
                    <a:pt x="107" y="191"/>
                    <a:pt x="129" y="191"/>
                  </a:cubicBezTo>
                  <a:cubicBezTo>
                    <a:pt x="181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02" name="Google Shape;1502;p70"/>
            <p:cNvSpPr/>
            <p:nvPr/>
          </p:nvSpPr>
          <p:spPr>
            <a:xfrm>
              <a:off x="4968875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4" y="160"/>
                  </a:cubicBezTo>
                  <a:cubicBezTo>
                    <a:pt x="84" y="181"/>
                    <a:pt x="108" y="190"/>
                    <a:pt x="131" y="190"/>
                  </a:cubicBezTo>
                  <a:cubicBezTo>
                    <a:pt x="181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03" name="Google Shape;1503;p70"/>
            <p:cNvSpPr/>
            <p:nvPr/>
          </p:nvSpPr>
          <p:spPr>
            <a:xfrm>
              <a:off x="4968825" y="2577825"/>
              <a:ext cx="5800" cy="4825"/>
            </a:xfrm>
            <a:custGeom>
              <a:avLst/>
              <a:gdLst/>
              <a:ahLst/>
              <a:cxnLst/>
              <a:rect l="l" t="t" r="r" b="b"/>
              <a:pathLst>
                <a:path w="232" h="193" extrusionOk="0">
                  <a:moveTo>
                    <a:pt x="130" y="1"/>
                  </a:moveTo>
                  <a:cubicBezTo>
                    <a:pt x="51" y="1"/>
                    <a:pt x="1" y="101"/>
                    <a:pt x="66" y="166"/>
                  </a:cubicBezTo>
                  <a:cubicBezTo>
                    <a:pt x="84" y="185"/>
                    <a:pt x="107" y="193"/>
                    <a:pt x="130" y="193"/>
                  </a:cubicBezTo>
                  <a:cubicBezTo>
                    <a:pt x="180" y="193"/>
                    <a:pt x="229" y="154"/>
                    <a:pt x="224" y="94"/>
                  </a:cubicBezTo>
                  <a:cubicBezTo>
                    <a:pt x="231" y="44"/>
                    <a:pt x="188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04" name="Google Shape;1504;p70"/>
            <p:cNvSpPr/>
            <p:nvPr/>
          </p:nvSpPr>
          <p:spPr>
            <a:xfrm>
              <a:off x="4960525" y="2531675"/>
              <a:ext cx="5625" cy="4900"/>
            </a:xfrm>
            <a:custGeom>
              <a:avLst/>
              <a:gdLst/>
              <a:ahLst/>
              <a:cxnLst/>
              <a:rect l="l" t="t" r="r" b="b"/>
              <a:pathLst>
                <a:path w="225" h="196" extrusionOk="0">
                  <a:moveTo>
                    <a:pt x="123" y="0"/>
                  </a:moveTo>
                  <a:cubicBezTo>
                    <a:pt x="37" y="0"/>
                    <a:pt x="1" y="108"/>
                    <a:pt x="59" y="166"/>
                  </a:cubicBezTo>
                  <a:cubicBezTo>
                    <a:pt x="79" y="187"/>
                    <a:pt x="103" y="195"/>
                    <a:pt x="126" y="195"/>
                  </a:cubicBezTo>
                  <a:cubicBezTo>
                    <a:pt x="177" y="195"/>
                    <a:pt x="224" y="153"/>
                    <a:pt x="224" y="94"/>
                  </a:cubicBezTo>
                  <a:cubicBezTo>
                    <a:pt x="217" y="43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05" name="Google Shape;1505;p70"/>
            <p:cNvSpPr/>
            <p:nvPr/>
          </p:nvSpPr>
          <p:spPr>
            <a:xfrm>
              <a:off x="4960575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14" y="1"/>
                  </a:moveTo>
                  <a:cubicBezTo>
                    <a:pt x="39" y="1"/>
                    <a:pt x="1" y="104"/>
                    <a:pt x="57" y="160"/>
                  </a:cubicBezTo>
                  <a:cubicBezTo>
                    <a:pt x="75" y="181"/>
                    <a:pt x="99" y="190"/>
                    <a:pt x="122" y="190"/>
                  </a:cubicBezTo>
                  <a:cubicBezTo>
                    <a:pt x="172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1" y="1"/>
                  </a:cubicBezTo>
                  <a:cubicBezTo>
                    <a:pt x="119" y="1"/>
                    <a:pt x="116" y="1"/>
                    <a:pt x="114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06" name="Google Shape;1506;p70"/>
            <p:cNvSpPr/>
            <p:nvPr/>
          </p:nvSpPr>
          <p:spPr>
            <a:xfrm>
              <a:off x="4960525" y="2547175"/>
              <a:ext cx="5625" cy="4725"/>
            </a:xfrm>
            <a:custGeom>
              <a:avLst/>
              <a:gdLst/>
              <a:ahLst/>
              <a:cxnLst/>
              <a:rect l="l" t="t" r="r" b="b"/>
              <a:pathLst>
                <a:path w="225" h="189" extrusionOk="0">
                  <a:moveTo>
                    <a:pt x="123" y="0"/>
                  </a:moveTo>
                  <a:cubicBezTo>
                    <a:pt x="37" y="0"/>
                    <a:pt x="1" y="101"/>
                    <a:pt x="59" y="159"/>
                  </a:cubicBezTo>
                  <a:cubicBezTo>
                    <a:pt x="79" y="180"/>
                    <a:pt x="103" y="189"/>
                    <a:pt x="126" y="189"/>
                  </a:cubicBezTo>
                  <a:cubicBezTo>
                    <a:pt x="177" y="189"/>
                    <a:pt x="224" y="146"/>
                    <a:pt x="224" y="87"/>
                  </a:cubicBezTo>
                  <a:cubicBezTo>
                    <a:pt x="217" y="36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07" name="Google Shape;1507;p70"/>
            <p:cNvSpPr/>
            <p:nvPr/>
          </p:nvSpPr>
          <p:spPr>
            <a:xfrm>
              <a:off x="4960525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23" y="0"/>
                  </a:moveTo>
                  <a:cubicBezTo>
                    <a:pt x="44" y="0"/>
                    <a:pt x="1" y="101"/>
                    <a:pt x="59" y="166"/>
                  </a:cubicBezTo>
                  <a:cubicBezTo>
                    <a:pt x="77" y="184"/>
                    <a:pt x="100" y="192"/>
                    <a:pt x="123" y="192"/>
                  </a:cubicBezTo>
                  <a:cubicBezTo>
                    <a:pt x="173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08" name="Google Shape;1508;p70"/>
            <p:cNvSpPr/>
            <p:nvPr/>
          </p:nvSpPr>
          <p:spPr>
            <a:xfrm>
              <a:off x="4960525" y="2562500"/>
              <a:ext cx="5625" cy="4800"/>
            </a:xfrm>
            <a:custGeom>
              <a:avLst/>
              <a:gdLst/>
              <a:ahLst/>
              <a:cxnLst/>
              <a:rect l="l" t="t" r="r" b="b"/>
              <a:pathLst>
                <a:path w="225" h="192" extrusionOk="0">
                  <a:moveTo>
                    <a:pt x="123" y="0"/>
                  </a:moveTo>
                  <a:cubicBezTo>
                    <a:pt x="37" y="0"/>
                    <a:pt x="1" y="101"/>
                    <a:pt x="59" y="166"/>
                  </a:cubicBezTo>
                  <a:cubicBezTo>
                    <a:pt x="78" y="183"/>
                    <a:pt x="100" y="191"/>
                    <a:pt x="122" y="191"/>
                  </a:cubicBezTo>
                  <a:cubicBezTo>
                    <a:pt x="174" y="191"/>
                    <a:pt x="224" y="148"/>
                    <a:pt x="224" y="87"/>
                  </a:cubicBezTo>
                  <a:cubicBezTo>
                    <a:pt x="217" y="37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09" name="Google Shape;1509;p70"/>
            <p:cNvSpPr/>
            <p:nvPr/>
          </p:nvSpPr>
          <p:spPr>
            <a:xfrm>
              <a:off x="4960575" y="2570225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34" y="1"/>
                  </a:moveTo>
                  <a:cubicBezTo>
                    <a:pt x="130" y="1"/>
                    <a:pt x="126" y="1"/>
                    <a:pt x="121" y="2"/>
                  </a:cubicBezTo>
                  <a:cubicBezTo>
                    <a:pt x="119" y="1"/>
                    <a:pt x="116" y="1"/>
                    <a:pt x="113" y="1"/>
                  </a:cubicBezTo>
                  <a:cubicBezTo>
                    <a:pt x="33" y="1"/>
                    <a:pt x="1" y="104"/>
                    <a:pt x="57" y="160"/>
                  </a:cubicBezTo>
                  <a:cubicBezTo>
                    <a:pt x="77" y="181"/>
                    <a:pt x="101" y="190"/>
                    <a:pt x="124" y="190"/>
                  </a:cubicBezTo>
                  <a:cubicBezTo>
                    <a:pt x="175" y="190"/>
                    <a:pt x="222" y="147"/>
                    <a:pt x="222" y="88"/>
                  </a:cubicBezTo>
                  <a:cubicBezTo>
                    <a:pt x="216" y="41"/>
                    <a:pt x="184" y="1"/>
                    <a:pt x="134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10" name="Google Shape;1510;p70"/>
            <p:cNvSpPr/>
            <p:nvPr/>
          </p:nvSpPr>
          <p:spPr>
            <a:xfrm>
              <a:off x="4960525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23" y="1"/>
                  </a:moveTo>
                  <a:cubicBezTo>
                    <a:pt x="44" y="1"/>
                    <a:pt x="1" y="101"/>
                    <a:pt x="59" y="166"/>
                  </a:cubicBezTo>
                  <a:cubicBezTo>
                    <a:pt x="77" y="185"/>
                    <a:pt x="100" y="193"/>
                    <a:pt x="123" y="193"/>
                  </a:cubicBezTo>
                  <a:cubicBezTo>
                    <a:pt x="173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23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11" name="Google Shape;1511;p70"/>
            <p:cNvSpPr/>
            <p:nvPr/>
          </p:nvSpPr>
          <p:spPr>
            <a:xfrm>
              <a:off x="4952050" y="2531675"/>
              <a:ext cx="5625" cy="4900"/>
            </a:xfrm>
            <a:custGeom>
              <a:avLst/>
              <a:gdLst/>
              <a:ahLst/>
              <a:cxnLst/>
              <a:rect l="l" t="t" r="r" b="b"/>
              <a:pathLst>
                <a:path w="225" h="196" extrusionOk="0">
                  <a:moveTo>
                    <a:pt x="131" y="0"/>
                  </a:moveTo>
                  <a:cubicBezTo>
                    <a:pt x="44" y="0"/>
                    <a:pt x="1" y="108"/>
                    <a:pt x="59" y="166"/>
                  </a:cubicBezTo>
                  <a:cubicBezTo>
                    <a:pt x="79" y="187"/>
                    <a:pt x="103" y="195"/>
                    <a:pt x="126" y="195"/>
                  </a:cubicBezTo>
                  <a:cubicBezTo>
                    <a:pt x="177" y="195"/>
                    <a:pt x="224" y="153"/>
                    <a:pt x="224" y="94"/>
                  </a:cubicBezTo>
                  <a:cubicBezTo>
                    <a:pt x="217" y="43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12" name="Google Shape;1512;p70"/>
            <p:cNvSpPr/>
            <p:nvPr/>
          </p:nvSpPr>
          <p:spPr>
            <a:xfrm>
              <a:off x="4952100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1" y="104"/>
                    <a:pt x="57" y="160"/>
                  </a:cubicBezTo>
                  <a:cubicBezTo>
                    <a:pt x="77" y="181"/>
                    <a:pt x="102" y="190"/>
                    <a:pt x="125" y="190"/>
                  </a:cubicBezTo>
                  <a:cubicBezTo>
                    <a:pt x="176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9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13" name="Google Shape;1513;p70"/>
            <p:cNvSpPr/>
            <p:nvPr/>
          </p:nvSpPr>
          <p:spPr>
            <a:xfrm>
              <a:off x="4952050" y="2547175"/>
              <a:ext cx="5625" cy="4725"/>
            </a:xfrm>
            <a:custGeom>
              <a:avLst/>
              <a:gdLst/>
              <a:ahLst/>
              <a:cxnLst/>
              <a:rect l="l" t="t" r="r" b="b"/>
              <a:pathLst>
                <a:path w="225" h="189" extrusionOk="0">
                  <a:moveTo>
                    <a:pt x="131" y="0"/>
                  </a:moveTo>
                  <a:cubicBezTo>
                    <a:pt x="44" y="0"/>
                    <a:pt x="1" y="101"/>
                    <a:pt x="59" y="159"/>
                  </a:cubicBezTo>
                  <a:cubicBezTo>
                    <a:pt x="79" y="180"/>
                    <a:pt x="103" y="189"/>
                    <a:pt x="126" y="189"/>
                  </a:cubicBezTo>
                  <a:cubicBezTo>
                    <a:pt x="177" y="189"/>
                    <a:pt x="224" y="146"/>
                    <a:pt x="224" y="87"/>
                  </a:cubicBezTo>
                  <a:cubicBezTo>
                    <a:pt x="217" y="36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14" name="Google Shape;1514;p70"/>
            <p:cNvSpPr/>
            <p:nvPr/>
          </p:nvSpPr>
          <p:spPr>
            <a:xfrm>
              <a:off x="4952050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1" y="0"/>
                  </a:moveTo>
                  <a:cubicBezTo>
                    <a:pt x="44" y="0"/>
                    <a:pt x="1" y="101"/>
                    <a:pt x="59" y="166"/>
                  </a:cubicBezTo>
                  <a:cubicBezTo>
                    <a:pt x="79" y="184"/>
                    <a:pt x="103" y="192"/>
                    <a:pt x="126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15" name="Google Shape;1515;p70"/>
            <p:cNvSpPr/>
            <p:nvPr/>
          </p:nvSpPr>
          <p:spPr>
            <a:xfrm>
              <a:off x="4952050" y="2562500"/>
              <a:ext cx="5625" cy="4800"/>
            </a:xfrm>
            <a:custGeom>
              <a:avLst/>
              <a:gdLst/>
              <a:ahLst/>
              <a:cxnLst/>
              <a:rect l="l" t="t" r="r" b="b"/>
              <a:pathLst>
                <a:path w="225" h="192" extrusionOk="0">
                  <a:moveTo>
                    <a:pt x="131" y="0"/>
                  </a:moveTo>
                  <a:cubicBezTo>
                    <a:pt x="44" y="0"/>
                    <a:pt x="1" y="101"/>
                    <a:pt x="59" y="166"/>
                  </a:cubicBezTo>
                  <a:cubicBezTo>
                    <a:pt x="78" y="183"/>
                    <a:pt x="100" y="191"/>
                    <a:pt x="122" y="191"/>
                  </a:cubicBezTo>
                  <a:cubicBezTo>
                    <a:pt x="174" y="191"/>
                    <a:pt x="224" y="148"/>
                    <a:pt x="224" y="87"/>
                  </a:cubicBezTo>
                  <a:cubicBezTo>
                    <a:pt x="217" y="37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16" name="Google Shape;1516;p70"/>
            <p:cNvSpPr/>
            <p:nvPr/>
          </p:nvSpPr>
          <p:spPr>
            <a:xfrm>
              <a:off x="4952100" y="2570225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40" y="1"/>
                  </a:moveTo>
                  <a:cubicBezTo>
                    <a:pt x="136" y="1"/>
                    <a:pt x="132" y="1"/>
                    <a:pt x="129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57" y="160"/>
                  </a:cubicBezTo>
                  <a:cubicBezTo>
                    <a:pt x="77" y="181"/>
                    <a:pt x="101" y="190"/>
                    <a:pt x="124" y="190"/>
                  </a:cubicBezTo>
                  <a:cubicBezTo>
                    <a:pt x="175" y="190"/>
                    <a:pt x="222" y="147"/>
                    <a:pt x="222" y="88"/>
                  </a:cubicBezTo>
                  <a:cubicBezTo>
                    <a:pt x="216" y="41"/>
                    <a:pt x="184" y="1"/>
                    <a:pt x="14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17" name="Google Shape;1517;p70"/>
            <p:cNvSpPr/>
            <p:nvPr/>
          </p:nvSpPr>
          <p:spPr>
            <a:xfrm>
              <a:off x="4952050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1" y="1"/>
                  </a:moveTo>
                  <a:cubicBezTo>
                    <a:pt x="44" y="1"/>
                    <a:pt x="1" y="101"/>
                    <a:pt x="59" y="166"/>
                  </a:cubicBezTo>
                  <a:cubicBezTo>
                    <a:pt x="79" y="185"/>
                    <a:pt x="103" y="193"/>
                    <a:pt x="126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1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18" name="Google Shape;1518;p70"/>
            <p:cNvSpPr/>
            <p:nvPr/>
          </p:nvSpPr>
          <p:spPr>
            <a:xfrm>
              <a:off x="4943575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1" y="0"/>
                  </a:moveTo>
                  <a:cubicBezTo>
                    <a:pt x="44" y="0"/>
                    <a:pt x="1" y="108"/>
                    <a:pt x="66" y="166"/>
                  </a:cubicBezTo>
                  <a:cubicBezTo>
                    <a:pt x="84" y="187"/>
                    <a:pt x="107" y="195"/>
                    <a:pt x="130" y="195"/>
                  </a:cubicBezTo>
                  <a:cubicBezTo>
                    <a:pt x="180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19" name="Google Shape;1519;p70"/>
            <p:cNvSpPr/>
            <p:nvPr/>
          </p:nvSpPr>
          <p:spPr>
            <a:xfrm>
              <a:off x="4943625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1" y="1"/>
                  </a:moveTo>
                  <a:cubicBezTo>
                    <a:pt x="39" y="1"/>
                    <a:pt x="1" y="104"/>
                    <a:pt x="57" y="160"/>
                  </a:cubicBezTo>
                  <a:cubicBezTo>
                    <a:pt x="77" y="181"/>
                    <a:pt x="102" y="190"/>
                    <a:pt x="125" y="190"/>
                  </a:cubicBezTo>
                  <a:cubicBezTo>
                    <a:pt x="176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9" y="1"/>
                  </a:cubicBezTo>
                  <a:cubicBezTo>
                    <a:pt x="126" y="1"/>
                    <a:pt x="123" y="1"/>
                    <a:pt x="121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20" name="Google Shape;1520;p70"/>
            <p:cNvSpPr/>
            <p:nvPr/>
          </p:nvSpPr>
          <p:spPr>
            <a:xfrm>
              <a:off x="4943575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1" y="0"/>
                  </a:moveTo>
                  <a:cubicBezTo>
                    <a:pt x="44" y="0"/>
                    <a:pt x="1" y="101"/>
                    <a:pt x="66" y="159"/>
                  </a:cubicBezTo>
                  <a:cubicBezTo>
                    <a:pt x="84" y="180"/>
                    <a:pt x="107" y="189"/>
                    <a:pt x="130" y="189"/>
                  </a:cubicBezTo>
                  <a:cubicBezTo>
                    <a:pt x="180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21" name="Google Shape;1521;p70"/>
            <p:cNvSpPr/>
            <p:nvPr/>
          </p:nvSpPr>
          <p:spPr>
            <a:xfrm>
              <a:off x="4943575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1" y="0"/>
                  </a:moveTo>
                  <a:cubicBezTo>
                    <a:pt x="44" y="0"/>
                    <a:pt x="1" y="101"/>
                    <a:pt x="59" y="166"/>
                  </a:cubicBezTo>
                  <a:cubicBezTo>
                    <a:pt x="79" y="184"/>
                    <a:pt x="103" y="192"/>
                    <a:pt x="126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22" name="Google Shape;1522;p70"/>
            <p:cNvSpPr/>
            <p:nvPr/>
          </p:nvSpPr>
          <p:spPr>
            <a:xfrm>
              <a:off x="4943575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1" y="0"/>
                  </a:moveTo>
                  <a:cubicBezTo>
                    <a:pt x="44" y="0"/>
                    <a:pt x="1" y="101"/>
                    <a:pt x="66" y="166"/>
                  </a:cubicBezTo>
                  <a:cubicBezTo>
                    <a:pt x="83" y="183"/>
                    <a:pt x="104" y="191"/>
                    <a:pt x="126" y="191"/>
                  </a:cubicBezTo>
                  <a:cubicBezTo>
                    <a:pt x="177" y="191"/>
                    <a:pt x="230" y="148"/>
                    <a:pt x="224" y="87"/>
                  </a:cubicBezTo>
                  <a:cubicBezTo>
                    <a:pt x="224" y="37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23" name="Google Shape;1523;p70"/>
            <p:cNvSpPr/>
            <p:nvPr/>
          </p:nvSpPr>
          <p:spPr>
            <a:xfrm>
              <a:off x="4943625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40" y="1"/>
                  </a:moveTo>
                  <a:cubicBezTo>
                    <a:pt x="136" y="1"/>
                    <a:pt x="132" y="1"/>
                    <a:pt x="129" y="2"/>
                  </a:cubicBezTo>
                  <a:cubicBezTo>
                    <a:pt x="126" y="1"/>
                    <a:pt x="123" y="1"/>
                    <a:pt x="121" y="1"/>
                  </a:cubicBezTo>
                  <a:cubicBezTo>
                    <a:pt x="39" y="1"/>
                    <a:pt x="1" y="104"/>
                    <a:pt x="64" y="160"/>
                  </a:cubicBezTo>
                  <a:cubicBezTo>
                    <a:pt x="82" y="181"/>
                    <a:pt x="105" y="190"/>
                    <a:pt x="128" y="190"/>
                  </a:cubicBezTo>
                  <a:cubicBezTo>
                    <a:pt x="178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4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24" name="Google Shape;1524;p70"/>
            <p:cNvSpPr/>
            <p:nvPr/>
          </p:nvSpPr>
          <p:spPr>
            <a:xfrm>
              <a:off x="4943575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1" y="1"/>
                  </a:moveTo>
                  <a:cubicBezTo>
                    <a:pt x="44" y="1"/>
                    <a:pt x="1" y="101"/>
                    <a:pt x="59" y="166"/>
                  </a:cubicBezTo>
                  <a:cubicBezTo>
                    <a:pt x="79" y="185"/>
                    <a:pt x="103" y="193"/>
                    <a:pt x="126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1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1525" name="Google Shape;1525;p70"/>
          <p:cNvSpPr/>
          <p:nvPr/>
        </p:nvSpPr>
        <p:spPr>
          <a:xfrm>
            <a:off x="7709169" y="3426066"/>
            <a:ext cx="174337" cy="174337"/>
          </a:xfrm>
          <a:custGeom>
            <a:avLst/>
            <a:gdLst/>
            <a:ahLst/>
            <a:cxnLst/>
            <a:rect l="l" t="t" r="r" b="b"/>
            <a:pathLst>
              <a:path w="208163" h="208163" extrusionOk="0">
                <a:moveTo>
                  <a:pt x="79632" y="48546"/>
                </a:moveTo>
                <a:cubicBezTo>
                  <a:pt x="80399" y="48546"/>
                  <a:pt x="81191" y="48783"/>
                  <a:pt x="81877" y="49126"/>
                </a:cubicBezTo>
                <a:lnTo>
                  <a:pt x="158203" y="101306"/>
                </a:lnTo>
                <a:cubicBezTo>
                  <a:pt x="159036" y="101861"/>
                  <a:pt x="159591" y="102971"/>
                  <a:pt x="159591" y="104081"/>
                </a:cubicBezTo>
                <a:cubicBezTo>
                  <a:pt x="159591" y="105191"/>
                  <a:pt x="159036" y="106302"/>
                  <a:pt x="158203" y="106857"/>
                </a:cubicBezTo>
                <a:lnTo>
                  <a:pt x="81877" y="159036"/>
                </a:lnTo>
                <a:cubicBezTo>
                  <a:pt x="81045" y="159314"/>
                  <a:pt x="80489" y="159591"/>
                  <a:pt x="79934" y="159591"/>
                </a:cubicBezTo>
                <a:cubicBezTo>
                  <a:pt x="79379" y="159591"/>
                  <a:pt x="78547" y="159591"/>
                  <a:pt x="78269" y="159314"/>
                </a:cubicBezTo>
                <a:cubicBezTo>
                  <a:pt x="77159" y="158481"/>
                  <a:pt x="76326" y="157371"/>
                  <a:pt x="76326" y="156260"/>
                </a:cubicBezTo>
                <a:lnTo>
                  <a:pt x="76326" y="52179"/>
                </a:lnTo>
                <a:cubicBezTo>
                  <a:pt x="76326" y="50792"/>
                  <a:pt x="77159" y="49681"/>
                  <a:pt x="78269" y="48849"/>
                </a:cubicBezTo>
                <a:cubicBezTo>
                  <a:pt x="78693" y="48637"/>
                  <a:pt x="79158" y="48546"/>
                  <a:pt x="79632" y="48546"/>
                </a:cubicBezTo>
                <a:close/>
                <a:moveTo>
                  <a:pt x="104081" y="0"/>
                </a:moveTo>
                <a:cubicBezTo>
                  <a:pt x="46628" y="0"/>
                  <a:pt x="0" y="46628"/>
                  <a:pt x="0" y="104081"/>
                </a:cubicBezTo>
                <a:cubicBezTo>
                  <a:pt x="0" y="161534"/>
                  <a:pt x="46628" y="208162"/>
                  <a:pt x="104081" y="208162"/>
                </a:cubicBezTo>
                <a:cubicBezTo>
                  <a:pt x="161534" y="208162"/>
                  <a:pt x="208162" y="161534"/>
                  <a:pt x="208162" y="104081"/>
                </a:cubicBezTo>
                <a:cubicBezTo>
                  <a:pt x="208162" y="46628"/>
                  <a:pt x="161534" y="0"/>
                  <a:pt x="104081" y="0"/>
                </a:cubicBez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  <a:cs typeface="B Nazanin" panose="00000700000000000000" pitchFamily="2" charset="-78"/>
            </a:endParaRPr>
          </a:p>
        </p:txBody>
      </p:sp>
      <p:sp>
        <p:nvSpPr>
          <p:cNvPr id="1526" name="Google Shape;1526;p70"/>
          <p:cNvSpPr/>
          <p:nvPr/>
        </p:nvSpPr>
        <p:spPr>
          <a:xfrm>
            <a:off x="8025426" y="3454885"/>
            <a:ext cx="148500" cy="116700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rgbClr val="869F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  <a:cs typeface="B Nazanin" panose="00000700000000000000" pitchFamily="2" charset="-78"/>
            </a:endParaRPr>
          </a:p>
        </p:txBody>
      </p:sp>
      <p:sp>
        <p:nvSpPr>
          <p:cNvPr id="1527" name="Google Shape;1527;p70"/>
          <p:cNvSpPr/>
          <p:nvPr/>
        </p:nvSpPr>
        <p:spPr>
          <a:xfrm>
            <a:off x="7127539" y="2775822"/>
            <a:ext cx="118200" cy="118200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  <a:cs typeface="B Nazanin" panose="00000700000000000000" pitchFamily="2" charset="-78"/>
            </a:endParaRPr>
          </a:p>
        </p:txBody>
      </p:sp>
      <p:sp>
        <p:nvSpPr>
          <p:cNvPr id="1528" name="Google Shape;1528;p70"/>
          <p:cNvSpPr/>
          <p:nvPr/>
        </p:nvSpPr>
        <p:spPr>
          <a:xfrm flipH="1">
            <a:off x="7434905" y="2775822"/>
            <a:ext cx="118200" cy="118200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  <a:cs typeface="B Nazanin" panose="00000700000000000000" pitchFamily="2" charset="-78"/>
            </a:endParaRPr>
          </a:p>
        </p:txBody>
      </p:sp>
      <p:sp>
        <p:nvSpPr>
          <p:cNvPr id="1529" name="Google Shape;1529;p70"/>
          <p:cNvSpPr txBox="1">
            <a:spLocks noGrp="1"/>
          </p:cNvSpPr>
          <p:nvPr>
            <p:ph type="ctrTitle"/>
          </p:nvPr>
        </p:nvSpPr>
        <p:spPr>
          <a:xfrm>
            <a:off x="610476" y="371745"/>
            <a:ext cx="6866783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solidFill>
                  <a:schemeClr val="tx1"/>
                </a:solidFill>
                <a:cs typeface="B Nazanin" panose="00000700000000000000" pitchFamily="2" charset="-78"/>
              </a:rPr>
              <a:t>از منابع گرافیکی قابل ویرایش ما استفاده کنید...</a:t>
            </a:r>
            <a:endParaRPr dirty="0">
              <a:solidFill>
                <a:schemeClr val="tx1"/>
              </a:solidFill>
              <a:cs typeface="B Nazanin" panose="000007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/>
        </p:nvGrpSpPr>
        <p:grpSpPr>
          <a:xfrm>
            <a:off x="400050" y="683075"/>
            <a:ext cx="2314575" cy="2738475"/>
            <a:chOff x="884237" y="1516734"/>
            <a:chExt cx="6172200" cy="7302600"/>
          </a:xfrm>
        </p:grpSpPr>
        <p:grpSp>
          <p:nvGrpSpPr>
            <p:cNvPr id="5" name="กลุ่ม 4"/>
            <p:cNvGrpSpPr/>
            <p:nvPr/>
          </p:nvGrpSpPr>
          <p:grpSpPr>
            <a:xfrm>
              <a:off x="884237" y="1516734"/>
              <a:ext cx="5751224" cy="2902866"/>
              <a:chOff x="808037" y="1288134"/>
              <a:chExt cx="5751224" cy="2902866"/>
            </a:xfrm>
          </p:grpSpPr>
          <p:sp>
            <p:nvSpPr>
              <p:cNvPr id="494" name="TextBox 493"/>
              <p:cNvSpPr txBox="1"/>
              <p:nvPr/>
            </p:nvSpPr>
            <p:spPr>
              <a:xfrm>
                <a:off x="808037" y="1532659"/>
                <a:ext cx="3886200" cy="1600437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r"/>
                <a:r>
                  <a:rPr lang="fa-IR" sz="3300" dirty="0">
                    <a:solidFill>
                      <a:schemeClr val="tx1"/>
                    </a:solidFill>
                    <a:latin typeface="Lato Black" pitchFamily="34" charset="0"/>
                    <a:ea typeface="Lato Black" pitchFamily="34" charset="0"/>
                    <a:cs typeface="Lato Black" pitchFamily="34" charset="0"/>
                  </a:rPr>
                  <a:t>نمادها</a:t>
                </a:r>
                <a:endParaRPr lang="en-US" sz="3300" dirty="0">
                  <a:solidFill>
                    <a:schemeClr val="tx1"/>
                  </a:solidFill>
                  <a:latin typeface="Lato Black" pitchFamily="34" charset="0"/>
                  <a:ea typeface="Lato Black" pitchFamily="34" charset="0"/>
                  <a:cs typeface="Lato Black" pitchFamily="34" charset="0"/>
                </a:endParaRPr>
              </a:p>
            </p:txBody>
          </p:sp>
          <p:grpSp>
            <p:nvGrpSpPr>
              <p:cNvPr id="18" name="กลุ่ม 17"/>
              <p:cNvGrpSpPr/>
              <p:nvPr/>
            </p:nvGrpSpPr>
            <p:grpSpPr>
              <a:xfrm>
                <a:off x="3656395" y="1288134"/>
                <a:ext cx="2902866" cy="2902866"/>
                <a:chOff x="13526171" y="7470804"/>
                <a:chExt cx="2902866" cy="2902866"/>
              </a:xfrm>
              <a:solidFill>
                <a:schemeClr val="tx1"/>
              </a:solidFill>
            </p:grpSpPr>
            <p:sp>
              <p:nvSpPr>
                <p:cNvPr id="498" name="Rectangle 35"/>
                <p:cNvSpPr/>
                <p:nvPr/>
              </p:nvSpPr>
              <p:spPr>
                <a:xfrm rot="16200000">
                  <a:off x="14507630" y="8851545"/>
                  <a:ext cx="2902866" cy="141383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34252" tIns="17127" rIns="34252" bIns="17127" anchor="ctr"/>
                <a:lstStyle/>
                <a:p>
                  <a:pPr algn="ctr" defTabSz="407792">
                    <a:defRPr/>
                  </a:pPr>
                  <a:endParaRPr lang="en-US" sz="525" dirty="0">
                    <a:solidFill>
                      <a:schemeClr val="tx1"/>
                    </a:solidFill>
                    <a:latin typeface="Open Sans Light"/>
                  </a:endParaRPr>
                </a:p>
              </p:txBody>
            </p:sp>
            <p:sp>
              <p:nvSpPr>
                <p:cNvPr id="499" name="Rectangle 35"/>
                <p:cNvSpPr/>
                <p:nvPr/>
              </p:nvSpPr>
              <p:spPr>
                <a:xfrm>
                  <a:off x="13526171" y="9528204"/>
                  <a:ext cx="2902866" cy="141383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34252" tIns="17127" rIns="34252" bIns="17127" anchor="ctr"/>
                <a:lstStyle/>
                <a:p>
                  <a:pPr algn="ctr" defTabSz="407792">
                    <a:defRPr/>
                  </a:pPr>
                  <a:endParaRPr lang="en-US" sz="525" dirty="0">
                    <a:solidFill>
                      <a:schemeClr val="tx1"/>
                    </a:solidFill>
                    <a:latin typeface="Open Sans Light"/>
                  </a:endParaRPr>
                </a:p>
              </p:txBody>
            </p:sp>
          </p:grpSp>
        </p:grpSp>
        <p:grpSp>
          <p:nvGrpSpPr>
            <p:cNvPr id="4" name="กลุ่ม 3"/>
            <p:cNvGrpSpPr/>
            <p:nvPr/>
          </p:nvGrpSpPr>
          <p:grpSpPr>
            <a:xfrm>
              <a:off x="1112837" y="6062993"/>
              <a:ext cx="5943600" cy="2756341"/>
              <a:chOff x="960437" y="4996193"/>
              <a:chExt cx="5943600" cy="2756341"/>
            </a:xfrm>
          </p:grpSpPr>
          <p:sp>
            <p:nvSpPr>
              <p:cNvPr id="273" name="Title 20"/>
              <p:cNvSpPr txBox="1">
                <a:spLocks/>
              </p:cNvSpPr>
              <p:nvPr/>
            </p:nvSpPr>
            <p:spPr bwMode="auto">
              <a:xfrm>
                <a:off x="960437" y="7080715"/>
                <a:ext cx="5943600" cy="6718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5" tIns="45722" rIns="91445" bIns="45722" anchor="ctr">
                <a:spAutoFit/>
              </a:bodyPr>
              <a:lstStyle>
                <a:lvl1pPr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1pPr>
                <a:lvl2pPr marL="742950" indent="-28575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2pPr>
                <a:lvl3pPr marL="11430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3pPr>
                <a:lvl4pPr marL="16002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4pPr>
                <a:lvl5pPr marL="20574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9pPr>
              </a:lstStyle>
              <a:p>
                <a:pPr algn="thaiDist" rtl="1">
                  <a:lnSpc>
                    <a:spcPct val="130000"/>
                  </a:lnSpc>
                </a:pPr>
                <a:endParaRPr lang="en-US" sz="900" dirty="0">
                  <a:latin typeface="Lato" pitchFamily="34" charset="0"/>
                  <a:ea typeface="Lato" pitchFamily="34" charset="0"/>
                  <a:cs typeface="B Nazanin" panose="00000700000000000000" pitchFamily="2" charset="-78"/>
                </a:endParaRPr>
              </a:p>
            </p:txBody>
          </p:sp>
          <p:sp>
            <p:nvSpPr>
              <p:cNvPr id="274" name="TextBox 273"/>
              <p:cNvSpPr txBox="1"/>
              <p:nvPr/>
            </p:nvSpPr>
            <p:spPr>
              <a:xfrm>
                <a:off x="1119402" y="4996193"/>
                <a:ext cx="5022024" cy="800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a-IR" sz="1350" b="1" dirty="0">
                    <a:solidFill>
                      <a:schemeClr val="tx1"/>
                    </a:solidFill>
                    <a:latin typeface="Lato Black" charset="0"/>
                    <a:ea typeface="Lato Black" charset="0"/>
                    <a:cs typeface="Lato Black" charset="0"/>
                  </a:rPr>
                  <a:t>مجموعه آیکون های اجتماعی</a:t>
                </a:r>
                <a:endParaRPr lang="en-US" sz="1350" b="1" dirty="0">
                  <a:solidFill>
                    <a:schemeClr val="tx1"/>
                  </a:solidFill>
                  <a:latin typeface="Lato Black" charset="0"/>
                  <a:ea typeface="Lato Black" charset="0"/>
                  <a:cs typeface="Lato Black" charset="0"/>
                </a:endParaRPr>
              </a:p>
            </p:txBody>
          </p:sp>
        </p:grpSp>
      </p:grpSp>
      <p:grpSp>
        <p:nvGrpSpPr>
          <p:cNvPr id="661" name="กลุ่ม 660"/>
          <p:cNvGrpSpPr/>
          <p:nvPr/>
        </p:nvGrpSpPr>
        <p:grpSpPr>
          <a:xfrm>
            <a:off x="3686176" y="789385"/>
            <a:ext cx="493514" cy="488156"/>
            <a:chOff x="9799638" y="2105025"/>
            <a:chExt cx="1316037" cy="1301750"/>
          </a:xfrm>
        </p:grpSpPr>
        <p:sp>
          <p:nvSpPr>
            <p:cNvPr id="12" name="Oval 6"/>
            <p:cNvSpPr>
              <a:spLocks noChangeArrowheads="1"/>
            </p:cNvSpPr>
            <p:nvPr/>
          </p:nvSpPr>
          <p:spPr bwMode="auto">
            <a:xfrm>
              <a:off x="9799638" y="2105025"/>
              <a:ext cx="1316037" cy="1301750"/>
            </a:xfrm>
            <a:prstGeom prst="ellipse">
              <a:avLst/>
            </a:prstGeom>
            <a:solidFill>
              <a:srgbClr val="4F76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  <p:sp>
          <p:nvSpPr>
            <p:cNvPr id="13" name="Freeform 7"/>
            <p:cNvSpPr>
              <a:spLocks/>
            </p:cNvSpPr>
            <p:nvPr/>
          </p:nvSpPr>
          <p:spPr bwMode="auto">
            <a:xfrm>
              <a:off x="10304463" y="2473325"/>
              <a:ext cx="290512" cy="565150"/>
            </a:xfrm>
            <a:custGeom>
              <a:avLst/>
              <a:gdLst>
                <a:gd name="T0" fmla="*/ 16 w 19"/>
                <a:gd name="T1" fmla="*/ 6 h 37"/>
                <a:gd name="T2" fmla="*/ 19 w 19"/>
                <a:gd name="T3" fmla="*/ 6 h 37"/>
                <a:gd name="T4" fmla="*/ 19 w 19"/>
                <a:gd name="T5" fmla="*/ 6 h 37"/>
                <a:gd name="T6" fmla="*/ 19 w 19"/>
                <a:gd name="T7" fmla="*/ 0 h 37"/>
                <a:gd name="T8" fmla="*/ 18 w 19"/>
                <a:gd name="T9" fmla="*/ 0 h 37"/>
                <a:gd name="T10" fmla="*/ 14 w 19"/>
                <a:gd name="T11" fmla="*/ 0 h 37"/>
                <a:gd name="T12" fmla="*/ 9 w 19"/>
                <a:gd name="T13" fmla="*/ 2 h 37"/>
                <a:gd name="T14" fmla="*/ 6 w 19"/>
                <a:gd name="T15" fmla="*/ 7 h 37"/>
                <a:gd name="T16" fmla="*/ 6 w 19"/>
                <a:gd name="T17" fmla="*/ 9 h 37"/>
                <a:gd name="T18" fmla="*/ 6 w 19"/>
                <a:gd name="T19" fmla="*/ 13 h 37"/>
                <a:gd name="T20" fmla="*/ 6 w 19"/>
                <a:gd name="T21" fmla="*/ 14 h 37"/>
                <a:gd name="T22" fmla="*/ 0 w 19"/>
                <a:gd name="T23" fmla="*/ 14 h 37"/>
                <a:gd name="T24" fmla="*/ 0 w 19"/>
                <a:gd name="T25" fmla="*/ 20 h 37"/>
                <a:gd name="T26" fmla="*/ 6 w 19"/>
                <a:gd name="T27" fmla="*/ 20 h 37"/>
                <a:gd name="T28" fmla="*/ 6 w 19"/>
                <a:gd name="T29" fmla="*/ 37 h 37"/>
                <a:gd name="T30" fmla="*/ 13 w 19"/>
                <a:gd name="T31" fmla="*/ 37 h 37"/>
                <a:gd name="T32" fmla="*/ 13 w 19"/>
                <a:gd name="T33" fmla="*/ 20 h 37"/>
                <a:gd name="T34" fmla="*/ 18 w 19"/>
                <a:gd name="T35" fmla="*/ 20 h 37"/>
                <a:gd name="T36" fmla="*/ 19 w 19"/>
                <a:gd name="T37" fmla="*/ 14 h 37"/>
                <a:gd name="T38" fmla="*/ 18 w 19"/>
                <a:gd name="T39" fmla="*/ 14 h 37"/>
                <a:gd name="T40" fmla="*/ 13 w 19"/>
                <a:gd name="T41" fmla="*/ 14 h 37"/>
                <a:gd name="T42" fmla="*/ 13 w 19"/>
                <a:gd name="T43" fmla="*/ 9 h 37"/>
                <a:gd name="T44" fmla="*/ 16 w 19"/>
                <a:gd name="T45" fmla="*/ 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" h="37">
                  <a:moveTo>
                    <a:pt x="16" y="6"/>
                  </a:moveTo>
                  <a:cubicBezTo>
                    <a:pt x="17" y="6"/>
                    <a:pt x="18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8" y="0"/>
                    <a:pt x="18" y="0"/>
                  </a:cubicBezTo>
                  <a:cubicBezTo>
                    <a:pt x="16" y="0"/>
                    <a:pt x="15" y="0"/>
                    <a:pt x="14" y="0"/>
                  </a:cubicBezTo>
                  <a:cubicBezTo>
                    <a:pt x="12" y="0"/>
                    <a:pt x="10" y="1"/>
                    <a:pt x="9" y="2"/>
                  </a:cubicBezTo>
                  <a:cubicBezTo>
                    <a:pt x="7" y="3"/>
                    <a:pt x="6" y="5"/>
                    <a:pt x="6" y="7"/>
                  </a:cubicBezTo>
                  <a:cubicBezTo>
                    <a:pt x="6" y="8"/>
                    <a:pt x="6" y="8"/>
                    <a:pt x="6" y="9"/>
                  </a:cubicBezTo>
                  <a:cubicBezTo>
                    <a:pt x="6" y="11"/>
                    <a:pt x="6" y="12"/>
                    <a:pt x="6" y="13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18"/>
                    <a:pt x="19" y="16"/>
                    <a:pt x="19" y="14"/>
                  </a:cubicBezTo>
                  <a:cubicBezTo>
                    <a:pt x="19" y="14"/>
                    <a:pt x="18" y="14"/>
                    <a:pt x="18" y="14"/>
                  </a:cubicBezTo>
                  <a:cubicBezTo>
                    <a:pt x="16" y="14"/>
                    <a:pt x="13" y="14"/>
                    <a:pt x="13" y="14"/>
                  </a:cubicBezTo>
                  <a:cubicBezTo>
                    <a:pt x="13" y="14"/>
                    <a:pt x="13" y="10"/>
                    <a:pt x="13" y="9"/>
                  </a:cubicBezTo>
                  <a:cubicBezTo>
                    <a:pt x="13" y="7"/>
                    <a:pt x="14" y="6"/>
                    <a:pt x="16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</p:grpSp>
      <p:grpSp>
        <p:nvGrpSpPr>
          <p:cNvPr id="662" name="กลุ่ม 661"/>
          <p:cNvGrpSpPr/>
          <p:nvPr/>
        </p:nvGrpSpPr>
        <p:grpSpPr>
          <a:xfrm>
            <a:off x="4472583" y="789385"/>
            <a:ext cx="494109" cy="488156"/>
            <a:chOff x="11896725" y="2105025"/>
            <a:chExt cx="1317625" cy="1301750"/>
          </a:xfrm>
        </p:grpSpPr>
        <p:sp>
          <p:nvSpPr>
            <p:cNvPr id="14" name="Oval 8"/>
            <p:cNvSpPr>
              <a:spLocks noChangeArrowheads="1"/>
            </p:cNvSpPr>
            <p:nvPr/>
          </p:nvSpPr>
          <p:spPr bwMode="auto">
            <a:xfrm>
              <a:off x="11896725" y="2105025"/>
              <a:ext cx="1317625" cy="1301750"/>
            </a:xfrm>
            <a:prstGeom prst="ellipse">
              <a:avLst/>
            </a:prstGeom>
            <a:solidFill>
              <a:srgbClr val="34C4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  <p:sp>
          <p:nvSpPr>
            <p:cNvPr id="15" name="Freeform 9"/>
            <p:cNvSpPr>
              <a:spLocks/>
            </p:cNvSpPr>
            <p:nvPr/>
          </p:nvSpPr>
          <p:spPr bwMode="auto">
            <a:xfrm>
              <a:off x="12279313" y="2519363"/>
              <a:ext cx="582612" cy="474663"/>
            </a:xfrm>
            <a:custGeom>
              <a:avLst/>
              <a:gdLst>
                <a:gd name="T0" fmla="*/ 11 w 38"/>
                <a:gd name="T1" fmla="*/ 24 h 31"/>
                <a:gd name="T2" fmla="*/ 4 w 38"/>
                <a:gd name="T3" fmla="*/ 19 h 31"/>
                <a:gd name="T4" fmla="*/ 8 w 38"/>
                <a:gd name="T5" fmla="*/ 19 h 31"/>
                <a:gd name="T6" fmla="*/ 8 w 38"/>
                <a:gd name="T7" fmla="*/ 19 h 31"/>
                <a:gd name="T8" fmla="*/ 3 w 38"/>
                <a:gd name="T9" fmla="*/ 15 h 31"/>
                <a:gd name="T10" fmla="*/ 1 w 38"/>
                <a:gd name="T11" fmla="*/ 11 h 31"/>
                <a:gd name="T12" fmla="*/ 5 w 38"/>
                <a:gd name="T13" fmla="*/ 12 h 31"/>
                <a:gd name="T14" fmla="*/ 2 w 38"/>
                <a:gd name="T15" fmla="*/ 7 h 31"/>
                <a:gd name="T16" fmla="*/ 3 w 38"/>
                <a:gd name="T17" fmla="*/ 2 h 31"/>
                <a:gd name="T18" fmla="*/ 19 w 38"/>
                <a:gd name="T19" fmla="*/ 10 h 31"/>
                <a:gd name="T20" fmla="*/ 18 w 38"/>
                <a:gd name="T21" fmla="*/ 9 h 31"/>
                <a:gd name="T22" fmla="*/ 20 w 38"/>
                <a:gd name="T23" fmla="*/ 4 h 31"/>
                <a:gd name="T24" fmla="*/ 25 w 38"/>
                <a:gd name="T25" fmla="*/ 0 h 31"/>
                <a:gd name="T26" fmla="*/ 32 w 38"/>
                <a:gd name="T27" fmla="*/ 2 h 31"/>
                <a:gd name="T28" fmla="*/ 32 w 38"/>
                <a:gd name="T29" fmla="*/ 3 h 31"/>
                <a:gd name="T30" fmla="*/ 37 w 38"/>
                <a:gd name="T31" fmla="*/ 1 h 31"/>
                <a:gd name="T32" fmla="*/ 37 w 38"/>
                <a:gd name="T33" fmla="*/ 1 h 31"/>
                <a:gd name="T34" fmla="*/ 37 w 38"/>
                <a:gd name="T35" fmla="*/ 1 h 31"/>
                <a:gd name="T36" fmla="*/ 33 w 38"/>
                <a:gd name="T37" fmla="*/ 5 h 31"/>
                <a:gd name="T38" fmla="*/ 38 w 38"/>
                <a:gd name="T39" fmla="*/ 4 h 31"/>
                <a:gd name="T40" fmla="*/ 38 w 38"/>
                <a:gd name="T41" fmla="*/ 4 h 31"/>
                <a:gd name="T42" fmla="*/ 37 w 38"/>
                <a:gd name="T43" fmla="*/ 5 h 31"/>
                <a:gd name="T44" fmla="*/ 34 w 38"/>
                <a:gd name="T45" fmla="*/ 8 h 31"/>
                <a:gd name="T46" fmla="*/ 34 w 38"/>
                <a:gd name="T47" fmla="*/ 8 h 31"/>
                <a:gd name="T48" fmla="*/ 34 w 38"/>
                <a:gd name="T49" fmla="*/ 11 h 31"/>
                <a:gd name="T50" fmla="*/ 32 w 38"/>
                <a:gd name="T51" fmla="*/ 18 h 31"/>
                <a:gd name="T52" fmla="*/ 28 w 38"/>
                <a:gd name="T53" fmla="*/ 25 h 31"/>
                <a:gd name="T54" fmla="*/ 17 w 38"/>
                <a:gd name="T55" fmla="*/ 30 h 31"/>
                <a:gd name="T56" fmla="*/ 13 w 38"/>
                <a:gd name="T57" fmla="*/ 31 h 31"/>
                <a:gd name="T58" fmla="*/ 0 w 38"/>
                <a:gd name="T59" fmla="*/ 28 h 31"/>
                <a:gd name="T60" fmla="*/ 0 w 38"/>
                <a:gd name="T61" fmla="*/ 28 h 31"/>
                <a:gd name="T62" fmla="*/ 8 w 38"/>
                <a:gd name="T63" fmla="*/ 26 h 31"/>
                <a:gd name="T64" fmla="*/ 11 w 38"/>
                <a:gd name="T65" fmla="*/ 2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8" h="31">
                  <a:moveTo>
                    <a:pt x="11" y="24"/>
                  </a:moveTo>
                  <a:cubicBezTo>
                    <a:pt x="7" y="24"/>
                    <a:pt x="5" y="21"/>
                    <a:pt x="4" y="19"/>
                  </a:cubicBezTo>
                  <a:cubicBezTo>
                    <a:pt x="5" y="19"/>
                    <a:pt x="6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5" y="18"/>
                    <a:pt x="4" y="17"/>
                    <a:pt x="3" y="15"/>
                  </a:cubicBezTo>
                  <a:cubicBezTo>
                    <a:pt x="2" y="14"/>
                    <a:pt x="1" y="13"/>
                    <a:pt x="1" y="11"/>
                  </a:cubicBezTo>
                  <a:cubicBezTo>
                    <a:pt x="3" y="12"/>
                    <a:pt x="4" y="12"/>
                    <a:pt x="5" y="12"/>
                  </a:cubicBezTo>
                  <a:cubicBezTo>
                    <a:pt x="3" y="11"/>
                    <a:pt x="2" y="9"/>
                    <a:pt x="2" y="7"/>
                  </a:cubicBezTo>
                  <a:cubicBezTo>
                    <a:pt x="1" y="5"/>
                    <a:pt x="2" y="3"/>
                    <a:pt x="3" y="2"/>
                  </a:cubicBezTo>
                  <a:cubicBezTo>
                    <a:pt x="7" y="7"/>
                    <a:pt x="12" y="9"/>
                    <a:pt x="19" y="10"/>
                  </a:cubicBezTo>
                  <a:cubicBezTo>
                    <a:pt x="19" y="9"/>
                    <a:pt x="18" y="9"/>
                    <a:pt x="18" y="9"/>
                  </a:cubicBezTo>
                  <a:cubicBezTo>
                    <a:pt x="18" y="7"/>
                    <a:pt x="19" y="5"/>
                    <a:pt x="20" y="4"/>
                  </a:cubicBezTo>
                  <a:cubicBezTo>
                    <a:pt x="21" y="2"/>
                    <a:pt x="23" y="1"/>
                    <a:pt x="25" y="0"/>
                  </a:cubicBezTo>
                  <a:cubicBezTo>
                    <a:pt x="27" y="0"/>
                    <a:pt x="30" y="1"/>
                    <a:pt x="32" y="2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4" y="2"/>
                    <a:pt x="35" y="2"/>
                    <a:pt x="37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3"/>
                    <a:pt x="35" y="4"/>
                    <a:pt x="33" y="5"/>
                  </a:cubicBezTo>
                  <a:cubicBezTo>
                    <a:pt x="35" y="5"/>
                    <a:pt x="36" y="4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7" y="4"/>
                    <a:pt x="37" y="5"/>
                    <a:pt x="37" y="5"/>
                  </a:cubicBezTo>
                  <a:cubicBezTo>
                    <a:pt x="36" y="6"/>
                    <a:pt x="35" y="7"/>
                    <a:pt x="34" y="8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4" y="9"/>
                    <a:pt x="34" y="10"/>
                    <a:pt x="34" y="11"/>
                  </a:cubicBezTo>
                  <a:cubicBezTo>
                    <a:pt x="33" y="14"/>
                    <a:pt x="33" y="16"/>
                    <a:pt x="32" y="18"/>
                  </a:cubicBezTo>
                  <a:cubicBezTo>
                    <a:pt x="31" y="21"/>
                    <a:pt x="29" y="23"/>
                    <a:pt x="28" y="25"/>
                  </a:cubicBezTo>
                  <a:cubicBezTo>
                    <a:pt x="25" y="28"/>
                    <a:pt x="21" y="30"/>
                    <a:pt x="17" y="30"/>
                  </a:cubicBezTo>
                  <a:cubicBezTo>
                    <a:pt x="15" y="31"/>
                    <a:pt x="14" y="31"/>
                    <a:pt x="13" y="31"/>
                  </a:cubicBezTo>
                  <a:cubicBezTo>
                    <a:pt x="8" y="31"/>
                    <a:pt x="4" y="30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3" y="28"/>
                    <a:pt x="5" y="27"/>
                    <a:pt x="8" y="26"/>
                  </a:cubicBezTo>
                  <a:cubicBezTo>
                    <a:pt x="9" y="26"/>
                    <a:pt x="10" y="25"/>
                    <a:pt x="11" y="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</p:grpSp>
      <p:grpSp>
        <p:nvGrpSpPr>
          <p:cNvPr id="2086" name="กลุ่ม 2085"/>
          <p:cNvGrpSpPr/>
          <p:nvPr/>
        </p:nvGrpSpPr>
        <p:grpSpPr>
          <a:xfrm>
            <a:off x="5259586" y="2977158"/>
            <a:ext cx="493514" cy="494109"/>
            <a:chOff x="13995400" y="7939088"/>
            <a:chExt cx="1316037" cy="1317625"/>
          </a:xfrm>
        </p:grpSpPr>
        <p:sp>
          <p:nvSpPr>
            <p:cNvPr id="16" name="Oval 10"/>
            <p:cNvSpPr>
              <a:spLocks noChangeArrowheads="1"/>
            </p:cNvSpPr>
            <p:nvPr/>
          </p:nvSpPr>
          <p:spPr bwMode="auto">
            <a:xfrm>
              <a:off x="13995400" y="7939088"/>
              <a:ext cx="1316037" cy="1317625"/>
            </a:xfrm>
            <a:prstGeom prst="ellipse">
              <a:avLst/>
            </a:prstGeom>
            <a:solidFill>
              <a:srgbClr val="EF3F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  <p:sp>
          <p:nvSpPr>
            <p:cNvPr id="20" name="Freeform 11"/>
            <p:cNvSpPr>
              <a:spLocks noEditPoints="1"/>
            </p:cNvSpPr>
            <p:nvPr/>
          </p:nvSpPr>
          <p:spPr bwMode="auto">
            <a:xfrm>
              <a:off x="14484350" y="8307388"/>
              <a:ext cx="306387" cy="214313"/>
            </a:xfrm>
            <a:custGeom>
              <a:avLst/>
              <a:gdLst>
                <a:gd name="T0" fmla="*/ 8 w 20"/>
                <a:gd name="T1" fmla="*/ 0 h 14"/>
                <a:gd name="T2" fmla="*/ 5 w 20"/>
                <a:gd name="T3" fmla="*/ 0 h 14"/>
                <a:gd name="T4" fmla="*/ 4 w 20"/>
                <a:gd name="T5" fmla="*/ 5 h 14"/>
                <a:gd name="T6" fmla="*/ 3 w 20"/>
                <a:gd name="T7" fmla="*/ 0 h 14"/>
                <a:gd name="T8" fmla="*/ 0 w 20"/>
                <a:gd name="T9" fmla="*/ 0 h 14"/>
                <a:gd name="T10" fmla="*/ 2 w 20"/>
                <a:gd name="T11" fmla="*/ 4 h 14"/>
                <a:gd name="T12" fmla="*/ 3 w 20"/>
                <a:gd name="T13" fmla="*/ 8 h 14"/>
                <a:gd name="T14" fmla="*/ 3 w 20"/>
                <a:gd name="T15" fmla="*/ 14 h 14"/>
                <a:gd name="T16" fmla="*/ 5 w 20"/>
                <a:gd name="T17" fmla="*/ 14 h 14"/>
                <a:gd name="T18" fmla="*/ 5 w 20"/>
                <a:gd name="T19" fmla="*/ 8 h 14"/>
                <a:gd name="T20" fmla="*/ 8 w 20"/>
                <a:gd name="T21" fmla="*/ 0 h 14"/>
                <a:gd name="T22" fmla="*/ 13 w 20"/>
                <a:gd name="T23" fmla="*/ 11 h 14"/>
                <a:gd name="T24" fmla="*/ 13 w 20"/>
                <a:gd name="T25" fmla="*/ 7 h 14"/>
                <a:gd name="T26" fmla="*/ 13 w 20"/>
                <a:gd name="T27" fmla="*/ 4 h 14"/>
                <a:gd name="T28" fmla="*/ 10 w 20"/>
                <a:gd name="T29" fmla="*/ 3 h 14"/>
                <a:gd name="T30" fmla="*/ 8 w 20"/>
                <a:gd name="T31" fmla="*/ 4 h 14"/>
                <a:gd name="T32" fmla="*/ 8 w 20"/>
                <a:gd name="T33" fmla="*/ 7 h 14"/>
                <a:gd name="T34" fmla="*/ 8 w 20"/>
                <a:gd name="T35" fmla="*/ 11 h 14"/>
                <a:gd name="T36" fmla="*/ 8 w 20"/>
                <a:gd name="T37" fmla="*/ 13 h 14"/>
                <a:gd name="T38" fmla="*/ 10 w 20"/>
                <a:gd name="T39" fmla="*/ 14 h 14"/>
                <a:gd name="T40" fmla="*/ 13 w 20"/>
                <a:gd name="T41" fmla="*/ 13 h 14"/>
                <a:gd name="T42" fmla="*/ 13 w 20"/>
                <a:gd name="T43" fmla="*/ 11 h 14"/>
                <a:gd name="T44" fmla="*/ 11 w 20"/>
                <a:gd name="T45" fmla="*/ 11 h 14"/>
                <a:gd name="T46" fmla="*/ 10 w 20"/>
                <a:gd name="T47" fmla="*/ 12 h 14"/>
                <a:gd name="T48" fmla="*/ 9 w 20"/>
                <a:gd name="T49" fmla="*/ 11 h 14"/>
                <a:gd name="T50" fmla="*/ 9 w 20"/>
                <a:gd name="T51" fmla="*/ 6 h 14"/>
                <a:gd name="T52" fmla="*/ 10 w 20"/>
                <a:gd name="T53" fmla="*/ 5 h 14"/>
                <a:gd name="T54" fmla="*/ 11 w 20"/>
                <a:gd name="T55" fmla="*/ 6 h 14"/>
                <a:gd name="T56" fmla="*/ 11 w 20"/>
                <a:gd name="T57" fmla="*/ 11 h 14"/>
                <a:gd name="T58" fmla="*/ 20 w 20"/>
                <a:gd name="T59" fmla="*/ 14 h 14"/>
                <a:gd name="T60" fmla="*/ 20 w 20"/>
                <a:gd name="T61" fmla="*/ 3 h 14"/>
                <a:gd name="T62" fmla="*/ 18 w 20"/>
                <a:gd name="T63" fmla="*/ 3 h 14"/>
                <a:gd name="T64" fmla="*/ 18 w 20"/>
                <a:gd name="T65" fmla="*/ 11 h 14"/>
                <a:gd name="T66" fmla="*/ 17 w 20"/>
                <a:gd name="T67" fmla="*/ 12 h 14"/>
                <a:gd name="T68" fmla="*/ 17 w 20"/>
                <a:gd name="T69" fmla="*/ 12 h 14"/>
                <a:gd name="T70" fmla="*/ 17 w 20"/>
                <a:gd name="T71" fmla="*/ 11 h 14"/>
                <a:gd name="T72" fmla="*/ 17 w 20"/>
                <a:gd name="T73" fmla="*/ 3 h 14"/>
                <a:gd name="T74" fmla="*/ 15 w 20"/>
                <a:gd name="T75" fmla="*/ 3 h 14"/>
                <a:gd name="T76" fmla="*/ 15 w 20"/>
                <a:gd name="T77" fmla="*/ 12 h 14"/>
                <a:gd name="T78" fmla="*/ 15 w 20"/>
                <a:gd name="T79" fmla="*/ 13 h 14"/>
                <a:gd name="T80" fmla="*/ 16 w 20"/>
                <a:gd name="T81" fmla="*/ 14 h 14"/>
                <a:gd name="T82" fmla="*/ 18 w 20"/>
                <a:gd name="T83" fmla="*/ 13 h 14"/>
                <a:gd name="T84" fmla="*/ 18 w 20"/>
                <a:gd name="T85" fmla="*/ 14 h 14"/>
                <a:gd name="T86" fmla="*/ 20 w 20"/>
                <a:gd name="T8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" h="14">
                  <a:moveTo>
                    <a:pt x="8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2"/>
                    <a:pt x="2" y="4"/>
                  </a:cubicBezTo>
                  <a:cubicBezTo>
                    <a:pt x="2" y="6"/>
                    <a:pt x="3" y="7"/>
                    <a:pt x="3" y="8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8"/>
                    <a:pt x="5" y="8"/>
                    <a:pt x="5" y="8"/>
                  </a:cubicBezTo>
                  <a:lnTo>
                    <a:pt x="8" y="0"/>
                  </a:lnTo>
                  <a:close/>
                  <a:moveTo>
                    <a:pt x="13" y="11"/>
                  </a:move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3" y="5"/>
                    <a:pt x="13" y="4"/>
                  </a:cubicBezTo>
                  <a:cubicBezTo>
                    <a:pt x="12" y="4"/>
                    <a:pt x="11" y="3"/>
                    <a:pt x="10" y="3"/>
                  </a:cubicBezTo>
                  <a:cubicBezTo>
                    <a:pt x="9" y="3"/>
                    <a:pt x="9" y="4"/>
                    <a:pt x="8" y="4"/>
                  </a:cubicBezTo>
                  <a:cubicBezTo>
                    <a:pt x="8" y="5"/>
                    <a:pt x="8" y="6"/>
                    <a:pt x="8" y="7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2"/>
                    <a:pt x="8" y="12"/>
                    <a:pt x="8" y="13"/>
                  </a:cubicBezTo>
                  <a:cubicBezTo>
                    <a:pt x="9" y="14"/>
                    <a:pt x="9" y="14"/>
                    <a:pt x="10" y="14"/>
                  </a:cubicBezTo>
                  <a:cubicBezTo>
                    <a:pt x="11" y="14"/>
                    <a:pt x="12" y="14"/>
                    <a:pt x="13" y="13"/>
                  </a:cubicBezTo>
                  <a:cubicBezTo>
                    <a:pt x="13" y="12"/>
                    <a:pt x="13" y="12"/>
                    <a:pt x="13" y="11"/>
                  </a:cubicBezTo>
                  <a:close/>
                  <a:moveTo>
                    <a:pt x="11" y="11"/>
                  </a:moveTo>
                  <a:cubicBezTo>
                    <a:pt x="11" y="12"/>
                    <a:pt x="11" y="12"/>
                    <a:pt x="10" y="12"/>
                  </a:cubicBezTo>
                  <a:cubicBezTo>
                    <a:pt x="10" y="12"/>
                    <a:pt x="9" y="12"/>
                    <a:pt x="9" y="11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6"/>
                    <a:pt x="10" y="5"/>
                    <a:pt x="10" y="5"/>
                  </a:cubicBezTo>
                  <a:cubicBezTo>
                    <a:pt x="11" y="5"/>
                    <a:pt x="11" y="6"/>
                    <a:pt x="11" y="6"/>
                  </a:cubicBezTo>
                  <a:lnTo>
                    <a:pt x="11" y="11"/>
                  </a:lnTo>
                  <a:close/>
                  <a:moveTo>
                    <a:pt x="20" y="14"/>
                  </a:moveTo>
                  <a:cubicBezTo>
                    <a:pt x="20" y="3"/>
                    <a:pt x="20" y="3"/>
                    <a:pt x="20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2"/>
                    <a:pt x="17" y="12"/>
                    <a:pt x="17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2"/>
                    <a:pt x="17" y="12"/>
                    <a:pt x="17" y="11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2"/>
                    <a:pt x="15" y="13"/>
                    <a:pt x="15" y="13"/>
                  </a:cubicBezTo>
                  <a:cubicBezTo>
                    <a:pt x="15" y="14"/>
                    <a:pt x="16" y="14"/>
                    <a:pt x="16" y="14"/>
                  </a:cubicBezTo>
                  <a:cubicBezTo>
                    <a:pt x="17" y="14"/>
                    <a:pt x="18" y="14"/>
                    <a:pt x="18" y="13"/>
                  </a:cubicBezTo>
                  <a:cubicBezTo>
                    <a:pt x="18" y="14"/>
                    <a:pt x="18" y="14"/>
                    <a:pt x="18" y="14"/>
                  </a:cubicBezTo>
                  <a:lnTo>
                    <a:pt x="20" y="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  <p:sp>
          <p:nvSpPr>
            <p:cNvPr id="21" name="Freeform 12"/>
            <p:cNvSpPr>
              <a:spLocks/>
            </p:cNvSpPr>
            <p:nvPr/>
          </p:nvSpPr>
          <p:spPr bwMode="auto">
            <a:xfrm>
              <a:off x="14684375" y="8674100"/>
              <a:ext cx="30162" cy="122238"/>
            </a:xfrm>
            <a:custGeom>
              <a:avLst/>
              <a:gdLst>
                <a:gd name="T0" fmla="*/ 1 w 2"/>
                <a:gd name="T1" fmla="*/ 0 h 8"/>
                <a:gd name="T2" fmla="*/ 0 w 2"/>
                <a:gd name="T3" fmla="*/ 1 h 8"/>
                <a:gd name="T4" fmla="*/ 0 w 2"/>
                <a:gd name="T5" fmla="*/ 7 h 8"/>
                <a:gd name="T6" fmla="*/ 1 w 2"/>
                <a:gd name="T7" fmla="*/ 8 h 8"/>
                <a:gd name="T8" fmla="*/ 2 w 2"/>
                <a:gd name="T9" fmla="*/ 6 h 8"/>
                <a:gd name="T10" fmla="*/ 2 w 2"/>
                <a:gd name="T11" fmla="*/ 2 h 8"/>
                <a:gd name="T12" fmla="*/ 1 w 2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8">
                  <a:moveTo>
                    <a:pt x="1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6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  <p:sp>
          <p:nvSpPr>
            <p:cNvPr id="22" name="Freeform 13"/>
            <p:cNvSpPr>
              <a:spLocks/>
            </p:cNvSpPr>
            <p:nvPr/>
          </p:nvSpPr>
          <p:spPr bwMode="auto">
            <a:xfrm>
              <a:off x="14790738" y="8674100"/>
              <a:ext cx="31750" cy="46038"/>
            </a:xfrm>
            <a:custGeom>
              <a:avLst/>
              <a:gdLst>
                <a:gd name="T0" fmla="*/ 1 w 2"/>
                <a:gd name="T1" fmla="*/ 0 h 3"/>
                <a:gd name="T2" fmla="*/ 0 w 2"/>
                <a:gd name="T3" fmla="*/ 2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2 h 3"/>
                <a:gd name="T10" fmla="*/ 1 w 2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  <p:sp>
          <p:nvSpPr>
            <p:cNvPr id="23" name="Freeform 14"/>
            <p:cNvSpPr>
              <a:spLocks noEditPoints="1"/>
            </p:cNvSpPr>
            <p:nvPr/>
          </p:nvSpPr>
          <p:spPr bwMode="auto">
            <a:xfrm>
              <a:off x="14408150" y="8551863"/>
              <a:ext cx="474662" cy="322263"/>
            </a:xfrm>
            <a:custGeom>
              <a:avLst/>
              <a:gdLst>
                <a:gd name="T0" fmla="*/ 27 w 31"/>
                <a:gd name="T1" fmla="*/ 0 h 21"/>
                <a:gd name="T2" fmla="*/ 4 w 31"/>
                <a:gd name="T3" fmla="*/ 0 h 21"/>
                <a:gd name="T4" fmla="*/ 0 w 31"/>
                <a:gd name="T5" fmla="*/ 11 h 21"/>
                <a:gd name="T6" fmla="*/ 4 w 31"/>
                <a:gd name="T7" fmla="*/ 21 h 21"/>
                <a:gd name="T8" fmla="*/ 27 w 31"/>
                <a:gd name="T9" fmla="*/ 21 h 21"/>
                <a:gd name="T10" fmla="*/ 31 w 31"/>
                <a:gd name="T11" fmla="*/ 11 h 21"/>
                <a:gd name="T12" fmla="*/ 9 w 31"/>
                <a:gd name="T13" fmla="*/ 5 h 21"/>
                <a:gd name="T14" fmla="*/ 7 w 31"/>
                <a:gd name="T15" fmla="*/ 17 h 21"/>
                <a:gd name="T16" fmla="*/ 5 w 31"/>
                <a:gd name="T17" fmla="*/ 5 h 21"/>
                <a:gd name="T18" fmla="*/ 3 w 31"/>
                <a:gd name="T19" fmla="*/ 3 h 21"/>
                <a:gd name="T20" fmla="*/ 9 w 31"/>
                <a:gd name="T21" fmla="*/ 5 h 21"/>
                <a:gd name="T22" fmla="*/ 13 w 31"/>
                <a:gd name="T23" fmla="*/ 17 h 21"/>
                <a:gd name="T24" fmla="*/ 11 w 31"/>
                <a:gd name="T25" fmla="*/ 17 h 21"/>
                <a:gd name="T26" fmla="*/ 9 w 31"/>
                <a:gd name="T27" fmla="*/ 15 h 21"/>
                <a:gd name="T28" fmla="*/ 11 w 31"/>
                <a:gd name="T29" fmla="*/ 7 h 21"/>
                <a:gd name="T30" fmla="*/ 11 w 31"/>
                <a:gd name="T31" fmla="*/ 15 h 21"/>
                <a:gd name="T32" fmla="*/ 13 w 31"/>
                <a:gd name="T33" fmla="*/ 15 h 21"/>
                <a:gd name="T34" fmla="*/ 15 w 31"/>
                <a:gd name="T35" fmla="*/ 7 h 21"/>
                <a:gd name="T36" fmla="*/ 22 w 31"/>
                <a:gd name="T37" fmla="*/ 14 h 21"/>
                <a:gd name="T38" fmla="*/ 20 w 31"/>
                <a:gd name="T39" fmla="*/ 17 h 21"/>
                <a:gd name="T40" fmla="*/ 18 w 31"/>
                <a:gd name="T41" fmla="*/ 17 h 21"/>
                <a:gd name="T42" fmla="*/ 16 w 31"/>
                <a:gd name="T43" fmla="*/ 3 h 21"/>
                <a:gd name="T44" fmla="*/ 18 w 31"/>
                <a:gd name="T45" fmla="*/ 8 h 21"/>
                <a:gd name="T46" fmla="*/ 22 w 31"/>
                <a:gd name="T47" fmla="*/ 8 h 21"/>
                <a:gd name="T48" fmla="*/ 22 w 31"/>
                <a:gd name="T49" fmla="*/ 14 h 21"/>
                <a:gd name="T50" fmla="*/ 25 w 31"/>
                <a:gd name="T51" fmla="*/ 12 h 21"/>
                <a:gd name="T52" fmla="*/ 26 w 31"/>
                <a:gd name="T53" fmla="*/ 16 h 21"/>
                <a:gd name="T54" fmla="*/ 27 w 31"/>
                <a:gd name="T55" fmla="*/ 14 h 21"/>
                <a:gd name="T56" fmla="*/ 29 w 31"/>
                <a:gd name="T57" fmla="*/ 14 h 21"/>
                <a:gd name="T58" fmla="*/ 29 w 31"/>
                <a:gd name="T59" fmla="*/ 16 h 21"/>
                <a:gd name="T60" fmla="*/ 24 w 31"/>
                <a:gd name="T61" fmla="*/ 16 h 21"/>
                <a:gd name="T62" fmla="*/ 23 w 31"/>
                <a:gd name="T63" fmla="*/ 10 h 21"/>
                <a:gd name="T64" fmla="*/ 26 w 31"/>
                <a:gd name="T65" fmla="*/ 7 h 21"/>
                <a:gd name="T66" fmla="*/ 29 w 31"/>
                <a:gd name="T67" fmla="*/ 1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1" h="21">
                  <a:moveTo>
                    <a:pt x="31" y="3"/>
                  </a:moveTo>
                  <a:cubicBezTo>
                    <a:pt x="30" y="2"/>
                    <a:pt x="29" y="0"/>
                    <a:pt x="27" y="0"/>
                  </a:cubicBezTo>
                  <a:cubicBezTo>
                    <a:pt x="24" y="0"/>
                    <a:pt x="20" y="0"/>
                    <a:pt x="16" y="0"/>
                  </a:cubicBezTo>
                  <a:cubicBezTo>
                    <a:pt x="12" y="0"/>
                    <a:pt x="8" y="0"/>
                    <a:pt x="4" y="0"/>
                  </a:cubicBezTo>
                  <a:cubicBezTo>
                    <a:pt x="3" y="0"/>
                    <a:pt x="1" y="2"/>
                    <a:pt x="1" y="3"/>
                  </a:cubicBezTo>
                  <a:cubicBezTo>
                    <a:pt x="0" y="6"/>
                    <a:pt x="0" y="8"/>
                    <a:pt x="0" y="11"/>
                  </a:cubicBezTo>
                  <a:cubicBezTo>
                    <a:pt x="0" y="13"/>
                    <a:pt x="0" y="16"/>
                    <a:pt x="1" y="18"/>
                  </a:cubicBezTo>
                  <a:cubicBezTo>
                    <a:pt x="1" y="20"/>
                    <a:pt x="3" y="21"/>
                    <a:pt x="4" y="21"/>
                  </a:cubicBezTo>
                  <a:cubicBezTo>
                    <a:pt x="8" y="21"/>
                    <a:pt x="12" y="21"/>
                    <a:pt x="16" y="21"/>
                  </a:cubicBezTo>
                  <a:cubicBezTo>
                    <a:pt x="20" y="21"/>
                    <a:pt x="24" y="21"/>
                    <a:pt x="27" y="21"/>
                  </a:cubicBezTo>
                  <a:cubicBezTo>
                    <a:pt x="29" y="21"/>
                    <a:pt x="30" y="20"/>
                    <a:pt x="31" y="18"/>
                  </a:cubicBezTo>
                  <a:cubicBezTo>
                    <a:pt x="31" y="16"/>
                    <a:pt x="31" y="13"/>
                    <a:pt x="31" y="11"/>
                  </a:cubicBezTo>
                  <a:cubicBezTo>
                    <a:pt x="31" y="8"/>
                    <a:pt x="31" y="6"/>
                    <a:pt x="31" y="3"/>
                  </a:cubicBezTo>
                  <a:close/>
                  <a:moveTo>
                    <a:pt x="9" y="5"/>
                  </a:moveTo>
                  <a:cubicBezTo>
                    <a:pt x="7" y="5"/>
                    <a:pt x="7" y="5"/>
                    <a:pt x="7" y="5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9" y="3"/>
                    <a:pt x="9" y="3"/>
                    <a:pt x="9" y="3"/>
                  </a:cubicBezTo>
                  <a:lnTo>
                    <a:pt x="9" y="5"/>
                  </a:lnTo>
                  <a:close/>
                  <a:moveTo>
                    <a:pt x="15" y="17"/>
                  </a:moveTo>
                  <a:cubicBezTo>
                    <a:pt x="13" y="17"/>
                    <a:pt x="13" y="17"/>
                    <a:pt x="13" y="17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2" y="17"/>
                    <a:pt x="11" y="17"/>
                    <a:pt x="11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9" y="16"/>
                    <a:pt x="9" y="16"/>
                    <a:pt x="9" y="15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6"/>
                    <a:pt x="12" y="16"/>
                    <a:pt x="12" y="16"/>
                  </a:cubicBezTo>
                  <a:cubicBezTo>
                    <a:pt x="12" y="16"/>
                    <a:pt x="13" y="15"/>
                    <a:pt x="13" y="15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5" y="7"/>
                    <a:pt x="15" y="7"/>
                    <a:pt x="15" y="7"/>
                  </a:cubicBezTo>
                  <a:lnTo>
                    <a:pt x="15" y="17"/>
                  </a:lnTo>
                  <a:close/>
                  <a:moveTo>
                    <a:pt x="22" y="14"/>
                  </a:moveTo>
                  <a:cubicBezTo>
                    <a:pt x="22" y="15"/>
                    <a:pt x="22" y="16"/>
                    <a:pt x="22" y="16"/>
                  </a:cubicBezTo>
                  <a:cubicBezTo>
                    <a:pt x="22" y="17"/>
                    <a:pt x="21" y="17"/>
                    <a:pt x="20" y="17"/>
                  </a:cubicBezTo>
                  <a:cubicBezTo>
                    <a:pt x="20" y="17"/>
                    <a:pt x="19" y="17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9" y="7"/>
                    <a:pt x="20" y="7"/>
                    <a:pt x="20" y="7"/>
                  </a:cubicBezTo>
                  <a:cubicBezTo>
                    <a:pt x="21" y="7"/>
                    <a:pt x="22" y="7"/>
                    <a:pt x="22" y="8"/>
                  </a:cubicBezTo>
                  <a:cubicBezTo>
                    <a:pt x="22" y="8"/>
                    <a:pt x="22" y="9"/>
                    <a:pt x="22" y="10"/>
                  </a:cubicBezTo>
                  <a:lnTo>
                    <a:pt x="22" y="14"/>
                  </a:lnTo>
                  <a:close/>
                  <a:moveTo>
                    <a:pt x="29" y="12"/>
                  </a:moveTo>
                  <a:cubicBezTo>
                    <a:pt x="25" y="12"/>
                    <a:pt x="25" y="12"/>
                    <a:pt x="25" y="12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5" y="15"/>
                    <a:pt x="26" y="16"/>
                    <a:pt x="26" y="16"/>
                  </a:cubicBezTo>
                  <a:cubicBezTo>
                    <a:pt x="27" y="16"/>
                    <a:pt x="27" y="15"/>
                    <a:pt x="27" y="15"/>
                  </a:cubicBezTo>
                  <a:cubicBezTo>
                    <a:pt x="27" y="15"/>
                    <a:pt x="27" y="14"/>
                    <a:pt x="27" y="14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8" y="17"/>
                    <a:pt x="27" y="17"/>
                    <a:pt x="26" y="17"/>
                  </a:cubicBezTo>
                  <a:cubicBezTo>
                    <a:pt x="25" y="17"/>
                    <a:pt x="25" y="17"/>
                    <a:pt x="24" y="16"/>
                  </a:cubicBezTo>
                  <a:cubicBezTo>
                    <a:pt x="24" y="16"/>
                    <a:pt x="23" y="15"/>
                    <a:pt x="23" y="14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3" y="9"/>
                    <a:pt x="24" y="8"/>
                    <a:pt x="24" y="8"/>
                  </a:cubicBezTo>
                  <a:cubicBezTo>
                    <a:pt x="25" y="7"/>
                    <a:pt x="25" y="7"/>
                    <a:pt x="26" y="7"/>
                  </a:cubicBezTo>
                  <a:cubicBezTo>
                    <a:pt x="27" y="7"/>
                    <a:pt x="28" y="7"/>
                    <a:pt x="28" y="8"/>
                  </a:cubicBezTo>
                  <a:cubicBezTo>
                    <a:pt x="29" y="8"/>
                    <a:pt x="29" y="9"/>
                    <a:pt x="29" y="10"/>
                  </a:cubicBezTo>
                  <a:lnTo>
                    <a:pt x="29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</p:grpSp>
      <p:grpSp>
        <p:nvGrpSpPr>
          <p:cNvPr id="663" name="กลุ่ม 662"/>
          <p:cNvGrpSpPr/>
          <p:nvPr/>
        </p:nvGrpSpPr>
        <p:grpSpPr>
          <a:xfrm>
            <a:off x="5259586" y="789385"/>
            <a:ext cx="493514" cy="488156"/>
            <a:chOff x="13995400" y="2105025"/>
            <a:chExt cx="1316037" cy="1301750"/>
          </a:xfrm>
        </p:grpSpPr>
        <p:sp>
          <p:nvSpPr>
            <p:cNvPr id="24" name="Oval 15"/>
            <p:cNvSpPr>
              <a:spLocks noChangeArrowheads="1"/>
            </p:cNvSpPr>
            <p:nvPr/>
          </p:nvSpPr>
          <p:spPr bwMode="auto">
            <a:xfrm>
              <a:off x="13995400" y="2105025"/>
              <a:ext cx="1316037" cy="1301750"/>
            </a:xfrm>
            <a:prstGeom prst="ellipse">
              <a:avLst/>
            </a:prstGeom>
            <a:solidFill>
              <a:srgbClr val="F157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  <p:sp>
          <p:nvSpPr>
            <p:cNvPr id="25" name="Freeform 16"/>
            <p:cNvSpPr>
              <a:spLocks/>
            </p:cNvSpPr>
            <p:nvPr/>
          </p:nvSpPr>
          <p:spPr bwMode="auto">
            <a:xfrm>
              <a:off x="14347825" y="2533650"/>
              <a:ext cx="442912" cy="444500"/>
            </a:xfrm>
            <a:custGeom>
              <a:avLst/>
              <a:gdLst>
                <a:gd name="T0" fmla="*/ 15 w 29"/>
                <a:gd name="T1" fmla="*/ 12 h 29"/>
                <a:gd name="T2" fmla="*/ 14 w 29"/>
                <a:gd name="T3" fmla="*/ 12 h 29"/>
                <a:gd name="T4" fmla="*/ 15 w 29"/>
                <a:gd name="T5" fmla="*/ 18 h 29"/>
                <a:gd name="T6" fmla="*/ 22 w 29"/>
                <a:gd name="T7" fmla="*/ 18 h 29"/>
                <a:gd name="T8" fmla="*/ 19 w 29"/>
                <a:gd name="T9" fmla="*/ 22 h 29"/>
                <a:gd name="T10" fmla="*/ 15 w 29"/>
                <a:gd name="T11" fmla="*/ 23 h 29"/>
                <a:gd name="T12" fmla="*/ 12 w 29"/>
                <a:gd name="T13" fmla="*/ 23 h 29"/>
                <a:gd name="T14" fmla="*/ 6 w 29"/>
                <a:gd name="T15" fmla="*/ 16 h 29"/>
                <a:gd name="T16" fmla="*/ 6 w 29"/>
                <a:gd name="T17" fmla="*/ 13 h 29"/>
                <a:gd name="T18" fmla="*/ 16 w 29"/>
                <a:gd name="T19" fmla="*/ 6 h 29"/>
                <a:gd name="T20" fmla="*/ 20 w 29"/>
                <a:gd name="T21" fmla="*/ 8 h 29"/>
                <a:gd name="T22" fmla="*/ 24 w 29"/>
                <a:gd name="T23" fmla="*/ 4 h 29"/>
                <a:gd name="T24" fmla="*/ 22 w 29"/>
                <a:gd name="T25" fmla="*/ 2 h 29"/>
                <a:gd name="T26" fmla="*/ 15 w 29"/>
                <a:gd name="T27" fmla="*/ 0 h 29"/>
                <a:gd name="T28" fmla="*/ 13 w 29"/>
                <a:gd name="T29" fmla="*/ 0 h 29"/>
                <a:gd name="T30" fmla="*/ 11 w 29"/>
                <a:gd name="T31" fmla="*/ 1 h 29"/>
                <a:gd name="T32" fmla="*/ 3 w 29"/>
                <a:gd name="T33" fmla="*/ 6 h 29"/>
                <a:gd name="T34" fmla="*/ 0 w 29"/>
                <a:gd name="T35" fmla="*/ 14 h 29"/>
                <a:gd name="T36" fmla="*/ 0 w 29"/>
                <a:gd name="T37" fmla="*/ 18 h 29"/>
                <a:gd name="T38" fmla="*/ 6 w 29"/>
                <a:gd name="T39" fmla="*/ 27 h 29"/>
                <a:gd name="T40" fmla="*/ 14 w 29"/>
                <a:gd name="T41" fmla="*/ 29 h 29"/>
                <a:gd name="T42" fmla="*/ 19 w 29"/>
                <a:gd name="T43" fmla="*/ 29 h 29"/>
                <a:gd name="T44" fmla="*/ 26 w 29"/>
                <a:gd name="T45" fmla="*/ 24 h 29"/>
                <a:gd name="T46" fmla="*/ 28 w 29"/>
                <a:gd name="T47" fmla="*/ 12 h 29"/>
                <a:gd name="T48" fmla="*/ 15 w 29"/>
                <a:gd name="T49" fmla="*/ 12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9" h="29">
                  <a:moveTo>
                    <a:pt x="15" y="12"/>
                  </a:moveTo>
                  <a:cubicBezTo>
                    <a:pt x="15" y="12"/>
                    <a:pt x="14" y="12"/>
                    <a:pt x="14" y="12"/>
                  </a:cubicBezTo>
                  <a:cubicBezTo>
                    <a:pt x="14" y="14"/>
                    <a:pt x="15" y="18"/>
                    <a:pt x="15" y="18"/>
                  </a:cubicBezTo>
                  <a:cubicBezTo>
                    <a:pt x="15" y="18"/>
                    <a:pt x="22" y="18"/>
                    <a:pt x="22" y="18"/>
                  </a:cubicBezTo>
                  <a:cubicBezTo>
                    <a:pt x="22" y="18"/>
                    <a:pt x="22" y="21"/>
                    <a:pt x="19" y="22"/>
                  </a:cubicBezTo>
                  <a:cubicBezTo>
                    <a:pt x="18" y="23"/>
                    <a:pt x="17" y="23"/>
                    <a:pt x="15" y="23"/>
                  </a:cubicBezTo>
                  <a:cubicBezTo>
                    <a:pt x="14" y="24"/>
                    <a:pt x="13" y="23"/>
                    <a:pt x="12" y="23"/>
                  </a:cubicBezTo>
                  <a:cubicBezTo>
                    <a:pt x="9" y="22"/>
                    <a:pt x="6" y="19"/>
                    <a:pt x="6" y="16"/>
                  </a:cubicBezTo>
                  <a:cubicBezTo>
                    <a:pt x="6" y="15"/>
                    <a:pt x="6" y="14"/>
                    <a:pt x="6" y="13"/>
                  </a:cubicBezTo>
                  <a:cubicBezTo>
                    <a:pt x="7" y="9"/>
                    <a:pt x="11" y="6"/>
                    <a:pt x="16" y="6"/>
                  </a:cubicBezTo>
                  <a:cubicBezTo>
                    <a:pt x="18" y="7"/>
                    <a:pt x="19" y="7"/>
                    <a:pt x="20" y="8"/>
                  </a:cubicBezTo>
                  <a:cubicBezTo>
                    <a:pt x="21" y="7"/>
                    <a:pt x="23" y="6"/>
                    <a:pt x="24" y="4"/>
                  </a:cubicBezTo>
                  <a:cubicBezTo>
                    <a:pt x="24" y="4"/>
                    <a:pt x="23" y="3"/>
                    <a:pt x="22" y="2"/>
                  </a:cubicBezTo>
                  <a:cubicBezTo>
                    <a:pt x="20" y="1"/>
                    <a:pt x="17" y="0"/>
                    <a:pt x="15" y="0"/>
                  </a:cubicBezTo>
                  <a:cubicBezTo>
                    <a:pt x="14" y="0"/>
                    <a:pt x="14" y="0"/>
                    <a:pt x="13" y="0"/>
                  </a:cubicBezTo>
                  <a:cubicBezTo>
                    <a:pt x="13" y="0"/>
                    <a:pt x="12" y="1"/>
                    <a:pt x="11" y="1"/>
                  </a:cubicBezTo>
                  <a:cubicBezTo>
                    <a:pt x="8" y="2"/>
                    <a:pt x="5" y="3"/>
                    <a:pt x="3" y="6"/>
                  </a:cubicBezTo>
                  <a:cubicBezTo>
                    <a:pt x="1" y="8"/>
                    <a:pt x="0" y="11"/>
                    <a:pt x="0" y="14"/>
                  </a:cubicBezTo>
                  <a:cubicBezTo>
                    <a:pt x="0" y="15"/>
                    <a:pt x="0" y="17"/>
                    <a:pt x="0" y="18"/>
                  </a:cubicBezTo>
                  <a:cubicBezTo>
                    <a:pt x="1" y="22"/>
                    <a:pt x="3" y="24"/>
                    <a:pt x="6" y="27"/>
                  </a:cubicBezTo>
                  <a:cubicBezTo>
                    <a:pt x="8" y="28"/>
                    <a:pt x="11" y="29"/>
                    <a:pt x="14" y="29"/>
                  </a:cubicBezTo>
                  <a:cubicBezTo>
                    <a:pt x="15" y="29"/>
                    <a:pt x="17" y="29"/>
                    <a:pt x="19" y="29"/>
                  </a:cubicBezTo>
                  <a:cubicBezTo>
                    <a:pt x="21" y="28"/>
                    <a:pt x="24" y="27"/>
                    <a:pt x="26" y="24"/>
                  </a:cubicBezTo>
                  <a:cubicBezTo>
                    <a:pt x="28" y="21"/>
                    <a:pt x="29" y="16"/>
                    <a:pt x="28" y="12"/>
                  </a:cubicBezTo>
                  <a:cubicBezTo>
                    <a:pt x="24" y="12"/>
                    <a:pt x="19" y="12"/>
                    <a:pt x="15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  <p:sp>
          <p:nvSpPr>
            <p:cNvPr id="26" name="Freeform 17"/>
            <p:cNvSpPr>
              <a:spLocks/>
            </p:cNvSpPr>
            <p:nvPr/>
          </p:nvSpPr>
          <p:spPr bwMode="auto">
            <a:xfrm>
              <a:off x="14836775" y="2641600"/>
              <a:ext cx="214312" cy="214313"/>
            </a:xfrm>
            <a:custGeom>
              <a:avLst/>
              <a:gdLst>
                <a:gd name="T0" fmla="*/ 135 w 135"/>
                <a:gd name="T1" fmla="*/ 48 h 135"/>
                <a:gd name="T2" fmla="*/ 87 w 135"/>
                <a:gd name="T3" fmla="*/ 48 h 135"/>
                <a:gd name="T4" fmla="*/ 87 w 135"/>
                <a:gd name="T5" fmla="*/ 0 h 135"/>
                <a:gd name="T6" fmla="*/ 87 w 135"/>
                <a:gd name="T7" fmla="*/ 0 h 135"/>
                <a:gd name="T8" fmla="*/ 87 w 135"/>
                <a:gd name="T9" fmla="*/ 0 h 135"/>
                <a:gd name="T10" fmla="*/ 48 w 135"/>
                <a:gd name="T11" fmla="*/ 0 h 135"/>
                <a:gd name="T12" fmla="*/ 48 w 135"/>
                <a:gd name="T13" fmla="*/ 0 h 135"/>
                <a:gd name="T14" fmla="*/ 48 w 135"/>
                <a:gd name="T15" fmla="*/ 0 h 135"/>
                <a:gd name="T16" fmla="*/ 48 w 135"/>
                <a:gd name="T17" fmla="*/ 48 h 135"/>
                <a:gd name="T18" fmla="*/ 0 w 135"/>
                <a:gd name="T19" fmla="*/ 48 h 135"/>
                <a:gd name="T20" fmla="*/ 0 w 135"/>
                <a:gd name="T21" fmla="*/ 48 h 135"/>
                <a:gd name="T22" fmla="*/ 0 w 135"/>
                <a:gd name="T23" fmla="*/ 48 h 135"/>
                <a:gd name="T24" fmla="*/ 0 w 135"/>
                <a:gd name="T25" fmla="*/ 87 h 135"/>
                <a:gd name="T26" fmla="*/ 0 w 135"/>
                <a:gd name="T27" fmla="*/ 87 h 135"/>
                <a:gd name="T28" fmla="*/ 0 w 135"/>
                <a:gd name="T29" fmla="*/ 87 h 135"/>
                <a:gd name="T30" fmla="*/ 48 w 135"/>
                <a:gd name="T31" fmla="*/ 87 h 135"/>
                <a:gd name="T32" fmla="*/ 48 w 135"/>
                <a:gd name="T33" fmla="*/ 135 h 135"/>
                <a:gd name="T34" fmla="*/ 48 w 135"/>
                <a:gd name="T35" fmla="*/ 135 h 135"/>
                <a:gd name="T36" fmla="*/ 48 w 135"/>
                <a:gd name="T37" fmla="*/ 135 h 135"/>
                <a:gd name="T38" fmla="*/ 87 w 135"/>
                <a:gd name="T39" fmla="*/ 135 h 135"/>
                <a:gd name="T40" fmla="*/ 87 w 135"/>
                <a:gd name="T41" fmla="*/ 135 h 135"/>
                <a:gd name="T42" fmla="*/ 87 w 135"/>
                <a:gd name="T43" fmla="*/ 135 h 135"/>
                <a:gd name="T44" fmla="*/ 87 w 135"/>
                <a:gd name="T45" fmla="*/ 87 h 135"/>
                <a:gd name="T46" fmla="*/ 135 w 135"/>
                <a:gd name="T47" fmla="*/ 87 h 135"/>
                <a:gd name="T48" fmla="*/ 135 w 135"/>
                <a:gd name="T49" fmla="*/ 87 h 135"/>
                <a:gd name="T50" fmla="*/ 135 w 135"/>
                <a:gd name="T51" fmla="*/ 87 h 135"/>
                <a:gd name="T52" fmla="*/ 135 w 135"/>
                <a:gd name="T53" fmla="*/ 48 h 135"/>
                <a:gd name="T54" fmla="*/ 135 w 135"/>
                <a:gd name="T55" fmla="*/ 48 h 135"/>
                <a:gd name="T56" fmla="*/ 135 w 135"/>
                <a:gd name="T57" fmla="*/ 4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5" h="135">
                  <a:moveTo>
                    <a:pt x="135" y="48"/>
                  </a:moveTo>
                  <a:lnTo>
                    <a:pt x="87" y="48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48" y="87"/>
                  </a:lnTo>
                  <a:lnTo>
                    <a:pt x="48" y="135"/>
                  </a:lnTo>
                  <a:lnTo>
                    <a:pt x="48" y="135"/>
                  </a:lnTo>
                  <a:lnTo>
                    <a:pt x="48" y="135"/>
                  </a:lnTo>
                  <a:lnTo>
                    <a:pt x="87" y="135"/>
                  </a:lnTo>
                  <a:lnTo>
                    <a:pt x="87" y="135"/>
                  </a:lnTo>
                  <a:lnTo>
                    <a:pt x="87" y="135"/>
                  </a:lnTo>
                  <a:lnTo>
                    <a:pt x="87" y="87"/>
                  </a:lnTo>
                  <a:lnTo>
                    <a:pt x="135" y="87"/>
                  </a:lnTo>
                  <a:lnTo>
                    <a:pt x="135" y="87"/>
                  </a:lnTo>
                  <a:lnTo>
                    <a:pt x="135" y="87"/>
                  </a:lnTo>
                  <a:lnTo>
                    <a:pt x="135" y="48"/>
                  </a:lnTo>
                  <a:lnTo>
                    <a:pt x="135" y="48"/>
                  </a:lnTo>
                  <a:lnTo>
                    <a:pt x="135" y="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</p:grpSp>
      <p:grpSp>
        <p:nvGrpSpPr>
          <p:cNvPr id="664" name="กลุ่ม 663"/>
          <p:cNvGrpSpPr/>
          <p:nvPr/>
        </p:nvGrpSpPr>
        <p:grpSpPr>
          <a:xfrm>
            <a:off x="6045995" y="789385"/>
            <a:ext cx="494109" cy="488156"/>
            <a:chOff x="16092488" y="2105025"/>
            <a:chExt cx="1317625" cy="1301750"/>
          </a:xfrm>
        </p:grpSpPr>
        <p:sp>
          <p:nvSpPr>
            <p:cNvPr id="27" name="Oval 18"/>
            <p:cNvSpPr>
              <a:spLocks noChangeArrowheads="1"/>
            </p:cNvSpPr>
            <p:nvPr/>
          </p:nvSpPr>
          <p:spPr bwMode="auto">
            <a:xfrm>
              <a:off x="16092488" y="2105025"/>
              <a:ext cx="1317625" cy="1301750"/>
            </a:xfrm>
            <a:prstGeom prst="ellipse">
              <a:avLst/>
            </a:prstGeom>
            <a:solidFill>
              <a:srgbClr val="1387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  <p:sp>
          <p:nvSpPr>
            <p:cNvPr id="28" name="Freeform 19"/>
            <p:cNvSpPr>
              <a:spLocks noEditPoints="1"/>
            </p:cNvSpPr>
            <p:nvPr/>
          </p:nvSpPr>
          <p:spPr bwMode="auto">
            <a:xfrm>
              <a:off x="16506825" y="2487613"/>
              <a:ext cx="122237" cy="536575"/>
            </a:xfrm>
            <a:custGeom>
              <a:avLst/>
              <a:gdLst>
                <a:gd name="T0" fmla="*/ 1 w 8"/>
                <a:gd name="T1" fmla="*/ 12 h 35"/>
                <a:gd name="T2" fmla="*/ 8 w 8"/>
                <a:gd name="T3" fmla="*/ 12 h 35"/>
                <a:gd name="T4" fmla="*/ 8 w 8"/>
                <a:gd name="T5" fmla="*/ 35 h 35"/>
                <a:gd name="T6" fmla="*/ 1 w 8"/>
                <a:gd name="T7" fmla="*/ 35 h 35"/>
                <a:gd name="T8" fmla="*/ 1 w 8"/>
                <a:gd name="T9" fmla="*/ 12 h 35"/>
                <a:gd name="T10" fmla="*/ 4 w 8"/>
                <a:gd name="T11" fmla="*/ 0 h 35"/>
                <a:gd name="T12" fmla="*/ 8 w 8"/>
                <a:gd name="T13" fmla="*/ 5 h 35"/>
                <a:gd name="T14" fmla="*/ 4 w 8"/>
                <a:gd name="T15" fmla="*/ 9 h 35"/>
                <a:gd name="T16" fmla="*/ 0 w 8"/>
                <a:gd name="T17" fmla="*/ 5 h 35"/>
                <a:gd name="T18" fmla="*/ 4 w 8"/>
                <a:gd name="T1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35">
                  <a:moveTo>
                    <a:pt x="1" y="12"/>
                  </a:moveTo>
                  <a:cubicBezTo>
                    <a:pt x="8" y="12"/>
                    <a:pt x="8" y="12"/>
                    <a:pt x="8" y="12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1" y="35"/>
                    <a:pt x="1" y="35"/>
                    <a:pt x="1" y="35"/>
                  </a:cubicBezTo>
                  <a:lnTo>
                    <a:pt x="1" y="12"/>
                  </a:lnTo>
                  <a:close/>
                  <a:moveTo>
                    <a:pt x="4" y="0"/>
                  </a:moveTo>
                  <a:cubicBezTo>
                    <a:pt x="7" y="0"/>
                    <a:pt x="8" y="2"/>
                    <a:pt x="8" y="5"/>
                  </a:cubicBezTo>
                  <a:cubicBezTo>
                    <a:pt x="8" y="7"/>
                    <a:pt x="7" y="9"/>
                    <a:pt x="4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  <p:sp>
          <p:nvSpPr>
            <p:cNvPr id="29" name="Freeform 20"/>
            <p:cNvSpPr>
              <a:spLocks/>
            </p:cNvSpPr>
            <p:nvPr/>
          </p:nvSpPr>
          <p:spPr bwMode="auto">
            <a:xfrm>
              <a:off x="16689388" y="2655888"/>
              <a:ext cx="336550" cy="368300"/>
            </a:xfrm>
            <a:custGeom>
              <a:avLst/>
              <a:gdLst>
                <a:gd name="T0" fmla="*/ 0 w 22"/>
                <a:gd name="T1" fmla="*/ 1 h 24"/>
                <a:gd name="T2" fmla="*/ 7 w 22"/>
                <a:gd name="T3" fmla="*/ 1 h 24"/>
                <a:gd name="T4" fmla="*/ 7 w 22"/>
                <a:gd name="T5" fmla="*/ 4 h 24"/>
                <a:gd name="T6" fmla="*/ 7 w 22"/>
                <a:gd name="T7" fmla="*/ 4 h 24"/>
                <a:gd name="T8" fmla="*/ 14 w 22"/>
                <a:gd name="T9" fmla="*/ 0 h 24"/>
                <a:gd name="T10" fmla="*/ 22 w 22"/>
                <a:gd name="T11" fmla="*/ 11 h 24"/>
                <a:gd name="T12" fmla="*/ 22 w 22"/>
                <a:gd name="T13" fmla="*/ 24 h 24"/>
                <a:gd name="T14" fmla="*/ 15 w 22"/>
                <a:gd name="T15" fmla="*/ 24 h 24"/>
                <a:gd name="T16" fmla="*/ 15 w 22"/>
                <a:gd name="T17" fmla="*/ 13 h 24"/>
                <a:gd name="T18" fmla="*/ 12 w 22"/>
                <a:gd name="T19" fmla="*/ 7 h 24"/>
                <a:gd name="T20" fmla="*/ 7 w 22"/>
                <a:gd name="T21" fmla="*/ 12 h 24"/>
                <a:gd name="T22" fmla="*/ 7 w 22"/>
                <a:gd name="T23" fmla="*/ 24 h 24"/>
                <a:gd name="T24" fmla="*/ 0 w 22"/>
                <a:gd name="T25" fmla="*/ 24 h 24"/>
                <a:gd name="T26" fmla="*/ 0 w 22"/>
                <a:gd name="T27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24">
                  <a:moveTo>
                    <a:pt x="0" y="1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2"/>
                    <a:pt x="10" y="0"/>
                    <a:pt x="14" y="0"/>
                  </a:cubicBezTo>
                  <a:cubicBezTo>
                    <a:pt x="21" y="0"/>
                    <a:pt x="22" y="5"/>
                    <a:pt x="22" y="11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0"/>
                    <a:pt x="15" y="7"/>
                    <a:pt x="12" y="7"/>
                  </a:cubicBezTo>
                  <a:cubicBezTo>
                    <a:pt x="8" y="7"/>
                    <a:pt x="7" y="9"/>
                    <a:pt x="7" y="12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0" y="24"/>
                    <a:pt x="0" y="24"/>
                    <a:pt x="0" y="2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</p:grpSp>
      <p:grpSp>
        <p:nvGrpSpPr>
          <p:cNvPr id="2085" name="กลุ่ม 2084"/>
          <p:cNvGrpSpPr/>
          <p:nvPr/>
        </p:nvGrpSpPr>
        <p:grpSpPr>
          <a:xfrm>
            <a:off x="6045995" y="2977158"/>
            <a:ext cx="494109" cy="494109"/>
            <a:chOff x="16092488" y="7939088"/>
            <a:chExt cx="1317625" cy="1317625"/>
          </a:xfrm>
        </p:grpSpPr>
        <p:sp>
          <p:nvSpPr>
            <p:cNvPr id="30" name="Oval 21"/>
            <p:cNvSpPr>
              <a:spLocks noChangeArrowheads="1"/>
            </p:cNvSpPr>
            <p:nvPr/>
          </p:nvSpPr>
          <p:spPr bwMode="auto">
            <a:xfrm>
              <a:off x="16092488" y="7939088"/>
              <a:ext cx="1317625" cy="1317625"/>
            </a:xfrm>
            <a:prstGeom prst="ellipse">
              <a:avLst/>
            </a:prstGeom>
            <a:solidFill>
              <a:srgbClr val="4863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  <p:sp>
          <p:nvSpPr>
            <p:cNvPr id="31" name="Freeform 22"/>
            <p:cNvSpPr>
              <a:spLocks noEditPoints="1"/>
            </p:cNvSpPr>
            <p:nvPr/>
          </p:nvSpPr>
          <p:spPr bwMode="auto">
            <a:xfrm>
              <a:off x="16460788" y="8399463"/>
              <a:ext cx="304800" cy="382588"/>
            </a:xfrm>
            <a:custGeom>
              <a:avLst/>
              <a:gdLst>
                <a:gd name="T0" fmla="*/ 0 w 20"/>
                <a:gd name="T1" fmla="*/ 25 h 25"/>
                <a:gd name="T2" fmla="*/ 0 w 20"/>
                <a:gd name="T3" fmla="*/ 0 h 25"/>
                <a:gd name="T4" fmla="*/ 0 w 20"/>
                <a:gd name="T5" fmla="*/ 0 h 25"/>
                <a:gd name="T6" fmla="*/ 12 w 20"/>
                <a:gd name="T7" fmla="*/ 0 h 25"/>
                <a:gd name="T8" fmla="*/ 16 w 20"/>
                <a:gd name="T9" fmla="*/ 1 h 25"/>
                <a:gd name="T10" fmla="*/ 19 w 20"/>
                <a:gd name="T11" fmla="*/ 6 h 25"/>
                <a:gd name="T12" fmla="*/ 19 w 20"/>
                <a:gd name="T13" fmla="*/ 9 h 25"/>
                <a:gd name="T14" fmla="*/ 17 w 20"/>
                <a:gd name="T15" fmla="*/ 11 h 25"/>
                <a:gd name="T16" fmla="*/ 16 w 20"/>
                <a:gd name="T17" fmla="*/ 12 h 25"/>
                <a:gd name="T18" fmla="*/ 16 w 20"/>
                <a:gd name="T19" fmla="*/ 12 h 25"/>
                <a:gd name="T20" fmla="*/ 20 w 20"/>
                <a:gd name="T21" fmla="*/ 16 h 25"/>
                <a:gd name="T22" fmla="*/ 19 w 20"/>
                <a:gd name="T23" fmla="*/ 21 h 25"/>
                <a:gd name="T24" fmla="*/ 14 w 20"/>
                <a:gd name="T25" fmla="*/ 25 h 25"/>
                <a:gd name="T26" fmla="*/ 11 w 20"/>
                <a:gd name="T27" fmla="*/ 25 h 25"/>
                <a:gd name="T28" fmla="*/ 0 w 20"/>
                <a:gd name="T29" fmla="*/ 25 h 25"/>
                <a:gd name="T30" fmla="*/ 0 w 20"/>
                <a:gd name="T31" fmla="*/ 25 h 25"/>
                <a:gd name="T32" fmla="*/ 6 w 20"/>
                <a:gd name="T33" fmla="*/ 21 h 25"/>
                <a:gd name="T34" fmla="*/ 6 w 20"/>
                <a:gd name="T35" fmla="*/ 21 h 25"/>
                <a:gd name="T36" fmla="*/ 11 w 20"/>
                <a:gd name="T37" fmla="*/ 21 h 25"/>
                <a:gd name="T38" fmla="*/ 12 w 20"/>
                <a:gd name="T39" fmla="*/ 20 h 25"/>
                <a:gd name="T40" fmla="*/ 15 w 20"/>
                <a:gd name="T41" fmla="*/ 18 h 25"/>
                <a:gd name="T42" fmla="*/ 15 w 20"/>
                <a:gd name="T43" fmla="*/ 17 h 25"/>
                <a:gd name="T44" fmla="*/ 13 w 20"/>
                <a:gd name="T45" fmla="*/ 14 h 25"/>
                <a:gd name="T46" fmla="*/ 11 w 20"/>
                <a:gd name="T47" fmla="*/ 14 h 25"/>
                <a:gd name="T48" fmla="*/ 6 w 20"/>
                <a:gd name="T49" fmla="*/ 14 h 25"/>
                <a:gd name="T50" fmla="*/ 6 w 20"/>
                <a:gd name="T51" fmla="*/ 14 h 25"/>
                <a:gd name="T52" fmla="*/ 6 w 20"/>
                <a:gd name="T53" fmla="*/ 21 h 25"/>
                <a:gd name="T54" fmla="*/ 6 w 20"/>
                <a:gd name="T55" fmla="*/ 10 h 25"/>
                <a:gd name="T56" fmla="*/ 6 w 20"/>
                <a:gd name="T57" fmla="*/ 10 h 25"/>
                <a:gd name="T58" fmla="*/ 11 w 20"/>
                <a:gd name="T59" fmla="*/ 10 h 25"/>
                <a:gd name="T60" fmla="*/ 13 w 20"/>
                <a:gd name="T61" fmla="*/ 10 h 25"/>
                <a:gd name="T62" fmla="*/ 14 w 20"/>
                <a:gd name="T63" fmla="*/ 8 h 25"/>
                <a:gd name="T64" fmla="*/ 14 w 20"/>
                <a:gd name="T65" fmla="*/ 7 h 25"/>
                <a:gd name="T66" fmla="*/ 13 w 20"/>
                <a:gd name="T67" fmla="*/ 5 h 25"/>
                <a:gd name="T68" fmla="*/ 10 w 20"/>
                <a:gd name="T69" fmla="*/ 5 h 25"/>
                <a:gd name="T70" fmla="*/ 6 w 20"/>
                <a:gd name="T71" fmla="*/ 5 h 25"/>
                <a:gd name="T72" fmla="*/ 6 w 20"/>
                <a:gd name="T73" fmla="*/ 5 h 25"/>
                <a:gd name="T74" fmla="*/ 6 w 20"/>
                <a:gd name="T75" fmla="*/ 1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0" h="25">
                  <a:moveTo>
                    <a:pt x="0" y="25"/>
                  </a:moveTo>
                  <a:cubicBezTo>
                    <a:pt x="0" y="17"/>
                    <a:pt x="0" y="9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8" y="0"/>
                    <a:pt x="12" y="0"/>
                  </a:cubicBezTo>
                  <a:cubicBezTo>
                    <a:pt x="13" y="0"/>
                    <a:pt x="15" y="1"/>
                    <a:pt x="16" y="1"/>
                  </a:cubicBezTo>
                  <a:cubicBezTo>
                    <a:pt x="18" y="2"/>
                    <a:pt x="19" y="4"/>
                    <a:pt x="19" y="6"/>
                  </a:cubicBezTo>
                  <a:cubicBezTo>
                    <a:pt x="19" y="7"/>
                    <a:pt x="19" y="8"/>
                    <a:pt x="19" y="9"/>
                  </a:cubicBezTo>
                  <a:cubicBezTo>
                    <a:pt x="19" y="10"/>
                    <a:pt x="18" y="11"/>
                    <a:pt x="17" y="11"/>
                  </a:cubicBezTo>
                  <a:cubicBezTo>
                    <a:pt x="17" y="12"/>
                    <a:pt x="16" y="12"/>
                    <a:pt x="16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8" y="13"/>
                    <a:pt x="20" y="14"/>
                    <a:pt x="20" y="16"/>
                  </a:cubicBezTo>
                  <a:cubicBezTo>
                    <a:pt x="20" y="18"/>
                    <a:pt x="20" y="19"/>
                    <a:pt x="19" y="21"/>
                  </a:cubicBezTo>
                  <a:cubicBezTo>
                    <a:pt x="18" y="23"/>
                    <a:pt x="16" y="24"/>
                    <a:pt x="14" y="25"/>
                  </a:cubicBezTo>
                  <a:cubicBezTo>
                    <a:pt x="13" y="25"/>
                    <a:pt x="12" y="25"/>
                    <a:pt x="11" y="25"/>
                  </a:cubicBezTo>
                  <a:cubicBezTo>
                    <a:pt x="7" y="25"/>
                    <a:pt x="4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lose/>
                  <a:moveTo>
                    <a:pt x="6" y="21"/>
                  </a:moveTo>
                  <a:cubicBezTo>
                    <a:pt x="6" y="21"/>
                    <a:pt x="6" y="21"/>
                    <a:pt x="6" y="21"/>
                  </a:cubicBezTo>
                  <a:cubicBezTo>
                    <a:pt x="7" y="21"/>
                    <a:pt x="9" y="21"/>
                    <a:pt x="11" y="21"/>
                  </a:cubicBezTo>
                  <a:cubicBezTo>
                    <a:pt x="11" y="21"/>
                    <a:pt x="12" y="21"/>
                    <a:pt x="12" y="20"/>
                  </a:cubicBezTo>
                  <a:cubicBezTo>
                    <a:pt x="14" y="20"/>
                    <a:pt x="14" y="19"/>
                    <a:pt x="15" y="18"/>
                  </a:cubicBezTo>
                  <a:cubicBezTo>
                    <a:pt x="15" y="18"/>
                    <a:pt x="15" y="17"/>
                    <a:pt x="15" y="17"/>
                  </a:cubicBezTo>
                  <a:cubicBezTo>
                    <a:pt x="15" y="16"/>
                    <a:pt x="14" y="15"/>
                    <a:pt x="13" y="14"/>
                  </a:cubicBezTo>
                  <a:cubicBezTo>
                    <a:pt x="13" y="14"/>
                    <a:pt x="12" y="14"/>
                    <a:pt x="11" y="14"/>
                  </a:cubicBezTo>
                  <a:cubicBezTo>
                    <a:pt x="9" y="14"/>
                    <a:pt x="8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6"/>
                    <a:pt x="6" y="18"/>
                    <a:pt x="6" y="21"/>
                  </a:cubicBezTo>
                  <a:close/>
                  <a:moveTo>
                    <a:pt x="6" y="10"/>
                  </a:moveTo>
                  <a:cubicBezTo>
                    <a:pt x="6" y="10"/>
                    <a:pt x="6" y="10"/>
                    <a:pt x="6" y="10"/>
                  </a:cubicBezTo>
                  <a:cubicBezTo>
                    <a:pt x="7" y="10"/>
                    <a:pt x="9" y="10"/>
                    <a:pt x="11" y="10"/>
                  </a:cubicBezTo>
                  <a:cubicBezTo>
                    <a:pt x="12" y="10"/>
                    <a:pt x="13" y="10"/>
                    <a:pt x="13" y="10"/>
                  </a:cubicBezTo>
                  <a:cubicBezTo>
                    <a:pt x="14" y="9"/>
                    <a:pt x="14" y="9"/>
                    <a:pt x="14" y="8"/>
                  </a:cubicBezTo>
                  <a:cubicBezTo>
                    <a:pt x="14" y="8"/>
                    <a:pt x="14" y="7"/>
                    <a:pt x="14" y="7"/>
                  </a:cubicBezTo>
                  <a:cubicBezTo>
                    <a:pt x="14" y="6"/>
                    <a:pt x="14" y="5"/>
                    <a:pt x="13" y="5"/>
                  </a:cubicBezTo>
                  <a:cubicBezTo>
                    <a:pt x="12" y="5"/>
                    <a:pt x="11" y="5"/>
                    <a:pt x="10" y="5"/>
                  </a:cubicBezTo>
                  <a:cubicBezTo>
                    <a:pt x="9" y="5"/>
                    <a:pt x="7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6"/>
                    <a:pt x="6" y="8"/>
                    <a:pt x="6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  <p:sp>
          <p:nvSpPr>
            <p:cNvPr id="2048" name="Freeform 23"/>
            <p:cNvSpPr>
              <a:spLocks noEditPoints="1"/>
            </p:cNvSpPr>
            <p:nvPr/>
          </p:nvSpPr>
          <p:spPr bwMode="auto">
            <a:xfrm>
              <a:off x="16797338" y="8491538"/>
              <a:ext cx="260350" cy="290513"/>
            </a:xfrm>
            <a:custGeom>
              <a:avLst/>
              <a:gdLst>
                <a:gd name="T0" fmla="*/ 17 w 17"/>
                <a:gd name="T1" fmla="*/ 11 h 19"/>
                <a:gd name="T2" fmla="*/ 5 w 17"/>
                <a:gd name="T3" fmla="*/ 11 h 19"/>
                <a:gd name="T4" fmla="*/ 5 w 17"/>
                <a:gd name="T5" fmla="*/ 11 h 19"/>
                <a:gd name="T6" fmla="*/ 5 w 17"/>
                <a:gd name="T7" fmla="*/ 13 h 19"/>
                <a:gd name="T8" fmla="*/ 8 w 17"/>
                <a:gd name="T9" fmla="*/ 15 h 19"/>
                <a:gd name="T10" fmla="*/ 10 w 17"/>
                <a:gd name="T11" fmla="*/ 15 h 19"/>
                <a:gd name="T12" fmla="*/ 12 w 17"/>
                <a:gd name="T13" fmla="*/ 13 h 19"/>
                <a:gd name="T14" fmla="*/ 13 w 17"/>
                <a:gd name="T15" fmla="*/ 13 h 19"/>
                <a:gd name="T16" fmla="*/ 17 w 17"/>
                <a:gd name="T17" fmla="*/ 13 h 19"/>
                <a:gd name="T18" fmla="*/ 17 w 17"/>
                <a:gd name="T19" fmla="*/ 13 h 19"/>
                <a:gd name="T20" fmla="*/ 17 w 17"/>
                <a:gd name="T21" fmla="*/ 14 h 19"/>
                <a:gd name="T22" fmla="*/ 16 w 17"/>
                <a:gd name="T23" fmla="*/ 16 h 19"/>
                <a:gd name="T24" fmla="*/ 11 w 17"/>
                <a:gd name="T25" fmla="*/ 19 h 19"/>
                <a:gd name="T26" fmla="*/ 6 w 17"/>
                <a:gd name="T27" fmla="*/ 18 h 19"/>
                <a:gd name="T28" fmla="*/ 2 w 17"/>
                <a:gd name="T29" fmla="*/ 16 h 19"/>
                <a:gd name="T30" fmla="*/ 0 w 17"/>
                <a:gd name="T31" fmla="*/ 13 h 19"/>
                <a:gd name="T32" fmla="*/ 0 w 17"/>
                <a:gd name="T33" fmla="*/ 6 h 19"/>
                <a:gd name="T34" fmla="*/ 7 w 17"/>
                <a:gd name="T35" fmla="*/ 0 h 19"/>
                <a:gd name="T36" fmla="*/ 13 w 17"/>
                <a:gd name="T37" fmla="*/ 1 h 19"/>
                <a:gd name="T38" fmla="*/ 16 w 17"/>
                <a:gd name="T39" fmla="*/ 4 h 19"/>
                <a:gd name="T40" fmla="*/ 17 w 17"/>
                <a:gd name="T41" fmla="*/ 8 h 19"/>
                <a:gd name="T42" fmla="*/ 17 w 17"/>
                <a:gd name="T43" fmla="*/ 11 h 19"/>
                <a:gd name="T44" fmla="*/ 17 w 17"/>
                <a:gd name="T45" fmla="*/ 11 h 19"/>
                <a:gd name="T46" fmla="*/ 13 w 17"/>
                <a:gd name="T47" fmla="*/ 8 h 19"/>
                <a:gd name="T48" fmla="*/ 13 w 17"/>
                <a:gd name="T49" fmla="*/ 8 h 19"/>
                <a:gd name="T50" fmla="*/ 13 w 17"/>
                <a:gd name="T51" fmla="*/ 7 h 19"/>
                <a:gd name="T52" fmla="*/ 10 w 17"/>
                <a:gd name="T53" fmla="*/ 4 h 19"/>
                <a:gd name="T54" fmla="*/ 8 w 17"/>
                <a:gd name="T55" fmla="*/ 4 h 19"/>
                <a:gd name="T56" fmla="*/ 5 w 17"/>
                <a:gd name="T57" fmla="*/ 6 h 19"/>
                <a:gd name="T58" fmla="*/ 5 w 17"/>
                <a:gd name="T59" fmla="*/ 7 h 19"/>
                <a:gd name="T60" fmla="*/ 5 w 17"/>
                <a:gd name="T61" fmla="*/ 8 h 19"/>
                <a:gd name="T62" fmla="*/ 13 w 17"/>
                <a:gd name="T63" fmla="*/ 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" h="19">
                  <a:moveTo>
                    <a:pt x="17" y="11"/>
                  </a:moveTo>
                  <a:cubicBezTo>
                    <a:pt x="13" y="11"/>
                    <a:pt x="9" y="11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2"/>
                    <a:pt x="5" y="12"/>
                    <a:pt x="5" y="13"/>
                  </a:cubicBezTo>
                  <a:cubicBezTo>
                    <a:pt x="6" y="14"/>
                    <a:pt x="7" y="15"/>
                    <a:pt x="8" y="15"/>
                  </a:cubicBezTo>
                  <a:cubicBezTo>
                    <a:pt x="9" y="15"/>
                    <a:pt x="9" y="15"/>
                    <a:pt x="10" y="15"/>
                  </a:cubicBezTo>
                  <a:cubicBezTo>
                    <a:pt x="11" y="15"/>
                    <a:pt x="12" y="14"/>
                    <a:pt x="12" y="13"/>
                  </a:cubicBezTo>
                  <a:cubicBezTo>
                    <a:pt x="12" y="13"/>
                    <a:pt x="12" y="13"/>
                    <a:pt x="13" y="13"/>
                  </a:cubicBezTo>
                  <a:cubicBezTo>
                    <a:pt x="14" y="13"/>
                    <a:pt x="15" y="13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6" y="15"/>
                    <a:pt x="16" y="16"/>
                  </a:cubicBezTo>
                  <a:cubicBezTo>
                    <a:pt x="14" y="18"/>
                    <a:pt x="13" y="18"/>
                    <a:pt x="11" y="19"/>
                  </a:cubicBezTo>
                  <a:cubicBezTo>
                    <a:pt x="9" y="19"/>
                    <a:pt x="8" y="19"/>
                    <a:pt x="6" y="18"/>
                  </a:cubicBezTo>
                  <a:cubicBezTo>
                    <a:pt x="4" y="18"/>
                    <a:pt x="3" y="17"/>
                    <a:pt x="2" y="16"/>
                  </a:cubicBezTo>
                  <a:cubicBezTo>
                    <a:pt x="1" y="15"/>
                    <a:pt x="1" y="14"/>
                    <a:pt x="0" y="13"/>
                  </a:cubicBezTo>
                  <a:cubicBezTo>
                    <a:pt x="0" y="10"/>
                    <a:pt x="0" y="8"/>
                    <a:pt x="0" y="6"/>
                  </a:cubicBezTo>
                  <a:cubicBezTo>
                    <a:pt x="1" y="3"/>
                    <a:pt x="4" y="1"/>
                    <a:pt x="7" y="0"/>
                  </a:cubicBezTo>
                  <a:cubicBezTo>
                    <a:pt x="9" y="0"/>
                    <a:pt x="11" y="0"/>
                    <a:pt x="13" y="1"/>
                  </a:cubicBezTo>
                  <a:cubicBezTo>
                    <a:pt x="14" y="2"/>
                    <a:pt x="16" y="3"/>
                    <a:pt x="16" y="4"/>
                  </a:cubicBezTo>
                  <a:cubicBezTo>
                    <a:pt x="17" y="6"/>
                    <a:pt x="17" y="7"/>
                    <a:pt x="17" y="8"/>
                  </a:cubicBezTo>
                  <a:cubicBezTo>
                    <a:pt x="17" y="9"/>
                    <a:pt x="17" y="10"/>
                    <a:pt x="17" y="11"/>
                  </a:cubicBezTo>
                  <a:cubicBezTo>
                    <a:pt x="17" y="11"/>
                    <a:pt x="17" y="11"/>
                    <a:pt x="17" y="11"/>
                  </a:cubicBezTo>
                  <a:close/>
                  <a:moveTo>
                    <a:pt x="13" y="8"/>
                  </a:moveTo>
                  <a:cubicBezTo>
                    <a:pt x="13" y="8"/>
                    <a:pt x="13" y="8"/>
                    <a:pt x="13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2" y="6"/>
                    <a:pt x="12" y="5"/>
                    <a:pt x="10" y="4"/>
                  </a:cubicBezTo>
                  <a:cubicBezTo>
                    <a:pt x="10" y="4"/>
                    <a:pt x="9" y="4"/>
                    <a:pt x="8" y="4"/>
                  </a:cubicBezTo>
                  <a:cubicBezTo>
                    <a:pt x="7" y="4"/>
                    <a:pt x="6" y="5"/>
                    <a:pt x="5" y="6"/>
                  </a:cubicBezTo>
                  <a:cubicBezTo>
                    <a:pt x="5" y="6"/>
                    <a:pt x="5" y="7"/>
                    <a:pt x="5" y="7"/>
                  </a:cubicBezTo>
                  <a:cubicBezTo>
                    <a:pt x="5" y="7"/>
                    <a:pt x="5" y="7"/>
                    <a:pt x="5" y="8"/>
                  </a:cubicBezTo>
                  <a:cubicBezTo>
                    <a:pt x="7" y="8"/>
                    <a:pt x="10" y="8"/>
                    <a:pt x="13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  <p:sp>
          <p:nvSpPr>
            <p:cNvPr id="2049" name="Freeform 24"/>
            <p:cNvSpPr>
              <a:spLocks/>
            </p:cNvSpPr>
            <p:nvPr/>
          </p:nvSpPr>
          <p:spPr bwMode="auto">
            <a:xfrm>
              <a:off x="16857663" y="8413750"/>
              <a:ext cx="153987" cy="46038"/>
            </a:xfrm>
            <a:custGeom>
              <a:avLst/>
              <a:gdLst>
                <a:gd name="T0" fmla="*/ 0 w 10"/>
                <a:gd name="T1" fmla="*/ 3 h 3"/>
                <a:gd name="T2" fmla="*/ 0 w 10"/>
                <a:gd name="T3" fmla="*/ 0 h 3"/>
                <a:gd name="T4" fmla="*/ 10 w 10"/>
                <a:gd name="T5" fmla="*/ 0 h 3"/>
                <a:gd name="T6" fmla="*/ 10 w 10"/>
                <a:gd name="T7" fmla="*/ 3 h 3"/>
                <a:gd name="T8" fmla="*/ 0 w 10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">
                  <a:moveTo>
                    <a:pt x="0" y="3"/>
                  </a:moveTo>
                  <a:cubicBezTo>
                    <a:pt x="0" y="2"/>
                    <a:pt x="0" y="1"/>
                    <a:pt x="0" y="0"/>
                  </a:cubicBezTo>
                  <a:cubicBezTo>
                    <a:pt x="3" y="0"/>
                    <a:pt x="6" y="0"/>
                    <a:pt x="10" y="0"/>
                  </a:cubicBezTo>
                  <a:cubicBezTo>
                    <a:pt x="10" y="1"/>
                    <a:pt x="10" y="2"/>
                    <a:pt x="10" y="3"/>
                  </a:cubicBezTo>
                  <a:cubicBezTo>
                    <a:pt x="6" y="3"/>
                    <a:pt x="3" y="3"/>
                    <a:pt x="0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</p:grpSp>
      <p:grpSp>
        <p:nvGrpSpPr>
          <p:cNvPr id="669" name="กลุ่ม 668"/>
          <p:cNvGrpSpPr/>
          <p:nvPr/>
        </p:nvGrpSpPr>
        <p:grpSpPr>
          <a:xfrm>
            <a:off x="6045995" y="1518643"/>
            <a:ext cx="494109" cy="494109"/>
            <a:chOff x="16092488" y="4049713"/>
            <a:chExt cx="1317625" cy="1317625"/>
          </a:xfrm>
        </p:grpSpPr>
        <p:sp>
          <p:nvSpPr>
            <p:cNvPr id="2051" name="Oval 25"/>
            <p:cNvSpPr>
              <a:spLocks noChangeArrowheads="1"/>
            </p:cNvSpPr>
            <p:nvPr/>
          </p:nvSpPr>
          <p:spPr bwMode="auto">
            <a:xfrm>
              <a:off x="16092488" y="4049713"/>
              <a:ext cx="1317625" cy="1317625"/>
            </a:xfrm>
            <a:prstGeom prst="ellipse">
              <a:avLst/>
            </a:prstGeom>
            <a:solidFill>
              <a:srgbClr val="F05C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  <p:sp>
          <p:nvSpPr>
            <p:cNvPr id="2052" name="Freeform 26"/>
            <p:cNvSpPr>
              <a:spLocks noEditPoints="1"/>
            </p:cNvSpPr>
            <p:nvPr/>
          </p:nvSpPr>
          <p:spPr bwMode="auto">
            <a:xfrm>
              <a:off x="16460788" y="4418013"/>
              <a:ext cx="565150" cy="566738"/>
            </a:xfrm>
            <a:custGeom>
              <a:avLst/>
              <a:gdLst>
                <a:gd name="T0" fmla="*/ 19 w 37"/>
                <a:gd name="T1" fmla="*/ 0 h 37"/>
                <a:gd name="T2" fmla="*/ 0 w 37"/>
                <a:gd name="T3" fmla="*/ 19 h 37"/>
                <a:gd name="T4" fmla="*/ 19 w 37"/>
                <a:gd name="T5" fmla="*/ 37 h 37"/>
                <a:gd name="T6" fmla="*/ 37 w 37"/>
                <a:gd name="T7" fmla="*/ 19 h 37"/>
                <a:gd name="T8" fmla="*/ 19 w 37"/>
                <a:gd name="T9" fmla="*/ 0 h 37"/>
                <a:gd name="T10" fmla="*/ 31 w 37"/>
                <a:gd name="T11" fmla="*/ 9 h 37"/>
                <a:gd name="T12" fmla="*/ 34 w 37"/>
                <a:gd name="T13" fmla="*/ 18 h 37"/>
                <a:gd name="T14" fmla="*/ 24 w 37"/>
                <a:gd name="T15" fmla="*/ 18 h 37"/>
                <a:gd name="T16" fmla="*/ 22 w 37"/>
                <a:gd name="T17" fmla="*/ 15 h 37"/>
                <a:gd name="T18" fmla="*/ 31 w 37"/>
                <a:gd name="T19" fmla="*/ 9 h 37"/>
                <a:gd name="T20" fmla="*/ 28 w 37"/>
                <a:gd name="T21" fmla="*/ 7 h 37"/>
                <a:gd name="T22" fmla="*/ 21 w 37"/>
                <a:gd name="T23" fmla="*/ 12 h 37"/>
                <a:gd name="T24" fmla="*/ 20 w 37"/>
                <a:gd name="T25" fmla="*/ 10 h 37"/>
                <a:gd name="T26" fmla="*/ 15 w 37"/>
                <a:gd name="T27" fmla="*/ 4 h 37"/>
                <a:gd name="T28" fmla="*/ 19 w 37"/>
                <a:gd name="T29" fmla="*/ 3 h 37"/>
                <a:gd name="T30" fmla="*/ 28 w 37"/>
                <a:gd name="T31" fmla="*/ 7 h 37"/>
                <a:gd name="T32" fmla="*/ 12 w 37"/>
                <a:gd name="T33" fmla="*/ 5 h 37"/>
                <a:gd name="T34" fmla="*/ 18 w 37"/>
                <a:gd name="T35" fmla="*/ 13 h 37"/>
                <a:gd name="T36" fmla="*/ 4 w 37"/>
                <a:gd name="T37" fmla="*/ 15 h 37"/>
                <a:gd name="T38" fmla="*/ 12 w 37"/>
                <a:gd name="T39" fmla="*/ 5 h 37"/>
                <a:gd name="T40" fmla="*/ 4 w 37"/>
                <a:gd name="T41" fmla="*/ 19 h 37"/>
                <a:gd name="T42" fmla="*/ 4 w 37"/>
                <a:gd name="T43" fmla="*/ 18 h 37"/>
                <a:gd name="T44" fmla="*/ 5 w 37"/>
                <a:gd name="T45" fmla="*/ 18 h 37"/>
                <a:gd name="T46" fmla="*/ 14 w 37"/>
                <a:gd name="T47" fmla="*/ 17 h 37"/>
                <a:gd name="T48" fmla="*/ 19 w 37"/>
                <a:gd name="T49" fmla="*/ 16 h 37"/>
                <a:gd name="T50" fmla="*/ 20 w 37"/>
                <a:gd name="T51" fmla="*/ 18 h 37"/>
                <a:gd name="T52" fmla="*/ 13 w 37"/>
                <a:gd name="T53" fmla="*/ 22 h 37"/>
                <a:gd name="T54" fmla="*/ 7 w 37"/>
                <a:gd name="T55" fmla="*/ 29 h 37"/>
                <a:gd name="T56" fmla="*/ 4 w 37"/>
                <a:gd name="T57" fmla="*/ 19 h 37"/>
                <a:gd name="T58" fmla="*/ 10 w 37"/>
                <a:gd name="T59" fmla="*/ 31 h 37"/>
                <a:gd name="T60" fmla="*/ 15 w 37"/>
                <a:gd name="T61" fmla="*/ 25 h 37"/>
                <a:gd name="T62" fmla="*/ 22 w 37"/>
                <a:gd name="T63" fmla="*/ 21 h 37"/>
                <a:gd name="T64" fmla="*/ 24 w 37"/>
                <a:gd name="T65" fmla="*/ 33 h 37"/>
                <a:gd name="T66" fmla="*/ 19 w 37"/>
                <a:gd name="T67" fmla="*/ 34 h 37"/>
                <a:gd name="T68" fmla="*/ 10 w 37"/>
                <a:gd name="T69" fmla="*/ 31 h 37"/>
                <a:gd name="T70" fmla="*/ 27 w 37"/>
                <a:gd name="T71" fmla="*/ 31 h 37"/>
                <a:gd name="T72" fmla="*/ 25 w 37"/>
                <a:gd name="T73" fmla="*/ 21 h 37"/>
                <a:gd name="T74" fmla="*/ 34 w 37"/>
                <a:gd name="T75" fmla="*/ 21 h 37"/>
                <a:gd name="T76" fmla="*/ 27 w 37"/>
                <a:gd name="T77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7" h="37">
                  <a:moveTo>
                    <a:pt x="19" y="0"/>
                  </a:moveTo>
                  <a:cubicBezTo>
                    <a:pt x="9" y="0"/>
                    <a:pt x="0" y="8"/>
                    <a:pt x="0" y="19"/>
                  </a:cubicBezTo>
                  <a:cubicBezTo>
                    <a:pt x="0" y="29"/>
                    <a:pt x="9" y="37"/>
                    <a:pt x="19" y="37"/>
                  </a:cubicBezTo>
                  <a:cubicBezTo>
                    <a:pt x="29" y="37"/>
                    <a:pt x="37" y="29"/>
                    <a:pt x="37" y="19"/>
                  </a:cubicBezTo>
                  <a:cubicBezTo>
                    <a:pt x="37" y="8"/>
                    <a:pt x="29" y="0"/>
                    <a:pt x="19" y="0"/>
                  </a:cubicBezTo>
                  <a:close/>
                  <a:moveTo>
                    <a:pt x="31" y="9"/>
                  </a:moveTo>
                  <a:cubicBezTo>
                    <a:pt x="33" y="12"/>
                    <a:pt x="34" y="14"/>
                    <a:pt x="34" y="18"/>
                  </a:cubicBezTo>
                  <a:cubicBezTo>
                    <a:pt x="30" y="17"/>
                    <a:pt x="27" y="17"/>
                    <a:pt x="24" y="18"/>
                  </a:cubicBezTo>
                  <a:cubicBezTo>
                    <a:pt x="23" y="17"/>
                    <a:pt x="23" y="16"/>
                    <a:pt x="22" y="15"/>
                  </a:cubicBezTo>
                  <a:cubicBezTo>
                    <a:pt x="26" y="14"/>
                    <a:pt x="29" y="12"/>
                    <a:pt x="31" y="9"/>
                  </a:cubicBezTo>
                  <a:close/>
                  <a:moveTo>
                    <a:pt x="28" y="7"/>
                  </a:moveTo>
                  <a:cubicBezTo>
                    <a:pt x="26" y="9"/>
                    <a:pt x="24" y="11"/>
                    <a:pt x="21" y="12"/>
                  </a:cubicBezTo>
                  <a:cubicBezTo>
                    <a:pt x="21" y="12"/>
                    <a:pt x="20" y="11"/>
                    <a:pt x="20" y="10"/>
                  </a:cubicBezTo>
                  <a:cubicBezTo>
                    <a:pt x="18" y="8"/>
                    <a:pt x="17" y="5"/>
                    <a:pt x="15" y="4"/>
                  </a:cubicBezTo>
                  <a:cubicBezTo>
                    <a:pt x="16" y="4"/>
                    <a:pt x="18" y="3"/>
                    <a:pt x="19" y="3"/>
                  </a:cubicBezTo>
                  <a:cubicBezTo>
                    <a:pt x="22" y="3"/>
                    <a:pt x="26" y="5"/>
                    <a:pt x="28" y="7"/>
                  </a:cubicBezTo>
                  <a:close/>
                  <a:moveTo>
                    <a:pt x="12" y="5"/>
                  </a:moveTo>
                  <a:cubicBezTo>
                    <a:pt x="13" y="6"/>
                    <a:pt x="16" y="9"/>
                    <a:pt x="18" y="13"/>
                  </a:cubicBezTo>
                  <a:cubicBezTo>
                    <a:pt x="13" y="15"/>
                    <a:pt x="7" y="15"/>
                    <a:pt x="4" y="15"/>
                  </a:cubicBezTo>
                  <a:cubicBezTo>
                    <a:pt x="5" y="11"/>
                    <a:pt x="8" y="7"/>
                    <a:pt x="12" y="5"/>
                  </a:cubicBezTo>
                  <a:close/>
                  <a:moveTo>
                    <a:pt x="4" y="19"/>
                  </a:move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5" y="18"/>
                    <a:pt x="5" y="18"/>
                  </a:cubicBezTo>
                  <a:cubicBezTo>
                    <a:pt x="7" y="18"/>
                    <a:pt x="11" y="18"/>
                    <a:pt x="14" y="17"/>
                  </a:cubicBezTo>
                  <a:cubicBezTo>
                    <a:pt x="16" y="17"/>
                    <a:pt x="18" y="17"/>
                    <a:pt x="19" y="16"/>
                  </a:cubicBezTo>
                  <a:cubicBezTo>
                    <a:pt x="20" y="17"/>
                    <a:pt x="20" y="18"/>
                    <a:pt x="20" y="18"/>
                  </a:cubicBezTo>
                  <a:cubicBezTo>
                    <a:pt x="17" y="19"/>
                    <a:pt x="15" y="21"/>
                    <a:pt x="13" y="22"/>
                  </a:cubicBezTo>
                  <a:cubicBezTo>
                    <a:pt x="10" y="24"/>
                    <a:pt x="9" y="27"/>
                    <a:pt x="7" y="29"/>
                  </a:cubicBezTo>
                  <a:cubicBezTo>
                    <a:pt x="5" y="26"/>
                    <a:pt x="4" y="22"/>
                    <a:pt x="4" y="19"/>
                  </a:cubicBezTo>
                  <a:close/>
                  <a:moveTo>
                    <a:pt x="10" y="31"/>
                  </a:moveTo>
                  <a:cubicBezTo>
                    <a:pt x="11" y="29"/>
                    <a:pt x="12" y="27"/>
                    <a:pt x="15" y="25"/>
                  </a:cubicBezTo>
                  <a:cubicBezTo>
                    <a:pt x="17" y="23"/>
                    <a:pt x="19" y="22"/>
                    <a:pt x="22" y="21"/>
                  </a:cubicBezTo>
                  <a:cubicBezTo>
                    <a:pt x="23" y="25"/>
                    <a:pt x="24" y="28"/>
                    <a:pt x="24" y="33"/>
                  </a:cubicBezTo>
                  <a:cubicBezTo>
                    <a:pt x="23" y="33"/>
                    <a:pt x="21" y="34"/>
                    <a:pt x="19" y="34"/>
                  </a:cubicBezTo>
                  <a:cubicBezTo>
                    <a:pt x="16" y="34"/>
                    <a:pt x="12" y="33"/>
                    <a:pt x="10" y="31"/>
                  </a:cubicBezTo>
                  <a:close/>
                  <a:moveTo>
                    <a:pt x="27" y="31"/>
                  </a:moveTo>
                  <a:cubicBezTo>
                    <a:pt x="27" y="27"/>
                    <a:pt x="26" y="24"/>
                    <a:pt x="25" y="21"/>
                  </a:cubicBezTo>
                  <a:cubicBezTo>
                    <a:pt x="28" y="20"/>
                    <a:pt x="31" y="20"/>
                    <a:pt x="34" y="21"/>
                  </a:cubicBezTo>
                  <a:cubicBezTo>
                    <a:pt x="33" y="25"/>
                    <a:pt x="31" y="29"/>
                    <a:pt x="27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</p:grpSp>
      <p:grpSp>
        <p:nvGrpSpPr>
          <p:cNvPr id="665" name="กลุ่ม 664"/>
          <p:cNvGrpSpPr/>
          <p:nvPr/>
        </p:nvGrpSpPr>
        <p:grpSpPr>
          <a:xfrm>
            <a:off x="6832997" y="789385"/>
            <a:ext cx="493514" cy="488156"/>
            <a:chOff x="18191163" y="2105025"/>
            <a:chExt cx="1316037" cy="1301750"/>
          </a:xfrm>
        </p:grpSpPr>
        <p:sp>
          <p:nvSpPr>
            <p:cNvPr id="2053" name="Oval 27"/>
            <p:cNvSpPr>
              <a:spLocks noChangeArrowheads="1"/>
            </p:cNvSpPr>
            <p:nvPr/>
          </p:nvSpPr>
          <p:spPr bwMode="auto">
            <a:xfrm>
              <a:off x="18191163" y="2105025"/>
              <a:ext cx="1316037" cy="1301750"/>
            </a:xfrm>
            <a:prstGeom prst="ellipse">
              <a:avLst/>
            </a:prstGeom>
            <a:solidFill>
              <a:srgbClr val="EF3E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  <p:sp>
          <p:nvSpPr>
            <p:cNvPr id="2054" name="Freeform 28"/>
            <p:cNvSpPr>
              <a:spLocks/>
            </p:cNvSpPr>
            <p:nvPr/>
          </p:nvSpPr>
          <p:spPr bwMode="auto">
            <a:xfrm>
              <a:off x="18619788" y="2473325"/>
              <a:ext cx="442912" cy="565150"/>
            </a:xfrm>
            <a:custGeom>
              <a:avLst/>
              <a:gdLst>
                <a:gd name="T0" fmla="*/ 13 w 29"/>
                <a:gd name="T1" fmla="*/ 24 h 37"/>
                <a:gd name="T2" fmla="*/ 12 w 29"/>
                <a:gd name="T3" fmla="*/ 25 h 37"/>
                <a:gd name="T4" fmla="*/ 10 w 29"/>
                <a:gd name="T5" fmla="*/ 33 h 37"/>
                <a:gd name="T6" fmla="*/ 7 w 29"/>
                <a:gd name="T7" fmla="*/ 37 h 37"/>
                <a:gd name="T8" fmla="*/ 7 w 29"/>
                <a:gd name="T9" fmla="*/ 37 h 37"/>
                <a:gd name="T10" fmla="*/ 7 w 29"/>
                <a:gd name="T11" fmla="*/ 37 h 37"/>
                <a:gd name="T12" fmla="*/ 6 w 29"/>
                <a:gd name="T13" fmla="*/ 32 h 37"/>
                <a:gd name="T14" fmla="*/ 9 w 29"/>
                <a:gd name="T15" fmla="*/ 17 h 37"/>
                <a:gd name="T16" fmla="*/ 9 w 29"/>
                <a:gd name="T17" fmla="*/ 17 h 37"/>
                <a:gd name="T18" fmla="*/ 9 w 29"/>
                <a:gd name="T19" fmla="*/ 12 h 37"/>
                <a:gd name="T20" fmla="*/ 16 w 29"/>
                <a:gd name="T21" fmla="*/ 11 h 37"/>
                <a:gd name="T22" fmla="*/ 14 w 29"/>
                <a:gd name="T23" fmla="*/ 19 h 37"/>
                <a:gd name="T24" fmla="*/ 20 w 29"/>
                <a:gd name="T25" fmla="*/ 22 h 37"/>
                <a:gd name="T26" fmla="*/ 24 w 29"/>
                <a:gd name="T27" fmla="*/ 11 h 37"/>
                <a:gd name="T28" fmla="*/ 10 w 29"/>
                <a:gd name="T29" fmla="*/ 5 h 37"/>
                <a:gd name="T30" fmla="*/ 6 w 29"/>
                <a:gd name="T31" fmla="*/ 18 h 37"/>
                <a:gd name="T32" fmla="*/ 6 w 29"/>
                <a:gd name="T33" fmla="*/ 19 h 37"/>
                <a:gd name="T34" fmla="*/ 6 w 29"/>
                <a:gd name="T35" fmla="*/ 21 h 37"/>
                <a:gd name="T36" fmla="*/ 5 w 29"/>
                <a:gd name="T37" fmla="*/ 21 h 37"/>
                <a:gd name="T38" fmla="*/ 2 w 29"/>
                <a:gd name="T39" fmla="*/ 20 h 37"/>
                <a:gd name="T40" fmla="*/ 3 w 29"/>
                <a:gd name="T41" fmla="*/ 7 h 37"/>
                <a:gd name="T42" fmla="*/ 17 w 29"/>
                <a:gd name="T43" fmla="*/ 0 h 37"/>
                <a:gd name="T44" fmla="*/ 29 w 29"/>
                <a:gd name="T45" fmla="*/ 11 h 37"/>
                <a:gd name="T46" fmla="*/ 26 w 29"/>
                <a:gd name="T47" fmla="*/ 23 h 37"/>
                <a:gd name="T48" fmla="*/ 13 w 29"/>
                <a:gd name="T49" fmla="*/ 25 h 37"/>
                <a:gd name="T50" fmla="*/ 13 w 29"/>
                <a:gd name="T51" fmla="*/ 2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9" h="37">
                  <a:moveTo>
                    <a:pt x="13" y="24"/>
                  </a:moveTo>
                  <a:cubicBezTo>
                    <a:pt x="13" y="24"/>
                    <a:pt x="12" y="24"/>
                    <a:pt x="12" y="25"/>
                  </a:cubicBezTo>
                  <a:cubicBezTo>
                    <a:pt x="11" y="30"/>
                    <a:pt x="11" y="31"/>
                    <a:pt x="10" y="33"/>
                  </a:cubicBezTo>
                  <a:cubicBezTo>
                    <a:pt x="9" y="35"/>
                    <a:pt x="8" y="36"/>
                    <a:pt x="7" y="37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6" y="35"/>
                    <a:pt x="6" y="33"/>
                    <a:pt x="6" y="32"/>
                  </a:cubicBezTo>
                  <a:cubicBezTo>
                    <a:pt x="6" y="30"/>
                    <a:pt x="7" y="29"/>
                    <a:pt x="9" y="17"/>
                  </a:cubicBezTo>
                  <a:cubicBezTo>
                    <a:pt x="10" y="17"/>
                    <a:pt x="9" y="17"/>
                    <a:pt x="9" y="17"/>
                  </a:cubicBezTo>
                  <a:cubicBezTo>
                    <a:pt x="9" y="15"/>
                    <a:pt x="9" y="13"/>
                    <a:pt x="9" y="12"/>
                  </a:cubicBezTo>
                  <a:cubicBezTo>
                    <a:pt x="10" y="8"/>
                    <a:pt x="15" y="7"/>
                    <a:pt x="16" y="11"/>
                  </a:cubicBezTo>
                  <a:cubicBezTo>
                    <a:pt x="16" y="13"/>
                    <a:pt x="15" y="15"/>
                    <a:pt x="14" y="19"/>
                  </a:cubicBezTo>
                  <a:cubicBezTo>
                    <a:pt x="13" y="22"/>
                    <a:pt x="17" y="25"/>
                    <a:pt x="20" y="22"/>
                  </a:cubicBezTo>
                  <a:cubicBezTo>
                    <a:pt x="23" y="20"/>
                    <a:pt x="24" y="15"/>
                    <a:pt x="24" y="11"/>
                  </a:cubicBezTo>
                  <a:cubicBezTo>
                    <a:pt x="24" y="4"/>
                    <a:pt x="16" y="2"/>
                    <a:pt x="10" y="5"/>
                  </a:cubicBezTo>
                  <a:cubicBezTo>
                    <a:pt x="5" y="7"/>
                    <a:pt x="3" y="15"/>
                    <a:pt x="6" y="18"/>
                  </a:cubicBezTo>
                  <a:cubicBezTo>
                    <a:pt x="6" y="18"/>
                    <a:pt x="7" y="19"/>
                    <a:pt x="6" y="19"/>
                  </a:cubicBezTo>
                  <a:cubicBezTo>
                    <a:pt x="6" y="20"/>
                    <a:pt x="6" y="20"/>
                    <a:pt x="6" y="21"/>
                  </a:cubicBezTo>
                  <a:cubicBezTo>
                    <a:pt x="6" y="21"/>
                    <a:pt x="5" y="22"/>
                    <a:pt x="5" y="21"/>
                  </a:cubicBezTo>
                  <a:cubicBezTo>
                    <a:pt x="4" y="21"/>
                    <a:pt x="3" y="20"/>
                    <a:pt x="2" y="20"/>
                  </a:cubicBezTo>
                  <a:cubicBezTo>
                    <a:pt x="0" y="17"/>
                    <a:pt x="0" y="11"/>
                    <a:pt x="3" y="7"/>
                  </a:cubicBezTo>
                  <a:cubicBezTo>
                    <a:pt x="6" y="2"/>
                    <a:pt x="12" y="0"/>
                    <a:pt x="17" y="0"/>
                  </a:cubicBezTo>
                  <a:cubicBezTo>
                    <a:pt x="24" y="1"/>
                    <a:pt x="28" y="5"/>
                    <a:pt x="29" y="11"/>
                  </a:cubicBezTo>
                  <a:cubicBezTo>
                    <a:pt x="29" y="13"/>
                    <a:pt x="29" y="19"/>
                    <a:pt x="26" y="23"/>
                  </a:cubicBezTo>
                  <a:cubicBezTo>
                    <a:pt x="22" y="28"/>
                    <a:pt x="16" y="28"/>
                    <a:pt x="13" y="25"/>
                  </a:cubicBezTo>
                  <a:cubicBezTo>
                    <a:pt x="13" y="25"/>
                    <a:pt x="13" y="24"/>
                    <a:pt x="13" y="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</p:grpSp>
      <p:grpSp>
        <p:nvGrpSpPr>
          <p:cNvPr id="2084" name="กลุ่ม 2083"/>
          <p:cNvGrpSpPr/>
          <p:nvPr/>
        </p:nvGrpSpPr>
        <p:grpSpPr>
          <a:xfrm>
            <a:off x="6832997" y="2977158"/>
            <a:ext cx="493514" cy="494109"/>
            <a:chOff x="18191163" y="7939088"/>
            <a:chExt cx="1316037" cy="1317625"/>
          </a:xfrm>
        </p:grpSpPr>
        <p:sp>
          <p:nvSpPr>
            <p:cNvPr id="2055" name="Oval 29"/>
            <p:cNvSpPr>
              <a:spLocks noChangeArrowheads="1"/>
            </p:cNvSpPr>
            <p:nvPr/>
          </p:nvSpPr>
          <p:spPr bwMode="auto">
            <a:xfrm>
              <a:off x="18191163" y="7939088"/>
              <a:ext cx="1316037" cy="1317625"/>
            </a:xfrm>
            <a:prstGeom prst="ellipse">
              <a:avLst/>
            </a:prstGeom>
            <a:solidFill>
              <a:srgbClr val="397A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  <p:sp>
          <p:nvSpPr>
            <p:cNvPr id="2056" name="Freeform 30"/>
            <p:cNvSpPr>
              <a:spLocks/>
            </p:cNvSpPr>
            <p:nvPr/>
          </p:nvSpPr>
          <p:spPr bwMode="auto">
            <a:xfrm>
              <a:off x="18557875" y="8337550"/>
              <a:ext cx="290512" cy="198438"/>
            </a:xfrm>
            <a:custGeom>
              <a:avLst/>
              <a:gdLst>
                <a:gd name="T0" fmla="*/ 106 w 183"/>
                <a:gd name="T1" fmla="*/ 0 h 125"/>
                <a:gd name="T2" fmla="*/ 0 w 183"/>
                <a:gd name="T3" fmla="*/ 68 h 125"/>
                <a:gd name="T4" fmla="*/ 77 w 183"/>
                <a:gd name="T5" fmla="*/ 125 h 125"/>
                <a:gd name="T6" fmla="*/ 183 w 183"/>
                <a:gd name="T7" fmla="*/ 68 h 125"/>
                <a:gd name="T8" fmla="*/ 106 w 183"/>
                <a:gd name="T9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3" h="125">
                  <a:moveTo>
                    <a:pt x="106" y="0"/>
                  </a:moveTo>
                  <a:lnTo>
                    <a:pt x="0" y="68"/>
                  </a:lnTo>
                  <a:lnTo>
                    <a:pt x="77" y="125"/>
                  </a:lnTo>
                  <a:lnTo>
                    <a:pt x="183" y="68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  <p:sp>
          <p:nvSpPr>
            <p:cNvPr id="2057" name="Freeform 31"/>
            <p:cNvSpPr>
              <a:spLocks/>
            </p:cNvSpPr>
            <p:nvPr/>
          </p:nvSpPr>
          <p:spPr bwMode="auto">
            <a:xfrm>
              <a:off x="18848388" y="8337550"/>
              <a:ext cx="276225" cy="198438"/>
            </a:xfrm>
            <a:custGeom>
              <a:avLst/>
              <a:gdLst>
                <a:gd name="T0" fmla="*/ 174 w 174"/>
                <a:gd name="T1" fmla="*/ 68 h 125"/>
                <a:gd name="T2" fmla="*/ 77 w 174"/>
                <a:gd name="T3" fmla="*/ 0 h 125"/>
                <a:gd name="T4" fmla="*/ 0 w 174"/>
                <a:gd name="T5" fmla="*/ 68 h 125"/>
                <a:gd name="T6" fmla="*/ 106 w 174"/>
                <a:gd name="T7" fmla="*/ 125 h 125"/>
                <a:gd name="T8" fmla="*/ 174 w 174"/>
                <a:gd name="T9" fmla="*/ 68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4" h="125">
                  <a:moveTo>
                    <a:pt x="174" y="68"/>
                  </a:moveTo>
                  <a:lnTo>
                    <a:pt x="77" y="0"/>
                  </a:lnTo>
                  <a:lnTo>
                    <a:pt x="0" y="68"/>
                  </a:lnTo>
                  <a:lnTo>
                    <a:pt x="106" y="125"/>
                  </a:lnTo>
                  <a:lnTo>
                    <a:pt x="174" y="6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  <p:sp>
          <p:nvSpPr>
            <p:cNvPr id="2058" name="Freeform 32"/>
            <p:cNvSpPr>
              <a:spLocks/>
            </p:cNvSpPr>
            <p:nvPr/>
          </p:nvSpPr>
          <p:spPr bwMode="auto">
            <a:xfrm>
              <a:off x="18848388" y="8535988"/>
              <a:ext cx="276225" cy="215900"/>
            </a:xfrm>
            <a:custGeom>
              <a:avLst/>
              <a:gdLst>
                <a:gd name="T0" fmla="*/ 0 w 174"/>
                <a:gd name="T1" fmla="*/ 68 h 136"/>
                <a:gd name="T2" fmla="*/ 77 w 174"/>
                <a:gd name="T3" fmla="*/ 136 h 136"/>
                <a:gd name="T4" fmla="*/ 174 w 174"/>
                <a:gd name="T5" fmla="*/ 68 h 136"/>
                <a:gd name="T6" fmla="*/ 106 w 174"/>
                <a:gd name="T7" fmla="*/ 0 h 136"/>
                <a:gd name="T8" fmla="*/ 0 w 174"/>
                <a:gd name="T9" fmla="*/ 68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4" h="136">
                  <a:moveTo>
                    <a:pt x="0" y="68"/>
                  </a:moveTo>
                  <a:lnTo>
                    <a:pt x="77" y="136"/>
                  </a:lnTo>
                  <a:lnTo>
                    <a:pt x="174" y="68"/>
                  </a:lnTo>
                  <a:lnTo>
                    <a:pt x="106" y="0"/>
                  </a:lnTo>
                  <a:lnTo>
                    <a:pt x="0" y="6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  <p:sp>
          <p:nvSpPr>
            <p:cNvPr id="2059" name="Freeform 33"/>
            <p:cNvSpPr>
              <a:spLocks/>
            </p:cNvSpPr>
            <p:nvPr/>
          </p:nvSpPr>
          <p:spPr bwMode="auto">
            <a:xfrm>
              <a:off x="18557875" y="8535988"/>
              <a:ext cx="290512" cy="215900"/>
            </a:xfrm>
            <a:custGeom>
              <a:avLst/>
              <a:gdLst>
                <a:gd name="T0" fmla="*/ 0 w 183"/>
                <a:gd name="T1" fmla="*/ 68 h 136"/>
                <a:gd name="T2" fmla="*/ 106 w 183"/>
                <a:gd name="T3" fmla="*/ 136 h 136"/>
                <a:gd name="T4" fmla="*/ 183 w 183"/>
                <a:gd name="T5" fmla="*/ 68 h 136"/>
                <a:gd name="T6" fmla="*/ 77 w 183"/>
                <a:gd name="T7" fmla="*/ 0 h 136"/>
                <a:gd name="T8" fmla="*/ 0 w 183"/>
                <a:gd name="T9" fmla="*/ 68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3" h="136">
                  <a:moveTo>
                    <a:pt x="0" y="68"/>
                  </a:moveTo>
                  <a:lnTo>
                    <a:pt x="106" y="136"/>
                  </a:lnTo>
                  <a:lnTo>
                    <a:pt x="183" y="68"/>
                  </a:lnTo>
                  <a:lnTo>
                    <a:pt x="77" y="0"/>
                  </a:lnTo>
                  <a:lnTo>
                    <a:pt x="0" y="6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  <p:sp>
          <p:nvSpPr>
            <p:cNvPr id="2060" name="Freeform 34"/>
            <p:cNvSpPr>
              <a:spLocks/>
            </p:cNvSpPr>
            <p:nvPr/>
          </p:nvSpPr>
          <p:spPr bwMode="auto">
            <a:xfrm>
              <a:off x="18680113" y="8674100"/>
              <a:ext cx="336550" cy="200025"/>
            </a:xfrm>
            <a:custGeom>
              <a:avLst/>
              <a:gdLst>
                <a:gd name="T0" fmla="*/ 106 w 212"/>
                <a:gd name="T1" fmla="*/ 0 h 126"/>
                <a:gd name="T2" fmla="*/ 29 w 212"/>
                <a:gd name="T3" fmla="*/ 58 h 126"/>
                <a:gd name="T4" fmla="*/ 0 w 212"/>
                <a:gd name="T5" fmla="*/ 39 h 126"/>
                <a:gd name="T6" fmla="*/ 0 w 212"/>
                <a:gd name="T7" fmla="*/ 58 h 126"/>
                <a:gd name="T8" fmla="*/ 106 w 212"/>
                <a:gd name="T9" fmla="*/ 126 h 126"/>
                <a:gd name="T10" fmla="*/ 212 w 212"/>
                <a:gd name="T11" fmla="*/ 58 h 126"/>
                <a:gd name="T12" fmla="*/ 212 w 212"/>
                <a:gd name="T13" fmla="*/ 39 h 126"/>
                <a:gd name="T14" fmla="*/ 183 w 212"/>
                <a:gd name="T15" fmla="*/ 58 h 126"/>
                <a:gd name="T16" fmla="*/ 106 w 212"/>
                <a:gd name="T17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2" h="126">
                  <a:moveTo>
                    <a:pt x="106" y="0"/>
                  </a:moveTo>
                  <a:lnTo>
                    <a:pt x="29" y="58"/>
                  </a:lnTo>
                  <a:lnTo>
                    <a:pt x="0" y="39"/>
                  </a:lnTo>
                  <a:lnTo>
                    <a:pt x="0" y="58"/>
                  </a:lnTo>
                  <a:lnTo>
                    <a:pt x="106" y="126"/>
                  </a:lnTo>
                  <a:lnTo>
                    <a:pt x="212" y="58"/>
                  </a:lnTo>
                  <a:lnTo>
                    <a:pt x="212" y="39"/>
                  </a:lnTo>
                  <a:lnTo>
                    <a:pt x="183" y="58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</p:grpSp>
      <p:grpSp>
        <p:nvGrpSpPr>
          <p:cNvPr id="2080" name="กลุ่ม 2079"/>
          <p:cNvGrpSpPr/>
          <p:nvPr/>
        </p:nvGrpSpPr>
        <p:grpSpPr>
          <a:xfrm>
            <a:off x="4472583" y="2247900"/>
            <a:ext cx="494109" cy="494109"/>
            <a:chOff x="11896725" y="5994400"/>
            <a:chExt cx="1317625" cy="1317625"/>
          </a:xfrm>
        </p:grpSpPr>
        <p:sp>
          <p:nvSpPr>
            <p:cNvPr id="2061" name="Oval 35"/>
            <p:cNvSpPr>
              <a:spLocks noChangeArrowheads="1"/>
            </p:cNvSpPr>
            <p:nvPr/>
          </p:nvSpPr>
          <p:spPr bwMode="auto">
            <a:xfrm>
              <a:off x="11896725" y="5994400"/>
              <a:ext cx="1317625" cy="1317625"/>
            </a:xfrm>
            <a:prstGeom prst="ellipse">
              <a:avLst/>
            </a:prstGeom>
            <a:solidFill>
              <a:srgbClr val="FFC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  <p:sp>
          <p:nvSpPr>
            <p:cNvPr id="2062" name="Freeform 36"/>
            <p:cNvSpPr>
              <a:spLocks noEditPoints="1"/>
            </p:cNvSpPr>
            <p:nvPr/>
          </p:nvSpPr>
          <p:spPr bwMode="auto">
            <a:xfrm>
              <a:off x="12311063" y="6392863"/>
              <a:ext cx="488950" cy="504825"/>
            </a:xfrm>
            <a:custGeom>
              <a:avLst/>
              <a:gdLst>
                <a:gd name="T0" fmla="*/ 9 w 32"/>
                <a:gd name="T1" fmla="*/ 33 h 33"/>
                <a:gd name="T2" fmla="*/ 6 w 32"/>
                <a:gd name="T3" fmla="*/ 32 h 33"/>
                <a:gd name="T4" fmla="*/ 0 w 32"/>
                <a:gd name="T5" fmla="*/ 23 h 33"/>
                <a:gd name="T6" fmla="*/ 0 w 32"/>
                <a:gd name="T7" fmla="*/ 11 h 33"/>
                <a:gd name="T8" fmla="*/ 7 w 32"/>
                <a:gd name="T9" fmla="*/ 1 h 33"/>
                <a:gd name="T10" fmla="*/ 19 w 32"/>
                <a:gd name="T11" fmla="*/ 1 h 33"/>
                <a:gd name="T12" fmla="*/ 26 w 32"/>
                <a:gd name="T13" fmla="*/ 8 h 33"/>
                <a:gd name="T14" fmla="*/ 27 w 32"/>
                <a:gd name="T15" fmla="*/ 13 h 33"/>
                <a:gd name="T16" fmla="*/ 31 w 32"/>
                <a:gd name="T17" fmla="*/ 13 h 33"/>
                <a:gd name="T18" fmla="*/ 32 w 32"/>
                <a:gd name="T19" fmla="*/ 15 h 33"/>
                <a:gd name="T20" fmla="*/ 31 w 32"/>
                <a:gd name="T21" fmla="*/ 27 h 33"/>
                <a:gd name="T22" fmla="*/ 23 w 32"/>
                <a:gd name="T23" fmla="*/ 33 h 33"/>
                <a:gd name="T24" fmla="*/ 21 w 32"/>
                <a:gd name="T25" fmla="*/ 33 h 33"/>
                <a:gd name="T26" fmla="*/ 9 w 32"/>
                <a:gd name="T27" fmla="*/ 33 h 33"/>
                <a:gd name="T28" fmla="*/ 21 w 32"/>
                <a:gd name="T29" fmla="*/ 24 h 33"/>
                <a:gd name="T30" fmla="*/ 21 w 32"/>
                <a:gd name="T31" fmla="*/ 21 h 33"/>
                <a:gd name="T32" fmla="*/ 10 w 32"/>
                <a:gd name="T33" fmla="*/ 21 h 33"/>
                <a:gd name="T34" fmla="*/ 10 w 32"/>
                <a:gd name="T35" fmla="*/ 24 h 33"/>
                <a:gd name="T36" fmla="*/ 21 w 32"/>
                <a:gd name="T37" fmla="*/ 24 h 33"/>
                <a:gd name="T38" fmla="*/ 16 w 32"/>
                <a:gd name="T39" fmla="*/ 13 h 33"/>
                <a:gd name="T40" fmla="*/ 15 w 32"/>
                <a:gd name="T41" fmla="*/ 9 h 33"/>
                <a:gd name="T42" fmla="*/ 10 w 32"/>
                <a:gd name="T43" fmla="*/ 9 h 33"/>
                <a:gd name="T44" fmla="*/ 10 w 32"/>
                <a:gd name="T45" fmla="*/ 13 h 33"/>
                <a:gd name="T46" fmla="*/ 16 w 32"/>
                <a:gd name="T47" fmla="*/ 1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33">
                  <a:moveTo>
                    <a:pt x="9" y="33"/>
                  </a:moveTo>
                  <a:cubicBezTo>
                    <a:pt x="8" y="33"/>
                    <a:pt x="7" y="32"/>
                    <a:pt x="6" y="32"/>
                  </a:cubicBezTo>
                  <a:cubicBezTo>
                    <a:pt x="2" y="30"/>
                    <a:pt x="0" y="27"/>
                    <a:pt x="0" y="23"/>
                  </a:cubicBezTo>
                  <a:cubicBezTo>
                    <a:pt x="0" y="21"/>
                    <a:pt x="0" y="12"/>
                    <a:pt x="0" y="11"/>
                  </a:cubicBezTo>
                  <a:cubicBezTo>
                    <a:pt x="0" y="6"/>
                    <a:pt x="3" y="2"/>
                    <a:pt x="7" y="1"/>
                  </a:cubicBezTo>
                  <a:cubicBezTo>
                    <a:pt x="9" y="0"/>
                    <a:pt x="17" y="0"/>
                    <a:pt x="19" y="1"/>
                  </a:cubicBezTo>
                  <a:cubicBezTo>
                    <a:pt x="22" y="2"/>
                    <a:pt x="25" y="4"/>
                    <a:pt x="26" y="8"/>
                  </a:cubicBezTo>
                  <a:cubicBezTo>
                    <a:pt x="26" y="10"/>
                    <a:pt x="26" y="12"/>
                    <a:pt x="27" y="13"/>
                  </a:cubicBezTo>
                  <a:cubicBezTo>
                    <a:pt x="29" y="13"/>
                    <a:pt x="30" y="13"/>
                    <a:pt x="31" y="13"/>
                  </a:cubicBezTo>
                  <a:cubicBezTo>
                    <a:pt x="31" y="13"/>
                    <a:pt x="32" y="14"/>
                    <a:pt x="32" y="15"/>
                  </a:cubicBezTo>
                  <a:cubicBezTo>
                    <a:pt x="32" y="24"/>
                    <a:pt x="32" y="25"/>
                    <a:pt x="31" y="27"/>
                  </a:cubicBezTo>
                  <a:cubicBezTo>
                    <a:pt x="29" y="30"/>
                    <a:pt x="26" y="33"/>
                    <a:pt x="23" y="33"/>
                  </a:cubicBezTo>
                  <a:cubicBezTo>
                    <a:pt x="22" y="33"/>
                    <a:pt x="22" y="33"/>
                    <a:pt x="21" y="33"/>
                  </a:cubicBezTo>
                  <a:cubicBezTo>
                    <a:pt x="21" y="33"/>
                    <a:pt x="11" y="33"/>
                    <a:pt x="9" y="33"/>
                  </a:cubicBezTo>
                  <a:close/>
                  <a:moveTo>
                    <a:pt x="21" y="24"/>
                  </a:moveTo>
                  <a:cubicBezTo>
                    <a:pt x="24" y="24"/>
                    <a:pt x="24" y="21"/>
                    <a:pt x="21" y="21"/>
                  </a:cubicBezTo>
                  <a:cubicBezTo>
                    <a:pt x="18" y="21"/>
                    <a:pt x="14" y="21"/>
                    <a:pt x="10" y="21"/>
                  </a:cubicBezTo>
                  <a:cubicBezTo>
                    <a:pt x="7" y="21"/>
                    <a:pt x="8" y="24"/>
                    <a:pt x="10" y="24"/>
                  </a:cubicBezTo>
                  <a:cubicBezTo>
                    <a:pt x="12" y="24"/>
                    <a:pt x="21" y="24"/>
                    <a:pt x="21" y="24"/>
                  </a:cubicBezTo>
                  <a:close/>
                  <a:moveTo>
                    <a:pt x="16" y="13"/>
                  </a:moveTo>
                  <a:cubicBezTo>
                    <a:pt x="18" y="12"/>
                    <a:pt x="18" y="9"/>
                    <a:pt x="15" y="9"/>
                  </a:cubicBezTo>
                  <a:cubicBezTo>
                    <a:pt x="15" y="9"/>
                    <a:pt x="10" y="9"/>
                    <a:pt x="10" y="9"/>
                  </a:cubicBezTo>
                  <a:cubicBezTo>
                    <a:pt x="7" y="9"/>
                    <a:pt x="8" y="13"/>
                    <a:pt x="10" y="13"/>
                  </a:cubicBezTo>
                  <a:cubicBezTo>
                    <a:pt x="10" y="13"/>
                    <a:pt x="15" y="13"/>
                    <a:pt x="16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</p:grpSp>
      <p:grpSp>
        <p:nvGrpSpPr>
          <p:cNvPr id="667" name="กลุ่ม 666"/>
          <p:cNvGrpSpPr/>
          <p:nvPr/>
        </p:nvGrpSpPr>
        <p:grpSpPr>
          <a:xfrm>
            <a:off x="4472583" y="1518643"/>
            <a:ext cx="494109" cy="494109"/>
            <a:chOff x="11896725" y="4049713"/>
            <a:chExt cx="1317625" cy="1317625"/>
          </a:xfrm>
        </p:grpSpPr>
        <p:sp>
          <p:nvSpPr>
            <p:cNvPr id="2063" name="Oval 37"/>
            <p:cNvSpPr>
              <a:spLocks noChangeArrowheads="1"/>
            </p:cNvSpPr>
            <p:nvPr/>
          </p:nvSpPr>
          <p:spPr bwMode="auto">
            <a:xfrm>
              <a:off x="11896725" y="4049713"/>
              <a:ext cx="1317625" cy="1317625"/>
            </a:xfrm>
            <a:prstGeom prst="ellipse">
              <a:avLst/>
            </a:prstGeom>
            <a:solidFill>
              <a:srgbClr val="1F96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  <p:sp>
          <p:nvSpPr>
            <p:cNvPr id="2064" name="Freeform 38"/>
            <p:cNvSpPr>
              <a:spLocks noEditPoints="1"/>
            </p:cNvSpPr>
            <p:nvPr/>
          </p:nvSpPr>
          <p:spPr bwMode="auto">
            <a:xfrm>
              <a:off x="12295188" y="4432300"/>
              <a:ext cx="520700" cy="536575"/>
            </a:xfrm>
            <a:custGeom>
              <a:avLst/>
              <a:gdLst>
                <a:gd name="T0" fmla="*/ 32 w 34"/>
                <a:gd name="T1" fmla="*/ 20 h 35"/>
                <a:gd name="T2" fmla="*/ 33 w 34"/>
                <a:gd name="T3" fmla="*/ 18 h 35"/>
                <a:gd name="T4" fmla="*/ 17 w 34"/>
                <a:gd name="T5" fmla="*/ 2 h 35"/>
                <a:gd name="T6" fmla="*/ 14 w 34"/>
                <a:gd name="T7" fmla="*/ 2 h 35"/>
                <a:gd name="T8" fmla="*/ 9 w 34"/>
                <a:gd name="T9" fmla="*/ 0 h 35"/>
                <a:gd name="T10" fmla="*/ 0 w 34"/>
                <a:gd name="T11" fmla="*/ 10 h 35"/>
                <a:gd name="T12" fmla="*/ 1 w 34"/>
                <a:gd name="T13" fmla="*/ 14 h 35"/>
                <a:gd name="T14" fmla="*/ 1 w 34"/>
                <a:gd name="T15" fmla="*/ 18 h 35"/>
                <a:gd name="T16" fmla="*/ 17 w 34"/>
                <a:gd name="T17" fmla="*/ 34 h 35"/>
                <a:gd name="T18" fmla="*/ 20 w 34"/>
                <a:gd name="T19" fmla="*/ 34 h 35"/>
                <a:gd name="T20" fmla="*/ 25 w 34"/>
                <a:gd name="T21" fmla="*/ 35 h 35"/>
                <a:gd name="T22" fmla="*/ 34 w 34"/>
                <a:gd name="T23" fmla="*/ 26 h 35"/>
                <a:gd name="T24" fmla="*/ 32 w 34"/>
                <a:gd name="T25" fmla="*/ 20 h 35"/>
                <a:gd name="T26" fmla="*/ 21 w 34"/>
                <a:gd name="T27" fmla="*/ 27 h 35"/>
                <a:gd name="T28" fmla="*/ 14 w 34"/>
                <a:gd name="T29" fmla="*/ 27 h 35"/>
                <a:gd name="T30" fmla="*/ 9 w 34"/>
                <a:gd name="T31" fmla="*/ 23 h 35"/>
                <a:gd name="T32" fmla="*/ 12 w 34"/>
                <a:gd name="T33" fmla="*/ 22 h 35"/>
                <a:gd name="T34" fmla="*/ 13 w 34"/>
                <a:gd name="T35" fmla="*/ 23 h 35"/>
                <a:gd name="T36" fmla="*/ 20 w 34"/>
                <a:gd name="T37" fmla="*/ 23 h 35"/>
                <a:gd name="T38" fmla="*/ 20 w 34"/>
                <a:gd name="T39" fmla="*/ 21 h 35"/>
                <a:gd name="T40" fmla="*/ 13 w 34"/>
                <a:gd name="T41" fmla="*/ 19 h 35"/>
                <a:gd name="T42" fmla="*/ 10 w 34"/>
                <a:gd name="T43" fmla="*/ 10 h 35"/>
                <a:gd name="T44" fmla="*/ 16 w 34"/>
                <a:gd name="T45" fmla="*/ 7 h 35"/>
                <a:gd name="T46" fmla="*/ 24 w 34"/>
                <a:gd name="T47" fmla="*/ 12 h 35"/>
                <a:gd name="T48" fmla="*/ 23 w 34"/>
                <a:gd name="T49" fmla="*/ 14 h 35"/>
                <a:gd name="T50" fmla="*/ 20 w 34"/>
                <a:gd name="T51" fmla="*/ 12 h 35"/>
                <a:gd name="T52" fmla="*/ 14 w 34"/>
                <a:gd name="T53" fmla="*/ 11 h 35"/>
                <a:gd name="T54" fmla="*/ 14 w 34"/>
                <a:gd name="T55" fmla="*/ 14 h 35"/>
                <a:gd name="T56" fmla="*/ 22 w 34"/>
                <a:gd name="T57" fmla="*/ 17 h 35"/>
                <a:gd name="T58" fmla="*/ 25 w 34"/>
                <a:gd name="T59" fmla="*/ 22 h 35"/>
                <a:gd name="T60" fmla="*/ 21 w 34"/>
                <a:gd name="T61" fmla="*/ 2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4" h="35">
                  <a:moveTo>
                    <a:pt x="32" y="20"/>
                  </a:moveTo>
                  <a:cubicBezTo>
                    <a:pt x="33" y="20"/>
                    <a:pt x="33" y="19"/>
                    <a:pt x="33" y="18"/>
                  </a:cubicBezTo>
                  <a:cubicBezTo>
                    <a:pt x="33" y="9"/>
                    <a:pt x="25" y="2"/>
                    <a:pt x="17" y="2"/>
                  </a:cubicBezTo>
                  <a:cubicBezTo>
                    <a:pt x="16" y="2"/>
                    <a:pt x="15" y="2"/>
                    <a:pt x="14" y="2"/>
                  </a:cubicBezTo>
                  <a:cubicBezTo>
                    <a:pt x="13" y="1"/>
                    <a:pt x="11" y="0"/>
                    <a:pt x="9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1"/>
                    <a:pt x="0" y="13"/>
                    <a:pt x="1" y="14"/>
                  </a:cubicBezTo>
                  <a:cubicBezTo>
                    <a:pt x="1" y="16"/>
                    <a:pt x="1" y="17"/>
                    <a:pt x="1" y="18"/>
                  </a:cubicBezTo>
                  <a:cubicBezTo>
                    <a:pt x="1" y="27"/>
                    <a:pt x="8" y="34"/>
                    <a:pt x="17" y="34"/>
                  </a:cubicBezTo>
                  <a:cubicBezTo>
                    <a:pt x="18" y="34"/>
                    <a:pt x="19" y="34"/>
                    <a:pt x="20" y="34"/>
                  </a:cubicBezTo>
                  <a:cubicBezTo>
                    <a:pt x="21" y="34"/>
                    <a:pt x="23" y="35"/>
                    <a:pt x="25" y="35"/>
                  </a:cubicBezTo>
                  <a:cubicBezTo>
                    <a:pt x="30" y="35"/>
                    <a:pt x="34" y="31"/>
                    <a:pt x="34" y="26"/>
                  </a:cubicBezTo>
                  <a:cubicBezTo>
                    <a:pt x="34" y="24"/>
                    <a:pt x="33" y="22"/>
                    <a:pt x="32" y="20"/>
                  </a:cubicBezTo>
                  <a:close/>
                  <a:moveTo>
                    <a:pt x="21" y="27"/>
                  </a:moveTo>
                  <a:cubicBezTo>
                    <a:pt x="19" y="28"/>
                    <a:pt x="16" y="28"/>
                    <a:pt x="14" y="27"/>
                  </a:cubicBezTo>
                  <a:cubicBezTo>
                    <a:pt x="10" y="27"/>
                    <a:pt x="9" y="25"/>
                    <a:pt x="9" y="23"/>
                  </a:cubicBezTo>
                  <a:cubicBezTo>
                    <a:pt x="8" y="21"/>
                    <a:pt x="11" y="20"/>
                    <a:pt x="12" y="22"/>
                  </a:cubicBezTo>
                  <a:cubicBezTo>
                    <a:pt x="13" y="22"/>
                    <a:pt x="13" y="23"/>
                    <a:pt x="13" y="23"/>
                  </a:cubicBezTo>
                  <a:cubicBezTo>
                    <a:pt x="15" y="25"/>
                    <a:pt x="19" y="25"/>
                    <a:pt x="20" y="23"/>
                  </a:cubicBezTo>
                  <a:cubicBezTo>
                    <a:pt x="21" y="22"/>
                    <a:pt x="21" y="22"/>
                    <a:pt x="20" y="21"/>
                  </a:cubicBezTo>
                  <a:cubicBezTo>
                    <a:pt x="19" y="20"/>
                    <a:pt x="19" y="20"/>
                    <a:pt x="13" y="19"/>
                  </a:cubicBezTo>
                  <a:cubicBezTo>
                    <a:pt x="8" y="17"/>
                    <a:pt x="8" y="13"/>
                    <a:pt x="10" y="10"/>
                  </a:cubicBezTo>
                  <a:cubicBezTo>
                    <a:pt x="11" y="8"/>
                    <a:pt x="13" y="8"/>
                    <a:pt x="16" y="7"/>
                  </a:cubicBezTo>
                  <a:cubicBezTo>
                    <a:pt x="20" y="7"/>
                    <a:pt x="24" y="9"/>
                    <a:pt x="24" y="12"/>
                  </a:cubicBezTo>
                  <a:cubicBezTo>
                    <a:pt x="24" y="13"/>
                    <a:pt x="24" y="13"/>
                    <a:pt x="23" y="14"/>
                  </a:cubicBezTo>
                  <a:cubicBezTo>
                    <a:pt x="21" y="14"/>
                    <a:pt x="21" y="13"/>
                    <a:pt x="20" y="12"/>
                  </a:cubicBezTo>
                  <a:cubicBezTo>
                    <a:pt x="18" y="10"/>
                    <a:pt x="15" y="11"/>
                    <a:pt x="14" y="11"/>
                  </a:cubicBezTo>
                  <a:cubicBezTo>
                    <a:pt x="13" y="12"/>
                    <a:pt x="13" y="14"/>
                    <a:pt x="14" y="14"/>
                  </a:cubicBezTo>
                  <a:cubicBezTo>
                    <a:pt x="15" y="15"/>
                    <a:pt x="20" y="16"/>
                    <a:pt x="22" y="17"/>
                  </a:cubicBezTo>
                  <a:cubicBezTo>
                    <a:pt x="24" y="18"/>
                    <a:pt x="25" y="19"/>
                    <a:pt x="25" y="22"/>
                  </a:cubicBezTo>
                  <a:cubicBezTo>
                    <a:pt x="25" y="24"/>
                    <a:pt x="24" y="26"/>
                    <a:pt x="21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</p:grpSp>
      <p:grpSp>
        <p:nvGrpSpPr>
          <p:cNvPr id="2081" name="กลุ่ม 2080"/>
          <p:cNvGrpSpPr/>
          <p:nvPr/>
        </p:nvGrpSpPr>
        <p:grpSpPr>
          <a:xfrm>
            <a:off x="5259586" y="2247900"/>
            <a:ext cx="493514" cy="494109"/>
            <a:chOff x="13995400" y="5994400"/>
            <a:chExt cx="1316037" cy="1317625"/>
          </a:xfrm>
        </p:grpSpPr>
        <p:sp>
          <p:nvSpPr>
            <p:cNvPr id="2065" name="Oval 39"/>
            <p:cNvSpPr>
              <a:spLocks noChangeArrowheads="1"/>
            </p:cNvSpPr>
            <p:nvPr/>
          </p:nvSpPr>
          <p:spPr bwMode="auto">
            <a:xfrm>
              <a:off x="13995400" y="5994400"/>
              <a:ext cx="1316037" cy="1317625"/>
            </a:xfrm>
            <a:prstGeom prst="ellipse">
              <a:avLst/>
            </a:prstGeom>
            <a:solidFill>
              <a:srgbClr val="7D57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  <p:sp>
          <p:nvSpPr>
            <p:cNvPr id="2066" name="Freeform 40"/>
            <p:cNvSpPr>
              <a:spLocks noEditPoints="1"/>
            </p:cNvSpPr>
            <p:nvPr/>
          </p:nvSpPr>
          <p:spPr bwMode="auto">
            <a:xfrm>
              <a:off x="14392275" y="6392863"/>
              <a:ext cx="520700" cy="504825"/>
            </a:xfrm>
            <a:custGeom>
              <a:avLst/>
              <a:gdLst>
                <a:gd name="T0" fmla="*/ 28 w 34"/>
                <a:gd name="T1" fmla="*/ 0 h 33"/>
                <a:gd name="T2" fmla="*/ 5 w 34"/>
                <a:gd name="T3" fmla="*/ 0 h 33"/>
                <a:gd name="T4" fmla="*/ 0 w 34"/>
                <a:gd name="T5" fmla="*/ 5 h 33"/>
                <a:gd name="T6" fmla="*/ 0 w 34"/>
                <a:gd name="T7" fmla="*/ 28 h 33"/>
                <a:gd name="T8" fmla="*/ 5 w 34"/>
                <a:gd name="T9" fmla="*/ 33 h 33"/>
                <a:gd name="T10" fmla="*/ 28 w 34"/>
                <a:gd name="T11" fmla="*/ 33 h 33"/>
                <a:gd name="T12" fmla="*/ 34 w 34"/>
                <a:gd name="T13" fmla="*/ 28 h 33"/>
                <a:gd name="T14" fmla="*/ 34 w 34"/>
                <a:gd name="T15" fmla="*/ 5 h 33"/>
                <a:gd name="T16" fmla="*/ 28 w 34"/>
                <a:gd name="T17" fmla="*/ 0 h 33"/>
                <a:gd name="T18" fmla="*/ 24 w 34"/>
                <a:gd name="T19" fmla="*/ 4 h 33"/>
                <a:gd name="T20" fmla="*/ 25 w 34"/>
                <a:gd name="T21" fmla="*/ 3 h 33"/>
                <a:gd name="T22" fmla="*/ 29 w 34"/>
                <a:gd name="T23" fmla="*/ 3 h 33"/>
                <a:gd name="T24" fmla="*/ 30 w 34"/>
                <a:gd name="T25" fmla="*/ 4 h 33"/>
                <a:gd name="T26" fmla="*/ 30 w 34"/>
                <a:gd name="T27" fmla="*/ 8 h 33"/>
                <a:gd name="T28" fmla="*/ 29 w 34"/>
                <a:gd name="T29" fmla="*/ 9 h 33"/>
                <a:gd name="T30" fmla="*/ 25 w 34"/>
                <a:gd name="T31" fmla="*/ 9 h 33"/>
                <a:gd name="T32" fmla="*/ 24 w 34"/>
                <a:gd name="T33" fmla="*/ 8 h 33"/>
                <a:gd name="T34" fmla="*/ 24 w 34"/>
                <a:gd name="T35" fmla="*/ 4 h 33"/>
                <a:gd name="T36" fmla="*/ 11 w 34"/>
                <a:gd name="T37" fmla="*/ 14 h 33"/>
                <a:gd name="T38" fmla="*/ 17 w 34"/>
                <a:gd name="T39" fmla="*/ 10 h 33"/>
                <a:gd name="T40" fmla="*/ 23 w 34"/>
                <a:gd name="T41" fmla="*/ 14 h 33"/>
                <a:gd name="T42" fmla="*/ 24 w 34"/>
                <a:gd name="T43" fmla="*/ 17 h 33"/>
                <a:gd name="T44" fmla="*/ 17 w 34"/>
                <a:gd name="T45" fmla="*/ 23 h 33"/>
                <a:gd name="T46" fmla="*/ 10 w 34"/>
                <a:gd name="T47" fmla="*/ 17 h 33"/>
                <a:gd name="T48" fmla="*/ 11 w 34"/>
                <a:gd name="T49" fmla="*/ 14 h 33"/>
                <a:gd name="T50" fmla="*/ 30 w 34"/>
                <a:gd name="T51" fmla="*/ 28 h 33"/>
                <a:gd name="T52" fmla="*/ 28 w 34"/>
                <a:gd name="T53" fmla="*/ 30 h 33"/>
                <a:gd name="T54" fmla="*/ 5 w 34"/>
                <a:gd name="T55" fmla="*/ 30 h 33"/>
                <a:gd name="T56" fmla="*/ 4 w 34"/>
                <a:gd name="T57" fmla="*/ 28 h 33"/>
                <a:gd name="T58" fmla="*/ 4 w 34"/>
                <a:gd name="T59" fmla="*/ 14 h 33"/>
                <a:gd name="T60" fmla="*/ 7 w 34"/>
                <a:gd name="T61" fmla="*/ 14 h 33"/>
                <a:gd name="T62" fmla="*/ 7 w 34"/>
                <a:gd name="T63" fmla="*/ 17 h 33"/>
                <a:gd name="T64" fmla="*/ 17 w 34"/>
                <a:gd name="T65" fmla="*/ 27 h 33"/>
                <a:gd name="T66" fmla="*/ 27 w 34"/>
                <a:gd name="T67" fmla="*/ 17 h 33"/>
                <a:gd name="T68" fmla="*/ 27 w 34"/>
                <a:gd name="T69" fmla="*/ 14 h 33"/>
                <a:gd name="T70" fmla="*/ 30 w 34"/>
                <a:gd name="T71" fmla="*/ 14 h 33"/>
                <a:gd name="T72" fmla="*/ 30 w 34"/>
                <a:gd name="T73" fmla="*/ 28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4" h="33">
                  <a:moveTo>
                    <a:pt x="28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31"/>
                    <a:pt x="2" y="33"/>
                    <a:pt x="5" y="33"/>
                  </a:cubicBezTo>
                  <a:cubicBezTo>
                    <a:pt x="28" y="33"/>
                    <a:pt x="28" y="33"/>
                    <a:pt x="28" y="33"/>
                  </a:cubicBezTo>
                  <a:cubicBezTo>
                    <a:pt x="31" y="33"/>
                    <a:pt x="34" y="31"/>
                    <a:pt x="34" y="28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4" y="2"/>
                    <a:pt x="31" y="0"/>
                    <a:pt x="28" y="0"/>
                  </a:cubicBezTo>
                  <a:close/>
                  <a:moveTo>
                    <a:pt x="24" y="4"/>
                  </a:moveTo>
                  <a:cubicBezTo>
                    <a:pt x="24" y="4"/>
                    <a:pt x="24" y="3"/>
                    <a:pt x="25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9"/>
                    <a:pt x="30" y="9"/>
                    <a:pt x="29" y="9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4" y="9"/>
                    <a:pt x="24" y="9"/>
                    <a:pt x="24" y="8"/>
                  </a:cubicBezTo>
                  <a:lnTo>
                    <a:pt x="24" y="4"/>
                  </a:lnTo>
                  <a:close/>
                  <a:moveTo>
                    <a:pt x="11" y="14"/>
                  </a:moveTo>
                  <a:cubicBezTo>
                    <a:pt x="12" y="12"/>
                    <a:pt x="14" y="10"/>
                    <a:pt x="17" y="10"/>
                  </a:cubicBezTo>
                  <a:cubicBezTo>
                    <a:pt x="20" y="10"/>
                    <a:pt x="22" y="12"/>
                    <a:pt x="23" y="14"/>
                  </a:cubicBezTo>
                  <a:cubicBezTo>
                    <a:pt x="23" y="15"/>
                    <a:pt x="24" y="16"/>
                    <a:pt x="24" y="17"/>
                  </a:cubicBezTo>
                  <a:cubicBezTo>
                    <a:pt x="24" y="20"/>
                    <a:pt x="21" y="23"/>
                    <a:pt x="17" y="23"/>
                  </a:cubicBezTo>
                  <a:cubicBezTo>
                    <a:pt x="13" y="23"/>
                    <a:pt x="10" y="20"/>
                    <a:pt x="10" y="17"/>
                  </a:cubicBezTo>
                  <a:cubicBezTo>
                    <a:pt x="10" y="16"/>
                    <a:pt x="10" y="15"/>
                    <a:pt x="11" y="14"/>
                  </a:cubicBezTo>
                  <a:close/>
                  <a:moveTo>
                    <a:pt x="30" y="28"/>
                  </a:moveTo>
                  <a:cubicBezTo>
                    <a:pt x="30" y="29"/>
                    <a:pt x="29" y="30"/>
                    <a:pt x="28" y="30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4" y="30"/>
                    <a:pt x="4" y="29"/>
                    <a:pt x="4" y="28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5"/>
                    <a:pt x="7" y="16"/>
                    <a:pt x="7" y="17"/>
                  </a:cubicBezTo>
                  <a:cubicBezTo>
                    <a:pt x="7" y="22"/>
                    <a:pt x="11" y="27"/>
                    <a:pt x="17" y="27"/>
                  </a:cubicBezTo>
                  <a:cubicBezTo>
                    <a:pt x="22" y="27"/>
                    <a:pt x="27" y="22"/>
                    <a:pt x="27" y="17"/>
                  </a:cubicBezTo>
                  <a:cubicBezTo>
                    <a:pt x="27" y="16"/>
                    <a:pt x="27" y="15"/>
                    <a:pt x="27" y="14"/>
                  </a:cubicBezTo>
                  <a:cubicBezTo>
                    <a:pt x="30" y="14"/>
                    <a:pt x="30" y="14"/>
                    <a:pt x="30" y="14"/>
                  </a:cubicBezTo>
                  <a:lnTo>
                    <a:pt x="30" y="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</p:grpSp>
      <p:grpSp>
        <p:nvGrpSpPr>
          <p:cNvPr id="2088" name="กลุ่ม 2087"/>
          <p:cNvGrpSpPr/>
          <p:nvPr/>
        </p:nvGrpSpPr>
        <p:grpSpPr>
          <a:xfrm>
            <a:off x="3686176" y="2977158"/>
            <a:ext cx="493514" cy="494109"/>
            <a:chOff x="9799638" y="7939088"/>
            <a:chExt cx="1316037" cy="1317625"/>
          </a:xfrm>
        </p:grpSpPr>
        <p:sp>
          <p:nvSpPr>
            <p:cNvPr id="2067" name="Oval 41"/>
            <p:cNvSpPr>
              <a:spLocks noChangeArrowheads="1"/>
            </p:cNvSpPr>
            <p:nvPr/>
          </p:nvSpPr>
          <p:spPr bwMode="auto">
            <a:xfrm>
              <a:off x="9799638" y="7939088"/>
              <a:ext cx="1316037" cy="1317625"/>
            </a:xfrm>
            <a:prstGeom prst="ellipse">
              <a:avLst/>
            </a:prstGeom>
            <a:solidFill>
              <a:srgbClr val="28B6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  <p:sp>
          <p:nvSpPr>
            <p:cNvPr id="2068" name="Freeform 42"/>
            <p:cNvSpPr>
              <a:spLocks/>
            </p:cNvSpPr>
            <p:nvPr/>
          </p:nvSpPr>
          <p:spPr bwMode="auto">
            <a:xfrm>
              <a:off x="10182225" y="8353425"/>
              <a:ext cx="550862" cy="474663"/>
            </a:xfrm>
            <a:custGeom>
              <a:avLst/>
              <a:gdLst>
                <a:gd name="T0" fmla="*/ 35 w 36"/>
                <a:gd name="T1" fmla="*/ 7 h 31"/>
                <a:gd name="T2" fmla="*/ 16 w 36"/>
                <a:gd name="T3" fmla="*/ 31 h 31"/>
                <a:gd name="T4" fmla="*/ 11 w 36"/>
                <a:gd name="T5" fmla="*/ 25 h 31"/>
                <a:gd name="T6" fmla="*/ 5 w 36"/>
                <a:gd name="T7" fmla="*/ 9 h 31"/>
                <a:gd name="T8" fmla="*/ 2 w 36"/>
                <a:gd name="T9" fmla="*/ 11 h 31"/>
                <a:gd name="T10" fmla="*/ 0 w 36"/>
                <a:gd name="T11" fmla="*/ 9 h 31"/>
                <a:gd name="T12" fmla="*/ 10 w 36"/>
                <a:gd name="T13" fmla="*/ 1 h 31"/>
                <a:gd name="T14" fmla="*/ 16 w 36"/>
                <a:gd name="T15" fmla="*/ 6 h 31"/>
                <a:gd name="T16" fmla="*/ 20 w 36"/>
                <a:gd name="T17" fmla="*/ 20 h 31"/>
                <a:gd name="T18" fmla="*/ 25 w 36"/>
                <a:gd name="T19" fmla="*/ 11 h 31"/>
                <a:gd name="T20" fmla="*/ 20 w 36"/>
                <a:gd name="T21" fmla="*/ 9 h 31"/>
                <a:gd name="T22" fmla="*/ 30 w 36"/>
                <a:gd name="T23" fmla="*/ 0 h 31"/>
                <a:gd name="T24" fmla="*/ 35 w 36"/>
                <a:gd name="T25" fmla="*/ 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31">
                  <a:moveTo>
                    <a:pt x="35" y="7"/>
                  </a:moveTo>
                  <a:cubicBezTo>
                    <a:pt x="35" y="14"/>
                    <a:pt x="23" y="31"/>
                    <a:pt x="16" y="31"/>
                  </a:cubicBezTo>
                  <a:cubicBezTo>
                    <a:pt x="14" y="31"/>
                    <a:pt x="12" y="29"/>
                    <a:pt x="11" y="25"/>
                  </a:cubicBezTo>
                  <a:cubicBezTo>
                    <a:pt x="8" y="15"/>
                    <a:pt x="7" y="9"/>
                    <a:pt x="5" y="9"/>
                  </a:cubicBezTo>
                  <a:cubicBezTo>
                    <a:pt x="4" y="9"/>
                    <a:pt x="3" y="10"/>
                    <a:pt x="2" y="11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5" y="5"/>
                    <a:pt x="8" y="1"/>
                    <a:pt x="10" y="1"/>
                  </a:cubicBezTo>
                  <a:cubicBezTo>
                    <a:pt x="13" y="1"/>
                    <a:pt x="15" y="2"/>
                    <a:pt x="16" y="6"/>
                  </a:cubicBezTo>
                  <a:cubicBezTo>
                    <a:pt x="16" y="12"/>
                    <a:pt x="18" y="20"/>
                    <a:pt x="20" y="20"/>
                  </a:cubicBezTo>
                  <a:cubicBezTo>
                    <a:pt x="21" y="20"/>
                    <a:pt x="25" y="13"/>
                    <a:pt x="25" y="11"/>
                  </a:cubicBezTo>
                  <a:cubicBezTo>
                    <a:pt x="26" y="8"/>
                    <a:pt x="23" y="8"/>
                    <a:pt x="20" y="9"/>
                  </a:cubicBezTo>
                  <a:cubicBezTo>
                    <a:pt x="22" y="3"/>
                    <a:pt x="25" y="0"/>
                    <a:pt x="30" y="0"/>
                  </a:cubicBezTo>
                  <a:cubicBezTo>
                    <a:pt x="34" y="1"/>
                    <a:pt x="36" y="3"/>
                    <a:pt x="35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</p:grpSp>
      <p:grpSp>
        <p:nvGrpSpPr>
          <p:cNvPr id="668" name="กลุ่ม 667"/>
          <p:cNvGrpSpPr/>
          <p:nvPr/>
        </p:nvGrpSpPr>
        <p:grpSpPr>
          <a:xfrm>
            <a:off x="5259586" y="1518643"/>
            <a:ext cx="493514" cy="494109"/>
            <a:chOff x="13995400" y="4049713"/>
            <a:chExt cx="1316037" cy="1317625"/>
          </a:xfrm>
        </p:grpSpPr>
        <p:sp>
          <p:nvSpPr>
            <p:cNvPr id="2069" name="Oval 43"/>
            <p:cNvSpPr>
              <a:spLocks noChangeArrowheads="1"/>
            </p:cNvSpPr>
            <p:nvPr/>
          </p:nvSpPr>
          <p:spPr bwMode="auto">
            <a:xfrm>
              <a:off x="13995400" y="4049713"/>
              <a:ext cx="1316037" cy="1317625"/>
            </a:xfrm>
            <a:prstGeom prst="ellipse">
              <a:avLst/>
            </a:prstGeom>
            <a:solidFill>
              <a:srgbClr val="209E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  <p:sp>
          <p:nvSpPr>
            <p:cNvPr id="2070" name="Freeform 44"/>
            <p:cNvSpPr>
              <a:spLocks noEditPoints="1"/>
            </p:cNvSpPr>
            <p:nvPr/>
          </p:nvSpPr>
          <p:spPr bwMode="auto">
            <a:xfrm>
              <a:off x="14331950" y="4402138"/>
              <a:ext cx="612775" cy="566738"/>
            </a:xfrm>
            <a:custGeom>
              <a:avLst/>
              <a:gdLst>
                <a:gd name="T0" fmla="*/ 3 w 40"/>
                <a:gd name="T1" fmla="*/ 37 h 37"/>
                <a:gd name="T2" fmla="*/ 4 w 40"/>
                <a:gd name="T3" fmla="*/ 35 h 37"/>
                <a:gd name="T4" fmla="*/ 6 w 40"/>
                <a:gd name="T5" fmla="*/ 29 h 37"/>
                <a:gd name="T6" fmla="*/ 6 w 40"/>
                <a:gd name="T7" fmla="*/ 28 h 37"/>
                <a:gd name="T8" fmla="*/ 17 w 40"/>
                <a:gd name="T9" fmla="*/ 3 h 37"/>
                <a:gd name="T10" fmla="*/ 38 w 40"/>
                <a:gd name="T11" fmla="*/ 16 h 37"/>
                <a:gd name="T12" fmla="*/ 24 w 40"/>
                <a:gd name="T13" fmla="*/ 37 h 37"/>
                <a:gd name="T14" fmla="*/ 13 w 40"/>
                <a:gd name="T15" fmla="*/ 35 h 37"/>
                <a:gd name="T16" fmla="*/ 12 w 40"/>
                <a:gd name="T17" fmla="*/ 35 h 37"/>
                <a:gd name="T18" fmla="*/ 3 w 40"/>
                <a:gd name="T19" fmla="*/ 37 h 37"/>
                <a:gd name="T20" fmla="*/ 7 w 40"/>
                <a:gd name="T21" fmla="*/ 33 h 37"/>
                <a:gd name="T22" fmla="*/ 12 w 40"/>
                <a:gd name="T23" fmla="*/ 32 h 37"/>
                <a:gd name="T24" fmla="*/ 14 w 40"/>
                <a:gd name="T25" fmla="*/ 32 h 37"/>
                <a:gd name="T26" fmla="*/ 23 w 40"/>
                <a:gd name="T27" fmla="*/ 34 h 37"/>
                <a:gd name="T28" fmla="*/ 35 w 40"/>
                <a:gd name="T29" fmla="*/ 17 h 37"/>
                <a:gd name="T30" fmla="*/ 18 w 40"/>
                <a:gd name="T31" fmla="*/ 5 h 37"/>
                <a:gd name="T32" fmla="*/ 8 w 40"/>
                <a:gd name="T33" fmla="*/ 26 h 37"/>
                <a:gd name="T34" fmla="*/ 9 w 40"/>
                <a:gd name="T35" fmla="*/ 29 h 37"/>
                <a:gd name="T36" fmla="*/ 7 w 40"/>
                <a:gd name="T37" fmla="*/ 3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0" h="37">
                  <a:moveTo>
                    <a:pt x="3" y="37"/>
                  </a:moveTo>
                  <a:cubicBezTo>
                    <a:pt x="4" y="36"/>
                    <a:pt x="4" y="36"/>
                    <a:pt x="4" y="35"/>
                  </a:cubicBezTo>
                  <a:cubicBezTo>
                    <a:pt x="5" y="33"/>
                    <a:pt x="5" y="31"/>
                    <a:pt x="6" y="29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0" y="18"/>
                    <a:pt x="6" y="5"/>
                    <a:pt x="17" y="3"/>
                  </a:cubicBezTo>
                  <a:cubicBezTo>
                    <a:pt x="27" y="0"/>
                    <a:pt x="36" y="7"/>
                    <a:pt x="38" y="16"/>
                  </a:cubicBezTo>
                  <a:cubicBezTo>
                    <a:pt x="40" y="26"/>
                    <a:pt x="33" y="35"/>
                    <a:pt x="24" y="37"/>
                  </a:cubicBezTo>
                  <a:cubicBezTo>
                    <a:pt x="20" y="37"/>
                    <a:pt x="17" y="37"/>
                    <a:pt x="13" y="35"/>
                  </a:cubicBezTo>
                  <a:cubicBezTo>
                    <a:pt x="13" y="35"/>
                    <a:pt x="12" y="35"/>
                    <a:pt x="12" y="35"/>
                  </a:cubicBezTo>
                  <a:cubicBezTo>
                    <a:pt x="7" y="36"/>
                    <a:pt x="4" y="37"/>
                    <a:pt x="3" y="37"/>
                  </a:cubicBezTo>
                  <a:close/>
                  <a:moveTo>
                    <a:pt x="7" y="33"/>
                  </a:moveTo>
                  <a:cubicBezTo>
                    <a:pt x="9" y="33"/>
                    <a:pt x="11" y="32"/>
                    <a:pt x="12" y="32"/>
                  </a:cubicBezTo>
                  <a:cubicBezTo>
                    <a:pt x="13" y="32"/>
                    <a:pt x="13" y="32"/>
                    <a:pt x="14" y="32"/>
                  </a:cubicBezTo>
                  <a:cubicBezTo>
                    <a:pt x="17" y="34"/>
                    <a:pt x="20" y="34"/>
                    <a:pt x="23" y="34"/>
                  </a:cubicBezTo>
                  <a:cubicBezTo>
                    <a:pt x="31" y="33"/>
                    <a:pt x="36" y="25"/>
                    <a:pt x="35" y="17"/>
                  </a:cubicBezTo>
                  <a:cubicBezTo>
                    <a:pt x="34" y="9"/>
                    <a:pt x="26" y="4"/>
                    <a:pt x="18" y="5"/>
                  </a:cubicBezTo>
                  <a:cubicBezTo>
                    <a:pt x="9" y="7"/>
                    <a:pt x="3" y="18"/>
                    <a:pt x="8" y="26"/>
                  </a:cubicBezTo>
                  <a:cubicBezTo>
                    <a:pt x="9" y="27"/>
                    <a:pt x="9" y="28"/>
                    <a:pt x="9" y="29"/>
                  </a:cubicBezTo>
                  <a:cubicBezTo>
                    <a:pt x="8" y="30"/>
                    <a:pt x="8" y="32"/>
                    <a:pt x="7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  <p:sp>
          <p:nvSpPr>
            <p:cNvPr id="2071" name="Freeform 45"/>
            <p:cNvSpPr>
              <a:spLocks/>
            </p:cNvSpPr>
            <p:nvPr/>
          </p:nvSpPr>
          <p:spPr bwMode="auto">
            <a:xfrm>
              <a:off x="14516100" y="4570413"/>
              <a:ext cx="274637" cy="260350"/>
            </a:xfrm>
            <a:custGeom>
              <a:avLst/>
              <a:gdLst>
                <a:gd name="T0" fmla="*/ 13 w 18"/>
                <a:gd name="T1" fmla="*/ 17 h 17"/>
                <a:gd name="T2" fmla="*/ 1 w 18"/>
                <a:gd name="T3" fmla="*/ 8 h 17"/>
                <a:gd name="T4" fmla="*/ 2 w 18"/>
                <a:gd name="T5" fmla="*/ 1 h 17"/>
                <a:gd name="T6" fmla="*/ 4 w 18"/>
                <a:gd name="T7" fmla="*/ 1 h 17"/>
                <a:gd name="T8" fmla="*/ 4 w 18"/>
                <a:gd name="T9" fmla="*/ 1 h 17"/>
                <a:gd name="T10" fmla="*/ 6 w 18"/>
                <a:gd name="T11" fmla="*/ 4 h 17"/>
                <a:gd name="T12" fmla="*/ 5 w 18"/>
                <a:gd name="T13" fmla="*/ 7 h 17"/>
                <a:gd name="T14" fmla="*/ 5 w 18"/>
                <a:gd name="T15" fmla="*/ 8 h 17"/>
                <a:gd name="T16" fmla="*/ 11 w 18"/>
                <a:gd name="T17" fmla="*/ 13 h 17"/>
                <a:gd name="T18" fmla="*/ 12 w 18"/>
                <a:gd name="T19" fmla="*/ 13 h 17"/>
                <a:gd name="T20" fmla="*/ 14 w 18"/>
                <a:gd name="T21" fmla="*/ 11 h 17"/>
                <a:gd name="T22" fmla="*/ 18 w 18"/>
                <a:gd name="T23" fmla="*/ 13 h 17"/>
                <a:gd name="T24" fmla="*/ 13 w 18"/>
                <a:gd name="T2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" h="17">
                  <a:moveTo>
                    <a:pt x="13" y="17"/>
                  </a:moveTo>
                  <a:cubicBezTo>
                    <a:pt x="10" y="17"/>
                    <a:pt x="5" y="14"/>
                    <a:pt x="1" y="8"/>
                  </a:cubicBezTo>
                  <a:cubicBezTo>
                    <a:pt x="0" y="5"/>
                    <a:pt x="0" y="3"/>
                    <a:pt x="2" y="1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2"/>
                    <a:pt x="5" y="3"/>
                    <a:pt x="6" y="4"/>
                  </a:cubicBezTo>
                  <a:cubicBezTo>
                    <a:pt x="6" y="5"/>
                    <a:pt x="6" y="6"/>
                    <a:pt x="5" y="7"/>
                  </a:cubicBezTo>
                  <a:cubicBezTo>
                    <a:pt x="4" y="7"/>
                    <a:pt x="4" y="7"/>
                    <a:pt x="5" y="8"/>
                  </a:cubicBezTo>
                  <a:cubicBezTo>
                    <a:pt x="6" y="10"/>
                    <a:pt x="8" y="12"/>
                    <a:pt x="11" y="13"/>
                  </a:cubicBezTo>
                  <a:cubicBezTo>
                    <a:pt x="11" y="13"/>
                    <a:pt x="11" y="13"/>
                    <a:pt x="12" y="13"/>
                  </a:cubicBezTo>
                  <a:cubicBezTo>
                    <a:pt x="13" y="11"/>
                    <a:pt x="13" y="10"/>
                    <a:pt x="14" y="11"/>
                  </a:cubicBezTo>
                  <a:cubicBezTo>
                    <a:pt x="17" y="12"/>
                    <a:pt x="18" y="12"/>
                    <a:pt x="18" y="13"/>
                  </a:cubicBezTo>
                  <a:cubicBezTo>
                    <a:pt x="18" y="16"/>
                    <a:pt x="15" y="17"/>
                    <a:pt x="13" y="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</p:grpSp>
      <p:grpSp>
        <p:nvGrpSpPr>
          <p:cNvPr id="2083" name="กลุ่ม 2082"/>
          <p:cNvGrpSpPr/>
          <p:nvPr/>
        </p:nvGrpSpPr>
        <p:grpSpPr>
          <a:xfrm>
            <a:off x="6832997" y="2247900"/>
            <a:ext cx="493514" cy="494109"/>
            <a:chOff x="18191163" y="5994400"/>
            <a:chExt cx="1316037" cy="1317625"/>
          </a:xfrm>
        </p:grpSpPr>
        <p:sp>
          <p:nvSpPr>
            <p:cNvPr id="2072" name="Oval 46"/>
            <p:cNvSpPr>
              <a:spLocks noChangeArrowheads="1"/>
            </p:cNvSpPr>
            <p:nvPr/>
          </p:nvSpPr>
          <p:spPr bwMode="auto">
            <a:xfrm>
              <a:off x="18191163" y="5994400"/>
              <a:ext cx="1316037" cy="1317625"/>
            </a:xfrm>
            <a:prstGeom prst="ellipse">
              <a:avLst/>
            </a:prstGeom>
            <a:solidFill>
              <a:srgbClr val="4C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  <p:sp>
          <p:nvSpPr>
            <p:cNvPr id="2073" name="Freeform 47"/>
            <p:cNvSpPr>
              <a:spLocks/>
            </p:cNvSpPr>
            <p:nvPr/>
          </p:nvSpPr>
          <p:spPr bwMode="auto">
            <a:xfrm>
              <a:off x="18680113" y="6362700"/>
              <a:ext cx="336550" cy="566738"/>
            </a:xfrm>
            <a:custGeom>
              <a:avLst/>
              <a:gdLst>
                <a:gd name="T0" fmla="*/ 22 w 22"/>
                <a:gd name="T1" fmla="*/ 29 h 37"/>
                <a:gd name="T2" fmla="*/ 22 w 22"/>
                <a:gd name="T3" fmla="*/ 29 h 37"/>
                <a:gd name="T4" fmla="*/ 13 w 22"/>
                <a:gd name="T5" fmla="*/ 30 h 37"/>
                <a:gd name="T6" fmla="*/ 12 w 22"/>
                <a:gd name="T7" fmla="*/ 22 h 37"/>
                <a:gd name="T8" fmla="*/ 12 w 22"/>
                <a:gd name="T9" fmla="*/ 15 h 37"/>
                <a:gd name="T10" fmla="*/ 21 w 22"/>
                <a:gd name="T11" fmla="*/ 15 h 37"/>
                <a:gd name="T12" fmla="*/ 21 w 22"/>
                <a:gd name="T13" fmla="*/ 10 h 37"/>
                <a:gd name="T14" fmla="*/ 12 w 22"/>
                <a:gd name="T15" fmla="*/ 10 h 37"/>
                <a:gd name="T16" fmla="*/ 12 w 22"/>
                <a:gd name="T17" fmla="*/ 0 h 37"/>
                <a:gd name="T18" fmla="*/ 7 w 22"/>
                <a:gd name="T19" fmla="*/ 0 h 37"/>
                <a:gd name="T20" fmla="*/ 7 w 22"/>
                <a:gd name="T21" fmla="*/ 0 h 37"/>
                <a:gd name="T22" fmla="*/ 0 w 22"/>
                <a:gd name="T23" fmla="*/ 10 h 37"/>
                <a:gd name="T24" fmla="*/ 0 w 22"/>
                <a:gd name="T25" fmla="*/ 15 h 37"/>
                <a:gd name="T26" fmla="*/ 4 w 22"/>
                <a:gd name="T27" fmla="*/ 15 h 37"/>
                <a:gd name="T28" fmla="*/ 4 w 22"/>
                <a:gd name="T29" fmla="*/ 28 h 37"/>
                <a:gd name="T30" fmla="*/ 6 w 22"/>
                <a:gd name="T31" fmla="*/ 35 h 37"/>
                <a:gd name="T32" fmla="*/ 18 w 22"/>
                <a:gd name="T33" fmla="*/ 36 h 37"/>
                <a:gd name="T34" fmla="*/ 22 w 22"/>
                <a:gd name="T35" fmla="*/ 35 h 37"/>
                <a:gd name="T36" fmla="*/ 22 w 22"/>
                <a:gd name="T37" fmla="*/ 2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37">
                  <a:moveTo>
                    <a:pt x="22" y="29"/>
                  </a:moveTo>
                  <a:cubicBezTo>
                    <a:pt x="22" y="29"/>
                    <a:pt x="22" y="29"/>
                    <a:pt x="22" y="29"/>
                  </a:cubicBezTo>
                  <a:cubicBezTo>
                    <a:pt x="22" y="29"/>
                    <a:pt x="17" y="33"/>
                    <a:pt x="13" y="30"/>
                  </a:cubicBezTo>
                  <a:cubicBezTo>
                    <a:pt x="12" y="29"/>
                    <a:pt x="12" y="28"/>
                    <a:pt x="12" y="22"/>
                  </a:cubicBezTo>
                  <a:cubicBezTo>
                    <a:pt x="12" y="21"/>
                    <a:pt x="12" y="16"/>
                    <a:pt x="12" y="15"/>
                  </a:cubicBezTo>
                  <a:cubicBezTo>
                    <a:pt x="12" y="15"/>
                    <a:pt x="12" y="15"/>
                    <a:pt x="21" y="15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19" y="10"/>
                    <a:pt x="12" y="10"/>
                    <a:pt x="12" y="10"/>
                  </a:cubicBezTo>
                  <a:cubicBezTo>
                    <a:pt x="12" y="0"/>
                    <a:pt x="12" y="1"/>
                    <a:pt x="12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5"/>
                    <a:pt x="5" y="9"/>
                    <a:pt x="0" y="1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" y="15"/>
                    <a:pt x="2" y="15"/>
                    <a:pt x="4" y="15"/>
                  </a:cubicBezTo>
                  <a:cubicBezTo>
                    <a:pt x="4" y="16"/>
                    <a:pt x="4" y="14"/>
                    <a:pt x="4" y="28"/>
                  </a:cubicBezTo>
                  <a:cubicBezTo>
                    <a:pt x="4" y="31"/>
                    <a:pt x="4" y="33"/>
                    <a:pt x="6" y="35"/>
                  </a:cubicBezTo>
                  <a:cubicBezTo>
                    <a:pt x="9" y="37"/>
                    <a:pt x="15" y="37"/>
                    <a:pt x="18" y="36"/>
                  </a:cubicBezTo>
                  <a:cubicBezTo>
                    <a:pt x="20" y="36"/>
                    <a:pt x="22" y="35"/>
                    <a:pt x="22" y="35"/>
                  </a:cubicBezTo>
                  <a:cubicBezTo>
                    <a:pt x="22" y="35"/>
                    <a:pt x="22" y="35"/>
                    <a:pt x="22" y="2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</p:grpSp>
      <p:grpSp>
        <p:nvGrpSpPr>
          <p:cNvPr id="2082" name="กลุ่ม 2081"/>
          <p:cNvGrpSpPr/>
          <p:nvPr/>
        </p:nvGrpSpPr>
        <p:grpSpPr>
          <a:xfrm>
            <a:off x="6045995" y="2247900"/>
            <a:ext cx="494109" cy="494109"/>
            <a:chOff x="16092488" y="5994400"/>
            <a:chExt cx="1317625" cy="1317625"/>
          </a:xfrm>
        </p:grpSpPr>
        <p:sp>
          <p:nvSpPr>
            <p:cNvPr id="2074" name="Oval 48"/>
            <p:cNvSpPr>
              <a:spLocks noChangeArrowheads="1"/>
            </p:cNvSpPr>
            <p:nvPr/>
          </p:nvSpPr>
          <p:spPr bwMode="auto">
            <a:xfrm>
              <a:off x="16092488" y="5994400"/>
              <a:ext cx="1317625" cy="1317625"/>
            </a:xfrm>
            <a:prstGeom prst="ellipse">
              <a:avLst/>
            </a:prstGeom>
            <a:solidFill>
              <a:srgbClr val="00B4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  <p:sp>
          <p:nvSpPr>
            <p:cNvPr id="2075" name="Freeform 49"/>
            <p:cNvSpPr>
              <a:spLocks/>
            </p:cNvSpPr>
            <p:nvPr/>
          </p:nvSpPr>
          <p:spPr bwMode="auto">
            <a:xfrm>
              <a:off x="16506825" y="6362700"/>
              <a:ext cx="488950" cy="566738"/>
            </a:xfrm>
            <a:custGeom>
              <a:avLst/>
              <a:gdLst>
                <a:gd name="T0" fmla="*/ 31 w 32"/>
                <a:gd name="T1" fmla="*/ 19 h 37"/>
                <a:gd name="T2" fmla="*/ 21 w 32"/>
                <a:gd name="T3" fmla="*/ 11 h 37"/>
                <a:gd name="T4" fmla="*/ 26 w 32"/>
                <a:gd name="T5" fmla="*/ 7 h 37"/>
                <a:gd name="T6" fmla="*/ 25 w 32"/>
                <a:gd name="T7" fmla="*/ 14 h 37"/>
                <a:gd name="T8" fmla="*/ 25 w 32"/>
                <a:gd name="T9" fmla="*/ 14 h 37"/>
                <a:gd name="T10" fmla="*/ 31 w 32"/>
                <a:gd name="T11" fmla="*/ 15 h 37"/>
                <a:gd name="T12" fmla="*/ 32 w 32"/>
                <a:gd name="T13" fmla="*/ 10 h 37"/>
                <a:gd name="T14" fmla="*/ 23 w 32"/>
                <a:gd name="T15" fmla="*/ 0 h 37"/>
                <a:gd name="T16" fmla="*/ 16 w 32"/>
                <a:gd name="T17" fmla="*/ 7 h 37"/>
                <a:gd name="T18" fmla="*/ 17 w 32"/>
                <a:gd name="T19" fmla="*/ 17 h 37"/>
                <a:gd name="T20" fmla="*/ 22 w 32"/>
                <a:gd name="T21" fmla="*/ 22 h 37"/>
                <a:gd name="T22" fmla="*/ 22 w 32"/>
                <a:gd name="T23" fmla="*/ 22 h 37"/>
                <a:gd name="T24" fmla="*/ 16 w 32"/>
                <a:gd name="T25" fmla="*/ 31 h 37"/>
                <a:gd name="T26" fmla="*/ 15 w 32"/>
                <a:gd name="T27" fmla="*/ 31 h 37"/>
                <a:gd name="T28" fmla="*/ 6 w 32"/>
                <a:gd name="T29" fmla="*/ 6 h 37"/>
                <a:gd name="T30" fmla="*/ 0 w 32"/>
                <a:gd name="T31" fmla="*/ 6 h 37"/>
                <a:gd name="T32" fmla="*/ 13 w 32"/>
                <a:gd name="T33" fmla="*/ 36 h 37"/>
                <a:gd name="T34" fmla="*/ 14 w 32"/>
                <a:gd name="T35" fmla="*/ 37 h 37"/>
                <a:gd name="T36" fmla="*/ 17 w 32"/>
                <a:gd name="T37" fmla="*/ 36 h 37"/>
                <a:gd name="T38" fmla="*/ 27 w 32"/>
                <a:gd name="T39" fmla="*/ 24 h 37"/>
                <a:gd name="T40" fmla="*/ 28 w 32"/>
                <a:gd name="T41" fmla="*/ 23 h 37"/>
                <a:gd name="T42" fmla="*/ 31 w 32"/>
                <a:gd name="T43" fmla="*/ 23 h 37"/>
                <a:gd name="T44" fmla="*/ 31 w 32"/>
                <a:gd name="T45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2" h="37">
                  <a:moveTo>
                    <a:pt x="31" y="19"/>
                  </a:moveTo>
                  <a:cubicBezTo>
                    <a:pt x="26" y="20"/>
                    <a:pt x="21" y="17"/>
                    <a:pt x="21" y="11"/>
                  </a:cubicBezTo>
                  <a:cubicBezTo>
                    <a:pt x="21" y="5"/>
                    <a:pt x="25" y="5"/>
                    <a:pt x="26" y="7"/>
                  </a:cubicBezTo>
                  <a:cubicBezTo>
                    <a:pt x="26" y="10"/>
                    <a:pt x="26" y="12"/>
                    <a:pt x="25" y="14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7" y="16"/>
                    <a:pt x="30" y="16"/>
                    <a:pt x="31" y="15"/>
                  </a:cubicBezTo>
                  <a:cubicBezTo>
                    <a:pt x="31" y="14"/>
                    <a:pt x="32" y="12"/>
                    <a:pt x="32" y="10"/>
                  </a:cubicBezTo>
                  <a:cubicBezTo>
                    <a:pt x="32" y="3"/>
                    <a:pt x="28" y="0"/>
                    <a:pt x="23" y="0"/>
                  </a:cubicBezTo>
                  <a:cubicBezTo>
                    <a:pt x="19" y="1"/>
                    <a:pt x="16" y="4"/>
                    <a:pt x="16" y="7"/>
                  </a:cubicBezTo>
                  <a:cubicBezTo>
                    <a:pt x="15" y="10"/>
                    <a:pt x="15" y="14"/>
                    <a:pt x="17" y="17"/>
                  </a:cubicBezTo>
                  <a:cubicBezTo>
                    <a:pt x="18" y="19"/>
                    <a:pt x="20" y="21"/>
                    <a:pt x="22" y="22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0" y="25"/>
                    <a:pt x="18" y="28"/>
                    <a:pt x="16" y="31"/>
                  </a:cubicBezTo>
                  <a:cubicBezTo>
                    <a:pt x="16" y="31"/>
                    <a:pt x="16" y="31"/>
                    <a:pt x="15" y="31"/>
                  </a:cubicBezTo>
                  <a:cubicBezTo>
                    <a:pt x="9" y="23"/>
                    <a:pt x="7" y="15"/>
                    <a:pt x="6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8"/>
                    <a:pt x="2" y="28"/>
                    <a:pt x="13" y="36"/>
                  </a:cubicBezTo>
                  <a:cubicBezTo>
                    <a:pt x="13" y="36"/>
                    <a:pt x="14" y="36"/>
                    <a:pt x="14" y="37"/>
                  </a:cubicBezTo>
                  <a:cubicBezTo>
                    <a:pt x="15" y="37"/>
                    <a:pt x="16" y="37"/>
                    <a:pt x="17" y="36"/>
                  </a:cubicBezTo>
                  <a:cubicBezTo>
                    <a:pt x="19" y="35"/>
                    <a:pt x="24" y="30"/>
                    <a:pt x="27" y="24"/>
                  </a:cubicBezTo>
                  <a:cubicBezTo>
                    <a:pt x="27" y="23"/>
                    <a:pt x="28" y="23"/>
                    <a:pt x="28" y="23"/>
                  </a:cubicBezTo>
                  <a:cubicBezTo>
                    <a:pt x="29" y="23"/>
                    <a:pt x="30" y="23"/>
                    <a:pt x="31" y="23"/>
                  </a:cubicBezTo>
                  <a:lnTo>
                    <a:pt x="31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</p:grpSp>
      <p:grpSp>
        <p:nvGrpSpPr>
          <p:cNvPr id="2087" name="กลุ่ม 2086"/>
          <p:cNvGrpSpPr/>
          <p:nvPr/>
        </p:nvGrpSpPr>
        <p:grpSpPr>
          <a:xfrm>
            <a:off x="4472583" y="2977158"/>
            <a:ext cx="494109" cy="494109"/>
            <a:chOff x="11896725" y="7939088"/>
            <a:chExt cx="1317625" cy="1317625"/>
          </a:xfrm>
        </p:grpSpPr>
        <p:sp>
          <p:nvSpPr>
            <p:cNvPr id="2076" name="Oval 50"/>
            <p:cNvSpPr>
              <a:spLocks noChangeArrowheads="1"/>
            </p:cNvSpPr>
            <p:nvPr/>
          </p:nvSpPr>
          <p:spPr bwMode="auto">
            <a:xfrm>
              <a:off x="11896725" y="7939088"/>
              <a:ext cx="1317625" cy="1317625"/>
            </a:xfrm>
            <a:prstGeom prst="ellipse">
              <a:avLst/>
            </a:prstGeom>
            <a:solidFill>
              <a:srgbClr val="E8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  <p:sp>
          <p:nvSpPr>
            <p:cNvPr id="2077" name="Oval 51"/>
            <p:cNvSpPr>
              <a:spLocks noChangeArrowheads="1"/>
            </p:cNvSpPr>
            <p:nvPr/>
          </p:nvSpPr>
          <p:spPr bwMode="auto">
            <a:xfrm>
              <a:off x="12279313" y="8475663"/>
              <a:ext cx="246062" cy="230188"/>
            </a:xfrm>
            <a:prstGeom prst="ellipse">
              <a:avLst/>
            </a:prstGeom>
            <a:solidFill>
              <a:srgbClr val="3865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  <p:sp>
          <p:nvSpPr>
            <p:cNvPr id="2078" name="Oval 52"/>
            <p:cNvSpPr>
              <a:spLocks noChangeArrowheads="1"/>
            </p:cNvSpPr>
            <p:nvPr/>
          </p:nvSpPr>
          <p:spPr bwMode="auto">
            <a:xfrm>
              <a:off x="12585700" y="8475663"/>
              <a:ext cx="246062" cy="230188"/>
            </a:xfrm>
            <a:prstGeom prst="ellipse">
              <a:avLst/>
            </a:prstGeom>
            <a:solidFill>
              <a:srgbClr val="ED2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</p:grpSp>
      <p:grpSp>
        <p:nvGrpSpPr>
          <p:cNvPr id="666" name="กลุ่ม 665"/>
          <p:cNvGrpSpPr/>
          <p:nvPr/>
        </p:nvGrpSpPr>
        <p:grpSpPr>
          <a:xfrm>
            <a:off x="3686176" y="1518643"/>
            <a:ext cx="493514" cy="494109"/>
            <a:chOff x="9799638" y="4049713"/>
            <a:chExt cx="1316037" cy="1317625"/>
          </a:xfrm>
        </p:grpSpPr>
        <p:sp>
          <p:nvSpPr>
            <p:cNvPr id="2079" name="Oval 53"/>
            <p:cNvSpPr>
              <a:spLocks noChangeArrowheads="1"/>
            </p:cNvSpPr>
            <p:nvPr/>
          </p:nvSpPr>
          <p:spPr bwMode="auto">
            <a:xfrm>
              <a:off x="9799638" y="4049713"/>
              <a:ext cx="1316037" cy="1317625"/>
            </a:xfrm>
            <a:prstGeom prst="ellipse">
              <a:avLst/>
            </a:prstGeom>
            <a:solidFill>
              <a:srgbClr val="EF3F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  <p:sp>
          <p:nvSpPr>
            <p:cNvPr id="256" name="Freeform 54"/>
            <p:cNvSpPr>
              <a:spLocks noEditPoints="1"/>
            </p:cNvSpPr>
            <p:nvPr/>
          </p:nvSpPr>
          <p:spPr bwMode="auto">
            <a:xfrm>
              <a:off x="10152063" y="4494213"/>
              <a:ext cx="596900" cy="412750"/>
            </a:xfrm>
            <a:custGeom>
              <a:avLst/>
              <a:gdLst>
                <a:gd name="T0" fmla="*/ 5 w 39"/>
                <a:gd name="T1" fmla="*/ 26 h 27"/>
                <a:gd name="T2" fmla="*/ 2 w 39"/>
                <a:gd name="T3" fmla="*/ 23 h 27"/>
                <a:gd name="T4" fmla="*/ 2 w 39"/>
                <a:gd name="T5" fmla="*/ 2 h 27"/>
                <a:gd name="T6" fmla="*/ 6 w 39"/>
                <a:gd name="T7" fmla="*/ 1 h 27"/>
                <a:gd name="T8" fmla="*/ 35 w 39"/>
                <a:gd name="T9" fmla="*/ 1 h 27"/>
                <a:gd name="T10" fmla="*/ 38 w 39"/>
                <a:gd name="T11" fmla="*/ 4 h 27"/>
                <a:gd name="T12" fmla="*/ 38 w 39"/>
                <a:gd name="T13" fmla="*/ 24 h 27"/>
                <a:gd name="T14" fmla="*/ 36 w 39"/>
                <a:gd name="T15" fmla="*/ 26 h 27"/>
                <a:gd name="T16" fmla="*/ 5 w 39"/>
                <a:gd name="T17" fmla="*/ 26 h 27"/>
                <a:gd name="T18" fmla="*/ 15 w 39"/>
                <a:gd name="T19" fmla="*/ 19 h 27"/>
                <a:gd name="T20" fmla="*/ 27 w 39"/>
                <a:gd name="T21" fmla="*/ 13 h 27"/>
                <a:gd name="T22" fmla="*/ 15 w 39"/>
                <a:gd name="T23" fmla="*/ 7 h 27"/>
                <a:gd name="T24" fmla="*/ 15 w 39"/>
                <a:gd name="T25" fmla="*/ 19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27">
                  <a:moveTo>
                    <a:pt x="5" y="26"/>
                  </a:moveTo>
                  <a:cubicBezTo>
                    <a:pt x="3" y="26"/>
                    <a:pt x="2" y="25"/>
                    <a:pt x="2" y="23"/>
                  </a:cubicBezTo>
                  <a:cubicBezTo>
                    <a:pt x="0" y="20"/>
                    <a:pt x="0" y="5"/>
                    <a:pt x="2" y="2"/>
                  </a:cubicBezTo>
                  <a:cubicBezTo>
                    <a:pt x="3" y="1"/>
                    <a:pt x="4" y="1"/>
                    <a:pt x="6" y="1"/>
                  </a:cubicBezTo>
                  <a:cubicBezTo>
                    <a:pt x="12" y="0"/>
                    <a:pt x="33" y="0"/>
                    <a:pt x="35" y="1"/>
                  </a:cubicBezTo>
                  <a:cubicBezTo>
                    <a:pt x="36" y="1"/>
                    <a:pt x="37" y="2"/>
                    <a:pt x="38" y="4"/>
                  </a:cubicBezTo>
                  <a:cubicBezTo>
                    <a:pt x="39" y="7"/>
                    <a:pt x="39" y="20"/>
                    <a:pt x="38" y="24"/>
                  </a:cubicBezTo>
                  <a:cubicBezTo>
                    <a:pt x="37" y="25"/>
                    <a:pt x="37" y="26"/>
                    <a:pt x="36" y="26"/>
                  </a:cubicBezTo>
                  <a:cubicBezTo>
                    <a:pt x="33" y="27"/>
                    <a:pt x="8" y="27"/>
                    <a:pt x="5" y="26"/>
                  </a:cubicBezTo>
                  <a:close/>
                  <a:moveTo>
                    <a:pt x="15" y="19"/>
                  </a:moveTo>
                  <a:cubicBezTo>
                    <a:pt x="19" y="17"/>
                    <a:pt x="23" y="15"/>
                    <a:pt x="27" y="13"/>
                  </a:cubicBezTo>
                  <a:cubicBezTo>
                    <a:pt x="23" y="11"/>
                    <a:pt x="19" y="9"/>
                    <a:pt x="15" y="7"/>
                  </a:cubicBezTo>
                  <a:cubicBezTo>
                    <a:pt x="15" y="11"/>
                    <a:pt x="15" y="15"/>
                    <a:pt x="15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</p:grpSp>
      <p:grpSp>
        <p:nvGrpSpPr>
          <p:cNvPr id="670" name="กลุ่ม 669"/>
          <p:cNvGrpSpPr/>
          <p:nvPr/>
        </p:nvGrpSpPr>
        <p:grpSpPr>
          <a:xfrm>
            <a:off x="6832997" y="1518643"/>
            <a:ext cx="493514" cy="494109"/>
            <a:chOff x="18191163" y="4049713"/>
            <a:chExt cx="1316037" cy="1317625"/>
          </a:xfrm>
        </p:grpSpPr>
        <p:sp>
          <p:nvSpPr>
            <p:cNvPr id="257" name="Oval 55"/>
            <p:cNvSpPr>
              <a:spLocks noChangeArrowheads="1"/>
            </p:cNvSpPr>
            <p:nvPr/>
          </p:nvSpPr>
          <p:spPr bwMode="auto">
            <a:xfrm>
              <a:off x="18191163" y="4049713"/>
              <a:ext cx="1316037" cy="1317625"/>
            </a:xfrm>
            <a:prstGeom prst="ellipse">
              <a:avLst/>
            </a:prstGeom>
            <a:solidFill>
              <a:srgbClr val="FBC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  <p:sp>
          <p:nvSpPr>
            <p:cNvPr id="258" name="Oval 56"/>
            <p:cNvSpPr>
              <a:spLocks noChangeArrowheads="1"/>
            </p:cNvSpPr>
            <p:nvPr/>
          </p:nvSpPr>
          <p:spPr bwMode="auto">
            <a:xfrm>
              <a:off x="18603913" y="4800600"/>
              <a:ext cx="138112" cy="138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  <p:sp>
          <p:nvSpPr>
            <p:cNvPr id="259" name="Freeform 57"/>
            <p:cNvSpPr>
              <a:spLocks/>
            </p:cNvSpPr>
            <p:nvPr/>
          </p:nvSpPr>
          <p:spPr bwMode="auto">
            <a:xfrm>
              <a:off x="18603913" y="4616450"/>
              <a:ext cx="320675" cy="322263"/>
            </a:xfrm>
            <a:custGeom>
              <a:avLst/>
              <a:gdLst>
                <a:gd name="T0" fmla="*/ 0 w 21"/>
                <a:gd name="T1" fmla="*/ 6 h 21"/>
                <a:gd name="T2" fmla="*/ 15 w 21"/>
                <a:gd name="T3" fmla="*/ 21 h 21"/>
                <a:gd name="T4" fmla="*/ 21 w 21"/>
                <a:gd name="T5" fmla="*/ 21 h 21"/>
                <a:gd name="T6" fmla="*/ 0 w 21"/>
                <a:gd name="T7" fmla="*/ 0 h 21"/>
                <a:gd name="T8" fmla="*/ 0 w 21"/>
                <a:gd name="T9" fmla="*/ 6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0" y="6"/>
                  </a:moveTo>
                  <a:cubicBezTo>
                    <a:pt x="8" y="6"/>
                    <a:pt x="15" y="13"/>
                    <a:pt x="15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9"/>
                    <a:pt x="11" y="0"/>
                    <a:pt x="0" y="0"/>
                  </a:cubicBezTo>
                  <a:lnTo>
                    <a:pt x="0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  <p:sp>
          <p:nvSpPr>
            <p:cNvPr id="260" name="Freeform 58"/>
            <p:cNvSpPr>
              <a:spLocks/>
            </p:cNvSpPr>
            <p:nvPr/>
          </p:nvSpPr>
          <p:spPr bwMode="auto">
            <a:xfrm>
              <a:off x="18603913" y="4432300"/>
              <a:ext cx="490537" cy="506413"/>
            </a:xfrm>
            <a:custGeom>
              <a:avLst/>
              <a:gdLst>
                <a:gd name="T0" fmla="*/ 0 w 32"/>
                <a:gd name="T1" fmla="*/ 7 h 33"/>
                <a:gd name="T2" fmla="*/ 26 w 32"/>
                <a:gd name="T3" fmla="*/ 33 h 33"/>
                <a:gd name="T4" fmla="*/ 32 w 32"/>
                <a:gd name="T5" fmla="*/ 33 h 33"/>
                <a:gd name="T6" fmla="*/ 0 w 32"/>
                <a:gd name="T7" fmla="*/ 0 h 33"/>
                <a:gd name="T8" fmla="*/ 0 w 32"/>
                <a:gd name="T9" fmla="*/ 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0" y="7"/>
                  </a:moveTo>
                  <a:cubicBezTo>
                    <a:pt x="14" y="7"/>
                    <a:pt x="26" y="19"/>
                    <a:pt x="26" y="33"/>
                  </a:cubicBezTo>
                  <a:cubicBezTo>
                    <a:pt x="32" y="33"/>
                    <a:pt x="32" y="33"/>
                    <a:pt x="32" y="33"/>
                  </a:cubicBezTo>
                  <a:cubicBezTo>
                    <a:pt x="32" y="15"/>
                    <a:pt x="18" y="0"/>
                    <a:pt x="0" y="0"/>
                  </a:cubicBezTo>
                  <a:lnTo>
                    <a:pt x="0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</p:grpSp>
      <p:grpSp>
        <p:nvGrpSpPr>
          <p:cNvPr id="671" name="กลุ่ม 670"/>
          <p:cNvGrpSpPr/>
          <p:nvPr/>
        </p:nvGrpSpPr>
        <p:grpSpPr>
          <a:xfrm>
            <a:off x="3686176" y="2247900"/>
            <a:ext cx="493514" cy="494109"/>
            <a:chOff x="9799638" y="5994400"/>
            <a:chExt cx="1316037" cy="1317625"/>
          </a:xfrm>
        </p:grpSpPr>
        <p:sp>
          <p:nvSpPr>
            <p:cNvPr id="261" name="Oval 59"/>
            <p:cNvSpPr>
              <a:spLocks noChangeArrowheads="1"/>
            </p:cNvSpPr>
            <p:nvPr/>
          </p:nvSpPr>
          <p:spPr bwMode="auto">
            <a:xfrm>
              <a:off x="9799638" y="5994400"/>
              <a:ext cx="1316037" cy="1317625"/>
            </a:xfrm>
            <a:prstGeom prst="ellipse">
              <a:avLst/>
            </a:prstGeom>
            <a:solidFill>
              <a:srgbClr val="49B7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  <p:sp>
          <p:nvSpPr>
            <p:cNvPr id="262" name="Freeform 60"/>
            <p:cNvSpPr>
              <a:spLocks/>
            </p:cNvSpPr>
            <p:nvPr/>
          </p:nvSpPr>
          <p:spPr bwMode="auto">
            <a:xfrm>
              <a:off x="10304463" y="6408738"/>
              <a:ext cx="306387" cy="488950"/>
            </a:xfrm>
            <a:custGeom>
              <a:avLst/>
              <a:gdLst>
                <a:gd name="T0" fmla="*/ 193 w 193"/>
                <a:gd name="T1" fmla="*/ 0 h 308"/>
                <a:gd name="T2" fmla="*/ 135 w 193"/>
                <a:gd name="T3" fmla="*/ 0 h 308"/>
                <a:gd name="T4" fmla="*/ 97 w 193"/>
                <a:gd name="T5" fmla="*/ 58 h 308"/>
                <a:gd name="T6" fmla="*/ 0 w 193"/>
                <a:gd name="T7" fmla="*/ 58 h 308"/>
                <a:gd name="T8" fmla="*/ 0 w 193"/>
                <a:gd name="T9" fmla="*/ 135 h 308"/>
                <a:gd name="T10" fmla="*/ 58 w 193"/>
                <a:gd name="T11" fmla="*/ 135 h 308"/>
                <a:gd name="T12" fmla="*/ 0 w 193"/>
                <a:gd name="T13" fmla="*/ 250 h 308"/>
                <a:gd name="T14" fmla="*/ 0 w 193"/>
                <a:gd name="T15" fmla="*/ 308 h 308"/>
                <a:gd name="T16" fmla="*/ 58 w 193"/>
                <a:gd name="T17" fmla="*/ 308 h 308"/>
                <a:gd name="T18" fmla="*/ 87 w 193"/>
                <a:gd name="T19" fmla="*/ 241 h 308"/>
                <a:gd name="T20" fmla="*/ 193 w 193"/>
                <a:gd name="T21" fmla="*/ 241 h 308"/>
                <a:gd name="T22" fmla="*/ 193 w 193"/>
                <a:gd name="T23" fmla="*/ 164 h 308"/>
                <a:gd name="T24" fmla="*/ 135 w 193"/>
                <a:gd name="T25" fmla="*/ 164 h 308"/>
                <a:gd name="T26" fmla="*/ 193 w 193"/>
                <a:gd name="T27" fmla="*/ 48 h 308"/>
                <a:gd name="T28" fmla="*/ 193 w 193"/>
                <a:gd name="T29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3" h="308">
                  <a:moveTo>
                    <a:pt x="193" y="0"/>
                  </a:moveTo>
                  <a:lnTo>
                    <a:pt x="135" y="0"/>
                  </a:lnTo>
                  <a:lnTo>
                    <a:pt x="97" y="58"/>
                  </a:lnTo>
                  <a:lnTo>
                    <a:pt x="0" y="58"/>
                  </a:lnTo>
                  <a:lnTo>
                    <a:pt x="0" y="135"/>
                  </a:lnTo>
                  <a:lnTo>
                    <a:pt x="58" y="135"/>
                  </a:lnTo>
                  <a:lnTo>
                    <a:pt x="0" y="250"/>
                  </a:lnTo>
                  <a:lnTo>
                    <a:pt x="0" y="308"/>
                  </a:lnTo>
                  <a:lnTo>
                    <a:pt x="58" y="308"/>
                  </a:lnTo>
                  <a:lnTo>
                    <a:pt x="87" y="241"/>
                  </a:lnTo>
                  <a:lnTo>
                    <a:pt x="193" y="241"/>
                  </a:lnTo>
                  <a:lnTo>
                    <a:pt x="193" y="164"/>
                  </a:lnTo>
                  <a:lnTo>
                    <a:pt x="135" y="164"/>
                  </a:lnTo>
                  <a:lnTo>
                    <a:pt x="193" y="48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</p:grpSp>
      <p:grpSp>
        <p:nvGrpSpPr>
          <p:cNvPr id="2091" name="กลุ่ม 2090"/>
          <p:cNvGrpSpPr/>
          <p:nvPr/>
        </p:nvGrpSpPr>
        <p:grpSpPr>
          <a:xfrm>
            <a:off x="5259586" y="3706416"/>
            <a:ext cx="493514" cy="494109"/>
            <a:chOff x="13995400" y="9883775"/>
            <a:chExt cx="1316037" cy="1317625"/>
          </a:xfrm>
        </p:grpSpPr>
        <p:sp>
          <p:nvSpPr>
            <p:cNvPr id="263" name="Oval 61"/>
            <p:cNvSpPr>
              <a:spLocks noChangeArrowheads="1"/>
            </p:cNvSpPr>
            <p:nvPr/>
          </p:nvSpPr>
          <p:spPr bwMode="auto">
            <a:xfrm>
              <a:off x="13995400" y="9883775"/>
              <a:ext cx="1316037" cy="1317625"/>
            </a:xfrm>
            <a:prstGeom prst="ellipse">
              <a:avLst/>
            </a:prstGeom>
            <a:solidFill>
              <a:srgbClr val="F04A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  <p:sp>
          <p:nvSpPr>
            <p:cNvPr id="264" name="Freeform 62"/>
            <p:cNvSpPr>
              <a:spLocks noEditPoints="1"/>
            </p:cNvSpPr>
            <p:nvPr/>
          </p:nvSpPr>
          <p:spPr bwMode="auto">
            <a:xfrm>
              <a:off x="14377988" y="10328275"/>
              <a:ext cx="550862" cy="428625"/>
            </a:xfrm>
            <a:custGeom>
              <a:avLst/>
              <a:gdLst>
                <a:gd name="T0" fmla="*/ 18 w 36"/>
                <a:gd name="T1" fmla="*/ 0 h 28"/>
                <a:gd name="T2" fmla="*/ 10 w 36"/>
                <a:gd name="T3" fmla="*/ 8 h 28"/>
                <a:gd name="T4" fmla="*/ 10 w 36"/>
                <a:gd name="T5" fmla="*/ 19 h 28"/>
                <a:gd name="T6" fmla="*/ 8 w 36"/>
                <a:gd name="T7" fmla="*/ 21 h 28"/>
                <a:gd name="T8" fmla="*/ 6 w 36"/>
                <a:gd name="T9" fmla="*/ 19 h 28"/>
                <a:gd name="T10" fmla="*/ 6 w 36"/>
                <a:gd name="T11" fmla="*/ 14 h 28"/>
                <a:gd name="T12" fmla="*/ 0 w 36"/>
                <a:gd name="T13" fmla="*/ 14 h 28"/>
                <a:gd name="T14" fmla="*/ 0 w 36"/>
                <a:gd name="T15" fmla="*/ 19 h 28"/>
                <a:gd name="T16" fmla="*/ 8 w 36"/>
                <a:gd name="T17" fmla="*/ 28 h 28"/>
                <a:gd name="T18" fmla="*/ 16 w 36"/>
                <a:gd name="T19" fmla="*/ 19 h 28"/>
                <a:gd name="T20" fmla="*/ 16 w 36"/>
                <a:gd name="T21" fmla="*/ 8 h 28"/>
                <a:gd name="T22" fmla="*/ 18 w 36"/>
                <a:gd name="T23" fmla="*/ 6 h 28"/>
                <a:gd name="T24" fmla="*/ 20 w 36"/>
                <a:gd name="T25" fmla="*/ 8 h 28"/>
                <a:gd name="T26" fmla="*/ 20 w 36"/>
                <a:gd name="T27" fmla="*/ 10 h 28"/>
                <a:gd name="T28" fmla="*/ 22 w 36"/>
                <a:gd name="T29" fmla="*/ 11 h 28"/>
                <a:gd name="T30" fmla="*/ 26 w 36"/>
                <a:gd name="T31" fmla="*/ 10 h 28"/>
                <a:gd name="T32" fmla="*/ 26 w 36"/>
                <a:gd name="T33" fmla="*/ 8 h 28"/>
                <a:gd name="T34" fmla="*/ 18 w 36"/>
                <a:gd name="T35" fmla="*/ 0 h 28"/>
                <a:gd name="T36" fmla="*/ 20 w 36"/>
                <a:gd name="T37" fmla="*/ 14 h 28"/>
                <a:gd name="T38" fmla="*/ 20 w 36"/>
                <a:gd name="T39" fmla="*/ 19 h 28"/>
                <a:gd name="T40" fmla="*/ 28 w 36"/>
                <a:gd name="T41" fmla="*/ 28 h 28"/>
                <a:gd name="T42" fmla="*/ 36 w 36"/>
                <a:gd name="T43" fmla="*/ 19 h 28"/>
                <a:gd name="T44" fmla="*/ 36 w 36"/>
                <a:gd name="T45" fmla="*/ 14 h 28"/>
                <a:gd name="T46" fmla="*/ 30 w 36"/>
                <a:gd name="T47" fmla="*/ 14 h 28"/>
                <a:gd name="T48" fmla="*/ 30 w 36"/>
                <a:gd name="T49" fmla="*/ 19 h 28"/>
                <a:gd name="T50" fmla="*/ 28 w 36"/>
                <a:gd name="T51" fmla="*/ 21 h 28"/>
                <a:gd name="T52" fmla="*/ 26 w 36"/>
                <a:gd name="T53" fmla="*/ 19 h 28"/>
                <a:gd name="T54" fmla="*/ 26 w 36"/>
                <a:gd name="T55" fmla="*/ 14 h 28"/>
                <a:gd name="T56" fmla="*/ 22 w 36"/>
                <a:gd name="T57" fmla="*/ 15 h 28"/>
                <a:gd name="T58" fmla="*/ 20 w 36"/>
                <a:gd name="T59" fmla="*/ 1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6" h="28">
                  <a:moveTo>
                    <a:pt x="18" y="0"/>
                  </a:moveTo>
                  <a:cubicBezTo>
                    <a:pt x="13" y="0"/>
                    <a:pt x="10" y="3"/>
                    <a:pt x="10" y="8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20"/>
                    <a:pt x="9" y="21"/>
                    <a:pt x="8" y="21"/>
                  </a:cubicBezTo>
                  <a:cubicBezTo>
                    <a:pt x="7" y="21"/>
                    <a:pt x="6" y="20"/>
                    <a:pt x="6" y="19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4"/>
                    <a:pt x="3" y="28"/>
                    <a:pt x="8" y="28"/>
                  </a:cubicBezTo>
                  <a:cubicBezTo>
                    <a:pt x="12" y="28"/>
                    <a:pt x="16" y="24"/>
                    <a:pt x="16" y="19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7"/>
                    <a:pt x="17" y="6"/>
                    <a:pt x="18" y="6"/>
                  </a:cubicBezTo>
                  <a:cubicBezTo>
                    <a:pt x="19" y="6"/>
                    <a:pt x="20" y="7"/>
                    <a:pt x="20" y="8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6" y="3"/>
                    <a:pt x="22" y="0"/>
                    <a:pt x="18" y="0"/>
                  </a:cubicBezTo>
                  <a:close/>
                  <a:moveTo>
                    <a:pt x="20" y="14"/>
                  </a:moveTo>
                  <a:cubicBezTo>
                    <a:pt x="20" y="19"/>
                    <a:pt x="20" y="19"/>
                    <a:pt x="20" y="19"/>
                  </a:cubicBezTo>
                  <a:cubicBezTo>
                    <a:pt x="20" y="24"/>
                    <a:pt x="23" y="28"/>
                    <a:pt x="28" y="28"/>
                  </a:cubicBezTo>
                  <a:cubicBezTo>
                    <a:pt x="32" y="28"/>
                    <a:pt x="36" y="24"/>
                    <a:pt x="36" y="19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30" y="21"/>
                    <a:pt x="29" y="21"/>
                    <a:pt x="28" y="21"/>
                  </a:cubicBezTo>
                  <a:cubicBezTo>
                    <a:pt x="27" y="21"/>
                    <a:pt x="26" y="21"/>
                    <a:pt x="26" y="19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2" y="15"/>
                    <a:pt x="22" y="15"/>
                    <a:pt x="22" y="15"/>
                  </a:cubicBezTo>
                  <a:lnTo>
                    <a:pt x="20" y="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</p:grpSp>
      <p:grpSp>
        <p:nvGrpSpPr>
          <p:cNvPr id="2090" name="กลุ่ม 2089"/>
          <p:cNvGrpSpPr/>
          <p:nvPr/>
        </p:nvGrpSpPr>
        <p:grpSpPr>
          <a:xfrm>
            <a:off x="4472583" y="3706416"/>
            <a:ext cx="494109" cy="494109"/>
            <a:chOff x="11896725" y="9883775"/>
            <a:chExt cx="1317625" cy="1317625"/>
          </a:xfrm>
        </p:grpSpPr>
        <p:sp>
          <p:nvSpPr>
            <p:cNvPr id="265" name="Oval 63"/>
            <p:cNvSpPr>
              <a:spLocks noChangeArrowheads="1"/>
            </p:cNvSpPr>
            <p:nvPr/>
          </p:nvSpPr>
          <p:spPr bwMode="auto">
            <a:xfrm>
              <a:off x="11896725" y="9883775"/>
              <a:ext cx="1317625" cy="1317625"/>
            </a:xfrm>
            <a:prstGeom prst="ellipse">
              <a:avLst/>
            </a:prstGeom>
            <a:solidFill>
              <a:srgbClr val="38AB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  <p:sp>
          <p:nvSpPr>
            <p:cNvPr id="266" name="Freeform 64"/>
            <p:cNvSpPr>
              <a:spLocks/>
            </p:cNvSpPr>
            <p:nvPr/>
          </p:nvSpPr>
          <p:spPr bwMode="auto">
            <a:xfrm>
              <a:off x="12311063" y="10344150"/>
              <a:ext cx="198437" cy="182563"/>
            </a:xfrm>
            <a:custGeom>
              <a:avLst/>
              <a:gdLst>
                <a:gd name="T0" fmla="*/ 125 w 125"/>
                <a:gd name="T1" fmla="*/ 115 h 115"/>
                <a:gd name="T2" fmla="*/ 125 w 125"/>
                <a:gd name="T3" fmla="*/ 0 h 115"/>
                <a:gd name="T4" fmla="*/ 0 w 125"/>
                <a:gd name="T5" fmla="*/ 9 h 115"/>
                <a:gd name="T6" fmla="*/ 0 w 125"/>
                <a:gd name="T7" fmla="*/ 115 h 115"/>
                <a:gd name="T8" fmla="*/ 125 w 125"/>
                <a:gd name="T9" fmla="*/ 1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15">
                  <a:moveTo>
                    <a:pt x="125" y="115"/>
                  </a:moveTo>
                  <a:lnTo>
                    <a:pt x="125" y="0"/>
                  </a:lnTo>
                  <a:lnTo>
                    <a:pt x="0" y="9"/>
                  </a:lnTo>
                  <a:lnTo>
                    <a:pt x="0" y="115"/>
                  </a:lnTo>
                  <a:lnTo>
                    <a:pt x="125" y="1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  <p:sp>
          <p:nvSpPr>
            <p:cNvPr id="267" name="Freeform 65"/>
            <p:cNvSpPr>
              <a:spLocks/>
            </p:cNvSpPr>
            <p:nvPr/>
          </p:nvSpPr>
          <p:spPr bwMode="auto">
            <a:xfrm>
              <a:off x="12311063" y="10542588"/>
              <a:ext cx="198437" cy="200025"/>
            </a:xfrm>
            <a:custGeom>
              <a:avLst/>
              <a:gdLst>
                <a:gd name="T0" fmla="*/ 0 w 125"/>
                <a:gd name="T1" fmla="*/ 0 h 126"/>
                <a:gd name="T2" fmla="*/ 0 w 125"/>
                <a:gd name="T3" fmla="*/ 106 h 126"/>
                <a:gd name="T4" fmla="*/ 125 w 125"/>
                <a:gd name="T5" fmla="*/ 126 h 126"/>
                <a:gd name="T6" fmla="*/ 125 w 125"/>
                <a:gd name="T7" fmla="*/ 0 h 126"/>
                <a:gd name="T8" fmla="*/ 0 w 125"/>
                <a:gd name="T9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6">
                  <a:moveTo>
                    <a:pt x="0" y="0"/>
                  </a:moveTo>
                  <a:lnTo>
                    <a:pt x="0" y="106"/>
                  </a:lnTo>
                  <a:lnTo>
                    <a:pt x="125" y="126"/>
                  </a:lnTo>
                  <a:lnTo>
                    <a:pt x="12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  <p:sp>
          <p:nvSpPr>
            <p:cNvPr id="268" name="Freeform 66"/>
            <p:cNvSpPr>
              <a:spLocks/>
            </p:cNvSpPr>
            <p:nvPr/>
          </p:nvSpPr>
          <p:spPr bwMode="auto">
            <a:xfrm>
              <a:off x="12525375" y="10542588"/>
              <a:ext cx="260350" cy="230188"/>
            </a:xfrm>
            <a:custGeom>
              <a:avLst/>
              <a:gdLst>
                <a:gd name="T0" fmla="*/ 0 w 164"/>
                <a:gd name="T1" fmla="*/ 0 h 145"/>
                <a:gd name="T2" fmla="*/ 0 w 164"/>
                <a:gd name="T3" fmla="*/ 126 h 145"/>
                <a:gd name="T4" fmla="*/ 164 w 164"/>
                <a:gd name="T5" fmla="*/ 145 h 145"/>
                <a:gd name="T6" fmla="*/ 164 w 164"/>
                <a:gd name="T7" fmla="*/ 0 h 145"/>
                <a:gd name="T8" fmla="*/ 0 w 164"/>
                <a:gd name="T9" fmla="*/ 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4" h="145">
                  <a:moveTo>
                    <a:pt x="0" y="0"/>
                  </a:moveTo>
                  <a:lnTo>
                    <a:pt x="0" y="126"/>
                  </a:lnTo>
                  <a:lnTo>
                    <a:pt x="164" y="145"/>
                  </a:lnTo>
                  <a:lnTo>
                    <a:pt x="16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  <p:sp>
          <p:nvSpPr>
            <p:cNvPr id="269" name="Freeform 67"/>
            <p:cNvSpPr>
              <a:spLocks/>
            </p:cNvSpPr>
            <p:nvPr/>
          </p:nvSpPr>
          <p:spPr bwMode="auto">
            <a:xfrm>
              <a:off x="12525375" y="10298113"/>
              <a:ext cx="260350" cy="228600"/>
            </a:xfrm>
            <a:custGeom>
              <a:avLst/>
              <a:gdLst>
                <a:gd name="T0" fmla="*/ 164 w 164"/>
                <a:gd name="T1" fmla="*/ 144 h 144"/>
                <a:gd name="T2" fmla="*/ 164 w 164"/>
                <a:gd name="T3" fmla="*/ 0 h 144"/>
                <a:gd name="T4" fmla="*/ 0 w 164"/>
                <a:gd name="T5" fmla="*/ 19 h 144"/>
                <a:gd name="T6" fmla="*/ 0 w 164"/>
                <a:gd name="T7" fmla="*/ 144 h 144"/>
                <a:gd name="T8" fmla="*/ 164 w 164"/>
                <a:gd name="T9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4" h="144">
                  <a:moveTo>
                    <a:pt x="164" y="144"/>
                  </a:moveTo>
                  <a:lnTo>
                    <a:pt x="164" y="0"/>
                  </a:lnTo>
                  <a:lnTo>
                    <a:pt x="0" y="19"/>
                  </a:lnTo>
                  <a:lnTo>
                    <a:pt x="0" y="144"/>
                  </a:lnTo>
                  <a:lnTo>
                    <a:pt x="164" y="1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</p:grpSp>
      <p:grpSp>
        <p:nvGrpSpPr>
          <p:cNvPr id="2089" name="กลุ่ม 2088"/>
          <p:cNvGrpSpPr/>
          <p:nvPr/>
        </p:nvGrpSpPr>
        <p:grpSpPr>
          <a:xfrm>
            <a:off x="3686176" y="3706416"/>
            <a:ext cx="493514" cy="494109"/>
            <a:chOff x="9799638" y="9883775"/>
            <a:chExt cx="1316037" cy="1317625"/>
          </a:xfrm>
        </p:grpSpPr>
        <p:sp>
          <p:nvSpPr>
            <p:cNvPr id="270" name="Oval 68"/>
            <p:cNvSpPr>
              <a:spLocks noChangeArrowheads="1"/>
            </p:cNvSpPr>
            <p:nvPr/>
          </p:nvSpPr>
          <p:spPr bwMode="auto">
            <a:xfrm>
              <a:off x="9799638" y="9883775"/>
              <a:ext cx="1316037" cy="1317625"/>
            </a:xfrm>
            <a:prstGeom prst="ellipse">
              <a:avLst/>
            </a:prstGeom>
            <a:solidFill>
              <a:srgbClr val="6F6F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  <p:sp>
          <p:nvSpPr>
            <p:cNvPr id="271" name="Freeform 69"/>
            <p:cNvSpPr>
              <a:spLocks/>
            </p:cNvSpPr>
            <p:nvPr/>
          </p:nvSpPr>
          <p:spPr bwMode="auto">
            <a:xfrm>
              <a:off x="10212388" y="10374313"/>
              <a:ext cx="474662" cy="444500"/>
            </a:xfrm>
            <a:custGeom>
              <a:avLst/>
              <a:gdLst>
                <a:gd name="T0" fmla="*/ 31 w 31"/>
                <a:gd name="T1" fmla="*/ 19 h 29"/>
                <a:gd name="T2" fmla="*/ 22 w 31"/>
                <a:gd name="T3" fmla="*/ 28 h 29"/>
                <a:gd name="T4" fmla="*/ 15 w 31"/>
                <a:gd name="T5" fmla="*/ 27 h 29"/>
                <a:gd name="T6" fmla="*/ 11 w 31"/>
                <a:gd name="T7" fmla="*/ 28 h 29"/>
                <a:gd name="T8" fmla="*/ 5 w 31"/>
                <a:gd name="T9" fmla="*/ 24 h 29"/>
                <a:gd name="T10" fmla="*/ 2 w 31"/>
                <a:gd name="T11" fmla="*/ 20 h 29"/>
                <a:gd name="T12" fmla="*/ 1 w 31"/>
                <a:gd name="T13" fmla="*/ 8 h 29"/>
                <a:gd name="T14" fmla="*/ 7 w 31"/>
                <a:gd name="T15" fmla="*/ 2 h 29"/>
                <a:gd name="T16" fmla="*/ 15 w 31"/>
                <a:gd name="T17" fmla="*/ 3 h 29"/>
                <a:gd name="T18" fmla="*/ 19 w 31"/>
                <a:gd name="T19" fmla="*/ 2 h 29"/>
                <a:gd name="T20" fmla="*/ 30 w 31"/>
                <a:gd name="T21" fmla="*/ 5 h 29"/>
                <a:gd name="T22" fmla="*/ 30 w 31"/>
                <a:gd name="T23" fmla="*/ 5 h 29"/>
                <a:gd name="T24" fmla="*/ 31 w 31"/>
                <a:gd name="T25" fmla="*/ 19 h 29"/>
                <a:gd name="T26" fmla="*/ 31 w 31"/>
                <a:gd name="T27" fmla="*/ 1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" h="29">
                  <a:moveTo>
                    <a:pt x="31" y="19"/>
                  </a:moveTo>
                  <a:cubicBezTo>
                    <a:pt x="29" y="23"/>
                    <a:pt x="26" y="29"/>
                    <a:pt x="22" y="28"/>
                  </a:cubicBezTo>
                  <a:cubicBezTo>
                    <a:pt x="19" y="28"/>
                    <a:pt x="18" y="26"/>
                    <a:pt x="15" y="27"/>
                  </a:cubicBezTo>
                  <a:cubicBezTo>
                    <a:pt x="13" y="27"/>
                    <a:pt x="12" y="28"/>
                    <a:pt x="11" y="28"/>
                  </a:cubicBezTo>
                  <a:cubicBezTo>
                    <a:pt x="8" y="28"/>
                    <a:pt x="6" y="26"/>
                    <a:pt x="5" y="24"/>
                  </a:cubicBezTo>
                  <a:cubicBezTo>
                    <a:pt x="4" y="23"/>
                    <a:pt x="3" y="21"/>
                    <a:pt x="2" y="20"/>
                  </a:cubicBezTo>
                  <a:cubicBezTo>
                    <a:pt x="1" y="16"/>
                    <a:pt x="0" y="12"/>
                    <a:pt x="1" y="8"/>
                  </a:cubicBezTo>
                  <a:cubicBezTo>
                    <a:pt x="2" y="5"/>
                    <a:pt x="4" y="3"/>
                    <a:pt x="7" y="2"/>
                  </a:cubicBezTo>
                  <a:cubicBezTo>
                    <a:pt x="11" y="0"/>
                    <a:pt x="14" y="2"/>
                    <a:pt x="15" y="3"/>
                  </a:cubicBezTo>
                  <a:cubicBezTo>
                    <a:pt x="17" y="3"/>
                    <a:pt x="17" y="2"/>
                    <a:pt x="19" y="2"/>
                  </a:cubicBezTo>
                  <a:cubicBezTo>
                    <a:pt x="22" y="1"/>
                    <a:pt x="27" y="1"/>
                    <a:pt x="30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24" y="9"/>
                    <a:pt x="25" y="15"/>
                    <a:pt x="31" y="19"/>
                  </a:cubicBezTo>
                  <a:cubicBezTo>
                    <a:pt x="31" y="19"/>
                    <a:pt x="31" y="19"/>
                    <a:pt x="31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  <p:sp>
          <p:nvSpPr>
            <p:cNvPr id="272" name="Freeform 70"/>
            <p:cNvSpPr>
              <a:spLocks/>
            </p:cNvSpPr>
            <p:nvPr/>
          </p:nvSpPr>
          <p:spPr bwMode="auto">
            <a:xfrm>
              <a:off x="10442575" y="10266363"/>
              <a:ext cx="122237" cy="138113"/>
            </a:xfrm>
            <a:custGeom>
              <a:avLst/>
              <a:gdLst>
                <a:gd name="T0" fmla="*/ 8 w 8"/>
                <a:gd name="T1" fmla="*/ 0 h 9"/>
                <a:gd name="T2" fmla="*/ 8 w 8"/>
                <a:gd name="T3" fmla="*/ 2 h 9"/>
                <a:gd name="T4" fmla="*/ 1 w 8"/>
                <a:gd name="T5" fmla="*/ 9 h 9"/>
                <a:gd name="T6" fmla="*/ 1 w 8"/>
                <a:gd name="T7" fmla="*/ 9 h 9"/>
                <a:gd name="T8" fmla="*/ 0 w 8"/>
                <a:gd name="T9" fmla="*/ 7 h 9"/>
                <a:gd name="T10" fmla="*/ 7 w 8"/>
                <a:gd name="T11" fmla="*/ 0 h 9"/>
                <a:gd name="T12" fmla="*/ 8 w 8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9">
                  <a:moveTo>
                    <a:pt x="8" y="0"/>
                  </a:moveTo>
                  <a:cubicBezTo>
                    <a:pt x="8" y="0"/>
                    <a:pt x="8" y="1"/>
                    <a:pt x="8" y="2"/>
                  </a:cubicBezTo>
                  <a:cubicBezTo>
                    <a:pt x="8" y="5"/>
                    <a:pt x="4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8"/>
                    <a:pt x="0" y="8"/>
                    <a:pt x="0" y="7"/>
                  </a:cubicBezTo>
                  <a:cubicBezTo>
                    <a:pt x="1" y="4"/>
                    <a:pt x="4" y="1"/>
                    <a:pt x="7" y="0"/>
                  </a:cubicBezTo>
                  <a:cubicBezTo>
                    <a:pt x="7" y="0"/>
                    <a:pt x="8" y="0"/>
                    <a:pt x="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</p:grpSp>
      <p:grpSp>
        <p:nvGrpSpPr>
          <p:cNvPr id="2092" name="กลุ่ม 2091"/>
          <p:cNvGrpSpPr/>
          <p:nvPr/>
        </p:nvGrpSpPr>
        <p:grpSpPr>
          <a:xfrm>
            <a:off x="6045995" y="3706416"/>
            <a:ext cx="494109" cy="494109"/>
            <a:chOff x="16092488" y="9883775"/>
            <a:chExt cx="1317625" cy="1317625"/>
          </a:xfrm>
        </p:grpSpPr>
        <p:sp>
          <p:nvSpPr>
            <p:cNvPr id="275" name="Oval 71"/>
            <p:cNvSpPr>
              <a:spLocks noChangeArrowheads="1"/>
            </p:cNvSpPr>
            <p:nvPr/>
          </p:nvSpPr>
          <p:spPr bwMode="auto">
            <a:xfrm>
              <a:off x="16092488" y="9883775"/>
              <a:ext cx="1317625" cy="1317625"/>
            </a:xfrm>
            <a:prstGeom prst="ellipse">
              <a:avLst/>
            </a:prstGeom>
            <a:solidFill>
              <a:srgbClr val="82B5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  <p:sp>
          <p:nvSpPr>
            <p:cNvPr id="656" name="Freeform 72"/>
            <p:cNvSpPr>
              <a:spLocks/>
            </p:cNvSpPr>
            <p:nvPr/>
          </p:nvSpPr>
          <p:spPr bwMode="auto">
            <a:xfrm>
              <a:off x="16475075" y="10282238"/>
              <a:ext cx="582612" cy="550863"/>
            </a:xfrm>
            <a:custGeom>
              <a:avLst/>
              <a:gdLst>
                <a:gd name="T0" fmla="*/ 10 w 38"/>
                <a:gd name="T1" fmla="*/ 21 h 36"/>
                <a:gd name="T2" fmla="*/ 10 w 38"/>
                <a:gd name="T3" fmla="*/ 18 h 36"/>
                <a:gd name="T4" fmla="*/ 18 w 38"/>
                <a:gd name="T5" fmla="*/ 3 h 36"/>
                <a:gd name="T6" fmla="*/ 25 w 38"/>
                <a:gd name="T7" fmla="*/ 0 h 36"/>
                <a:gd name="T8" fmla="*/ 29 w 38"/>
                <a:gd name="T9" fmla="*/ 1 h 36"/>
                <a:gd name="T10" fmla="*/ 31 w 38"/>
                <a:gd name="T11" fmla="*/ 5 h 36"/>
                <a:gd name="T12" fmla="*/ 13 w 38"/>
                <a:gd name="T13" fmla="*/ 32 h 36"/>
                <a:gd name="T14" fmla="*/ 7 w 38"/>
                <a:gd name="T15" fmla="*/ 9 h 36"/>
                <a:gd name="T16" fmla="*/ 8 w 38"/>
                <a:gd name="T17" fmla="*/ 10 h 36"/>
                <a:gd name="T18" fmla="*/ 10 w 38"/>
                <a:gd name="T19" fmla="*/ 21 h 36"/>
                <a:gd name="T20" fmla="*/ 10 w 38"/>
                <a:gd name="T21" fmla="*/ 2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" h="36">
                  <a:moveTo>
                    <a:pt x="10" y="21"/>
                  </a:moveTo>
                  <a:cubicBezTo>
                    <a:pt x="10" y="20"/>
                    <a:pt x="10" y="19"/>
                    <a:pt x="10" y="18"/>
                  </a:cubicBezTo>
                  <a:cubicBezTo>
                    <a:pt x="11" y="12"/>
                    <a:pt x="13" y="7"/>
                    <a:pt x="18" y="3"/>
                  </a:cubicBezTo>
                  <a:cubicBezTo>
                    <a:pt x="20" y="1"/>
                    <a:pt x="21" y="1"/>
                    <a:pt x="25" y="0"/>
                  </a:cubicBezTo>
                  <a:cubicBezTo>
                    <a:pt x="27" y="0"/>
                    <a:pt x="28" y="0"/>
                    <a:pt x="29" y="1"/>
                  </a:cubicBezTo>
                  <a:cubicBezTo>
                    <a:pt x="30" y="2"/>
                    <a:pt x="30" y="4"/>
                    <a:pt x="31" y="5"/>
                  </a:cubicBezTo>
                  <a:cubicBezTo>
                    <a:pt x="38" y="27"/>
                    <a:pt x="24" y="36"/>
                    <a:pt x="13" y="32"/>
                  </a:cubicBezTo>
                  <a:cubicBezTo>
                    <a:pt x="3" y="29"/>
                    <a:pt x="0" y="16"/>
                    <a:pt x="7" y="9"/>
                  </a:cubicBezTo>
                  <a:cubicBezTo>
                    <a:pt x="8" y="8"/>
                    <a:pt x="8" y="9"/>
                    <a:pt x="8" y="10"/>
                  </a:cubicBezTo>
                  <a:cubicBezTo>
                    <a:pt x="8" y="11"/>
                    <a:pt x="6" y="17"/>
                    <a:pt x="10" y="21"/>
                  </a:cubicBezTo>
                  <a:cubicBezTo>
                    <a:pt x="10" y="21"/>
                    <a:pt x="10" y="21"/>
                    <a:pt x="10" y="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</p:grpSp>
      <p:grpSp>
        <p:nvGrpSpPr>
          <p:cNvPr id="2093" name="กลุ่ม 2092"/>
          <p:cNvGrpSpPr/>
          <p:nvPr/>
        </p:nvGrpSpPr>
        <p:grpSpPr>
          <a:xfrm>
            <a:off x="6832997" y="3706416"/>
            <a:ext cx="493514" cy="494109"/>
            <a:chOff x="18191163" y="9883775"/>
            <a:chExt cx="1316037" cy="1317625"/>
          </a:xfrm>
        </p:grpSpPr>
        <p:sp>
          <p:nvSpPr>
            <p:cNvPr id="657" name="Oval 73"/>
            <p:cNvSpPr>
              <a:spLocks noChangeArrowheads="1"/>
            </p:cNvSpPr>
            <p:nvPr/>
          </p:nvSpPr>
          <p:spPr bwMode="auto">
            <a:xfrm>
              <a:off x="18191163" y="9883775"/>
              <a:ext cx="1316037" cy="1317625"/>
            </a:xfrm>
            <a:prstGeom prst="ellipse">
              <a:avLst/>
            </a:prstGeom>
            <a:solidFill>
              <a:srgbClr val="53A8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  <p:sp>
          <p:nvSpPr>
            <p:cNvPr id="658" name="Freeform 74"/>
            <p:cNvSpPr>
              <a:spLocks/>
            </p:cNvSpPr>
            <p:nvPr/>
          </p:nvSpPr>
          <p:spPr bwMode="auto">
            <a:xfrm>
              <a:off x="18542000" y="10282238"/>
              <a:ext cx="292100" cy="520700"/>
            </a:xfrm>
            <a:custGeom>
              <a:avLst/>
              <a:gdLst>
                <a:gd name="T0" fmla="*/ 184 w 184"/>
                <a:gd name="T1" fmla="*/ 106 h 328"/>
                <a:gd name="T2" fmla="*/ 58 w 184"/>
                <a:gd name="T3" fmla="*/ 328 h 328"/>
                <a:gd name="T4" fmla="*/ 0 w 184"/>
                <a:gd name="T5" fmla="*/ 212 h 328"/>
                <a:gd name="T6" fmla="*/ 126 w 184"/>
                <a:gd name="T7" fmla="*/ 0 h 328"/>
                <a:gd name="T8" fmla="*/ 184 w 184"/>
                <a:gd name="T9" fmla="*/ 106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328">
                  <a:moveTo>
                    <a:pt x="184" y="106"/>
                  </a:moveTo>
                  <a:lnTo>
                    <a:pt x="58" y="328"/>
                  </a:lnTo>
                  <a:lnTo>
                    <a:pt x="0" y="212"/>
                  </a:lnTo>
                  <a:lnTo>
                    <a:pt x="126" y="0"/>
                  </a:lnTo>
                  <a:lnTo>
                    <a:pt x="184" y="10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  <p:sp>
          <p:nvSpPr>
            <p:cNvPr id="659" name="Freeform 75"/>
            <p:cNvSpPr>
              <a:spLocks/>
            </p:cNvSpPr>
            <p:nvPr/>
          </p:nvSpPr>
          <p:spPr bwMode="auto">
            <a:xfrm>
              <a:off x="18756313" y="10266363"/>
              <a:ext cx="398462" cy="352425"/>
            </a:xfrm>
            <a:custGeom>
              <a:avLst/>
              <a:gdLst>
                <a:gd name="T0" fmla="*/ 251 w 251"/>
                <a:gd name="T1" fmla="*/ 222 h 222"/>
                <a:gd name="T2" fmla="*/ 126 w 251"/>
                <a:gd name="T3" fmla="*/ 222 h 222"/>
                <a:gd name="T4" fmla="*/ 0 w 251"/>
                <a:gd name="T5" fmla="*/ 0 h 222"/>
                <a:gd name="T6" fmla="*/ 126 w 251"/>
                <a:gd name="T7" fmla="*/ 0 h 222"/>
                <a:gd name="T8" fmla="*/ 251 w 251"/>
                <a:gd name="T9" fmla="*/ 222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1" h="222">
                  <a:moveTo>
                    <a:pt x="251" y="222"/>
                  </a:moveTo>
                  <a:lnTo>
                    <a:pt x="126" y="222"/>
                  </a:lnTo>
                  <a:lnTo>
                    <a:pt x="0" y="0"/>
                  </a:lnTo>
                  <a:lnTo>
                    <a:pt x="126" y="0"/>
                  </a:lnTo>
                  <a:lnTo>
                    <a:pt x="251" y="2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  <p:sp>
          <p:nvSpPr>
            <p:cNvPr id="660" name="Freeform 76"/>
            <p:cNvSpPr>
              <a:spLocks/>
            </p:cNvSpPr>
            <p:nvPr/>
          </p:nvSpPr>
          <p:spPr bwMode="auto">
            <a:xfrm>
              <a:off x="18649950" y="10634663"/>
              <a:ext cx="504825" cy="168275"/>
            </a:xfrm>
            <a:custGeom>
              <a:avLst/>
              <a:gdLst>
                <a:gd name="T0" fmla="*/ 318 w 318"/>
                <a:gd name="T1" fmla="*/ 0 h 106"/>
                <a:gd name="T2" fmla="*/ 260 w 318"/>
                <a:gd name="T3" fmla="*/ 106 h 106"/>
                <a:gd name="T4" fmla="*/ 0 w 318"/>
                <a:gd name="T5" fmla="*/ 106 h 106"/>
                <a:gd name="T6" fmla="*/ 67 w 318"/>
                <a:gd name="T7" fmla="*/ 0 h 106"/>
                <a:gd name="T8" fmla="*/ 318 w 318"/>
                <a:gd name="T9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8" h="106">
                  <a:moveTo>
                    <a:pt x="318" y="0"/>
                  </a:moveTo>
                  <a:lnTo>
                    <a:pt x="260" y="106"/>
                  </a:lnTo>
                  <a:lnTo>
                    <a:pt x="0" y="106"/>
                  </a:lnTo>
                  <a:lnTo>
                    <a:pt x="67" y="0"/>
                  </a:lnTo>
                  <a:lnTo>
                    <a:pt x="3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525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562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3"/>
          <p:cNvSpPr txBox="1">
            <a:spLocks noGrp="1"/>
          </p:cNvSpPr>
          <p:nvPr>
            <p:ph type="ctrTitle"/>
          </p:nvPr>
        </p:nvSpPr>
        <p:spPr>
          <a:xfrm>
            <a:off x="614078" y="1573299"/>
            <a:ext cx="38673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 rtl="1"/>
            <a:r>
              <a:rPr lang="fa-IR" dirty="0">
                <a:cs typeface="B Nazanin" pitchFamily="2" charset="-78"/>
              </a:rPr>
              <a:t>درباره ما</a:t>
            </a:r>
            <a:endParaRPr>
              <a:cs typeface="B Nazanin" pitchFamily="2" charset="-78"/>
            </a:endParaRPr>
          </a:p>
        </p:txBody>
      </p:sp>
      <p:sp>
        <p:nvSpPr>
          <p:cNvPr id="189" name="Google Shape;189;p33"/>
          <p:cNvSpPr txBox="1">
            <a:spLocks noGrp="1"/>
          </p:cNvSpPr>
          <p:nvPr>
            <p:ph type="subTitle" idx="1"/>
          </p:nvPr>
        </p:nvSpPr>
        <p:spPr>
          <a:xfrm>
            <a:off x="614075" y="2314225"/>
            <a:ext cx="3195300" cy="17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 rtl="1">
              <a:lnSpc>
                <a:spcPct val="150000"/>
              </a:lnSpc>
            </a:pPr>
            <a:r>
              <a:rPr lang="ar-SA" dirty="0">
                <a:cs typeface="B Nazanin" pitchFamily="2" charset="-78"/>
              </a:rPr>
              <a:t>قالب پاورپوینت حرفه ای ویرایش پذیر، ابزاری است بسیار کاربردی برای دانشجویان، محققان و اساتید که به دنبال ارائه یک پروژه، پایان نامه، تز، پروپوزال یا سمینار هستند. این قالب با طراحی شده است که به صورت حرفه ای و جذاب برای مخاطبان شما باشد و بتوانید مفاهیم خود را به شکل بهتری ارائه دهید</a:t>
            </a:r>
            <a:r>
              <a:rPr lang="en-US" dirty="0">
                <a:cs typeface="B Nazanin" pitchFamily="2" charset="-78"/>
              </a:rPr>
              <a:t>.</a:t>
            </a:r>
          </a:p>
        </p:txBody>
      </p:sp>
      <p:cxnSp>
        <p:nvCxnSpPr>
          <p:cNvPr id="190" name="Google Shape;190;p33"/>
          <p:cNvCxnSpPr/>
          <p:nvPr/>
        </p:nvCxnSpPr>
        <p:spPr>
          <a:xfrm>
            <a:off x="772325" y="-19050"/>
            <a:ext cx="0" cy="18345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91" name="Google Shape;191;p33"/>
          <p:cNvPicPr preferRelativeResize="0"/>
          <p:nvPr/>
        </p:nvPicPr>
        <p:blipFill rotWithShape="1">
          <a:blip r:embed="rId3">
            <a:alphaModFix/>
          </a:blip>
          <a:srcRect l="20500" t="-7490" r="-20499" b="7490"/>
          <a:stretch/>
        </p:blipFill>
        <p:spPr>
          <a:xfrm>
            <a:off x="3636974" y="-758625"/>
            <a:ext cx="7714962" cy="5143500"/>
          </a:xfrm>
          <a:prstGeom prst="flowChartPreparation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4"/>
          <p:cNvSpPr txBox="1"/>
          <p:nvPr/>
        </p:nvSpPr>
        <p:spPr>
          <a:xfrm>
            <a:off x="5846700" y="3377851"/>
            <a:ext cx="954600" cy="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solidFill>
                  <a:schemeClr val="dk1"/>
                </a:solidFill>
                <a:latin typeface="Abel"/>
                <a:ea typeface="Abel"/>
                <a:cs typeface="B Nazanin" pitchFamily="2" charset="-78"/>
                <a:sym typeface="Abel"/>
              </a:rPr>
              <a:t>عنوان مطلب</a:t>
            </a:r>
            <a:endParaRPr>
              <a:solidFill>
                <a:schemeClr val="dk1"/>
              </a:solidFill>
              <a:latin typeface="Abel"/>
              <a:ea typeface="Abel"/>
              <a:cs typeface="B Nazanin" pitchFamily="2" charset="-78"/>
              <a:sym typeface="Abel"/>
            </a:endParaRPr>
          </a:p>
        </p:txBody>
      </p:sp>
      <p:sp>
        <p:nvSpPr>
          <p:cNvPr id="197" name="Google Shape;197;p34"/>
          <p:cNvSpPr txBox="1">
            <a:spLocks noGrp="1"/>
          </p:cNvSpPr>
          <p:nvPr>
            <p:ph type="ctrTitle"/>
          </p:nvPr>
        </p:nvSpPr>
        <p:spPr>
          <a:xfrm>
            <a:off x="610477" y="371745"/>
            <a:ext cx="25584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 rtl="1"/>
            <a:r>
              <a:rPr lang="fa-IR" dirty="0">
                <a:cs typeface="B Nazanin" pitchFamily="2" charset="-78"/>
              </a:rPr>
              <a:t>تاریخ ما</a:t>
            </a:r>
            <a:endParaRPr>
              <a:cs typeface="B Nazanin" pitchFamily="2" charset="-78"/>
            </a:endParaRPr>
          </a:p>
        </p:txBody>
      </p:sp>
      <p:sp>
        <p:nvSpPr>
          <p:cNvPr id="198" name="Google Shape;198;p34"/>
          <p:cNvSpPr txBox="1"/>
          <p:nvPr/>
        </p:nvSpPr>
        <p:spPr>
          <a:xfrm>
            <a:off x="933565" y="1183589"/>
            <a:ext cx="1509600" cy="3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Abel"/>
                <a:ea typeface="Abel"/>
                <a:cs typeface="B Nazanin" pitchFamily="2" charset="-78"/>
                <a:sym typeface="Abel"/>
              </a:rPr>
              <a:t>2005</a:t>
            </a:r>
            <a:endParaRPr b="1">
              <a:solidFill>
                <a:schemeClr val="accent1"/>
              </a:solidFill>
              <a:latin typeface="Abel"/>
              <a:ea typeface="Abel"/>
              <a:cs typeface="B Nazanin" pitchFamily="2" charset="-78"/>
              <a:sym typeface="Abel"/>
            </a:endParaRPr>
          </a:p>
        </p:txBody>
      </p:sp>
      <p:sp>
        <p:nvSpPr>
          <p:cNvPr id="199" name="Google Shape;199;p34"/>
          <p:cNvSpPr txBox="1"/>
          <p:nvPr/>
        </p:nvSpPr>
        <p:spPr>
          <a:xfrm>
            <a:off x="875075" y="2142058"/>
            <a:ext cx="1626600" cy="5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1600"/>
              </a:spcAft>
              <a:buNone/>
            </a:pPr>
            <a:r>
              <a:rPr lang="fa-IR" sz="1200" dirty="0">
                <a:latin typeface="Open Sans Light"/>
                <a:ea typeface="Open Sans Light"/>
                <a:cs typeface="B Nazanin" pitchFamily="2" charset="-78"/>
                <a:sym typeface="Open Sans Light"/>
              </a:rPr>
              <a:t>قالب پاورپوينت حرفه ای ، قابل ویرایش ، جهت استفاده در جلسات دفاع رساله ، پایان نامه ، پروپوزال و سمینار و .... می باشد.</a:t>
            </a:r>
            <a:endParaRPr sz="1200">
              <a:latin typeface="Open Sans Light"/>
              <a:ea typeface="Open Sans Light"/>
              <a:cs typeface="B Nazanin" pitchFamily="2" charset="-78"/>
              <a:sym typeface="Open Sans Light"/>
            </a:endParaRPr>
          </a:p>
        </p:txBody>
      </p:sp>
      <p:sp>
        <p:nvSpPr>
          <p:cNvPr id="200" name="Google Shape;200;p34"/>
          <p:cNvSpPr txBox="1"/>
          <p:nvPr/>
        </p:nvSpPr>
        <p:spPr>
          <a:xfrm>
            <a:off x="4239406" y="2069484"/>
            <a:ext cx="1343400" cy="3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Abel"/>
                <a:ea typeface="Abel"/>
                <a:cs typeface="B Nazanin" pitchFamily="2" charset="-78"/>
                <a:sym typeface="Abel"/>
              </a:rPr>
              <a:t>2008</a:t>
            </a:r>
            <a:endParaRPr b="1">
              <a:solidFill>
                <a:schemeClr val="accent1"/>
              </a:solidFill>
              <a:latin typeface="Abel"/>
              <a:ea typeface="Abel"/>
              <a:cs typeface="B Nazanin" pitchFamily="2" charset="-78"/>
              <a:sym typeface="Abel"/>
            </a:endParaRPr>
          </a:p>
        </p:txBody>
      </p:sp>
      <p:sp>
        <p:nvSpPr>
          <p:cNvPr id="201" name="Google Shape;201;p34"/>
          <p:cNvSpPr txBox="1"/>
          <p:nvPr/>
        </p:nvSpPr>
        <p:spPr>
          <a:xfrm>
            <a:off x="2418531" y="2800896"/>
            <a:ext cx="1626600" cy="6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200" dirty="0">
                <a:latin typeface="Open Sans Light"/>
                <a:ea typeface="Open Sans Light"/>
                <a:cs typeface="B Nazanin" pitchFamily="2" charset="-78"/>
                <a:sym typeface="Open Sans Light"/>
              </a:rPr>
              <a:t>قالب پاورپوينت حرفه ای ، قابل ویرایش ، جهت استفاده در جلسات دفاع رساله ، پایان نامه ، پروپوزال و سمینار و .... می باشد.</a:t>
            </a:r>
            <a:endParaRPr sz="1200">
              <a:latin typeface="Open Sans Light"/>
              <a:ea typeface="Open Sans Light"/>
              <a:cs typeface="B Nazanin" pitchFamily="2" charset="-78"/>
              <a:sym typeface="Open Sans Light"/>
            </a:endParaRPr>
          </a:p>
          <a:p>
            <a:pPr marL="0" lvl="0" indent="0" algn="ctr" rtl="1">
              <a:spcBef>
                <a:spcPts val="1600"/>
              </a:spcBef>
              <a:spcAft>
                <a:spcPts val="0"/>
              </a:spcAft>
              <a:buNone/>
            </a:pPr>
            <a:endParaRPr sz="1200">
              <a:latin typeface="Open Sans Light"/>
              <a:ea typeface="Open Sans Light"/>
              <a:cs typeface="B Nazanin" pitchFamily="2" charset="-78"/>
              <a:sym typeface="Open Sans Light"/>
            </a:endParaRPr>
          </a:p>
          <a:p>
            <a:pPr marL="0" lvl="0" indent="0" algn="ctr" rtl="1">
              <a:spcBef>
                <a:spcPts val="1600"/>
              </a:spcBef>
              <a:spcAft>
                <a:spcPts val="1600"/>
              </a:spcAft>
              <a:buNone/>
            </a:pPr>
            <a:endParaRPr sz="1200">
              <a:latin typeface="Open Sans Light"/>
              <a:ea typeface="Open Sans Light"/>
              <a:cs typeface="B Nazanin" pitchFamily="2" charset="-78"/>
              <a:sym typeface="Open Sans Light"/>
            </a:endParaRPr>
          </a:p>
        </p:txBody>
      </p:sp>
      <p:sp>
        <p:nvSpPr>
          <p:cNvPr id="202" name="Google Shape;202;p34"/>
          <p:cNvSpPr txBox="1"/>
          <p:nvPr/>
        </p:nvSpPr>
        <p:spPr>
          <a:xfrm>
            <a:off x="5846727" y="2678347"/>
            <a:ext cx="954600" cy="3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Abel"/>
                <a:ea typeface="Abel"/>
                <a:cs typeface="B Nazanin" pitchFamily="2" charset="-78"/>
                <a:sym typeface="Abel"/>
              </a:rPr>
              <a:t>2010</a:t>
            </a:r>
            <a:endParaRPr b="1">
              <a:solidFill>
                <a:schemeClr val="accent1"/>
              </a:solidFill>
              <a:latin typeface="Abel"/>
              <a:ea typeface="Abel"/>
              <a:cs typeface="B Nazanin" pitchFamily="2" charset="-78"/>
              <a:sym typeface="Abel"/>
            </a:endParaRPr>
          </a:p>
        </p:txBody>
      </p:sp>
      <p:sp>
        <p:nvSpPr>
          <p:cNvPr id="203" name="Google Shape;203;p34"/>
          <p:cNvSpPr txBox="1"/>
          <p:nvPr/>
        </p:nvSpPr>
        <p:spPr>
          <a:xfrm>
            <a:off x="5510700" y="3647486"/>
            <a:ext cx="1626600" cy="6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1600"/>
              </a:spcAft>
              <a:buNone/>
            </a:pPr>
            <a:r>
              <a:rPr lang="fa-IR" sz="1200" dirty="0">
                <a:latin typeface="Open Sans Light"/>
                <a:ea typeface="Open Sans Light"/>
                <a:cs typeface="B Nazanin" pitchFamily="2" charset="-78"/>
                <a:sym typeface="Open Sans Light"/>
              </a:rPr>
              <a:t>قالب پاورپوينت حرفه ای ، قابل ویرایش ، جهت استفاده در جلسات دفاع رساله ، پایان نامه ، پروپوزال و سمینار و .... می باشد.</a:t>
            </a:r>
            <a:endParaRPr sz="1200">
              <a:latin typeface="Open Sans Light"/>
              <a:ea typeface="Open Sans Light"/>
              <a:cs typeface="B Nazanin" pitchFamily="2" charset="-78"/>
              <a:sym typeface="Open Sans Light"/>
            </a:endParaRPr>
          </a:p>
        </p:txBody>
      </p:sp>
      <p:sp>
        <p:nvSpPr>
          <p:cNvPr id="204" name="Google Shape;204;p34"/>
          <p:cNvSpPr/>
          <p:nvPr/>
        </p:nvSpPr>
        <p:spPr>
          <a:xfrm>
            <a:off x="704850" y="1733550"/>
            <a:ext cx="14458721" cy="6303886"/>
          </a:xfrm>
          <a:custGeom>
            <a:avLst/>
            <a:gdLst/>
            <a:ahLst/>
            <a:cxnLst/>
            <a:rect l="l" t="t" r="r" b="b"/>
            <a:pathLst>
              <a:path w="441960" h="192691" extrusionOk="0">
                <a:moveTo>
                  <a:pt x="0" y="0"/>
                </a:moveTo>
                <a:lnTo>
                  <a:pt x="80772" y="0"/>
                </a:lnTo>
                <a:lnTo>
                  <a:pt x="126873" y="46101"/>
                </a:lnTo>
                <a:lnTo>
                  <a:pt x="216408" y="46101"/>
                </a:lnTo>
                <a:lnTo>
                  <a:pt x="261557" y="91250"/>
                </a:lnTo>
                <a:lnTo>
                  <a:pt x="261557" y="135636"/>
                </a:lnTo>
                <a:lnTo>
                  <a:pt x="318612" y="192691"/>
                </a:lnTo>
                <a:lnTo>
                  <a:pt x="441960" y="192691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cxnSp>
        <p:nvCxnSpPr>
          <p:cNvPr id="205" name="Google Shape;205;p34"/>
          <p:cNvCxnSpPr/>
          <p:nvPr/>
        </p:nvCxnSpPr>
        <p:spPr>
          <a:xfrm>
            <a:off x="715175" y="1661325"/>
            <a:ext cx="0" cy="1596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6" name="Google Shape;206;p34"/>
          <p:cNvCxnSpPr/>
          <p:nvPr/>
        </p:nvCxnSpPr>
        <p:spPr>
          <a:xfrm>
            <a:off x="1688375" y="1617675"/>
            <a:ext cx="0" cy="2469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7" name="Google Shape;207;p34"/>
          <p:cNvCxnSpPr/>
          <p:nvPr/>
        </p:nvCxnSpPr>
        <p:spPr>
          <a:xfrm flipH="1">
            <a:off x="4005402" y="2414075"/>
            <a:ext cx="180000" cy="1800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8" name="Google Shape;208;p34"/>
          <p:cNvCxnSpPr/>
          <p:nvPr/>
        </p:nvCxnSpPr>
        <p:spPr>
          <a:xfrm>
            <a:off x="6324000" y="3119875"/>
            <a:ext cx="0" cy="2469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9" name="Google Shape;209;p34"/>
          <p:cNvSpPr txBox="1"/>
          <p:nvPr/>
        </p:nvSpPr>
        <p:spPr>
          <a:xfrm>
            <a:off x="1211075" y="1874027"/>
            <a:ext cx="954600" cy="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solidFill>
                  <a:schemeClr val="dk1"/>
                </a:solidFill>
                <a:latin typeface="Abel"/>
                <a:ea typeface="Abel"/>
                <a:cs typeface="B Nazanin" pitchFamily="2" charset="-78"/>
                <a:sym typeface="Abel"/>
              </a:rPr>
              <a:t>عنوان مطلب</a:t>
            </a:r>
            <a:endParaRPr>
              <a:solidFill>
                <a:schemeClr val="dk1"/>
              </a:solidFill>
              <a:latin typeface="Abel"/>
              <a:ea typeface="Abel"/>
              <a:cs typeface="B Nazanin" pitchFamily="2" charset="-78"/>
              <a:sym typeface="Abel"/>
            </a:endParaRPr>
          </a:p>
        </p:txBody>
      </p:sp>
      <p:sp>
        <p:nvSpPr>
          <p:cNvPr id="210" name="Google Shape;210;p34"/>
          <p:cNvSpPr txBox="1"/>
          <p:nvPr/>
        </p:nvSpPr>
        <p:spPr>
          <a:xfrm>
            <a:off x="3090531" y="2532677"/>
            <a:ext cx="954600" cy="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solidFill>
                  <a:schemeClr val="dk1"/>
                </a:solidFill>
                <a:latin typeface="Abel"/>
                <a:ea typeface="Abel"/>
                <a:cs typeface="B Nazanin" pitchFamily="2" charset="-78"/>
                <a:sym typeface="Abel"/>
              </a:rPr>
              <a:t>عنوان مطلب</a:t>
            </a:r>
            <a:endParaRPr>
              <a:solidFill>
                <a:schemeClr val="dk1"/>
              </a:solidFill>
              <a:latin typeface="Abel"/>
              <a:ea typeface="Abel"/>
              <a:cs typeface="B Nazanin" pitchFamily="2" charset="-78"/>
              <a:sym typeface="Abel"/>
            </a:endParaRPr>
          </a:p>
        </p:txBody>
      </p:sp>
      <p:cxnSp>
        <p:nvCxnSpPr>
          <p:cNvPr id="211" name="Google Shape;211;p34"/>
          <p:cNvCxnSpPr/>
          <p:nvPr/>
        </p:nvCxnSpPr>
        <p:spPr>
          <a:xfrm>
            <a:off x="772325" y="-23800"/>
            <a:ext cx="0" cy="4476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5"/>
          <p:cNvSpPr txBox="1"/>
          <p:nvPr/>
        </p:nvSpPr>
        <p:spPr>
          <a:xfrm>
            <a:off x="2293988" y="3121031"/>
            <a:ext cx="954600" cy="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solidFill>
                  <a:schemeClr val="dk1"/>
                </a:solidFill>
                <a:latin typeface="Abel"/>
                <a:ea typeface="Abel"/>
                <a:cs typeface="B Nazanin" pitchFamily="2" charset="-78"/>
                <a:sym typeface="Abel"/>
              </a:rPr>
              <a:t>عنوان مطلب</a:t>
            </a:r>
            <a:endParaRPr>
              <a:solidFill>
                <a:schemeClr val="dk1"/>
              </a:solidFill>
              <a:latin typeface="Abel"/>
              <a:ea typeface="Abel"/>
              <a:cs typeface="B Nazanin" pitchFamily="2" charset="-78"/>
              <a:sym typeface="Abel"/>
            </a:endParaRPr>
          </a:p>
        </p:txBody>
      </p:sp>
      <p:grpSp>
        <p:nvGrpSpPr>
          <p:cNvPr id="217" name="Google Shape;217;p35"/>
          <p:cNvGrpSpPr/>
          <p:nvPr/>
        </p:nvGrpSpPr>
        <p:grpSpPr>
          <a:xfrm>
            <a:off x="7098550" y="0"/>
            <a:ext cx="1157700" cy="1830319"/>
            <a:chOff x="7098550" y="0"/>
            <a:chExt cx="1157700" cy="1830319"/>
          </a:xfrm>
        </p:grpSpPr>
        <p:sp>
          <p:nvSpPr>
            <p:cNvPr id="218" name="Google Shape;218;p35"/>
            <p:cNvSpPr/>
            <p:nvPr/>
          </p:nvSpPr>
          <p:spPr>
            <a:xfrm>
              <a:off x="7098550" y="0"/>
              <a:ext cx="1157700" cy="1498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219" name="Google Shape;219;p35"/>
            <p:cNvSpPr/>
            <p:nvPr/>
          </p:nvSpPr>
          <p:spPr>
            <a:xfrm>
              <a:off x="7098570" y="1156094"/>
              <a:ext cx="1157646" cy="674225"/>
            </a:xfrm>
            <a:prstGeom prst="flowChartPreparation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</p:grpSp>
      <p:sp>
        <p:nvSpPr>
          <p:cNvPr id="220" name="Google Shape;220;p35"/>
          <p:cNvSpPr txBox="1">
            <a:spLocks noGrp="1"/>
          </p:cNvSpPr>
          <p:nvPr>
            <p:ph type="ctrTitle"/>
          </p:nvPr>
        </p:nvSpPr>
        <p:spPr>
          <a:xfrm>
            <a:off x="610477" y="371745"/>
            <a:ext cx="25584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 rtl="1"/>
            <a:r>
              <a:rPr lang="fa-IR" dirty="0">
                <a:cs typeface="B Nazanin" pitchFamily="2" charset="-78"/>
              </a:rPr>
              <a:t>تاریخ ما</a:t>
            </a:r>
            <a:endParaRPr>
              <a:cs typeface="B Nazanin" pitchFamily="2" charset="-78"/>
            </a:endParaRPr>
          </a:p>
        </p:txBody>
      </p:sp>
      <p:sp>
        <p:nvSpPr>
          <p:cNvPr id="221" name="Google Shape;221;p35"/>
          <p:cNvSpPr txBox="1"/>
          <p:nvPr/>
        </p:nvSpPr>
        <p:spPr>
          <a:xfrm>
            <a:off x="7122253" y="1242999"/>
            <a:ext cx="1110300" cy="5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solidFill>
                  <a:schemeClr val="dk1"/>
                </a:solidFill>
                <a:latin typeface="Abel"/>
                <a:ea typeface="Abel"/>
                <a:cs typeface="B Nazanin" pitchFamily="2" charset="-78"/>
                <a:sym typeface="Abel"/>
              </a:rPr>
              <a:t>اسلاید متنی را برای پاور خود تنظیم کنید</a:t>
            </a:r>
            <a:endParaRPr>
              <a:solidFill>
                <a:schemeClr val="dk1"/>
              </a:solidFill>
              <a:latin typeface="Abel"/>
              <a:ea typeface="Abel"/>
              <a:cs typeface="B Nazanin" pitchFamily="2" charset="-78"/>
              <a:sym typeface="Abel"/>
            </a:endParaRPr>
          </a:p>
        </p:txBody>
      </p:sp>
      <p:sp>
        <p:nvSpPr>
          <p:cNvPr id="222" name="Google Shape;222;p35"/>
          <p:cNvSpPr/>
          <p:nvPr/>
        </p:nvSpPr>
        <p:spPr>
          <a:xfrm>
            <a:off x="-1465625" y="1498650"/>
            <a:ext cx="8473825" cy="3008400"/>
          </a:xfrm>
          <a:custGeom>
            <a:avLst/>
            <a:gdLst/>
            <a:ahLst/>
            <a:cxnLst/>
            <a:rect l="l" t="t" r="r" b="b"/>
            <a:pathLst>
              <a:path w="338953" h="120336" extrusionOk="0">
                <a:moveTo>
                  <a:pt x="0" y="120336"/>
                </a:moveTo>
                <a:lnTo>
                  <a:pt x="76672" y="120336"/>
                </a:lnTo>
                <a:lnTo>
                  <a:pt x="137654" y="59354"/>
                </a:lnTo>
                <a:lnTo>
                  <a:pt x="201004" y="59354"/>
                </a:lnTo>
                <a:lnTo>
                  <a:pt x="260358" y="0"/>
                </a:lnTo>
                <a:lnTo>
                  <a:pt x="338953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3" name="Google Shape;223;p35"/>
          <p:cNvSpPr txBox="1"/>
          <p:nvPr/>
        </p:nvSpPr>
        <p:spPr>
          <a:xfrm>
            <a:off x="2293988" y="2421526"/>
            <a:ext cx="954600" cy="3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Abel"/>
                <a:ea typeface="Abel"/>
                <a:cs typeface="B Nazanin" pitchFamily="2" charset="-78"/>
                <a:sym typeface="Abel"/>
              </a:rPr>
              <a:t>2012</a:t>
            </a:r>
            <a:endParaRPr b="1">
              <a:solidFill>
                <a:schemeClr val="accent1"/>
              </a:solidFill>
              <a:latin typeface="Abel"/>
              <a:ea typeface="Abel"/>
              <a:cs typeface="B Nazanin" pitchFamily="2" charset="-78"/>
              <a:sym typeface="Abel"/>
            </a:endParaRPr>
          </a:p>
        </p:txBody>
      </p:sp>
      <p:sp>
        <p:nvSpPr>
          <p:cNvPr id="224" name="Google Shape;224;p35"/>
          <p:cNvSpPr txBox="1"/>
          <p:nvPr/>
        </p:nvSpPr>
        <p:spPr>
          <a:xfrm>
            <a:off x="1957988" y="3390665"/>
            <a:ext cx="1744768" cy="6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1600"/>
              </a:spcAft>
              <a:buNone/>
            </a:pPr>
            <a:r>
              <a:rPr lang="fa-IR" sz="1200" dirty="0">
                <a:latin typeface="Open Sans Light"/>
                <a:ea typeface="Open Sans Light"/>
                <a:cs typeface="B Nazanin" pitchFamily="2" charset="-78"/>
                <a:sym typeface="Open Sans Light"/>
              </a:rPr>
              <a:t>قالب پاورپوينت حرفه ای ، قابل ویرایش ، جهت استفاده در جلسات دفاع رساله ، پایان نامه ، پروپوزال و سمینار و .... می باشد.</a:t>
            </a:r>
            <a:endParaRPr sz="1200">
              <a:latin typeface="Open Sans Light"/>
              <a:ea typeface="Open Sans Light"/>
              <a:cs typeface="B Nazanin" pitchFamily="2" charset="-78"/>
              <a:sym typeface="Open Sans Light"/>
            </a:endParaRPr>
          </a:p>
        </p:txBody>
      </p:sp>
      <p:cxnSp>
        <p:nvCxnSpPr>
          <p:cNvPr id="225" name="Google Shape;225;p35"/>
          <p:cNvCxnSpPr/>
          <p:nvPr/>
        </p:nvCxnSpPr>
        <p:spPr>
          <a:xfrm>
            <a:off x="2771288" y="2863054"/>
            <a:ext cx="0" cy="2469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6" name="Google Shape;226;p35"/>
          <p:cNvSpPr txBox="1"/>
          <p:nvPr/>
        </p:nvSpPr>
        <p:spPr>
          <a:xfrm flipH="1">
            <a:off x="3017174" y="1592806"/>
            <a:ext cx="1343400" cy="3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Abel"/>
                <a:ea typeface="Abel"/>
                <a:cs typeface="B Nazanin" pitchFamily="2" charset="-78"/>
                <a:sym typeface="Abel"/>
              </a:rPr>
              <a:t>2018</a:t>
            </a:r>
            <a:endParaRPr b="1">
              <a:solidFill>
                <a:schemeClr val="accent1"/>
              </a:solidFill>
              <a:latin typeface="Abel"/>
              <a:ea typeface="Abel"/>
              <a:cs typeface="B Nazanin" pitchFamily="2" charset="-78"/>
              <a:sym typeface="Abel"/>
            </a:endParaRPr>
          </a:p>
        </p:txBody>
      </p:sp>
      <p:sp>
        <p:nvSpPr>
          <p:cNvPr id="227" name="Google Shape;227;p35"/>
          <p:cNvSpPr txBox="1"/>
          <p:nvPr/>
        </p:nvSpPr>
        <p:spPr>
          <a:xfrm flipH="1">
            <a:off x="4554848" y="2324218"/>
            <a:ext cx="1710484" cy="6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1600"/>
              </a:spcAft>
              <a:buNone/>
            </a:pPr>
            <a:r>
              <a:rPr lang="fa-IR" sz="1200" dirty="0">
                <a:latin typeface="Open Sans Light"/>
                <a:ea typeface="Open Sans Light"/>
                <a:cs typeface="B Nazanin" pitchFamily="2" charset="-78"/>
                <a:sym typeface="Open Sans Light"/>
              </a:rPr>
              <a:t>قالب پاورپوينت حرفه ای ، قابل ویرایش ، جهت استفاده در جلسات دفاع رساله ، پایان نامه ، پروپوزال و سمینار و .... می باشد.</a:t>
            </a:r>
            <a:endParaRPr sz="1200">
              <a:latin typeface="Open Sans Light"/>
              <a:ea typeface="Open Sans Light"/>
              <a:cs typeface="B Nazanin" pitchFamily="2" charset="-78"/>
              <a:sym typeface="Open Sans Light"/>
            </a:endParaRPr>
          </a:p>
        </p:txBody>
      </p:sp>
      <p:cxnSp>
        <p:nvCxnSpPr>
          <p:cNvPr id="228" name="Google Shape;228;p35"/>
          <p:cNvCxnSpPr/>
          <p:nvPr/>
        </p:nvCxnSpPr>
        <p:spPr>
          <a:xfrm>
            <a:off x="4414578" y="1937397"/>
            <a:ext cx="180000" cy="1800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9" name="Google Shape;229;p35"/>
          <p:cNvSpPr txBox="1"/>
          <p:nvPr/>
        </p:nvSpPr>
        <p:spPr>
          <a:xfrm flipH="1">
            <a:off x="4554849" y="2055999"/>
            <a:ext cx="954600" cy="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solidFill>
                  <a:schemeClr val="dk1"/>
                </a:solidFill>
                <a:latin typeface="Abel"/>
                <a:ea typeface="Abel"/>
                <a:cs typeface="B Nazanin" pitchFamily="2" charset="-78"/>
                <a:sym typeface="Abel"/>
              </a:rPr>
              <a:t>عنوان مطلب</a:t>
            </a:r>
            <a:endParaRPr>
              <a:solidFill>
                <a:schemeClr val="dk1"/>
              </a:solidFill>
              <a:latin typeface="Abel"/>
              <a:ea typeface="Abel"/>
              <a:cs typeface="B Nazanin" pitchFamily="2" charset="-78"/>
              <a:sym typeface="Abel"/>
            </a:endParaRPr>
          </a:p>
        </p:txBody>
      </p:sp>
      <p:cxnSp>
        <p:nvCxnSpPr>
          <p:cNvPr id="230" name="Google Shape;230;p35"/>
          <p:cNvCxnSpPr/>
          <p:nvPr/>
        </p:nvCxnSpPr>
        <p:spPr>
          <a:xfrm>
            <a:off x="772325" y="-23800"/>
            <a:ext cx="0" cy="4476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6"/>
          <p:cNvSpPr txBox="1">
            <a:spLocks noGrp="1"/>
          </p:cNvSpPr>
          <p:nvPr>
            <p:ph type="ctrTitle" idx="6"/>
          </p:nvPr>
        </p:nvSpPr>
        <p:spPr>
          <a:xfrm>
            <a:off x="610475" y="371748"/>
            <a:ext cx="2238000" cy="58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 rtl="1"/>
            <a:r>
              <a:rPr lang="fa-IR" dirty="0">
                <a:cs typeface="B Nazanin" pitchFamily="2" charset="-78"/>
              </a:rPr>
              <a:t>فلسفه ما</a:t>
            </a:r>
            <a:endParaRPr>
              <a:cs typeface="B Nazanin" pitchFamily="2" charset="-78"/>
            </a:endParaRPr>
          </a:p>
        </p:txBody>
      </p:sp>
      <p:sp>
        <p:nvSpPr>
          <p:cNvPr id="236" name="Google Shape;236;p36"/>
          <p:cNvSpPr txBox="1">
            <a:spLocks noGrp="1"/>
          </p:cNvSpPr>
          <p:nvPr>
            <p:ph type="ctrTitle" idx="3"/>
          </p:nvPr>
        </p:nvSpPr>
        <p:spPr>
          <a:xfrm>
            <a:off x="3269217" y="2544536"/>
            <a:ext cx="2619300" cy="38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cs typeface="B Nazanin" pitchFamily="2" charset="-78"/>
              </a:rPr>
              <a:t>عنوان مطلب</a:t>
            </a:r>
            <a:endParaRPr>
              <a:cs typeface="B Nazanin" pitchFamily="2" charset="-78"/>
            </a:endParaRPr>
          </a:p>
        </p:txBody>
      </p:sp>
      <p:sp>
        <p:nvSpPr>
          <p:cNvPr id="237" name="Google Shape;237;p36"/>
          <p:cNvSpPr txBox="1">
            <a:spLocks noGrp="1"/>
          </p:cNvSpPr>
          <p:nvPr>
            <p:ph type="subTitle" idx="1"/>
          </p:nvPr>
        </p:nvSpPr>
        <p:spPr>
          <a:xfrm>
            <a:off x="865200" y="2807050"/>
            <a:ext cx="18180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cs typeface="B Nazanin" pitchFamily="2" charset="-78"/>
              </a:rPr>
              <a:t>قالب پاورپوينت حرفه ای ، قابل ویرایش ، جهت استفاده در جلسات دفاع رساله ، پایان نامه ، پروپوزال و سمینار و .... می باشد.</a:t>
            </a:r>
            <a:r>
              <a:rPr lang="en" dirty="0">
                <a:cs typeface="B Nazanin" pitchFamily="2" charset="-78"/>
              </a:rPr>
              <a:t>. </a:t>
            </a:r>
            <a:r>
              <a:rPr lang="fa-IR" dirty="0">
                <a:cs typeface="B Nazanin" pitchFamily="2" charset="-78"/>
              </a:rPr>
              <a:t> </a:t>
            </a:r>
            <a:endParaRPr>
              <a:cs typeface="B Nazanin" pitchFamily="2" charset="-78"/>
            </a:endParaRPr>
          </a:p>
        </p:txBody>
      </p:sp>
      <p:sp>
        <p:nvSpPr>
          <p:cNvPr id="238" name="Google Shape;238;p36"/>
          <p:cNvSpPr txBox="1">
            <a:spLocks noGrp="1"/>
          </p:cNvSpPr>
          <p:nvPr>
            <p:ph type="subTitle" idx="2"/>
          </p:nvPr>
        </p:nvSpPr>
        <p:spPr>
          <a:xfrm>
            <a:off x="3669867" y="2807050"/>
            <a:ext cx="18180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1"/>
            <a:r>
              <a:rPr lang="fa-IR" dirty="0">
                <a:cs typeface="B Nazanin" pitchFamily="2" charset="-78"/>
              </a:rPr>
              <a:t>قالب پاورپوينت حرفه ای ، قابل ویرایش ، جهت استفاده در جلسات دفاع رساله ، پایان نامه ، پروپوزال و سمینار و .... می باشد..  </a:t>
            </a:r>
          </a:p>
        </p:txBody>
      </p:sp>
      <p:sp>
        <p:nvSpPr>
          <p:cNvPr id="239" name="Google Shape;239;p36"/>
          <p:cNvSpPr txBox="1">
            <a:spLocks noGrp="1"/>
          </p:cNvSpPr>
          <p:nvPr>
            <p:ph type="ctrTitle"/>
          </p:nvPr>
        </p:nvSpPr>
        <p:spPr>
          <a:xfrm>
            <a:off x="471467" y="2544536"/>
            <a:ext cx="2619300" cy="38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cs typeface="B Nazanin" pitchFamily="2" charset="-78"/>
              </a:rPr>
              <a:t>عنوان مطلب</a:t>
            </a:r>
            <a:endParaRPr>
              <a:cs typeface="B Nazanin" pitchFamily="2" charset="-78"/>
            </a:endParaRPr>
          </a:p>
        </p:txBody>
      </p:sp>
      <p:sp>
        <p:nvSpPr>
          <p:cNvPr id="240" name="Google Shape;240;p36"/>
          <p:cNvSpPr txBox="1">
            <a:spLocks noGrp="1"/>
          </p:cNvSpPr>
          <p:nvPr>
            <p:ph type="subTitle" idx="4"/>
          </p:nvPr>
        </p:nvSpPr>
        <p:spPr>
          <a:xfrm>
            <a:off x="6460750" y="2807050"/>
            <a:ext cx="18180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cs typeface="B Nazanin" pitchFamily="2" charset="-78"/>
              </a:rPr>
              <a:t>قالب پاورپوينت حرفه ای ، قابل ویرایش ، جهت استفاده در جلسات دفاع رساله ، پایان نامه ، پروپوزال و سمینار و .... می باشد.</a:t>
            </a:r>
            <a:r>
              <a:rPr lang="en" dirty="0">
                <a:cs typeface="B Nazanin" pitchFamily="2" charset="-78"/>
              </a:rPr>
              <a:t> </a:t>
            </a:r>
            <a:r>
              <a:rPr lang="fa-IR" dirty="0">
                <a:cs typeface="B Nazanin" pitchFamily="2" charset="-78"/>
              </a:rPr>
              <a:t>  </a:t>
            </a:r>
            <a:endParaRPr>
              <a:cs typeface="B Nazanin" pitchFamily="2" charset="-78"/>
            </a:endParaRPr>
          </a:p>
        </p:txBody>
      </p:sp>
      <p:sp>
        <p:nvSpPr>
          <p:cNvPr id="241" name="Google Shape;241;p36"/>
          <p:cNvSpPr txBox="1">
            <a:spLocks noGrp="1"/>
          </p:cNvSpPr>
          <p:nvPr>
            <p:ph type="ctrTitle" idx="5"/>
          </p:nvPr>
        </p:nvSpPr>
        <p:spPr>
          <a:xfrm>
            <a:off x="6066967" y="2544536"/>
            <a:ext cx="2619300" cy="38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cs typeface="B Nazanin" pitchFamily="2" charset="-78"/>
              </a:rPr>
              <a:t>عنوان مطلب</a:t>
            </a:r>
            <a:endParaRPr>
              <a:cs typeface="B Nazanin" pitchFamily="2" charset="-78"/>
            </a:endParaRPr>
          </a:p>
        </p:txBody>
      </p:sp>
      <p:cxnSp>
        <p:nvCxnSpPr>
          <p:cNvPr id="242" name="Google Shape;242;p36"/>
          <p:cNvCxnSpPr/>
          <p:nvPr/>
        </p:nvCxnSpPr>
        <p:spPr>
          <a:xfrm>
            <a:off x="772325" y="-23800"/>
            <a:ext cx="0" cy="4476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43" name="Google Shape;243;p36"/>
          <p:cNvGrpSpPr/>
          <p:nvPr/>
        </p:nvGrpSpPr>
        <p:grpSpPr>
          <a:xfrm>
            <a:off x="7139789" y="1964279"/>
            <a:ext cx="473417" cy="359409"/>
            <a:chOff x="3963652" y="1999759"/>
            <a:chExt cx="374154" cy="284050"/>
          </a:xfrm>
        </p:grpSpPr>
        <p:sp>
          <p:nvSpPr>
            <p:cNvPr id="244" name="Google Shape;244;p36"/>
            <p:cNvSpPr/>
            <p:nvPr/>
          </p:nvSpPr>
          <p:spPr>
            <a:xfrm>
              <a:off x="4123441" y="2104652"/>
              <a:ext cx="214366" cy="179158"/>
            </a:xfrm>
            <a:custGeom>
              <a:avLst/>
              <a:gdLst/>
              <a:ahLst/>
              <a:cxnLst/>
              <a:rect l="l" t="t" r="r" b="b"/>
              <a:pathLst>
                <a:path w="6740" h="5633" extrusionOk="0">
                  <a:moveTo>
                    <a:pt x="6573" y="1"/>
                  </a:moveTo>
                  <a:cubicBezTo>
                    <a:pt x="6490" y="1"/>
                    <a:pt x="6395" y="84"/>
                    <a:pt x="6395" y="179"/>
                  </a:cubicBezTo>
                  <a:lnTo>
                    <a:pt x="6395" y="5275"/>
                  </a:lnTo>
                  <a:lnTo>
                    <a:pt x="180" y="5275"/>
                  </a:lnTo>
                  <a:cubicBezTo>
                    <a:pt x="84" y="5275"/>
                    <a:pt x="1" y="5346"/>
                    <a:pt x="1" y="5454"/>
                  </a:cubicBezTo>
                  <a:cubicBezTo>
                    <a:pt x="1" y="5549"/>
                    <a:pt x="72" y="5632"/>
                    <a:pt x="180" y="5632"/>
                  </a:cubicBezTo>
                  <a:lnTo>
                    <a:pt x="6561" y="5632"/>
                  </a:lnTo>
                  <a:cubicBezTo>
                    <a:pt x="6645" y="5632"/>
                    <a:pt x="6740" y="5549"/>
                    <a:pt x="6740" y="5454"/>
                  </a:cubicBezTo>
                  <a:lnTo>
                    <a:pt x="6740" y="179"/>
                  </a:lnTo>
                  <a:cubicBezTo>
                    <a:pt x="6740" y="84"/>
                    <a:pt x="6668" y="1"/>
                    <a:pt x="65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245" name="Google Shape;245;p36"/>
            <p:cNvSpPr/>
            <p:nvPr/>
          </p:nvSpPr>
          <p:spPr>
            <a:xfrm>
              <a:off x="3963652" y="1999759"/>
              <a:ext cx="374154" cy="283669"/>
            </a:xfrm>
            <a:custGeom>
              <a:avLst/>
              <a:gdLst/>
              <a:ahLst/>
              <a:cxnLst/>
              <a:rect l="l" t="t" r="r" b="b"/>
              <a:pathLst>
                <a:path w="11764" h="8919" extrusionOk="0">
                  <a:moveTo>
                    <a:pt x="1036" y="1"/>
                  </a:moveTo>
                  <a:cubicBezTo>
                    <a:pt x="465" y="1"/>
                    <a:pt x="0" y="465"/>
                    <a:pt x="0" y="1024"/>
                  </a:cubicBezTo>
                  <a:lnTo>
                    <a:pt x="0" y="7847"/>
                  </a:lnTo>
                  <a:cubicBezTo>
                    <a:pt x="0" y="8418"/>
                    <a:pt x="477" y="8918"/>
                    <a:pt x="1072" y="8918"/>
                  </a:cubicBezTo>
                  <a:lnTo>
                    <a:pt x="4513" y="8918"/>
                  </a:lnTo>
                  <a:cubicBezTo>
                    <a:pt x="4608" y="8918"/>
                    <a:pt x="4692" y="8835"/>
                    <a:pt x="4692" y="8740"/>
                  </a:cubicBezTo>
                  <a:cubicBezTo>
                    <a:pt x="4692" y="8644"/>
                    <a:pt x="4620" y="8561"/>
                    <a:pt x="4513" y="8561"/>
                  </a:cubicBezTo>
                  <a:lnTo>
                    <a:pt x="1072" y="8561"/>
                  </a:lnTo>
                  <a:cubicBezTo>
                    <a:pt x="679" y="8561"/>
                    <a:pt x="358" y="8228"/>
                    <a:pt x="358" y="7847"/>
                  </a:cubicBezTo>
                  <a:lnTo>
                    <a:pt x="358" y="7799"/>
                  </a:lnTo>
                  <a:lnTo>
                    <a:pt x="358" y="7763"/>
                  </a:lnTo>
                  <a:cubicBezTo>
                    <a:pt x="405" y="7430"/>
                    <a:pt x="691" y="7168"/>
                    <a:pt x="1036" y="7168"/>
                  </a:cubicBezTo>
                  <a:lnTo>
                    <a:pt x="1358" y="7168"/>
                  </a:lnTo>
                  <a:cubicBezTo>
                    <a:pt x="1453" y="7168"/>
                    <a:pt x="1536" y="7097"/>
                    <a:pt x="1536" y="6990"/>
                  </a:cubicBezTo>
                  <a:cubicBezTo>
                    <a:pt x="1536" y="6906"/>
                    <a:pt x="1465" y="6811"/>
                    <a:pt x="1358" y="6811"/>
                  </a:cubicBezTo>
                  <a:cubicBezTo>
                    <a:pt x="1335" y="6814"/>
                    <a:pt x="1309" y="6815"/>
                    <a:pt x="1278" y="6815"/>
                  </a:cubicBezTo>
                  <a:cubicBezTo>
                    <a:pt x="1232" y="6815"/>
                    <a:pt x="1177" y="6813"/>
                    <a:pt x="1116" y="6813"/>
                  </a:cubicBezTo>
                  <a:cubicBezTo>
                    <a:pt x="905" y="6813"/>
                    <a:pt x="620" y="6839"/>
                    <a:pt x="346" y="7073"/>
                  </a:cubicBezTo>
                  <a:lnTo>
                    <a:pt x="346" y="1013"/>
                  </a:lnTo>
                  <a:cubicBezTo>
                    <a:pt x="346" y="643"/>
                    <a:pt x="655" y="322"/>
                    <a:pt x="1036" y="322"/>
                  </a:cubicBezTo>
                  <a:lnTo>
                    <a:pt x="2465" y="322"/>
                  </a:lnTo>
                  <a:lnTo>
                    <a:pt x="2465" y="6811"/>
                  </a:lnTo>
                  <a:lnTo>
                    <a:pt x="2048" y="6811"/>
                  </a:lnTo>
                  <a:cubicBezTo>
                    <a:pt x="1953" y="6811"/>
                    <a:pt x="1870" y="6894"/>
                    <a:pt x="1870" y="6990"/>
                  </a:cubicBezTo>
                  <a:cubicBezTo>
                    <a:pt x="1870" y="7085"/>
                    <a:pt x="1941" y="7168"/>
                    <a:pt x="2048" y="7168"/>
                  </a:cubicBezTo>
                  <a:lnTo>
                    <a:pt x="2620" y="7168"/>
                  </a:lnTo>
                  <a:cubicBezTo>
                    <a:pt x="2715" y="7168"/>
                    <a:pt x="2798" y="7097"/>
                    <a:pt x="2798" y="6990"/>
                  </a:cubicBezTo>
                  <a:lnTo>
                    <a:pt x="2798" y="1191"/>
                  </a:lnTo>
                  <a:lnTo>
                    <a:pt x="11407" y="1191"/>
                  </a:lnTo>
                  <a:lnTo>
                    <a:pt x="11407" y="2763"/>
                  </a:lnTo>
                  <a:cubicBezTo>
                    <a:pt x="11407" y="2858"/>
                    <a:pt x="11478" y="2941"/>
                    <a:pt x="11585" y="2941"/>
                  </a:cubicBezTo>
                  <a:cubicBezTo>
                    <a:pt x="11669" y="2941"/>
                    <a:pt x="11764" y="2870"/>
                    <a:pt x="11764" y="2763"/>
                  </a:cubicBezTo>
                  <a:lnTo>
                    <a:pt x="11764" y="1024"/>
                  </a:lnTo>
                  <a:cubicBezTo>
                    <a:pt x="11764" y="941"/>
                    <a:pt x="11692" y="858"/>
                    <a:pt x="11597" y="858"/>
                  </a:cubicBezTo>
                  <a:lnTo>
                    <a:pt x="2822" y="858"/>
                  </a:lnTo>
                  <a:lnTo>
                    <a:pt x="2822" y="179"/>
                  </a:lnTo>
                  <a:cubicBezTo>
                    <a:pt x="2822" y="84"/>
                    <a:pt x="2739" y="1"/>
                    <a:pt x="26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246" name="Google Shape;246;p36"/>
            <p:cNvSpPr/>
            <p:nvPr/>
          </p:nvSpPr>
          <p:spPr>
            <a:xfrm>
              <a:off x="4069309" y="2061874"/>
              <a:ext cx="234435" cy="182911"/>
            </a:xfrm>
            <a:custGeom>
              <a:avLst/>
              <a:gdLst/>
              <a:ahLst/>
              <a:cxnLst/>
              <a:rect l="l" t="t" r="r" b="b"/>
              <a:pathLst>
                <a:path w="7371" h="5751" extrusionOk="0">
                  <a:moveTo>
                    <a:pt x="5477" y="357"/>
                  </a:moveTo>
                  <a:lnTo>
                    <a:pt x="5477" y="1631"/>
                  </a:lnTo>
                  <a:lnTo>
                    <a:pt x="3013" y="1631"/>
                  </a:lnTo>
                  <a:lnTo>
                    <a:pt x="3013" y="357"/>
                  </a:lnTo>
                  <a:close/>
                  <a:moveTo>
                    <a:pt x="2667" y="3036"/>
                  </a:moveTo>
                  <a:lnTo>
                    <a:pt x="2667" y="5394"/>
                  </a:lnTo>
                  <a:lnTo>
                    <a:pt x="1643" y="5394"/>
                  </a:lnTo>
                  <a:cubicBezTo>
                    <a:pt x="929" y="5394"/>
                    <a:pt x="358" y="4822"/>
                    <a:pt x="358" y="4120"/>
                  </a:cubicBezTo>
                  <a:lnTo>
                    <a:pt x="358" y="3036"/>
                  </a:lnTo>
                  <a:close/>
                  <a:moveTo>
                    <a:pt x="7013" y="334"/>
                  </a:moveTo>
                  <a:lnTo>
                    <a:pt x="7013" y="5394"/>
                  </a:lnTo>
                  <a:lnTo>
                    <a:pt x="3013" y="5394"/>
                  </a:lnTo>
                  <a:lnTo>
                    <a:pt x="3013" y="1977"/>
                  </a:lnTo>
                  <a:lnTo>
                    <a:pt x="5656" y="1977"/>
                  </a:lnTo>
                  <a:cubicBezTo>
                    <a:pt x="5751" y="1977"/>
                    <a:pt x="5834" y="1905"/>
                    <a:pt x="5834" y="1798"/>
                  </a:cubicBezTo>
                  <a:lnTo>
                    <a:pt x="5834" y="334"/>
                  </a:lnTo>
                  <a:close/>
                  <a:moveTo>
                    <a:pt x="179" y="0"/>
                  </a:moveTo>
                  <a:cubicBezTo>
                    <a:pt x="96" y="0"/>
                    <a:pt x="0" y="72"/>
                    <a:pt x="0" y="179"/>
                  </a:cubicBezTo>
                  <a:lnTo>
                    <a:pt x="0" y="4120"/>
                  </a:lnTo>
                  <a:cubicBezTo>
                    <a:pt x="0" y="5025"/>
                    <a:pt x="727" y="5751"/>
                    <a:pt x="1643" y="5751"/>
                  </a:cubicBezTo>
                  <a:lnTo>
                    <a:pt x="7192" y="5751"/>
                  </a:lnTo>
                  <a:cubicBezTo>
                    <a:pt x="7275" y="5751"/>
                    <a:pt x="7370" y="5679"/>
                    <a:pt x="7370" y="5572"/>
                  </a:cubicBezTo>
                  <a:lnTo>
                    <a:pt x="7370" y="179"/>
                  </a:lnTo>
                  <a:cubicBezTo>
                    <a:pt x="7358" y="72"/>
                    <a:pt x="7275" y="0"/>
                    <a:pt x="7192" y="0"/>
                  </a:cubicBezTo>
                  <a:lnTo>
                    <a:pt x="2024" y="0"/>
                  </a:lnTo>
                  <a:cubicBezTo>
                    <a:pt x="1941" y="0"/>
                    <a:pt x="1846" y="72"/>
                    <a:pt x="1846" y="179"/>
                  </a:cubicBezTo>
                  <a:cubicBezTo>
                    <a:pt x="1846" y="262"/>
                    <a:pt x="1917" y="357"/>
                    <a:pt x="2024" y="357"/>
                  </a:cubicBezTo>
                  <a:lnTo>
                    <a:pt x="2667" y="357"/>
                  </a:lnTo>
                  <a:lnTo>
                    <a:pt x="2667" y="2691"/>
                  </a:lnTo>
                  <a:lnTo>
                    <a:pt x="358" y="2691"/>
                  </a:lnTo>
                  <a:lnTo>
                    <a:pt x="358" y="357"/>
                  </a:lnTo>
                  <a:lnTo>
                    <a:pt x="1322" y="357"/>
                  </a:lnTo>
                  <a:cubicBezTo>
                    <a:pt x="1417" y="357"/>
                    <a:pt x="1501" y="274"/>
                    <a:pt x="1501" y="179"/>
                  </a:cubicBezTo>
                  <a:cubicBezTo>
                    <a:pt x="1501" y="84"/>
                    <a:pt x="1429" y="0"/>
                    <a:pt x="13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</p:grpSp>
      <p:grpSp>
        <p:nvGrpSpPr>
          <p:cNvPr id="247" name="Google Shape;247;p36"/>
          <p:cNvGrpSpPr/>
          <p:nvPr/>
        </p:nvGrpSpPr>
        <p:grpSpPr>
          <a:xfrm>
            <a:off x="4365620" y="1952543"/>
            <a:ext cx="426494" cy="382871"/>
            <a:chOff x="3441065" y="4302505"/>
            <a:chExt cx="337069" cy="302593"/>
          </a:xfrm>
        </p:grpSpPr>
        <p:sp>
          <p:nvSpPr>
            <p:cNvPr id="248" name="Google Shape;248;p36"/>
            <p:cNvSpPr/>
            <p:nvPr/>
          </p:nvSpPr>
          <p:spPr>
            <a:xfrm>
              <a:off x="3441065" y="4366941"/>
              <a:ext cx="337069" cy="173655"/>
            </a:xfrm>
            <a:custGeom>
              <a:avLst/>
              <a:gdLst/>
              <a:ahLst/>
              <a:cxnLst/>
              <a:rect l="l" t="t" r="r" b="b"/>
              <a:pathLst>
                <a:path w="10598" h="5460" extrusionOk="0">
                  <a:moveTo>
                    <a:pt x="5062" y="1"/>
                  </a:moveTo>
                  <a:cubicBezTo>
                    <a:pt x="3977" y="1"/>
                    <a:pt x="2891" y="303"/>
                    <a:pt x="1834" y="951"/>
                  </a:cubicBezTo>
                  <a:cubicBezTo>
                    <a:pt x="1001" y="1463"/>
                    <a:pt x="418" y="2058"/>
                    <a:pt x="156" y="2368"/>
                  </a:cubicBezTo>
                  <a:cubicBezTo>
                    <a:pt x="1" y="2546"/>
                    <a:pt x="1" y="2808"/>
                    <a:pt x="168" y="2987"/>
                  </a:cubicBezTo>
                  <a:cubicBezTo>
                    <a:pt x="1001" y="3844"/>
                    <a:pt x="1870" y="4475"/>
                    <a:pt x="2739" y="4892"/>
                  </a:cubicBezTo>
                  <a:cubicBezTo>
                    <a:pt x="2763" y="4916"/>
                    <a:pt x="2787" y="4916"/>
                    <a:pt x="2823" y="4916"/>
                  </a:cubicBezTo>
                  <a:cubicBezTo>
                    <a:pt x="2977" y="4916"/>
                    <a:pt x="3037" y="4689"/>
                    <a:pt x="2894" y="4618"/>
                  </a:cubicBezTo>
                  <a:cubicBezTo>
                    <a:pt x="2049" y="4213"/>
                    <a:pt x="1215" y="3582"/>
                    <a:pt x="406" y="2773"/>
                  </a:cubicBezTo>
                  <a:cubicBezTo>
                    <a:pt x="346" y="2713"/>
                    <a:pt x="346" y="2630"/>
                    <a:pt x="406" y="2570"/>
                  </a:cubicBezTo>
                  <a:cubicBezTo>
                    <a:pt x="799" y="2130"/>
                    <a:pt x="2061" y="868"/>
                    <a:pt x="3918" y="451"/>
                  </a:cubicBezTo>
                  <a:lnTo>
                    <a:pt x="3918" y="451"/>
                  </a:lnTo>
                  <a:cubicBezTo>
                    <a:pt x="3561" y="665"/>
                    <a:pt x="3263" y="963"/>
                    <a:pt x="3025" y="1320"/>
                  </a:cubicBezTo>
                  <a:cubicBezTo>
                    <a:pt x="2977" y="1403"/>
                    <a:pt x="3001" y="1487"/>
                    <a:pt x="3073" y="1534"/>
                  </a:cubicBezTo>
                  <a:cubicBezTo>
                    <a:pt x="3098" y="1551"/>
                    <a:pt x="3126" y="1559"/>
                    <a:pt x="3154" y="1559"/>
                  </a:cubicBezTo>
                  <a:cubicBezTo>
                    <a:pt x="3204" y="1559"/>
                    <a:pt x="3252" y="1533"/>
                    <a:pt x="3275" y="1487"/>
                  </a:cubicBezTo>
                  <a:cubicBezTo>
                    <a:pt x="3728" y="772"/>
                    <a:pt x="4490" y="367"/>
                    <a:pt x="5299" y="367"/>
                  </a:cubicBezTo>
                  <a:cubicBezTo>
                    <a:pt x="6609" y="367"/>
                    <a:pt x="7680" y="1439"/>
                    <a:pt x="7680" y="2749"/>
                  </a:cubicBezTo>
                  <a:cubicBezTo>
                    <a:pt x="7680" y="3820"/>
                    <a:pt x="6954" y="4773"/>
                    <a:pt x="5930" y="5047"/>
                  </a:cubicBezTo>
                  <a:cubicBezTo>
                    <a:pt x="5720" y="5103"/>
                    <a:pt x="5510" y="5130"/>
                    <a:pt x="5305" y="5130"/>
                  </a:cubicBezTo>
                  <a:cubicBezTo>
                    <a:pt x="4250" y="5130"/>
                    <a:pt x="3302" y="4424"/>
                    <a:pt x="3013" y="3368"/>
                  </a:cubicBezTo>
                  <a:cubicBezTo>
                    <a:pt x="2954" y="3154"/>
                    <a:pt x="2918" y="2951"/>
                    <a:pt x="2918" y="2737"/>
                  </a:cubicBezTo>
                  <a:cubicBezTo>
                    <a:pt x="2918" y="2487"/>
                    <a:pt x="2966" y="2249"/>
                    <a:pt x="3037" y="2011"/>
                  </a:cubicBezTo>
                  <a:cubicBezTo>
                    <a:pt x="3073" y="1915"/>
                    <a:pt x="3025" y="1844"/>
                    <a:pt x="2942" y="1820"/>
                  </a:cubicBezTo>
                  <a:cubicBezTo>
                    <a:pt x="2920" y="1812"/>
                    <a:pt x="2899" y="1808"/>
                    <a:pt x="2880" y="1808"/>
                  </a:cubicBezTo>
                  <a:cubicBezTo>
                    <a:pt x="2816" y="1808"/>
                    <a:pt x="2767" y="1851"/>
                    <a:pt x="2739" y="1915"/>
                  </a:cubicBezTo>
                  <a:cubicBezTo>
                    <a:pt x="2656" y="2189"/>
                    <a:pt x="2608" y="2475"/>
                    <a:pt x="2608" y="2737"/>
                  </a:cubicBezTo>
                  <a:cubicBezTo>
                    <a:pt x="2608" y="2975"/>
                    <a:pt x="2644" y="3213"/>
                    <a:pt x="2704" y="3439"/>
                  </a:cubicBezTo>
                  <a:cubicBezTo>
                    <a:pt x="2858" y="4058"/>
                    <a:pt x="3251" y="4582"/>
                    <a:pt x="3739" y="4928"/>
                  </a:cubicBezTo>
                  <a:cubicBezTo>
                    <a:pt x="3632" y="4892"/>
                    <a:pt x="3549" y="4868"/>
                    <a:pt x="3442" y="4820"/>
                  </a:cubicBezTo>
                  <a:cubicBezTo>
                    <a:pt x="3427" y="4816"/>
                    <a:pt x="3412" y="4813"/>
                    <a:pt x="3396" y="4813"/>
                  </a:cubicBezTo>
                  <a:cubicBezTo>
                    <a:pt x="3334" y="4813"/>
                    <a:pt x="3270" y="4849"/>
                    <a:pt x="3251" y="4916"/>
                  </a:cubicBezTo>
                  <a:cubicBezTo>
                    <a:pt x="3216" y="4987"/>
                    <a:pt x="3263" y="5070"/>
                    <a:pt x="3335" y="5106"/>
                  </a:cubicBezTo>
                  <a:cubicBezTo>
                    <a:pt x="3996" y="5346"/>
                    <a:pt x="4652" y="5460"/>
                    <a:pt x="5299" y="5460"/>
                  </a:cubicBezTo>
                  <a:cubicBezTo>
                    <a:pt x="6446" y="5460"/>
                    <a:pt x="7563" y="5103"/>
                    <a:pt x="8621" y="4463"/>
                  </a:cubicBezTo>
                  <a:cubicBezTo>
                    <a:pt x="9502" y="3927"/>
                    <a:pt x="10145" y="3308"/>
                    <a:pt x="10443" y="2975"/>
                  </a:cubicBezTo>
                  <a:cubicBezTo>
                    <a:pt x="10597" y="2808"/>
                    <a:pt x="10586" y="2511"/>
                    <a:pt x="10395" y="2356"/>
                  </a:cubicBezTo>
                  <a:cubicBezTo>
                    <a:pt x="10062" y="2058"/>
                    <a:pt x="9728" y="1784"/>
                    <a:pt x="9383" y="1546"/>
                  </a:cubicBezTo>
                  <a:cubicBezTo>
                    <a:pt x="9357" y="1529"/>
                    <a:pt x="9327" y="1521"/>
                    <a:pt x="9298" y="1521"/>
                  </a:cubicBezTo>
                  <a:cubicBezTo>
                    <a:pt x="9246" y="1521"/>
                    <a:pt x="9194" y="1544"/>
                    <a:pt x="9157" y="1582"/>
                  </a:cubicBezTo>
                  <a:cubicBezTo>
                    <a:pt x="9109" y="1653"/>
                    <a:pt x="9133" y="1737"/>
                    <a:pt x="9192" y="1796"/>
                  </a:cubicBezTo>
                  <a:cubicBezTo>
                    <a:pt x="9514" y="2034"/>
                    <a:pt x="9847" y="2296"/>
                    <a:pt x="10169" y="2594"/>
                  </a:cubicBezTo>
                  <a:cubicBezTo>
                    <a:pt x="10228" y="2653"/>
                    <a:pt x="10228" y="2737"/>
                    <a:pt x="10181" y="2796"/>
                  </a:cubicBezTo>
                  <a:cubicBezTo>
                    <a:pt x="9788" y="3225"/>
                    <a:pt x="8550" y="4439"/>
                    <a:pt x="6835" y="4939"/>
                  </a:cubicBezTo>
                  <a:cubicBezTo>
                    <a:pt x="8311" y="3904"/>
                    <a:pt x="8359" y="1737"/>
                    <a:pt x="6954" y="629"/>
                  </a:cubicBezTo>
                  <a:lnTo>
                    <a:pt x="6954" y="629"/>
                  </a:lnTo>
                  <a:cubicBezTo>
                    <a:pt x="7538" y="820"/>
                    <a:pt x="8121" y="1106"/>
                    <a:pt x="8692" y="1463"/>
                  </a:cubicBezTo>
                  <a:cubicBezTo>
                    <a:pt x="8722" y="1476"/>
                    <a:pt x="8752" y="1482"/>
                    <a:pt x="8780" y="1482"/>
                  </a:cubicBezTo>
                  <a:cubicBezTo>
                    <a:pt x="8831" y="1482"/>
                    <a:pt x="8876" y="1461"/>
                    <a:pt x="8907" y="1415"/>
                  </a:cubicBezTo>
                  <a:cubicBezTo>
                    <a:pt x="8954" y="1344"/>
                    <a:pt x="8931" y="1249"/>
                    <a:pt x="8859" y="1201"/>
                  </a:cubicBezTo>
                  <a:cubicBezTo>
                    <a:pt x="7632" y="426"/>
                    <a:pt x="6348" y="1"/>
                    <a:pt x="50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249" name="Google Shape;249;p36"/>
            <p:cNvSpPr/>
            <p:nvPr/>
          </p:nvSpPr>
          <p:spPr>
            <a:xfrm>
              <a:off x="3572864" y="4423300"/>
              <a:ext cx="76141" cy="61479"/>
            </a:xfrm>
            <a:custGeom>
              <a:avLst/>
              <a:gdLst/>
              <a:ahLst/>
              <a:cxnLst/>
              <a:rect l="l" t="t" r="r" b="b"/>
              <a:pathLst>
                <a:path w="2394" h="1933" extrusionOk="0">
                  <a:moveTo>
                    <a:pt x="1143" y="0"/>
                  </a:moveTo>
                  <a:cubicBezTo>
                    <a:pt x="465" y="0"/>
                    <a:pt x="0" y="679"/>
                    <a:pt x="238" y="1322"/>
                  </a:cubicBezTo>
                  <a:cubicBezTo>
                    <a:pt x="258" y="1381"/>
                    <a:pt x="326" y="1423"/>
                    <a:pt x="396" y="1423"/>
                  </a:cubicBezTo>
                  <a:cubicBezTo>
                    <a:pt x="411" y="1423"/>
                    <a:pt x="426" y="1421"/>
                    <a:pt x="441" y="1417"/>
                  </a:cubicBezTo>
                  <a:cubicBezTo>
                    <a:pt x="524" y="1382"/>
                    <a:pt x="560" y="1298"/>
                    <a:pt x="536" y="1203"/>
                  </a:cubicBezTo>
                  <a:cubicBezTo>
                    <a:pt x="354" y="738"/>
                    <a:pt x="729" y="308"/>
                    <a:pt x="1156" y="308"/>
                  </a:cubicBezTo>
                  <a:cubicBezTo>
                    <a:pt x="1287" y="308"/>
                    <a:pt x="1422" y="349"/>
                    <a:pt x="1548" y="441"/>
                  </a:cubicBezTo>
                  <a:cubicBezTo>
                    <a:pt x="2036" y="822"/>
                    <a:pt x="1774" y="1620"/>
                    <a:pt x="1143" y="1620"/>
                  </a:cubicBezTo>
                  <a:cubicBezTo>
                    <a:pt x="1048" y="1620"/>
                    <a:pt x="953" y="1608"/>
                    <a:pt x="881" y="1560"/>
                  </a:cubicBezTo>
                  <a:cubicBezTo>
                    <a:pt x="860" y="1554"/>
                    <a:pt x="840" y="1551"/>
                    <a:pt x="819" y="1551"/>
                  </a:cubicBezTo>
                  <a:cubicBezTo>
                    <a:pt x="759" y="1551"/>
                    <a:pt x="703" y="1578"/>
                    <a:pt x="667" y="1632"/>
                  </a:cubicBezTo>
                  <a:cubicBezTo>
                    <a:pt x="643" y="1715"/>
                    <a:pt x="667" y="1798"/>
                    <a:pt x="738" y="1846"/>
                  </a:cubicBezTo>
                  <a:cubicBezTo>
                    <a:pt x="869" y="1904"/>
                    <a:pt x="1009" y="1933"/>
                    <a:pt x="1148" y="1933"/>
                  </a:cubicBezTo>
                  <a:cubicBezTo>
                    <a:pt x="1438" y="1933"/>
                    <a:pt x="1724" y="1806"/>
                    <a:pt x="1917" y="1548"/>
                  </a:cubicBezTo>
                  <a:cubicBezTo>
                    <a:pt x="2393" y="917"/>
                    <a:pt x="1965" y="0"/>
                    <a:pt x="1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250" name="Google Shape;250;p36"/>
            <p:cNvSpPr/>
            <p:nvPr/>
          </p:nvSpPr>
          <p:spPr>
            <a:xfrm>
              <a:off x="3619045" y="4394485"/>
              <a:ext cx="46626" cy="39088"/>
            </a:xfrm>
            <a:custGeom>
              <a:avLst/>
              <a:gdLst/>
              <a:ahLst/>
              <a:cxnLst/>
              <a:rect l="l" t="t" r="r" b="b"/>
              <a:pathLst>
                <a:path w="1466" h="1229" extrusionOk="0">
                  <a:moveTo>
                    <a:pt x="782" y="310"/>
                  </a:moveTo>
                  <a:cubicBezTo>
                    <a:pt x="917" y="310"/>
                    <a:pt x="1054" y="400"/>
                    <a:pt x="1096" y="549"/>
                  </a:cubicBezTo>
                  <a:cubicBezTo>
                    <a:pt x="1120" y="716"/>
                    <a:pt x="1013" y="871"/>
                    <a:pt x="858" y="906"/>
                  </a:cubicBezTo>
                  <a:cubicBezTo>
                    <a:pt x="834" y="912"/>
                    <a:pt x="810" y="914"/>
                    <a:pt x="788" y="914"/>
                  </a:cubicBezTo>
                  <a:cubicBezTo>
                    <a:pt x="553" y="914"/>
                    <a:pt x="406" y="648"/>
                    <a:pt x="537" y="442"/>
                  </a:cubicBezTo>
                  <a:cubicBezTo>
                    <a:pt x="599" y="351"/>
                    <a:pt x="690" y="310"/>
                    <a:pt x="782" y="310"/>
                  </a:cubicBezTo>
                  <a:close/>
                  <a:moveTo>
                    <a:pt x="791" y="1"/>
                  </a:moveTo>
                  <a:cubicBezTo>
                    <a:pt x="598" y="1"/>
                    <a:pt x="403" y="88"/>
                    <a:pt x="275" y="275"/>
                  </a:cubicBezTo>
                  <a:cubicBezTo>
                    <a:pt x="1" y="692"/>
                    <a:pt x="321" y="1229"/>
                    <a:pt x="792" y="1229"/>
                  </a:cubicBezTo>
                  <a:cubicBezTo>
                    <a:pt x="833" y="1229"/>
                    <a:pt x="875" y="1225"/>
                    <a:pt x="918" y="1216"/>
                  </a:cubicBezTo>
                  <a:cubicBezTo>
                    <a:pt x="1251" y="1145"/>
                    <a:pt x="1465" y="811"/>
                    <a:pt x="1394" y="490"/>
                  </a:cubicBezTo>
                  <a:cubicBezTo>
                    <a:pt x="1331" y="176"/>
                    <a:pt x="1064" y="1"/>
                    <a:pt x="7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251" name="Google Shape;251;p36"/>
            <p:cNvSpPr/>
            <p:nvPr/>
          </p:nvSpPr>
          <p:spPr>
            <a:xfrm>
              <a:off x="3604669" y="4302505"/>
              <a:ext cx="9860" cy="42046"/>
            </a:xfrm>
            <a:custGeom>
              <a:avLst/>
              <a:gdLst/>
              <a:ahLst/>
              <a:cxnLst/>
              <a:rect l="l" t="t" r="r" b="b"/>
              <a:pathLst>
                <a:path w="310" h="1322" extrusionOk="0">
                  <a:moveTo>
                    <a:pt x="143" y="0"/>
                  </a:moveTo>
                  <a:cubicBezTo>
                    <a:pt x="60" y="0"/>
                    <a:pt x="0" y="72"/>
                    <a:pt x="0" y="155"/>
                  </a:cubicBezTo>
                  <a:lnTo>
                    <a:pt x="0" y="1179"/>
                  </a:lnTo>
                  <a:cubicBezTo>
                    <a:pt x="0" y="1262"/>
                    <a:pt x="72" y="1322"/>
                    <a:pt x="143" y="1322"/>
                  </a:cubicBezTo>
                  <a:cubicBezTo>
                    <a:pt x="238" y="1322"/>
                    <a:pt x="298" y="1250"/>
                    <a:pt x="298" y="1179"/>
                  </a:cubicBezTo>
                  <a:lnTo>
                    <a:pt x="298" y="155"/>
                  </a:lnTo>
                  <a:cubicBezTo>
                    <a:pt x="310" y="72"/>
                    <a:pt x="238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252" name="Google Shape;252;p36"/>
            <p:cNvSpPr/>
            <p:nvPr/>
          </p:nvSpPr>
          <p:spPr>
            <a:xfrm>
              <a:off x="3528178" y="4315926"/>
              <a:ext cx="22359" cy="40742"/>
            </a:xfrm>
            <a:custGeom>
              <a:avLst/>
              <a:gdLst/>
              <a:ahLst/>
              <a:cxnLst/>
              <a:rect l="l" t="t" r="r" b="b"/>
              <a:pathLst>
                <a:path w="703" h="1281" extrusionOk="0">
                  <a:moveTo>
                    <a:pt x="163" y="1"/>
                  </a:moveTo>
                  <a:cubicBezTo>
                    <a:pt x="149" y="1"/>
                    <a:pt x="134" y="3"/>
                    <a:pt x="119" y="7"/>
                  </a:cubicBezTo>
                  <a:cubicBezTo>
                    <a:pt x="48" y="43"/>
                    <a:pt x="0" y="126"/>
                    <a:pt x="36" y="209"/>
                  </a:cubicBezTo>
                  <a:lnTo>
                    <a:pt x="393" y="1174"/>
                  </a:lnTo>
                  <a:cubicBezTo>
                    <a:pt x="417" y="1233"/>
                    <a:pt x="477" y="1281"/>
                    <a:pt x="536" y="1281"/>
                  </a:cubicBezTo>
                  <a:cubicBezTo>
                    <a:pt x="631" y="1281"/>
                    <a:pt x="703" y="1174"/>
                    <a:pt x="679" y="1067"/>
                  </a:cubicBezTo>
                  <a:lnTo>
                    <a:pt x="322" y="102"/>
                  </a:lnTo>
                  <a:cubicBezTo>
                    <a:pt x="292" y="43"/>
                    <a:pt x="231" y="1"/>
                    <a:pt x="1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253" name="Google Shape;253;p36"/>
            <p:cNvSpPr/>
            <p:nvPr/>
          </p:nvSpPr>
          <p:spPr>
            <a:xfrm>
              <a:off x="3457730" y="4348590"/>
              <a:ext cx="32600" cy="35367"/>
            </a:xfrm>
            <a:custGeom>
              <a:avLst/>
              <a:gdLst/>
              <a:ahLst/>
              <a:cxnLst/>
              <a:rect l="l" t="t" r="r" b="b"/>
              <a:pathLst>
                <a:path w="1025" h="1112" extrusionOk="0">
                  <a:moveTo>
                    <a:pt x="183" y="0"/>
                  </a:moveTo>
                  <a:cubicBezTo>
                    <a:pt x="147" y="0"/>
                    <a:pt x="110" y="13"/>
                    <a:pt x="72" y="40"/>
                  </a:cubicBezTo>
                  <a:cubicBezTo>
                    <a:pt x="13" y="99"/>
                    <a:pt x="1" y="194"/>
                    <a:pt x="60" y="266"/>
                  </a:cubicBezTo>
                  <a:lnTo>
                    <a:pt x="715" y="1052"/>
                  </a:lnTo>
                  <a:cubicBezTo>
                    <a:pt x="751" y="1087"/>
                    <a:pt x="787" y="1111"/>
                    <a:pt x="834" y="1111"/>
                  </a:cubicBezTo>
                  <a:cubicBezTo>
                    <a:pt x="953" y="1099"/>
                    <a:pt x="1025" y="944"/>
                    <a:pt x="953" y="849"/>
                  </a:cubicBezTo>
                  <a:lnTo>
                    <a:pt x="298" y="51"/>
                  </a:lnTo>
                  <a:cubicBezTo>
                    <a:pt x="266" y="19"/>
                    <a:pt x="226" y="0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254" name="Google Shape;254;p36"/>
            <p:cNvSpPr/>
            <p:nvPr/>
          </p:nvSpPr>
          <p:spPr>
            <a:xfrm>
              <a:off x="3727723" y="4351611"/>
              <a:ext cx="32218" cy="34954"/>
            </a:xfrm>
            <a:custGeom>
              <a:avLst/>
              <a:gdLst/>
              <a:ahLst/>
              <a:cxnLst/>
              <a:rect l="l" t="t" r="r" b="b"/>
              <a:pathLst>
                <a:path w="1013" h="1099" extrusionOk="0">
                  <a:moveTo>
                    <a:pt x="834" y="1"/>
                  </a:moveTo>
                  <a:cubicBezTo>
                    <a:pt x="791" y="1"/>
                    <a:pt x="748" y="19"/>
                    <a:pt x="715" y="52"/>
                  </a:cubicBezTo>
                  <a:lnTo>
                    <a:pt x="60" y="838"/>
                  </a:lnTo>
                  <a:cubicBezTo>
                    <a:pt x="1" y="897"/>
                    <a:pt x="13" y="1004"/>
                    <a:pt x="72" y="1064"/>
                  </a:cubicBezTo>
                  <a:cubicBezTo>
                    <a:pt x="96" y="1088"/>
                    <a:pt x="128" y="1098"/>
                    <a:pt x="161" y="1098"/>
                  </a:cubicBezTo>
                  <a:cubicBezTo>
                    <a:pt x="211" y="1098"/>
                    <a:pt x="263" y="1075"/>
                    <a:pt x="299" y="1040"/>
                  </a:cubicBezTo>
                  <a:lnTo>
                    <a:pt x="953" y="254"/>
                  </a:lnTo>
                  <a:cubicBezTo>
                    <a:pt x="1013" y="183"/>
                    <a:pt x="1013" y="76"/>
                    <a:pt x="930" y="40"/>
                  </a:cubicBezTo>
                  <a:cubicBezTo>
                    <a:pt x="903" y="13"/>
                    <a:pt x="869" y="1"/>
                    <a:pt x="8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255" name="Google Shape;255;p36"/>
            <p:cNvSpPr/>
            <p:nvPr/>
          </p:nvSpPr>
          <p:spPr>
            <a:xfrm>
              <a:off x="3668279" y="4315926"/>
              <a:ext cx="22391" cy="40742"/>
            </a:xfrm>
            <a:custGeom>
              <a:avLst/>
              <a:gdLst/>
              <a:ahLst/>
              <a:cxnLst/>
              <a:rect l="l" t="t" r="r" b="b"/>
              <a:pathLst>
                <a:path w="704" h="1281" extrusionOk="0">
                  <a:moveTo>
                    <a:pt x="544" y="1"/>
                  </a:moveTo>
                  <a:cubicBezTo>
                    <a:pt x="481" y="1"/>
                    <a:pt x="413" y="43"/>
                    <a:pt x="394" y="102"/>
                  </a:cubicBezTo>
                  <a:lnTo>
                    <a:pt x="36" y="1067"/>
                  </a:lnTo>
                  <a:cubicBezTo>
                    <a:pt x="1" y="1174"/>
                    <a:pt x="84" y="1281"/>
                    <a:pt x="179" y="1281"/>
                  </a:cubicBezTo>
                  <a:cubicBezTo>
                    <a:pt x="239" y="1281"/>
                    <a:pt x="298" y="1233"/>
                    <a:pt x="334" y="1174"/>
                  </a:cubicBezTo>
                  <a:lnTo>
                    <a:pt x="691" y="209"/>
                  </a:lnTo>
                  <a:cubicBezTo>
                    <a:pt x="703" y="126"/>
                    <a:pt x="655" y="43"/>
                    <a:pt x="584" y="7"/>
                  </a:cubicBezTo>
                  <a:cubicBezTo>
                    <a:pt x="571" y="3"/>
                    <a:pt x="558" y="1"/>
                    <a:pt x="5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256" name="Google Shape;256;p36"/>
            <p:cNvSpPr/>
            <p:nvPr/>
          </p:nvSpPr>
          <p:spPr>
            <a:xfrm>
              <a:off x="3603143" y="4563019"/>
              <a:ext cx="9891" cy="42078"/>
            </a:xfrm>
            <a:custGeom>
              <a:avLst/>
              <a:gdLst/>
              <a:ahLst/>
              <a:cxnLst/>
              <a:rect l="l" t="t" r="r" b="b"/>
              <a:pathLst>
                <a:path w="311" h="1323" extrusionOk="0">
                  <a:moveTo>
                    <a:pt x="144" y="1"/>
                  </a:moveTo>
                  <a:cubicBezTo>
                    <a:pt x="60" y="1"/>
                    <a:pt x="1" y="72"/>
                    <a:pt x="1" y="144"/>
                  </a:cubicBezTo>
                  <a:lnTo>
                    <a:pt x="1" y="1168"/>
                  </a:lnTo>
                  <a:cubicBezTo>
                    <a:pt x="1" y="1263"/>
                    <a:pt x="72" y="1322"/>
                    <a:pt x="144" y="1322"/>
                  </a:cubicBezTo>
                  <a:cubicBezTo>
                    <a:pt x="239" y="1322"/>
                    <a:pt x="298" y="1251"/>
                    <a:pt x="298" y="1168"/>
                  </a:cubicBezTo>
                  <a:lnTo>
                    <a:pt x="298" y="144"/>
                  </a:lnTo>
                  <a:cubicBezTo>
                    <a:pt x="310" y="72"/>
                    <a:pt x="239" y="1"/>
                    <a:pt x="1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257" name="Google Shape;257;p36"/>
            <p:cNvSpPr/>
            <p:nvPr/>
          </p:nvSpPr>
          <p:spPr>
            <a:xfrm>
              <a:off x="3667134" y="4552206"/>
              <a:ext cx="22009" cy="40233"/>
            </a:xfrm>
            <a:custGeom>
              <a:avLst/>
              <a:gdLst/>
              <a:ahLst/>
              <a:cxnLst/>
              <a:rect l="l" t="t" r="r" b="b"/>
              <a:pathLst>
                <a:path w="692" h="1265" extrusionOk="0">
                  <a:moveTo>
                    <a:pt x="165" y="0"/>
                  </a:moveTo>
                  <a:cubicBezTo>
                    <a:pt x="150" y="0"/>
                    <a:pt x="135" y="3"/>
                    <a:pt x="120" y="7"/>
                  </a:cubicBezTo>
                  <a:cubicBezTo>
                    <a:pt x="37" y="43"/>
                    <a:pt x="1" y="126"/>
                    <a:pt x="25" y="198"/>
                  </a:cubicBezTo>
                  <a:lnTo>
                    <a:pt x="382" y="1174"/>
                  </a:lnTo>
                  <a:cubicBezTo>
                    <a:pt x="410" y="1231"/>
                    <a:pt x="468" y="1265"/>
                    <a:pt x="527" y="1265"/>
                  </a:cubicBezTo>
                  <a:cubicBezTo>
                    <a:pt x="542" y="1265"/>
                    <a:pt x="557" y="1263"/>
                    <a:pt x="572" y="1258"/>
                  </a:cubicBezTo>
                  <a:cubicBezTo>
                    <a:pt x="656" y="1234"/>
                    <a:pt x="691" y="1139"/>
                    <a:pt x="668" y="1067"/>
                  </a:cubicBezTo>
                  <a:lnTo>
                    <a:pt x="310" y="103"/>
                  </a:lnTo>
                  <a:cubicBezTo>
                    <a:pt x="282" y="36"/>
                    <a:pt x="223" y="0"/>
                    <a:pt x="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258" name="Google Shape;258;p36"/>
            <p:cNvSpPr/>
            <p:nvPr/>
          </p:nvSpPr>
          <p:spPr>
            <a:xfrm>
              <a:off x="3727723" y="4524662"/>
              <a:ext cx="32982" cy="35367"/>
            </a:xfrm>
            <a:custGeom>
              <a:avLst/>
              <a:gdLst/>
              <a:ahLst/>
              <a:cxnLst/>
              <a:rect l="l" t="t" r="r" b="b"/>
              <a:pathLst>
                <a:path w="1037" h="1112" extrusionOk="0">
                  <a:moveTo>
                    <a:pt x="178" y="1"/>
                  </a:moveTo>
                  <a:cubicBezTo>
                    <a:pt x="142" y="1"/>
                    <a:pt x="104" y="13"/>
                    <a:pt x="72" y="40"/>
                  </a:cubicBezTo>
                  <a:cubicBezTo>
                    <a:pt x="13" y="100"/>
                    <a:pt x="1" y="195"/>
                    <a:pt x="60" y="266"/>
                  </a:cubicBezTo>
                  <a:lnTo>
                    <a:pt x="715" y="1052"/>
                  </a:lnTo>
                  <a:cubicBezTo>
                    <a:pt x="739" y="1088"/>
                    <a:pt x="787" y="1112"/>
                    <a:pt x="834" y="1112"/>
                  </a:cubicBezTo>
                  <a:cubicBezTo>
                    <a:pt x="965" y="1100"/>
                    <a:pt x="1037" y="945"/>
                    <a:pt x="953" y="850"/>
                  </a:cubicBezTo>
                  <a:lnTo>
                    <a:pt x="299" y="52"/>
                  </a:lnTo>
                  <a:cubicBezTo>
                    <a:pt x="266" y="19"/>
                    <a:pt x="222" y="1"/>
                    <a:pt x="1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259" name="Google Shape;259;p36"/>
            <p:cNvSpPr/>
            <p:nvPr/>
          </p:nvSpPr>
          <p:spPr>
            <a:xfrm>
              <a:off x="3457349" y="4522023"/>
              <a:ext cx="32218" cy="34954"/>
            </a:xfrm>
            <a:custGeom>
              <a:avLst/>
              <a:gdLst/>
              <a:ahLst/>
              <a:cxnLst/>
              <a:rect l="l" t="t" r="r" b="b"/>
              <a:pathLst>
                <a:path w="1013" h="1099" extrusionOk="0">
                  <a:moveTo>
                    <a:pt x="841" y="0"/>
                  </a:moveTo>
                  <a:cubicBezTo>
                    <a:pt x="795" y="0"/>
                    <a:pt x="748" y="19"/>
                    <a:pt x="715" y="52"/>
                  </a:cubicBezTo>
                  <a:lnTo>
                    <a:pt x="60" y="837"/>
                  </a:lnTo>
                  <a:cubicBezTo>
                    <a:pt x="1" y="897"/>
                    <a:pt x="13" y="1004"/>
                    <a:pt x="72" y="1064"/>
                  </a:cubicBezTo>
                  <a:cubicBezTo>
                    <a:pt x="96" y="1088"/>
                    <a:pt x="128" y="1098"/>
                    <a:pt x="161" y="1098"/>
                  </a:cubicBezTo>
                  <a:cubicBezTo>
                    <a:pt x="211" y="1098"/>
                    <a:pt x="263" y="1075"/>
                    <a:pt x="298" y="1040"/>
                  </a:cubicBezTo>
                  <a:lnTo>
                    <a:pt x="953" y="254"/>
                  </a:lnTo>
                  <a:cubicBezTo>
                    <a:pt x="1013" y="183"/>
                    <a:pt x="1013" y="99"/>
                    <a:pt x="941" y="40"/>
                  </a:cubicBezTo>
                  <a:cubicBezTo>
                    <a:pt x="915" y="13"/>
                    <a:pt x="878" y="0"/>
                    <a:pt x="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260" name="Google Shape;260;p36"/>
            <p:cNvSpPr/>
            <p:nvPr/>
          </p:nvSpPr>
          <p:spPr>
            <a:xfrm>
              <a:off x="3526270" y="4551665"/>
              <a:ext cx="22772" cy="40392"/>
            </a:xfrm>
            <a:custGeom>
              <a:avLst/>
              <a:gdLst/>
              <a:ahLst/>
              <a:cxnLst/>
              <a:rect l="l" t="t" r="r" b="b"/>
              <a:pathLst>
                <a:path w="716" h="1270" extrusionOk="0">
                  <a:moveTo>
                    <a:pt x="531" y="0"/>
                  </a:moveTo>
                  <a:cubicBezTo>
                    <a:pt x="472" y="0"/>
                    <a:pt x="412" y="41"/>
                    <a:pt x="394" y="96"/>
                  </a:cubicBezTo>
                  <a:lnTo>
                    <a:pt x="36" y="1072"/>
                  </a:lnTo>
                  <a:cubicBezTo>
                    <a:pt x="1" y="1144"/>
                    <a:pt x="48" y="1227"/>
                    <a:pt x="120" y="1263"/>
                  </a:cubicBezTo>
                  <a:cubicBezTo>
                    <a:pt x="137" y="1268"/>
                    <a:pt x="154" y="1270"/>
                    <a:pt x="170" y="1270"/>
                  </a:cubicBezTo>
                  <a:cubicBezTo>
                    <a:pt x="235" y="1270"/>
                    <a:pt x="294" y="1234"/>
                    <a:pt x="322" y="1167"/>
                  </a:cubicBezTo>
                  <a:lnTo>
                    <a:pt x="679" y="203"/>
                  </a:lnTo>
                  <a:cubicBezTo>
                    <a:pt x="715" y="132"/>
                    <a:pt x="679" y="36"/>
                    <a:pt x="584" y="13"/>
                  </a:cubicBezTo>
                  <a:cubicBezTo>
                    <a:pt x="567" y="4"/>
                    <a:pt x="549" y="0"/>
                    <a:pt x="5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</p:grpSp>
      <p:grpSp>
        <p:nvGrpSpPr>
          <p:cNvPr id="261" name="Google Shape;261;p36"/>
          <p:cNvGrpSpPr/>
          <p:nvPr/>
        </p:nvGrpSpPr>
        <p:grpSpPr>
          <a:xfrm>
            <a:off x="1604786" y="1929471"/>
            <a:ext cx="352688" cy="429029"/>
            <a:chOff x="1768821" y="3361108"/>
            <a:chExt cx="278739" cy="339073"/>
          </a:xfrm>
        </p:grpSpPr>
        <p:sp>
          <p:nvSpPr>
            <p:cNvPr id="262" name="Google Shape;262;p36"/>
            <p:cNvSpPr/>
            <p:nvPr/>
          </p:nvSpPr>
          <p:spPr>
            <a:xfrm>
              <a:off x="1784374" y="3549744"/>
              <a:ext cx="32218" cy="21564"/>
            </a:xfrm>
            <a:custGeom>
              <a:avLst/>
              <a:gdLst/>
              <a:ahLst/>
              <a:cxnLst/>
              <a:rect l="l" t="t" r="r" b="b"/>
              <a:pathLst>
                <a:path w="1013" h="678" extrusionOk="0">
                  <a:moveTo>
                    <a:pt x="830" y="1"/>
                  </a:moveTo>
                  <a:cubicBezTo>
                    <a:pt x="804" y="1"/>
                    <a:pt x="776" y="8"/>
                    <a:pt x="750" y="23"/>
                  </a:cubicBezTo>
                  <a:lnTo>
                    <a:pt x="143" y="380"/>
                  </a:lnTo>
                  <a:cubicBezTo>
                    <a:pt x="0" y="451"/>
                    <a:pt x="48" y="677"/>
                    <a:pt x="214" y="677"/>
                  </a:cubicBezTo>
                  <a:cubicBezTo>
                    <a:pt x="238" y="677"/>
                    <a:pt x="274" y="677"/>
                    <a:pt x="286" y="665"/>
                  </a:cubicBezTo>
                  <a:lnTo>
                    <a:pt x="893" y="308"/>
                  </a:lnTo>
                  <a:cubicBezTo>
                    <a:pt x="1000" y="261"/>
                    <a:pt x="1012" y="154"/>
                    <a:pt x="976" y="82"/>
                  </a:cubicBezTo>
                  <a:cubicBezTo>
                    <a:pt x="944" y="33"/>
                    <a:pt x="889" y="1"/>
                    <a:pt x="8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263" name="Google Shape;263;p36"/>
            <p:cNvSpPr/>
            <p:nvPr/>
          </p:nvSpPr>
          <p:spPr>
            <a:xfrm>
              <a:off x="1998326" y="3551652"/>
              <a:ext cx="32218" cy="21532"/>
            </a:xfrm>
            <a:custGeom>
              <a:avLst/>
              <a:gdLst/>
              <a:ahLst/>
              <a:cxnLst/>
              <a:rect l="l" t="t" r="r" b="b"/>
              <a:pathLst>
                <a:path w="1013" h="677" extrusionOk="0">
                  <a:moveTo>
                    <a:pt x="199" y="0"/>
                  </a:moveTo>
                  <a:cubicBezTo>
                    <a:pt x="141" y="0"/>
                    <a:pt x="80" y="33"/>
                    <a:pt x="48" y="82"/>
                  </a:cubicBezTo>
                  <a:cubicBezTo>
                    <a:pt x="0" y="153"/>
                    <a:pt x="36" y="260"/>
                    <a:pt x="107" y="308"/>
                  </a:cubicBezTo>
                  <a:cubicBezTo>
                    <a:pt x="726" y="665"/>
                    <a:pt x="714" y="677"/>
                    <a:pt x="810" y="677"/>
                  </a:cubicBezTo>
                  <a:cubicBezTo>
                    <a:pt x="953" y="677"/>
                    <a:pt x="1012" y="451"/>
                    <a:pt x="881" y="379"/>
                  </a:cubicBezTo>
                  <a:lnTo>
                    <a:pt x="274" y="22"/>
                  </a:lnTo>
                  <a:cubicBezTo>
                    <a:pt x="251" y="7"/>
                    <a:pt x="226" y="0"/>
                    <a:pt x="1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264" name="Google Shape;264;p36"/>
            <p:cNvSpPr/>
            <p:nvPr/>
          </p:nvSpPr>
          <p:spPr>
            <a:xfrm>
              <a:off x="1826007" y="3466383"/>
              <a:ext cx="142041" cy="233799"/>
            </a:xfrm>
            <a:custGeom>
              <a:avLst/>
              <a:gdLst/>
              <a:ahLst/>
              <a:cxnLst/>
              <a:rect l="l" t="t" r="r" b="b"/>
              <a:pathLst>
                <a:path w="4466" h="7351" extrusionOk="0">
                  <a:moveTo>
                    <a:pt x="1715" y="346"/>
                  </a:moveTo>
                  <a:cubicBezTo>
                    <a:pt x="1882" y="346"/>
                    <a:pt x="2013" y="489"/>
                    <a:pt x="2013" y="643"/>
                  </a:cubicBezTo>
                  <a:lnTo>
                    <a:pt x="2013" y="941"/>
                  </a:lnTo>
                  <a:lnTo>
                    <a:pt x="1668" y="941"/>
                  </a:lnTo>
                  <a:cubicBezTo>
                    <a:pt x="1501" y="941"/>
                    <a:pt x="1370" y="810"/>
                    <a:pt x="1370" y="643"/>
                  </a:cubicBezTo>
                  <a:cubicBezTo>
                    <a:pt x="1370" y="489"/>
                    <a:pt x="1501" y="346"/>
                    <a:pt x="1668" y="346"/>
                  </a:cubicBezTo>
                  <a:close/>
                  <a:moveTo>
                    <a:pt x="3573" y="346"/>
                  </a:moveTo>
                  <a:cubicBezTo>
                    <a:pt x="3739" y="346"/>
                    <a:pt x="3870" y="489"/>
                    <a:pt x="3870" y="643"/>
                  </a:cubicBezTo>
                  <a:cubicBezTo>
                    <a:pt x="3870" y="810"/>
                    <a:pt x="3739" y="941"/>
                    <a:pt x="3573" y="941"/>
                  </a:cubicBezTo>
                  <a:lnTo>
                    <a:pt x="3239" y="941"/>
                  </a:lnTo>
                  <a:lnTo>
                    <a:pt x="3239" y="643"/>
                  </a:lnTo>
                  <a:cubicBezTo>
                    <a:pt x="3239" y="489"/>
                    <a:pt x="3370" y="346"/>
                    <a:pt x="3537" y="346"/>
                  </a:cubicBezTo>
                  <a:close/>
                  <a:moveTo>
                    <a:pt x="3727" y="4370"/>
                  </a:moveTo>
                  <a:lnTo>
                    <a:pt x="3727" y="5049"/>
                  </a:lnTo>
                  <a:lnTo>
                    <a:pt x="1513" y="5049"/>
                  </a:lnTo>
                  <a:lnTo>
                    <a:pt x="1513" y="4370"/>
                  </a:lnTo>
                  <a:close/>
                  <a:moveTo>
                    <a:pt x="3739" y="5370"/>
                  </a:moveTo>
                  <a:lnTo>
                    <a:pt x="3739" y="5799"/>
                  </a:lnTo>
                  <a:lnTo>
                    <a:pt x="3727" y="5799"/>
                  </a:lnTo>
                  <a:cubicBezTo>
                    <a:pt x="3727" y="5930"/>
                    <a:pt x="3620" y="6037"/>
                    <a:pt x="3489" y="6037"/>
                  </a:cubicBezTo>
                  <a:lnTo>
                    <a:pt x="1763" y="6037"/>
                  </a:lnTo>
                  <a:cubicBezTo>
                    <a:pt x="1620" y="6037"/>
                    <a:pt x="1525" y="5930"/>
                    <a:pt x="1525" y="5799"/>
                  </a:cubicBezTo>
                  <a:lnTo>
                    <a:pt x="1525" y="5370"/>
                  </a:lnTo>
                  <a:close/>
                  <a:moveTo>
                    <a:pt x="1656" y="0"/>
                  </a:moveTo>
                  <a:cubicBezTo>
                    <a:pt x="1310" y="0"/>
                    <a:pt x="1037" y="286"/>
                    <a:pt x="1037" y="631"/>
                  </a:cubicBezTo>
                  <a:cubicBezTo>
                    <a:pt x="1037" y="977"/>
                    <a:pt x="1310" y="1262"/>
                    <a:pt x="1656" y="1262"/>
                  </a:cubicBezTo>
                  <a:lnTo>
                    <a:pt x="2001" y="1262"/>
                  </a:lnTo>
                  <a:lnTo>
                    <a:pt x="2001" y="2548"/>
                  </a:lnTo>
                  <a:cubicBezTo>
                    <a:pt x="2001" y="2644"/>
                    <a:pt x="2072" y="2715"/>
                    <a:pt x="2168" y="2715"/>
                  </a:cubicBezTo>
                  <a:cubicBezTo>
                    <a:pt x="2251" y="2715"/>
                    <a:pt x="2322" y="2644"/>
                    <a:pt x="2322" y="2548"/>
                  </a:cubicBezTo>
                  <a:lnTo>
                    <a:pt x="2322" y="1262"/>
                  </a:lnTo>
                  <a:lnTo>
                    <a:pt x="2906" y="1262"/>
                  </a:lnTo>
                  <a:lnTo>
                    <a:pt x="2906" y="4037"/>
                  </a:lnTo>
                  <a:lnTo>
                    <a:pt x="2322" y="4037"/>
                  </a:lnTo>
                  <a:lnTo>
                    <a:pt x="2322" y="3191"/>
                  </a:lnTo>
                  <a:cubicBezTo>
                    <a:pt x="2322" y="3108"/>
                    <a:pt x="2251" y="3025"/>
                    <a:pt x="2168" y="3025"/>
                  </a:cubicBezTo>
                  <a:cubicBezTo>
                    <a:pt x="2072" y="3025"/>
                    <a:pt x="2001" y="3108"/>
                    <a:pt x="2001" y="3191"/>
                  </a:cubicBezTo>
                  <a:lnTo>
                    <a:pt x="2001" y="4060"/>
                  </a:lnTo>
                  <a:lnTo>
                    <a:pt x="1513" y="4060"/>
                  </a:lnTo>
                  <a:cubicBezTo>
                    <a:pt x="1489" y="3596"/>
                    <a:pt x="1298" y="3167"/>
                    <a:pt x="941" y="2846"/>
                  </a:cubicBezTo>
                  <a:cubicBezTo>
                    <a:pt x="679" y="2608"/>
                    <a:pt x="465" y="2310"/>
                    <a:pt x="334" y="1989"/>
                  </a:cubicBezTo>
                  <a:cubicBezTo>
                    <a:pt x="305" y="1930"/>
                    <a:pt x="235" y="1887"/>
                    <a:pt x="165" y="1887"/>
                  </a:cubicBezTo>
                  <a:cubicBezTo>
                    <a:pt x="150" y="1887"/>
                    <a:pt x="135" y="1889"/>
                    <a:pt x="120" y="1893"/>
                  </a:cubicBezTo>
                  <a:cubicBezTo>
                    <a:pt x="48" y="1929"/>
                    <a:pt x="1" y="2036"/>
                    <a:pt x="36" y="2108"/>
                  </a:cubicBezTo>
                  <a:cubicBezTo>
                    <a:pt x="179" y="2477"/>
                    <a:pt x="417" y="2810"/>
                    <a:pt x="715" y="3084"/>
                  </a:cubicBezTo>
                  <a:cubicBezTo>
                    <a:pt x="1001" y="3358"/>
                    <a:pt x="1179" y="3727"/>
                    <a:pt x="1179" y="4120"/>
                  </a:cubicBezTo>
                  <a:lnTo>
                    <a:pt x="1179" y="5823"/>
                  </a:lnTo>
                  <a:cubicBezTo>
                    <a:pt x="1179" y="6096"/>
                    <a:pt x="1358" y="6311"/>
                    <a:pt x="1608" y="6382"/>
                  </a:cubicBezTo>
                  <a:cubicBezTo>
                    <a:pt x="1608" y="6513"/>
                    <a:pt x="1644" y="6644"/>
                    <a:pt x="1703" y="6775"/>
                  </a:cubicBezTo>
                  <a:cubicBezTo>
                    <a:pt x="1738" y="6837"/>
                    <a:pt x="1793" y="6872"/>
                    <a:pt x="1848" y="6872"/>
                  </a:cubicBezTo>
                  <a:cubicBezTo>
                    <a:pt x="1868" y="6872"/>
                    <a:pt x="1887" y="6868"/>
                    <a:pt x="1906" y="6858"/>
                  </a:cubicBezTo>
                  <a:cubicBezTo>
                    <a:pt x="1989" y="6811"/>
                    <a:pt x="2025" y="6715"/>
                    <a:pt x="1989" y="6644"/>
                  </a:cubicBezTo>
                  <a:cubicBezTo>
                    <a:pt x="1953" y="6573"/>
                    <a:pt x="1930" y="6477"/>
                    <a:pt x="1930" y="6394"/>
                  </a:cubicBezTo>
                  <a:lnTo>
                    <a:pt x="3263" y="6394"/>
                  </a:lnTo>
                  <a:cubicBezTo>
                    <a:pt x="3243" y="6759"/>
                    <a:pt x="2922" y="7025"/>
                    <a:pt x="2575" y="7025"/>
                  </a:cubicBezTo>
                  <a:cubicBezTo>
                    <a:pt x="2503" y="7025"/>
                    <a:pt x="2430" y="7014"/>
                    <a:pt x="2358" y="6989"/>
                  </a:cubicBezTo>
                  <a:cubicBezTo>
                    <a:pt x="2336" y="6981"/>
                    <a:pt x="2314" y="6977"/>
                    <a:pt x="2294" y="6977"/>
                  </a:cubicBezTo>
                  <a:cubicBezTo>
                    <a:pt x="2227" y="6977"/>
                    <a:pt x="2171" y="7018"/>
                    <a:pt x="2144" y="7073"/>
                  </a:cubicBezTo>
                  <a:cubicBezTo>
                    <a:pt x="2120" y="7168"/>
                    <a:pt x="2168" y="7251"/>
                    <a:pt x="2239" y="7287"/>
                  </a:cubicBezTo>
                  <a:cubicBezTo>
                    <a:pt x="2356" y="7330"/>
                    <a:pt x="2473" y="7350"/>
                    <a:pt x="2588" y="7350"/>
                  </a:cubicBezTo>
                  <a:cubicBezTo>
                    <a:pt x="3106" y="7350"/>
                    <a:pt x="3563" y="6940"/>
                    <a:pt x="3573" y="6394"/>
                  </a:cubicBezTo>
                  <a:cubicBezTo>
                    <a:pt x="3835" y="6334"/>
                    <a:pt x="4013" y="6108"/>
                    <a:pt x="4013" y="5846"/>
                  </a:cubicBezTo>
                  <a:lnTo>
                    <a:pt x="4013" y="4156"/>
                  </a:lnTo>
                  <a:cubicBezTo>
                    <a:pt x="4013" y="3798"/>
                    <a:pt x="4144" y="3465"/>
                    <a:pt x="4370" y="3203"/>
                  </a:cubicBezTo>
                  <a:cubicBezTo>
                    <a:pt x="4466" y="3108"/>
                    <a:pt x="4454" y="3001"/>
                    <a:pt x="4394" y="2941"/>
                  </a:cubicBezTo>
                  <a:cubicBezTo>
                    <a:pt x="4366" y="2913"/>
                    <a:pt x="4326" y="2898"/>
                    <a:pt x="4287" y="2898"/>
                  </a:cubicBezTo>
                  <a:cubicBezTo>
                    <a:pt x="4243" y="2898"/>
                    <a:pt x="4199" y="2916"/>
                    <a:pt x="4168" y="2953"/>
                  </a:cubicBezTo>
                  <a:cubicBezTo>
                    <a:pt x="3906" y="3251"/>
                    <a:pt x="3739" y="3644"/>
                    <a:pt x="3727" y="4060"/>
                  </a:cubicBezTo>
                  <a:lnTo>
                    <a:pt x="3239" y="4060"/>
                  </a:lnTo>
                  <a:lnTo>
                    <a:pt x="3239" y="1262"/>
                  </a:lnTo>
                  <a:lnTo>
                    <a:pt x="3573" y="1262"/>
                  </a:lnTo>
                  <a:cubicBezTo>
                    <a:pt x="3918" y="1262"/>
                    <a:pt x="4204" y="977"/>
                    <a:pt x="4204" y="631"/>
                  </a:cubicBezTo>
                  <a:cubicBezTo>
                    <a:pt x="4204" y="286"/>
                    <a:pt x="3918" y="0"/>
                    <a:pt x="3573" y="0"/>
                  </a:cubicBezTo>
                  <a:lnTo>
                    <a:pt x="3537" y="0"/>
                  </a:lnTo>
                  <a:cubicBezTo>
                    <a:pt x="3192" y="0"/>
                    <a:pt x="2906" y="286"/>
                    <a:pt x="2906" y="631"/>
                  </a:cubicBezTo>
                  <a:lnTo>
                    <a:pt x="2906" y="929"/>
                  </a:lnTo>
                  <a:lnTo>
                    <a:pt x="2322" y="929"/>
                  </a:lnTo>
                  <a:lnTo>
                    <a:pt x="2322" y="631"/>
                  </a:lnTo>
                  <a:cubicBezTo>
                    <a:pt x="2322" y="286"/>
                    <a:pt x="2049" y="0"/>
                    <a:pt x="17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265" name="Google Shape;265;p36"/>
            <p:cNvSpPr/>
            <p:nvPr/>
          </p:nvSpPr>
          <p:spPr>
            <a:xfrm>
              <a:off x="1820345" y="3409706"/>
              <a:ext cx="177631" cy="144236"/>
            </a:xfrm>
            <a:custGeom>
              <a:avLst/>
              <a:gdLst/>
              <a:ahLst/>
              <a:cxnLst/>
              <a:rect l="l" t="t" r="r" b="b"/>
              <a:pathLst>
                <a:path w="5585" h="4535" extrusionOk="0">
                  <a:moveTo>
                    <a:pt x="2818" y="1"/>
                  </a:moveTo>
                  <a:cubicBezTo>
                    <a:pt x="1382" y="1"/>
                    <a:pt x="0" y="1113"/>
                    <a:pt x="0" y="2782"/>
                  </a:cubicBezTo>
                  <a:cubicBezTo>
                    <a:pt x="0" y="2937"/>
                    <a:pt x="24" y="3080"/>
                    <a:pt x="36" y="3223"/>
                  </a:cubicBezTo>
                  <a:cubicBezTo>
                    <a:pt x="47" y="3299"/>
                    <a:pt x="107" y="3355"/>
                    <a:pt x="190" y="3355"/>
                  </a:cubicBezTo>
                  <a:cubicBezTo>
                    <a:pt x="198" y="3355"/>
                    <a:pt x="206" y="3355"/>
                    <a:pt x="214" y="3354"/>
                  </a:cubicBezTo>
                  <a:cubicBezTo>
                    <a:pt x="298" y="3342"/>
                    <a:pt x="357" y="3259"/>
                    <a:pt x="345" y="3175"/>
                  </a:cubicBezTo>
                  <a:cubicBezTo>
                    <a:pt x="333" y="3044"/>
                    <a:pt x="310" y="2925"/>
                    <a:pt x="310" y="2782"/>
                  </a:cubicBezTo>
                  <a:cubicBezTo>
                    <a:pt x="310" y="1416"/>
                    <a:pt x="1429" y="318"/>
                    <a:pt x="2779" y="318"/>
                  </a:cubicBezTo>
                  <a:cubicBezTo>
                    <a:pt x="2793" y="318"/>
                    <a:pt x="2807" y="318"/>
                    <a:pt x="2822" y="318"/>
                  </a:cubicBezTo>
                  <a:cubicBezTo>
                    <a:pt x="4143" y="330"/>
                    <a:pt x="5227" y="1437"/>
                    <a:pt x="5239" y="2759"/>
                  </a:cubicBezTo>
                  <a:lnTo>
                    <a:pt x="5239" y="2782"/>
                  </a:lnTo>
                  <a:cubicBezTo>
                    <a:pt x="5239" y="3318"/>
                    <a:pt x="5060" y="3842"/>
                    <a:pt x="4751" y="4271"/>
                  </a:cubicBezTo>
                  <a:cubicBezTo>
                    <a:pt x="4691" y="4354"/>
                    <a:pt x="4703" y="4437"/>
                    <a:pt x="4775" y="4497"/>
                  </a:cubicBezTo>
                  <a:cubicBezTo>
                    <a:pt x="4809" y="4522"/>
                    <a:pt x="4844" y="4534"/>
                    <a:pt x="4877" y="4534"/>
                  </a:cubicBezTo>
                  <a:cubicBezTo>
                    <a:pt x="4923" y="4534"/>
                    <a:pt x="4966" y="4510"/>
                    <a:pt x="5001" y="4461"/>
                  </a:cubicBezTo>
                  <a:cubicBezTo>
                    <a:pt x="5370" y="3973"/>
                    <a:pt x="5572" y="3390"/>
                    <a:pt x="5572" y="2782"/>
                  </a:cubicBezTo>
                  <a:cubicBezTo>
                    <a:pt x="5584" y="2782"/>
                    <a:pt x="5584" y="2771"/>
                    <a:pt x="5584" y="2759"/>
                  </a:cubicBezTo>
                  <a:cubicBezTo>
                    <a:pt x="5572" y="2032"/>
                    <a:pt x="5286" y="1342"/>
                    <a:pt x="4763" y="818"/>
                  </a:cubicBezTo>
                  <a:cubicBezTo>
                    <a:pt x="4198" y="253"/>
                    <a:pt x="3502" y="1"/>
                    <a:pt x="28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266" name="Google Shape;266;p36"/>
            <p:cNvSpPr/>
            <p:nvPr/>
          </p:nvSpPr>
          <p:spPr>
            <a:xfrm>
              <a:off x="1904406" y="3361108"/>
              <a:ext cx="10241" cy="32982"/>
            </a:xfrm>
            <a:custGeom>
              <a:avLst/>
              <a:gdLst/>
              <a:ahLst/>
              <a:cxnLst/>
              <a:rect l="l" t="t" r="r" b="b"/>
              <a:pathLst>
                <a:path w="322" h="1037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870"/>
                  </a:lnTo>
                  <a:cubicBezTo>
                    <a:pt x="0" y="965"/>
                    <a:pt x="72" y="1036"/>
                    <a:pt x="155" y="1036"/>
                  </a:cubicBezTo>
                  <a:cubicBezTo>
                    <a:pt x="250" y="1036"/>
                    <a:pt x="322" y="965"/>
                    <a:pt x="322" y="870"/>
                  </a:cubicBezTo>
                  <a:lnTo>
                    <a:pt x="322" y="167"/>
                  </a:lnTo>
                  <a:cubicBezTo>
                    <a:pt x="310" y="60"/>
                    <a:pt x="250" y="0"/>
                    <a:pt x="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267" name="Google Shape;267;p36"/>
            <p:cNvSpPr/>
            <p:nvPr/>
          </p:nvSpPr>
          <p:spPr>
            <a:xfrm>
              <a:off x="1836248" y="3378219"/>
              <a:ext cx="23504" cy="29865"/>
            </a:xfrm>
            <a:custGeom>
              <a:avLst/>
              <a:gdLst/>
              <a:ahLst/>
              <a:cxnLst/>
              <a:rect l="l" t="t" r="r" b="b"/>
              <a:pathLst>
                <a:path w="739" h="939" extrusionOk="0">
                  <a:moveTo>
                    <a:pt x="181" y="0"/>
                  </a:moveTo>
                  <a:cubicBezTo>
                    <a:pt x="154" y="0"/>
                    <a:pt x="125" y="7"/>
                    <a:pt x="95" y="22"/>
                  </a:cubicBezTo>
                  <a:cubicBezTo>
                    <a:pt x="24" y="70"/>
                    <a:pt x="0" y="165"/>
                    <a:pt x="36" y="248"/>
                  </a:cubicBezTo>
                  <a:lnTo>
                    <a:pt x="393" y="855"/>
                  </a:lnTo>
                  <a:cubicBezTo>
                    <a:pt x="429" y="903"/>
                    <a:pt x="488" y="939"/>
                    <a:pt x="536" y="939"/>
                  </a:cubicBezTo>
                  <a:cubicBezTo>
                    <a:pt x="667" y="939"/>
                    <a:pt x="738" y="796"/>
                    <a:pt x="679" y="701"/>
                  </a:cubicBezTo>
                  <a:lnTo>
                    <a:pt x="322" y="82"/>
                  </a:lnTo>
                  <a:cubicBezTo>
                    <a:pt x="289" y="33"/>
                    <a:pt x="239" y="0"/>
                    <a:pt x="1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268" name="Google Shape;268;p36"/>
            <p:cNvSpPr/>
            <p:nvPr/>
          </p:nvSpPr>
          <p:spPr>
            <a:xfrm>
              <a:off x="1787014" y="3427072"/>
              <a:ext cx="31073" cy="21691"/>
            </a:xfrm>
            <a:custGeom>
              <a:avLst/>
              <a:gdLst/>
              <a:ahLst/>
              <a:cxnLst/>
              <a:rect l="l" t="t" r="r" b="b"/>
              <a:pathLst>
                <a:path w="977" h="682" extrusionOk="0">
                  <a:moveTo>
                    <a:pt x="187" y="0"/>
                  </a:moveTo>
                  <a:cubicBezTo>
                    <a:pt x="129" y="0"/>
                    <a:pt x="69" y="32"/>
                    <a:pt x="36" y="81"/>
                  </a:cubicBezTo>
                  <a:cubicBezTo>
                    <a:pt x="0" y="153"/>
                    <a:pt x="24" y="260"/>
                    <a:pt x="96" y="308"/>
                  </a:cubicBezTo>
                  <a:lnTo>
                    <a:pt x="715" y="665"/>
                  </a:lnTo>
                  <a:cubicBezTo>
                    <a:pt x="737" y="676"/>
                    <a:pt x="762" y="681"/>
                    <a:pt x="788" y="681"/>
                  </a:cubicBezTo>
                  <a:cubicBezTo>
                    <a:pt x="846" y="681"/>
                    <a:pt x="904" y="655"/>
                    <a:pt x="929" y="605"/>
                  </a:cubicBezTo>
                  <a:cubicBezTo>
                    <a:pt x="977" y="510"/>
                    <a:pt x="953" y="427"/>
                    <a:pt x="870" y="379"/>
                  </a:cubicBezTo>
                  <a:lnTo>
                    <a:pt x="262" y="22"/>
                  </a:lnTo>
                  <a:cubicBezTo>
                    <a:pt x="240" y="7"/>
                    <a:pt x="214" y="0"/>
                    <a:pt x="1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269" name="Google Shape;269;p36"/>
            <p:cNvSpPr/>
            <p:nvPr/>
          </p:nvSpPr>
          <p:spPr>
            <a:xfrm>
              <a:off x="1768821" y="3494021"/>
              <a:ext cx="33363" cy="10623"/>
            </a:xfrm>
            <a:custGeom>
              <a:avLst/>
              <a:gdLst/>
              <a:ahLst/>
              <a:cxnLst/>
              <a:rect l="l" t="t" r="r" b="b"/>
              <a:pathLst>
                <a:path w="1049" h="334" extrusionOk="0">
                  <a:moveTo>
                    <a:pt x="168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34"/>
                    <a:pt x="168" y="334"/>
                  </a:cubicBezTo>
                  <a:lnTo>
                    <a:pt x="882" y="334"/>
                  </a:lnTo>
                  <a:cubicBezTo>
                    <a:pt x="965" y="334"/>
                    <a:pt x="1049" y="251"/>
                    <a:pt x="1049" y="167"/>
                  </a:cubicBezTo>
                  <a:cubicBezTo>
                    <a:pt x="1049" y="72"/>
                    <a:pt x="965" y="1"/>
                    <a:pt x="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270" name="Google Shape;270;p36"/>
            <p:cNvSpPr/>
            <p:nvPr/>
          </p:nvSpPr>
          <p:spPr>
            <a:xfrm>
              <a:off x="2014610" y="3495930"/>
              <a:ext cx="32950" cy="10623"/>
            </a:xfrm>
            <a:custGeom>
              <a:avLst/>
              <a:gdLst/>
              <a:ahLst/>
              <a:cxnLst/>
              <a:rect l="l" t="t" r="r" b="b"/>
              <a:pathLst>
                <a:path w="1036" h="334" extrusionOk="0">
                  <a:moveTo>
                    <a:pt x="167" y="0"/>
                  </a:moveTo>
                  <a:cubicBezTo>
                    <a:pt x="71" y="0"/>
                    <a:pt x="0" y="71"/>
                    <a:pt x="0" y="167"/>
                  </a:cubicBezTo>
                  <a:cubicBezTo>
                    <a:pt x="0" y="250"/>
                    <a:pt x="71" y="333"/>
                    <a:pt x="167" y="333"/>
                  </a:cubicBezTo>
                  <a:lnTo>
                    <a:pt x="881" y="333"/>
                  </a:lnTo>
                  <a:cubicBezTo>
                    <a:pt x="964" y="333"/>
                    <a:pt x="1036" y="250"/>
                    <a:pt x="1036" y="167"/>
                  </a:cubicBezTo>
                  <a:cubicBezTo>
                    <a:pt x="1024" y="71"/>
                    <a:pt x="953" y="0"/>
                    <a:pt x="8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271" name="Google Shape;271;p36"/>
            <p:cNvSpPr/>
            <p:nvPr/>
          </p:nvSpPr>
          <p:spPr>
            <a:xfrm>
              <a:off x="1999439" y="3428948"/>
              <a:ext cx="31105" cy="21882"/>
            </a:xfrm>
            <a:custGeom>
              <a:avLst/>
              <a:gdLst/>
              <a:ahLst/>
              <a:cxnLst/>
              <a:rect l="l" t="t" r="r" b="b"/>
              <a:pathLst>
                <a:path w="978" h="688" extrusionOk="0">
                  <a:moveTo>
                    <a:pt x="795" y="1"/>
                  </a:moveTo>
                  <a:cubicBezTo>
                    <a:pt x="769" y="1"/>
                    <a:pt x="741" y="8"/>
                    <a:pt x="715" y="22"/>
                  </a:cubicBezTo>
                  <a:lnTo>
                    <a:pt x="108" y="380"/>
                  </a:lnTo>
                  <a:cubicBezTo>
                    <a:pt x="25" y="427"/>
                    <a:pt x="1" y="511"/>
                    <a:pt x="48" y="606"/>
                  </a:cubicBezTo>
                  <a:cubicBezTo>
                    <a:pt x="73" y="655"/>
                    <a:pt x="125" y="687"/>
                    <a:pt x="183" y="687"/>
                  </a:cubicBezTo>
                  <a:cubicBezTo>
                    <a:pt x="209" y="687"/>
                    <a:pt x="237" y="680"/>
                    <a:pt x="263" y="665"/>
                  </a:cubicBezTo>
                  <a:lnTo>
                    <a:pt x="882" y="308"/>
                  </a:lnTo>
                  <a:cubicBezTo>
                    <a:pt x="953" y="249"/>
                    <a:pt x="977" y="153"/>
                    <a:pt x="941" y="82"/>
                  </a:cubicBezTo>
                  <a:cubicBezTo>
                    <a:pt x="909" y="33"/>
                    <a:pt x="854" y="1"/>
                    <a:pt x="7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272" name="Google Shape;272;p36"/>
            <p:cNvSpPr/>
            <p:nvPr/>
          </p:nvSpPr>
          <p:spPr>
            <a:xfrm>
              <a:off x="1958156" y="3379269"/>
              <a:ext cx="23917" cy="29579"/>
            </a:xfrm>
            <a:custGeom>
              <a:avLst/>
              <a:gdLst/>
              <a:ahLst/>
              <a:cxnLst/>
              <a:rect l="l" t="t" r="r" b="b"/>
              <a:pathLst>
                <a:path w="752" h="930" extrusionOk="0">
                  <a:moveTo>
                    <a:pt x="562" y="0"/>
                  </a:moveTo>
                  <a:cubicBezTo>
                    <a:pt x="506" y="0"/>
                    <a:pt x="449" y="30"/>
                    <a:pt x="418" y="84"/>
                  </a:cubicBezTo>
                  <a:lnTo>
                    <a:pt x="61" y="691"/>
                  </a:lnTo>
                  <a:cubicBezTo>
                    <a:pt x="1" y="799"/>
                    <a:pt x="72" y="930"/>
                    <a:pt x="191" y="930"/>
                  </a:cubicBezTo>
                  <a:cubicBezTo>
                    <a:pt x="251" y="930"/>
                    <a:pt x="299" y="894"/>
                    <a:pt x="334" y="858"/>
                  </a:cubicBezTo>
                  <a:lnTo>
                    <a:pt x="692" y="239"/>
                  </a:lnTo>
                  <a:cubicBezTo>
                    <a:pt x="751" y="168"/>
                    <a:pt x="715" y="72"/>
                    <a:pt x="644" y="25"/>
                  </a:cubicBezTo>
                  <a:cubicBezTo>
                    <a:pt x="619" y="8"/>
                    <a:pt x="591" y="0"/>
                    <a:pt x="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7"/>
          <p:cNvSpPr txBox="1">
            <a:spLocks noGrp="1"/>
          </p:cNvSpPr>
          <p:nvPr>
            <p:ph type="subTitle" idx="1"/>
          </p:nvPr>
        </p:nvSpPr>
        <p:spPr>
          <a:xfrm>
            <a:off x="5742190" y="621750"/>
            <a:ext cx="3401810" cy="6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1">
              <a:lnSpc>
                <a:spcPct val="150000"/>
              </a:lnSpc>
              <a:spcAft>
                <a:spcPts val="1600"/>
              </a:spcAft>
            </a:pPr>
            <a:r>
              <a:rPr lang="fa-IR" dirty="0">
                <a:cs typeface="B Nazanin" pitchFamily="2" charset="-78"/>
              </a:rPr>
              <a:t>"این یک نقل قول است. کلماتی پر از حکمت که یکی از افراد مهم گفته و می تواند خواننده را الهام بخشد."</a:t>
            </a:r>
            <a:endParaRPr dirty="0">
              <a:cs typeface="B Nazanin" pitchFamily="2" charset="-78"/>
            </a:endParaRPr>
          </a:p>
        </p:txBody>
      </p:sp>
      <p:sp>
        <p:nvSpPr>
          <p:cNvPr id="278" name="Google Shape;278;p37"/>
          <p:cNvSpPr txBox="1">
            <a:spLocks noGrp="1"/>
          </p:cNvSpPr>
          <p:nvPr>
            <p:ph type="subTitle" idx="2"/>
          </p:nvPr>
        </p:nvSpPr>
        <p:spPr>
          <a:xfrm>
            <a:off x="6102700" y="1461852"/>
            <a:ext cx="1821000" cy="3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1">
              <a:spcAft>
                <a:spcPts val="1600"/>
              </a:spcAft>
            </a:pPr>
            <a:r>
              <a:rPr lang="fa-IR" dirty="0">
                <a:cs typeface="B Nazanin" pitchFamily="2" charset="-78"/>
              </a:rPr>
              <a:t>-شخصی معروف</a:t>
            </a:r>
            <a:endParaRPr>
              <a:cs typeface="B Nazanin" pitchFamily="2" charset="-78"/>
            </a:endParaRPr>
          </a:p>
        </p:txBody>
      </p:sp>
      <p:cxnSp>
        <p:nvCxnSpPr>
          <p:cNvPr id="279" name="Google Shape;279;p37"/>
          <p:cNvCxnSpPr/>
          <p:nvPr/>
        </p:nvCxnSpPr>
        <p:spPr>
          <a:xfrm>
            <a:off x="7774143" y="7950"/>
            <a:ext cx="0" cy="613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8"/>
          <p:cNvSpPr txBox="1">
            <a:spLocks noGrp="1"/>
          </p:cNvSpPr>
          <p:nvPr>
            <p:ph type="ctrTitle"/>
          </p:nvPr>
        </p:nvSpPr>
        <p:spPr>
          <a:xfrm>
            <a:off x="610477" y="371745"/>
            <a:ext cx="25584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 rtl="1"/>
            <a:r>
              <a:rPr lang="ar-SA" dirty="0">
                <a:cs typeface="B Nazanin" pitchFamily="2" charset="-78"/>
              </a:rPr>
              <a:t>اسلاید متنی</a:t>
            </a:r>
            <a:endParaRPr>
              <a:cs typeface="B Nazanin" pitchFamily="2" charset="-78"/>
            </a:endParaRPr>
          </a:p>
        </p:txBody>
      </p:sp>
      <p:sp>
        <p:nvSpPr>
          <p:cNvPr id="285" name="Google Shape;285;p38"/>
          <p:cNvSpPr txBox="1"/>
          <p:nvPr/>
        </p:nvSpPr>
        <p:spPr>
          <a:xfrm>
            <a:off x="616031" y="4437428"/>
            <a:ext cx="49818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 rtl="1">
              <a:lnSpc>
                <a:spcPct val="115000"/>
              </a:lnSpc>
            </a:pPr>
            <a:r>
              <a:rPr lang="fa-IR" sz="1200" dirty="0">
                <a:solidFill>
                  <a:schemeClr val="dk1"/>
                </a:solidFill>
                <a:latin typeface="Open Sans Light"/>
                <a:ea typeface="Open Sans Light"/>
                <a:cs typeface="B Nazanin" pitchFamily="2" charset="-78"/>
                <a:sym typeface="Open Sans Light"/>
              </a:rPr>
              <a:t>دریابید که تمام دفاتر ما در سراسر جهان در کجا قرار دارند</a:t>
            </a:r>
            <a:endParaRPr sz="1200">
              <a:solidFill>
                <a:schemeClr val="dk1"/>
              </a:solidFill>
              <a:latin typeface="Open Sans Light"/>
              <a:ea typeface="Open Sans Light"/>
              <a:cs typeface="B Nazanin" pitchFamily="2" charset="-78"/>
              <a:sym typeface="Open Sans Light"/>
            </a:endParaRPr>
          </a:p>
        </p:txBody>
      </p:sp>
      <p:grpSp>
        <p:nvGrpSpPr>
          <p:cNvPr id="286" name="Google Shape;286;p38"/>
          <p:cNvGrpSpPr/>
          <p:nvPr/>
        </p:nvGrpSpPr>
        <p:grpSpPr>
          <a:xfrm>
            <a:off x="503830" y="1034976"/>
            <a:ext cx="5925890" cy="3280124"/>
            <a:chOff x="2654821" y="2311071"/>
            <a:chExt cx="2279715" cy="1262120"/>
          </a:xfrm>
        </p:grpSpPr>
        <p:grpSp>
          <p:nvGrpSpPr>
            <p:cNvPr id="287" name="Google Shape;287;p38"/>
            <p:cNvGrpSpPr/>
            <p:nvPr/>
          </p:nvGrpSpPr>
          <p:grpSpPr>
            <a:xfrm>
              <a:off x="4034269" y="2840745"/>
              <a:ext cx="40212" cy="36437"/>
              <a:chOff x="4293400" y="2574725"/>
              <a:chExt cx="84425" cy="80100"/>
            </a:xfrm>
          </p:grpSpPr>
          <p:sp>
            <p:nvSpPr>
              <p:cNvPr id="288" name="Google Shape;288;p38"/>
              <p:cNvSpPr/>
              <p:nvPr/>
            </p:nvSpPr>
            <p:spPr>
              <a:xfrm>
                <a:off x="4293400" y="2574725"/>
                <a:ext cx="57150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1810" extrusionOk="0">
                    <a:moveTo>
                      <a:pt x="2286" y="905"/>
                    </a:moveTo>
                    <a:lnTo>
                      <a:pt x="1857" y="476"/>
                    </a:lnTo>
                    <a:lnTo>
                      <a:pt x="0" y="0"/>
                    </a:lnTo>
                    <a:lnTo>
                      <a:pt x="95" y="834"/>
                    </a:lnTo>
                    <a:lnTo>
                      <a:pt x="952" y="1476"/>
                    </a:lnTo>
                    <a:lnTo>
                      <a:pt x="1952" y="181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</p:sp>
          <p:sp>
            <p:nvSpPr>
              <p:cNvPr id="289" name="Google Shape;289;p38"/>
              <p:cNvSpPr/>
              <p:nvPr/>
            </p:nvSpPr>
            <p:spPr>
              <a:xfrm>
                <a:off x="4299350" y="2589925"/>
                <a:ext cx="78475" cy="64900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2596" extrusionOk="0">
                    <a:moveTo>
                      <a:pt x="2009" y="1"/>
                    </a:moveTo>
                    <a:lnTo>
                      <a:pt x="1820" y="252"/>
                    </a:lnTo>
                    <a:lnTo>
                      <a:pt x="1632" y="314"/>
                    </a:lnTo>
                    <a:lnTo>
                      <a:pt x="1590" y="419"/>
                    </a:lnTo>
                    <a:lnTo>
                      <a:pt x="1318" y="398"/>
                    </a:lnTo>
                    <a:lnTo>
                      <a:pt x="1255" y="273"/>
                    </a:lnTo>
                    <a:lnTo>
                      <a:pt x="983" y="63"/>
                    </a:lnTo>
                    <a:lnTo>
                      <a:pt x="837" y="42"/>
                    </a:lnTo>
                    <a:lnTo>
                      <a:pt x="795" y="63"/>
                    </a:lnTo>
                    <a:lnTo>
                      <a:pt x="753" y="252"/>
                    </a:lnTo>
                    <a:lnTo>
                      <a:pt x="900" y="314"/>
                    </a:lnTo>
                    <a:lnTo>
                      <a:pt x="983" y="461"/>
                    </a:lnTo>
                    <a:lnTo>
                      <a:pt x="963" y="670"/>
                    </a:lnTo>
                    <a:lnTo>
                      <a:pt x="753" y="566"/>
                    </a:lnTo>
                    <a:lnTo>
                      <a:pt x="544" y="524"/>
                    </a:lnTo>
                    <a:lnTo>
                      <a:pt x="209" y="356"/>
                    </a:lnTo>
                    <a:lnTo>
                      <a:pt x="0" y="419"/>
                    </a:lnTo>
                    <a:lnTo>
                      <a:pt x="0" y="524"/>
                    </a:lnTo>
                    <a:lnTo>
                      <a:pt x="105" y="628"/>
                    </a:lnTo>
                    <a:lnTo>
                      <a:pt x="314" y="670"/>
                    </a:lnTo>
                    <a:lnTo>
                      <a:pt x="419" y="796"/>
                    </a:lnTo>
                    <a:lnTo>
                      <a:pt x="377" y="921"/>
                    </a:lnTo>
                    <a:lnTo>
                      <a:pt x="377" y="1026"/>
                    </a:lnTo>
                    <a:lnTo>
                      <a:pt x="628" y="1214"/>
                    </a:lnTo>
                    <a:lnTo>
                      <a:pt x="628" y="1340"/>
                    </a:lnTo>
                    <a:lnTo>
                      <a:pt x="544" y="1423"/>
                    </a:lnTo>
                    <a:lnTo>
                      <a:pt x="628" y="1612"/>
                    </a:lnTo>
                    <a:lnTo>
                      <a:pt x="879" y="1737"/>
                    </a:lnTo>
                    <a:lnTo>
                      <a:pt x="1067" y="1737"/>
                    </a:lnTo>
                    <a:lnTo>
                      <a:pt x="1193" y="1863"/>
                    </a:lnTo>
                    <a:lnTo>
                      <a:pt x="1046" y="1884"/>
                    </a:lnTo>
                    <a:lnTo>
                      <a:pt x="1109" y="2051"/>
                    </a:lnTo>
                    <a:lnTo>
                      <a:pt x="1088" y="2093"/>
                    </a:lnTo>
                    <a:lnTo>
                      <a:pt x="1088" y="2239"/>
                    </a:lnTo>
                    <a:lnTo>
                      <a:pt x="1172" y="2260"/>
                    </a:lnTo>
                    <a:lnTo>
                      <a:pt x="1276" y="2198"/>
                    </a:lnTo>
                    <a:lnTo>
                      <a:pt x="1276" y="2156"/>
                    </a:lnTo>
                    <a:lnTo>
                      <a:pt x="1318" y="2093"/>
                    </a:lnTo>
                    <a:lnTo>
                      <a:pt x="1381" y="2072"/>
                    </a:lnTo>
                    <a:lnTo>
                      <a:pt x="1486" y="1946"/>
                    </a:lnTo>
                    <a:lnTo>
                      <a:pt x="1569" y="1926"/>
                    </a:lnTo>
                    <a:lnTo>
                      <a:pt x="1611" y="1821"/>
                    </a:lnTo>
                    <a:lnTo>
                      <a:pt x="1695" y="1821"/>
                    </a:lnTo>
                    <a:lnTo>
                      <a:pt x="1820" y="1737"/>
                    </a:lnTo>
                    <a:lnTo>
                      <a:pt x="1883" y="1737"/>
                    </a:lnTo>
                    <a:lnTo>
                      <a:pt x="1883" y="1758"/>
                    </a:lnTo>
                    <a:lnTo>
                      <a:pt x="1925" y="1758"/>
                    </a:lnTo>
                    <a:lnTo>
                      <a:pt x="1988" y="1863"/>
                    </a:lnTo>
                    <a:lnTo>
                      <a:pt x="2051" y="1946"/>
                    </a:lnTo>
                    <a:lnTo>
                      <a:pt x="2009" y="1988"/>
                    </a:lnTo>
                    <a:lnTo>
                      <a:pt x="2030" y="2051"/>
                    </a:lnTo>
                    <a:lnTo>
                      <a:pt x="2155" y="2135"/>
                    </a:lnTo>
                    <a:lnTo>
                      <a:pt x="1988" y="2260"/>
                    </a:lnTo>
                    <a:lnTo>
                      <a:pt x="2155" y="2470"/>
                    </a:lnTo>
                    <a:lnTo>
                      <a:pt x="2260" y="2511"/>
                    </a:lnTo>
                    <a:lnTo>
                      <a:pt x="2302" y="2574"/>
                    </a:lnTo>
                    <a:lnTo>
                      <a:pt x="2406" y="2595"/>
                    </a:lnTo>
                    <a:lnTo>
                      <a:pt x="2448" y="2574"/>
                    </a:lnTo>
                    <a:lnTo>
                      <a:pt x="2448" y="2365"/>
                    </a:lnTo>
                    <a:lnTo>
                      <a:pt x="2427" y="2302"/>
                    </a:lnTo>
                    <a:lnTo>
                      <a:pt x="2427" y="2198"/>
                    </a:lnTo>
                    <a:lnTo>
                      <a:pt x="2406" y="2072"/>
                    </a:lnTo>
                    <a:lnTo>
                      <a:pt x="2427" y="1967"/>
                    </a:lnTo>
                    <a:lnTo>
                      <a:pt x="2469" y="1946"/>
                    </a:lnTo>
                    <a:lnTo>
                      <a:pt x="2553" y="2030"/>
                    </a:lnTo>
                    <a:lnTo>
                      <a:pt x="2511" y="2135"/>
                    </a:lnTo>
                    <a:lnTo>
                      <a:pt x="2553" y="2198"/>
                    </a:lnTo>
                    <a:lnTo>
                      <a:pt x="2574" y="2135"/>
                    </a:lnTo>
                    <a:lnTo>
                      <a:pt x="2574" y="1946"/>
                    </a:lnTo>
                    <a:lnTo>
                      <a:pt x="2636" y="1884"/>
                    </a:lnTo>
                    <a:lnTo>
                      <a:pt x="2636" y="1779"/>
                    </a:lnTo>
                    <a:lnTo>
                      <a:pt x="2574" y="1737"/>
                    </a:lnTo>
                    <a:lnTo>
                      <a:pt x="2616" y="1633"/>
                    </a:lnTo>
                    <a:lnTo>
                      <a:pt x="2657" y="1549"/>
                    </a:lnTo>
                    <a:lnTo>
                      <a:pt x="2636" y="1444"/>
                    </a:lnTo>
                    <a:lnTo>
                      <a:pt x="2636" y="1298"/>
                    </a:lnTo>
                    <a:lnTo>
                      <a:pt x="2783" y="1151"/>
                    </a:lnTo>
                    <a:lnTo>
                      <a:pt x="2950" y="1130"/>
                    </a:lnTo>
                    <a:lnTo>
                      <a:pt x="3034" y="1089"/>
                    </a:lnTo>
                    <a:lnTo>
                      <a:pt x="3139" y="1089"/>
                    </a:lnTo>
                    <a:lnTo>
                      <a:pt x="3034" y="984"/>
                    </a:lnTo>
                    <a:lnTo>
                      <a:pt x="2888" y="900"/>
                    </a:lnTo>
                    <a:lnTo>
                      <a:pt x="2741" y="921"/>
                    </a:lnTo>
                    <a:lnTo>
                      <a:pt x="2616" y="817"/>
                    </a:lnTo>
                    <a:lnTo>
                      <a:pt x="2574" y="712"/>
                    </a:lnTo>
                    <a:lnTo>
                      <a:pt x="2406" y="586"/>
                    </a:lnTo>
                    <a:lnTo>
                      <a:pt x="2323" y="419"/>
                    </a:lnTo>
                    <a:lnTo>
                      <a:pt x="2323" y="314"/>
                    </a:lnTo>
                    <a:lnTo>
                      <a:pt x="2134" y="84"/>
                    </a:lnTo>
                    <a:lnTo>
                      <a:pt x="200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itchFamily="2" charset="-78"/>
                </a:endParaRPr>
              </a:p>
            </p:txBody>
          </p:sp>
        </p:grpSp>
        <p:grpSp>
          <p:nvGrpSpPr>
            <p:cNvPr id="290" name="Google Shape;290;p38"/>
            <p:cNvGrpSpPr/>
            <p:nvPr/>
          </p:nvGrpSpPr>
          <p:grpSpPr>
            <a:xfrm>
              <a:off x="3894606" y="2334874"/>
              <a:ext cx="913198" cy="518984"/>
              <a:chOff x="4000175" y="1462675"/>
              <a:chExt cx="1917275" cy="1140875"/>
            </a:xfrm>
          </p:grpSpPr>
          <p:sp>
            <p:nvSpPr>
              <p:cNvPr id="291" name="Google Shape;291;p38"/>
              <p:cNvSpPr/>
              <p:nvPr/>
            </p:nvSpPr>
            <p:spPr>
              <a:xfrm>
                <a:off x="4178050" y="2433300"/>
                <a:ext cx="60250" cy="65175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2607" extrusionOk="0">
                    <a:moveTo>
                      <a:pt x="639" y="2410"/>
                    </a:moveTo>
                    <a:lnTo>
                      <a:pt x="1180" y="2607"/>
                    </a:lnTo>
                    <a:lnTo>
                      <a:pt x="2410" y="2017"/>
                    </a:lnTo>
                    <a:lnTo>
                      <a:pt x="2262" y="0"/>
                    </a:lnTo>
                    <a:lnTo>
                      <a:pt x="541" y="0"/>
                    </a:lnTo>
                    <a:lnTo>
                      <a:pt x="0" y="177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</p:sp>
          <p:grpSp>
            <p:nvGrpSpPr>
              <p:cNvPr id="292" name="Google Shape;292;p38"/>
              <p:cNvGrpSpPr/>
              <p:nvPr/>
            </p:nvGrpSpPr>
            <p:grpSpPr>
              <a:xfrm>
                <a:off x="4000175" y="1462675"/>
                <a:ext cx="1917275" cy="1140875"/>
                <a:chOff x="4000175" y="1462675"/>
                <a:chExt cx="1917275" cy="1140875"/>
              </a:xfrm>
            </p:grpSpPr>
            <p:sp>
              <p:nvSpPr>
                <p:cNvPr id="293" name="Google Shape;293;p38"/>
                <p:cNvSpPr/>
                <p:nvPr/>
              </p:nvSpPr>
              <p:spPr>
                <a:xfrm>
                  <a:off x="4000175" y="2000075"/>
                  <a:ext cx="1545875" cy="51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835" h="20400" extrusionOk="0">
                      <a:moveTo>
                        <a:pt x="1594" y="319"/>
                      </a:moveTo>
                      <a:lnTo>
                        <a:pt x="106" y="0"/>
                      </a:lnTo>
                      <a:lnTo>
                        <a:pt x="0" y="2444"/>
                      </a:lnTo>
                      <a:lnTo>
                        <a:pt x="1062" y="9031"/>
                      </a:lnTo>
                      <a:lnTo>
                        <a:pt x="3931" y="9775"/>
                      </a:lnTo>
                      <a:lnTo>
                        <a:pt x="2125" y="10200"/>
                      </a:lnTo>
                      <a:lnTo>
                        <a:pt x="531" y="10413"/>
                      </a:lnTo>
                      <a:lnTo>
                        <a:pt x="1487" y="13600"/>
                      </a:lnTo>
                      <a:lnTo>
                        <a:pt x="3931" y="17212"/>
                      </a:lnTo>
                      <a:lnTo>
                        <a:pt x="8393" y="18594"/>
                      </a:lnTo>
                      <a:lnTo>
                        <a:pt x="9987" y="18169"/>
                      </a:lnTo>
                      <a:lnTo>
                        <a:pt x="13281" y="20400"/>
                      </a:lnTo>
                      <a:lnTo>
                        <a:pt x="14343" y="18912"/>
                      </a:lnTo>
                      <a:lnTo>
                        <a:pt x="28793" y="17319"/>
                      </a:lnTo>
                      <a:lnTo>
                        <a:pt x="35699" y="16894"/>
                      </a:lnTo>
                      <a:lnTo>
                        <a:pt x="48342" y="16894"/>
                      </a:lnTo>
                      <a:lnTo>
                        <a:pt x="49617" y="15194"/>
                      </a:lnTo>
                      <a:lnTo>
                        <a:pt x="59285" y="20294"/>
                      </a:lnTo>
                      <a:lnTo>
                        <a:pt x="60135" y="19231"/>
                      </a:lnTo>
                      <a:lnTo>
                        <a:pt x="61835" y="18487"/>
                      </a:lnTo>
                      <a:lnTo>
                        <a:pt x="61092" y="13494"/>
                      </a:lnTo>
                      <a:lnTo>
                        <a:pt x="46323" y="3188"/>
                      </a:lnTo>
                      <a:lnTo>
                        <a:pt x="12962" y="10413"/>
                      </a:lnTo>
                      <a:lnTo>
                        <a:pt x="4569" y="7013"/>
                      </a:lnTo>
                      <a:lnTo>
                        <a:pt x="2444" y="3507"/>
                      </a:lnTo>
                      <a:lnTo>
                        <a:pt x="2019" y="1807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</p:sp>
            <p:sp>
              <p:nvSpPr>
                <p:cNvPr id="294" name="Google Shape;294;p38"/>
                <p:cNvSpPr/>
                <p:nvPr/>
              </p:nvSpPr>
              <p:spPr>
                <a:xfrm>
                  <a:off x="4624175" y="1521775"/>
                  <a:ext cx="58100" cy="7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" h="2951" extrusionOk="0">
                      <a:moveTo>
                        <a:pt x="210" y="1"/>
                      </a:moveTo>
                      <a:lnTo>
                        <a:pt x="126" y="84"/>
                      </a:lnTo>
                      <a:lnTo>
                        <a:pt x="147" y="189"/>
                      </a:lnTo>
                      <a:lnTo>
                        <a:pt x="252" y="252"/>
                      </a:lnTo>
                      <a:lnTo>
                        <a:pt x="335" y="356"/>
                      </a:lnTo>
                      <a:lnTo>
                        <a:pt x="273" y="419"/>
                      </a:lnTo>
                      <a:lnTo>
                        <a:pt x="210" y="419"/>
                      </a:lnTo>
                      <a:lnTo>
                        <a:pt x="147" y="335"/>
                      </a:lnTo>
                      <a:lnTo>
                        <a:pt x="63" y="293"/>
                      </a:lnTo>
                      <a:lnTo>
                        <a:pt x="22" y="293"/>
                      </a:lnTo>
                      <a:lnTo>
                        <a:pt x="42" y="356"/>
                      </a:lnTo>
                      <a:lnTo>
                        <a:pt x="22" y="545"/>
                      </a:lnTo>
                      <a:lnTo>
                        <a:pt x="1" y="565"/>
                      </a:lnTo>
                      <a:lnTo>
                        <a:pt x="1" y="712"/>
                      </a:lnTo>
                      <a:lnTo>
                        <a:pt x="42" y="754"/>
                      </a:lnTo>
                      <a:lnTo>
                        <a:pt x="126" y="775"/>
                      </a:lnTo>
                      <a:lnTo>
                        <a:pt x="189" y="858"/>
                      </a:lnTo>
                      <a:lnTo>
                        <a:pt x="147" y="963"/>
                      </a:lnTo>
                      <a:lnTo>
                        <a:pt x="294" y="1256"/>
                      </a:lnTo>
                      <a:lnTo>
                        <a:pt x="356" y="1340"/>
                      </a:lnTo>
                      <a:lnTo>
                        <a:pt x="461" y="1340"/>
                      </a:lnTo>
                      <a:lnTo>
                        <a:pt x="398" y="1402"/>
                      </a:lnTo>
                      <a:lnTo>
                        <a:pt x="294" y="1444"/>
                      </a:lnTo>
                      <a:lnTo>
                        <a:pt x="231" y="1612"/>
                      </a:lnTo>
                      <a:lnTo>
                        <a:pt x="335" y="1821"/>
                      </a:lnTo>
                      <a:lnTo>
                        <a:pt x="398" y="1988"/>
                      </a:lnTo>
                      <a:lnTo>
                        <a:pt x="398" y="2114"/>
                      </a:lnTo>
                      <a:lnTo>
                        <a:pt x="440" y="2177"/>
                      </a:lnTo>
                      <a:lnTo>
                        <a:pt x="461" y="2281"/>
                      </a:lnTo>
                      <a:lnTo>
                        <a:pt x="419" y="2323"/>
                      </a:lnTo>
                      <a:lnTo>
                        <a:pt x="503" y="2511"/>
                      </a:lnTo>
                      <a:lnTo>
                        <a:pt x="545" y="2679"/>
                      </a:lnTo>
                      <a:lnTo>
                        <a:pt x="649" y="2762"/>
                      </a:lnTo>
                      <a:lnTo>
                        <a:pt x="649" y="2867"/>
                      </a:lnTo>
                      <a:lnTo>
                        <a:pt x="733" y="2951"/>
                      </a:lnTo>
                      <a:lnTo>
                        <a:pt x="879" y="2909"/>
                      </a:lnTo>
                      <a:lnTo>
                        <a:pt x="963" y="2742"/>
                      </a:lnTo>
                      <a:lnTo>
                        <a:pt x="1089" y="2553"/>
                      </a:lnTo>
                      <a:lnTo>
                        <a:pt x="1172" y="2511"/>
                      </a:lnTo>
                      <a:lnTo>
                        <a:pt x="1151" y="2428"/>
                      </a:lnTo>
                      <a:lnTo>
                        <a:pt x="1172" y="2323"/>
                      </a:lnTo>
                      <a:lnTo>
                        <a:pt x="1423" y="2135"/>
                      </a:lnTo>
                      <a:lnTo>
                        <a:pt x="1528" y="2114"/>
                      </a:lnTo>
                      <a:lnTo>
                        <a:pt x="1612" y="2177"/>
                      </a:lnTo>
                      <a:lnTo>
                        <a:pt x="1695" y="2177"/>
                      </a:lnTo>
                      <a:lnTo>
                        <a:pt x="1737" y="2072"/>
                      </a:lnTo>
                      <a:lnTo>
                        <a:pt x="1800" y="1988"/>
                      </a:lnTo>
                      <a:lnTo>
                        <a:pt x="1926" y="1926"/>
                      </a:lnTo>
                      <a:lnTo>
                        <a:pt x="2114" y="1779"/>
                      </a:lnTo>
                      <a:lnTo>
                        <a:pt x="2135" y="1674"/>
                      </a:lnTo>
                      <a:lnTo>
                        <a:pt x="2219" y="1612"/>
                      </a:lnTo>
                      <a:lnTo>
                        <a:pt x="2323" y="1382"/>
                      </a:lnTo>
                      <a:lnTo>
                        <a:pt x="2302" y="1256"/>
                      </a:lnTo>
                      <a:lnTo>
                        <a:pt x="2135" y="1068"/>
                      </a:lnTo>
                      <a:lnTo>
                        <a:pt x="2051" y="942"/>
                      </a:lnTo>
                      <a:lnTo>
                        <a:pt x="2051" y="837"/>
                      </a:lnTo>
                      <a:lnTo>
                        <a:pt x="1884" y="712"/>
                      </a:lnTo>
                      <a:lnTo>
                        <a:pt x="1779" y="712"/>
                      </a:lnTo>
                      <a:lnTo>
                        <a:pt x="1716" y="733"/>
                      </a:lnTo>
                      <a:lnTo>
                        <a:pt x="1633" y="670"/>
                      </a:lnTo>
                      <a:lnTo>
                        <a:pt x="1507" y="628"/>
                      </a:lnTo>
                      <a:lnTo>
                        <a:pt x="1382" y="503"/>
                      </a:lnTo>
                      <a:lnTo>
                        <a:pt x="1319" y="461"/>
                      </a:lnTo>
                      <a:lnTo>
                        <a:pt x="1298" y="524"/>
                      </a:lnTo>
                      <a:lnTo>
                        <a:pt x="1214" y="503"/>
                      </a:lnTo>
                      <a:lnTo>
                        <a:pt x="1193" y="419"/>
                      </a:lnTo>
                      <a:lnTo>
                        <a:pt x="1110" y="314"/>
                      </a:lnTo>
                      <a:lnTo>
                        <a:pt x="1047" y="314"/>
                      </a:lnTo>
                      <a:lnTo>
                        <a:pt x="1005" y="419"/>
                      </a:lnTo>
                      <a:lnTo>
                        <a:pt x="963" y="419"/>
                      </a:lnTo>
                      <a:lnTo>
                        <a:pt x="858" y="252"/>
                      </a:lnTo>
                      <a:lnTo>
                        <a:pt x="775" y="210"/>
                      </a:lnTo>
                      <a:lnTo>
                        <a:pt x="775" y="252"/>
                      </a:lnTo>
                      <a:lnTo>
                        <a:pt x="858" y="356"/>
                      </a:lnTo>
                      <a:lnTo>
                        <a:pt x="858" y="440"/>
                      </a:lnTo>
                      <a:lnTo>
                        <a:pt x="775" y="503"/>
                      </a:lnTo>
                      <a:lnTo>
                        <a:pt x="775" y="607"/>
                      </a:lnTo>
                      <a:lnTo>
                        <a:pt x="733" y="607"/>
                      </a:lnTo>
                      <a:lnTo>
                        <a:pt x="670" y="524"/>
                      </a:lnTo>
                      <a:lnTo>
                        <a:pt x="649" y="147"/>
                      </a:lnTo>
                      <a:lnTo>
                        <a:pt x="545" y="105"/>
                      </a:lnTo>
                      <a:lnTo>
                        <a:pt x="440" y="84"/>
                      </a:lnTo>
                      <a:lnTo>
                        <a:pt x="273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1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cs typeface="B Nazanin" pitchFamily="2" charset="-78"/>
                  </a:endParaRPr>
                </a:p>
              </p:txBody>
            </p:sp>
            <p:sp>
              <p:nvSpPr>
                <p:cNvPr id="295" name="Google Shape;295;p38"/>
                <p:cNvSpPr/>
                <p:nvPr/>
              </p:nvSpPr>
              <p:spPr>
                <a:xfrm>
                  <a:off x="4499150" y="1462675"/>
                  <a:ext cx="117200" cy="10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8" h="4164" extrusionOk="0">
                      <a:moveTo>
                        <a:pt x="398" y="0"/>
                      </a:moveTo>
                      <a:lnTo>
                        <a:pt x="357" y="63"/>
                      </a:lnTo>
                      <a:lnTo>
                        <a:pt x="336" y="168"/>
                      </a:lnTo>
                      <a:lnTo>
                        <a:pt x="357" y="251"/>
                      </a:lnTo>
                      <a:lnTo>
                        <a:pt x="357" y="398"/>
                      </a:lnTo>
                      <a:lnTo>
                        <a:pt x="252" y="523"/>
                      </a:lnTo>
                      <a:lnTo>
                        <a:pt x="147" y="712"/>
                      </a:lnTo>
                      <a:lnTo>
                        <a:pt x="22" y="879"/>
                      </a:lnTo>
                      <a:lnTo>
                        <a:pt x="1" y="984"/>
                      </a:lnTo>
                      <a:lnTo>
                        <a:pt x="22" y="1423"/>
                      </a:lnTo>
                      <a:lnTo>
                        <a:pt x="105" y="1507"/>
                      </a:lnTo>
                      <a:lnTo>
                        <a:pt x="210" y="1549"/>
                      </a:lnTo>
                      <a:lnTo>
                        <a:pt x="231" y="1653"/>
                      </a:lnTo>
                      <a:lnTo>
                        <a:pt x="189" y="1967"/>
                      </a:lnTo>
                      <a:lnTo>
                        <a:pt x="126" y="2093"/>
                      </a:lnTo>
                      <a:lnTo>
                        <a:pt x="105" y="2197"/>
                      </a:lnTo>
                      <a:lnTo>
                        <a:pt x="126" y="2281"/>
                      </a:lnTo>
                      <a:lnTo>
                        <a:pt x="189" y="2260"/>
                      </a:lnTo>
                      <a:lnTo>
                        <a:pt x="273" y="2155"/>
                      </a:lnTo>
                      <a:lnTo>
                        <a:pt x="419" y="2093"/>
                      </a:lnTo>
                      <a:lnTo>
                        <a:pt x="482" y="2155"/>
                      </a:lnTo>
                      <a:lnTo>
                        <a:pt x="503" y="2260"/>
                      </a:lnTo>
                      <a:lnTo>
                        <a:pt x="650" y="2385"/>
                      </a:lnTo>
                      <a:lnTo>
                        <a:pt x="754" y="2385"/>
                      </a:lnTo>
                      <a:lnTo>
                        <a:pt x="817" y="2344"/>
                      </a:lnTo>
                      <a:lnTo>
                        <a:pt x="901" y="2365"/>
                      </a:lnTo>
                      <a:cubicBezTo>
                        <a:pt x="859" y="2448"/>
                        <a:pt x="859" y="2511"/>
                        <a:pt x="859" y="2595"/>
                      </a:cubicBezTo>
                      <a:lnTo>
                        <a:pt x="838" y="2595"/>
                      </a:lnTo>
                      <a:lnTo>
                        <a:pt x="733" y="2657"/>
                      </a:lnTo>
                      <a:lnTo>
                        <a:pt x="629" y="2595"/>
                      </a:lnTo>
                      <a:lnTo>
                        <a:pt x="545" y="2595"/>
                      </a:lnTo>
                      <a:lnTo>
                        <a:pt x="440" y="2678"/>
                      </a:lnTo>
                      <a:lnTo>
                        <a:pt x="315" y="2678"/>
                      </a:lnTo>
                      <a:lnTo>
                        <a:pt x="294" y="2699"/>
                      </a:lnTo>
                      <a:lnTo>
                        <a:pt x="336" y="2783"/>
                      </a:lnTo>
                      <a:lnTo>
                        <a:pt x="482" y="2804"/>
                      </a:lnTo>
                      <a:lnTo>
                        <a:pt x="524" y="2909"/>
                      </a:lnTo>
                      <a:lnTo>
                        <a:pt x="650" y="2971"/>
                      </a:lnTo>
                      <a:lnTo>
                        <a:pt x="733" y="3076"/>
                      </a:lnTo>
                      <a:lnTo>
                        <a:pt x="901" y="3118"/>
                      </a:lnTo>
                      <a:lnTo>
                        <a:pt x="1110" y="3118"/>
                      </a:lnTo>
                      <a:lnTo>
                        <a:pt x="1173" y="3139"/>
                      </a:lnTo>
                      <a:lnTo>
                        <a:pt x="1131" y="3181"/>
                      </a:lnTo>
                      <a:lnTo>
                        <a:pt x="963" y="3222"/>
                      </a:lnTo>
                      <a:lnTo>
                        <a:pt x="838" y="3222"/>
                      </a:lnTo>
                      <a:lnTo>
                        <a:pt x="838" y="3285"/>
                      </a:lnTo>
                      <a:lnTo>
                        <a:pt x="942" y="3327"/>
                      </a:lnTo>
                      <a:lnTo>
                        <a:pt x="1068" y="3327"/>
                      </a:lnTo>
                      <a:lnTo>
                        <a:pt x="1173" y="3243"/>
                      </a:lnTo>
                      <a:lnTo>
                        <a:pt x="1319" y="3139"/>
                      </a:lnTo>
                      <a:lnTo>
                        <a:pt x="1382" y="3097"/>
                      </a:lnTo>
                      <a:lnTo>
                        <a:pt x="1445" y="2929"/>
                      </a:lnTo>
                      <a:lnTo>
                        <a:pt x="1528" y="2762"/>
                      </a:lnTo>
                      <a:lnTo>
                        <a:pt x="1486" y="2678"/>
                      </a:lnTo>
                      <a:lnTo>
                        <a:pt x="1256" y="2532"/>
                      </a:lnTo>
                      <a:lnTo>
                        <a:pt x="1152" y="2511"/>
                      </a:lnTo>
                      <a:lnTo>
                        <a:pt x="1152" y="2385"/>
                      </a:lnTo>
                      <a:lnTo>
                        <a:pt x="1256" y="2406"/>
                      </a:lnTo>
                      <a:lnTo>
                        <a:pt x="1382" y="2385"/>
                      </a:lnTo>
                      <a:lnTo>
                        <a:pt x="1570" y="2281"/>
                      </a:lnTo>
                      <a:lnTo>
                        <a:pt x="1654" y="2176"/>
                      </a:lnTo>
                      <a:lnTo>
                        <a:pt x="1654" y="2072"/>
                      </a:lnTo>
                      <a:lnTo>
                        <a:pt x="1779" y="1946"/>
                      </a:lnTo>
                      <a:lnTo>
                        <a:pt x="1968" y="1800"/>
                      </a:lnTo>
                      <a:lnTo>
                        <a:pt x="2114" y="1967"/>
                      </a:lnTo>
                      <a:lnTo>
                        <a:pt x="2010" y="2009"/>
                      </a:lnTo>
                      <a:lnTo>
                        <a:pt x="1968" y="2093"/>
                      </a:lnTo>
                      <a:lnTo>
                        <a:pt x="1968" y="2176"/>
                      </a:lnTo>
                      <a:lnTo>
                        <a:pt x="1800" y="2197"/>
                      </a:lnTo>
                      <a:lnTo>
                        <a:pt x="1696" y="2281"/>
                      </a:lnTo>
                      <a:lnTo>
                        <a:pt x="1654" y="2469"/>
                      </a:lnTo>
                      <a:lnTo>
                        <a:pt x="1654" y="2574"/>
                      </a:lnTo>
                      <a:lnTo>
                        <a:pt x="1758" y="2637"/>
                      </a:lnTo>
                      <a:lnTo>
                        <a:pt x="1821" y="2637"/>
                      </a:lnTo>
                      <a:lnTo>
                        <a:pt x="1884" y="2720"/>
                      </a:lnTo>
                      <a:lnTo>
                        <a:pt x="1758" y="2867"/>
                      </a:lnTo>
                      <a:lnTo>
                        <a:pt x="1717" y="2971"/>
                      </a:lnTo>
                      <a:lnTo>
                        <a:pt x="1779" y="3139"/>
                      </a:lnTo>
                      <a:lnTo>
                        <a:pt x="1758" y="3222"/>
                      </a:lnTo>
                      <a:lnTo>
                        <a:pt x="1570" y="3327"/>
                      </a:lnTo>
                      <a:lnTo>
                        <a:pt x="1549" y="3390"/>
                      </a:lnTo>
                      <a:lnTo>
                        <a:pt x="1675" y="3453"/>
                      </a:lnTo>
                      <a:lnTo>
                        <a:pt x="1738" y="3515"/>
                      </a:lnTo>
                      <a:lnTo>
                        <a:pt x="1779" y="3494"/>
                      </a:lnTo>
                      <a:lnTo>
                        <a:pt x="1758" y="3411"/>
                      </a:lnTo>
                      <a:lnTo>
                        <a:pt x="1779" y="3348"/>
                      </a:lnTo>
                      <a:lnTo>
                        <a:pt x="1884" y="3411"/>
                      </a:lnTo>
                      <a:lnTo>
                        <a:pt x="1989" y="3494"/>
                      </a:lnTo>
                      <a:lnTo>
                        <a:pt x="2093" y="3432"/>
                      </a:lnTo>
                      <a:lnTo>
                        <a:pt x="2177" y="3432"/>
                      </a:lnTo>
                      <a:lnTo>
                        <a:pt x="2240" y="3536"/>
                      </a:lnTo>
                      <a:lnTo>
                        <a:pt x="2323" y="3746"/>
                      </a:lnTo>
                      <a:lnTo>
                        <a:pt x="2407" y="3829"/>
                      </a:lnTo>
                      <a:lnTo>
                        <a:pt x="2533" y="3850"/>
                      </a:lnTo>
                      <a:lnTo>
                        <a:pt x="2658" y="3934"/>
                      </a:lnTo>
                      <a:lnTo>
                        <a:pt x="2763" y="3955"/>
                      </a:lnTo>
                      <a:lnTo>
                        <a:pt x="2909" y="3871"/>
                      </a:lnTo>
                      <a:lnTo>
                        <a:pt x="3056" y="3829"/>
                      </a:lnTo>
                      <a:lnTo>
                        <a:pt x="3139" y="3871"/>
                      </a:lnTo>
                      <a:lnTo>
                        <a:pt x="3286" y="3955"/>
                      </a:lnTo>
                      <a:lnTo>
                        <a:pt x="3579" y="3976"/>
                      </a:lnTo>
                      <a:lnTo>
                        <a:pt x="3683" y="3955"/>
                      </a:lnTo>
                      <a:lnTo>
                        <a:pt x="3767" y="3976"/>
                      </a:lnTo>
                      <a:lnTo>
                        <a:pt x="3872" y="3976"/>
                      </a:lnTo>
                      <a:lnTo>
                        <a:pt x="3955" y="4059"/>
                      </a:lnTo>
                      <a:lnTo>
                        <a:pt x="4060" y="4164"/>
                      </a:lnTo>
                      <a:lnTo>
                        <a:pt x="4165" y="4164"/>
                      </a:lnTo>
                      <a:lnTo>
                        <a:pt x="4269" y="4080"/>
                      </a:lnTo>
                      <a:lnTo>
                        <a:pt x="4395" y="3955"/>
                      </a:lnTo>
                      <a:lnTo>
                        <a:pt x="4541" y="3913"/>
                      </a:lnTo>
                      <a:lnTo>
                        <a:pt x="4688" y="3725"/>
                      </a:lnTo>
                      <a:lnTo>
                        <a:pt x="4688" y="3620"/>
                      </a:lnTo>
                      <a:lnTo>
                        <a:pt x="4541" y="3453"/>
                      </a:lnTo>
                      <a:lnTo>
                        <a:pt x="4479" y="3432"/>
                      </a:lnTo>
                      <a:lnTo>
                        <a:pt x="4332" y="3285"/>
                      </a:lnTo>
                      <a:lnTo>
                        <a:pt x="4186" y="3243"/>
                      </a:lnTo>
                      <a:lnTo>
                        <a:pt x="4060" y="3181"/>
                      </a:lnTo>
                      <a:lnTo>
                        <a:pt x="4018" y="3034"/>
                      </a:lnTo>
                      <a:lnTo>
                        <a:pt x="4102" y="3034"/>
                      </a:lnTo>
                      <a:lnTo>
                        <a:pt x="4186" y="3097"/>
                      </a:lnTo>
                      <a:lnTo>
                        <a:pt x="4290" y="3097"/>
                      </a:lnTo>
                      <a:lnTo>
                        <a:pt x="4290" y="3013"/>
                      </a:lnTo>
                      <a:lnTo>
                        <a:pt x="4165" y="2825"/>
                      </a:lnTo>
                      <a:lnTo>
                        <a:pt x="3976" y="2657"/>
                      </a:lnTo>
                      <a:lnTo>
                        <a:pt x="3976" y="2490"/>
                      </a:lnTo>
                      <a:lnTo>
                        <a:pt x="3955" y="2344"/>
                      </a:lnTo>
                      <a:lnTo>
                        <a:pt x="3851" y="2281"/>
                      </a:lnTo>
                      <a:lnTo>
                        <a:pt x="3851" y="2155"/>
                      </a:lnTo>
                      <a:lnTo>
                        <a:pt x="3788" y="2093"/>
                      </a:lnTo>
                      <a:lnTo>
                        <a:pt x="3746" y="2093"/>
                      </a:lnTo>
                      <a:lnTo>
                        <a:pt x="3370" y="1821"/>
                      </a:lnTo>
                      <a:lnTo>
                        <a:pt x="3160" y="1779"/>
                      </a:lnTo>
                      <a:lnTo>
                        <a:pt x="2972" y="1821"/>
                      </a:lnTo>
                      <a:lnTo>
                        <a:pt x="2951" y="1883"/>
                      </a:lnTo>
                      <a:lnTo>
                        <a:pt x="2972" y="1967"/>
                      </a:lnTo>
                      <a:lnTo>
                        <a:pt x="3139" y="2155"/>
                      </a:lnTo>
                      <a:lnTo>
                        <a:pt x="3139" y="2239"/>
                      </a:lnTo>
                      <a:lnTo>
                        <a:pt x="3077" y="2344"/>
                      </a:lnTo>
                      <a:lnTo>
                        <a:pt x="3077" y="2448"/>
                      </a:lnTo>
                      <a:lnTo>
                        <a:pt x="3056" y="2574"/>
                      </a:lnTo>
                      <a:lnTo>
                        <a:pt x="2972" y="2720"/>
                      </a:lnTo>
                      <a:lnTo>
                        <a:pt x="2930" y="2783"/>
                      </a:lnTo>
                      <a:lnTo>
                        <a:pt x="2909" y="2699"/>
                      </a:lnTo>
                      <a:lnTo>
                        <a:pt x="2951" y="2595"/>
                      </a:lnTo>
                      <a:lnTo>
                        <a:pt x="2972" y="2490"/>
                      </a:lnTo>
                      <a:lnTo>
                        <a:pt x="2930" y="2448"/>
                      </a:lnTo>
                      <a:lnTo>
                        <a:pt x="2972" y="2260"/>
                      </a:lnTo>
                      <a:lnTo>
                        <a:pt x="2930" y="2155"/>
                      </a:lnTo>
                      <a:lnTo>
                        <a:pt x="2742" y="1883"/>
                      </a:lnTo>
                      <a:lnTo>
                        <a:pt x="2595" y="1779"/>
                      </a:lnTo>
                      <a:lnTo>
                        <a:pt x="2386" y="1758"/>
                      </a:lnTo>
                      <a:lnTo>
                        <a:pt x="2323" y="1779"/>
                      </a:lnTo>
                      <a:lnTo>
                        <a:pt x="2282" y="1925"/>
                      </a:lnTo>
                      <a:lnTo>
                        <a:pt x="2240" y="1946"/>
                      </a:lnTo>
                      <a:cubicBezTo>
                        <a:pt x="2198" y="1883"/>
                        <a:pt x="2114" y="1841"/>
                        <a:pt x="2072" y="1821"/>
                      </a:cubicBezTo>
                      <a:lnTo>
                        <a:pt x="2114" y="1779"/>
                      </a:lnTo>
                      <a:lnTo>
                        <a:pt x="2177" y="1674"/>
                      </a:lnTo>
                      <a:lnTo>
                        <a:pt x="2177" y="1549"/>
                      </a:lnTo>
                      <a:lnTo>
                        <a:pt x="1989" y="1444"/>
                      </a:lnTo>
                      <a:lnTo>
                        <a:pt x="1800" y="1297"/>
                      </a:lnTo>
                      <a:lnTo>
                        <a:pt x="1696" y="1109"/>
                      </a:lnTo>
                      <a:lnTo>
                        <a:pt x="1696" y="984"/>
                      </a:lnTo>
                      <a:lnTo>
                        <a:pt x="1758" y="837"/>
                      </a:lnTo>
                      <a:lnTo>
                        <a:pt x="1758" y="733"/>
                      </a:lnTo>
                      <a:lnTo>
                        <a:pt x="1696" y="712"/>
                      </a:lnTo>
                      <a:lnTo>
                        <a:pt x="1403" y="712"/>
                      </a:lnTo>
                      <a:lnTo>
                        <a:pt x="1194" y="628"/>
                      </a:lnTo>
                      <a:lnTo>
                        <a:pt x="1047" y="523"/>
                      </a:lnTo>
                      <a:lnTo>
                        <a:pt x="817" y="251"/>
                      </a:lnTo>
                      <a:lnTo>
                        <a:pt x="650" y="105"/>
                      </a:lnTo>
                      <a:lnTo>
                        <a:pt x="461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1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cs typeface="B Nazanin" pitchFamily="2" charset="-78"/>
                  </a:endParaRPr>
                </a:p>
              </p:txBody>
            </p:sp>
            <p:sp>
              <p:nvSpPr>
                <p:cNvPr id="296" name="Google Shape;296;p38"/>
                <p:cNvSpPr/>
                <p:nvPr/>
              </p:nvSpPr>
              <p:spPr>
                <a:xfrm>
                  <a:off x="4241800" y="1706950"/>
                  <a:ext cx="130800" cy="24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2" h="9856" extrusionOk="0">
                      <a:moveTo>
                        <a:pt x="4750" y="1"/>
                      </a:moveTo>
                      <a:lnTo>
                        <a:pt x="4625" y="63"/>
                      </a:lnTo>
                      <a:lnTo>
                        <a:pt x="4604" y="126"/>
                      </a:lnTo>
                      <a:lnTo>
                        <a:pt x="4520" y="105"/>
                      </a:lnTo>
                      <a:lnTo>
                        <a:pt x="4436" y="42"/>
                      </a:lnTo>
                      <a:lnTo>
                        <a:pt x="4332" y="63"/>
                      </a:lnTo>
                      <a:lnTo>
                        <a:pt x="4206" y="168"/>
                      </a:lnTo>
                      <a:lnTo>
                        <a:pt x="4185" y="273"/>
                      </a:lnTo>
                      <a:lnTo>
                        <a:pt x="4101" y="335"/>
                      </a:lnTo>
                      <a:lnTo>
                        <a:pt x="4018" y="356"/>
                      </a:lnTo>
                      <a:lnTo>
                        <a:pt x="3934" y="440"/>
                      </a:lnTo>
                      <a:lnTo>
                        <a:pt x="3934" y="524"/>
                      </a:lnTo>
                      <a:lnTo>
                        <a:pt x="3871" y="628"/>
                      </a:lnTo>
                      <a:lnTo>
                        <a:pt x="3871" y="670"/>
                      </a:lnTo>
                      <a:lnTo>
                        <a:pt x="3934" y="775"/>
                      </a:lnTo>
                      <a:lnTo>
                        <a:pt x="3934" y="858"/>
                      </a:lnTo>
                      <a:lnTo>
                        <a:pt x="3829" y="858"/>
                      </a:lnTo>
                      <a:lnTo>
                        <a:pt x="3788" y="900"/>
                      </a:lnTo>
                      <a:lnTo>
                        <a:pt x="3788" y="984"/>
                      </a:lnTo>
                      <a:lnTo>
                        <a:pt x="3725" y="1047"/>
                      </a:lnTo>
                      <a:lnTo>
                        <a:pt x="3662" y="1109"/>
                      </a:lnTo>
                      <a:lnTo>
                        <a:pt x="3453" y="1256"/>
                      </a:lnTo>
                      <a:lnTo>
                        <a:pt x="3369" y="1298"/>
                      </a:lnTo>
                      <a:lnTo>
                        <a:pt x="3306" y="1277"/>
                      </a:lnTo>
                      <a:lnTo>
                        <a:pt x="3202" y="1277"/>
                      </a:lnTo>
                      <a:lnTo>
                        <a:pt x="3139" y="1319"/>
                      </a:lnTo>
                      <a:lnTo>
                        <a:pt x="3034" y="1486"/>
                      </a:lnTo>
                      <a:lnTo>
                        <a:pt x="2951" y="1528"/>
                      </a:lnTo>
                      <a:lnTo>
                        <a:pt x="2888" y="1507"/>
                      </a:lnTo>
                      <a:lnTo>
                        <a:pt x="2867" y="1423"/>
                      </a:lnTo>
                      <a:lnTo>
                        <a:pt x="2825" y="1423"/>
                      </a:lnTo>
                      <a:lnTo>
                        <a:pt x="2783" y="1507"/>
                      </a:lnTo>
                      <a:lnTo>
                        <a:pt x="2825" y="1633"/>
                      </a:lnTo>
                      <a:lnTo>
                        <a:pt x="2783" y="1695"/>
                      </a:lnTo>
                      <a:lnTo>
                        <a:pt x="2762" y="1591"/>
                      </a:lnTo>
                      <a:lnTo>
                        <a:pt x="2721" y="1486"/>
                      </a:lnTo>
                      <a:lnTo>
                        <a:pt x="2532" y="1507"/>
                      </a:lnTo>
                      <a:lnTo>
                        <a:pt x="2323" y="1570"/>
                      </a:lnTo>
                      <a:lnTo>
                        <a:pt x="2260" y="1612"/>
                      </a:lnTo>
                      <a:lnTo>
                        <a:pt x="2197" y="1633"/>
                      </a:lnTo>
                      <a:lnTo>
                        <a:pt x="2156" y="1695"/>
                      </a:lnTo>
                      <a:lnTo>
                        <a:pt x="2218" y="1842"/>
                      </a:lnTo>
                      <a:lnTo>
                        <a:pt x="2260" y="1905"/>
                      </a:lnTo>
                      <a:lnTo>
                        <a:pt x="2260" y="1946"/>
                      </a:lnTo>
                      <a:lnTo>
                        <a:pt x="2218" y="1988"/>
                      </a:lnTo>
                      <a:lnTo>
                        <a:pt x="2135" y="2093"/>
                      </a:lnTo>
                      <a:lnTo>
                        <a:pt x="2093" y="2051"/>
                      </a:lnTo>
                      <a:lnTo>
                        <a:pt x="2093" y="2009"/>
                      </a:lnTo>
                      <a:lnTo>
                        <a:pt x="2135" y="1946"/>
                      </a:lnTo>
                      <a:lnTo>
                        <a:pt x="2135" y="1884"/>
                      </a:lnTo>
                      <a:lnTo>
                        <a:pt x="2051" y="1884"/>
                      </a:lnTo>
                      <a:lnTo>
                        <a:pt x="1946" y="2009"/>
                      </a:lnTo>
                      <a:lnTo>
                        <a:pt x="1884" y="2051"/>
                      </a:lnTo>
                      <a:lnTo>
                        <a:pt x="1884" y="2135"/>
                      </a:lnTo>
                      <a:lnTo>
                        <a:pt x="1946" y="2156"/>
                      </a:lnTo>
                      <a:lnTo>
                        <a:pt x="1905" y="2218"/>
                      </a:lnTo>
                      <a:lnTo>
                        <a:pt x="1842" y="2323"/>
                      </a:lnTo>
                      <a:lnTo>
                        <a:pt x="1716" y="2323"/>
                      </a:lnTo>
                      <a:lnTo>
                        <a:pt x="1632" y="2365"/>
                      </a:lnTo>
                      <a:lnTo>
                        <a:pt x="1612" y="2449"/>
                      </a:lnTo>
                      <a:lnTo>
                        <a:pt x="1507" y="2470"/>
                      </a:lnTo>
                      <a:lnTo>
                        <a:pt x="1465" y="2553"/>
                      </a:lnTo>
                      <a:lnTo>
                        <a:pt x="1423" y="2721"/>
                      </a:lnTo>
                      <a:lnTo>
                        <a:pt x="1465" y="2742"/>
                      </a:lnTo>
                      <a:lnTo>
                        <a:pt x="1528" y="2742"/>
                      </a:lnTo>
                      <a:lnTo>
                        <a:pt x="1465" y="2825"/>
                      </a:lnTo>
                      <a:lnTo>
                        <a:pt x="1277" y="2825"/>
                      </a:lnTo>
                      <a:lnTo>
                        <a:pt x="1214" y="2867"/>
                      </a:lnTo>
                      <a:lnTo>
                        <a:pt x="1193" y="3034"/>
                      </a:lnTo>
                      <a:lnTo>
                        <a:pt x="1214" y="3097"/>
                      </a:lnTo>
                      <a:lnTo>
                        <a:pt x="1277" y="3097"/>
                      </a:lnTo>
                      <a:lnTo>
                        <a:pt x="1360" y="3076"/>
                      </a:lnTo>
                      <a:lnTo>
                        <a:pt x="1381" y="3139"/>
                      </a:lnTo>
                      <a:lnTo>
                        <a:pt x="1360" y="3181"/>
                      </a:lnTo>
                      <a:lnTo>
                        <a:pt x="1360" y="3286"/>
                      </a:lnTo>
                      <a:lnTo>
                        <a:pt x="1277" y="3348"/>
                      </a:lnTo>
                      <a:lnTo>
                        <a:pt x="1193" y="3306"/>
                      </a:lnTo>
                      <a:lnTo>
                        <a:pt x="1068" y="3286"/>
                      </a:lnTo>
                      <a:lnTo>
                        <a:pt x="942" y="3348"/>
                      </a:lnTo>
                      <a:lnTo>
                        <a:pt x="900" y="3411"/>
                      </a:lnTo>
                      <a:lnTo>
                        <a:pt x="900" y="3495"/>
                      </a:lnTo>
                      <a:lnTo>
                        <a:pt x="858" y="3599"/>
                      </a:lnTo>
                      <a:lnTo>
                        <a:pt x="754" y="3683"/>
                      </a:lnTo>
                      <a:lnTo>
                        <a:pt x="670" y="3620"/>
                      </a:lnTo>
                      <a:lnTo>
                        <a:pt x="628" y="3558"/>
                      </a:lnTo>
                      <a:lnTo>
                        <a:pt x="586" y="3474"/>
                      </a:lnTo>
                      <a:lnTo>
                        <a:pt x="544" y="3495"/>
                      </a:lnTo>
                      <a:lnTo>
                        <a:pt x="524" y="3662"/>
                      </a:lnTo>
                      <a:lnTo>
                        <a:pt x="544" y="3788"/>
                      </a:lnTo>
                      <a:lnTo>
                        <a:pt x="649" y="3871"/>
                      </a:lnTo>
                      <a:lnTo>
                        <a:pt x="733" y="3830"/>
                      </a:lnTo>
                      <a:lnTo>
                        <a:pt x="754" y="3871"/>
                      </a:lnTo>
                      <a:lnTo>
                        <a:pt x="754" y="3934"/>
                      </a:lnTo>
                      <a:lnTo>
                        <a:pt x="691" y="4081"/>
                      </a:lnTo>
                      <a:lnTo>
                        <a:pt x="733" y="4122"/>
                      </a:lnTo>
                      <a:lnTo>
                        <a:pt x="796" y="4143"/>
                      </a:lnTo>
                      <a:lnTo>
                        <a:pt x="858" y="4081"/>
                      </a:lnTo>
                      <a:lnTo>
                        <a:pt x="900" y="4081"/>
                      </a:lnTo>
                      <a:lnTo>
                        <a:pt x="963" y="4102"/>
                      </a:lnTo>
                      <a:lnTo>
                        <a:pt x="1068" y="4102"/>
                      </a:lnTo>
                      <a:lnTo>
                        <a:pt x="1151" y="4039"/>
                      </a:lnTo>
                      <a:lnTo>
                        <a:pt x="1172" y="4081"/>
                      </a:lnTo>
                      <a:lnTo>
                        <a:pt x="1109" y="4143"/>
                      </a:lnTo>
                      <a:lnTo>
                        <a:pt x="1047" y="4185"/>
                      </a:lnTo>
                      <a:lnTo>
                        <a:pt x="900" y="4185"/>
                      </a:lnTo>
                      <a:lnTo>
                        <a:pt x="858" y="4248"/>
                      </a:lnTo>
                      <a:lnTo>
                        <a:pt x="775" y="4227"/>
                      </a:lnTo>
                      <a:lnTo>
                        <a:pt x="733" y="4311"/>
                      </a:lnTo>
                      <a:lnTo>
                        <a:pt x="754" y="4436"/>
                      </a:lnTo>
                      <a:lnTo>
                        <a:pt x="837" y="4499"/>
                      </a:lnTo>
                      <a:lnTo>
                        <a:pt x="900" y="4520"/>
                      </a:lnTo>
                      <a:lnTo>
                        <a:pt x="984" y="4499"/>
                      </a:lnTo>
                      <a:lnTo>
                        <a:pt x="1005" y="4520"/>
                      </a:lnTo>
                      <a:lnTo>
                        <a:pt x="984" y="4562"/>
                      </a:lnTo>
                      <a:lnTo>
                        <a:pt x="858" y="4625"/>
                      </a:lnTo>
                      <a:lnTo>
                        <a:pt x="733" y="4625"/>
                      </a:lnTo>
                      <a:lnTo>
                        <a:pt x="649" y="4666"/>
                      </a:lnTo>
                      <a:lnTo>
                        <a:pt x="649" y="4729"/>
                      </a:lnTo>
                      <a:lnTo>
                        <a:pt x="691" y="4771"/>
                      </a:lnTo>
                      <a:lnTo>
                        <a:pt x="796" y="4750"/>
                      </a:lnTo>
                      <a:lnTo>
                        <a:pt x="900" y="4750"/>
                      </a:lnTo>
                      <a:lnTo>
                        <a:pt x="900" y="4813"/>
                      </a:lnTo>
                      <a:lnTo>
                        <a:pt x="837" y="4834"/>
                      </a:lnTo>
                      <a:lnTo>
                        <a:pt x="733" y="4855"/>
                      </a:lnTo>
                      <a:lnTo>
                        <a:pt x="733" y="4897"/>
                      </a:lnTo>
                      <a:lnTo>
                        <a:pt x="754" y="4938"/>
                      </a:lnTo>
                      <a:lnTo>
                        <a:pt x="879" y="4959"/>
                      </a:lnTo>
                      <a:lnTo>
                        <a:pt x="984" y="5043"/>
                      </a:lnTo>
                      <a:lnTo>
                        <a:pt x="984" y="5085"/>
                      </a:lnTo>
                      <a:lnTo>
                        <a:pt x="858" y="5085"/>
                      </a:lnTo>
                      <a:lnTo>
                        <a:pt x="754" y="5043"/>
                      </a:lnTo>
                      <a:lnTo>
                        <a:pt x="649" y="5043"/>
                      </a:lnTo>
                      <a:lnTo>
                        <a:pt x="565" y="5085"/>
                      </a:lnTo>
                      <a:lnTo>
                        <a:pt x="544" y="5169"/>
                      </a:lnTo>
                      <a:lnTo>
                        <a:pt x="482" y="5210"/>
                      </a:lnTo>
                      <a:lnTo>
                        <a:pt x="482" y="5273"/>
                      </a:lnTo>
                      <a:lnTo>
                        <a:pt x="544" y="5315"/>
                      </a:lnTo>
                      <a:lnTo>
                        <a:pt x="524" y="5378"/>
                      </a:lnTo>
                      <a:lnTo>
                        <a:pt x="461" y="5399"/>
                      </a:lnTo>
                      <a:lnTo>
                        <a:pt x="419" y="5399"/>
                      </a:lnTo>
                      <a:lnTo>
                        <a:pt x="335" y="5483"/>
                      </a:lnTo>
                      <a:lnTo>
                        <a:pt x="314" y="5566"/>
                      </a:lnTo>
                      <a:lnTo>
                        <a:pt x="335" y="5608"/>
                      </a:lnTo>
                      <a:lnTo>
                        <a:pt x="314" y="5671"/>
                      </a:lnTo>
                      <a:lnTo>
                        <a:pt x="210" y="5692"/>
                      </a:lnTo>
                      <a:lnTo>
                        <a:pt x="210" y="5713"/>
                      </a:lnTo>
                      <a:lnTo>
                        <a:pt x="335" y="5838"/>
                      </a:lnTo>
                      <a:lnTo>
                        <a:pt x="440" y="5901"/>
                      </a:lnTo>
                      <a:lnTo>
                        <a:pt x="482" y="5880"/>
                      </a:lnTo>
                      <a:lnTo>
                        <a:pt x="524" y="5796"/>
                      </a:lnTo>
                      <a:lnTo>
                        <a:pt x="586" y="5734"/>
                      </a:lnTo>
                      <a:lnTo>
                        <a:pt x="754" y="5629"/>
                      </a:lnTo>
                      <a:lnTo>
                        <a:pt x="858" y="5587"/>
                      </a:lnTo>
                      <a:lnTo>
                        <a:pt x="858" y="5629"/>
                      </a:lnTo>
                      <a:lnTo>
                        <a:pt x="837" y="5629"/>
                      </a:lnTo>
                      <a:lnTo>
                        <a:pt x="796" y="5713"/>
                      </a:lnTo>
                      <a:lnTo>
                        <a:pt x="649" y="5817"/>
                      </a:lnTo>
                      <a:lnTo>
                        <a:pt x="586" y="5922"/>
                      </a:lnTo>
                      <a:lnTo>
                        <a:pt x="565" y="6027"/>
                      </a:lnTo>
                      <a:lnTo>
                        <a:pt x="586" y="6131"/>
                      </a:lnTo>
                      <a:lnTo>
                        <a:pt x="565" y="6194"/>
                      </a:lnTo>
                      <a:lnTo>
                        <a:pt x="565" y="6236"/>
                      </a:lnTo>
                      <a:lnTo>
                        <a:pt x="754" y="6236"/>
                      </a:lnTo>
                      <a:lnTo>
                        <a:pt x="837" y="6194"/>
                      </a:lnTo>
                      <a:lnTo>
                        <a:pt x="837" y="6257"/>
                      </a:lnTo>
                      <a:lnTo>
                        <a:pt x="775" y="6299"/>
                      </a:lnTo>
                      <a:lnTo>
                        <a:pt x="586" y="6299"/>
                      </a:lnTo>
                      <a:lnTo>
                        <a:pt x="524" y="6340"/>
                      </a:lnTo>
                      <a:lnTo>
                        <a:pt x="356" y="6445"/>
                      </a:lnTo>
                      <a:lnTo>
                        <a:pt x="356" y="6571"/>
                      </a:lnTo>
                      <a:lnTo>
                        <a:pt x="335" y="6654"/>
                      </a:lnTo>
                      <a:lnTo>
                        <a:pt x="356" y="6759"/>
                      </a:lnTo>
                      <a:lnTo>
                        <a:pt x="461" y="6759"/>
                      </a:lnTo>
                      <a:lnTo>
                        <a:pt x="524" y="6822"/>
                      </a:lnTo>
                      <a:lnTo>
                        <a:pt x="482" y="6863"/>
                      </a:lnTo>
                      <a:lnTo>
                        <a:pt x="377" y="6863"/>
                      </a:lnTo>
                      <a:lnTo>
                        <a:pt x="252" y="6884"/>
                      </a:lnTo>
                      <a:lnTo>
                        <a:pt x="147" y="7052"/>
                      </a:lnTo>
                      <a:lnTo>
                        <a:pt x="147" y="7177"/>
                      </a:lnTo>
                      <a:lnTo>
                        <a:pt x="210" y="7240"/>
                      </a:lnTo>
                      <a:lnTo>
                        <a:pt x="272" y="7198"/>
                      </a:lnTo>
                      <a:lnTo>
                        <a:pt x="440" y="7135"/>
                      </a:lnTo>
                      <a:lnTo>
                        <a:pt x="461" y="7177"/>
                      </a:lnTo>
                      <a:lnTo>
                        <a:pt x="356" y="7261"/>
                      </a:lnTo>
                      <a:lnTo>
                        <a:pt x="335" y="7366"/>
                      </a:lnTo>
                      <a:lnTo>
                        <a:pt x="377" y="7366"/>
                      </a:lnTo>
                      <a:lnTo>
                        <a:pt x="461" y="7282"/>
                      </a:lnTo>
                      <a:lnTo>
                        <a:pt x="544" y="7261"/>
                      </a:lnTo>
                      <a:lnTo>
                        <a:pt x="565" y="7303"/>
                      </a:lnTo>
                      <a:lnTo>
                        <a:pt x="482" y="7387"/>
                      </a:lnTo>
                      <a:lnTo>
                        <a:pt x="461" y="7470"/>
                      </a:lnTo>
                      <a:lnTo>
                        <a:pt x="544" y="7554"/>
                      </a:lnTo>
                      <a:lnTo>
                        <a:pt x="649" y="7554"/>
                      </a:lnTo>
                      <a:lnTo>
                        <a:pt x="565" y="7575"/>
                      </a:lnTo>
                      <a:lnTo>
                        <a:pt x="482" y="7575"/>
                      </a:lnTo>
                      <a:lnTo>
                        <a:pt x="419" y="7659"/>
                      </a:lnTo>
                      <a:lnTo>
                        <a:pt x="419" y="7721"/>
                      </a:lnTo>
                      <a:lnTo>
                        <a:pt x="461" y="7826"/>
                      </a:lnTo>
                      <a:lnTo>
                        <a:pt x="419" y="7889"/>
                      </a:lnTo>
                      <a:lnTo>
                        <a:pt x="356" y="7868"/>
                      </a:lnTo>
                      <a:lnTo>
                        <a:pt x="252" y="7889"/>
                      </a:lnTo>
                      <a:lnTo>
                        <a:pt x="168" y="7826"/>
                      </a:lnTo>
                      <a:lnTo>
                        <a:pt x="105" y="7826"/>
                      </a:lnTo>
                      <a:lnTo>
                        <a:pt x="0" y="7972"/>
                      </a:lnTo>
                      <a:lnTo>
                        <a:pt x="0" y="8077"/>
                      </a:lnTo>
                      <a:lnTo>
                        <a:pt x="168" y="8265"/>
                      </a:lnTo>
                      <a:lnTo>
                        <a:pt x="147" y="8391"/>
                      </a:lnTo>
                      <a:lnTo>
                        <a:pt x="168" y="8496"/>
                      </a:lnTo>
                      <a:lnTo>
                        <a:pt x="335" y="8621"/>
                      </a:lnTo>
                      <a:lnTo>
                        <a:pt x="335" y="8705"/>
                      </a:lnTo>
                      <a:lnTo>
                        <a:pt x="482" y="8830"/>
                      </a:lnTo>
                      <a:lnTo>
                        <a:pt x="586" y="8872"/>
                      </a:lnTo>
                      <a:lnTo>
                        <a:pt x="649" y="8851"/>
                      </a:lnTo>
                      <a:lnTo>
                        <a:pt x="733" y="8830"/>
                      </a:lnTo>
                      <a:lnTo>
                        <a:pt x="837" y="8663"/>
                      </a:lnTo>
                      <a:lnTo>
                        <a:pt x="796" y="8516"/>
                      </a:lnTo>
                      <a:lnTo>
                        <a:pt x="837" y="8412"/>
                      </a:lnTo>
                      <a:lnTo>
                        <a:pt x="900" y="8307"/>
                      </a:lnTo>
                      <a:lnTo>
                        <a:pt x="858" y="8433"/>
                      </a:lnTo>
                      <a:lnTo>
                        <a:pt x="858" y="8516"/>
                      </a:lnTo>
                      <a:lnTo>
                        <a:pt x="900" y="8600"/>
                      </a:lnTo>
                      <a:lnTo>
                        <a:pt x="963" y="8747"/>
                      </a:lnTo>
                      <a:lnTo>
                        <a:pt x="1047" y="8788"/>
                      </a:lnTo>
                      <a:lnTo>
                        <a:pt x="1109" y="8726"/>
                      </a:lnTo>
                      <a:lnTo>
                        <a:pt x="1109" y="8642"/>
                      </a:lnTo>
                      <a:lnTo>
                        <a:pt x="1172" y="8537"/>
                      </a:lnTo>
                      <a:lnTo>
                        <a:pt x="1193" y="8600"/>
                      </a:lnTo>
                      <a:lnTo>
                        <a:pt x="1172" y="8642"/>
                      </a:lnTo>
                      <a:lnTo>
                        <a:pt x="1172" y="8747"/>
                      </a:lnTo>
                      <a:lnTo>
                        <a:pt x="1277" y="8935"/>
                      </a:lnTo>
                      <a:lnTo>
                        <a:pt x="1402" y="9019"/>
                      </a:lnTo>
                      <a:lnTo>
                        <a:pt x="1507" y="9019"/>
                      </a:lnTo>
                      <a:lnTo>
                        <a:pt x="1591" y="8956"/>
                      </a:lnTo>
                      <a:lnTo>
                        <a:pt x="1632" y="8998"/>
                      </a:lnTo>
                      <a:lnTo>
                        <a:pt x="1612" y="9040"/>
                      </a:lnTo>
                      <a:lnTo>
                        <a:pt x="1570" y="9040"/>
                      </a:lnTo>
                      <a:lnTo>
                        <a:pt x="1528" y="9123"/>
                      </a:lnTo>
                      <a:lnTo>
                        <a:pt x="1444" y="9165"/>
                      </a:lnTo>
                      <a:lnTo>
                        <a:pt x="1423" y="9249"/>
                      </a:lnTo>
                      <a:lnTo>
                        <a:pt x="1528" y="9332"/>
                      </a:lnTo>
                      <a:lnTo>
                        <a:pt x="1528" y="9416"/>
                      </a:lnTo>
                      <a:lnTo>
                        <a:pt x="1444" y="9416"/>
                      </a:lnTo>
                      <a:lnTo>
                        <a:pt x="1381" y="9374"/>
                      </a:lnTo>
                      <a:lnTo>
                        <a:pt x="1381" y="9458"/>
                      </a:lnTo>
                      <a:lnTo>
                        <a:pt x="1423" y="9521"/>
                      </a:lnTo>
                      <a:lnTo>
                        <a:pt x="1612" y="9542"/>
                      </a:lnTo>
                      <a:lnTo>
                        <a:pt x="1716" y="9584"/>
                      </a:lnTo>
                      <a:lnTo>
                        <a:pt x="1821" y="9563"/>
                      </a:lnTo>
                      <a:lnTo>
                        <a:pt x="1967" y="9604"/>
                      </a:lnTo>
                      <a:lnTo>
                        <a:pt x="1967" y="9521"/>
                      </a:lnTo>
                      <a:lnTo>
                        <a:pt x="2051" y="9542"/>
                      </a:lnTo>
                      <a:lnTo>
                        <a:pt x="2072" y="9625"/>
                      </a:lnTo>
                      <a:lnTo>
                        <a:pt x="2135" y="9772"/>
                      </a:lnTo>
                      <a:lnTo>
                        <a:pt x="2218" y="9856"/>
                      </a:lnTo>
                      <a:lnTo>
                        <a:pt x="2281" y="9856"/>
                      </a:lnTo>
                      <a:lnTo>
                        <a:pt x="2365" y="9751"/>
                      </a:lnTo>
                      <a:lnTo>
                        <a:pt x="2344" y="9625"/>
                      </a:lnTo>
                      <a:lnTo>
                        <a:pt x="2177" y="9542"/>
                      </a:lnTo>
                      <a:lnTo>
                        <a:pt x="2135" y="9521"/>
                      </a:lnTo>
                      <a:lnTo>
                        <a:pt x="2177" y="9479"/>
                      </a:lnTo>
                      <a:lnTo>
                        <a:pt x="2260" y="9521"/>
                      </a:lnTo>
                      <a:lnTo>
                        <a:pt x="2365" y="9584"/>
                      </a:lnTo>
                      <a:lnTo>
                        <a:pt x="2428" y="9667"/>
                      </a:lnTo>
                      <a:lnTo>
                        <a:pt x="2469" y="9772"/>
                      </a:lnTo>
                      <a:lnTo>
                        <a:pt x="2532" y="9772"/>
                      </a:lnTo>
                      <a:lnTo>
                        <a:pt x="2553" y="9667"/>
                      </a:lnTo>
                      <a:lnTo>
                        <a:pt x="2595" y="9646"/>
                      </a:lnTo>
                      <a:lnTo>
                        <a:pt x="2679" y="9751"/>
                      </a:lnTo>
                      <a:lnTo>
                        <a:pt x="2804" y="9793"/>
                      </a:lnTo>
                      <a:lnTo>
                        <a:pt x="2888" y="9793"/>
                      </a:lnTo>
                      <a:lnTo>
                        <a:pt x="2888" y="9730"/>
                      </a:lnTo>
                      <a:lnTo>
                        <a:pt x="2783" y="9646"/>
                      </a:lnTo>
                      <a:lnTo>
                        <a:pt x="2783" y="9584"/>
                      </a:lnTo>
                      <a:lnTo>
                        <a:pt x="2846" y="9563"/>
                      </a:lnTo>
                      <a:lnTo>
                        <a:pt x="2951" y="9604"/>
                      </a:lnTo>
                      <a:lnTo>
                        <a:pt x="2993" y="9667"/>
                      </a:lnTo>
                      <a:lnTo>
                        <a:pt x="3013" y="9667"/>
                      </a:lnTo>
                      <a:lnTo>
                        <a:pt x="3055" y="9772"/>
                      </a:lnTo>
                      <a:lnTo>
                        <a:pt x="3118" y="9814"/>
                      </a:lnTo>
                      <a:lnTo>
                        <a:pt x="3181" y="9793"/>
                      </a:lnTo>
                      <a:lnTo>
                        <a:pt x="3202" y="9688"/>
                      </a:lnTo>
                      <a:lnTo>
                        <a:pt x="3160" y="9604"/>
                      </a:lnTo>
                      <a:lnTo>
                        <a:pt x="3076" y="9604"/>
                      </a:lnTo>
                      <a:lnTo>
                        <a:pt x="3013" y="9563"/>
                      </a:lnTo>
                      <a:lnTo>
                        <a:pt x="3055" y="9500"/>
                      </a:lnTo>
                      <a:lnTo>
                        <a:pt x="3097" y="9542"/>
                      </a:lnTo>
                      <a:lnTo>
                        <a:pt x="3160" y="9542"/>
                      </a:lnTo>
                      <a:lnTo>
                        <a:pt x="3223" y="9437"/>
                      </a:lnTo>
                      <a:lnTo>
                        <a:pt x="3265" y="9353"/>
                      </a:lnTo>
                      <a:lnTo>
                        <a:pt x="3265" y="9312"/>
                      </a:lnTo>
                      <a:lnTo>
                        <a:pt x="3118" y="9207"/>
                      </a:lnTo>
                      <a:lnTo>
                        <a:pt x="3055" y="9228"/>
                      </a:lnTo>
                      <a:lnTo>
                        <a:pt x="2951" y="9207"/>
                      </a:lnTo>
                      <a:lnTo>
                        <a:pt x="2867" y="9040"/>
                      </a:lnTo>
                      <a:lnTo>
                        <a:pt x="2762" y="9040"/>
                      </a:lnTo>
                      <a:lnTo>
                        <a:pt x="2574" y="8872"/>
                      </a:lnTo>
                      <a:lnTo>
                        <a:pt x="2490" y="8788"/>
                      </a:lnTo>
                      <a:lnTo>
                        <a:pt x="2365" y="8788"/>
                      </a:lnTo>
                      <a:lnTo>
                        <a:pt x="2239" y="8516"/>
                      </a:lnTo>
                      <a:lnTo>
                        <a:pt x="2030" y="8286"/>
                      </a:lnTo>
                      <a:lnTo>
                        <a:pt x="1946" y="8014"/>
                      </a:lnTo>
                      <a:lnTo>
                        <a:pt x="1842" y="7847"/>
                      </a:lnTo>
                      <a:lnTo>
                        <a:pt x="1842" y="7554"/>
                      </a:lnTo>
                      <a:lnTo>
                        <a:pt x="1758" y="7387"/>
                      </a:lnTo>
                      <a:lnTo>
                        <a:pt x="1716" y="7073"/>
                      </a:lnTo>
                      <a:lnTo>
                        <a:pt x="1695" y="7010"/>
                      </a:lnTo>
                      <a:lnTo>
                        <a:pt x="1737" y="6905"/>
                      </a:lnTo>
                      <a:lnTo>
                        <a:pt x="1737" y="6822"/>
                      </a:lnTo>
                      <a:lnTo>
                        <a:pt x="1632" y="6801"/>
                      </a:lnTo>
                      <a:lnTo>
                        <a:pt x="1549" y="6843"/>
                      </a:lnTo>
                      <a:lnTo>
                        <a:pt x="1486" y="6801"/>
                      </a:lnTo>
                      <a:lnTo>
                        <a:pt x="1507" y="6759"/>
                      </a:lnTo>
                      <a:lnTo>
                        <a:pt x="1653" y="6759"/>
                      </a:lnTo>
                      <a:lnTo>
                        <a:pt x="1800" y="6696"/>
                      </a:lnTo>
                      <a:lnTo>
                        <a:pt x="1821" y="6487"/>
                      </a:lnTo>
                      <a:lnTo>
                        <a:pt x="1800" y="6382"/>
                      </a:lnTo>
                      <a:lnTo>
                        <a:pt x="1695" y="6403"/>
                      </a:lnTo>
                      <a:lnTo>
                        <a:pt x="1591" y="6424"/>
                      </a:lnTo>
                      <a:lnTo>
                        <a:pt x="1632" y="6382"/>
                      </a:lnTo>
                      <a:lnTo>
                        <a:pt x="1800" y="6319"/>
                      </a:lnTo>
                      <a:lnTo>
                        <a:pt x="1821" y="6236"/>
                      </a:lnTo>
                      <a:lnTo>
                        <a:pt x="1779" y="6194"/>
                      </a:lnTo>
                      <a:lnTo>
                        <a:pt x="1570" y="6194"/>
                      </a:lnTo>
                      <a:lnTo>
                        <a:pt x="1423" y="6173"/>
                      </a:lnTo>
                      <a:lnTo>
                        <a:pt x="1423" y="6110"/>
                      </a:lnTo>
                      <a:lnTo>
                        <a:pt x="1507" y="6068"/>
                      </a:lnTo>
                      <a:lnTo>
                        <a:pt x="1465" y="6006"/>
                      </a:lnTo>
                      <a:lnTo>
                        <a:pt x="1465" y="5922"/>
                      </a:lnTo>
                      <a:lnTo>
                        <a:pt x="1507" y="5964"/>
                      </a:lnTo>
                      <a:lnTo>
                        <a:pt x="1570" y="6068"/>
                      </a:lnTo>
                      <a:lnTo>
                        <a:pt x="1674" y="6110"/>
                      </a:lnTo>
                      <a:lnTo>
                        <a:pt x="1821" y="6110"/>
                      </a:lnTo>
                      <a:lnTo>
                        <a:pt x="1842" y="6068"/>
                      </a:lnTo>
                      <a:lnTo>
                        <a:pt x="1925" y="6027"/>
                      </a:lnTo>
                      <a:lnTo>
                        <a:pt x="1988" y="5901"/>
                      </a:lnTo>
                      <a:lnTo>
                        <a:pt x="1988" y="5775"/>
                      </a:lnTo>
                      <a:lnTo>
                        <a:pt x="2051" y="5650"/>
                      </a:lnTo>
                      <a:lnTo>
                        <a:pt x="2093" y="5545"/>
                      </a:lnTo>
                      <a:lnTo>
                        <a:pt x="2009" y="5462"/>
                      </a:lnTo>
                      <a:lnTo>
                        <a:pt x="1946" y="5336"/>
                      </a:lnTo>
                      <a:lnTo>
                        <a:pt x="1842" y="5294"/>
                      </a:lnTo>
                      <a:lnTo>
                        <a:pt x="1779" y="5294"/>
                      </a:lnTo>
                      <a:lnTo>
                        <a:pt x="1716" y="5252"/>
                      </a:lnTo>
                      <a:lnTo>
                        <a:pt x="1800" y="5231"/>
                      </a:lnTo>
                      <a:lnTo>
                        <a:pt x="1884" y="5252"/>
                      </a:lnTo>
                      <a:lnTo>
                        <a:pt x="1946" y="5231"/>
                      </a:lnTo>
                      <a:lnTo>
                        <a:pt x="2009" y="5294"/>
                      </a:lnTo>
                      <a:lnTo>
                        <a:pt x="2009" y="5378"/>
                      </a:lnTo>
                      <a:lnTo>
                        <a:pt x="2051" y="5399"/>
                      </a:lnTo>
                      <a:lnTo>
                        <a:pt x="2114" y="5336"/>
                      </a:lnTo>
                      <a:lnTo>
                        <a:pt x="2051" y="5148"/>
                      </a:lnTo>
                      <a:lnTo>
                        <a:pt x="1925" y="4980"/>
                      </a:lnTo>
                      <a:lnTo>
                        <a:pt x="1821" y="4834"/>
                      </a:lnTo>
                      <a:lnTo>
                        <a:pt x="1842" y="4771"/>
                      </a:lnTo>
                      <a:lnTo>
                        <a:pt x="1925" y="4855"/>
                      </a:lnTo>
                      <a:lnTo>
                        <a:pt x="1946" y="4938"/>
                      </a:lnTo>
                      <a:lnTo>
                        <a:pt x="2051" y="4980"/>
                      </a:lnTo>
                      <a:lnTo>
                        <a:pt x="2156" y="5022"/>
                      </a:lnTo>
                      <a:lnTo>
                        <a:pt x="2197" y="4938"/>
                      </a:lnTo>
                      <a:lnTo>
                        <a:pt x="2197" y="4855"/>
                      </a:lnTo>
                      <a:lnTo>
                        <a:pt x="2135" y="4813"/>
                      </a:lnTo>
                      <a:lnTo>
                        <a:pt x="2135" y="4729"/>
                      </a:lnTo>
                      <a:lnTo>
                        <a:pt x="2218" y="4625"/>
                      </a:lnTo>
                      <a:lnTo>
                        <a:pt x="2218" y="4520"/>
                      </a:lnTo>
                      <a:lnTo>
                        <a:pt x="2135" y="4415"/>
                      </a:lnTo>
                      <a:lnTo>
                        <a:pt x="2009" y="4248"/>
                      </a:lnTo>
                      <a:lnTo>
                        <a:pt x="2093" y="4248"/>
                      </a:lnTo>
                      <a:lnTo>
                        <a:pt x="2197" y="4332"/>
                      </a:lnTo>
                      <a:lnTo>
                        <a:pt x="2260" y="4311"/>
                      </a:lnTo>
                      <a:lnTo>
                        <a:pt x="2323" y="4185"/>
                      </a:lnTo>
                      <a:lnTo>
                        <a:pt x="2302" y="4143"/>
                      </a:lnTo>
                      <a:lnTo>
                        <a:pt x="2218" y="4143"/>
                      </a:lnTo>
                      <a:lnTo>
                        <a:pt x="2218" y="3997"/>
                      </a:lnTo>
                      <a:lnTo>
                        <a:pt x="2302" y="3976"/>
                      </a:lnTo>
                      <a:lnTo>
                        <a:pt x="2407" y="4039"/>
                      </a:lnTo>
                      <a:lnTo>
                        <a:pt x="2553" y="4102"/>
                      </a:lnTo>
                      <a:lnTo>
                        <a:pt x="2616" y="4018"/>
                      </a:lnTo>
                      <a:lnTo>
                        <a:pt x="2532" y="3976"/>
                      </a:lnTo>
                      <a:lnTo>
                        <a:pt x="2532" y="3913"/>
                      </a:lnTo>
                      <a:lnTo>
                        <a:pt x="2616" y="3913"/>
                      </a:lnTo>
                      <a:lnTo>
                        <a:pt x="2679" y="3934"/>
                      </a:lnTo>
                      <a:lnTo>
                        <a:pt x="2762" y="3871"/>
                      </a:lnTo>
                      <a:lnTo>
                        <a:pt x="2762" y="3767"/>
                      </a:lnTo>
                      <a:lnTo>
                        <a:pt x="2741" y="3704"/>
                      </a:lnTo>
                      <a:lnTo>
                        <a:pt x="2762" y="3662"/>
                      </a:lnTo>
                      <a:lnTo>
                        <a:pt x="2930" y="3578"/>
                      </a:lnTo>
                      <a:lnTo>
                        <a:pt x="2951" y="3495"/>
                      </a:lnTo>
                      <a:lnTo>
                        <a:pt x="2846" y="3453"/>
                      </a:lnTo>
                      <a:lnTo>
                        <a:pt x="2783" y="3369"/>
                      </a:lnTo>
                      <a:lnTo>
                        <a:pt x="2846" y="3265"/>
                      </a:lnTo>
                      <a:lnTo>
                        <a:pt x="2888" y="3369"/>
                      </a:lnTo>
                      <a:lnTo>
                        <a:pt x="2972" y="3306"/>
                      </a:lnTo>
                      <a:lnTo>
                        <a:pt x="3139" y="3097"/>
                      </a:lnTo>
                      <a:lnTo>
                        <a:pt x="3181" y="2972"/>
                      </a:lnTo>
                      <a:lnTo>
                        <a:pt x="3265" y="2930"/>
                      </a:lnTo>
                      <a:lnTo>
                        <a:pt x="3285" y="2783"/>
                      </a:lnTo>
                      <a:lnTo>
                        <a:pt x="3453" y="2679"/>
                      </a:lnTo>
                      <a:lnTo>
                        <a:pt x="3516" y="2532"/>
                      </a:lnTo>
                      <a:lnTo>
                        <a:pt x="3599" y="2323"/>
                      </a:lnTo>
                      <a:lnTo>
                        <a:pt x="3683" y="2323"/>
                      </a:lnTo>
                      <a:lnTo>
                        <a:pt x="3892" y="2156"/>
                      </a:lnTo>
                      <a:lnTo>
                        <a:pt x="4122" y="1905"/>
                      </a:lnTo>
                      <a:lnTo>
                        <a:pt x="4311" y="1737"/>
                      </a:lnTo>
                      <a:lnTo>
                        <a:pt x="4394" y="1737"/>
                      </a:lnTo>
                      <a:lnTo>
                        <a:pt x="4541" y="1612"/>
                      </a:lnTo>
                      <a:lnTo>
                        <a:pt x="4729" y="1570"/>
                      </a:lnTo>
                      <a:lnTo>
                        <a:pt x="4834" y="1486"/>
                      </a:lnTo>
                      <a:lnTo>
                        <a:pt x="4980" y="1277"/>
                      </a:lnTo>
                      <a:lnTo>
                        <a:pt x="5064" y="1214"/>
                      </a:lnTo>
                      <a:lnTo>
                        <a:pt x="5127" y="1214"/>
                      </a:lnTo>
                      <a:lnTo>
                        <a:pt x="5190" y="1193"/>
                      </a:lnTo>
                      <a:lnTo>
                        <a:pt x="5190" y="1109"/>
                      </a:lnTo>
                      <a:lnTo>
                        <a:pt x="5169" y="1068"/>
                      </a:lnTo>
                      <a:lnTo>
                        <a:pt x="5231" y="963"/>
                      </a:lnTo>
                      <a:lnTo>
                        <a:pt x="5190" y="858"/>
                      </a:lnTo>
                      <a:lnTo>
                        <a:pt x="5190" y="691"/>
                      </a:lnTo>
                      <a:lnTo>
                        <a:pt x="5169" y="670"/>
                      </a:lnTo>
                      <a:lnTo>
                        <a:pt x="5085" y="670"/>
                      </a:lnTo>
                      <a:lnTo>
                        <a:pt x="5085" y="524"/>
                      </a:lnTo>
                      <a:lnTo>
                        <a:pt x="5148" y="377"/>
                      </a:lnTo>
                      <a:lnTo>
                        <a:pt x="5127" y="335"/>
                      </a:lnTo>
                      <a:lnTo>
                        <a:pt x="5022" y="314"/>
                      </a:lnTo>
                      <a:lnTo>
                        <a:pt x="4959" y="252"/>
                      </a:lnTo>
                      <a:lnTo>
                        <a:pt x="4855" y="231"/>
                      </a:lnTo>
                      <a:lnTo>
                        <a:pt x="4813" y="147"/>
                      </a:lnTo>
                      <a:lnTo>
                        <a:pt x="4813" y="42"/>
                      </a:lnTo>
                      <a:lnTo>
                        <a:pt x="4750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1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cs typeface="B Nazanin" pitchFamily="2" charset="-78"/>
                  </a:endParaRPr>
                </a:p>
              </p:txBody>
            </p:sp>
            <p:sp>
              <p:nvSpPr>
                <p:cNvPr id="297" name="Google Shape;297;p38"/>
                <p:cNvSpPr/>
                <p:nvPr/>
              </p:nvSpPr>
              <p:spPr>
                <a:xfrm>
                  <a:off x="4015475" y="1586100"/>
                  <a:ext cx="1901975" cy="101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79" h="40698" extrusionOk="0">
                      <a:moveTo>
                        <a:pt x="27578" y="1"/>
                      </a:moveTo>
                      <a:lnTo>
                        <a:pt x="27431" y="126"/>
                      </a:lnTo>
                      <a:lnTo>
                        <a:pt x="27389" y="231"/>
                      </a:lnTo>
                      <a:lnTo>
                        <a:pt x="27285" y="273"/>
                      </a:lnTo>
                      <a:lnTo>
                        <a:pt x="27368" y="377"/>
                      </a:lnTo>
                      <a:lnTo>
                        <a:pt x="27264" y="482"/>
                      </a:lnTo>
                      <a:lnTo>
                        <a:pt x="27243" y="649"/>
                      </a:lnTo>
                      <a:lnTo>
                        <a:pt x="27285" y="796"/>
                      </a:lnTo>
                      <a:lnTo>
                        <a:pt x="27159" y="921"/>
                      </a:lnTo>
                      <a:lnTo>
                        <a:pt x="27138" y="1444"/>
                      </a:lnTo>
                      <a:lnTo>
                        <a:pt x="27264" y="1570"/>
                      </a:lnTo>
                      <a:lnTo>
                        <a:pt x="27264" y="1695"/>
                      </a:lnTo>
                      <a:lnTo>
                        <a:pt x="27159" y="1695"/>
                      </a:lnTo>
                      <a:lnTo>
                        <a:pt x="27180" y="1842"/>
                      </a:lnTo>
                      <a:lnTo>
                        <a:pt x="27285" y="1967"/>
                      </a:lnTo>
                      <a:lnTo>
                        <a:pt x="27389" y="1967"/>
                      </a:lnTo>
                      <a:lnTo>
                        <a:pt x="27536" y="2156"/>
                      </a:lnTo>
                      <a:lnTo>
                        <a:pt x="27682" y="2177"/>
                      </a:lnTo>
                      <a:lnTo>
                        <a:pt x="27536" y="2281"/>
                      </a:lnTo>
                      <a:lnTo>
                        <a:pt x="27578" y="2407"/>
                      </a:lnTo>
                      <a:lnTo>
                        <a:pt x="27578" y="2491"/>
                      </a:lnTo>
                      <a:lnTo>
                        <a:pt x="27787" y="2511"/>
                      </a:lnTo>
                      <a:lnTo>
                        <a:pt x="27912" y="2470"/>
                      </a:lnTo>
                      <a:lnTo>
                        <a:pt x="28101" y="2532"/>
                      </a:lnTo>
                      <a:lnTo>
                        <a:pt x="28289" y="2532"/>
                      </a:lnTo>
                      <a:lnTo>
                        <a:pt x="28331" y="2616"/>
                      </a:lnTo>
                      <a:lnTo>
                        <a:pt x="28226" y="2700"/>
                      </a:lnTo>
                      <a:lnTo>
                        <a:pt x="28122" y="2679"/>
                      </a:lnTo>
                      <a:lnTo>
                        <a:pt x="28059" y="2700"/>
                      </a:lnTo>
                      <a:lnTo>
                        <a:pt x="27933" y="2616"/>
                      </a:lnTo>
                      <a:lnTo>
                        <a:pt x="27661" y="2721"/>
                      </a:lnTo>
                      <a:lnTo>
                        <a:pt x="27578" y="2679"/>
                      </a:lnTo>
                      <a:lnTo>
                        <a:pt x="27473" y="2721"/>
                      </a:lnTo>
                      <a:lnTo>
                        <a:pt x="27368" y="2700"/>
                      </a:lnTo>
                      <a:lnTo>
                        <a:pt x="27264" y="2700"/>
                      </a:lnTo>
                      <a:lnTo>
                        <a:pt x="27201" y="2783"/>
                      </a:lnTo>
                      <a:lnTo>
                        <a:pt x="26950" y="2783"/>
                      </a:lnTo>
                      <a:lnTo>
                        <a:pt x="26887" y="2888"/>
                      </a:lnTo>
                      <a:lnTo>
                        <a:pt x="26908" y="2930"/>
                      </a:lnTo>
                      <a:lnTo>
                        <a:pt x="27034" y="2951"/>
                      </a:lnTo>
                      <a:lnTo>
                        <a:pt x="27054" y="3055"/>
                      </a:lnTo>
                      <a:lnTo>
                        <a:pt x="27201" y="3035"/>
                      </a:lnTo>
                      <a:lnTo>
                        <a:pt x="27264" y="3097"/>
                      </a:lnTo>
                      <a:lnTo>
                        <a:pt x="27410" y="3014"/>
                      </a:lnTo>
                      <a:lnTo>
                        <a:pt x="27515" y="3160"/>
                      </a:lnTo>
                      <a:lnTo>
                        <a:pt x="27661" y="3265"/>
                      </a:lnTo>
                      <a:lnTo>
                        <a:pt x="27787" y="3516"/>
                      </a:lnTo>
                      <a:lnTo>
                        <a:pt x="27682" y="3746"/>
                      </a:lnTo>
                      <a:lnTo>
                        <a:pt x="27410" y="4018"/>
                      </a:lnTo>
                      <a:lnTo>
                        <a:pt x="27515" y="3746"/>
                      </a:lnTo>
                      <a:lnTo>
                        <a:pt x="27431" y="3662"/>
                      </a:lnTo>
                      <a:lnTo>
                        <a:pt x="27431" y="3495"/>
                      </a:lnTo>
                      <a:lnTo>
                        <a:pt x="27243" y="3453"/>
                      </a:lnTo>
                      <a:lnTo>
                        <a:pt x="27180" y="3432"/>
                      </a:lnTo>
                      <a:lnTo>
                        <a:pt x="27180" y="3348"/>
                      </a:lnTo>
                      <a:lnTo>
                        <a:pt x="27117" y="3327"/>
                      </a:lnTo>
                      <a:lnTo>
                        <a:pt x="27013" y="3411"/>
                      </a:lnTo>
                      <a:lnTo>
                        <a:pt x="26845" y="3411"/>
                      </a:lnTo>
                      <a:lnTo>
                        <a:pt x="26720" y="3537"/>
                      </a:lnTo>
                      <a:lnTo>
                        <a:pt x="26845" y="3599"/>
                      </a:lnTo>
                      <a:lnTo>
                        <a:pt x="26803" y="3662"/>
                      </a:lnTo>
                      <a:lnTo>
                        <a:pt x="26657" y="3662"/>
                      </a:lnTo>
                      <a:lnTo>
                        <a:pt x="26741" y="3767"/>
                      </a:lnTo>
                      <a:lnTo>
                        <a:pt x="26720" y="3851"/>
                      </a:lnTo>
                      <a:lnTo>
                        <a:pt x="26552" y="3976"/>
                      </a:lnTo>
                      <a:lnTo>
                        <a:pt x="26531" y="3851"/>
                      </a:lnTo>
                      <a:lnTo>
                        <a:pt x="26490" y="3851"/>
                      </a:lnTo>
                      <a:lnTo>
                        <a:pt x="26406" y="3913"/>
                      </a:lnTo>
                      <a:lnTo>
                        <a:pt x="26448" y="4039"/>
                      </a:lnTo>
                      <a:lnTo>
                        <a:pt x="26406" y="4164"/>
                      </a:lnTo>
                      <a:lnTo>
                        <a:pt x="26301" y="4164"/>
                      </a:lnTo>
                      <a:lnTo>
                        <a:pt x="26280" y="3976"/>
                      </a:lnTo>
                      <a:lnTo>
                        <a:pt x="26176" y="3871"/>
                      </a:lnTo>
                      <a:lnTo>
                        <a:pt x="26134" y="3934"/>
                      </a:lnTo>
                      <a:lnTo>
                        <a:pt x="26176" y="4039"/>
                      </a:lnTo>
                      <a:lnTo>
                        <a:pt x="26071" y="4227"/>
                      </a:lnTo>
                      <a:lnTo>
                        <a:pt x="26008" y="4374"/>
                      </a:lnTo>
                      <a:lnTo>
                        <a:pt x="25883" y="4290"/>
                      </a:lnTo>
                      <a:lnTo>
                        <a:pt x="25883" y="4227"/>
                      </a:lnTo>
                      <a:lnTo>
                        <a:pt x="26008" y="3955"/>
                      </a:lnTo>
                      <a:lnTo>
                        <a:pt x="25966" y="3851"/>
                      </a:lnTo>
                      <a:lnTo>
                        <a:pt x="25820" y="3830"/>
                      </a:lnTo>
                      <a:lnTo>
                        <a:pt x="25506" y="3934"/>
                      </a:lnTo>
                      <a:lnTo>
                        <a:pt x="25401" y="3871"/>
                      </a:lnTo>
                      <a:lnTo>
                        <a:pt x="25255" y="4018"/>
                      </a:lnTo>
                      <a:lnTo>
                        <a:pt x="25150" y="3976"/>
                      </a:lnTo>
                      <a:lnTo>
                        <a:pt x="25046" y="3934"/>
                      </a:lnTo>
                      <a:lnTo>
                        <a:pt x="24878" y="3955"/>
                      </a:lnTo>
                      <a:lnTo>
                        <a:pt x="25025" y="4081"/>
                      </a:lnTo>
                      <a:lnTo>
                        <a:pt x="24941" y="4164"/>
                      </a:lnTo>
                      <a:lnTo>
                        <a:pt x="24920" y="4143"/>
                      </a:lnTo>
                      <a:lnTo>
                        <a:pt x="24878" y="4081"/>
                      </a:lnTo>
                      <a:lnTo>
                        <a:pt x="24837" y="4060"/>
                      </a:lnTo>
                      <a:lnTo>
                        <a:pt x="24774" y="4164"/>
                      </a:lnTo>
                      <a:lnTo>
                        <a:pt x="24732" y="4227"/>
                      </a:lnTo>
                      <a:lnTo>
                        <a:pt x="24732" y="4478"/>
                      </a:lnTo>
                      <a:lnTo>
                        <a:pt x="24816" y="4562"/>
                      </a:lnTo>
                      <a:lnTo>
                        <a:pt x="24941" y="4436"/>
                      </a:lnTo>
                      <a:lnTo>
                        <a:pt x="25025" y="4478"/>
                      </a:lnTo>
                      <a:lnTo>
                        <a:pt x="25192" y="4353"/>
                      </a:lnTo>
                      <a:lnTo>
                        <a:pt x="25276" y="4374"/>
                      </a:lnTo>
                      <a:lnTo>
                        <a:pt x="25255" y="4478"/>
                      </a:lnTo>
                      <a:lnTo>
                        <a:pt x="24941" y="4604"/>
                      </a:lnTo>
                      <a:lnTo>
                        <a:pt x="24878" y="4750"/>
                      </a:lnTo>
                      <a:lnTo>
                        <a:pt x="24753" y="4813"/>
                      </a:lnTo>
                      <a:lnTo>
                        <a:pt x="24502" y="4855"/>
                      </a:lnTo>
                      <a:lnTo>
                        <a:pt x="24460" y="4918"/>
                      </a:lnTo>
                      <a:lnTo>
                        <a:pt x="24523" y="5001"/>
                      </a:lnTo>
                      <a:lnTo>
                        <a:pt x="24313" y="5064"/>
                      </a:lnTo>
                      <a:lnTo>
                        <a:pt x="24209" y="5001"/>
                      </a:lnTo>
                      <a:lnTo>
                        <a:pt x="24146" y="5022"/>
                      </a:lnTo>
                      <a:lnTo>
                        <a:pt x="24125" y="5127"/>
                      </a:lnTo>
                      <a:lnTo>
                        <a:pt x="24041" y="5169"/>
                      </a:lnTo>
                      <a:lnTo>
                        <a:pt x="23895" y="5211"/>
                      </a:lnTo>
                      <a:lnTo>
                        <a:pt x="23832" y="5294"/>
                      </a:lnTo>
                      <a:lnTo>
                        <a:pt x="23916" y="5399"/>
                      </a:lnTo>
                      <a:lnTo>
                        <a:pt x="23874" y="5399"/>
                      </a:lnTo>
                      <a:lnTo>
                        <a:pt x="23832" y="5504"/>
                      </a:lnTo>
                      <a:lnTo>
                        <a:pt x="23790" y="5524"/>
                      </a:lnTo>
                      <a:lnTo>
                        <a:pt x="23728" y="5441"/>
                      </a:lnTo>
                      <a:lnTo>
                        <a:pt x="23686" y="5441"/>
                      </a:lnTo>
                      <a:lnTo>
                        <a:pt x="23581" y="5608"/>
                      </a:lnTo>
                      <a:lnTo>
                        <a:pt x="23602" y="5650"/>
                      </a:lnTo>
                      <a:lnTo>
                        <a:pt x="23560" y="5713"/>
                      </a:lnTo>
                      <a:lnTo>
                        <a:pt x="23560" y="5817"/>
                      </a:lnTo>
                      <a:lnTo>
                        <a:pt x="23456" y="5943"/>
                      </a:lnTo>
                      <a:lnTo>
                        <a:pt x="23477" y="6048"/>
                      </a:lnTo>
                      <a:lnTo>
                        <a:pt x="23309" y="6110"/>
                      </a:lnTo>
                      <a:lnTo>
                        <a:pt x="23142" y="6110"/>
                      </a:lnTo>
                      <a:lnTo>
                        <a:pt x="23037" y="6173"/>
                      </a:lnTo>
                      <a:lnTo>
                        <a:pt x="23037" y="6278"/>
                      </a:lnTo>
                      <a:lnTo>
                        <a:pt x="23100" y="6278"/>
                      </a:lnTo>
                      <a:lnTo>
                        <a:pt x="23163" y="6215"/>
                      </a:lnTo>
                      <a:lnTo>
                        <a:pt x="23414" y="6257"/>
                      </a:lnTo>
                      <a:lnTo>
                        <a:pt x="23372" y="6340"/>
                      </a:lnTo>
                      <a:lnTo>
                        <a:pt x="23246" y="6320"/>
                      </a:lnTo>
                      <a:lnTo>
                        <a:pt x="23204" y="6361"/>
                      </a:lnTo>
                      <a:lnTo>
                        <a:pt x="23288" y="6445"/>
                      </a:lnTo>
                      <a:lnTo>
                        <a:pt x="23267" y="6675"/>
                      </a:lnTo>
                      <a:lnTo>
                        <a:pt x="23163" y="6759"/>
                      </a:lnTo>
                      <a:lnTo>
                        <a:pt x="23184" y="6843"/>
                      </a:lnTo>
                      <a:lnTo>
                        <a:pt x="23163" y="6947"/>
                      </a:lnTo>
                      <a:lnTo>
                        <a:pt x="23037" y="6759"/>
                      </a:lnTo>
                      <a:lnTo>
                        <a:pt x="22932" y="6780"/>
                      </a:lnTo>
                      <a:lnTo>
                        <a:pt x="22786" y="6633"/>
                      </a:lnTo>
                      <a:lnTo>
                        <a:pt x="22723" y="6592"/>
                      </a:lnTo>
                      <a:lnTo>
                        <a:pt x="22681" y="6654"/>
                      </a:lnTo>
                      <a:lnTo>
                        <a:pt x="22765" y="6738"/>
                      </a:lnTo>
                      <a:lnTo>
                        <a:pt x="22765" y="6843"/>
                      </a:lnTo>
                      <a:lnTo>
                        <a:pt x="22723" y="6905"/>
                      </a:lnTo>
                      <a:lnTo>
                        <a:pt x="22786" y="7010"/>
                      </a:lnTo>
                      <a:lnTo>
                        <a:pt x="22891" y="6968"/>
                      </a:lnTo>
                      <a:lnTo>
                        <a:pt x="23079" y="7010"/>
                      </a:lnTo>
                      <a:lnTo>
                        <a:pt x="23204" y="7052"/>
                      </a:lnTo>
                      <a:lnTo>
                        <a:pt x="23246" y="7156"/>
                      </a:lnTo>
                      <a:lnTo>
                        <a:pt x="23351" y="7219"/>
                      </a:lnTo>
                      <a:lnTo>
                        <a:pt x="23456" y="7198"/>
                      </a:lnTo>
                      <a:lnTo>
                        <a:pt x="23497" y="7177"/>
                      </a:lnTo>
                      <a:lnTo>
                        <a:pt x="23560" y="7261"/>
                      </a:lnTo>
                      <a:lnTo>
                        <a:pt x="23414" y="7303"/>
                      </a:lnTo>
                      <a:lnTo>
                        <a:pt x="23288" y="7303"/>
                      </a:lnTo>
                      <a:lnTo>
                        <a:pt x="23184" y="7198"/>
                      </a:lnTo>
                      <a:lnTo>
                        <a:pt x="23142" y="7219"/>
                      </a:lnTo>
                      <a:lnTo>
                        <a:pt x="23100" y="7303"/>
                      </a:lnTo>
                      <a:lnTo>
                        <a:pt x="23058" y="7366"/>
                      </a:lnTo>
                      <a:lnTo>
                        <a:pt x="23184" y="7512"/>
                      </a:lnTo>
                      <a:lnTo>
                        <a:pt x="23267" y="7470"/>
                      </a:lnTo>
                      <a:lnTo>
                        <a:pt x="23456" y="7470"/>
                      </a:lnTo>
                      <a:lnTo>
                        <a:pt x="23497" y="7617"/>
                      </a:lnTo>
                      <a:lnTo>
                        <a:pt x="23581" y="7680"/>
                      </a:lnTo>
                      <a:lnTo>
                        <a:pt x="23623" y="7596"/>
                      </a:lnTo>
                      <a:lnTo>
                        <a:pt x="23811" y="7596"/>
                      </a:lnTo>
                      <a:lnTo>
                        <a:pt x="23790" y="7701"/>
                      </a:lnTo>
                      <a:lnTo>
                        <a:pt x="23937" y="7805"/>
                      </a:lnTo>
                      <a:lnTo>
                        <a:pt x="24083" y="7805"/>
                      </a:lnTo>
                      <a:lnTo>
                        <a:pt x="24146" y="7952"/>
                      </a:lnTo>
                      <a:lnTo>
                        <a:pt x="24083" y="8161"/>
                      </a:lnTo>
                      <a:lnTo>
                        <a:pt x="23832" y="8307"/>
                      </a:lnTo>
                      <a:lnTo>
                        <a:pt x="23769" y="8433"/>
                      </a:lnTo>
                      <a:lnTo>
                        <a:pt x="23769" y="8517"/>
                      </a:lnTo>
                      <a:lnTo>
                        <a:pt x="23979" y="8726"/>
                      </a:lnTo>
                      <a:lnTo>
                        <a:pt x="24104" y="8768"/>
                      </a:lnTo>
                      <a:lnTo>
                        <a:pt x="23895" y="8768"/>
                      </a:lnTo>
                      <a:lnTo>
                        <a:pt x="23665" y="8579"/>
                      </a:lnTo>
                      <a:lnTo>
                        <a:pt x="23665" y="8454"/>
                      </a:lnTo>
                      <a:lnTo>
                        <a:pt x="23769" y="8224"/>
                      </a:lnTo>
                      <a:lnTo>
                        <a:pt x="23832" y="8161"/>
                      </a:lnTo>
                      <a:lnTo>
                        <a:pt x="23832" y="8098"/>
                      </a:lnTo>
                      <a:lnTo>
                        <a:pt x="23895" y="7952"/>
                      </a:lnTo>
                      <a:lnTo>
                        <a:pt x="23832" y="7910"/>
                      </a:lnTo>
                      <a:lnTo>
                        <a:pt x="23456" y="8098"/>
                      </a:lnTo>
                      <a:lnTo>
                        <a:pt x="23246" y="8161"/>
                      </a:lnTo>
                      <a:lnTo>
                        <a:pt x="23184" y="8307"/>
                      </a:lnTo>
                      <a:lnTo>
                        <a:pt x="23058" y="8349"/>
                      </a:lnTo>
                      <a:lnTo>
                        <a:pt x="22953" y="8307"/>
                      </a:lnTo>
                      <a:lnTo>
                        <a:pt x="22828" y="8328"/>
                      </a:lnTo>
                      <a:lnTo>
                        <a:pt x="22660" y="8454"/>
                      </a:lnTo>
                      <a:lnTo>
                        <a:pt x="22221" y="8621"/>
                      </a:lnTo>
                      <a:lnTo>
                        <a:pt x="21907" y="8684"/>
                      </a:lnTo>
                      <a:lnTo>
                        <a:pt x="21782" y="8684"/>
                      </a:lnTo>
                      <a:lnTo>
                        <a:pt x="21614" y="8851"/>
                      </a:lnTo>
                      <a:lnTo>
                        <a:pt x="21468" y="8851"/>
                      </a:lnTo>
                      <a:lnTo>
                        <a:pt x="21384" y="8935"/>
                      </a:lnTo>
                      <a:lnTo>
                        <a:pt x="21510" y="9040"/>
                      </a:lnTo>
                      <a:lnTo>
                        <a:pt x="21510" y="9165"/>
                      </a:lnTo>
                      <a:lnTo>
                        <a:pt x="21489" y="9291"/>
                      </a:lnTo>
                      <a:lnTo>
                        <a:pt x="21572" y="9374"/>
                      </a:lnTo>
                      <a:lnTo>
                        <a:pt x="21677" y="9374"/>
                      </a:lnTo>
                      <a:lnTo>
                        <a:pt x="21698" y="9458"/>
                      </a:lnTo>
                      <a:lnTo>
                        <a:pt x="21635" y="9521"/>
                      </a:lnTo>
                      <a:lnTo>
                        <a:pt x="21844" y="9667"/>
                      </a:lnTo>
                      <a:lnTo>
                        <a:pt x="22012" y="9918"/>
                      </a:lnTo>
                      <a:lnTo>
                        <a:pt x="22012" y="10128"/>
                      </a:lnTo>
                      <a:lnTo>
                        <a:pt x="22054" y="10232"/>
                      </a:lnTo>
                      <a:lnTo>
                        <a:pt x="22116" y="10232"/>
                      </a:lnTo>
                      <a:lnTo>
                        <a:pt x="22137" y="10400"/>
                      </a:lnTo>
                      <a:lnTo>
                        <a:pt x="22305" y="10504"/>
                      </a:lnTo>
                      <a:lnTo>
                        <a:pt x="22430" y="10462"/>
                      </a:lnTo>
                      <a:lnTo>
                        <a:pt x="22828" y="10504"/>
                      </a:lnTo>
                      <a:lnTo>
                        <a:pt x="22953" y="10421"/>
                      </a:lnTo>
                      <a:lnTo>
                        <a:pt x="22953" y="10504"/>
                      </a:lnTo>
                      <a:lnTo>
                        <a:pt x="22995" y="10609"/>
                      </a:lnTo>
                      <a:lnTo>
                        <a:pt x="22995" y="10755"/>
                      </a:lnTo>
                      <a:lnTo>
                        <a:pt x="23184" y="10839"/>
                      </a:lnTo>
                      <a:lnTo>
                        <a:pt x="23288" y="10986"/>
                      </a:lnTo>
                      <a:lnTo>
                        <a:pt x="23581" y="10986"/>
                      </a:lnTo>
                      <a:lnTo>
                        <a:pt x="23790" y="11132"/>
                      </a:lnTo>
                      <a:lnTo>
                        <a:pt x="23874" y="11132"/>
                      </a:lnTo>
                      <a:lnTo>
                        <a:pt x="23979" y="11258"/>
                      </a:lnTo>
                      <a:lnTo>
                        <a:pt x="24000" y="11550"/>
                      </a:lnTo>
                      <a:lnTo>
                        <a:pt x="24041" y="11676"/>
                      </a:lnTo>
                      <a:lnTo>
                        <a:pt x="24000" y="11864"/>
                      </a:lnTo>
                      <a:lnTo>
                        <a:pt x="24125" y="12011"/>
                      </a:lnTo>
                      <a:lnTo>
                        <a:pt x="24230" y="12094"/>
                      </a:lnTo>
                      <a:lnTo>
                        <a:pt x="24418" y="12346"/>
                      </a:lnTo>
                      <a:lnTo>
                        <a:pt x="24502" y="12618"/>
                      </a:lnTo>
                      <a:lnTo>
                        <a:pt x="24648" y="12743"/>
                      </a:lnTo>
                      <a:lnTo>
                        <a:pt x="24711" y="12869"/>
                      </a:lnTo>
                      <a:lnTo>
                        <a:pt x="24585" y="13141"/>
                      </a:lnTo>
                      <a:lnTo>
                        <a:pt x="24502" y="13162"/>
                      </a:lnTo>
                      <a:lnTo>
                        <a:pt x="24418" y="13141"/>
                      </a:lnTo>
                      <a:lnTo>
                        <a:pt x="24418" y="13141"/>
                      </a:lnTo>
                      <a:lnTo>
                        <a:pt x="24523" y="13287"/>
                      </a:lnTo>
                      <a:lnTo>
                        <a:pt x="24732" y="13329"/>
                      </a:lnTo>
                      <a:lnTo>
                        <a:pt x="24837" y="13392"/>
                      </a:lnTo>
                      <a:lnTo>
                        <a:pt x="25046" y="13643"/>
                      </a:lnTo>
                      <a:lnTo>
                        <a:pt x="25255" y="13706"/>
                      </a:lnTo>
                      <a:lnTo>
                        <a:pt x="25276" y="13685"/>
                      </a:lnTo>
                      <a:lnTo>
                        <a:pt x="25360" y="13706"/>
                      </a:lnTo>
                      <a:lnTo>
                        <a:pt x="25548" y="13559"/>
                      </a:lnTo>
                      <a:lnTo>
                        <a:pt x="25736" y="13517"/>
                      </a:lnTo>
                      <a:lnTo>
                        <a:pt x="25945" y="13685"/>
                      </a:lnTo>
                      <a:lnTo>
                        <a:pt x="26092" y="13747"/>
                      </a:lnTo>
                      <a:lnTo>
                        <a:pt x="26197" y="13747"/>
                      </a:lnTo>
                      <a:lnTo>
                        <a:pt x="26280" y="13894"/>
                      </a:lnTo>
                      <a:lnTo>
                        <a:pt x="26301" y="14124"/>
                      </a:lnTo>
                      <a:lnTo>
                        <a:pt x="26238" y="13915"/>
                      </a:lnTo>
                      <a:lnTo>
                        <a:pt x="26176" y="13810"/>
                      </a:lnTo>
                      <a:lnTo>
                        <a:pt x="25987" y="13810"/>
                      </a:lnTo>
                      <a:lnTo>
                        <a:pt x="25757" y="13643"/>
                      </a:lnTo>
                      <a:lnTo>
                        <a:pt x="25611" y="13643"/>
                      </a:lnTo>
                      <a:lnTo>
                        <a:pt x="25443" y="13810"/>
                      </a:lnTo>
                      <a:lnTo>
                        <a:pt x="25443" y="13978"/>
                      </a:lnTo>
                      <a:lnTo>
                        <a:pt x="25464" y="14061"/>
                      </a:lnTo>
                      <a:lnTo>
                        <a:pt x="25234" y="13810"/>
                      </a:lnTo>
                      <a:lnTo>
                        <a:pt x="24983" y="13810"/>
                      </a:lnTo>
                      <a:lnTo>
                        <a:pt x="24857" y="13706"/>
                      </a:lnTo>
                      <a:lnTo>
                        <a:pt x="24857" y="13580"/>
                      </a:lnTo>
                      <a:lnTo>
                        <a:pt x="24753" y="13434"/>
                      </a:lnTo>
                      <a:lnTo>
                        <a:pt x="24565" y="13371"/>
                      </a:lnTo>
                      <a:lnTo>
                        <a:pt x="24397" y="13371"/>
                      </a:lnTo>
                      <a:lnTo>
                        <a:pt x="24188" y="13245"/>
                      </a:lnTo>
                      <a:lnTo>
                        <a:pt x="24230" y="13182"/>
                      </a:lnTo>
                      <a:lnTo>
                        <a:pt x="24230" y="13057"/>
                      </a:lnTo>
                      <a:lnTo>
                        <a:pt x="24313" y="13015"/>
                      </a:lnTo>
                      <a:lnTo>
                        <a:pt x="24272" y="12910"/>
                      </a:lnTo>
                      <a:lnTo>
                        <a:pt x="24230" y="12638"/>
                      </a:lnTo>
                      <a:lnTo>
                        <a:pt x="24167" y="12429"/>
                      </a:lnTo>
                      <a:lnTo>
                        <a:pt x="24083" y="12387"/>
                      </a:lnTo>
                      <a:lnTo>
                        <a:pt x="24021" y="12555"/>
                      </a:lnTo>
                      <a:lnTo>
                        <a:pt x="23958" y="12597"/>
                      </a:lnTo>
                      <a:lnTo>
                        <a:pt x="23979" y="12743"/>
                      </a:lnTo>
                      <a:lnTo>
                        <a:pt x="23895" y="12827"/>
                      </a:lnTo>
                      <a:lnTo>
                        <a:pt x="23916" y="12910"/>
                      </a:lnTo>
                      <a:lnTo>
                        <a:pt x="23895" y="13036"/>
                      </a:lnTo>
                      <a:lnTo>
                        <a:pt x="23811" y="13036"/>
                      </a:lnTo>
                      <a:lnTo>
                        <a:pt x="23769" y="12659"/>
                      </a:lnTo>
                      <a:lnTo>
                        <a:pt x="23853" y="12555"/>
                      </a:lnTo>
                      <a:lnTo>
                        <a:pt x="23811" y="12429"/>
                      </a:lnTo>
                      <a:lnTo>
                        <a:pt x="23644" y="12283"/>
                      </a:lnTo>
                      <a:lnTo>
                        <a:pt x="23644" y="12094"/>
                      </a:lnTo>
                      <a:lnTo>
                        <a:pt x="23560" y="11969"/>
                      </a:lnTo>
                      <a:lnTo>
                        <a:pt x="23560" y="11802"/>
                      </a:lnTo>
                      <a:lnTo>
                        <a:pt x="23707" y="11697"/>
                      </a:lnTo>
                      <a:lnTo>
                        <a:pt x="23707" y="11613"/>
                      </a:lnTo>
                      <a:lnTo>
                        <a:pt x="23686" y="11509"/>
                      </a:lnTo>
                      <a:lnTo>
                        <a:pt x="23707" y="11299"/>
                      </a:lnTo>
                      <a:lnTo>
                        <a:pt x="23581" y="11278"/>
                      </a:lnTo>
                      <a:lnTo>
                        <a:pt x="23539" y="11299"/>
                      </a:lnTo>
                      <a:lnTo>
                        <a:pt x="23456" y="11216"/>
                      </a:lnTo>
                      <a:lnTo>
                        <a:pt x="23225" y="11383"/>
                      </a:lnTo>
                      <a:lnTo>
                        <a:pt x="22912" y="11425"/>
                      </a:lnTo>
                      <a:lnTo>
                        <a:pt x="22744" y="11425"/>
                      </a:lnTo>
                      <a:lnTo>
                        <a:pt x="22514" y="11195"/>
                      </a:lnTo>
                      <a:lnTo>
                        <a:pt x="22388" y="11111"/>
                      </a:lnTo>
                      <a:lnTo>
                        <a:pt x="22347" y="11006"/>
                      </a:lnTo>
                      <a:lnTo>
                        <a:pt x="22012" y="10965"/>
                      </a:lnTo>
                      <a:lnTo>
                        <a:pt x="21886" y="10860"/>
                      </a:lnTo>
                      <a:lnTo>
                        <a:pt x="21761" y="10693"/>
                      </a:lnTo>
                      <a:lnTo>
                        <a:pt x="21363" y="10693"/>
                      </a:lnTo>
                      <a:lnTo>
                        <a:pt x="21259" y="10651"/>
                      </a:lnTo>
                      <a:lnTo>
                        <a:pt x="21133" y="10734"/>
                      </a:lnTo>
                      <a:lnTo>
                        <a:pt x="20987" y="10944"/>
                      </a:lnTo>
                      <a:lnTo>
                        <a:pt x="20966" y="11069"/>
                      </a:lnTo>
                      <a:lnTo>
                        <a:pt x="20924" y="11111"/>
                      </a:lnTo>
                      <a:lnTo>
                        <a:pt x="20861" y="11090"/>
                      </a:lnTo>
                      <a:lnTo>
                        <a:pt x="20840" y="11174"/>
                      </a:lnTo>
                      <a:lnTo>
                        <a:pt x="20924" y="11258"/>
                      </a:lnTo>
                      <a:lnTo>
                        <a:pt x="21091" y="11132"/>
                      </a:lnTo>
                      <a:lnTo>
                        <a:pt x="21300" y="11174"/>
                      </a:lnTo>
                      <a:lnTo>
                        <a:pt x="21405" y="11383"/>
                      </a:lnTo>
                      <a:lnTo>
                        <a:pt x="21280" y="11613"/>
                      </a:lnTo>
                      <a:lnTo>
                        <a:pt x="21133" y="11655"/>
                      </a:lnTo>
                      <a:lnTo>
                        <a:pt x="20861" y="11550"/>
                      </a:lnTo>
                      <a:lnTo>
                        <a:pt x="20715" y="11362"/>
                      </a:lnTo>
                      <a:lnTo>
                        <a:pt x="20610" y="11362"/>
                      </a:lnTo>
                      <a:lnTo>
                        <a:pt x="20443" y="11467"/>
                      </a:lnTo>
                      <a:lnTo>
                        <a:pt x="20401" y="11550"/>
                      </a:lnTo>
                      <a:lnTo>
                        <a:pt x="20317" y="11571"/>
                      </a:lnTo>
                      <a:lnTo>
                        <a:pt x="20505" y="11822"/>
                      </a:lnTo>
                      <a:lnTo>
                        <a:pt x="20568" y="11822"/>
                      </a:lnTo>
                      <a:lnTo>
                        <a:pt x="20631" y="11969"/>
                      </a:lnTo>
                      <a:lnTo>
                        <a:pt x="20840" y="12136"/>
                      </a:lnTo>
                      <a:lnTo>
                        <a:pt x="21028" y="12136"/>
                      </a:lnTo>
                      <a:lnTo>
                        <a:pt x="21112" y="12220"/>
                      </a:lnTo>
                      <a:lnTo>
                        <a:pt x="21405" y="12241"/>
                      </a:lnTo>
                      <a:lnTo>
                        <a:pt x="21489" y="12178"/>
                      </a:lnTo>
                      <a:lnTo>
                        <a:pt x="21531" y="12178"/>
                      </a:lnTo>
                      <a:lnTo>
                        <a:pt x="21572" y="12283"/>
                      </a:lnTo>
                      <a:lnTo>
                        <a:pt x="21782" y="12283"/>
                      </a:lnTo>
                      <a:lnTo>
                        <a:pt x="21824" y="12429"/>
                      </a:lnTo>
                      <a:lnTo>
                        <a:pt x="21907" y="12450"/>
                      </a:lnTo>
                      <a:lnTo>
                        <a:pt x="21928" y="12555"/>
                      </a:lnTo>
                      <a:lnTo>
                        <a:pt x="22158" y="12597"/>
                      </a:lnTo>
                      <a:lnTo>
                        <a:pt x="22263" y="12513"/>
                      </a:lnTo>
                      <a:lnTo>
                        <a:pt x="22200" y="12618"/>
                      </a:lnTo>
                      <a:lnTo>
                        <a:pt x="21949" y="12659"/>
                      </a:lnTo>
                      <a:lnTo>
                        <a:pt x="21803" y="12576"/>
                      </a:lnTo>
                      <a:lnTo>
                        <a:pt x="21698" y="12555"/>
                      </a:lnTo>
                      <a:lnTo>
                        <a:pt x="21531" y="12366"/>
                      </a:lnTo>
                      <a:lnTo>
                        <a:pt x="21426" y="12346"/>
                      </a:lnTo>
                      <a:lnTo>
                        <a:pt x="21321" y="12408"/>
                      </a:lnTo>
                      <a:lnTo>
                        <a:pt x="21196" y="12408"/>
                      </a:lnTo>
                      <a:lnTo>
                        <a:pt x="21091" y="12534"/>
                      </a:lnTo>
                      <a:lnTo>
                        <a:pt x="21049" y="12429"/>
                      </a:lnTo>
                      <a:lnTo>
                        <a:pt x="20945" y="12346"/>
                      </a:lnTo>
                      <a:lnTo>
                        <a:pt x="20840" y="12408"/>
                      </a:lnTo>
                      <a:lnTo>
                        <a:pt x="20631" y="12408"/>
                      </a:lnTo>
                      <a:lnTo>
                        <a:pt x="20464" y="12304"/>
                      </a:lnTo>
                      <a:lnTo>
                        <a:pt x="20338" y="12325"/>
                      </a:lnTo>
                      <a:lnTo>
                        <a:pt x="20296" y="12220"/>
                      </a:lnTo>
                      <a:lnTo>
                        <a:pt x="20401" y="12136"/>
                      </a:lnTo>
                      <a:lnTo>
                        <a:pt x="20401" y="12053"/>
                      </a:lnTo>
                      <a:lnTo>
                        <a:pt x="20296" y="11990"/>
                      </a:lnTo>
                      <a:lnTo>
                        <a:pt x="20296" y="11885"/>
                      </a:lnTo>
                      <a:lnTo>
                        <a:pt x="20108" y="11718"/>
                      </a:lnTo>
                      <a:lnTo>
                        <a:pt x="20024" y="11592"/>
                      </a:lnTo>
                      <a:lnTo>
                        <a:pt x="20087" y="11425"/>
                      </a:lnTo>
                      <a:lnTo>
                        <a:pt x="19982" y="11278"/>
                      </a:lnTo>
                      <a:lnTo>
                        <a:pt x="19982" y="11006"/>
                      </a:lnTo>
                      <a:lnTo>
                        <a:pt x="19836" y="10881"/>
                      </a:lnTo>
                      <a:lnTo>
                        <a:pt x="19836" y="10693"/>
                      </a:lnTo>
                      <a:lnTo>
                        <a:pt x="19794" y="10651"/>
                      </a:lnTo>
                      <a:lnTo>
                        <a:pt x="19710" y="10630"/>
                      </a:lnTo>
                      <a:lnTo>
                        <a:pt x="19689" y="10462"/>
                      </a:lnTo>
                      <a:lnTo>
                        <a:pt x="19522" y="10337"/>
                      </a:lnTo>
                      <a:lnTo>
                        <a:pt x="19459" y="10379"/>
                      </a:lnTo>
                      <a:lnTo>
                        <a:pt x="19689" y="10860"/>
                      </a:lnTo>
                      <a:lnTo>
                        <a:pt x="19752" y="11174"/>
                      </a:lnTo>
                      <a:lnTo>
                        <a:pt x="19710" y="11425"/>
                      </a:lnTo>
                      <a:lnTo>
                        <a:pt x="19522" y="11676"/>
                      </a:lnTo>
                      <a:lnTo>
                        <a:pt x="19396" y="11802"/>
                      </a:lnTo>
                      <a:lnTo>
                        <a:pt x="19396" y="11885"/>
                      </a:lnTo>
                      <a:lnTo>
                        <a:pt x="19480" y="11948"/>
                      </a:lnTo>
                      <a:lnTo>
                        <a:pt x="19501" y="12136"/>
                      </a:lnTo>
                      <a:lnTo>
                        <a:pt x="19417" y="12346"/>
                      </a:lnTo>
                      <a:lnTo>
                        <a:pt x="19417" y="12471"/>
                      </a:lnTo>
                      <a:lnTo>
                        <a:pt x="19627" y="12618"/>
                      </a:lnTo>
                      <a:lnTo>
                        <a:pt x="19899" y="12848"/>
                      </a:lnTo>
                      <a:lnTo>
                        <a:pt x="19940" y="12994"/>
                      </a:lnTo>
                      <a:lnTo>
                        <a:pt x="20108" y="12994"/>
                      </a:lnTo>
                      <a:lnTo>
                        <a:pt x="20233" y="13141"/>
                      </a:lnTo>
                      <a:lnTo>
                        <a:pt x="20338" y="13371"/>
                      </a:lnTo>
                      <a:lnTo>
                        <a:pt x="20317" y="13727"/>
                      </a:lnTo>
                      <a:lnTo>
                        <a:pt x="20275" y="13894"/>
                      </a:lnTo>
                      <a:lnTo>
                        <a:pt x="20422" y="14103"/>
                      </a:lnTo>
                      <a:lnTo>
                        <a:pt x="20380" y="14354"/>
                      </a:lnTo>
                      <a:lnTo>
                        <a:pt x="20464" y="14501"/>
                      </a:lnTo>
                      <a:lnTo>
                        <a:pt x="20673" y="14731"/>
                      </a:lnTo>
                      <a:lnTo>
                        <a:pt x="20715" y="14856"/>
                      </a:lnTo>
                      <a:lnTo>
                        <a:pt x="20673" y="15024"/>
                      </a:lnTo>
                      <a:lnTo>
                        <a:pt x="20736" y="15087"/>
                      </a:lnTo>
                      <a:lnTo>
                        <a:pt x="20882" y="15149"/>
                      </a:lnTo>
                      <a:lnTo>
                        <a:pt x="21070" y="15045"/>
                      </a:lnTo>
                      <a:lnTo>
                        <a:pt x="21280" y="15087"/>
                      </a:lnTo>
                      <a:lnTo>
                        <a:pt x="21363" y="15045"/>
                      </a:lnTo>
                      <a:lnTo>
                        <a:pt x="21384" y="14877"/>
                      </a:lnTo>
                      <a:lnTo>
                        <a:pt x="21510" y="14752"/>
                      </a:lnTo>
                      <a:lnTo>
                        <a:pt x="21677" y="14815"/>
                      </a:lnTo>
                      <a:lnTo>
                        <a:pt x="21782" y="14773"/>
                      </a:lnTo>
                      <a:lnTo>
                        <a:pt x="21991" y="14919"/>
                      </a:lnTo>
                      <a:lnTo>
                        <a:pt x="22116" y="14856"/>
                      </a:lnTo>
                      <a:lnTo>
                        <a:pt x="22200" y="14982"/>
                      </a:lnTo>
                      <a:lnTo>
                        <a:pt x="22451" y="15087"/>
                      </a:lnTo>
                      <a:lnTo>
                        <a:pt x="22640" y="15087"/>
                      </a:lnTo>
                      <a:lnTo>
                        <a:pt x="22765" y="15275"/>
                      </a:lnTo>
                      <a:lnTo>
                        <a:pt x="22765" y="15379"/>
                      </a:lnTo>
                      <a:lnTo>
                        <a:pt x="22953" y="15484"/>
                      </a:lnTo>
                      <a:lnTo>
                        <a:pt x="23016" y="15589"/>
                      </a:lnTo>
                      <a:lnTo>
                        <a:pt x="23037" y="15610"/>
                      </a:lnTo>
                      <a:lnTo>
                        <a:pt x="23058" y="15693"/>
                      </a:lnTo>
                      <a:lnTo>
                        <a:pt x="23142" y="15777"/>
                      </a:lnTo>
                      <a:lnTo>
                        <a:pt x="23058" y="15861"/>
                      </a:lnTo>
                      <a:lnTo>
                        <a:pt x="22953" y="15882"/>
                      </a:lnTo>
                      <a:lnTo>
                        <a:pt x="22953" y="16070"/>
                      </a:lnTo>
                      <a:lnTo>
                        <a:pt x="23037" y="16216"/>
                      </a:lnTo>
                      <a:lnTo>
                        <a:pt x="23121" y="16279"/>
                      </a:lnTo>
                      <a:lnTo>
                        <a:pt x="23079" y="16384"/>
                      </a:lnTo>
                      <a:lnTo>
                        <a:pt x="23163" y="16488"/>
                      </a:lnTo>
                      <a:lnTo>
                        <a:pt x="23288" y="16488"/>
                      </a:lnTo>
                      <a:lnTo>
                        <a:pt x="23372" y="16593"/>
                      </a:lnTo>
                      <a:lnTo>
                        <a:pt x="23518" y="16593"/>
                      </a:lnTo>
                      <a:lnTo>
                        <a:pt x="23602" y="16426"/>
                      </a:lnTo>
                      <a:lnTo>
                        <a:pt x="23665" y="16509"/>
                      </a:lnTo>
                      <a:lnTo>
                        <a:pt x="23769" y="16488"/>
                      </a:lnTo>
                      <a:lnTo>
                        <a:pt x="23832" y="16509"/>
                      </a:lnTo>
                      <a:lnTo>
                        <a:pt x="23790" y="16530"/>
                      </a:lnTo>
                      <a:lnTo>
                        <a:pt x="23728" y="16593"/>
                      </a:lnTo>
                      <a:lnTo>
                        <a:pt x="23560" y="16614"/>
                      </a:lnTo>
                      <a:lnTo>
                        <a:pt x="23456" y="16635"/>
                      </a:lnTo>
                      <a:lnTo>
                        <a:pt x="23288" y="16656"/>
                      </a:lnTo>
                      <a:lnTo>
                        <a:pt x="23142" y="16551"/>
                      </a:lnTo>
                      <a:lnTo>
                        <a:pt x="22995" y="16551"/>
                      </a:lnTo>
                      <a:lnTo>
                        <a:pt x="22932" y="16426"/>
                      </a:lnTo>
                      <a:lnTo>
                        <a:pt x="22974" y="16384"/>
                      </a:lnTo>
                      <a:lnTo>
                        <a:pt x="22953" y="16237"/>
                      </a:lnTo>
                      <a:lnTo>
                        <a:pt x="22849" y="16112"/>
                      </a:lnTo>
                      <a:lnTo>
                        <a:pt x="22828" y="15986"/>
                      </a:lnTo>
                      <a:lnTo>
                        <a:pt x="22723" y="15923"/>
                      </a:lnTo>
                      <a:lnTo>
                        <a:pt x="22744" y="15798"/>
                      </a:lnTo>
                      <a:lnTo>
                        <a:pt x="22619" y="15610"/>
                      </a:lnTo>
                      <a:lnTo>
                        <a:pt x="22556" y="15610"/>
                      </a:lnTo>
                      <a:lnTo>
                        <a:pt x="22430" y="15526"/>
                      </a:lnTo>
                      <a:lnTo>
                        <a:pt x="22242" y="15421"/>
                      </a:lnTo>
                      <a:lnTo>
                        <a:pt x="22242" y="15254"/>
                      </a:lnTo>
                      <a:lnTo>
                        <a:pt x="22054" y="15066"/>
                      </a:lnTo>
                      <a:lnTo>
                        <a:pt x="21907" y="15066"/>
                      </a:lnTo>
                      <a:lnTo>
                        <a:pt x="21677" y="15317"/>
                      </a:lnTo>
                      <a:lnTo>
                        <a:pt x="21510" y="15338"/>
                      </a:lnTo>
                      <a:lnTo>
                        <a:pt x="21405" y="15463"/>
                      </a:lnTo>
                      <a:lnTo>
                        <a:pt x="21217" y="15589"/>
                      </a:lnTo>
                      <a:lnTo>
                        <a:pt x="21259" y="15944"/>
                      </a:lnTo>
                      <a:lnTo>
                        <a:pt x="21321" y="16049"/>
                      </a:lnTo>
                      <a:lnTo>
                        <a:pt x="21572" y="16175"/>
                      </a:lnTo>
                      <a:lnTo>
                        <a:pt x="21761" y="16593"/>
                      </a:lnTo>
                      <a:lnTo>
                        <a:pt x="21719" y="16698"/>
                      </a:lnTo>
                      <a:lnTo>
                        <a:pt x="21531" y="17012"/>
                      </a:lnTo>
                      <a:lnTo>
                        <a:pt x="21510" y="17179"/>
                      </a:lnTo>
                      <a:lnTo>
                        <a:pt x="21614" y="17367"/>
                      </a:lnTo>
                      <a:lnTo>
                        <a:pt x="21510" y="17639"/>
                      </a:lnTo>
                      <a:lnTo>
                        <a:pt x="21510" y="17744"/>
                      </a:lnTo>
                      <a:lnTo>
                        <a:pt x="21363" y="17890"/>
                      </a:lnTo>
                      <a:lnTo>
                        <a:pt x="21363" y="17974"/>
                      </a:lnTo>
                      <a:lnTo>
                        <a:pt x="21259" y="18016"/>
                      </a:lnTo>
                      <a:lnTo>
                        <a:pt x="21175" y="18120"/>
                      </a:lnTo>
                      <a:lnTo>
                        <a:pt x="21175" y="18267"/>
                      </a:lnTo>
                      <a:lnTo>
                        <a:pt x="21259" y="18330"/>
                      </a:lnTo>
                      <a:lnTo>
                        <a:pt x="21259" y="18434"/>
                      </a:lnTo>
                      <a:lnTo>
                        <a:pt x="21070" y="18539"/>
                      </a:lnTo>
                      <a:lnTo>
                        <a:pt x="20840" y="18497"/>
                      </a:lnTo>
                      <a:lnTo>
                        <a:pt x="20798" y="18434"/>
                      </a:lnTo>
                      <a:lnTo>
                        <a:pt x="20589" y="18434"/>
                      </a:lnTo>
                      <a:lnTo>
                        <a:pt x="20380" y="18476"/>
                      </a:lnTo>
                      <a:lnTo>
                        <a:pt x="20212" y="18413"/>
                      </a:lnTo>
                      <a:lnTo>
                        <a:pt x="19794" y="18330"/>
                      </a:lnTo>
                      <a:lnTo>
                        <a:pt x="19627" y="18183"/>
                      </a:lnTo>
                      <a:lnTo>
                        <a:pt x="19585" y="18079"/>
                      </a:lnTo>
                      <a:lnTo>
                        <a:pt x="19396" y="18100"/>
                      </a:lnTo>
                      <a:lnTo>
                        <a:pt x="19334" y="18204"/>
                      </a:lnTo>
                      <a:lnTo>
                        <a:pt x="19313" y="18162"/>
                      </a:lnTo>
                      <a:lnTo>
                        <a:pt x="19229" y="18120"/>
                      </a:lnTo>
                      <a:lnTo>
                        <a:pt x="19313" y="17974"/>
                      </a:lnTo>
                      <a:lnTo>
                        <a:pt x="19480" y="17953"/>
                      </a:lnTo>
                      <a:lnTo>
                        <a:pt x="19794" y="17890"/>
                      </a:lnTo>
                      <a:lnTo>
                        <a:pt x="19836" y="17807"/>
                      </a:lnTo>
                      <a:lnTo>
                        <a:pt x="20108" y="17974"/>
                      </a:lnTo>
                      <a:lnTo>
                        <a:pt x="20171" y="17974"/>
                      </a:lnTo>
                      <a:lnTo>
                        <a:pt x="20212" y="17890"/>
                      </a:lnTo>
                      <a:lnTo>
                        <a:pt x="20338" y="17890"/>
                      </a:lnTo>
                      <a:lnTo>
                        <a:pt x="20338" y="17974"/>
                      </a:lnTo>
                      <a:lnTo>
                        <a:pt x="20150" y="18079"/>
                      </a:lnTo>
                      <a:lnTo>
                        <a:pt x="20254" y="18183"/>
                      </a:lnTo>
                      <a:lnTo>
                        <a:pt x="20464" y="18162"/>
                      </a:lnTo>
                      <a:lnTo>
                        <a:pt x="20547" y="18058"/>
                      </a:lnTo>
                      <a:lnTo>
                        <a:pt x="20673" y="17995"/>
                      </a:lnTo>
                      <a:lnTo>
                        <a:pt x="20673" y="17911"/>
                      </a:lnTo>
                      <a:lnTo>
                        <a:pt x="20568" y="17786"/>
                      </a:lnTo>
                      <a:lnTo>
                        <a:pt x="20568" y="17702"/>
                      </a:lnTo>
                      <a:lnTo>
                        <a:pt x="20694" y="17786"/>
                      </a:lnTo>
                      <a:lnTo>
                        <a:pt x="20756" y="17702"/>
                      </a:lnTo>
                      <a:lnTo>
                        <a:pt x="20756" y="17472"/>
                      </a:lnTo>
                      <a:lnTo>
                        <a:pt x="20882" y="17388"/>
                      </a:lnTo>
                      <a:lnTo>
                        <a:pt x="20861" y="17325"/>
                      </a:lnTo>
                      <a:lnTo>
                        <a:pt x="20777" y="17346"/>
                      </a:lnTo>
                      <a:lnTo>
                        <a:pt x="20756" y="17284"/>
                      </a:lnTo>
                      <a:lnTo>
                        <a:pt x="20882" y="17242"/>
                      </a:lnTo>
                      <a:lnTo>
                        <a:pt x="20882" y="17012"/>
                      </a:lnTo>
                      <a:lnTo>
                        <a:pt x="20840" y="16928"/>
                      </a:lnTo>
                      <a:lnTo>
                        <a:pt x="20903" y="16823"/>
                      </a:lnTo>
                      <a:lnTo>
                        <a:pt x="20903" y="16760"/>
                      </a:lnTo>
                      <a:lnTo>
                        <a:pt x="21008" y="16698"/>
                      </a:lnTo>
                      <a:lnTo>
                        <a:pt x="20987" y="16509"/>
                      </a:lnTo>
                      <a:lnTo>
                        <a:pt x="20861" y="16384"/>
                      </a:lnTo>
                      <a:lnTo>
                        <a:pt x="20777" y="16175"/>
                      </a:lnTo>
                      <a:lnTo>
                        <a:pt x="20798" y="16007"/>
                      </a:lnTo>
                      <a:lnTo>
                        <a:pt x="20798" y="15882"/>
                      </a:lnTo>
                      <a:lnTo>
                        <a:pt x="20861" y="15903"/>
                      </a:lnTo>
                      <a:lnTo>
                        <a:pt x="20861" y="15819"/>
                      </a:lnTo>
                      <a:lnTo>
                        <a:pt x="20673" y="15651"/>
                      </a:lnTo>
                      <a:lnTo>
                        <a:pt x="20589" y="15610"/>
                      </a:lnTo>
                      <a:lnTo>
                        <a:pt x="20526" y="15505"/>
                      </a:lnTo>
                      <a:lnTo>
                        <a:pt x="20338" y="15463"/>
                      </a:lnTo>
                      <a:lnTo>
                        <a:pt x="20108" y="15170"/>
                      </a:lnTo>
                      <a:lnTo>
                        <a:pt x="20045" y="14940"/>
                      </a:lnTo>
                      <a:lnTo>
                        <a:pt x="20003" y="14877"/>
                      </a:lnTo>
                      <a:lnTo>
                        <a:pt x="20045" y="14794"/>
                      </a:lnTo>
                      <a:lnTo>
                        <a:pt x="19919" y="14710"/>
                      </a:lnTo>
                      <a:lnTo>
                        <a:pt x="19836" y="14563"/>
                      </a:lnTo>
                      <a:lnTo>
                        <a:pt x="19899" y="14417"/>
                      </a:lnTo>
                      <a:lnTo>
                        <a:pt x="19710" y="14145"/>
                      </a:lnTo>
                      <a:lnTo>
                        <a:pt x="19710" y="13978"/>
                      </a:lnTo>
                      <a:lnTo>
                        <a:pt x="19585" y="13831"/>
                      </a:lnTo>
                      <a:lnTo>
                        <a:pt x="19606" y="13768"/>
                      </a:lnTo>
                      <a:lnTo>
                        <a:pt x="19606" y="13685"/>
                      </a:lnTo>
                      <a:lnTo>
                        <a:pt x="19501" y="13580"/>
                      </a:lnTo>
                      <a:lnTo>
                        <a:pt x="19438" y="13224"/>
                      </a:lnTo>
                      <a:lnTo>
                        <a:pt x="19375" y="13078"/>
                      </a:lnTo>
                      <a:lnTo>
                        <a:pt x="19229" y="12973"/>
                      </a:lnTo>
                      <a:lnTo>
                        <a:pt x="19292" y="12910"/>
                      </a:lnTo>
                      <a:lnTo>
                        <a:pt x="19250" y="12848"/>
                      </a:lnTo>
                      <a:lnTo>
                        <a:pt x="19166" y="12869"/>
                      </a:lnTo>
                      <a:lnTo>
                        <a:pt x="19166" y="12848"/>
                      </a:lnTo>
                      <a:lnTo>
                        <a:pt x="19041" y="12806"/>
                      </a:lnTo>
                      <a:lnTo>
                        <a:pt x="18957" y="12638"/>
                      </a:lnTo>
                      <a:lnTo>
                        <a:pt x="18831" y="12534"/>
                      </a:lnTo>
                      <a:lnTo>
                        <a:pt x="18769" y="12408"/>
                      </a:lnTo>
                      <a:lnTo>
                        <a:pt x="18852" y="12387"/>
                      </a:lnTo>
                      <a:lnTo>
                        <a:pt x="18873" y="12283"/>
                      </a:lnTo>
                      <a:lnTo>
                        <a:pt x="18831" y="12178"/>
                      </a:lnTo>
                      <a:lnTo>
                        <a:pt x="18852" y="12094"/>
                      </a:lnTo>
                      <a:lnTo>
                        <a:pt x="18790" y="11990"/>
                      </a:lnTo>
                      <a:lnTo>
                        <a:pt x="18852" y="11676"/>
                      </a:lnTo>
                      <a:lnTo>
                        <a:pt x="18769" y="11488"/>
                      </a:lnTo>
                      <a:lnTo>
                        <a:pt x="18769" y="11278"/>
                      </a:lnTo>
                      <a:lnTo>
                        <a:pt x="18727" y="11195"/>
                      </a:lnTo>
                      <a:lnTo>
                        <a:pt x="18727" y="11069"/>
                      </a:lnTo>
                      <a:lnTo>
                        <a:pt x="18643" y="10944"/>
                      </a:lnTo>
                      <a:lnTo>
                        <a:pt x="18748" y="10881"/>
                      </a:lnTo>
                      <a:lnTo>
                        <a:pt x="18685" y="10776"/>
                      </a:lnTo>
                      <a:lnTo>
                        <a:pt x="18559" y="10755"/>
                      </a:lnTo>
                      <a:lnTo>
                        <a:pt x="18413" y="10755"/>
                      </a:lnTo>
                      <a:lnTo>
                        <a:pt x="18057" y="10630"/>
                      </a:lnTo>
                      <a:lnTo>
                        <a:pt x="17932" y="10630"/>
                      </a:lnTo>
                      <a:lnTo>
                        <a:pt x="17890" y="10672"/>
                      </a:lnTo>
                      <a:lnTo>
                        <a:pt x="17785" y="10630"/>
                      </a:lnTo>
                      <a:lnTo>
                        <a:pt x="17681" y="10630"/>
                      </a:lnTo>
                      <a:lnTo>
                        <a:pt x="17534" y="10714"/>
                      </a:lnTo>
                      <a:lnTo>
                        <a:pt x="17388" y="10714"/>
                      </a:lnTo>
                      <a:lnTo>
                        <a:pt x="17262" y="10755"/>
                      </a:lnTo>
                      <a:lnTo>
                        <a:pt x="17220" y="10714"/>
                      </a:lnTo>
                      <a:lnTo>
                        <a:pt x="17262" y="10651"/>
                      </a:lnTo>
                      <a:lnTo>
                        <a:pt x="17158" y="10609"/>
                      </a:lnTo>
                      <a:lnTo>
                        <a:pt x="17053" y="10630"/>
                      </a:lnTo>
                      <a:lnTo>
                        <a:pt x="17074" y="10860"/>
                      </a:lnTo>
                      <a:lnTo>
                        <a:pt x="17053" y="11069"/>
                      </a:lnTo>
                      <a:lnTo>
                        <a:pt x="17158" y="11195"/>
                      </a:lnTo>
                      <a:lnTo>
                        <a:pt x="17116" y="11258"/>
                      </a:lnTo>
                      <a:lnTo>
                        <a:pt x="17074" y="11467"/>
                      </a:lnTo>
                      <a:lnTo>
                        <a:pt x="17158" y="11550"/>
                      </a:lnTo>
                      <a:lnTo>
                        <a:pt x="17158" y="11676"/>
                      </a:lnTo>
                      <a:lnTo>
                        <a:pt x="17199" y="11760"/>
                      </a:lnTo>
                      <a:lnTo>
                        <a:pt x="17158" y="11822"/>
                      </a:lnTo>
                      <a:lnTo>
                        <a:pt x="17158" y="12011"/>
                      </a:lnTo>
                      <a:lnTo>
                        <a:pt x="17220" y="12136"/>
                      </a:lnTo>
                      <a:lnTo>
                        <a:pt x="17158" y="12304"/>
                      </a:lnTo>
                      <a:lnTo>
                        <a:pt x="17158" y="12408"/>
                      </a:lnTo>
                      <a:lnTo>
                        <a:pt x="17199" y="12534"/>
                      </a:lnTo>
                      <a:lnTo>
                        <a:pt x="17178" y="12618"/>
                      </a:lnTo>
                      <a:lnTo>
                        <a:pt x="17053" y="12701"/>
                      </a:lnTo>
                      <a:lnTo>
                        <a:pt x="16844" y="13015"/>
                      </a:lnTo>
                      <a:lnTo>
                        <a:pt x="16760" y="13057"/>
                      </a:lnTo>
                      <a:lnTo>
                        <a:pt x="16781" y="13162"/>
                      </a:lnTo>
                      <a:lnTo>
                        <a:pt x="16865" y="13266"/>
                      </a:lnTo>
                      <a:lnTo>
                        <a:pt x="16802" y="13371"/>
                      </a:lnTo>
                      <a:lnTo>
                        <a:pt x="16781" y="13559"/>
                      </a:lnTo>
                      <a:lnTo>
                        <a:pt x="16906" y="13685"/>
                      </a:lnTo>
                      <a:lnTo>
                        <a:pt x="16990" y="13643"/>
                      </a:lnTo>
                      <a:lnTo>
                        <a:pt x="17074" y="13706"/>
                      </a:lnTo>
                      <a:lnTo>
                        <a:pt x="17158" y="13915"/>
                      </a:lnTo>
                      <a:lnTo>
                        <a:pt x="17283" y="13915"/>
                      </a:lnTo>
                      <a:lnTo>
                        <a:pt x="17388" y="14019"/>
                      </a:lnTo>
                      <a:lnTo>
                        <a:pt x="17304" y="13999"/>
                      </a:lnTo>
                      <a:lnTo>
                        <a:pt x="17220" y="14103"/>
                      </a:lnTo>
                      <a:lnTo>
                        <a:pt x="17220" y="14271"/>
                      </a:lnTo>
                      <a:lnTo>
                        <a:pt x="17409" y="14396"/>
                      </a:lnTo>
                      <a:lnTo>
                        <a:pt x="17409" y="14522"/>
                      </a:lnTo>
                      <a:lnTo>
                        <a:pt x="17325" y="14605"/>
                      </a:lnTo>
                      <a:lnTo>
                        <a:pt x="17262" y="14543"/>
                      </a:lnTo>
                      <a:lnTo>
                        <a:pt x="17262" y="14626"/>
                      </a:lnTo>
                      <a:lnTo>
                        <a:pt x="17367" y="14898"/>
                      </a:lnTo>
                      <a:lnTo>
                        <a:pt x="17430" y="14961"/>
                      </a:lnTo>
                      <a:lnTo>
                        <a:pt x="17492" y="15149"/>
                      </a:lnTo>
                      <a:lnTo>
                        <a:pt x="17534" y="15066"/>
                      </a:lnTo>
                      <a:lnTo>
                        <a:pt x="17639" y="15149"/>
                      </a:lnTo>
                      <a:lnTo>
                        <a:pt x="17764" y="15149"/>
                      </a:lnTo>
                      <a:lnTo>
                        <a:pt x="17911" y="15233"/>
                      </a:lnTo>
                      <a:lnTo>
                        <a:pt x="18015" y="15066"/>
                      </a:lnTo>
                      <a:lnTo>
                        <a:pt x="18057" y="15128"/>
                      </a:lnTo>
                      <a:lnTo>
                        <a:pt x="18057" y="15338"/>
                      </a:lnTo>
                      <a:lnTo>
                        <a:pt x="18141" y="15442"/>
                      </a:lnTo>
                      <a:lnTo>
                        <a:pt x="18183" y="15463"/>
                      </a:lnTo>
                      <a:lnTo>
                        <a:pt x="18434" y="15756"/>
                      </a:lnTo>
                      <a:lnTo>
                        <a:pt x="18559" y="15777"/>
                      </a:lnTo>
                      <a:lnTo>
                        <a:pt x="18643" y="15735"/>
                      </a:lnTo>
                      <a:lnTo>
                        <a:pt x="18748" y="15735"/>
                      </a:lnTo>
                      <a:lnTo>
                        <a:pt x="18769" y="15777"/>
                      </a:lnTo>
                      <a:lnTo>
                        <a:pt x="18873" y="15777"/>
                      </a:lnTo>
                      <a:lnTo>
                        <a:pt x="18769" y="15861"/>
                      </a:lnTo>
                      <a:lnTo>
                        <a:pt x="18769" y="16175"/>
                      </a:lnTo>
                      <a:lnTo>
                        <a:pt x="18748" y="16258"/>
                      </a:lnTo>
                      <a:lnTo>
                        <a:pt x="18811" y="16384"/>
                      </a:lnTo>
                      <a:lnTo>
                        <a:pt x="18790" y="16426"/>
                      </a:lnTo>
                      <a:lnTo>
                        <a:pt x="18706" y="16426"/>
                      </a:lnTo>
                      <a:lnTo>
                        <a:pt x="18748" y="16593"/>
                      </a:lnTo>
                      <a:lnTo>
                        <a:pt x="18748" y="16677"/>
                      </a:lnTo>
                      <a:lnTo>
                        <a:pt x="18601" y="16635"/>
                      </a:lnTo>
                      <a:lnTo>
                        <a:pt x="18476" y="16384"/>
                      </a:lnTo>
                      <a:lnTo>
                        <a:pt x="18329" y="16258"/>
                      </a:lnTo>
                      <a:lnTo>
                        <a:pt x="18141" y="16216"/>
                      </a:lnTo>
                      <a:lnTo>
                        <a:pt x="18057" y="16070"/>
                      </a:lnTo>
                      <a:lnTo>
                        <a:pt x="17932" y="15965"/>
                      </a:lnTo>
                      <a:lnTo>
                        <a:pt x="17618" y="15944"/>
                      </a:lnTo>
                      <a:lnTo>
                        <a:pt x="17304" y="15756"/>
                      </a:lnTo>
                      <a:lnTo>
                        <a:pt x="17116" y="15735"/>
                      </a:lnTo>
                      <a:lnTo>
                        <a:pt x="17095" y="15631"/>
                      </a:lnTo>
                      <a:lnTo>
                        <a:pt x="17011" y="15631"/>
                      </a:lnTo>
                      <a:lnTo>
                        <a:pt x="16906" y="15547"/>
                      </a:lnTo>
                      <a:lnTo>
                        <a:pt x="16760" y="15589"/>
                      </a:lnTo>
                      <a:lnTo>
                        <a:pt x="16655" y="15693"/>
                      </a:lnTo>
                      <a:lnTo>
                        <a:pt x="16593" y="15568"/>
                      </a:lnTo>
                      <a:lnTo>
                        <a:pt x="16614" y="15526"/>
                      </a:lnTo>
                      <a:lnTo>
                        <a:pt x="16593" y="15442"/>
                      </a:lnTo>
                      <a:lnTo>
                        <a:pt x="16237" y="15317"/>
                      </a:lnTo>
                      <a:lnTo>
                        <a:pt x="16070" y="15212"/>
                      </a:lnTo>
                      <a:lnTo>
                        <a:pt x="15526" y="15170"/>
                      </a:lnTo>
                      <a:lnTo>
                        <a:pt x="15086" y="15233"/>
                      </a:lnTo>
                      <a:lnTo>
                        <a:pt x="14982" y="15191"/>
                      </a:lnTo>
                      <a:lnTo>
                        <a:pt x="14877" y="15233"/>
                      </a:lnTo>
                      <a:lnTo>
                        <a:pt x="14772" y="15170"/>
                      </a:lnTo>
                      <a:lnTo>
                        <a:pt x="14710" y="15212"/>
                      </a:lnTo>
                      <a:lnTo>
                        <a:pt x="14605" y="15170"/>
                      </a:lnTo>
                      <a:lnTo>
                        <a:pt x="14521" y="15233"/>
                      </a:lnTo>
                      <a:lnTo>
                        <a:pt x="14584" y="15359"/>
                      </a:lnTo>
                      <a:lnTo>
                        <a:pt x="14584" y="15463"/>
                      </a:lnTo>
                      <a:lnTo>
                        <a:pt x="14458" y="15505"/>
                      </a:lnTo>
                      <a:lnTo>
                        <a:pt x="14458" y="15568"/>
                      </a:lnTo>
                      <a:lnTo>
                        <a:pt x="14521" y="15693"/>
                      </a:lnTo>
                      <a:lnTo>
                        <a:pt x="14605" y="15756"/>
                      </a:lnTo>
                      <a:lnTo>
                        <a:pt x="14668" y="15965"/>
                      </a:lnTo>
                      <a:lnTo>
                        <a:pt x="14710" y="16070"/>
                      </a:lnTo>
                      <a:lnTo>
                        <a:pt x="14751" y="15965"/>
                      </a:lnTo>
                      <a:lnTo>
                        <a:pt x="14814" y="15965"/>
                      </a:lnTo>
                      <a:lnTo>
                        <a:pt x="14919" y="16133"/>
                      </a:lnTo>
                      <a:lnTo>
                        <a:pt x="14919" y="16237"/>
                      </a:lnTo>
                      <a:lnTo>
                        <a:pt x="15044" y="16279"/>
                      </a:lnTo>
                      <a:lnTo>
                        <a:pt x="15212" y="16447"/>
                      </a:lnTo>
                      <a:lnTo>
                        <a:pt x="15044" y="16426"/>
                      </a:lnTo>
                      <a:lnTo>
                        <a:pt x="15002" y="16384"/>
                      </a:lnTo>
                      <a:lnTo>
                        <a:pt x="14919" y="16384"/>
                      </a:lnTo>
                      <a:lnTo>
                        <a:pt x="14877" y="16551"/>
                      </a:lnTo>
                      <a:lnTo>
                        <a:pt x="14772" y="16635"/>
                      </a:lnTo>
                      <a:lnTo>
                        <a:pt x="14605" y="16551"/>
                      </a:lnTo>
                      <a:lnTo>
                        <a:pt x="14521" y="16614"/>
                      </a:lnTo>
                      <a:lnTo>
                        <a:pt x="14521" y="16656"/>
                      </a:lnTo>
                      <a:lnTo>
                        <a:pt x="14668" y="16823"/>
                      </a:lnTo>
                      <a:lnTo>
                        <a:pt x="14710" y="16865"/>
                      </a:lnTo>
                      <a:lnTo>
                        <a:pt x="14710" y="16949"/>
                      </a:lnTo>
                      <a:lnTo>
                        <a:pt x="14668" y="17032"/>
                      </a:lnTo>
                      <a:lnTo>
                        <a:pt x="14375" y="17032"/>
                      </a:lnTo>
                      <a:lnTo>
                        <a:pt x="14291" y="16949"/>
                      </a:lnTo>
                      <a:lnTo>
                        <a:pt x="14312" y="16865"/>
                      </a:lnTo>
                      <a:lnTo>
                        <a:pt x="14270" y="16760"/>
                      </a:lnTo>
                      <a:lnTo>
                        <a:pt x="14375" y="16698"/>
                      </a:lnTo>
                      <a:lnTo>
                        <a:pt x="14375" y="16635"/>
                      </a:lnTo>
                      <a:lnTo>
                        <a:pt x="14270" y="16530"/>
                      </a:lnTo>
                      <a:lnTo>
                        <a:pt x="14186" y="16509"/>
                      </a:lnTo>
                      <a:lnTo>
                        <a:pt x="14270" y="16405"/>
                      </a:lnTo>
                      <a:lnTo>
                        <a:pt x="14249" y="16384"/>
                      </a:lnTo>
                      <a:lnTo>
                        <a:pt x="14165" y="16426"/>
                      </a:lnTo>
                      <a:lnTo>
                        <a:pt x="14103" y="16426"/>
                      </a:lnTo>
                      <a:lnTo>
                        <a:pt x="13956" y="16593"/>
                      </a:lnTo>
                      <a:lnTo>
                        <a:pt x="13873" y="16614"/>
                      </a:lnTo>
                      <a:lnTo>
                        <a:pt x="13768" y="16719"/>
                      </a:lnTo>
                      <a:lnTo>
                        <a:pt x="13768" y="16760"/>
                      </a:lnTo>
                      <a:lnTo>
                        <a:pt x="13642" y="16760"/>
                      </a:lnTo>
                      <a:lnTo>
                        <a:pt x="13580" y="16844"/>
                      </a:lnTo>
                      <a:lnTo>
                        <a:pt x="13580" y="16928"/>
                      </a:lnTo>
                      <a:lnTo>
                        <a:pt x="13517" y="16970"/>
                      </a:lnTo>
                      <a:lnTo>
                        <a:pt x="13245" y="16970"/>
                      </a:lnTo>
                      <a:lnTo>
                        <a:pt x="13161" y="16949"/>
                      </a:lnTo>
                      <a:lnTo>
                        <a:pt x="13119" y="16970"/>
                      </a:lnTo>
                      <a:lnTo>
                        <a:pt x="13036" y="16970"/>
                      </a:lnTo>
                      <a:lnTo>
                        <a:pt x="12952" y="16928"/>
                      </a:lnTo>
                      <a:lnTo>
                        <a:pt x="12805" y="17032"/>
                      </a:lnTo>
                      <a:lnTo>
                        <a:pt x="12785" y="17074"/>
                      </a:lnTo>
                      <a:lnTo>
                        <a:pt x="12680" y="17116"/>
                      </a:lnTo>
                      <a:lnTo>
                        <a:pt x="12575" y="17221"/>
                      </a:lnTo>
                      <a:lnTo>
                        <a:pt x="12575" y="17263"/>
                      </a:lnTo>
                      <a:lnTo>
                        <a:pt x="12638" y="17325"/>
                      </a:lnTo>
                      <a:lnTo>
                        <a:pt x="12617" y="17388"/>
                      </a:lnTo>
                      <a:lnTo>
                        <a:pt x="12638" y="17472"/>
                      </a:lnTo>
                      <a:lnTo>
                        <a:pt x="12617" y="17535"/>
                      </a:lnTo>
                      <a:lnTo>
                        <a:pt x="12513" y="17451"/>
                      </a:lnTo>
                      <a:lnTo>
                        <a:pt x="12471" y="17367"/>
                      </a:lnTo>
                      <a:lnTo>
                        <a:pt x="12408" y="17367"/>
                      </a:lnTo>
                      <a:lnTo>
                        <a:pt x="12282" y="17493"/>
                      </a:lnTo>
                      <a:lnTo>
                        <a:pt x="12220" y="17639"/>
                      </a:lnTo>
                      <a:lnTo>
                        <a:pt x="12220" y="17493"/>
                      </a:lnTo>
                      <a:lnTo>
                        <a:pt x="12094" y="17451"/>
                      </a:lnTo>
                      <a:lnTo>
                        <a:pt x="12010" y="17493"/>
                      </a:lnTo>
                      <a:lnTo>
                        <a:pt x="11948" y="17493"/>
                      </a:lnTo>
                      <a:lnTo>
                        <a:pt x="11864" y="17535"/>
                      </a:lnTo>
                      <a:lnTo>
                        <a:pt x="11759" y="17493"/>
                      </a:lnTo>
                      <a:lnTo>
                        <a:pt x="11738" y="17388"/>
                      </a:lnTo>
                      <a:lnTo>
                        <a:pt x="11864" y="17284"/>
                      </a:lnTo>
                      <a:lnTo>
                        <a:pt x="11969" y="17284"/>
                      </a:lnTo>
                      <a:lnTo>
                        <a:pt x="12010" y="17221"/>
                      </a:lnTo>
                      <a:lnTo>
                        <a:pt x="11948" y="17074"/>
                      </a:lnTo>
                      <a:lnTo>
                        <a:pt x="11969" y="17032"/>
                      </a:lnTo>
                      <a:lnTo>
                        <a:pt x="12052" y="16970"/>
                      </a:lnTo>
                      <a:lnTo>
                        <a:pt x="11906" y="16844"/>
                      </a:lnTo>
                      <a:lnTo>
                        <a:pt x="11864" y="16865"/>
                      </a:lnTo>
                      <a:lnTo>
                        <a:pt x="11780" y="16844"/>
                      </a:lnTo>
                      <a:lnTo>
                        <a:pt x="11759" y="16802"/>
                      </a:lnTo>
                      <a:lnTo>
                        <a:pt x="11969" y="16698"/>
                      </a:lnTo>
                      <a:lnTo>
                        <a:pt x="12052" y="16698"/>
                      </a:lnTo>
                      <a:lnTo>
                        <a:pt x="12157" y="16635"/>
                      </a:lnTo>
                      <a:lnTo>
                        <a:pt x="12115" y="16593"/>
                      </a:lnTo>
                      <a:lnTo>
                        <a:pt x="11906" y="16614"/>
                      </a:lnTo>
                      <a:lnTo>
                        <a:pt x="11592" y="16740"/>
                      </a:lnTo>
                      <a:lnTo>
                        <a:pt x="11529" y="16823"/>
                      </a:lnTo>
                      <a:lnTo>
                        <a:pt x="11571" y="16886"/>
                      </a:lnTo>
                      <a:lnTo>
                        <a:pt x="11592" y="16970"/>
                      </a:lnTo>
                      <a:lnTo>
                        <a:pt x="11655" y="17053"/>
                      </a:lnTo>
                      <a:lnTo>
                        <a:pt x="11592" y="17137"/>
                      </a:lnTo>
                      <a:lnTo>
                        <a:pt x="11529" y="17158"/>
                      </a:lnTo>
                      <a:lnTo>
                        <a:pt x="11425" y="17053"/>
                      </a:lnTo>
                      <a:lnTo>
                        <a:pt x="11445" y="17012"/>
                      </a:lnTo>
                      <a:lnTo>
                        <a:pt x="11487" y="16991"/>
                      </a:lnTo>
                      <a:lnTo>
                        <a:pt x="11466" y="16907"/>
                      </a:lnTo>
                      <a:lnTo>
                        <a:pt x="11445" y="16907"/>
                      </a:lnTo>
                      <a:lnTo>
                        <a:pt x="11236" y="17116"/>
                      </a:lnTo>
                      <a:lnTo>
                        <a:pt x="11236" y="17158"/>
                      </a:lnTo>
                      <a:lnTo>
                        <a:pt x="11320" y="17242"/>
                      </a:lnTo>
                      <a:lnTo>
                        <a:pt x="11383" y="17263"/>
                      </a:lnTo>
                      <a:lnTo>
                        <a:pt x="11383" y="17346"/>
                      </a:lnTo>
                      <a:lnTo>
                        <a:pt x="11257" y="17472"/>
                      </a:lnTo>
                      <a:lnTo>
                        <a:pt x="11215" y="17430"/>
                      </a:lnTo>
                      <a:lnTo>
                        <a:pt x="11257" y="17346"/>
                      </a:lnTo>
                      <a:lnTo>
                        <a:pt x="11236" y="17263"/>
                      </a:lnTo>
                      <a:lnTo>
                        <a:pt x="11173" y="17263"/>
                      </a:lnTo>
                      <a:lnTo>
                        <a:pt x="11173" y="17200"/>
                      </a:lnTo>
                      <a:lnTo>
                        <a:pt x="10943" y="17263"/>
                      </a:lnTo>
                      <a:lnTo>
                        <a:pt x="10922" y="17346"/>
                      </a:lnTo>
                      <a:lnTo>
                        <a:pt x="10755" y="17430"/>
                      </a:lnTo>
                      <a:lnTo>
                        <a:pt x="10629" y="17409"/>
                      </a:lnTo>
                      <a:lnTo>
                        <a:pt x="10546" y="17430"/>
                      </a:lnTo>
                      <a:lnTo>
                        <a:pt x="10546" y="17472"/>
                      </a:lnTo>
                      <a:lnTo>
                        <a:pt x="10316" y="17765"/>
                      </a:lnTo>
                      <a:lnTo>
                        <a:pt x="10274" y="17786"/>
                      </a:lnTo>
                      <a:lnTo>
                        <a:pt x="10064" y="18058"/>
                      </a:lnTo>
                      <a:lnTo>
                        <a:pt x="9960" y="18100"/>
                      </a:lnTo>
                      <a:lnTo>
                        <a:pt x="9876" y="18037"/>
                      </a:lnTo>
                      <a:lnTo>
                        <a:pt x="9813" y="18037"/>
                      </a:lnTo>
                      <a:lnTo>
                        <a:pt x="9876" y="18141"/>
                      </a:lnTo>
                      <a:lnTo>
                        <a:pt x="10023" y="18246"/>
                      </a:lnTo>
                      <a:lnTo>
                        <a:pt x="10064" y="18309"/>
                      </a:lnTo>
                      <a:lnTo>
                        <a:pt x="10064" y="18309"/>
                      </a:lnTo>
                      <a:lnTo>
                        <a:pt x="9876" y="18246"/>
                      </a:lnTo>
                      <a:lnTo>
                        <a:pt x="9813" y="18288"/>
                      </a:lnTo>
                      <a:lnTo>
                        <a:pt x="9500" y="18309"/>
                      </a:lnTo>
                      <a:lnTo>
                        <a:pt x="9458" y="18372"/>
                      </a:lnTo>
                      <a:lnTo>
                        <a:pt x="9541" y="18476"/>
                      </a:lnTo>
                      <a:lnTo>
                        <a:pt x="9541" y="18581"/>
                      </a:lnTo>
                      <a:lnTo>
                        <a:pt x="9458" y="18706"/>
                      </a:lnTo>
                      <a:lnTo>
                        <a:pt x="9500" y="18895"/>
                      </a:lnTo>
                      <a:lnTo>
                        <a:pt x="9458" y="19020"/>
                      </a:lnTo>
                      <a:lnTo>
                        <a:pt x="9248" y="19104"/>
                      </a:lnTo>
                      <a:lnTo>
                        <a:pt x="9228" y="19146"/>
                      </a:lnTo>
                      <a:lnTo>
                        <a:pt x="9081" y="19146"/>
                      </a:lnTo>
                      <a:lnTo>
                        <a:pt x="9039" y="19229"/>
                      </a:lnTo>
                      <a:lnTo>
                        <a:pt x="8956" y="19104"/>
                      </a:lnTo>
                      <a:lnTo>
                        <a:pt x="8809" y="19208"/>
                      </a:lnTo>
                      <a:lnTo>
                        <a:pt x="8579" y="19208"/>
                      </a:lnTo>
                      <a:lnTo>
                        <a:pt x="8328" y="18916"/>
                      </a:lnTo>
                      <a:lnTo>
                        <a:pt x="8098" y="18706"/>
                      </a:lnTo>
                      <a:lnTo>
                        <a:pt x="8014" y="18644"/>
                      </a:lnTo>
                      <a:lnTo>
                        <a:pt x="8014" y="18476"/>
                      </a:lnTo>
                      <a:lnTo>
                        <a:pt x="8056" y="18413"/>
                      </a:lnTo>
                      <a:lnTo>
                        <a:pt x="8098" y="18455"/>
                      </a:lnTo>
                      <a:lnTo>
                        <a:pt x="8160" y="18372"/>
                      </a:lnTo>
                      <a:lnTo>
                        <a:pt x="8119" y="18309"/>
                      </a:lnTo>
                      <a:lnTo>
                        <a:pt x="8181" y="18267"/>
                      </a:lnTo>
                      <a:lnTo>
                        <a:pt x="8370" y="18267"/>
                      </a:lnTo>
                      <a:lnTo>
                        <a:pt x="8412" y="18183"/>
                      </a:lnTo>
                      <a:lnTo>
                        <a:pt x="8621" y="18183"/>
                      </a:lnTo>
                      <a:lnTo>
                        <a:pt x="8642" y="18100"/>
                      </a:lnTo>
                      <a:lnTo>
                        <a:pt x="8495" y="17890"/>
                      </a:lnTo>
                      <a:lnTo>
                        <a:pt x="8474" y="17807"/>
                      </a:lnTo>
                      <a:lnTo>
                        <a:pt x="8328" y="17786"/>
                      </a:lnTo>
                      <a:lnTo>
                        <a:pt x="8202" y="17660"/>
                      </a:lnTo>
                      <a:lnTo>
                        <a:pt x="8202" y="17556"/>
                      </a:lnTo>
                      <a:lnTo>
                        <a:pt x="8077" y="17451"/>
                      </a:lnTo>
                      <a:lnTo>
                        <a:pt x="7763" y="17430"/>
                      </a:lnTo>
                      <a:lnTo>
                        <a:pt x="7554" y="17451"/>
                      </a:lnTo>
                      <a:lnTo>
                        <a:pt x="7449" y="17493"/>
                      </a:lnTo>
                      <a:lnTo>
                        <a:pt x="7323" y="17493"/>
                      </a:lnTo>
                      <a:lnTo>
                        <a:pt x="7072" y="17346"/>
                      </a:lnTo>
                      <a:lnTo>
                        <a:pt x="6947" y="17346"/>
                      </a:lnTo>
                      <a:lnTo>
                        <a:pt x="6947" y="17388"/>
                      </a:lnTo>
                      <a:lnTo>
                        <a:pt x="7240" y="17639"/>
                      </a:lnTo>
                      <a:lnTo>
                        <a:pt x="7386" y="17744"/>
                      </a:lnTo>
                      <a:lnTo>
                        <a:pt x="7470" y="17974"/>
                      </a:lnTo>
                      <a:lnTo>
                        <a:pt x="7470" y="18100"/>
                      </a:lnTo>
                      <a:lnTo>
                        <a:pt x="7533" y="18183"/>
                      </a:lnTo>
                      <a:lnTo>
                        <a:pt x="7470" y="18225"/>
                      </a:lnTo>
                      <a:lnTo>
                        <a:pt x="7470" y="18330"/>
                      </a:lnTo>
                      <a:lnTo>
                        <a:pt x="7491" y="18413"/>
                      </a:lnTo>
                      <a:lnTo>
                        <a:pt x="7449" y="18434"/>
                      </a:lnTo>
                      <a:lnTo>
                        <a:pt x="7449" y="18706"/>
                      </a:lnTo>
                      <a:lnTo>
                        <a:pt x="7386" y="18853"/>
                      </a:lnTo>
                      <a:lnTo>
                        <a:pt x="7449" y="18999"/>
                      </a:lnTo>
                      <a:lnTo>
                        <a:pt x="7595" y="18999"/>
                      </a:lnTo>
                      <a:lnTo>
                        <a:pt x="7742" y="19062"/>
                      </a:lnTo>
                      <a:lnTo>
                        <a:pt x="7805" y="19167"/>
                      </a:lnTo>
                      <a:lnTo>
                        <a:pt x="7784" y="19229"/>
                      </a:lnTo>
                      <a:lnTo>
                        <a:pt x="7805" y="19313"/>
                      </a:lnTo>
                      <a:lnTo>
                        <a:pt x="7784" y="19355"/>
                      </a:lnTo>
                      <a:lnTo>
                        <a:pt x="7784" y="19418"/>
                      </a:lnTo>
                      <a:lnTo>
                        <a:pt x="7847" y="19460"/>
                      </a:lnTo>
                      <a:lnTo>
                        <a:pt x="7784" y="19543"/>
                      </a:lnTo>
                      <a:lnTo>
                        <a:pt x="7784" y="19794"/>
                      </a:lnTo>
                      <a:lnTo>
                        <a:pt x="7742" y="19857"/>
                      </a:lnTo>
                      <a:lnTo>
                        <a:pt x="7805" y="20004"/>
                      </a:lnTo>
                      <a:lnTo>
                        <a:pt x="7847" y="20213"/>
                      </a:lnTo>
                      <a:lnTo>
                        <a:pt x="7763" y="20171"/>
                      </a:lnTo>
                      <a:lnTo>
                        <a:pt x="7700" y="20045"/>
                      </a:lnTo>
                      <a:lnTo>
                        <a:pt x="7575" y="19941"/>
                      </a:lnTo>
                      <a:lnTo>
                        <a:pt x="7449" y="20066"/>
                      </a:lnTo>
                      <a:lnTo>
                        <a:pt x="7470" y="19941"/>
                      </a:lnTo>
                      <a:lnTo>
                        <a:pt x="7428" y="19857"/>
                      </a:lnTo>
                      <a:lnTo>
                        <a:pt x="7240" y="19836"/>
                      </a:lnTo>
                      <a:lnTo>
                        <a:pt x="7072" y="19857"/>
                      </a:lnTo>
                      <a:lnTo>
                        <a:pt x="6968" y="19773"/>
                      </a:lnTo>
                      <a:lnTo>
                        <a:pt x="6821" y="19753"/>
                      </a:lnTo>
                      <a:lnTo>
                        <a:pt x="6738" y="19794"/>
                      </a:lnTo>
                      <a:lnTo>
                        <a:pt x="6612" y="20087"/>
                      </a:lnTo>
                      <a:lnTo>
                        <a:pt x="6424" y="20255"/>
                      </a:lnTo>
                      <a:lnTo>
                        <a:pt x="6298" y="20276"/>
                      </a:lnTo>
                      <a:lnTo>
                        <a:pt x="6194" y="20380"/>
                      </a:lnTo>
                      <a:lnTo>
                        <a:pt x="6173" y="20527"/>
                      </a:lnTo>
                      <a:lnTo>
                        <a:pt x="6026" y="20694"/>
                      </a:lnTo>
                      <a:lnTo>
                        <a:pt x="5963" y="20757"/>
                      </a:lnTo>
                      <a:lnTo>
                        <a:pt x="5963" y="20841"/>
                      </a:lnTo>
                      <a:lnTo>
                        <a:pt x="6005" y="21029"/>
                      </a:lnTo>
                      <a:lnTo>
                        <a:pt x="6277" y="21301"/>
                      </a:lnTo>
                      <a:lnTo>
                        <a:pt x="6424" y="21531"/>
                      </a:lnTo>
                      <a:lnTo>
                        <a:pt x="6340" y="21636"/>
                      </a:lnTo>
                      <a:lnTo>
                        <a:pt x="6277" y="21636"/>
                      </a:lnTo>
                      <a:lnTo>
                        <a:pt x="6277" y="21761"/>
                      </a:lnTo>
                      <a:lnTo>
                        <a:pt x="6173" y="21845"/>
                      </a:lnTo>
                      <a:lnTo>
                        <a:pt x="6110" y="21949"/>
                      </a:lnTo>
                      <a:lnTo>
                        <a:pt x="5963" y="21782"/>
                      </a:lnTo>
                      <a:lnTo>
                        <a:pt x="5587" y="21615"/>
                      </a:lnTo>
                      <a:lnTo>
                        <a:pt x="5461" y="21615"/>
                      </a:lnTo>
                      <a:lnTo>
                        <a:pt x="5398" y="21531"/>
                      </a:lnTo>
                      <a:lnTo>
                        <a:pt x="5189" y="21531"/>
                      </a:lnTo>
                      <a:lnTo>
                        <a:pt x="5085" y="21447"/>
                      </a:lnTo>
                      <a:lnTo>
                        <a:pt x="5022" y="21322"/>
                      </a:lnTo>
                      <a:lnTo>
                        <a:pt x="4854" y="21301"/>
                      </a:lnTo>
                      <a:lnTo>
                        <a:pt x="4729" y="21217"/>
                      </a:lnTo>
                      <a:lnTo>
                        <a:pt x="4603" y="21217"/>
                      </a:lnTo>
                      <a:lnTo>
                        <a:pt x="4562" y="21301"/>
                      </a:lnTo>
                      <a:lnTo>
                        <a:pt x="4603" y="21364"/>
                      </a:lnTo>
                      <a:lnTo>
                        <a:pt x="4562" y="21426"/>
                      </a:lnTo>
                      <a:lnTo>
                        <a:pt x="4603" y="21468"/>
                      </a:lnTo>
                      <a:lnTo>
                        <a:pt x="4520" y="21552"/>
                      </a:lnTo>
                      <a:lnTo>
                        <a:pt x="4415" y="21552"/>
                      </a:lnTo>
                      <a:lnTo>
                        <a:pt x="4499" y="21719"/>
                      </a:lnTo>
                      <a:lnTo>
                        <a:pt x="4520" y="21845"/>
                      </a:lnTo>
                      <a:lnTo>
                        <a:pt x="4666" y="21929"/>
                      </a:lnTo>
                      <a:lnTo>
                        <a:pt x="4771" y="22054"/>
                      </a:lnTo>
                      <a:lnTo>
                        <a:pt x="4917" y="22138"/>
                      </a:lnTo>
                      <a:lnTo>
                        <a:pt x="5022" y="22075"/>
                      </a:lnTo>
                      <a:lnTo>
                        <a:pt x="5085" y="22075"/>
                      </a:lnTo>
                      <a:lnTo>
                        <a:pt x="5168" y="22033"/>
                      </a:lnTo>
                      <a:lnTo>
                        <a:pt x="5189" y="22096"/>
                      </a:lnTo>
                      <a:lnTo>
                        <a:pt x="5336" y="22159"/>
                      </a:lnTo>
                      <a:lnTo>
                        <a:pt x="5336" y="22201"/>
                      </a:lnTo>
                      <a:lnTo>
                        <a:pt x="5273" y="22263"/>
                      </a:lnTo>
                      <a:lnTo>
                        <a:pt x="5357" y="22347"/>
                      </a:lnTo>
                      <a:lnTo>
                        <a:pt x="5357" y="22514"/>
                      </a:lnTo>
                      <a:lnTo>
                        <a:pt x="5273" y="22556"/>
                      </a:lnTo>
                      <a:lnTo>
                        <a:pt x="5168" y="22556"/>
                      </a:lnTo>
                      <a:lnTo>
                        <a:pt x="5043" y="22682"/>
                      </a:lnTo>
                      <a:lnTo>
                        <a:pt x="4980" y="22682"/>
                      </a:lnTo>
                      <a:lnTo>
                        <a:pt x="4875" y="22577"/>
                      </a:lnTo>
                      <a:lnTo>
                        <a:pt x="4729" y="22577"/>
                      </a:lnTo>
                      <a:lnTo>
                        <a:pt x="4645" y="22514"/>
                      </a:lnTo>
                      <a:lnTo>
                        <a:pt x="4457" y="22514"/>
                      </a:lnTo>
                      <a:lnTo>
                        <a:pt x="4415" y="22473"/>
                      </a:lnTo>
                      <a:lnTo>
                        <a:pt x="4415" y="22347"/>
                      </a:lnTo>
                      <a:lnTo>
                        <a:pt x="4310" y="22284"/>
                      </a:lnTo>
                      <a:lnTo>
                        <a:pt x="4227" y="22180"/>
                      </a:lnTo>
                      <a:lnTo>
                        <a:pt x="4185" y="22180"/>
                      </a:lnTo>
                      <a:lnTo>
                        <a:pt x="4080" y="22263"/>
                      </a:lnTo>
                      <a:lnTo>
                        <a:pt x="3829" y="22180"/>
                      </a:lnTo>
                      <a:lnTo>
                        <a:pt x="3787" y="22075"/>
                      </a:lnTo>
                      <a:lnTo>
                        <a:pt x="3725" y="22033"/>
                      </a:lnTo>
                      <a:lnTo>
                        <a:pt x="3787" y="21949"/>
                      </a:lnTo>
                      <a:lnTo>
                        <a:pt x="3766" y="21824"/>
                      </a:lnTo>
                      <a:lnTo>
                        <a:pt x="3766" y="21719"/>
                      </a:lnTo>
                      <a:lnTo>
                        <a:pt x="3662" y="21636"/>
                      </a:lnTo>
                      <a:lnTo>
                        <a:pt x="3662" y="21531"/>
                      </a:lnTo>
                      <a:lnTo>
                        <a:pt x="3494" y="21385"/>
                      </a:lnTo>
                      <a:lnTo>
                        <a:pt x="3494" y="21238"/>
                      </a:lnTo>
                      <a:lnTo>
                        <a:pt x="3411" y="21217"/>
                      </a:lnTo>
                      <a:lnTo>
                        <a:pt x="3453" y="21113"/>
                      </a:lnTo>
                      <a:lnTo>
                        <a:pt x="3515" y="21092"/>
                      </a:lnTo>
                      <a:lnTo>
                        <a:pt x="3557" y="20903"/>
                      </a:lnTo>
                      <a:lnTo>
                        <a:pt x="3557" y="20799"/>
                      </a:lnTo>
                      <a:lnTo>
                        <a:pt x="3515" y="20778"/>
                      </a:lnTo>
                      <a:lnTo>
                        <a:pt x="3515" y="20694"/>
                      </a:lnTo>
                      <a:lnTo>
                        <a:pt x="3578" y="20610"/>
                      </a:lnTo>
                      <a:lnTo>
                        <a:pt x="3515" y="20589"/>
                      </a:lnTo>
                      <a:lnTo>
                        <a:pt x="3390" y="20401"/>
                      </a:lnTo>
                      <a:lnTo>
                        <a:pt x="3139" y="20297"/>
                      </a:lnTo>
                      <a:lnTo>
                        <a:pt x="3055" y="20359"/>
                      </a:lnTo>
                      <a:lnTo>
                        <a:pt x="2992" y="20297"/>
                      </a:lnTo>
                      <a:lnTo>
                        <a:pt x="2930" y="20297"/>
                      </a:lnTo>
                      <a:lnTo>
                        <a:pt x="2867" y="20338"/>
                      </a:lnTo>
                      <a:lnTo>
                        <a:pt x="2741" y="20297"/>
                      </a:lnTo>
                      <a:lnTo>
                        <a:pt x="2783" y="20255"/>
                      </a:lnTo>
                      <a:lnTo>
                        <a:pt x="2888" y="20234"/>
                      </a:lnTo>
                      <a:lnTo>
                        <a:pt x="2930" y="20150"/>
                      </a:lnTo>
                      <a:lnTo>
                        <a:pt x="2783" y="20108"/>
                      </a:lnTo>
                      <a:lnTo>
                        <a:pt x="2783" y="20087"/>
                      </a:lnTo>
                      <a:lnTo>
                        <a:pt x="2867" y="20066"/>
                      </a:lnTo>
                      <a:lnTo>
                        <a:pt x="2783" y="20004"/>
                      </a:lnTo>
                      <a:lnTo>
                        <a:pt x="2720" y="20066"/>
                      </a:lnTo>
                      <a:lnTo>
                        <a:pt x="2532" y="20108"/>
                      </a:lnTo>
                      <a:lnTo>
                        <a:pt x="2511" y="20087"/>
                      </a:lnTo>
                      <a:lnTo>
                        <a:pt x="2553" y="20004"/>
                      </a:lnTo>
                      <a:lnTo>
                        <a:pt x="2658" y="19962"/>
                      </a:lnTo>
                      <a:lnTo>
                        <a:pt x="2637" y="19941"/>
                      </a:lnTo>
                      <a:lnTo>
                        <a:pt x="2448" y="19899"/>
                      </a:lnTo>
                      <a:lnTo>
                        <a:pt x="2427" y="19836"/>
                      </a:lnTo>
                      <a:lnTo>
                        <a:pt x="2302" y="19753"/>
                      </a:lnTo>
                      <a:lnTo>
                        <a:pt x="2260" y="19585"/>
                      </a:lnTo>
                      <a:lnTo>
                        <a:pt x="2134" y="19522"/>
                      </a:lnTo>
                      <a:lnTo>
                        <a:pt x="2155" y="19481"/>
                      </a:lnTo>
                      <a:lnTo>
                        <a:pt x="2260" y="19481"/>
                      </a:lnTo>
                      <a:lnTo>
                        <a:pt x="2302" y="19522"/>
                      </a:lnTo>
                      <a:lnTo>
                        <a:pt x="2448" y="19543"/>
                      </a:lnTo>
                      <a:lnTo>
                        <a:pt x="2469" y="19648"/>
                      </a:lnTo>
                      <a:lnTo>
                        <a:pt x="2720" y="19857"/>
                      </a:lnTo>
                      <a:lnTo>
                        <a:pt x="2783" y="19857"/>
                      </a:lnTo>
                      <a:lnTo>
                        <a:pt x="2825" y="19794"/>
                      </a:lnTo>
                      <a:lnTo>
                        <a:pt x="2950" y="19878"/>
                      </a:lnTo>
                      <a:lnTo>
                        <a:pt x="3139" y="19878"/>
                      </a:lnTo>
                      <a:lnTo>
                        <a:pt x="3160" y="19836"/>
                      </a:lnTo>
                      <a:lnTo>
                        <a:pt x="3243" y="19899"/>
                      </a:lnTo>
                      <a:lnTo>
                        <a:pt x="3160" y="19962"/>
                      </a:lnTo>
                      <a:lnTo>
                        <a:pt x="3202" y="19983"/>
                      </a:lnTo>
                      <a:lnTo>
                        <a:pt x="3202" y="20045"/>
                      </a:lnTo>
                      <a:lnTo>
                        <a:pt x="3306" y="20045"/>
                      </a:lnTo>
                      <a:lnTo>
                        <a:pt x="3369" y="19983"/>
                      </a:lnTo>
                      <a:lnTo>
                        <a:pt x="3557" y="19983"/>
                      </a:lnTo>
                      <a:lnTo>
                        <a:pt x="3494" y="20004"/>
                      </a:lnTo>
                      <a:lnTo>
                        <a:pt x="3599" y="20004"/>
                      </a:lnTo>
                      <a:lnTo>
                        <a:pt x="3704" y="19983"/>
                      </a:lnTo>
                      <a:lnTo>
                        <a:pt x="3704" y="20066"/>
                      </a:lnTo>
                      <a:lnTo>
                        <a:pt x="3871" y="20192"/>
                      </a:lnTo>
                      <a:lnTo>
                        <a:pt x="3934" y="20150"/>
                      </a:lnTo>
                      <a:lnTo>
                        <a:pt x="4038" y="20171"/>
                      </a:lnTo>
                      <a:lnTo>
                        <a:pt x="4080" y="20213"/>
                      </a:lnTo>
                      <a:lnTo>
                        <a:pt x="4227" y="20213"/>
                      </a:lnTo>
                      <a:lnTo>
                        <a:pt x="4331" y="20255"/>
                      </a:lnTo>
                      <a:lnTo>
                        <a:pt x="4415" y="20192"/>
                      </a:lnTo>
                      <a:lnTo>
                        <a:pt x="4541" y="20297"/>
                      </a:lnTo>
                      <a:lnTo>
                        <a:pt x="4729" y="20359"/>
                      </a:lnTo>
                      <a:lnTo>
                        <a:pt x="5064" y="20380"/>
                      </a:lnTo>
                      <a:lnTo>
                        <a:pt x="5336" y="20359"/>
                      </a:lnTo>
                      <a:lnTo>
                        <a:pt x="5357" y="20297"/>
                      </a:lnTo>
                      <a:lnTo>
                        <a:pt x="5545" y="20297"/>
                      </a:lnTo>
                      <a:lnTo>
                        <a:pt x="5608" y="20255"/>
                      </a:lnTo>
                      <a:lnTo>
                        <a:pt x="5796" y="20213"/>
                      </a:lnTo>
                      <a:lnTo>
                        <a:pt x="5963" y="20150"/>
                      </a:lnTo>
                      <a:lnTo>
                        <a:pt x="6173" y="19857"/>
                      </a:lnTo>
                      <a:lnTo>
                        <a:pt x="6194" y="19773"/>
                      </a:lnTo>
                      <a:lnTo>
                        <a:pt x="6319" y="19627"/>
                      </a:lnTo>
                      <a:lnTo>
                        <a:pt x="6319" y="19543"/>
                      </a:lnTo>
                      <a:lnTo>
                        <a:pt x="6340" y="19460"/>
                      </a:lnTo>
                      <a:lnTo>
                        <a:pt x="6382" y="19313"/>
                      </a:lnTo>
                      <a:lnTo>
                        <a:pt x="6382" y="19167"/>
                      </a:lnTo>
                      <a:lnTo>
                        <a:pt x="6382" y="19041"/>
                      </a:lnTo>
                      <a:lnTo>
                        <a:pt x="6319" y="18999"/>
                      </a:lnTo>
                      <a:lnTo>
                        <a:pt x="6277" y="18999"/>
                      </a:lnTo>
                      <a:lnTo>
                        <a:pt x="6173" y="18832"/>
                      </a:lnTo>
                      <a:lnTo>
                        <a:pt x="6089" y="18790"/>
                      </a:lnTo>
                      <a:lnTo>
                        <a:pt x="6068" y="18644"/>
                      </a:lnTo>
                      <a:lnTo>
                        <a:pt x="5963" y="18392"/>
                      </a:lnTo>
                      <a:lnTo>
                        <a:pt x="5859" y="18372"/>
                      </a:lnTo>
                      <a:lnTo>
                        <a:pt x="5817" y="18413"/>
                      </a:lnTo>
                      <a:lnTo>
                        <a:pt x="5691" y="18372"/>
                      </a:lnTo>
                      <a:lnTo>
                        <a:pt x="5691" y="18288"/>
                      </a:lnTo>
                      <a:lnTo>
                        <a:pt x="5461" y="18120"/>
                      </a:lnTo>
                      <a:lnTo>
                        <a:pt x="5461" y="18016"/>
                      </a:lnTo>
                      <a:lnTo>
                        <a:pt x="5336" y="17890"/>
                      </a:lnTo>
                      <a:lnTo>
                        <a:pt x="5273" y="17890"/>
                      </a:lnTo>
                      <a:lnTo>
                        <a:pt x="5294" y="17953"/>
                      </a:lnTo>
                      <a:lnTo>
                        <a:pt x="5378" y="18079"/>
                      </a:lnTo>
                      <a:lnTo>
                        <a:pt x="5294" y="18100"/>
                      </a:lnTo>
                      <a:lnTo>
                        <a:pt x="5168" y="17974"/>
                      </a:lnTo>
                      <a:lnTo>
                        <a:pt x="5085" y="17974"/>
                      </a:lnTo>
                      <a:lnTo>
                        <a:pt x="4938" y="17807"/>
                      </a:lnTo>
                      <a:lnTo>
                        <a:pt x="4875" y="17807"/>
                      </a:lnTo>
                      <a:lnTo>
                        <a:pt x="4875" y="17869"/>
                      </a:lnTo>
                      <a:lnTo>
                        <a:pt x="4917" y="17911"/>
                      </a:lnTo>
                      <a:lnTo>
                        <a:pt x="4834" y="17890"/>
                      </a:lnTo>
                      <a:lnTo>
                        <a:pt x="4708" y="17681"/>
                      </a:lnTo>
                      <a:lnTo>
                        <a:pt x="4603" y="17660"/>
                      </a:lnTo>
                      <a:lnTo>
                        <a:pt x="4520" y="17556"/>
                      </a:lnTo>
                      <a:lnTo>
                        <a:pt x="4122" y="17284"/>
                      </a:lnTo>
                      <a:lnTo>
                        <a:pt x="3515" y="16970"/>
                      </a:lnTo>
                      <a:lnTo>
                        <a:pt x="3390" y="16928"/>
                      </a:lnTo>
                      <a:lnTo>
                        <a:pt x="3369" y="16970"/>
                      </a:lnTo>
                      <a:lnTo>
                        <a:pt x="3243" y="16907"/>
                      </a:lnTo>
                      <a:lnTo>
                        <a:pt x="3097" y="16865"/>
                      </a:lnTo>
                      <a:lnTo>
                        <a:pt x="3097" y="16928"/>
                      </a:lnTo>
                      <a:lnTo>
                        <a:pt x="3034" y="16970"/>
                      </a:lnTo>
                      <a:lnTo>
                        <a:pt x="2930" y="16928"/>
                      </a:lnTo>
                      <a:lnTo>
                        <a:pt x="2762" y="16928"/>
                      </a:lnTo>
                      <a:lnTo>
                        <a:pt x="2678" y="16823"/>
                      </a:lnTo>
                      <a:lnTo>
                        <a:pt x="2574" y="16760"/>
                      </a:lnTo>
                      <a:lnTo>
                        <a:pt x="2574" y="16802"/>
                      </a:lnTo>
                      <a:lnTo>
                        <a:pt x="2637" y="16865"/>
                      </a:lnTo>
                      <a:lnTo>
                        <a:pt x="2616" y="16928"/>
                      </a:lnTo>
                      <a:lnTo>
                        <a:pt x="2532" y="16865"/>
                      </a:lnTo>
                      <a:lnTo>
                        <a:pt x="2406" y="16907"/>
                      </a:lnTo>
                      <a:lnTo>
                        <a:pt x="2344" y="16949"/>
                      </a:lnTo>
                      <a:lnTo>
                        <a:pt x="2365" y="17032"/>
                      </a:lnTo>
                      <a:lnTo>
                        <a:pt x="2302" y="17158"/>
                      </a:lnTo>
                      <a:lnTo>
                        <a:pt x="2155" y="17158"/>
                      </a:lnTo>
                      <a:lnTo>
                        <a:pt x="2239" y="17053"/>
                      </a:lnTo>
                      <a:lnTo>
                        <a:pt x="2323" y="17012"/>
                      </a:lnTo>
                      <a:lnTo>
                        <a:pt x="2260" y="16949"/>
                      </a:lnTo>
                      <a:lnTo>
                        <a:pt x="2197" y="16949"/>
                      </a:lnTo>
                      <a:lnTo>
                        <a:pt x="2218" y="16907"/>
                      </a:lnTo>
                      <a:lnTo>
                        <a:pt x="2239" y="16844"/>
                      </a:lnTo>
                      <a:lnTo>
                        <a:pt x="2197" y="16823"/>
                      </a:lnTo>
                      <a:lnTo>
                        <a:pt x="2134" y="16886"/>
                      </a:lnTo>
                      <a:lnTo>
                        <a:pt x="2030" y="17012"/>
                      </a:lnTo>
                      <a:lnTo>
                        <a:pt x="2030" y="16928"/>
                      </a:lnTo>
                      <a:lnTo>
                        <a:pt x="2030" y="16886"/>
                      </a:lnTo>
                      <a:lnTo>
                        <a:pt x="2009" y="16844"/>
                      </a:lnTo>
                      <a:lnTo>
                        <a:pt x="1946" y="16928"/>
                      </a:lnTo>
                      <a:lnTo>
                        <a:pt x="1925" y="16928"/>
                      </a:lnTo>
                      <a:lnTo>
                        <a:pt x="1925" y="16844"/>
                      </a:lnTo>
                      <a:lnTo>
                        <a:pt x="1821" y="16823"/>
                      </a:lnTo>
                      <a:lnTo>
                        <a:pt x="1716" y="16907"/>
                      </a:lnTo>
                      <a:lnTo>
                        <a:pt x="1695" y="16802"/>
                      </a:lnTo>
                      <a:lnTo>
                        <a:pt x="1632" y="16760"/>
                      </a:lnTo>
                      <a:lnTo>
                        <a:pt x="1569" y="16844"/>
                      </a:lnTo>
                      <a:lnTo>
                        <a:pt x="1528" y="16740"/>
                      </a:lnTo>
                      <a:lnTo>
                        <a:pt x="1528" y="16614"/>
                      </a:lnTo>
                      <a:lnTo>
                        <a:pt x="1590" y="16530"/>
                      </a:lnTo>
                      <a:lnTo>
                        <a:pt x="1590" y="16614"/>
                      </a:lnTo>
                      <a:lnTo>
                        <a:pt x="1674" y="16698"/>
                      </a:lnTo>
                      <a:lnTo>
                        <a:pt x="1800" y="16656"/>
                      </a:lnTo>
                      <a:lnTo>
                        <a:pt x="1883" y="16719"/>
                      </a:lnTo>
                      <a:lnTo>
                        <a:pt x="1988" y="16635"/>
                      </a:lnTo>
                      <a:lnTo>
                        <a:pt x="1988" y="16593"/>
                      </a:lnTo>
                      <a:lnTo>
                        <a:pt x="1904" y="16530"/>
                      </a:lnTo>
                      <a:lnTo>
                        <a:pt x="1883" y="16509"/>
                      </a:lnTo>
                      <a:lnTo>
                        <a:pt x="1800" y="16488"/>
                      </a:lnTo>
                      <a:lnTo>
                        <a:pt x="1737" y="16530"/>
                      </a:lnTo>
                      <a:lnTo>
                        <a:pt x="1695" y="16488"/>
                      </a:lnTo>
                      <a:lnTo>
                        <a:pt x="1632" y="16405"/>
                      </a:lnTo>
                      <a:lnTo>
                        <a:pt x="1528" y="16342"/>
                      </a:lnTo>
                      <a:lnTo>
                        <a:pt x="1423" y="16342"/>
                      </a:lnTo>
                      <a:lnTo>
                        <a:pt x="1402" y="16384"/>
                      </a:lnTo>
                      <a:lnTo>
                        <a:pt x="1465" y="16426"/>
                      </a:lnTo>
                      <a:lnTo>
                        <a:pt x="1486" y="16426"/>
                      </a:lnTo>
                      <a:lnTo>
                        <a:pt x="1486" y="16488"/>
                      </a:lnTo>
                      <a:lnTo>
                        <a:pt x="1402" y="16509"/>
                      </a:lnTo>
                      <a:lnTo>
                        <a:pt x="1360" y="16509"/>
                      </a:lnTo>
                      <a:lnTo>
                        <a:pt x="1360" y="16551"/>
                      </a:lnTo>
                      <a:lnTo>
                        <a:pt x="1465" y="16635"/>
                      </a:lnTo>
                      <a:lnTo>
                        <a:pt x="1402" y="16656"/>
                      </a:lnTo>
                      <a:lnTo>
                        <a:pt x="1318" y="16656"/>
                      </a:lnTo>
                      <a:lnTo>
                        <a:pt x="1277" y="16740"/>
                      </a:lnTo>
                      <a:lnTo>
                        <a:pt x="1256" y="16886"/>
                      </a:lnTo>
                      <a:lnTo>
                        <a:pt x="1193" y="16802"/>
                      </a:lnTo>
                      <a:lnTo>
                        <a:pt x="1193" y="16698"/>
                      </a:lnTo>
                      <a:lnTo>
                        <a:pt x="1151" y="16635"/>
                      </a:lnTo>
                      <a:lnTo>
                        <a:pt x="1005" y="16614"/>
                      </a:lnTo>
                      <a:lnTo>
                        <a:pt x="1005" y="16740"/>
                      </a:lnTo>
                      <a:lnTo>
                        <a:pt x="942" y="16823"/>
                      </a:lnTo>
                      <a:lnTo>
                        <a:pt x="795" y="16781"/>
                      </a:lnTo>
                      <a:lnTo>
                        <a:pt x="691" y="16781"/>
                      </a:lnTo>
                      <a:lnTo>
                        <a:pt x="691" y="16928"/>
                      </a:lnTo>
                      <a:lnTo>
                        <a:pt x="628" y="17053"/>
                      </a:lnTo>
                      <a:lnTo>
                        <a:pt x="481" y="17095"/>
                      </a:lnTo>
                      <a:lnTo>
                        <a:pt x="335" y="17242"/>
                      </a:lnTo>
                      <a:lnTo>
                        <a:pt x="335" y="17451"/>
                      </a:lnTo>
                      <a:lnTo>
                        <a:pt x="251" y="17451"/>
                      </a:lnTo>
                      <a:lnTo>
                        <a:pt x="105" y="17514"/>
                      </a:lnTo>
                      <a:lnTo>
                        <a:pt x="0" y="17556"/>
                      </a:lnTo>
                      <a:lnTo>
                        <a:pt x="105" y="17576"/>
                      </a:lnTo>
                      <a:lnTo>
                        <a:pt x="63" y="17744"/>
                      </a:lnTo>
                      <a:lnTo>
                        <a:pt x="21" y="17932"/>
                      </a:lnTo>
                      <a:lnTo>
                        <a:pt x="105" y="18037"/>
                      </a:lnTo>
                      <a:lnTo>
                        <a:pt x="209" y="18288"/>
                      </a:lnTo>
                      <a:lnTo>
                        <a:pt x="272" y="18288"/>
                      </a:lnTo>
                      <a:lnTo>
                        <a:pt x="440" y="18372"/>
                      </a:lnTo>
                      <a:lnTo>
                        <a:pt x="523" y="18497"/>
                      </a:lnTo>
                      <a:lnTo>
                        <a:pt x="565" y="18602"/>
                      </a:lnTo>
                      <a:lnTo>
                        <a:pt x="837" y="18769"/>
                      </a:lnTo>
                      <a:lnTo>
                        <a:pt x="900" y="18832"/>
                      </a:lnTo>
                      <a:lnTo>
                        <a:pt x="858" y="19020"/>
                      </a:lnTo>
                      <a:lnTo>
                        <a:pt x="753" y="19208"/>
                      </a:lnTo>
                      <a:lnTo>
                        <a:pt x="649" y="19460"/>
                      </a:lnTo>
                      <a:lnTo>
                        <a:pt x="774" y="19627"/>
                      </a:lnTo>
                      <a:lnTo>
                        <a:pt x="837" y="19773"/>
                      </a:lnTo>
                      <a:lnTo>
                        <a:pt x="1067" y="20234"/>
                      </a:lnTo>
                      <a:lnTo>
                        <a:pt x="1318" y="20820"/>
                      </a:lnTo>
                      <a:lnTo>
                        <a:pt x="1214" y="20861"/>
                      </a:lnTo>
                      <a:lnTo>
                        <a:pt x="1193" y="21217"/>
                      </a:lnTo>
                      <a:lnTo>
                        <a:pt x="1193" y="21322"/>
                      </a:lnTo>
                      <a:lnTo>
                        <a:pt x="1297" y="21343"/>
                      </a:lnTo>
                      <a:lnTo>
                        <a:pt x="1214" y="21447"/>
                      </a:lnTo>
                      <a:lnTo>
                        <a:pt x="1214" y="21636"/>
                      </a:lnTo>
                      <a:lnTo>
                        <a:pt x="1297" y="21740"/>
                      </a:lnTo>
                      <a:lnTo>
                        <a:pt x="1423" y="21761"/>
                      </a:lnTo>
                      <a:lnTo>
                        <a:pt x="1486" y="21866"/>
                      </a:lnTo>
                      <a:lnTo>
                        <a:pt x="1423" y="21929"/>
                      </a:lnTo>
                      <a:lnTo>
                        <a:pt x="1423" y="22138"/>
                      </a:lnTo>
                      <a:lnTo>
                        <a:pt x="1486" y="22263"/>
                      </a:lnTo>
                      <a:lnTo>
                        <a:pt x="1674" y="22389"/>
                      </a:lnTo>
                      <a:lnTo>
                        <a:pt x="1674" y="22577"/>
                      </a:lnTo>
                      <a:lnTo>
                        <a:pt x="1569" y="22745"/>
                      </a:lnTo>
                      <a:lnTo>
                        <a:pt x="1507" y="22912"/>
                      </a:lnTo>
                      <a:lnTo>
                        <a:pt x="1779" y="23289"/>
                      </a:lnTo>
                      <a:lnTo>
                        <a:pt x="1925" y="23330"/>
                      </a:lnTo>
                      <a:lnTo>
                        <a:pt x="2197" y="23623"/>
                      </a:lnTo>
                      <a:lnTo>
                        <a:pt x="2218" y="23812"/>
                      </a:lnTo>
                      <a:lnTo>
                        <a:pt x="2051" y="24230"/>
                      </a:lnTo>
                      <a:lnTo>
                        <a:pt x="1821" y="24628"/>
                      </a:lnTo>
                      <a:lnTo>
                        <a:pt x="1695" y="24900"/>
                      </a:lnTo>
                      <a:lnTo>
                        <a:pt x="1528" y="25151"/>
                      </a:lnTo>
                      <a:lnTo>
                        <a:pt x="1381" y="25402"/>
                      </a:lnTo>
                      <a:lnTo>
                        <a:pt x="1256" y="25486"/>
                      </a:lnTo>
                      <a:lnTo>
                        <a:pt x="984" y="25737"/>
                      </a:lnTo>
                      <a:lnTo>
                        <a:pt x="1005" y="25904"/>
                      </a:lnTo>
                      <a:cubicBezTo>
                        <a:pt x="1005" y="25883"/>
                        <a:pt x="1046" y="25883"/>
                        <a:pt x="1046" y="25883"/>
                      </a:cubicBezTo>
                      <a:cubicBezTo>
                        <a:pt x="1067" y="25883"/>
                        <a:pt x="1193" y="25799"/>
                        <a:pt x="1193" y="25799"/>
                      </a:cubicBezTo>
                      <a:lnTo>
                        <a:pt x="1318" y="25779"/>
                      </a:lnTo>
                      <a:lnTo>
                        <a:pt x="1256" y="25841"/>
                      </a:lnTo>
                      <a:lnTo>
                        <a:pt x="1297" y="25925"/>
                      </a:lnTo>
                      <a:lnTo>
                        <a:pt x="1297" y="26030"/>
                      </a:lnTo>
                      <a:lnTo>
                        <a:pt x="1172" y="25925"/>
                      </a:lnTo>
                      <a:lnTo>
                        <a:pt x="1151" y="26009"/>
                      </a:lnTo>
                      <a:lnTo>
                        <a:pt x="1277" y="26155"/>
                      </a:lnTo>
                      <a:lnTo>
                        <a:pt x="1402" y="26155"/>
                      </a:lnTo>
                      <a:lnTo>
                        <a:pt x="1486" y="26260"/>
                      </a:lnTo>
                      <a:lnTo>
                        <a:pt x="1611" y="26260"/>
                      </a:lnTo>
                      <a:lnTo>
                        <a:pt x="1674" y="26239"/>
                      </a:lnTo>
                      <a:lnTo>
                        <a:pt x="1779" y="26239"/>
                      </a:lnTo>
                      <a:lnTo>
                        <a:pt x="1883" y="26364"/>
                      </a:lnTo>
                      <a:lnTo>
                        <a:pt x="1800" y="26448"/>
                      </a:lnTo>
                      <a:lnTo>
                        <a:pt x="1611" y="26406"/>
                      </a:lnTo>
                      <a:lnTo>
                        <a:pt x="1528" y="26427"/>
                      </a:lnTo>
                      <a:lnTo>
                        <a:pt x="1507" y="26532"/>
                      </a:lnTo>
                      <a:lnTo>
                        <a:pt x="1381" y="26636"/>
                      </a:lnTo>
                      <a:lnTo>
                        <a:pt x="1277" y="26553"/>
                      </a:lnTo>
                      <a:lnTo>
                        <a:pt x="1214" y="26615"/>
                      </a:lnTo>
                      <a:lnTo>
                        <a:pt x="1214" y="26720"/>
                      </a:lnTo>
                      <a:lnTo>
                        <a:pt x="1109" y="26741"/>
                      </a:lnTo>
                      <a:lnTo>
                        <a:pt x="1067" y="26636"/>
                      </a:lnTo>
                      <a:lnTo>
                        <a:pt x="1005" y="26657"/>
                      </a:lnTo>
                      <a:lnTo>
                        <a:pt x="1005" y="26720"/>
                      </a:lnTo>
                      <a:lnTo>
                        <a:pt x="1067" y="26783"/>
                      </a:lnTo>
                      <a:lnTo>
                        <a:pt x="1046" y="26929"/>
                      </a:lnTo>
                      <a:lnTo>
                        <a:pt x="1088" y="26992"/>
                      </a:lnTo>
                      <a:lnTo>
                        <a:pt x="1088" y="27034"/>
                      </a:lnTo>
                      <a:lnTo>
                        <a:pt x="1067" y="27055"/>
                      </a:lnTo>
                      <a:lnTo>
                        <a:pt x="984" y="27159"/>
                      </a:lnTo>
                      <a:lnTo>
                        <a:pt x="942" y="27306"/>
                      </a:lnTo>
                      <a:lnTo>
                        <a:pt x="858" y="27369"/>
                      </a:lnTo>
                      <a:lnTo>
                        <a:pt x="795" y="27808"/>
                      </a:lnTo>
                      <a:lnTo>
                        <a:pt x="1067" y="28289"/>
                      </a:lnTo>
                      <a:lnTo>
                        <a:pt x="1067" y="28394"/>
                      </a:lnTo>
                      <a:lnTo>
                        <a:pt x="984" y="28457"/>
                      </a:lnTo>
                      <a:lnTo>
                        <a:pt x="1005" y="28561"/>
                      </a:lnTo>
                      <a:lnTo>
                        <a:pt x="942" y="28708"/>
                      </a:lnTo>
                      <a:lnTo>
                        <a:pt x="1046" y="28729"/>
                      </a:lnTo>
                      <a:lnTo>
                        <a:pt x="1067" y="28833"/>
                      </a:lnTo>
                      <a:lnTo>
                        <a:pt x="1046" y="28875"/>
                      </a:lnTo>
                      <a:lnTo>
                        <a:pt x="1088" y="28938"/>
                      </a:lnTo>
                      <a:lnTo>
                        <a:pt x="1109" y="29043"/>
                      </a:lnTo>
                      <a:lnTo>
                        <a:pt x="1088" y="29126"/>
                      </a:lnTo>
                      <a:lnTo>
                        <a:pt x="1172" y="29252"/>
                      </a:lnTo>
                      <a:lnTo>
                        <a:pt x="1193" y="29294"/>
                      </a:lnTo>
                      <a:lnTo>
                        <a:pt x="1256" y="29461"/>
                      </a:lnTo>
                      <a:lnTo>
                        <a:pt x="1318" y="29566"/>
                      </a:lnTo>
                      <a:lnTo>
                        <a:pt x="1360" y="29712"/>
                      </a:lnTo>
                      <a:lnTo>
                        <a:pt x="1402" y="29712"/>
                      </a:lnTo>
                      <a:lnTo>
                        <a:pt x="1507" y="29796"/>
                      </a:lnTo>
                      <a:lnTo>
                        <a:pt x="1632" y="29712"/>
                      </a:lnTo>
                      <a:lnTo>
                        <a:pt x="1737" y="29900"/>
                      </a:lnTo>
                      <a:lnTo>
                        <a:pt x="1883" y="29817"/>
                      </a:lnTo>
                      <a:lnTo>
                        <a:pt x="2009" y="29859"/>
                      </a:lnTo>
                      <a:lnTo>
                        <a:pt x="2113" y="30026"/>
                      </a:lnTo>
                      <a:lnTo>
                        <a:pt x="2260" y="29921"/>
                      </a:lnTo>
                      <a:lnTo>
                        <a:pt x="2427" y="29880"/>
                      </a:lnTo>
                      <a:lnTo>
                        <a:pt x="2511" y="29963"/>
                      </a:lnTo>
                      <a:lnTo>
                        <a:pt x="2574" y="29963"/>
                      </a:lnTo>
                      <a:lnTo>
                        <a:pt x="2846" y="30026"/>
                      </a:lnTo>
                      <a:lnTo>
                        <a:pt x="2867" y="30172"/>
                      </a:lnTo>
                      <a:lnTo>
                        <a:pt x="2825" y="30319"/>
                      </a:lnTo>
                      <a:lnTo>
                        <a:pt x="2930" y="30424"/>
                      </a:lnTo>
                      <a:lnTo>
                        <a:pt x="2930" y="30612"/>
                      </a:lnTo>
                      <a:lnTo>
                        <a:pt x="3055" y="30737"/>
                      </a:lnTo>
                      <a:lnTo>
                        <a:pt x="3139" y="30905"/>
                      </a:lnTo>
                      <a:lnTo>
                        <a:pt x="3285" y="31114"/>
                      </a:lnTo>
                      <a:lnTo>
                        <a:pt x="3390" y="31177"/>
                      </a:lnTo>
                      <a:lnTo>
                        <a:pt x="3453" y="31365"/>
                      </a:lnTo>
                      <a:lnTo>
                        <a:pt x="3620" y="31428"/>
                      </a:lnTo>
                      <a:lnTo>
                        <a:pt x="3829" y="31595"/>
                      </a:lnTo>
                      <a:lnTo>
                        <a:pt x="3871" y="31700"/>
                      </a:lnTo>
                      <a:lnTo>
                        <a:pt x="4018" y="31805"/>
                      </a:lnTo>
                      <a:lnTo>
                        <a:pt x="3934" y="31867"/>
                      </a:lnTo>
                      <a:lnTo>
                        <a:pt x="3829" y="32056"/>
                      </a:lnTo>
                      <a:lnTo>
                        <a:pt x="3557" y="32097"/>
                      </a:lnTo>
                      <a:lnTo>
                        <a:pt x="3411" y="31993"/>
                      </a:lnTo>
                      <a:lnTo>
                        <a:pt x="3369" y="32097"/>
                      </a:lnTo>
                      <a:lnTo>
                        <a:pt x="3369" y="32223"/>
                      </a:lnTo>
                      <a:lnTo>
                        <a:pt x="3474" y="32411"/>
                      </a:lnTo>
                      <a:lnTo>
                        <a:pt x="3453" y="32579"/>
                      </a:lnTo>
                      <a:lnTo>
                        <a:pt x="3578" y="32725"/>
                      </a:lnTo>
                      <a:lnTo>
                        <a:pt x="3578" y="32893"/>
                      </a:lnTo>
                      <a:lnTo>
                        <a:pt x="3683" y="32913"/>
                      </a:lnTo>
                      <a:lnTo>
                        <a:pt x="3808" y="32893"/>
                      </a:lnTo>
                      <a:lnTo>
                        <a:pt x="3808" y="32746"/>
                      </a:lnTo>
                      <a:lnTo>
                        <a:pt x="3892" y="32683"/>
                      </a:lnTo>
                      <a:lnTo>
                        <a:pt x="4185" y="32788"/>
                      </a:lnTo>
                      <a:lnTo>
                        <a:pt x="4457" y="32788"/>
                      </a:lnTo>
                      <a:lnTo>
                        <a:pt x="4624" y="32704"/>
                      </a:lnTo>
                      <a:lnTo>
                        <a:pt x="4750" y="32704"/>
                      </a:lnTo>
                      <a:lnTo>
                        <a:pt x="4834" y="32955"/>
                      </a:lnTo>
                      <a:lnTo>
                        <a:pt x="4959" y="33060"/>
                      </a:lnTo>
                      <a:lnTo>
                        <a:pt x="4875" y="33206"/>
                      </a:lnTo>
                      <a:lnTo>
                        <a:pt x="5043" y="33416"/>
                      </a:lnTo>
                      <a:lnTo>
                        <a:pt x="5357" y="33353"/>
                      </a:lnTo>
                      <a:lnTo>
                        <a:pt x="5461" y="33457"/>
                      </a:lnTo>
                      <a:lnTo>
                        <a:pt x="5482" y="33583"/>
                      </a:lnTo>
                      <a:lnTo>
                        <a:pt x="5587" y="33625"/>
                      </a:lnTo>
                      <a:lnTo>
                        <a:pt x="5587" y="33771"/>
                      </a:lnTo>
                      <a:lnTo>
                        <a:pt x="5650" y="33960"/>
                      </a:lnTo>
                      <a:lnTo>
                        <a:pt x="5901" y="34211"/>
                      </a:lnTo>
                      <a:lnTo>
                        <a:pt x="6005" y="34106"/>
                      </a:lnTo>
                      <a:lnTo>
                        <a:pt x="6173" y="34190"/>
                      </a:lnTo>
                      <a:lnTo>
                        <a:pt x="6298" y="34169"/>
                      </a:lnTo>
                      <a:lnTo>
                        <a:pt x="6424" y="34190"/>
                      </a:lnTo>
                      <a:lnTo>
                        <a:pt x="6612" y="34043"/>
                      </a:lnTo>
                      <a:lnTo>
                        <a:pt x="6696" y="34043"/>
                      </a:lnTo>
                      <a:lnTo>
                        <a:pt x="6821" y="34315"/>
                      </a:lnTo>
                      <a:lnTo>
                        <a:pt x="7010" y="34420"/>
                      </a:lnTo>
                      <a:lnTo>
                        <a:pt x="7051" y="34525"/>
                      </a:lnTo>
                      <a:lnTo>
                        <a:pt x="7135" y="34462"/>
                      </a:lnTo>
                      <a:lnTo>
                        <a:pt x="7344" y="34504"/>
                      </a:lnTo>
                      <a:lnTo>
                        <a:pt x="7491" y="34504"/>
                      </a:lnTo>
                      <a:lnTo>
                        <a:pt x="7595" y="34587"/>
                      </a:lnTo>
                      <a:lnTo>
                        <a:pt x="7742" y="34566"/>
                      </a:lnTo>
                      <a:lnTo>
                        <a:pt x="7888" y="34671"/>
                      </a:lnTo>
                      <a:lnTo>
                        <a:pt x="8077" y="34692"/>
                      </a:lnTo>
                      <a:lnTo>
                        <a:pt x="8160" y="34608"/>
                      </a:lnTo>
                      <a:lnTo>
                        <a:pt x="8202" y="34734"/>
                      </a:lnTo>
                      <a:lnTo>
                        <a:pt x="8286" y="34797"/>
                      </a:lnTo>
                      <a:lnTo>
                        <a:pt x="8286" y="34943"/>
                      </a:lnTo>
                      <a:lnTo>
                        <a:pt x="8181" y="35090"/>
                      </a:lnTo>
                      <a:lnTo>
                        <a:pt x="8056" y="35110"/>
                      </a:lnTo>
                      <a:lnTo>
                        <a:pt x="8014" y="35362"/>
                      </a:lnTo>
                      <a:lnTo>
                        <a:pt x="8181" y="35466"/>
                      </a:lnTo>
                      <a:lnTo>
                        <a:pt x="8202" y="35634"/>
                      </a:lnTo>
                      <a:lnTo>
                        <a:pt x="8119" y="35843"/>
                      </a:lnTo>
                      <a:lnTo>
                        <a:pt x="8160" y="35989"/>
                      </a:lnTo>
                      <a:lnTo>
                        <a:pt x="8056" y="36073"/>
                      </a:lnTo>
                      <a:lnTo>
                        <a:pt x="7763" y="36094"/>
                      </a:lnTo>
                      <a:lnTo>
                        <a:pt x="7637" y="36303"/>
                      </a:lnTo>
                      <a:lnTo>
                        <a:pt x="7554" y="36345"/>
                      </a:lnTo>
                      <a:lnTo>
                        <a:pt x="7533" y="36596"/>
                      </a:lnTo>
                      <a:lnTo>
                        <a:pt x="7554" y="36596"/>
                      </a:lnTo>
                      <a:lnTo>
                        <a:pt x="7658" y="36617"/>
                      </a:lnTo>
                      <a:lnTo>
                        <a:pt x="7784" y="36554"/>
                      </a:lnTo>
                      <a:lnTo>
                        <a:pt x="7951" y="36512"/>
                      </a:lnTo>
                      <a:lnTo>
                        <a:pt x="7972" y="36575"/>
                      </a:lnTo>
                      <a:lnTo>
                        <a:pt x="7951" y="36659"/>
                      </a:lnTo>
                      <a:lnTo>
                        <a:pt x="7637" y="36805"/>
                      </a:lnTo>
                      <a:lnTo>
                        <a:pt x="7491" y="36889"/>
                      </a:lnTo>
                      <a:lnTo>
                        <a:pt x="7554" y="36931"/>
                      </a:lnTo>
                      <a:lnTo>
                        <a:pt x="7637" y="36931"/>
                      </a:lnTo>
                      <a:lnTo>
                        <a:pt x="7554" y="37014"/>
                      </a:lnTo>
                      <a:lnTo>
                        <a:pt x="7428" y="36994"/>
                      </a:lnTo>
                      <a:lnTo>
                        <a:pt x="7240" y="37014"/>
                      </a:lnTo>
                      <a:lnTo>
                        <a:pt x="7323" y="37203"/>
                      </a:lnTo>
                      <a:lnTo>
                        <a:pt x="7386" y="37286"/>
                      </a:lnTo>
                      <a:lnTo>
                        <a:pt x="7449" y="37224"/>
                      </a:lnTo>
                      <a:lnTo>
                        <a:pt x="7470" y="37286"/>
                      </a:lnTo>
                      <a:lnTo>
                        <a:pt x="7575" y="37307"/>
                      </a:lnTo>
                      <a:lnTo>
                        <a:pt x="7575" y="37349"/>
                      </a:lnTo>
                      <a:lnTo>
                        <a:pt x="7491" y="37391"/>
                      </a:lnTo>
                      <a:lnTo>
                        <a:pt x="7449" y="37454"/>
                      </a:lnTo>
                      <a:lnTo>
                        <a:pt x="7365" y="37454"/>
                      </a:lnTo>
                      <a:lnTo>
                        <a:pt x="7323" y="37517"/>
                      </a:lnTo>
                      <a:lnTo>
                        <a:pt x="7323" y="37559"/>
                      </a:lnTo>
                      <a:lnTo>
                        <a:pt x="7177" y="37705"/>
                      </a:lnTo>
                      <a:lnTo>
                        <a:pt x="7177" y="37831"/>
                      </a:lnTo>
                      <a:lnTo>
                        <a:pt x="7240" y="37851"/>
                      </a:lnTo>
                      <a:lnTo>
                        <a:pt x="7219" y="38019"/>
                      </a:lnTo>
                      <a:lnTo>
                        <a:pt x="7114" y="37977"/>
                      </a:lnTo>
                      <a:lnTo>
                        <a:pt x="7072" y="38019"/>
                      </a:lnTo>
                      <a:lnTo>
                        <a:pt x="6968" y="37935"/>
                      </a:lnTo>
                      <a:lnTo>
                        <a:pt x="6842" y="37914"/>
                      </a:lnTo>
                      <a:lnTo>
                        <a:pt x="6842" y="37956"/>
                      </a:lnTo>
                      <a:lnTo>
                        <a:pt x="6905" y="38040"/>
                      </a:lnTo>
                      <a:lnTo>
                        <a:pt x="6821" y="38061"/>
                      </a:lnTo>
                      <a:lnTo>
                        <a:pt x="6738" y="38144"/>
                      </a:lnTo>
                      <a:lnTo>
                        <a:pt x="6863" y="38165"/>
                      </a:lnTo>
                      <a:lnTo>
                        <a:pt x="6947" y="38165"/>
                      </a:lnTo>
                      <a:lnTo>
                        <a:pt x="7114" y="38291"/>
                      </a:lnTo>
                      <a:lnTo>
                        <a:pt x="7114" y="38375"/>
                      </a:lnTo>
                      <a:lnTo>
                        <a:pt x="7240" y="38500"/>
                      </a:lnTo>
                      <a:lnTo>
                        <a:pt x="7449" y="38479"/>
                      </a:lnTo>
                      <a:lnTo>
                        <a:pt x="7679" y="38605"/>
                      </a:lnTo>
                      <a:lnTo>
                        <a:pt x="7847" y="38647"/>
                      </a:lnTo>
                      <a:lnTo>
                        <a:pt x="8202" y="38898"/>
                      </a:lnTo>
                      <a:lnTo>
                        <a:pt x="8286" y="39023"/>
                      </a:lnTo>
                      <a:lnTo>
                        <a:pt x="8391" y="39065"/>
                      </a:lnTo>
                      <a:lnTo>
                        <a:pt x="8412" y="39128"/>
                      </a:lnTo>
                      <a:lnTo>
                        <a:pt x="8516" y="39211"/>
                      </a:lnTo>
                      <a:lnTo>
                        <a:pt x="8600" y="39211"/>
                      </a:lnTo>
                      <a:lnTo>
                        <a:pt x="8621" y="39295"/>
                      </a:lnTo>
                      <a:lnTo>
                        <a:pt x="8725" y="39337"/>
                      </a:lnTo>
                      <a:lnTo>
                        <a:pt x="8788" y="39337"/>
                      </a:lnTo>
                      <a:lnTo>
                        <a:pt x="8893" y="39483"/>
                      </a:lnTo>
                      <a:lnTo>
                        <a:pt x="8997" y="39504"/>
                      </a:lnTo>
                      <a:lnTo>
                        <a:pt x="9039" y="39525"/>
                      </a:lnTo>
                      <a:lnTo>
                        <a:pt x="9102" y="39504"/>
                      </a:lnTo>
                      <a:lnTo>
                        <a:pt x="9248" y="39630"/>
                      </a:lnTo>
                      <a:lnTo>
                        <a:pt x="9248" y="39714"/>
                      </a:lnTo>
                      <a:lnTo>
                        <a:pt x="9374" y="39735"/>
                      </a:lnTo>
                      <a:lnTo>
                        <a:pt x="9520" y="39923"/>
                      </a:lnTo>
                      <a:lnTo>
                        <a:pt x="9583" y="40007"/>
                      </a:lnTo>
                      <a:lnTo>
                        <a:pt x="9625" y="40237"/>
                      </a:lnTo>
                      <a:lnTo>
                        <a:pt x="9730" y="40425"/>
                      </a:lnTo>
                      <a:lnTo>
                        <a:pt x="9688" y="40488"/>
                      </a:lnTo>
                      <a:lnTo>
                        <a:pt x="9730" y="40572"/>
                      </a:lnTo>
                      <a:cubicBezTo>
                        <a:pt x="9939" y="40572"/>
                        <a:pt x="10483" y="40572"/>
                        <a:pt x="10462" y="40446"/>
                      </a:cubicBezTo>
                      <a:lnTo>
                        <a:pt x="10420" y="40279"/>
                      </a:lnTo>
                      <a:lnTo>
                        <a:pt x="11090" y="40258"/>
                      </a:lnTo>
                      <a:cubicBezTo>
                        <a:pt x="11090" y="40258"/>
                        <a:pt x="11215" y="40383"/>
                        <a:pt x="11320" y="40383"/>
                      </a:cubicBezTo>
                      <a:cubicBezTo>
                        <a:pt x="11425" y="40383"/>
                        <a:pt x="11948" y="40153"/>
                        <a:pt x="11948" y="40153"/>
                      </a:cubicBezTo>
                      <a:cubicBezTo>
                        <a:pt x="11948" y="40153"/>
                        <a:pt x="12073" y="40174"/>
                        <a:pt x="12136" y="40279"/>
                      </a:cubicBezTo>
                      <a:cubicBezTo>
                        <a:pt x="12159" y="40337"/>
                        <a:pt x="12208" y="40350"/>
                        <a:pt x="12254" y="40350"/>
                      </a:cubicBezTo>
                      <a:cubicBezTo>
                        <a:pt x="12291" y="40350"/>
                        <a:pt x="12327" y="40341"/>
                        <a:pt x="12345" y="40341"/>
                      </a:cubicBezTo>
                      <a:lnTo>
                        <a:pt x="12345" y="40320"/>
                      </a:lnTo>
                      <a:lnTo>
                        <a:pt x="12492" y="40341"/>
                      </a:lnTo>
                      <a:lnTo>
                        <a:pt x="12764" y="40551"/>
                      </a:lnTo>
                      <a:lnTo>
                        <a:pt x="12826" y="40676"/>
                      </a:lnTo>
                      <a:lnTo>
                        <a:pt x="13098" y="40697"/>
                      </a:lnTo>
                      <a:lnTo>
                        <a:pt x="13140" y="40592"/>
                      </a:lnTo>
                      <a:lnTo>
                        <a:pt x="13308" y="40488"/>
                      </a:lnTo>
                      <a:lnTo>
                        <a:pt x="13496" y="40258"/>
                      </a:lnTo>
                      <a:lnTo>
                        <a:pt x="13433" y="40237"/>
                      </a:lnTo>
                      <a:lnTo>
                        <a:pt x="13119" y="39965"/>
                      </a:lnTo>
                      <a:lnTo>
                        <a:pt x="12910" y="39714"/>
                      </a:lnTo>
                      <a:lnTo>
                        <a:pt x="12889" y="39546"/>
                      </a:lnTo>
                      <a:lnTo>
                        <a:pt x="12805" y="39442"/>
                      </a:lnTo>
                      <a:lnTo>
                        <a:pt x="12805" y="39295"/>
                      </a:lnTo>
                      <a:lnTo>
                        <a:pt x="12785" y="39211"/>
                      </a:lnTo>
                      <a:lnTo>
                        <a:pt x="12764" y="39170"/>
                      </a:lnTo>
                      <a:lnTo>
                        <a:pt x="12680" y="39170"/>
                      </a:lnTo>
                      <a:lnTo>
                        <a:pt x="12680" y="39065"/>
                      </a:lnTo>
                      <a:lnTo>
                        <a:pt x="12722" y="39086"/>
                      </a:lnTo>
                      <a:lnTo>
                        <a:pt x="12764" y="38981"/>
                      </a:lnTo>
                      <a:lnTo>
                        <a:pt x="12805" y="38877"/>
                      </a:lnTo>
                      <a:lnTo>
                        <a:pt x="12722" y="38877"/>
                      </a:lnTo>
                      <a:lnTo>
                        <a:pt x="12680" y="38919"/>
                      </a:lnTo>
                      <a:lnTo>
                        <a:pt x="12554" y="38856"/>
                      </a:lnTo>
                      <a:lnTo>
                        <a:pt x="12554" y="38667"/>
                      </a:lnTo>
                      <a:lnTo>
                        <a:pt x="12450" y="38647"/>
                      </a:lnTo>
                      <a:lnTo>
                        <a:pt x="12366" y="38563"/>
                      </a:lnTo>
                      <a:lnTo>
                        <a:pt x="12282" y="38584"/>
                      </a:lnTo>
                      <a:lnTo>
                        <a:pt x="12178" y="38584"/>
                      </a:lnTo>
                      <a:lnTo>
                        <a:pt x="12136" y="38375"/>
                      </a:lnTo>
                      <a:lnTo>
                        <a:pt x="12157" y="38270"/>
                      </a:lnTo>
                      <a:lnTo>
                        <a:pt x="12199" y="38228"/>
                      </a:lnTo>
                      <a:lnTo>
                        <a:pt x="12199" y="38019"/>
                      </a:lnTo>
                      <a:lnTo>
                        <a:pt x="12261" y="37914"/>
                      </a:lnTo>
                      <a:lnTo>
                        <a:pt x="12282" y="37768"/>
                      </a:lnTo>
                      <a:lnTo>
                        <a:pt x="12345" y="37726"/>
                      </a:lnTo>
                      <a:lnTo>
                        <a:pt x="12366" y="37600"/>
                      </a:lnTo>
                      <a:lnTo>
                        <a:pt x="12408" y="37517"/>
                      </a:lnTo>
                      <a:lnTo>
                        <a:pt x="12408" y="37433"/>
                      </a:lnTo>
                      <a:lnTo>
                        <a:pt x="12471" y="37454"/>
                      </a:lnTo>
                      <a:lnTo>
                        <a:pt x="12513" y="37517"/>
                      </a:lnTo>
                      <a:lnTo>
                        <a:pt x="12575" y="37496"/>
                      </a:lnTo>
                      <a:lnTo>
                        <a:pt x="12596" y="37412"/>
                      </a:lnTo>
                      <a:lnTo>
                        <a:pt x="12659" y="37454"/>
                      </a:lnTo>
                      <a:lnTo>
                        <a:pt x="12701" y="37412"/>
                      </a:lnTo>
                      <a:lnTo>
                        <a:pt x="12785" y="37412"/>
                      </a:lnTo>
                      <a:lnTo>
                        <a:pt x="12868" y="37349"/>
                      </a:lnTo>
                      <a:lnTo>
                        <a:pt x="12826" y="37307"/>
                      </a:lnTo>
                      <a:lnTo>
                        <a:pt x="12764" y="37286"/>
                      </a:lnTo>
                      <a:lnTo>
                        <a:pt x="12805" y="37286"/>
                      </a:lnTo>
                      <a:cubicBezTo>
                        <a:pt x="12805" y="37286"/>
                        <a:pt x="12826" y="37307"/>
                        <a:pt x="12868" y="37307"/>
                      </a:cubicBezTo>
                      <a:cubicBezTo>
                        <a:pt x="12889" y="37307"/>
                        <a:pt x="12931" y="37286"/>
                        <a:pt x="12931" y="37286"/>
                      </a:cubicBezTo>
                      <a:lnTo>
                        <a:pt x="12994" y="37328"/>
                      </a:lnTo>
                      <a:lnTo>
                        <a:pt x="13036" y="37307"/>
                      </a:lnTo>
                      <a:lnTo>
                        <a:pt x="13015" y="37245"/>
                      </a:lnTo>
                      <a:lnTo>
                        <a:pt x="12847" y="37140"/>
                      </a:lnTo>
                      <a:lnTo>
                        <a:pt x="12931" y="37119"/>
                      </a:lnTo>
                      <a:lnTo>
                        <a:pt x="13036" y="37140"/>
                      </a:lnTo>
                      <a:lnTo>
                        <a:pt x="13098" y="37119"/>
                      </a:lnTo>
                      <a:lnTo>
                        <a:pt x="13161" y="37140"/>
                      </a:lnTo>
                      <a:lnTo>
                        <a:pt x="13161" y="37077"/>
                      </a:lnTo>
                      <a:lnTo>
                        <a:pt x="13119" y="37035"/>
                      </a:lnTo>
                      <a:lnTo>
                        <a:pt x="13161" y="37035"/>
                      </a:lnTo>
                      <a:lnTo>
                        <a:pt x="13161" y="36994"/>
                      </a:lnTo>
                      <a:lnTo>
                        <a:pt x="13119" y="36931"/>
                      </a:lnTo>
                      <a:lnTo>
                        <a:pt x="13203" y="36910"/>
                      </a:lnTo>
                      <a:lnTo>
                        <a:pt x="13203" y="36868"/>
                      </a:lnTo>
                      <a:lnTo>
                        <a:pt x="13203" y="36805"/>
                      </a:lnTo>
                      <a:lnTo>
                        <a:pt x="13057" y="36722"/>
                      </a:lnTo>
                      <a:lnTo>
                        <a:pt x="12910" y="36784"/>
                      </a:lnTo>
                      <a:lnTo>
                        <a:pt x="12701" y="36659"/>
                      </a:lnTo>
                      <a:lnTo>
                        <a:pt x="12701" y="36554"/>
                      </a:lnTo>
                      <a:lnTo>
                        <a:pt x="12910" y="36554"/>
                      </a:lnTo>
                      <a:lnTo>
                        <a:pt x="12680" y="36157"/>
                      </a:lnTo>
                      <a:lnTo>
                        <a:pt x="12408" y="35885"/>
                      </a:lnTo>
                      <a:lnTo>
                        <a:pt x="12052" y="35780"/>
                      </a:lnTo>
                      <a:lnTo>
                        <a:pt x="11989" y="35864"/>
                      </a:lnTo>
                      <a:lnTo>
                        <a:pt x="11822" y="35717"/>
                      </a:lnTo>
                      <a:lnTo>
                        <a:pt x="11843" y="35634"/>
                      </a:lnTo>
                      <a:lnTo>
                        <a:pt x="11738" y="35466"/>
                      </a:lnTo>
                      <a:lnTo>
                        <a:pt x="11508" y="35403"/>
                      </a:lnTo>
                      <a:lnTo>
                        <a:pt x="11571" y="35194"/>
                      </a:lnTo>
                      <a:lnTo>
                        <a:pt x="11634" y="34818"/>
                      </a:lnTo>
                      <a:lnTo>
                        <a:pt x="11550" y="34734"/>
                      </a:lnTo>
                      <a:lnTo>
                        <a:pt x="11529" y="34462"/>
                      </a:lnTo>
                      <a:lnTo>
                        <a:pt x="11634" y="34399"/>
                      </a:lnTo>
                      <a:lnTo>
                        <a:pt x="11780" y="34211"/>
                      </a:lnTo>
                      <a:lnTo>
                        <a:pt x="11780" y="34064"/>
                      </a:lnTo>
                      <a:lnTo>
                        <a:pt x="11864" y="33960"/>
                      </a:lnTo>
                      <a:lnTo>
                        <a:pt x="12178" y="34253"/>
                      </a:lnTo>
                      <a:lnTo>
                        <a:pt x="12199" y="34357"/>
                      </a:lnTo>
                      <a:lnTo>
                        <a:pt x="12387" y="34462"/>
                      </a:lnTo>
                      <a:lnTo>
                        <a:pt x="12575" y="34420"/>
                      </a:lnTo>
                      <a:lnTo>
                        <a:pt x="12554" y="34253"/>
                      </a:lnTo>
                      <a:lnTo>
                        <a:pt x="12617" y="34190"/>
                      </a:lnTo>
                      <a:lnTo>
                        <a:pt x="12492" y="33729"/>
                      </a:lnTo>
                      <a:lnTo>
                        <a:pt x="12680" y="33688"/>
                      </a:lnTo>
                      <a:lnTo>
                        <a:pt x="12868" y="33688"/>
                      </a:lnTo>
                      <a:lnTo>
                        <a:pt x="12868" y="33562"/>
                      </a:lnTo>
                      <a:lnTo>
                        <a:pt x="12785" y="33457"/>
                      </a:lnTo>
                      <a:lnTo>
                        <a:pt x="12805" y="33332"/>
                      </a:lnTo>
                      <a:lnTo>
                        <a:pt x="12994" y="33227"/>
                      </a:lnTo>
                      <a:lnTo>
                        <a:pt x="13077" y="33227"/>
                      </a:lnTo>
                      <a:lnTo>
                        <a:pt x="13119" y="33060"/>
                      </a:lnTo>
                      <a:lnTo>
                        <a:pt x="13203" y="32997"/>
                      </a:lnTo>
                      <a:lnTo>
                        <a:pt x="13329" y="33018"/>
                      </a:lnTo>
                      <a:lnTo>
                        <a:pt x="13349" y="32913"/>
                      </a:lnTo>
                      <a:lnTo>
                        <a:pt x="13329" y="32809"/>
                      </a:lnTo>
                      <a:lnTo>
                        <a:pt x="13349" y="32725"/>
                      </a:lnTo>
                      <a:lnTo>
                        <a:pt x="13538" y="32830"/>
                      </a:lnTo>
                      <a:lnTo>
                        <a:pt x="13663" y="32893"/>
                      </a:lnTo>
                      <a:lnTo>
                        <a:pt x="13642" y="32955"/>
                      </a:lnTo>
                      <a:lnTo>
                        <a:pt x="13559" y="33060"/>
                      </a:lnTo>
                      <a:lnTo>
                        <a:pt x="13621" y="33123"/>
                      </a:lnTo>
                      <a:lnTo>
                        <a:pt x="13726" y="33060"/>
                      </a:lnTo>
                      <a:lnTo>
                        <a:pt x="13747" y="32997"/>
                      </a:lnTo>
                      <a:lnTo>
                        <a:pt x="13831" y="32934"/>
                      </a:lnTo>
                      <a:lnTo>
                        <a:pt x="13831" y="33039"/>
                      </a:lnTo>
                      <a:lnTo>
                        <a:pt x="13914" y="32955"/>
                      </a:lnTo>
                      <a:lnTo>
                        <a:pt x="13935" y="32893"/>
                      </a:lnTo>
                      <a:lnTo>
                        <a:pt x="14040" y="32893"/>
                      </a:lnTo>
                      <a:lnTo>
                        <a:pt x="14165" y="32809"/>
                      </a:lnTo>
                      <a:lnTo>
                        <a:pt x="14270" y="32809"/>
                      </a:lnTo>
                      <a:lnTo>
                        <a:pt x="14312" y="32955"/>
                      </a:lnTo>
                      <a:lnTo>
                        <a:pt x="14458" y="33039"/>
                      </a:lnTo>
                      <a:lnTo>
                        <a:pt x="14668" y="32955"/>
                      </a:lnTo>
                      <a:lnTo>
                        <a:pt x="14772" y="32955"/>
                      </a:lnTo>
                      <a:lnTo>
                        <a:pt x="14814" y="33039"/>
                      </a:lnTo>
                      <a:lnTo>
                        <a:pt x="14898" y="33039"/>
                      </a:lnTo>
                      <a:lnTo>
                        <a:pt x="15002" y="33206"/>
                      </a:lnTo>
                      <a:lnTo>
                        <a:pt x="15128" y="33206"/>
                      </a:lnTo>
                      <a:lnTo>
                        <a:pt x="15233" y="33332"/>
                      </a:lnTo>
                      <a:lnTo>
                        <a:pt x="15400" y="33457"/>
                      </a:lnTo>
                      <a:lnTo>
                        <a:pt x="15463" y="33457"/>
                      </a:lnTo>
                      <a:lnTo>
                        <a:pt x="15526" y="33541"/>
                      </a:lnTo>
                      <a:lnTo>
                        <a:pt x="15526" y="33667"/>
                      </a:lnTo>
                      <a:lnTo>
                        <a:pt x="15609" y="33688"/>
                      </a:lnTo>
                      <a:lnTo>
                        <a:pt x="15672" y="33583"/>
                      </a:lnTo>
                      <a:lnTo>
                        <a:pt x="15672" y="33437"/>
                      </a:lnTo>
                      <a:lnTo>
                        <a:pt x="15777" y="33353"/>
                      </a:lnTo>
                      <a:lnTo>
                        <a:pt x="15860" y="33457"/>
                      </a:lnTo>
                      <a:lnTo>
                        <a:pt x="16070" y="33478"/>
                      </a:lnTo>
                      <a:lnTo>
                        <a:pt x="16153" y="33583"/>
                      </a:lnTo>
                      <a:lnTo>
                        <a:pt x="16258" y="33625"/>
                      </a:lnTo>
                      <a:lnTo>
                        <a:pt x="16383" y="33520"/>
                      </a:lnTo>
                      <a:lnTo>
                        <a:pt x="16383" y="33311"/>
                      </a:lnTo>
                      <a:lnTo>
                        <a:pt x="16509" y="33311"/>
                      </a:lnTo>
                      <a:lnTo>
                        <a:pt x="16509" y="33206"/>
                      </a:lnTo>
                      <a:lnTo>
                        <a:pt x="16614" y="33165"/>
                      </a:lnTo>
                      <a:lnTo>
                        <a:pt x="16697" y="33248"/>
                      </a:lnTo>
                      <a:lnTo>
                        <a:pt x="16760" y="33144"/>
                      </a:lnTo>
                      <a:lnTo>
                        <a:pt x="16886" y="33123"/>
                      </a:lnTo>
                      <a:lnTo>
                        <a:pt x="17032" y="33269"/>
                      </a:lnTo>
                      <a:lnTo>
                        <a:pt x="17074" y="33332"/>
                      </a:lnTo>
                      <a:lnTo>
                        <a:pt x="17220" y="33311"/>
                      </a:lnTo>
                      <a:lnTo>
                        <a:pt x="17199" y="33165"/>
                      </a:lnTo>
                      <a:lnTo>
                        <a:pt x="17283" y="33144"/>
                      </a:lnTo>
                      <a:lnTo>
                        <a:pt x="17409" y="33144"/>
                      </a:lnTo>
                      <a:lnTo>
                        <a:pt x="17451" y="33060"/>
                      </a:lnTo>
                      <a:lnTo>
                        <a:pt x="17597" y="33144"/>
                      </a:lnTo>
                      <a:lnTo>
                        <a:pt x="17660" y="33206"/>
                      </a:lnTo>
                      <a:lnTo>
                        <a:pt x="17639" y="33269"/>
                      </a:lnTo>
                      <a:lnTo>
                        <a:pt x="17555" y="33332"/>
                      </a:lnTo>
                      <a:lnTo>
                        <a:pt x="17660" y="33457"/>
                      </a:lnTo>
                      <a:lnTo>
                        <a:pt x="17764" y="33478"/>
                      </a:lnTo>
                      <a:lnTo>
                        <a:pt x="17827" y="33457"/>
                      </a:lnTo>
                      <a:lnTo>
                        <a:pt x="17911" y="33520"/>
                      </a:lnTo>
                      <a:lnTo>
                        <a:pt x="18078" y="33520"/>
                      </a:lnTo>
                      <a:lnTo>
                        <a:pt x="18287" y="33625"/>
                      </a:lnTo>
                      <a:lnTo>
                        <a:pt x="18434" y="33583"/>
                      </a:lnTo>
                      <a:lnTo>
                        <a:pt x="18476" y="33457"/>
                      </a:lnTo>
                      <a:lnTo>
                        <a:pt x="18476" y="33353"/>
                      </a:lnTo>
                      <a:lnTo>
                        <a:pt x="18539" y="33311"/>
                      </a:lnTo>
                      <a:lnTo>
                        <a:pt x="18706" y="33416"/>
                      </a:lnTo>
                      <a:lnTo>
                        <a:pt x="18873" y="33437"/>
                      </a:lnTo>
                      <a:lnTo>
                        <a:pt x="19062" y="33353"/>
                      </a:lnTo>
                      <a:lnTo>
                        <a:pt x="19103" y="33248"/>
                      </a:lnTo>
                      <a:lnTo>
                        <a:pt x="19083" y="32809"/>
                      </a:lnTo>
                      <a:lnTo>
                        <a:pt x="19020" y="32746"/>
                      </a:lnTo>
                      <a:lnTo>
                        <a:pt x="18852" y="32746"/>
                      </a:lnTo>
                      <a:lnTo>
                        <a:pt x="18748" y="32683"/>
                      </a:lnTo>
                      <a:lnTo>
                        <a:pt x="18706" y="32621"/>
                      </a:lnTo>
                      <a:lnTo>
                        <a:pt x="18580" y="32600"/>
                      </a:lnTo>
                      <a:lnTo>
                        <a:pt x="18497" y="32516"/>
                      </a:lnTo>
                      <a:lnTo>
                        <a:pt x="18371" y="32516"/>
                      </a:lnTo>
                      <a:lnTo>
                        <a:pt x="18371" y="32432"/>
                      </a:lnTo>
                      <a:lnTo>
                        <a:pt x="18350" y="32369"/>
                      </a:lnTo>
                      <a:lnTo>
                        <a:pt x="18371" y="32307"/>
                      </a:lnTo>
                      <a:lnTo>
                        <a:pt x="18476" y="32307"/>
                      </a:lnTo>
                      <a:lnTo>
                        <a:pt x="18497" y="32181"/>
                      </a:lnTo>
                      <a:lnTo>
                        <a:pt x="18580" y="32077"/>
                      </a:lnTo>
                      <a:lnTo>
                        <a:pt x="18559" y="31951"/>
                      </a:lnTo>
                      <a:lnTo>
                        <a:pt x="18476" y="31951"/>
                      </a:lnTo>
                      <a:lnTo>
                        <a:pt x="18476" y="31805"/>
                      </a:lnTo>
                      <a:lnTo>
                        <a:pt x="18601" y="31637"/>
                      </a:lnTo>
                      <a:lnTo>
                        <a:pt x="18748" y="31491"/>
                      </a:lnTo>
                      <a:lnTo>
                        <a:pt x="18978" y="31470"/>
                      </a:lnTo>
                      <a:lnTo>
                        <a:pt x="19083" y="31491"/>
                      </a:lnTo>
                      <a:lnTo>
                        <a:pt x="19166" y="31449"/>
                      </a:lnTo>
                      <a:lnTo>
                        <a:pt x="19166" y="31344"/>
                      </a:lnTo>
                      <a:lnTo>
                        <a:pt x="19062" y="31323"/>
                      </a:lnTo>
                      <a:lnTo>
                        <a:pt x="18978" y="31219"/>
                      </a:lnTo>
                      <a:lnTo>
                        <a:pt x="18873" y="31219"/>
                      </a:lnTo>
                      <a:lnTo>
                        <a:pt x="18790" y="31260"/>
                      </a:lnTo>
                      <a:lnTo>
                        <a:pt x="18685" y="31219"/>
                      </a:lnTo>
                      <a:lnTo>
                        <a:pt x="18539" y="31219"/>
                      </a:lnTo>
                      <a:lnTo>
                        <a:pt x="18539" y="31135"/>
                      </a:lnTo>
                      <a:lnTo>
                        <a:pt x="18580" y="31072"/>
                      </a:lnTo>
                      <a:lnTo>
                        <a:pt x="18748" y="31072"/>
                      </a:lnTo>
                      <a:lnTo>
                        <a:pt x="18685" y="30947"/>
                      </a:lnTo>
                      <a:lnTo>
                        <a:pt x="18539" y="30968"/>
                      </a:lnTo>
                      <a:lnTo>
                        <a:pt x="18434" y="30947"/>
                      </a:lnTo>
                      <a:lnTo>
                        <a:pt x="18476" y="30905"/>
                      </a:lnTo>
                      <a:lnTo>
                        <a:pt x="18434" y="30758"/>
                      </a:lnTo>
                      <a:lnTo>
                        <a:pt x="18476" y="30737"/>
                      </a:lnTo>
                      <a:lnTo>
                        <a:pt x="18601" y="30737"/>
                      </a:lnTo>
                      <a:lnTo>
                        <a:pt x="18664" y="30654"/>
                      </a:lnTo>
                      <a:lnTo>
                        <a:pt x="18748" y="30654"/>
                      </a:lnTo>
                      <a:lnTo>
                        <a:pt x="18769" y="30716"/>
                      </a:lnTo>
                      <a:lnTo>
                        <a:pt x="18894" y="30696"/>
                      </a:lnTo>
                      <a:lnTo>
                        <a:pt x="18999" y="30758"/>
                      </a:lnTo>
                      <a:lnTo>
                        <a:pt x="19062" y="30716"/>
                      </a:lnTo>
                      <a:lnTo>
                        <a:pt x="19062" y="30633"/>
                      </a:lnTo>
                      <a:lnTo>
                        <a:pt x="19166" y="30591"/>
                      </a:lnTo>
                      <a:lnTo>
                        <a:pt x="19271" y="30591"/>
                      </a:lnTo>
                      <a:lnTo>
                        <a:pt x="19334" y="30696"/>
                      </a:lnTo>
                      <a:lnTo>
                        <a:pt x="19396" y="30612"/>
                      </a:lnTo>
                      <a:lnTo>
                        <a:pt x="19396" y="30528"/>
                      </a:lnTo>
                      <a:lnTo>
                        <a:pt x="19606" y="30486"/>
                      </a:lnTo>
                      <a:lnTo>
                        <a:pt x="19731" y="30486"/>
                      </a:lnTo>
                      <a:lnTo>
                        <a:pt x="19899" y="30403"/>
                      </a:lnTo>
                      <a:lnTo>
                        <a:pt x="20045" y="30403"/>
                      </a:lnTo>
                      <a:lnTo>
                        <a:pt x="20066" y="30340"/>
                      </a:lnTo>
                      <a:lnTo>
                        <a:pt x="20233" y="30235"/>
                      </a:lnTo>
                      <a:lnTo>
                        <a:pt x="20359" y="30235"/>
                      </a:lnTo>
                      <a:lnTo>
                        <a:pt x="20443" y="30193"/>
                      </a:lnTo>
                      <a:lnTo>
                        <a:pt x="20526" y="30193"/>
                      </a:lnTo>
                      <a:lnTo>
                        <a:pt x="20589" y="30214"/>
                      </a:lnTo>
                      <a:lnTo>
                        <a:pt x="20652" y="30172"/>
                      </a:lnTo>
                      <a:lnTo>
                        <a:pt x="20652" y="30026"/>
                      </a:lnTo>
                      <a:lnTo>
                        <a:pt x="20736" y="29984"/>
                      </a:lnTo>
                      <a:lnTo>
                        <a:pt x="20861" y="29984"/>
                      </a:lnTo>
                      <a:lnTo>
                        <a:pt x="20882" y="29900"/>
                      </a:lnTo>
                      <a:lnTo>
                        <a:pt x="20966" y="29859"/>
                      </a:lnTo>
                      <a:lnTo>
                        <a:pt x="21008" y="29900"/>
                      </a:lnTo>
                      <a:lnTo>
                        <a:pt x="21091" y="29921"/>
                      </a:lnTo>
                      <a:lnTo>
                        <a:pt x="21196" y="29880"/>
                      </a:lnTo>
                      <a:lnTo>
                        <a:pt x="21321" y="29817"/>
                      </a:lnTo>
                      <a:lnTo>
                        <a:pt x="21572" y="29670"/>
                      </a:lnTo>
                      <a:lnTo>
                        <a:pt x="21614" y="29670"/>
                      </a:lnTo>
                      <a:lnTo>
                        <a:pt x="21677" y="29649"/>
                      </a:lnTo>
                      <a:lnTo>
                        <a:pt x="21803" y="29608"/>
                      </a:lnTo>
                      <a:lnTo>
                        <a:pt x="21886" y="29503"/>
                      </a:lnTo>
                      <a:lnTo>
                        <a:pt x="21949" y="29545"/>
                      </a:lnTo>
                      <a:lnTo>
                        <a:pt x="22116" y="29503"/>
                      </a:lnTo>
                      <a:lnTo>
                        <a:pt x="22116" y="29440"/>
                      </a:lnTo>
                      <a:lnTo>
                        <a:pt x="22054" y="29356"/>
                      </a:lnTo>
                      <a:lnTo>
                        <a:pt x="22116" y="29336"/>
                      </a:lnTo>
                      <a:lnTo>
                        <a:pt x="22284" y="29336"/>
                      </a:lnTo>
                      <a:lnTo>
                        <a:pt x="22305" y="29231"/>
                      </a:lnTo>
                      <a:lnTo>
                        <a:pt x="22409" y="29168"/>
                      </a:lnTo>
                      <a:lnTo>
                        <a:pt x="22472" y="29168"/>
                      </a:lnTo>
                      <a:lnTo>
                        <a:pt x="22556" y="29147"/>
                      </a:lnTo>
                      <a:lnTo>
                        <a:pt x="22681" y="29189"/>
                      </a:lnTo>
                      <a:lnTo>
                        <a:pt x="22849" y="29168"/>
                      </a:lnTo>
                      <a:lnTo>
                        <a:pt x="22974" y="29273"/>
                      </a:lnTo>
                      <a:lnTo>
                        <a:pt x="23100" y="29273"/>
                      </a:lnTo>
                      <a:lnTo>
                        <a:pt x="23246" y="29210"/>
                      </a:lnTo>
                      <a:lnTo>
                        <a:pt x="23372" y="29210"/>
                      </a:lnTo>
                      <a:lnTo>
                        <a:pt x="23414" y="29356"/>
                      </a:lnTo>
                      <a:lnTo>
                        <a:pt x="23477" y="29377"/>
                      </a:lnTo>
                      <a:lnTo>
                        <a:pt x="23539" y="29503"/>
                      </a:lnTo>
                      <a:lnTo>
                        <a:pt x="23602" y="29608"/>
                      </a:lnTo>
                      <a:lnTo>
                        <a:pt x="23686" y="29670"/>
                      </a:lnTo>
                      <a:lnTo>
                        <a:pt x="23686" y="29712"/>
                      </a:lnTo>
                      <a:lnTo>
                        <a:pt x="23665" y="29817"/>
                      </a:lnTo>
                      <a:lnTo>
                        <a:pt x="23686" y="29921"/>
                      </a:lnTo>
                      <a:lnTo>
                        <a:pt x="23686" y="29984"/>
                      </a:lnTo>
                      <a:lnTo>
                        <a:pt x="23602" y="30005"/>
                      </a:lnTo>
                      <a:lnTo>
                        <a:pt x="23665" y="30110"/>
                      </a:lnTo>
                      <a:lnTo>
                        <a:pt x="23749" y="30152"/>
                      </a:lnTo>
                      <a:lnTo>
                        <a:pt x="23874" y="30089"/>
                      </a:lnTo>
                      <a:lnTo>
                        <a:pt x="23937" y="30152"/>
                      </a:lnTo>
                      <a:lnTo>
                        <a:pt x="24000" y="30131"/>
                      </a:lnTo>
                      <a:lnTo>
                        <a:pt x="24021" y="30026"/>
                      </a:lnTo>
                      <a:lnTo>
                        <a:pt x="24104" y="30005"/>
                      </a:lnTo>
                      <a:lnTo>
                        <a:pt x="24125" y="30110"/>
                      </a:lnTo>
                      <a:lnTo>
                        <a:pt x="24209" y="30110"/>
                      </a:lnTo>
                      <a:lnTo>
                        <a:pt x="24230" y="30026"/>
                      </a:lnTo>
                      <a:lnTo>
                        <a:pt x="24188" y="29921"/>
                      </a:lnTo>
                      <a:lnTo>
                        <a:pt x="24209" y="29900"/>
                      </a:lnTo>
                      <a:lnTo>
                        <a:pt x="24418" y="30026"/>
                      </a:lnTo>
                      <a:lnTo>
                        <a:pt x="24439" y="30214"/>
                      </a:lnTo>
                      <a:lnTo>
                        <a:pt x="24523" y="30340"/>
                      </a:lnTo>
                      <a:lnTo>
                        <a:pt x="24606" y="30340"/>
                      </a:lnTo>
                      <a:lnTo>
                        <a:pt x="24669" y="30256"/>
                      </a:lnTo>
                      <a:lnTo>
                        <a:pt x="24627" y="30235"/>
                      </a:lnTo>
                      <a:lnTo>
                        <a:pt x="24606" y="30193"/>
                      </a:lnTo>
                      <a:lnTo>
                        <a:pt x="24732" y="30152"/>
                      </a:lnTo>
                      <a:lnTo>
                        <a:pt x="24941" y="30256"/>
                      </a:lnTo>
                      <a:lnTo>
                        <a:pt x="25025" y="30256"/>
                      </a:lnTo>
                      <a:lnTo>
                        <a:pt x="25088" y="30193"/>
                      </a:lnTo>
                      <a:lnTo>
                        <a:pt x="25150" y="30214"/>
                      </a:lnTo>
                      <a:lnTo>
                        <a:pt x="25088" y="30319"/>
                      </a:lnTo>
                      <a:lnTo>
                        <a:pt x="25025" y="30361"/>
                      </a:lnTo>
                      <a:lnTo>
                        <a:pt x="25025" y="30528"/>
                      </a:lnTo>
                      <a:lnTo>
                        <a:pt x="25088" y="30633"/>
                      </a:lnTo>
                      <a:lnTo>
                        <a:pt x="25171" y="30633"/>
                      </a:lnTo>
                      <a:lnTo>
                        <a:pt x="25255" y="30549"/>
                      </a:lnTo>
                      <a:lnTo>
                        <a:pt x="25381" y="30528"/>
                      </a:lnTo>
                      <a:lnTo>
                        <a:pt x="25611" y="30570"/>
                      </a:lnTo>
                      <a:lnTo>
                        <a:pt x="25673" y="30612"/>
                      </a:lnTo>
                      <a:lnTo>
                        <a:pt x="25757" y="30549"/>
                      </a:lnTo>
                      <a:lnTo>
                        <a:pt x="25715" y="30424"/>
                      </a:lnTo>
                      <a:lnTo>
                        <a:pt x="25820" y="30361"/>
                      </a:lnTo>
                      <a:lnTo>
                        <a:pt x="25987" y="30340"/>
                      </a:lnTo>
                      <a:lnTo>
                        <a:pt x="26092" y="30256"/>
                      </a:lnTo>
                      <a:lnTo>
                        <a:pt x="26134" y="30152"/>
                      </a:lnTo>
                      <a:lnTo>
                        <a:pt x="26217" y="30089"/>
                      </a:lnTo>
                      <a:lnTo>
                        <a:pt x="26217" y="30005"/>
                      </a:lnTo>
                      <a:lnTo>
                        <a:pt x="26343" y="29880"/>
                      </a:lnTo>
                      <a:lnTo>
                        <a:pt x="26448" y="29838"/>
                      </a:lnTo>
                      <a:lnTo>
                        <a:pt x="26531" y="29733"/>
                      </a:lnTo>
                      <a:lnTo>
                        <a:pt x="26657" y="29712"/>
                      </a:lnTo>
                      <a:lnTo>
                        <a:pt x="26824" y="29670"/>
                      </a:lnTo>
                      <a:lnTo>
                        <a:pt x="26866" y="29712"/>
                      </a:lnTo>
                      <a:lnTo>
                        <a:pt x="26866" y="29817"/>
                      </a:lnTo>
                      <a:lnTo>
                        <a:pt x="27138" y="29900"/>
                      </a:lnTo>
                      <a:lnTo>
                        <a:pt x="27054" y="29921"/>
                      </a:lnTo>
                      <a:lnTo>
                        <a:pt x="27117" y="30005"/>
                      </a:lnTo>
                      <a:lnTo>
                        <a:pt x="28163" y="30800"/>
                      </a:lnTo>
                      <a:lnTo>
                        <a:pt x="29565" y="32579"/>
                      </a:lnTo>
                      <a:lnTo>
                        <a:pt x="29712" y="32537"/>
                      </a:lnTo>
                      <a:lnTo>
                        <a:pt x="29816" y="32495"/>
                      </a:lnTo>
                      <a:lnTo>
                        <a:pt x="29837" y="32411"/>
                      </a:lnTo>
                      <a:lnTo>
                        <a:pt x="29816" y="32390"/>
                      </a:lnTo>
                      <a:lnTo>
                        <a:pt x="29816" y="32265"/>
                      </a:lnTo>
                      <a:lnTo>
                        <a:pt x="29879" y="32202"/>
                      </a:lnTo>
                      <a:lnTo>
                        <a:pt x="30047" y="32286"/>
                      </a:lnTo>
                      <a:lnTo>
                        <a:pt x="30026" y="32369"/>
                      </a:lnTo>
                      <a:lnTo>
                        <a:pt x="30026" y="32432"/>
                      </a:lnTo>
                      <a:lnTo>
                        <a:pt x="30151" y="32474"/>
                      </a:lnTo>
                      <a:lnTo>
                        <a:pt x="30214" y="32537"/>
                      </a:lnTo>
                      <a:lnTo>
                        <a:pt x="30319" y="32537"/>
                      </a:lnTo>
                      <a:lnTo>
                        <a:pt x="30402" y="32495"/>
                      </a:lnTo>
                      <a:lnTo>
                        <a:pt x="30507" y="32474"/>
                      </a:lnTo>
                      <a:lnTo>
                        <a:pt x="30674" y="32537"/>
                      </a:lnTo>
                      <a:lnTo>
                        <a:pt x="30800" y="32495"/>
                      </a:lnTo>
                      <a:lnTo>
                        <a:pt x="30904" y="32516"/>
                      </a:lnTo>
                      <a:lnTo>
                        <a:pt x="31009" y="32474"/>
                      </a:lnTo>
                      <a:lnTo>
                        <a:pt x="31030" y="32411"/>
                      </a:lnTo>
                      <a:lnTo>
                        <a:pt x="31009" y="32369"/>
                      </a:lnTo>
                      <a:lnTo>
                        <a:pt x="31030" y="32307"/>
                      </a:lnTo>
                      <a:lnTo>
                        <a:pt x="31218" y="32286"/>
                      </a:lnTo>
                      <a:lnTo>
                        <a:pt x="31427" y="32286"/>
                      </a:lnTo>
                      <a:lnTo>
                        <a:pt x="31616" y="32328"/>
                      </a:lnTo>
                      <a:lnTo>
                        <a:pt x="31783" y="32474"/>
                      </a:lnTo>
                      <a:lnTo>
                        <a:pt x="31888" y="32621"/>
                      </a:lnTo>
                      <a:lnTo>
                        <a:pt x="31951" y="32746"/>
                      </a:lnTo>
                      <a:lnTo>
                        <a:pt x="32013" y="32746"/>
                      </a:lnTo>
                      <a:lnTo>
                        <a:pt x="32139" y="32788"/>
                      </a:lnTo>
                      <a:lnTo>
                        <a:pt x="32264" y="32851"/>
                      </a:lnTo>
                      <a:lnTo>
                        <a:pt x="32327" y="32851"/>
                      </a:lnTo>
                      <a:lnTo>
                        <a:pt x="32390" y="32913"/>
                      </a:lnTo>
                      <a:lnTo>
                        <a:pt x="32390" y="32997"/>
                      </a:lnTo>
                      <a:lnTo>
                        <a:pt x="32369" y="33039"/>
                      </a:lnTo>
                      <a:lnTo>
                        <a:pt x="32369" y="33144"/>
                      </a:lnTo>
                      <a:lnTo>
                        <a:pt x="32390" y="33227"/>
                      </a:lnTo>
                      <a:lnTo>
                        <a:pt x="32453" y="33269"/>
                      </a:lnTo>
                      <a:lnTo>
                        <a:pt x="32474" y="33311"/>
                      </a:lnTo>
                      <a:lnTo>
                        <a:pt x="32536" y="33311"/>
                      </a:lnTo>
                      <a:lnTo>
                        <a:pt x="32641" y="33353"/>
                      </a:lnTo>
                      <a:lnTo>
                        <a:pt x="32704" y="33416"/>
                      </a:lnTo>
                      <a:lnTo>
                        <a:pt x="32746" y="33353"/>
                      </a:lnTo>
                      <a:lnTo>
                        <a:pt x="32850" y="33311"/>
                      </a:lnTo>
                      <a:lnTo>
                        <a:pt x="33101" y="33269"/>
                      </a:lnTo>
                      <a:lnTo>
                        <a:pt x="33227" y="33248"/>
                      </a:lnTo>
                      <a:lnTo>
                        <a:pt x="33290" y="33144"/>
                      </a:lnTo>
                      <a:lnTo>
                        <a:pt x="33394" y="33102"/>
                      </a:lnTo>
                      <a:lnTo>
                        <a:pt x="33436" y="33123"/>
                      </a:lnTo>
                      <a:lnTo>
                        <a:pt x="33394" y="33248"/>
                      </a:lnTo>
                      <a:lnTo>
                        <a:pt x="33415" y="33353"/>
                      </a:lnTo>
                      <a:lnTo>
                        <a:pt x="33499" y="33374"/>
                      </a:lnTo>
                      <a:lnTo>
                        <a:pt x="33624" y="33478"/>
                      </a:lnTo>
                      <a:lnTo>
                        <a:pt x="33792" y="33541"/>
                      </a:lnTo>
                      <a:lnTo>
                        <a:pt x="33813" y="33562"/>
                      </a:lnTo>
                      <a:lnTo>
                        <a:pt x="33896" y="33562"/>
                      </a:lnTo>
                      <a:lnTo>
                        <a:pt x="34001" y="33625"/>
                      </a:lnTo>
                      <a:lnTo>
                        <a:pt x="34043" y="33625"/>
                      </a:lnTo>
                      <a:lnTo>
                        <a:pt x="34043" y="33583"/>
                      </a:lnTo>
                      <a:lnTo>
                        <a:pt x="34127" y="33374"/>
                      </a:lnTo>
                      <a:lnTo>
                        <a:pt x="34231" y="33332"/>
                      </a:lnTo>
                      <a:lnTo>
                        <a:pt x="34482" y="33332"/>
                      </a:lnTo>
                      <a:lnTo>
                        <a:pt x="34524" y="33269"/>
                      </a:lnTo>
                      <a:lnTo>
                        <a:pt x="34629" y="33165"/>
                      </a:lnTo>
                      <a:lnTo>
                        <a:pt x="34796" y="33102"/>
                      </a:lnTo>
                      <a:lnTo>
                        <a:pt x="34796" y="32997"/>
                      </a:lnTo>
                      <a:lnTo>
                        <a:pt x="34859" y="32893"/>
                      </a:lnTo>
                      <a:lnTo>
                        <a:pt x="35005" y="32809"/>
                      </a:lnTo>
                      <a:lnTo>
                        <a:pt x="35005" y="32725"/>
                      </a:lnTo>
                      <a:lnTo>
                        <a:pt x="35110" y="32621"/>
                      </a:lnTo>
                      <a:lnTo>
                        <a:pt x="35215" y="32600"/>
                      </a:lnTo>
                      <a:lnTo>
                        <a:pt x="35298" y="32495"/>
                      </a:lnTo>
                      <a:lnTo>
                        <a:pt x="35361" y="32432"/>
                      </a:lnTo>
                      <a:lnTo>
                        <a:pt x="35298" y="32390"/>
                      </a:lnTo>
                      <a:lnTo>
                        <a:pt x="35298" y="32307"/>
                      </a:lnTo>
                      <a:lnTo>
                        <a:pt x="35319" y="32265"/>
                      </a:lnTo>
                      <a:lnTo>
                        <a:pt x="35508" y="32307"/>
                      </a:lnTo>
                      <a:lnTo>
                        <a:pt x="35591" y="32265"/>
                      </a:lnTo>
                      <a:lnTo>
                        <a:pt x="35633" y="32097"/>
                      </a:lnTo>
                      <a:lnTo>
                        <a:pt x="35717" y="32077"/>
                      </a:lnTo>
                      <a:lnTo>
                        <a:pt x="35926" y="32056"/>
                      </a:lnTo>
                      <a:lnTo>
                        <a:pt x="36031" y="32014"/>
                      </a:lnTo>
                      <a:lnTo>
                        <a:pt x="36261" y="32014"/>
                      </a:lnTo>
                      <a:lnTo>
                        <a:pt x="36345" y="31972"/>
                      </a:lnTo>
                      <a:lnTo>
                        <a:pt x="36365" y="31972"/>
                      </a:lnTo>
                      <a:lnTo>
                        <a:pt x="36449" y="32077"/>
                      </a:lnTo>
                      <a:lnTo>
                        <a:pt x="36449" y="32160"/>
                      </a:lnTo>
                      <a:lnTo>
                        <a:pt x="36533" y="32223"/>
                      </a:lnTo>
                      <a:lnTo>
                        <a:pt x="36658" y="32223"/>
                      </a:lnTo>
                      <a:lnTo>
                        <a:pt x="36700" y="32202"/>
                      </a:lnTo>
                      <a:lnTo>
                        <a:pt x="36805" y="32202"/>
                      </a:lnTo>
                      <a:lnTo>
                        <a:pt x="36889" y="32160"/>
                      </a:lnTo>
                      <a:lnTo>
                        <a:pt x="37077" y="32160"/>
                      </a:lnTo>
                      <a:lnTo>
                        <a:pt x="37098" y="32223"/>
                      </a:lnTo>
                      <a:lnTo>
                        <a:pt x="37119" y="32328"/>
                      </a:lnTo>
                      <a:lnTo>
                        <a:pt x="37161" y="32411"/>
                      </a:lnTo>
                      <a:lnTo>
                        <a:pt x="37453" y="32579"/>
                      </a:lnTo>
                      <a:lnTo>
                        <a:pt x="37537" y="32641"/>
                      </a:lnTo>
                      <a:lnTo>
                        <a:pt x="37746" y="32746"/>
                      </a:lnTo>
                      <a:lnTo>
                        <a:pt x="37830" y="32704"/>
                      </a:lnTo>
                      <a:lnTo>
                        <a:pt x="37935" y="32641"/>
                      </a:lnTo>
                      <a:lnTo>
                        <a:pt x="38060" y="32579"/>
                      </a:lnTo>
                      <a:lnTo>
                        <a:pt x="38165" y="32579"/>
                      </a:lnTo>
                      <a:lnTo>
                        <a:pt x="38269" y="32600"/>
                      </a:lnTo>
                      <a:lnTo>
                        <a:pt x="38353" y="32641"/>
                      </a:lnTo>
                      <a:lnTo>
                        <a:pt x="38437" y="32621"/>
                      </a:lnTo>
                      <a:lnTo>
                        <a:pt x="38688" y="32621"/>
                      </a:lnTo>
                      <a:lnTo>
                        <a:pt x="38793" y="32683"/>
                      </a:lnTo>
                      <a:lnTo>
                        <a:pt x="38897" y="32683"/>
                      </a:lnTo>
                      <a:lnTo>
                        <a:pt x="38939" y="32641"/>
                      </a:lnTo>
                      <a:lnTo>
                        <a:pt x="39044" y="32683"/>
                      </a:lnTo>
                      <a:lnTo>
                        <a:pt x="39211" y="32641"/>
                      </a:lnTo>
                      <a:lnTo>
                        <a:pt x="39316" y="32474"/>
                      </a:lnTo>
                      <a:lnTo>
                        <a:pt x="39274" y="32390"/>
                      </a:lnTo>
                      <a:lnTo>
                        <a:pt x="39169" y="32307"/>
                      </a:lnTo>
                      <a:lnTo>
                        <a:pt x="39169" y="32118"/>
                      </a:lnTo>
                      <a:lnTo>
                        <a:pt x="39190" y="31951"/>
                      </a:lnTo>
                      <a:lnTo>
                        <a:pt x="39169" y="31867"/>
                      </a:lnTo>
                      <a:lnTo>
                        <a:pt x="39065" y="31846"/>
                      </a:lnTo>
                      <a:lnTo>
                        <a:pt x="39002" y="31763"/>
                      </a:lnTo>
                      <a:lnTo>
                        <a:pt x="38834" y="31700"/>
                      </a:lnTo>
                      <a:lnTo>
                        <a:pt x="38772" y="31574"/>
                      </a:lnTo>
                      <a:lnTo>
                        <a:pt x="38772" y="31281"/>
                      </a:lnTo>
                      <a:lnTo>
                        <a:pt x="38876" y="31156"/>
                      </a:lnTo>
                      <a:lnTo>
                        <a:pt x="38876" y="31072"/>
                      </a:lnTo>
                      <a:lnTo>
                        <a:pt x="38939" y="30968"/>
                      </a:lnTo>
                      <a:lnTo>
                        <a:pt x="39044" y="30947"/>
                      </a:lnTo>
                      <a:lnTo>
                        <a:pt x="39086" y="30968"/>
                      </a:lnTo>
                      <a:lnTo>
                        <a:pt x="39148" y="30863"/>
                      </a:lnTo>
                      <a:lnTo>
                        <a:pt x="39106" y="30758"/>
                      </a:lnTo>
                      <a:lnTo>
                        <a:pt x="39148" y="30696"/>
                      </a:lnTo>
                      <a:lnTo>
                        <a:pt x="39211" y="30633"/>
                      </a:lnTo>
                      <a:lnTo>
                        <a:pt x="39316" y="30633"/>
                      </a:lnTo>
                      <a:lnTo>
                        <a:pt x="39399" y="30696"/>
                      </a:lnTo>
                      <a:lnTo>
                        <a:pt x="39567" y="30737"/>
                      </a:lnTo>
                      <a:lnTo>
                        <a:pt x="39713" y="30821"/>
                      </a:lnTo>
                      <a:lnTo>
                        <a:pt x="39734" y="30863"/>
                      </a:lnTo>
                      <a:lnTo>
                        <a:pt x="39881" y="30926"/>
                      </a:lnTo>
                      <a:lnTo>
                        <a:pt x="40236" y="30926"/>
                      </a:lnTo>
                      <a:lnTo>
                        <a:pt x="40320" y="30968"/>
                      </a:lnTo>
                      <a:lnTo>
                        <a:pt x="40362" y="31030"/>
                      </a:lnTo>
                      <a:lnTo>
                        <a:pt x="40529" y="31051"/>
                      </a:lnTo>
                      <a:lnTo>
                        <a:pt x="40613" y="31114"/>
                      </a:lnTo>
                      <a:lnTo>
                        <a:pt x="40718" y="31135"/>
                      </a:lnTo>
                      <a:lnTo>
                        <a:pt x="40948" y="31135"/>
                      </a:lnTo>
                      <a:lnTo>
                        <a:pt x="41031" y="31156"/>
                      </a:lnTo>
                      <a:lnTo>
                        <a:pt x="41073" y="31240"/>
                      </a:lnTo>
                      <a:lnTo>
                        <a:pt x="41073" y="31323"/>
                      </a:lnTo>
                      <a:lnTo>
                        <a:pt x="41136" y="31386"/>
                      </a:lnTo>
                      <a:lnTo>
                        <a:pt x="41136" y="31470"/>
                      </a:lnTo>
                      <a:lnTo>
                        <a:pt x="41178" y="31533"/>
                      </a:lnTo>
                      <a:lnTo>
                        <a:pt x="41241" y="31658"/>
                      </a:lnTo>
                      <a:lnTo>
                        <a:pt x="41241" y="31763"/>
                      </a:lnTo>
                      <a:lnTo>
                        <a:pt x="41303" y="31805"/>
                      </a:lnTo>
                      <a:lnTo>
                        <a:pt x="41387" y="31805"/>
                      </a:lnTo>
                      <a:lnTo>
                        <a:pt x="41492" y="31909"/>
                      </a:lnTo>
                      <a:lnTo>
                        <a:pt x="41513" y="31972"/>
                      </a:lnTo>
                      <a:lnTo>
                        <a:pt x="41680" y="32014"/>
                      </a:lnTo>
                      <a:lnTo>
                        <a:pt x="41868" y="32118"/>
                      </a:lnTo>
                      <a:lnTo>
                        <a:pt x="41931" y="32118"/>
                      </a:lnTo>
                      <a:lnTo>
                        <a:pt x="41994" y="32077"/>
                      </a:lnTo>
                      <a:lnTo>
                        <a:pt x="42182" y="32077"/>
                      </a:lnTo>
                      <a:lnTo>
                        <a:pt x="42245" y="32014"/>
                      </a:lnTo>
                      <a:lnTo>
                        <a:pt x="42329" y="32014"/>
                      </a:lnTo>
                      <a:lnTo>
                        <a:pt x="42412" y="32056"/>
                      </a:lnTo>
                      <a:lnTo>
                        <a:pt x="42496" y="32014"/>
                      </a:lnTo>
                      <a:lnTo>
                        <a:pt x="42601" y="31909"/>
                      </a:lnTo>
                      <a:lnTo>
                        <a:pt x="42747" y="31867"/>
                      </a:lnTo>
                      <a:lnTo>
                        <a:pt x="42977" y="31846"/>
                      </a:lnTo>
                      <a:lnTo>
                        <a:pt x="43124" y="31763"/>
                      </a:lnTo>
                      <a:lnTo>
                        <a:pt x="43270" y="31763"/>
                      </a:lnTo>
                      <a:lnTo>
                        <a:pt x="43396" y="31700"/>
                      </a:lnTo>
                      <a:lnTo>
                        <a:pt x="43542" y="31784"/>
                      </a:lnTo>
                      <a:lnTo>
                        <a:pt x="43710" y="31805"/>
                      </a:lnTo>
                      <a:lnTo>
                        <a:pt x="43961" y="31805"/>
                      </a:lnTo>
                      <a:lnTo>
                        <a:pt x="44065" y="31972"/>
                      </a:lnTo>
                      <a:lnTo>
                        <a:pt x="44275" y="32056"/>
                      </a:lnTo>
                      <a:lnTo>
                        <a:pt x="44421" y="32056"/>
                      </a:lnTo>
                      <a:lnTo>
                        <a:pt x="44547" y="32014"/>
                      </a:lnTo>
                      <a:lnTo>
                        <a:pt x="44609" y="32077"/>
                      </a:lnTo>
                      <a:lnTo>
                        <a:pt x="44651" y="32265"/>
                      </a:lnTo>
                      <a:lnTo>
                        <a:pt x="44756" y="32328"/>
                      </a:lnTo>
                      <a:lnTo>
                        <a:pt x="44840" y="32390"/>
                      </a:lnTo>
                      <a:lnTo>
                        <a:pt x="44923" y="32411"/>
                      </a:lnTo>
                      <a:lnTo>
                        <a:pt x="45028" y="32516"/>
                      </a:lnTo>
                      <a:lnTo>
                        <a:pt x="45112" y="32516"/>
                      </a:lnTo>
                      <a:lnTo>
                        <a:pt x="45363" y="32495"/>
                      </a:lnTo>
                      <a:lnTo>
                        <a:pt x="45593" y="32579"/>
                      </a:lnTo>
                      <a:lnTo>
                        <a:pt x="45948" y="32579"/>
                      </a:lnTo>
                      <a:lnTo>
                        <a:pt x="46095" y="32537"/>
                      </a:lnTo>
                      <a:lnTo>
                        <a:pt x="46158" y="32495"/>
                      </a:lnTo>
                      <a:lnTo>
                        <a:pt x="46283" y="32495"/>
                      </a:lnTo>
                      <a:lnTo>
                        <a:pt x="46388" y="32537"/>
                      </a:lnTo>
                      <a:lnTo>
                        <a:pt x="46472" y="32537"/>
                      </a:lnTo>
                      <a:lnTo>
                        <a:pt x="46534" y="32411"/>
                      </a:lnTo>
                      <a:lnTo>
                        <a:pt x="46744" y="32286"/>
                      </a:lnTo>
                      <a:lnTo>
                        <a:pt x="46890" y="32286"/>
                      </a:lnTo>
                      <a:lnTo>
                        <a:pt x="46953" y="32181"/>
                      </a:lnTo>
                      <a:lnTo>
                        <a:pt x="47329" y="32181"/>
                      </a:lnTo>
                      <a:lnTo>
                        <a:pt x="47434" y="32077"/>
                      </a:lnTo>
                      <a:lnTo>
                        <a:pt x="47455" y="31972"/>
                      </a:lnTo>
                      <a:lnTo>
                        <a:pt x="47455" y="31909"/>
                      </a:lnTo>
                      <a:lnTo>
                        <a:pt x="47539" y="31805"/>
                      </a:lnTo>
                      <a:lnTo>
                        <a:pt x="47664" y="31763"/>
                      </a:lnTo>
                      <a:lnTo>
                        <a:pt x="47748" y="31679"/>
                      </a:lnTo>
                      <a:lnTo>
                        <a:pt x="47790" y="31553"/>
                      </a:lnTo>
                      <a:lnTo>
                        <a:pt x="47873" y="31470"/>
                      </a:lnTo>
                      <a:lnTo>
                        <a:pt x="47978" y="31470"/>
                      </a:lnTo>
                      <a:lnTo>
                        <a:pt x="47999" y="31491"/>
                      </a:lnTo>
                      <a:lnTo>
                        <a:pt x="48187" y="31449"/>
                      </a:lnTo>
                      <a:lnTo>
                        <a:pt x="48292" y="31449"/>
                      </a:lnTo>
                      <a:lnTo>
                        <a:pt x="48417" y="31533"/>
                      </a:lnTo>
                      <a:lnTo>
                        <a:pt x="48501" y="31637"/>
                      </a:lnTo>
                      <a:lnTo>
                        <a:pt x="48585" y="31658"/>
                      </a:lnTo>
                      <a:lnTo>
                        <a:pt x="48689" y="31595"/>
                      </a:lnTo>
                      <a:lnTo>
                        <a:pt x="48731" y="31658"/>
                      </a:lnTo>
                      <a:lnTo>
                        <a:pt x="48836" y="31658"/>
                      </a:lnTo>
                      <a:lnTo>
                        <a:pt x="48982" y="31574"/>
                      </a:lnTo>
                      <a:lnTo>
                        <a:pt x="48982" y="31533"/>
                      </a:lnTo>
                      <a:lnTo>
                        <a:pt x="49150" y="31491"/>
                      </a:lnTo>
                      <a:lnTo>
                        <a:pt x="49359" y="31574"/>
                      </a:lnTo>
                      <a:lnTo>
                        <a:pt x="49422" y="31637"/>
                      </a:lnTo>
                      <a:lnTo>
                        <a:pt x="49464" y="31595"/>
                      </a:lnTo>
                      <a:lnTo>
                        <a:pt x="49547" y="31595"/>
                      </a:lnTo>
                      <a:lnTo>
                        <a:pt x="49568" y="31658"/>
                      </a:lnTo>
                      <a:lnTo>
                        <a:pt x="49673" y="31637"/>
                      </a:lnTo>
                      <a:lnTo>
                        <a:pt x="49840" y="31658"/>
                      </a:lnTo>
                      <a:lnTo>
                        <a:pt x="49924" y="31742"/>
                      </a:lnTo>
                      <a:lnTo>
                        <a:pt x="49966" y="31742"/>
                      </a:lnTo>
                      <a:lnTo>
                        <a:pt x="50259" y="31470"/>
                      </a:lnTo>
                      <a:lnTo>
                        <a:pt x="50384" y="31365"/>
                      </a:lnTo>
                      <a:lnTo>
                        <a:pt x="50594" y="31344"/>
                      </a:lnTo>
                      <a:lnTo>
                        <a:pt x="50677" y="31260"/>
                      </a:lnTo>
                      <a:lnTo>
                        <a:pt x="50698" y="31156"/>
                      </a:lnTo>
                      <a:lnTo>
                        <a:pt x="50677" y="31030"/>
                      </a:lnTo>
                      <a:lnTo>
                        <a:pt x="50614" y="31009"/>
                      </a:lnTo>
                      <a:lnTo>
                        <a:pt x="50573" y="31030"/>
                      </a:lnTo>
                      <a:lnTo>
                        <a:pt x="50510" y="31009"/>
                      </a:lnTo>
                      <a:lnTo>
                        <a:pt x="50468" y="31009"/>
                      </a:lnTo>
                      <a:lnTo>
                        <a:pt x="50468" y="30842"/>
                      </a:lnTo>
                      <a:lnTo>
                        <a:pt x="50489" y="30800"/>
                      </a:lnTo>
                      <a:lnTo>
                        <a:pt x="50489" y="30633"/>
                      </a:lnTo>
                      <a:lnTo>
                        <a:pt x="50447" y="30528"/>
                      </a:lnTo>
                      <a:lnTo>
                        <a:pt x="50468" y="30444"/>
                      </a:lnTo>
                      <a:lnTo>
                        <a:pt x="50552" y="30424"/>
                      </a:lnTo>
                      <a:lnTo>
                        <a:pt x="50552" y="30319"/>
                      </a:lnTo>
                      <a:lnTo>
                        <a:pt x="50468" y="30235"/>
                      </a:lnTo>
                      <a:lnTo>
                        <a:pt x="50447" y="30110"/>
                      </a:lnTo>
                      <a:lnTo>
                        <a:pt x="50468" y="30068"/>
                      </a:lnTo>
                      <a:lnTo>
                        <a:pt x="50405" y="29963"/>
                      </a:lnTo>
                      <a:lnTo>
                        <a:pt x="50405" y="29859"/>
                      </a:lnTo>
                      <a:lnTo>
                        <a:pt x="50489" y="29754"/>
                      </a:lnTo>
                      <a:lnTo>
                        <a:pt x="50573" y="29691"/>
                      </a:lnTo>
                      <a:lnTo>
                        <a:pt x="50594" y="29566"/>
                      </a:lnTo>
                      <a:lnTo>
                        <a:pt x="50677" y="29461"/>
                      </a:lnTo>
                      <a:lnTo>
                        <a:pt x="50761" y="29398"/>
                      </a:lnTo>
                      <a:lnTo>
                        <a:pt x="50761" y="29273"/>
                      </a:lnTo>
                      <a:lnTo>
                        <a:pt x="50719" y="29189"/>
                      </a:lnTo>
                      <a:lnTo>
                        <a:pt x="50719" y="29126"/>
                      </a:lnTo>
                      <a:lnTo>
                        <a:pt x="50656" y="29064"/>
                      </a:lnTo>
                      <a:lnTo>
                        <a:pt x="50594" y="28959"/>
                      </a:lnTo>
                      <a:lnTo>
                        <a:pt x="50510" y="28833"/>
                      </a:lnTo>
                      <a:lnTo>
                        <a:pt x="50447" y="28812"/>
                      </a:lnTo>
                      <a:lnTo>
                        <a:pt x="50363" y="28833"/>
                      </a:lnTo>
                      <a:lnTo>
                        <a:pt x="50238" y="28917"/>
                      </a:lnTo>
                      <a:lnTo>
                        <a:pt x="50175" y="28917"/>
                      </a:lnTo>
                      <a:lnTo>
                        <a:pt x="50154" y="28854"/>
                      </a:lnTo>
                      <a:lnTo>
                        <a:pt x="50154" y="28603"/>
                      </a:lnTo>
                      <a:lnTo>
                        <a:pt x="50175" y="28540"/>
                      </a:lnTo>
                      <a:lnTo>
                        <a:pt x="50175" y="28499"/>
                      </a:lnTo>
                      <a:lnTo>
                        <a:pt x="50238" y="28436"/>
                      </a:lnTo>
                      <a:lnTo>
                        <a:pt x="50259" y="28331"/>
                      </a:lnTo>
                      <a:lnTo>
                        <a:pt x="50342" y="28227"/>
                      </a:lnTo>
                      <a:lnTo>
                        <a:pt x="50342" y="28143"/>
                      </a:lnTo>
                      <a:lnTo>
                        <a:pt x="50384" y="28101"/>
                      </a:lnTo>
                      <a:lnTo>
                        <a:pt x="50552" y="28080"/>
                      </a:lnTo>
                      <a:lnTo>
                        <a:pt x="50614" y="28038"/>
                      </a:lnTo>
                      <a:lnTo>
                        <a:pt x="50698" y="28038"/>
                      </a:lnTo>
                      <a:lnTo>
                        <a:pt x="50719" y="28017"/>
                      </a:lnTo>
                      <a:lnTo>
                        <a:pt x="50803" y="28017"/>
                      </a:lnTo>
                      <a:lnTo>
                        <a:pt x="50886" y="27996"/>
                      </a:lnTo>
                      <a:lnTo>
                        <a:pt x="50928" y="27913"/>
                      </a:lnTo>
                      <a:lnTo>
                        <a:pt x="51033" y="27913"/>
                      </a:lnTo>
                      <a:lnTo>
                        <a:pt x="51117" y="27829"/>
                      </a:lnTo>
                      <a:lnTo>
                        <a:pt x="51242" y="27871"/>
                      </a:lnTo>
                      <a:lnTo>
                        <a:pt x="51451" y="27871"/>
                      </a:lnTo>
                      <a:lnTo>
                        <a:pt x="51514" y="27808"/>
                      </a:lnTo>
                      <a:lnTo>
                        <a:pt x="51556" y="27808"/>
                      </a:lnTo>
                      <a:lnTo>
                        <a:pt x="51598" y="27724"/>
                      </a:lnTo>
                      <a:lnTo>
                        <a:pt x="51744" y="27703"/>
                      </a:lnTo>
                      <a:lnTo>
                        <a:pt x="51765" y="27683"/>
                      </a:lnTo>
                      <a:lnTo>
                        <a:pt x="51849" y="27703"/>
                      </a:lnTo>
                      <a:lnTo>
                        <a:pt x="51933" y="27703"/>
                      </a:lnTo>
                      <a:lnTo>
                        <a:pt x="52016" y="27745"/>
                      </a:lnTo>
                      <a:lnTo>
                        <a:pt x="52184" y="27787"/>
                      </a:lnTo>
                      <a:lnTo>
                        <a:pt x="52267" y="27829"/>
                      </a:lnTo>
                      <a:lnTo>
                        <a:pt x="52288" y="27892"/>
                      </a:lnTo>
                      <a:lnTo>
                        <a:pt x="52435" y="27892"/>
                      </a:lnTo>
                      <a:lnTo>
                        <a:pt x="52498" y="27850"/>
                      </a:lnTo>
                      <a:lnTo>
                        <a:pt x="52539" y="27892"/>
                      </a:lnTo>
                      <a:lnTo>
                        <a:pt x="52644" y="27934"/>
                      </a:lnTo>
                      <a:lnTo>
                        <a:pt x="52686" y="27913"/>
                      </a:lnTo>
                      <a:lnTo>
                        <a:pt x="52686" y="27829"/>
                      </a:lnTo>
                      <a:lnTo>
                        <a:pt x="52749" y="27808"/>
                      </a:lnTo>
                      <a:lnTo>
                        <a:pt x="52790" y="27829"/>
                      </a:lnTo>
                      <a:lnTo>
                        <a:pt x="52874" y="27829"/>
                      </a:lnTo>
                      <a:lnTo>
                        <a:pt x="52916" y="27808"/>
                      </a:lnTo>
                      <a:lnTo>
                        <a:pt x="52979" y="27892"/>
                      </a:lnTo>
                      <a:lnTo>
                        <a:pt x="53021" y="27892"/>
                      </a:lnTo>
                      <a:lnTo>
                        <a:pt x="53104" y="27913"/>
                      </a:lnTo>
                      <a:lnTo>
                        <a:pt x="53125" y="27955"/>
                      </a:lnTo>
                      <a:lnTo>
                        <a:pt x="53104" y="28017"/>
                      </a:lnTo>
                      <a:lnTo>
                        <a:pt x="53125" y="28059"/>
                      </a:lnTo>
                      <a:lnTo>
                        <a:pt x="53188" y="28059"/>
                      </a:lnTo>
                      <a:lnTo>
                        <a:pt x="53209" y="28122"/>
                      </a:lnTo>
                      <a:lnTo>
                        <a:pt x="53272" y="28059"/>
                      </a:lnTo>
                      <a:lnTo>
                        <a:pt x="53335" y="28101"/>
                      </a:lnTo>
                      <a:lnTo>
                        <a:pt x="53376" y="28143"/>
                      </a:lnTo>
                      <a:lnTo>
                        <a:pt x="53335" y="28206"/>
                      </a:lnTo>
                      <a:lnTo>
                        <a:pt x="53376" y="28247"/>
                      </a:lnTo>
                      <a:lnTo>
                        <a:pt x="53481" y="28268"/>
                      </a:lnTo>
                      <a:lnTo>
                        <a:pt x="53523" y="28268"/>
                      </a:lnTo>
                      <a:lnTo>
                        <a:pt x="53586" y="28310"/>
                      </a:lnTo>
                      <a:lnTo>
                        <a:pt x="53586" y="28352"/>
                      </a:lnTo>
                      <a:lnTo>
                        <a:pt x="53627" y="28373"/>
                      </a:lnTo>
                      <a:lnTo>
                        <a:pt x="53690" y="28457"/>
                      </a:lnTo>
                      <a:lnTo>
                        <a:pt x="53690" y="28540"/>
                      </a:lnTo>
                      <a:lnTo>
                        <a:pt x="53711" y="28624"/>
                      </a:lnTo>
                      <a:lnTo>
                        <a:pt x="53711" y="28666"/>
                      </a:lnTo>
                      <a:lnTo>
                        <a:pt x="53732" y="28687"/>
                      </a:lnTo>
                      <a:lnTo>
                        <a:pt x="53899" y="28687"/>
                      </a:lnTo>
                      <a:lnTo>
                        <a:pt x="53920" y="28750"/>
                      </a:lnTo>
                      <a:lnTo>
                        <a:pt x="53899" y="28833"/>
                      </a:lnTo>
                      <a:lnTo>
                        <a:pt x="53899" y="28875"/>
                      </a:lnTo>
                      <a:lnTo>
                        <a:pt x="54025" y="28959"/>
                      </a:lnTo>
                      <a:lnTo>
                        <a:pt x="54067" y="29064"/>
                      </a:lnTo>
                      <a:lnTo>
                        <a:pt x="54151" y="29147"/>
                      </a:lnTo>
                      <a:lnTo>
                        <a:pt x="54171" y="29210"/>
                      </a:lnTo>
                      <a:lnTo>
                        <a:pt x="54234" y="29252"/>
                      </a:lnTo>
                      <a:lnTo>
                        <a:pt x="54255" y="29356"/>
                      </a:lnTo>
                      <a:lnTo>
                        <a:pt x="54339" y="29398"/>
                      </a:lnTo>
                      <a:lnTo>
                        <a:pt x="54339" y="29461"/>
                      </a:lnTo>
                      <a:lnTo>
                        <a:pt x="54318" y="29503"/>
                      </a:lnTo>
                      <a:lnTo>
                        <a:pt x="54339" y="29524"/>
                      </a:lnTo>
                      <a:lnTo>
                        <a:pt x="54381" y="29503"/>
                      </a:lnTo>
                      <a:lnTo>
                        <a:pt x="54443" y="29587"/>
                      </a:lnTo>
                      <a:lnTo>
                        <a:pt x="54464" y="29670"/>
                      </a:lnTo>
                      <a:lnTo>
                        <a:pt x="54569" y="29817"/>
                      </a:lnTo>
                      <a:lnTo>
                        <a:pt x="54778" y="29963"/>
                      </a:lnTo>
                      <a:lnTo>
                        <a:pt x="54799" y="30047"/>
                      </a:lnTo>
                      <a:lnTo>
                        <a:pt x="54841" y="30152"/>
                      </a:lnTo>
                      <a:lnTo>
                        <a:pt x="54883" y="30193"/>
                      </a:lnTo>
                      <a:lnTo>
                        <a:pt x="54883" y="30298"/>
                      </a:lnTo>
                      <a:lnTo>
                        <a:pt x="54967" y="30319"/>
                      </a:lnTo>
                      <a:lnTo>
                        <a:pt x="55008" y="30319"/>
                      </a:lnTo>
                      <a:lnTo>
                        <a:pt x="55050" y="30424"/>
                      </a:lnTo>
                      <a:lnTo>
                        <a:pt x="55050" y="30507"/>
                      </a:lnTo>
                      <a:lnTo>
                        <a:pt x="55092" y="30612"/>
                      </a:lnTo>
                      <a:lnTo>
                        <a:pt x="55218" y="30737"/>
                      </a:lnTo>
                      <a:lnTo>
                        <a:pt x="55322" y="30758"/>
                      </a:lnTo>
                      <a:lnTo>
                        <a:pt x="55385" y="30842"/>
                      </a:lnTo>
                      <a:lnTo>
                        <a:pt x="55469" y="30842"/>
                      </a:lnTo>
                      <a:lnTo>
                        <a:pt x="55511" y="30821"/>
                      </a:lnTo>
                      <a:lnTo>
                        <a:pt x="55573" y="30842"/>
                      </a:lnTo>
                      <a:lnTo>
                        <a:pt x="55615" y="30821"/>
                      </a:lnTo>
                      <a:lnTo>
                        <a:pt x="55741" y="30842"/>
                      </a:lnTo>
                      <a:lnTo>
                        <a:pt x="55803" y="30779"/>
                      </a:lnTo>
                      <a:lnTo>
                        <a:pt x="55887" y="30779"/>
                      </a:lnTo>
                      <a:lnTo>
                        <a:pt x="55887" y="30821"/>
                      </a:lnTo>
                      <a:lnTo>
                        <a:pt x="55824" y="30863"/>
                      </a:lnTo>
                      <a:lnTo>
                        <a:pt x="55845" y="30905"/>
                      </a:lnTo>
                      <a:lnTo>
                        <a:pt x="55992" y="30905"/>
                      </a:lnTo>
                      <a:lnTo>
                        <a:pt x="56034" y="30926"/>
                      </a:lnTo>
                      <a:lnTo>
                        <a:pt x="56055" y="30968"/>
                      </a:lnTo>
                      <a:lnTo>
                        <a:pt x="56138" y="31030"/>
                      </a:lnTo>
                      <a:lnTo>
                        <a:pt x="56159" y="30968"/>
                      </a:lnTo>
                      <a:lnTo>
                        <a:pt x="56222" y="30947"/>
                      </a:lnTo>
                      <a:lnTo>
                        <a:pt x="56264" y="30968"/>
                      </a:lnTo>
                      <a:lnTo>
                        <a:pt x="56306" y="30905"/>
                      </a:lnTo>
                      <a:lnTo>
                        <a:pt x="56348" y="30905"/>
                      </a:lnTo>
                      <a:lnTo>
                        <a:pt x="56410" y="30947"/>
                      </a:lnTo>
                      <a:lnTo>
                        <a:pt x="56431" y="31009"/>
                      </a:lnTo>
                      <a:lnTo>
                        <a:pt x="56473" y="31072"/>
                      </a:lnTo>
                      <a:lnTo>
                        <a:pt x="56536" y="31072"/>
                      </a:lnTo>
                      <a:lnTo>
                        <a:pt x="56557" y="31135"/>
                      </a:lnTo>
                      <a:lnTo>
                        <a:pt x="56620" y="31177"/>
                      </a:lnTo>
                      <a:lnTo>
                        <a:pt x="56640" y="31177"/>
                      </a:lnTo>
                      <a:lnTo>
                        <a:pt x="56682" y="31240"/>
                      </a:lnTo>
                      <a:lnTo>
                        <a:pt x="56724" y="31281"/>
                      </a:lnTo>
                      <a:lnTo>
                        <a:pt x="56850" y="31344"/>
                      </a:lnTo>
                      <a:lnTo>
                        <a:pt x="56871" y="31365"/>
                      </a:lnTo>
                      <a:lnTo>
                        <a:pt x="56933" y="31365"/>
                      </a:lnTo>
                      <a:lnTo>
                        <a:pt x="56975" y="31407"/>
                      </a:lnTo>
                      <a:lnTo>
                        <a:pt x="57059" y="31449"/>
                      </a:lnTo>
                      <a:lnTo>
                        <a:pt x="57122" y="31407"/>
                      </a:lnTo>
                      <a:lnTo>
                        <a:pt x="57184" y="31407"/>
                      </a:lnTo>
                      <a:lnTo>
                        <a:pt x="57247" y="31365"/>
                      </a:lnTo>
                      <a:lnTo>
                        <a:pt x="57289" y="31365"/>
                      </a:lnTo>
                      <a:lnTo>
                        <a:pt x="57352" y="31386"/>
                      </a:lnTo>
                      <a:lnTo>
                        <a:pt x="57352" y="31470"/>
                      </a:lnTo>
                      <a:lnTo>
                        <a:pt x="57289" y="31553"/>
                      </a:lnTo>
                      <a:lnTo>
                        <a:pt x="57289" y="31637"/>
                      </a:lnTo>
                      <a:lnTo>
                        <a:pt x="57289" y="31700"/>
                      </a:lnTo>
                      <a:lnTo>
                        <a:pt x="57394" y="31700"/>
                      </a:lnTo>
                      <a:lnTo>
                        <a:pt x="57436" y="31805"/>
                      </a:lnTo>
                      <a:lnTo>
                        <a:pt x="57456" y="31909"/>
                      </a:lnTo>
                      <a:lnTo>
                        <a:pt x="57436" y="32014"/>
                      </a:lnTo>
                      <a:lnTo>
                        <a:pt x="57394" y="32056"/>
                      </a:lnTo>
                      <a:lnTo>
                        <a:pt x="57394" y="32118"/>
                      </a:lnTo>
                      <a:lnTo>
                        <a:pt x="57498" y="32265"/>
                      </a:lnTo>
                      <a:lnTo>
                        <a:pt x="57561" y="32286"/>
                      </a:lnTo>
                      <a:lnTo>
                        <a:pt x="57645" y="32390"/>
                      </a:lnTo>
                      <a:lnTo>
                        <a:pt x="57666" y="32432"/>
                      </a:lnTo>
                      <a:lnTo>
                        <a:pt x="57749" y="32411"/>
                      </a:lnTo>
                      <a:lnTo>
                        <a:pt x="57812" y="32369"/>
                      </a:lnTo>
                      <a:lnTo>
                        <a:pt x="57896" y="32369"/>
                      </a:lnTo>
                      <a:lnTo>
                        <a:pt x="57938" y="32432"/>
                      </a:lnTo>
                      <a:lnTo>
                        <a:pt x="57980" y="32516"/>
                      </a:lnTo>
                      <a:lnTo>
                        <a:pt x="58042" y="32495"/>
                      </a:lnTo>
                      <a:lnTo>
                        <a:pt x="58105" y="32432"/>
                      </a:lnTo>
                      <a:lnTo>
                        <a:pt x="58189" y="32474"/>
                      </a:lnTo>
                      <a:lnTo>
                        <a:pt x="58231" y="32432"/>
                      </a:lnTo>
                      <a:lnTo>
                        <a:pt x="58398" y="32411"/>
                      </a:lnTo>
                      <a:lnTo>
                        <a:pt x="58461" y="32328"/>
                      </a:lnTo>
                      <a:lnTo>
                        <a:pt x="58524" y="32307"/>
                      </a:lnTo>
                      <a:lnTo>
                        <a:pt x="58524" y="32244"/>
                      </a:lnTo>
                      <a:lnTo>
                        <a:pt x="58544" y="32160"/>
                      </a:lnTo>
                      <a:lnTo>
                        <a:pt x="58628" y="32097"/>
                      </a:lnTo>
                      <a:lnTo>
                        <a:pt x="58628" y="31993"/>
                      </a:lnTo>
                      <a:lnTo>
                        <a:pt x="58649" y="31909"/>
                      </a:lnTo>
                      <a:lnTo>
                        <a:pt x="58837" y="31909"/>
                      </a:lnTo>
                      <a:lnTo>
                        <a:pt x="58858" y="31805"/>
                      </a:lnTo>
                      <a:lnTo>
                        <a:pt x="58921" y="31805"/>
                      </a:lnTo>
                      <a:lnTo>
                        <a:pt x="58963" y="31784"/>
                      </a:lnTo>
                      <a:lnTo>
                        <a:pt x="59005" y="31700"/>
                      </a:lnTo>
                      <a:lnTo>
                        <a:pt x="59047" y="31658"/>
                      </a:lnTo>
                      <a:lnTo>
                        <a:pt x="59151" y="31658"/>
                      </a:lnTo>
                      <a:lnTo>
                        <a:pt x="59214" y="31595"/>
                      </a:lnTo>
                      <a:lnTo>
                        <a:pt x="59319" y="31658"/>
                      </a:lnTo>
                      <a:lnTo>
                        <a:pt x="59361" y="31700"/>
                      </a:lnTo>
                      <a:lnTo>
                        <a:pt x="59465" y="31700"/>
                      </a:lnTo>
                      <a:lnTo>
                        <a:pt x="59486" y="31763"/>
                      </a:lnTo>
                      <a:lnTo>
                        <a:pt x="59549" y="31867"/>
                      </a:lnTo>
                      <a:lnTo>
                        <a:pt x="59486" y="31909"/>
                      </a:lnTo>
                      <a:lnTo>
                        <a:pt x="59528" y="31972"/>
                      </a:lnTo>
                      <a:lnTo>
                        <a:pt x="59633" y="32077"/>
                      </a:lnTo>
                      <a:lnTo>
                        <a:pt x="59633" y="32139"/>
                      </a:lnTo>
                      <a:lnTo>
                        <a:pt x="59674" y="32202"/>
                      </a:lnTo>
                      <a:lnTo>
                        <a:pt x="59758" y="32244"/>
                      </a:lnTo>
                      <a:lnTo>
                        <a:pt x="59737" y="32390"/>
                      </a:lnTo>
                      <a:lnTo>
                        <a:pt x="59737" y="32495"/>
                      </a:lnTo>
                      <a:lnTo>
                        <a:pt x="59695" y="32537"/>
                      </a:lnTo>
                      <a:lnTo>
                        <a:pt x="59633" y="32558"/>
                      </a:lnTo>
                      <a:lnTo>
                        <a:pt x="59549" y="32662"/>
                      </a:lnTo>
                      <a:lnTo>
                        <a:pt x="59549" y="32725"/>
                      </a:lnTo>
                      <a:lnTo>
                        <a:pt x="59591" y="32809"/>
                      </a:lnTo>
                      <a:lnTo>
                        <a:pt x="59633" y="32830"/>
                      </a:lnTo>
                      <a:lnTo>
                        <a:pt x="59633" y="32934"/>
                      </a:lnTo>
                      <a:lnTo>
                        <a:pt x="59591" y="33018"/>
                      </a:lnTo>
                      <a:lnTo>
                        <a:pt x="59633" y="33060"/>
                      </a:lnTo>
                      <a:lnTo>
                        <a:pt x="59674" y="33081"/>
                      </a:lnTo>
                      <a:lnTo>
                        <a:pt x="59674" y="33144"/>
                      </a:lnTo>
                      <a:lnTo>
                        <a:pt x="59695" y="33185"/>
                      </a:lnTo>
                      <a:lnTo>
                        <a:pt x="59695" y="33248"/>
                      </a:lnTo>
                      <a:lnTo>
                        <a:pt x="59674" y="33269"/>
                      </a:lnTo>
                      <a:lnTo>
                        <a:pt x="59653" y="33290"/>
                      </a:lnTo>
                      <a:lnTo>
                        <a:pt x="59653" y="33437"/>
                      </a:lnTo>
                      <a:lnTo>
                        <a:pt x="59695" y="33562"/>
                      </a:lnTo>
                      <a:lnTo>
                        <a:pt x="59737" y="33604"/>
                      </a:lnTo>
                      <a:lnTo>
                        <a:pt x="59737" y="33667"/>
                      </a:lnTo>
                      <a:lnTo>
                        <a:pt x="59674" y="33709"/>
                      </a:lnTo>
                      <a:lnTo>
                        <a:pt x="59653" y="33792"/>
                      </a:lnTo>
                      <a:lnTo>
                        <a:pt x="59674" y="33855"/>
                      </a:lnTo>
                      <a:lnTo>
                        <a:pt x="59674" y="33897"/>
                      </a:lnTo>
                      <a:lnTo>
                        <a:pt x="59695" y="33960"/>
                      </a:lnTo>
                      <a:lnTo>
                        <a:pt x="59633" y="34001"/>
                      </a:lnTo>
                      <a:lnTo>
                        <a:pt x="59591" y="34022"/>
                      </a:lnTo>
                      <a:lnTo>
                        <a:pt x="59633" y="34085"/>
                      </a:lnTo>
                      <a:lnTo>
                        <a:pt x="59653" y="34169"/>
                      </a:lnTo>
                      <a:lnTo>
                        <a:pt x="59633" y="34211"/>
                      </a:lnTo>
                      <a:lnTo>
                        <a:pt x="59570" y="34315"/>
                      </a:lnTo>
                      <a:lnTo>
                        <a:pt x="59591" y="34378"/>
                      </a:lnTo>
                      <a:lnTo>
                        <a:pt x="59633" y="34420"/>
                      </a:lnTo>
                      <a:lnTo>
                        <a:pt x="59591" y="34483"/>
                      </a:lnTo>
                      <a:lnTo>
                        <a:pt x="59591" y="34525"/>
                      </a:lnTo>
                      <a:lnTo>
                        <a:pt x="59633" y="34587"/>
                      </a:lnTo>
                      <a:lnTo>
                        <a:pt x="59653" y="34650"/>
                      </a:lnTo>
                      <a:lnTo>
                        <a:pt x="59591" y="34713"/>
                      </a:lnTo>
                      <a:lnTo>
                        <a:pt x="59549" y="34713"/>
                      </a:lnTo>
                      <a:lnTo>
                        <a:pt x="59486" y="34692"/>
                      </a:lnTo>
                      <a:lnTo>
                        <a:pt x="59130" y="34608"/>
                      </a:lnTo>
                      <a:lnTo>
                        <a:pt x="59047" y="34587"/>
                      </a:lnTo>
                      <a:lnTo>
                        <a:pt x="58942" y="34546"/>
                      </a:lnTo>
                      <a:lnTo>
                        <a:pt x="58900" y="34546"/>
                      </a:lnTo>
                      <a:lnTo>
                        <a:pt x="58796" y="34713"/>
                      </a:lnTo>
                      <a:lnTo>
                        <a:pt x="58754" y="34797"/>
                      </a:lnTo>
                      <a:lnTo>
                        <a:pt x="58712" y="34859"/>
                      </a:lnTo>
                      <a:lnTo>
                        <a:pt x="58628" y="34859"/>
                      </a:lnTo>
                      <a:lnTo>
                        <a:pt x="58544" y="34922"/>
                      </a:lnTo>
                      <a:lnTo>
                        <a:pt x="58524" y="34964"/>
                      </a:lnTo>
                      <a:lnTo>
                        <a:pt x="58586" y="35069"/>
                      </a:lnTo>
                      <a:lnTo>
                        <a:pt x="58712" y="35278"/>
                      </a:lnTo>
                      <a:lnTo>
                        <a:pt x="58733" y="35362"/>
                      </a:lnTo>
                      <a:lnTo>
                        <a:pt x="58754" y="35445"/>
                      </a:lnTo>
                      <a:lnTo>
                        <a:pt x="58837" y="35550"/>
                      </a:lnTo>
                      <a:lnTo>
                        <a:pt x="58837" y="35654"/>
                      </a:lnTo>
                      <a:lnTo>
                        <a:pt x="58837" y="35780"/>
                      </a:lnTo>
                      <a:lnTo>
                        <a:pt x="58837" y="35885"/>
                      </a:lnTo>
                      <a:lnTo>
                        <a:pt x="58837" y="36094"/>
                      </a:lnTo>
                      <a:lnTo>
                        <a:pt x="58921" y="36157"/>
                      </a:lnTo>
                      <a:lnTo>
                        <a:pt x="58921" y="36261"/>
                      </a:lnTo>
                      <a:lnTo>
                        <a:pt x="58921" y="36366"/>
                      </a:lnTo>
                      <a:lnTo>
                        <a:pt x="58900" y="36408"/>
                      </a:lnTo>
                      <a:lnTo>
                        <a:pt x="58900" y="36491"/>
                      </a:lnTo>
                      <a:lnTo>
                        <a:pt x="58921" y="36533"/>
                      </a:lnTo>
                      <a:lnTo>
                        <a:pt x="58921" y="36638"/>
                      </a:lnTo>
                      <a:lnTo>
                        <a:pt x="58858" y="36638"/>
                      </a:lnTo>
                      <a:lnTo>
                        <a:pt x="58733" y="36617"/>
                      </a:lnTo>
                      <a:lnTo>
                        <a:pt x="58649" y="36680"/>
                      </a:lnTo>
                      <a:lnTo>
                        <a:pt x="58649" y="36722"/>
                      </a:lnTo>
                      <a:lnTo>
                        <a:pt x="58691" y="36826"/>
                      </a:lnTo>
                      <a:lnTo>
                        <a:pt x="58733" y="36847"/>
                      </a:lnTo>
                      <a:lnTo>
                        <a:pt x="58733" y="36931"/>
                      </a:lnTo>
                      <a:lnTo>
                        <a:pt x="58733" y="36952"/>
                      </a:lnTo>
                      <a:lnTo>
                        <a:pt x="58837" y="37098"/>
                      </a:lnTo>
                      <a:lnTo>
                        <a:pt x="58858" y="37098"/>
                      </a:lnTo>
                      <a:lnTo>
                        <a:pt x="58921" y="36931"/>
                      </a:lnTo>
                      <a:lnTo>
                        <a:pt x="59068" y="36910"/>
                      </a:lnTo>
                      <a:lnTo>
                        <a:pt x="59130" y="36952"/>
                      </a:lnTo>
                      <a:lnTo>
                        <a:pt x="59172" y="36784"/>
                      </a:lnTo>
                      <a:lnTo>
                        <a:pt x="59256" y="36722"/>
                      </a:lnTo>
                      <a:lnTo>
                        <a:pt x="59256" y="36512"/>
                      </a:lnTo>
                      <a:lnTo>
                        <a:pt x="59361" y="36429"/>
                      </a:lnTo>
                      <a:lnTo>
                        <a:pt x="59361" y="36324"/>
                      </a:lnTo>
                      <a:lnTo>
                        <a:pt x="59381" y="36282"/>
                      </a:lnTo>
                      <a:lnTo>
                        <a:pt x="59528" y="36366"/>
                      </a:lnTo>
                      <a:lnTo>
                        <a:pt x="59653" y="36303"/>
                      </a:lnTo>
                      <a:lnTo>
                        <a:pt x="59695" y="36366"/>
                      </a:lnTo>
                      <a:lnTo>
                        <a:pt x="59695" y="36575"/>
                      </a:lnTo>
                      <a:lnTo>
                        <a:pt x="59884" y="36617"/>
                      </a:lnTo>
                      <a:lnTo>
                        <a:pt x="60072" y="36722"/>
                      </a:lnTo>
                      <a:lnTo>
                        <a:pt x="60114" y="36680"/>
                      </a:lnTo>
                      <a:lnTo>
                        <a:pt x="60197" y="36742"/>
                      </a:lnTo>
                      <a:lnTo>
                        <a:pt x="60323" y="36617"/>
                      </a:lnTo>
                      <a:lnTo>
                        <a:pt x="60490" y="36596"/>
                      </a:lnTo>
                      <a:lnTo>
                        <a:pt x="60511" y="36512"/>
                      </a:lnTo>
                      <a:lnTo>
                        <a:pt x="60595" y="36512"/>
                      </a:lnTo>
                      <a:lnTo>
                        <a:pt x="60679" y="36366"/>
                      </a:lnTo>
                      <a:lnTo>
                        <a:pt x="60846" y="36115"/>
                      </a:lnTo>
                      <a:lnTo>
                        <a:pt x="60825" y="36073"/>
                      </a:lnTo>
                      <a:lnTo>
                        <a:pt x="60951" y="36010"/>
                      </a:lnTo>
                      <a:lnTo>
                        <a:pt x="60951" y="35926"/>
                      </a:lnTo>
                      <a:lnTo>
                        <a:pt x="60909" y="35780"/>
                      </a:lnTo>
                      <a:lnTo>
                        <a:pt x="60993" y="35822"/>
                      </a:lnTo>
                      <a:lnTo>
                        <a:pt x="60993" y="35843"/>
                      </a:lnTo>
                      <a:lnTo>
                        <a:pt x="61118" y="35654"/>
                      </a:lnTo>
                      <a:lnTo>
                        <a:pt x="61055" y="35550"/>
                      </a:lnTo>
                      <a:lnTo>
                        <a:pt x="61118" y="35529"/>
                      </a:lnTo>
                      <a:lnTo>
                        <a:pt x="61118" y="35341"/>
                      </a:lnTo>
                      <a:lnTo>
                        <a:pt x="61223" y="35299"/>
                      </a:lnTo>
                      <a:lnTo>
                        <a:pt x="61223" y="35194"/>
                      </a:lnTo>
                      <a:lnTo>
                        <a:pt x="61369" y="35090"/>
                      </a:lnTo>
                      <a:lnTo>
                        <a:pt x="61411" y="35027"/>
                      </a:lnTo>
                      <a:lnTo>
                        <a:pt x="61348" y="34985"/>
                      </a:lnTo>
                      <a:lnTo>
                        <a:pt x="61369" y="34838"/>
                      </a:lnTo>
                      <a:lnTo>
                        <a:pt x="61453" y="34818"/>
                      </a:lnTo>
                      <a:lnTo>
                        <a:pt x="61557" y="34315"/>
                      </a:lnTo>
                      <a:lnTo>
                        <a:pt x="61683" y="34169"/>
                      </a:lnTo>
                      <a:lnTo>
                        <a:pt x="61683" y="34064"/>
                      </a:lnTo>
                      <a:lnTo>
                        <a:pt x="61829" y="33960"/>
                      </a:lnTo>
                      <a:lnTo>
                        <a:pt x="61850" y="33834"/>
                      </a:lnTo>
                      <a:lnTo>
                        <a:pt x="61976" y="33667"/>
                      </a:lnTo>
                      <a:lnTo>
                        <a:pt x="61976" y="33541"/>
                      </a:lnTo>
                      <a:lnTo>
                        <a:pt x="61934" y="33520"/>
                      </a:lnTo>
                      <a:lnTo>
                        <a:pt x="61892" y="33353"/>
                      </a:lnTo>
                      <a:lnTo>
                        <a:pt x="62039" y="33227"/>
                      </a:lnTo>
                      <a:lnTo>
                        <a:pt x="61976" y="32955"/>
                      </a:lnTo>
                      <a:lnTo>
                        <a:pt x="62081" y="32830"/>
                      </a:lnTo>
                      <a:lnTo>
                        <a:pt x="62081" y="32746"/>
                      </a:lnTo>
                      <a:lnTo>
                        <a:pt x="62039" y="32746"/>
                      </a:lnTo>
                      <a:lnTo>
                        <a:pt x="62101" y="32579"/>
                      </a:lnTo>
                      <a:lnTo>
                        <a:pt x="62101" y="32411"/>
                      </a:lnTo>
                      <a:lnTo>
                        <a:pt x="62206" y="32307"/>
                      </a:lnTo>
                      <a:lnTo>
                        <a:pt x="62206" y="32118"/>
                      </a:lnTo>
                      <a:lnTo>
                        <a:pt x="62185" y="32097"/>
                      </a:lnTo>
                      <a:lnTo>
                        <a:pt x="62164" y="31909"/>
                      </a:lnTo>
                      <a:lnTo>
                        <a:pt x="62248" y="31742"/>
                      </a:lnTo>
                      <a:lnTo>
                        <a:pt x="62248" y="31574"/>
                      </a:lnTo>
                      <a:lnTo>
                        <a:pt x="62394" y="31386"/>
                      </a:lnTo>
                      <a:lnTo>
                        <a:pt x="62394" y="31240"/>
                      </a:lnTo>
                      <a:lnTo>
                        <a:pt x="62353" y="31135"/>
                      </a:lnTo>
                      <a:lnTo>
                        <a:pt x="62353" y="30947"/>
                      </a:lnTo>
                      <a:lnTo>
                        <a:pt x="62394" y="30905"/>
                      </a:lnTo>
                      <a:lnTo>
                        <a:pt x="62394" y="30758"/>
                      </a:lnTo>
                      <a:lnTo>
                        <a:pt x="62311" y="30758"/>
                      </a:lnTo>
                      <a:lnTo>
                        <a:pt x="62269" y="30486"/>
                      </a:lnTo>
                      <a:lnTo>
                        <a:pt x="62269" y="30403"/>
                      </a:lnTo>
                      <a:lnTo>
                        <a:pt x="62248" y="30319"/>
                      </a:lnTo>
                      <a:lnTo>
                        <a:pt x="62248" y="30110"/>
                      </a:lnTo>
                      <a:lnTo>
                        <a:pt x="62081" y="29921"/>
                      </a:lnTo>
                      <a:lnTo>
                        <a:pt x="62039" y="29921"/>
                      </a:lnTo>
                      <a:lnTo>
                        <a:pt x="61976" y="29817"/>
                      </a:lnTo>
                      <a:lnTo>
                        <a:pt x="62039" y="29775"/>
                      </a:lnTo>
                      <a:lnTo>
                        <a:pt x="62101" y="29608"/>
                      </a:lnTo>
                      <a:lnTo>
                        <a:pt x="62101" y="29566"/>
                      </a:lnTo>
                      <a:lnTo>
                        <a:pt x="61997" y="29649"/>
                      </a:lnTo>
                      <a:lnTo>
                        <a:pt x="61892" y="29608"/>
                      </a:lnTo>
                      <a:lnTo>
                        <a:pt x="61788" y="29231"/>
                      </a:lnTo>
                      <a:lnTo>
                        <a:pt x="61788" y="29126"/>
                      </a:lnTo>
                      <a:lnTo>
                        <a:pt x="61767" y="29043"/>
                      </a:lnTo>
                      <a:lnTo>
                        <a:pt x="61746" y="28833"/>
                      </a:lnTo>
                      <a:lnTo>
                        <a:pt x="61788" y="28750"/>
                      </a:lnTo>
                      <a:lnTo>
                        <a:pt x="61683" y="28457"/>
                      </a:lnTo>
                      <a:lnTo>
                        <a:pt x="61767" y="28394"/>
                      </a:lnTo>
                      <a:lnTo>
                        <a:pt x="61725" y="28352"/>
                      </a:lnTo>
                      <a:lnTo>
                        <a:pt x="61746" y="28310"/>
                      </a:lnTo>
                      <a:lnTo>
                        <a:pt x="61746" y="28227"/>
                      </a:lnTo>
                      <a:lnTo>
                        <a:pt x="61683" y="28185"/>
                      </a:lnTo>
                      <a:lnTo>
                        <a:pt x="61746" y="28080"/>
                      </a:lnTo>
                      <a:lnTo>
                        <a:pt x="61683" y="27975"/>
                      </a:lnTo>
                      <a:lnTo>
                        <a:pt x="61683" y="27892"/>
                      </a:lnTo>
                      <a:lnTo>
                        <a:pt x="61767" y="27829"/>
                      </a:lnTo>
                      <a:lnTo>
                        <a:pt x="61662" y="27766"/>
                      </a:lnTo>
                      <a:lnTo>
                        <a:pt x="61641" y="27620"/>
                      </a:lnTo>
                      <a:lnTo>
                        <a:pt x="61683" y="27557"/>
                      </a:lnTo>
                      <a:lnTo>
                        <a:pt x="61662" y="27452"/>
                      </a:lnTo>
                      <a:lnTo>
                        <a:pt x="61578" y="27515"/>
                      </a:lnTo>
                      <a:lnTo>
                        <a:pt x="61474" y="27494"/>
                      </a:lnTo>
                      <a:lnTo>
                        <a:pt x="61348" y="27390"/>
                      </a:lnTo>
                      <a:lnTo>
                        <a:pt x="61348" y="27264"/>
                      </a:lnTo>
                      <a:lnTo>
                        <a:pt x="61411" y="27180"/>
                      </a:lnTo>
                      <a:lnTo>
                        <a:pt x="61411" y="27076"/>
                      </a:lnTo>
                      <a:lnTo>
                        <a:pt x="61244" y="26887"/>
                      </a:lnTo>
                      <a:lnTo>
                        <a:pt x="61160" y="26887"/>
                      </a:lnTo>
                      <a:lnTo>
                        <a:pt x="61055" y="26762"/>
                      </a:lnTo>
                      <a:lnTo>
                        <a:pt x="61139" y="26720"/>
                      </a:lnTo>
                      <a:lnTo>
                        <a:pt x="61139" y="26615"/>
                      </a:lnTo>
                      <a:lnTo>
                        <a:pt x="61202" y="26511"/>
                      </a:lnTo>
                      <a:lnTo>
                        <a:pt x="61097" y="26323"/>
                      </a:lnTo>
                      <a:lnTo>
                        <a:pt x="61013" y="26323"/>
                      </a:lnTo>
                      <a:lnTo>
                        <a:pt x="60930" y="26239"/>
                      </a:lnTo>
                      <a:lnTo>
                        <a:pt x="60825" y="26218"/>
                      </a:lnTo>
                      <a:lnTo>
                        <a:pt x="60804" y="26134"/>
                      </a:lnTo>
                      <a:lnTo>
                        <a:pt x="60532" y="26051"/>
                      </a:lnTo>
                      <a:lnTo>
                        <a:pt x="60490" y="25988"/>
                      </a:lnTo>
                      <a:lnTo>
                        <a:pt x="60323" y="25946"/>
                      </a:lnTo>
                      <a:lnTo>
                        <a:pt x="60260" y="25904"/>
                      </a:lnTo>
                      <a:lnTo>
                        <a:pt x="60197" y="25779"/>
                      </a:lnTo>
                      <a:lnTo>
                        <a:pt x="60114" y="25695"/>
                      </a:lnTo>
                      <a:lnTo>
                        <a:pt x="59988" y="25695"/>
                      </a:lnTo>
                      <a:lnTo>
                        <a:pt x="59863" y="25590"/>
                      </a:lnTo>
                      <a:lnTo>
                        <a:pt x="59737" y="25695"/>
                      </a:lnTo>
                      <a:lnTo>
                        <a:pt x="59633" y="25695"/>
                      </a:lnTo>
                      <a:lnTo>
                        <a:pt x="59570" y="25779"/>
                      </a:lnTo>
                      <a:lnTo>
                        <a:pt x="59486" y="25779"/>
                      </a:lnTo>
                      <a:lnTo>
                        <a:pt x="59444" y="25716"/>
                      </a:lnTo>
                      <a:lnTo>
                        <a:pt x="59444" y="25674"/>
                      </a:lnTo>
                      <a:lnTo>
                        <a:pt x="59340" y="25611"/>
                      </a:lnTo>
                      <a:lnTo>
                        <a:pt x="59235" y="25611"/>
                      </a:lnTo>
                      <a:lnTo>
                        <a:pt x="59277" y="25799"/>
                      </a:lnTo>
                      <a:lnTo>
                        <a:pt x="59381" y="25904"/>
                      </a:lnTo>
                      <a:lnTo>
                        <a:pt x="59340" y="26009"/>
                      </a:lnTo>
                      <a:lnTo>
                        <a:pt x="59381" y="26197"/>
                      </a:lnTo>
                      <a:lnTo>
                        <a:pt x="59340" y="26343"/>
                      </a:lnTo>
                      <a:lnTo>
                        <a:pt x="59256" y="26406"/>
                      </a:lnTo>
                      <a:lnTo>
                        <a:pt x="59256" y="26239"/>
                      </a:lnTo>
                      <a:lnTo>
                        <a:pt x="59277" y="26113"/>
                      </a:lnTo>
                      <a:lnTo>
                        <a:pt x="59214" y="25946"/>
                      </a:lnTo>
                      <a:lnTo>
                        <a:pt x="59151" y="26030"/>
                      </a:lnTo>
                      <a:lnTo>
                        <a:pt x="59172" y="26134"/>
                      </a:lnTo>
                      <a:lnTo>
                        <a:pt x="59130" y="26323"/>
                      </a:lnTo>
                      <a:lnTo>
                        <a:pt x="59005" y="26406"/>
                      </a:lnTo>
                      <a:lnTo>
                        <a:pt x="58733" y="26427"/>
                      </a:lnTo>
                      <a:lnTo>
                        <a:pt x="58712" y="26364"/>
                      </a:lnTo>
                      <a:lnTo>
                        <a:pt x="58816" y="26302"/>
                      </a:lnTo>
                      <a:lnTo>
                        <a:pt x="58858" y="26302"/>
                      </a:lnTo>
                      <a:lnTo>
                        <a:pt x="58858" y="26134"/>
                      </a:lnTo>
                      <a:lnTo>
                        <a:pt x="58921" y="26051"/>
                      </a:lnTo>
                      <a:lnTo>
                        <a:pt x="58963" y="26009"/>
                      </a:lnTo>
                      <a:lnTo>
                        <a:pt x="58837" y="26009"/>
                      </a:lnTo>
                      <a:lnTo>
                        <a:pt x="58796" y="26051"/>
                      </a:lnTo>
                      <a:lnTo>
                        <a:pt x="58733" y="26009"/>
                      </a:lnTo>
                      <a:lnTo>
                        <a:pt x="58649" y="26030"/>
                      </a:lnTo>
                      <a:lnTo>
                        <a:pt x="58607" y="26134"/>
                      </a:lnTo>
                      <a:lnTo>
                        <a:pt x="58524" y="26197"/>
                      </a:lnTo>
                      <a:lnTo>
                        <a:pt x="58503" y="26197"/>
                      </a:lnTo>
                      <a:lnTo>
                        <a:pt x="58419" y="26302"/>
                      </a:lnTo>
                      <a:lnTo>
                        <a:pt x="58272" y="26155"/>
                      </a:lnTo>
                      <a:lnTo>
                        <a:pt x="58293" y="26009"/>
                      </a:lnTo>
                      <a:lnTo>
                        <a:pt x="58231" y="25820"/>
                      </a:lnTo>
                      <a:lnTo>
                        <a:pt x="58105" y="25632"/>
                      </a:lnTo>
                      <a:lnTo>
                        <a:pt x="58105" y="25339"/>
                      </a:lnTo>
                      <a:lnTo>
                        <a:pt x="57980" y="25381"/>
                      </a:lnTo>
                      <a:lnTo>
                        <a:pt x="57917" y="25381"/>
                      </a:lnTo>
                      <a:lnTo>
                        <a:pt x="57812" y="25423"/>
                      </a:lnTo>
                      <a:lnTo>
                        <a:pt x="57749" y="25465"/>
                      </a:lnTo>
                      <a:lnTo>
                        <a:pt x="57603" y="25548"/>
                      </a:lnTo>
                      <a:lnTo>
                        <a:pt x="57498" y="25548"/>
                      </a:lnTo>
                      <a:lnTo>
                        <a:pt x="57394" y="25486"/>
                      </a:lnTo>
                      <a:lnTo>
                        <a:pt x="57289" y="25527"/>
                      </a:lnTo>
                      <a:lnTo>
                        <a:pt x="57184" y="25444"/>
                      </a:lnTo>
                      <a:lnTo>
                        <a:pt x="57143" y="25339"/>
                      </a:lnTo>
                      <a:lnTo>
                        <a:pt x="57184" y="25255"/>
                      </a:lnTo>
                      <a:lnTo>
                        <a:pt x="57226" y="25109"/>
                      </a:lnTo>
                      <a:lnTo>
                        <a:pt x="57331" y="24942"/>
                      </a:lnTo>
                      <a:lnTo>
                        <a:pt x="57477" y="24774"/>
                      </a:lnTo>
                      <a:lnTo>
                        <a:pt x="57477" y="24586"/>
                      </a:lnTo>
                      <a:lnTo>
                        <a:pt x="57666" y="24439"/>
                      </a:lnTo>
                      <a:lnTo>
                        <a:pt x="57666" y="24272"/>
                      </a:lnTo>
                      <a:lnTo>
                        <a:pt x="57708" y="24251"/>
                      </a:lnTo>
                      <a:lnTo>
                        <a:pt x="57708" y="24188"/>
                      </a:lnTo>
                      <a:lnTo>
                        <a:pt x="57812" y="24021"/>
                      </a:lnTo>
                      <a:lnTo>
                        <a:pt x="57854" y="23874"/>
                      </a:lnTo>
                      <a:lnTo>
                        <a:pt x="57917" y="23749"/>
                      </a:lnTo>
                      <a:lnTo>
                        <a:pt x="57875" y="23623"/>
                      </a:lnTo>
                      <a:lnTo>
                        <a:pt x="57917" y="23540"/>
                      </a:lnTo>
                      <a:lnTo>
                        <a:pt x="57917" y="23330"/>
                      </a:lnTo>
                      <a:lnTo>
                        <a:pt x="57980" y="23038"/>
                      </a:lnTo>
                      <a:lnTo>
                        <a:pt x="58021" y="23038"/>
                      </a:lnTo>
                      <a:lnTo>
                        <a:pt x="58063" y="22828"/>
                      </a:lnTo>
                      <a:lnTo>
                        <a:pt x="58168" y="22786"/>
                      </a:lnTo>
                      <a:lnTo>
                        <a:pt x="58126" y="22661"/>
                      </a:lnTo>
                      <a:lnTo>
                        <a:pt x="58293" y="22473"/>
                      </a:lnTo>
                      <a:lnTo>
                        <a:pt x="58314" y="22305"/>
                      </a:lnTo>
                      <a:lnTo>
                        <a:pt x="58419" y="22242"/>
                      </a:lnTo>
                      <a:lnTo>
                        <a:pt x="58377" y="22033"/>
                      </a:lnTo>
                      <a:lnTo>
                        <a:pt x="58419" y="21970"/>
                      </a:lnTo>
                      <a:lnTo>
                        <a:pt x="58419" y="21845"/>
                      </a:lnTo>
                      <a:lnTo>
                        <a:pt x="58503" y="21782"/>
                      </a:lnTo>
                      <a:lnTo>
                        <a:pt x="58544" y="21782"/>
                      </a:lnTo>
                      <a:lnTo>
                        <a:pt x="58544" y="21657"/>
                      </a:lnTo>
                      <a:lnTo>
                        <a:pt x="58503" y="21573"/>
                      </a:lnTo>
                      <a:lnTo>
                        <a:pt x="58503" y="21343"/>
                      </a:lnTo>
                      <a:lnTo>
                        <a:pt x="58482" y="21217"/>
                      </a:lnTo>
                      <a:lnTo>
                        <a:pt x="58544" y="21029"/>
                      </a:lnTo>
                      <a:lnTo>
                        <a:pt x="58712" y="20841"/>
                      </a:lnTo>
                      <a:lnTo>
                        <a:pt x="58754" y="20631"/>
                      </a:lnTo>
                      <a:lnTo>
                        <a:pt x="58607" y="20401"/>
                      </a:lnTo>
                      <a:lnTo>
                        <a:pt x="58628" y="20276"/>
                      </a:lnTo>
                      <a:lnTo>
                        <a:pt x="58733" y="20171"/>
                      </a:lnTo>
                      <a:lnTo>
                        <a:pt x="58754" y="20045"/>
                      </a:lnTo>
                      <a:lnTo>
                        <a:pt x="58963" y="19878"/>
                      </a:lnTo>
                      <a:lnTo>
                        <a:pt x="59005" y="19773"/>
                      </a:lnTo>
                      <a:lnTo>
                        <a:pt x="59068" y="19773"/>
                      </a:lnTo>
                      <a:lnTo>
                        <a:pt x="59151" y="19857"/>
                      </a:lnTo>
                      <a:lnTo>
                        <a:pt x="59277" y="19836"/>
                      </a:lnTo>
                      <a:lnTo>
                        <a:pt x="59486" y="19669"/>
                      </a:lnTo>
                      <a:lnTo>
                        <a:pt x="59674" y="19669"/>
                      </a:lnTo>
                      <a:lnTo>
                        <a:pt x="59842" y="19564"/>
                      </a:lnTo>
                      <a:lnTo>
                        <a:pt x="59967" y="19564"/>
                      </a:lnTo>
                      <a:lnTo>
                        <a:pt x="60072" y="19481"/>
                      </a:lnTo>
                      <a:lnTo>
                        <a:pt x="60177" y="19481"/>
                      </a:lnTo>
                      <a:lnTo>
                        <a:pt x="60281" y="19460"/>
                      </a:lnTo>
                      <a:lnTo>
                        <a:pt x="60323" y="19376"/>
                      </a:lnTo>
                      <a:lnTo>
                        <a:pt x="60428" y="19460"/>
                      </a:lnTo>
                      <a:lnTo>
                        <a:pt x="60386" y="19585"/>
                      </a:lnTo>
                      <a:lnTo>
                        <a:pt x="60469" y="19627"/>
                      </a:lnTo>
                      <a:lnTo>
                        <a:pt x="60574" y="19732"/>
                      </a:lnTo>
                      <a:lnTo>
                        <a:pt x="60616" y="19627"/>
                      </a:lnTo>
                      <a:lnTo>
                        <a:pt x="60721" y="19543"/>
                      </a:lnTo>
                      <a:lnTo>
                        <a:pt x="60574" y="19418"/>
                      </a:lnTo>
                      <a:lnTo>
                        <a:pt x="60574" y="19355"/>
                      </a:lnTo>
                      <a:lnTo>
                        <a:pt x="60700" y="19271"/>
                      </a:lnTo>
                      <a:lnTo>
                        <a:pt x="60909" y="19313"/>
                      </a:lnTo>
                      <a:lnTo>
                        <a:pt x="61013" y="19250"/>
                      </a:lnTo>
                      <a:lnTo>
                        <a:pt x="61244" y="19250"/>
                      </a:lnTo>
                      <a:lnTo>
                        <a:pt x="61306" y="19334"/>
                      </a:lnTo>
                      <a:lnTo>
                        <a:pt x="61348" y="19334"/>
                      </a:lnTo>
                      <a:lnTo>
                        <a:pt x="61432" y="19250"/>
                      </a:lnTo>
                      <a:lnTo>
                        <a:pt x="61516" y="19250"/>
                      </a:lnTo>
                      <a:lnTo>
                        <a:pt x="61474" y="19146"/>
                      </a:lnTo>
                      <a:lnTo>
                        <a:pt x="61557" y="19104"/>
                      </a:lnTo>
                      <a:lnTo>
                        <a:pt x="61746" y="19104"/>
                      </a:lnTo>
                      <a:lnTo>
                        <a:pt x="61829" y="19208"/>
                      </a:lnTo>
                      <a:lnTo>
                        <a:pt x="62039" y="19125"/>
                      </a:lnTo>
                      <a:lnTo>
                        <a:pt x="62039" y="19041"/>
                      </a:lnTo>
                      <a:lnTo>
                        <a:pt x="61955" y="18999"/>
                      </a:lnTo>
                      <a:lnTo>
                        <a:pt x="61892" y="19041"/>
                      </a:lnTo>
                      <a:lnTo>
                        <a:pt x="61767" y="18957"/>
                      </a:lnTo>
                      <a:lnTo>
                        <a:pt x="61850" y="18832"/>
                      </a:lnTo>
                      <a:lnTo>
                        <a:pt x="61871" y="18916"/>
                      </a:lnTo>
                      <a:lnTo>
                        <a:pt x="62039" y="18853"/>
                      </a:lnTo>
                      <a:lnTo>
                        <a:pt x="61871" y="18748"/>
                      </a:lnTo>
                      <a:lnTo>
                        <a:pt x="61871" y="18685"/>
                      </a:lnTo>
                      <a:lnTo>
                        <a:pt x="61955" y="18685"/>
                      </a:lnTo>
                      <a:lnTo>
                        <a:pt x="62101" y="18497"/>
                      </a:lnTo>
                      <a:lnTo>
                        <a:pt x="62269" y="18497"/>
                      </a:lnTo>
                      <a:lnTo>
                        <a:pt x="62353" y="18581"/>
                      </a:lnTo>
                      <a:lnTo>
                        <a:pt x="62457" y="18518"/>
                      </a:lnTo>
                      <a:lnTo>
                        <a:pt x="62666" y="18581"/>
                      </a:lnTo>
                      <a:lnTo>
                        <a:pt x="62813" y="18581"/>
                      </a:lnTo>
                      <a:lnTo>
                        <a:pt x="62813" y="18623"/>
                      </a:lnTo>
                      <a:lnTo>
                        <a:pt x="62897" y="18685"/>
                      </a:lnTo>
                      <a:lnTo>
                        <a:pt x="62959" y="18644"/>
                      </a:lnTo>
                      <a:lnTo>
                        <a:pt x="62918" y="18581"/>
                      </a:lnTo>
                      <a:lnTo>
                        <a:pt x="63106" y="18581"/>
                      </a:lnTo>
                      <a:lnTo>
                        <a:pt x="63252" y="18602"/>
                      </a:lnTo>
                      <a:lnTo>
                        <a:pt x="63357" y="18602"/>
                      </a:lnTo>
                      <a:lnTo>
                        <a:pt x="63462" y="18685"/>
                      </a:lnTo>
                      <a:lnTo>
                        <a:pt x="63462" y="18727"/>
                      </a:lnTo>
                      <a:lnTo>
                        <a:pt x="63629" y="18748"/>
                      </a:lnTo>
                      <a:lnTo>
                        <a:pt x="63734" y="18664"/>
                      </a:lnTo>
                      <a:lnTo>
                        <a:pt x="63796" y="18685"/>
                      </a:lnTo>
                      <a:lnTo>
                        <a:pt x="63838" y="18769"/>
                      </a:lnTo>
                      <a:lnTo>
                        <a:pt x="63629" y="18916"/>
                      </a:lnTo>
                      <a:lnTo>
                        <a:pt x="63441" y="18916"/>
                      </a:lnTo>
                      <a:lnTo>
                        <a:pt x="63378" y="18978"/>
                      </a:lnTo>
                      <a:lnTo>
                        <a:pt x="63378" y="19083"/>
                      </a:lnTo>
                      <a:lnTo>
                        <a:pt x="63273" y="19083"/>
                      </a:lnTo>
                      <a:lnTo>
                        <a:pt x="63252" y="19125"/>
                      </a:lnTo>
                      <a:lnTo>
                        <a:pt x="63315" y="19146"/>
                      </a:lnTo>
                      <a:lnTo>
                        <a:pt x="63378" y="19146"/>
                      </a:lnTo>
                      <a:lnTo>
                        <a:pt x="63545" y="19355"/>
                      </a:lnTo>
                      <a:lnTo>
                        <a:pt x="63587" y="19313"/>
                      </a:lnTo>
                      <a:lnTo>
                        <a:pt x="63775" y="19250"/>
                      </a:lnTo>
                      <a:lnTo>
                        <a:pt x="63859" y="19146"/>
                      </a:lnTo>
                      <a:lnTo>
                        <a:pt x="63838" y="19104"/>
                      </a:lnTo>
                      <a:lnTo>
                        <a:pt x="63964" y="19041"/>
                      </a:lnTo>
                      <a:lnTo>
                        <a:pt x="63880" y="18916"/>
                      </a:lnTo>
                      <a:lnTo>
                        <a:pt x="63964" y="18916"/>
                      </a:lnTo>
                      <a:lnTo>
                        <a:pt x="64089" y="19083"/>
                      </a:lnTo>
                      <a:lnTo>
                        <a:pt x="64173" y="19104"/>
                      </a:lnTo>
                      <a:lnTo>
                        <a:pt x="64215" y="19020"/>
                      </a:lnTo>
                      <a:lnTo>
                        <a:pt x="64173" y="18978"/>
                      </a:lnTo>
                      <a:lnTo>
                        <a:pt x="64257" y="18916"/>
                      </a:lnTo>
                      <a:lnTo>
                        <a:pt x="64298" y="18832"/>
                      </a:lnTo>
                      <a:lnTo>
                        <a:pt x="64319" y="18832"/>
                      </a:lnTo>
                      <a:lnTo>
                        <a:pt x="64319" y="18727"/>
                      </a:lnTo>
                      <a:lnTo>
                        <a:pt x="64298" y="18664"/>
                      </a:lnTo>
                      <a:lnTo>
                        <a:pt x="64382" y="18623"/>
                      </a:lnTo>
                      <a:lnTo>
                        <a:pt x="64466" y="18685"/>
                      </a:lnTo>
                      <a:lnTo>
                        <a:pt x="64529" y="18623"/>
                      </a:lnTo>
                      <a:lnTo>
                        <a:pt x="64591" y="18685"/>
                      </a:lnTo>
                      <a:lnTo>
                        <a:pt x="64612" y="18769"/>
                      </a:lnTo>
                      <a:lnTo>
                        <a:pt x="64696" y="18811"/>
                      </a:lnTo>
                      <a:lnTo>
                        <a:pt x="64842" y="18664"/>
                      </a:lnTo>
                      <a:lnTo>
                        <a:pt x="64780" y="18602"/>
                      </a:lnTo>
                      <a:lnTo>
                        <a:pt x="64780" y="18581"/>
                      </a:lnTo>
                      <a:lnTo>
                        <a:pt x="64842" y="18518"/>
                      </a:lnTo>
                      <a:lnTo>
                        <a:pt x="64926" y="18560"/>
                      </a:lnTo>
                      <a:lnTo>
                        <a:pt x="65010" y="18497"/>
                      </a:lnTo>
                      <a:lnTo>
                        <a:pt x="65094" y="18497"/>
                      </a:lnTo>
                      <a:lnTo>
                        <a:pt x="65114" y="18455"/>
                      </a:lnTo>
                      <a:lnTo>
                        <a:pt x="65010" y="18351"/>
                      </a:lnTo>
                      <a:lnTo>
                        <a:pt x="65031" y="18288"/>
                      </a:lnTo>
                      <a:lnTo>
                        <a:pt x="65031" y="18246"/>
                      </a:lnTo>
                      <a:lnTo>
                        <a:pt x="64926" y="18183"/>
                      </a:lnTo>
                      <a:lnTo>
                        <a:pt x="64884" y="18141"/>
                      </a:lnTo>
                      <a:lnTo>
                        <a:pt x="64884" y="18162"/>
                      </a:lnTo>
                      <a:lnTo>
                        <a:pt x="64884" y="18204"/>
                      </a:lnTo>
                      <a:lnTo>
                        <a:pt x="64822" y="18204"/>
                      </a:lnTo>
                      <a:lnTo>
                        <a:pt x="64717" y="18162"/>
                      </a:lnTo>
                      <a:lnTo>
                        <a:pt x="64696" y="18183"/>
                      </a:lnTo>
                      <a:lnTo>
                        <a:pt x="64696" y="18246"/>
                      </a:lnTo>
                      <a:lnTo>
                        <a:pt x="64591" y="18246"/>
                      </a:lnTo>
                      <a:lnTo>
                        <a:pt x="64529" y="18288"/>
                      </a:lnTo>
                      <a:lnTo>
                        <a:pt x="64466" y="18246"/>
                      </a:lnTo>
                      <a:lnTo>
                        <a:pt x="64487" y="18141"/>
                      </a:lnTo>
                      <a:lnTo>
                        <a:pt x="64529" y="18100"/>
                      </a:lnTo>
                      <a:lnTo>
                        <a:pt x="64382" y="17890"/>
                      </a:lnTo>
                      <a:lnTo>
                        <a:pt x="64487" y="17828"/>
                      </a:lnTo>
                      <a:lnTo>
                        <a:pt x="64382" y="17660"/>
                      </a:lnTo>
                      <a:lnTo>
                        <a:pt x="64424" y="17451"/>
                      </a:lnTo>
                      <a:lnTo>
                        <a:pt x="64424" y="17325"/>
                      </a:lnTo>
                      <a:lnTo>
                        <a:pt x="64508" y="17221"/>
                      </a:lnTo>
                      <a:lnTo>
                        <a:pt x="64508" y="17032"/>
                      </a:lnTo>
                      <a:lnTo>
                        <a:pt x="64612" y="16928"/>
                      </a:lnTo>
                      <a:lnTo>
                        <a:pt x="64612" y="16802"/>
                      </a:lnTo>
                      <a:lnTo>
                        <a:pt x="64591" y="16781"/>
                      </a:lnTo>
                      <a:lnTo>
                        <a:pt x="64717" y="16719"/>
                      </a:lnTo>
                      <a:lnTo>
                        <a:pt x="64591" y="16572"/>
                      </a:lnTo>
                      <a:lnTo>
                        <a:pt x="64633" y="16175"/>
                      </a:lnTo>
                      <a:lnTo>
                        <a:pt x="64738" y="16091"/>
                      </a:lnTo>
                      <a:lnTo>
                        <a:pt x="64633" y="15944"/>
                      </a:lnTo>
                      <a:lnTo>
                        <a:pt x="64612" y="15777"/>
                      </a:lnTo>
                      <a:lnTo>
                        <a:pt x="64529" y="15735"/>
                      </a:lnTo>
                      <a:lnTo>
                        <a:pt x="64529" y="15672"/>
                      </a:lnTo>
                      <a:lnTo>
                        <a:pt x="64633" y="15589"/>
                      </a:lnTo>
                      <a:lnTo>
                        <a:pt x="64612" y="15442"/>
                      </a:lnTo>
                      <a:lnTo>
                        <a:pt x="64696" y="15379"/>
                      </a:lnTo>
                      <a:lnTo>
                        <a:pt x="64822" y="15170"/>
                      </a:lnTo>
                      <a:lnTo>
                        <a:pt x="64947" y="15212"/>
                      </a:lnTo>
                      <a:lnTo>
                        <a:pt x="65031" y="15149"/>
                      </a:lnTo>
                      <a:lnTo>
                        <a:pt x="65114" y="15170"/>
                      </a:lnTo>
                      <a:lnTo>
                        <a:pt x="65156" y="15107"/>
                      </a:lnTo>
                      <a:lnTo>
                        <a:pt x="65366" y="15107"/>
                      </a:lnTo>
                      <a:lnTo>
                        <a:pt x="65407" y="15045"/>
                      </a:lnTo>
                      <a:lnTo>
                        <a:pt x="65470" y="15024"/>
                      </a:lnTo>
                      <a:lnTo>
                        <a:pt x="65512" y="14919"/>
                      </a:lnTo>
                      <a:lnTo>
                        <a:pt x="65554" y="14919"/>
                      </a:lnTo>
                      <a:lnTo>
                        <a:pt x="65617" y="14898"/>
                      </a:lnTo>
                      <a:lnTo>
                        <a:pt x="65742" y="14898"/>
                      </a:lnTo>
                      <a:lnTo>
                        <a:pt x="65763" y="15003"/>
                      </a:lnTo>
                      <a:lnTo>
                        <a:pt x="65826" y="14961"/>
                      </a:lnTo>
                      <a:lnTo>
                        <a:pt x="65868" y="14961"/>
                      </a:lnTo>
                      <a:lnTo>
                        <a:pt x="65951" y="15107"/>
                      </a:lnTo>
                      <a:lnTo>
                        <a:pt x="65993" y="15107"/>
                      </a:lnTo>
                      <a:lnTo>
                        <a:pt x="66098" y="14961"/>
                      </a:lnTo>
                      <a:lnTo>
                        <a:pt x="66098" y="14835"/>
                      </a:lnTo>
                      <a:lnTo>
                        <a:pt x="66182" y="14815"/>
                      </a:lnTo>
                      <a:lnTo>
                        <a:pt x="66203" y="14689"/>
                      </a:lnTo>
                      <a:lnTo>
                        <a:pt x="66265" y="14689"/>
                      </a:lnTo>
                      <a:lnTo>
                        <a:pt x="66286" y="14794"/>
                      </a:lnTo>
                      <a:lnTo>
                        <a:pt x="66412" y="14856"/>
                      </a:lnTo>
                      <a:lnTo>
                        <a:pt x="66412" y="15003"/>
                      </a:lnTo>
                      <a:lnTo>
                        <a:pt x="66391" y="15045"/>
                      </a:lnTo>
                      <a:lnTo>
                        <a:pt x="66454" y="15107"/>
                      </a:lnTo>
                      <a:lnTo>
                        <a:pt x="66475" y="15212"/>
                      </a:lnTo>
                      <a:lnTo>
                        <a:pt x="66391" y="15275"/>
                      </a:lnTo>
                      <a:lnTo>
                        <a:pt x="66454" y="15317"/>
                      </a:lnTo>
                      <a:lnTo>
                        <a:pt x="66475" y="15442"/>
                      </a:lnTo>
                      <a:lnTo>
                        <a:pt x="66454" y="15442"/>
                      </a:lnTo>
                      <a:lnTo>
                        <a:pt x="66454" y="15526"/>
                      </a:lnTo>
                      <a:lnTo>
                        <a:pt x="66475" y="15568"/>
                      </a:lnTo>
                      <a:lnTo>
                        <a:pt x="66412" y="15651"/>
                      </a:lnTo>
                      <a:lnTo>
                        <a:pt x="66391" y="15693"/>
                      </a:lnTo>
                      <a:lnTo>
                        <a:pt x="66412" y="15756"/>
                      </a:lnTo>
                      <a:lnTo>
                        <a:pt x="66516" y="15651"/>
                      </a:lnTo>
                      <a:lnTo>
                        <a:pt x="66558" y="15735"/>
                      </a:lnTo>
                      <a:lnTo>
                        <a:pt x="66663" y="15756"/>
                      </a:lnTo>
                      <a:lnTo>
                        <a:pt x="66684" y="15965"/>
                      </a:lnTo>
                      <a:lnTo>
                        <a:pt x="66726" y="15903"/>
                      </a:lnTo>
                      <a:lnTo>
                        <a:pt x="66726" y="15840"/>
                      </a:lnTo>
                      <a:lnTo>
                        <a:pt x="66830" y="15735"/>
                      </a:lnTo>
                      <a:lnTo>
                        <a:pt x="66914" y="15735"/>
                      </a:lnTo>
                      <a:lnTo>
                        <a:pt x="66977" y="15777"/>
                      </a:lnTo>
                      <a:lnTo>
                        <a:pt x="66872" y="15944"/>
                      </a:lnTo>
                      <a:lnTo>
                        <a:pt x="66977" y="16049"/>
                      </a:lnTo>
                      <a:lnTo>
                        <a:pt x="66998" y="16175"/>
                      </a:lnTo>
                      <a:lnTo>
                        <a:pt x="67081" y="15986"/>
                      </a:lnTo>
                      <a:lnTo>
                        <a:pt x="67144" y="15944"/>
                      </a:lnTo>
                      <a:lnTo>
                        <a:pt x="67144" y="15861"/>
                      </a:lnTo>
                      <a:lnTo>
                        <a:pt x="67207" y="15777"/>
                      </a:lnTo>
                      <a:lnTo>
                        <a:pt x="67207" y="15484"/>
                      </a:lnTo>
                      <a:lnTo>
                        <a:pt x="67291" y="15421"/>
                      </a:lnTo>
                      <a:lnTo>
                        <a:pt x="67207" y="15338"/>
                      </a:lnTo>
                      <a:lnTo>
                        <a:pt x="67311" y="15254"/>
                      </a:lnTo>
                      <a:lnTo>
                        <a:pt x="67311" y="15149"/>
                      </a:lnTo>
                      <a:lnTo>
                        <a:pt x="67249" y="15128"/>
                      </a:lnTo>
                      <a:lnTo>
                        <a:pt x="67249" y="15066"/>
                      </a:lnTo>
                      <a:lnTo>
                        <a:pt x="67311" y="15045"/>
                      </a:lnTo>
                      <a:lnTo>
                        <a:pt x="67332" y="14856"/>
                      </a:lnTo>
                      <a:lnTo>
                        <a:pt x="67249" y="14794"/>
                      </a:lnTo>
                      <a:lnTo>
                        <a:pt x="67311" y="14605"/>
                      </a:lnTo>
                      <a:lnTo>
                        <a:pt x="67395" y="14522"/>
                      </a:lnTo>
                      <a:lnTo>
                        <a:pt x="67542" y="14501"/>
                      </a:lnTo>
                      <a:lnTo>
                        <a:pt x="67604" y="14584"/>
                      </a:lnTo>
                      <a:lnTo>
                        <a:pt x="67667" y="14647"/>
                      </a:lnTo>
                      <a:lnTo>
                        <a:pt x="67730" y="14584"/>
                      </a:lnTo>
                      <a:lnTo>
                        <a:pt x="67646" y="14501"/>
                      </a:lnTo>
                      <a:lnTo>
                        <a:pt x="67688" y="14375"/>
                      </a:lnTo>
                      <a:lnTo>
                        <a:pt x="67521" y="14291"/>
                      </a:lnTo>
                      <a:lnTo>
                        <a:pt x="67479" y="14061"/>
                      </a:lnTo>
                      <a:lnTo>
                        <a:pt x="67395" y="13999"/>
                      </a:lnTo>
                      <a:lnTo>
                        <a:pt x="67395" y="13957"/>
                      </a:lnTo>
                      <a:lnTo>
                        <a:pt x="67291" y="13873"/>
                      </a:lnTo>
                      <a:lnTo>
                        <a:pt x="67270" y="13706"/>
                      </a:lnTo>
                      <a:lnTo>
                        <a:pt x="67311" y="13664"/>
                      </a:lnTo>
                      <a:lnTo>
                        <a:pt x="67291" y="13538"/>
                      </a:lnTo>
                      <a:lnTo>
                        <a:pt x="67165" y="13434"/>
                      </a:lnTo>
                      <a:lnTo>
                        <a:pt x="67186" y="13329"/>
                      </a:lnTo>
                      <a:lnTo>
                        <a:pt x="67123" y="13266"/>
                      </a:lnTo>
                      <a:lnTo>
                        <a:pt x="67291" y="13141"/>
                      </a:lnTo>
                      <a:lnTo>
                        <a:pt x="67416" y="13141"/>
                      </a:lnTo>
                      <a:lnTo>
                        <a:pt x="67521" y="13015"/>
                      </a:lnTo>
                      <a:lnTo>
                        <a:pt x="67688" y="13015"/>
                      </a:lnTo>
                      <a:lnTo>
                        <a:pt x="67730" y="12952"/>
                      </a:lnTo>
                      <a:lnTo>
                        <a:pt x="67897" y="13078"/>
                      </a:lnTo>
                      <a:lnTo>
                        <a:pt x="68044" y="13078"/>
                      </a:lnTo>
                      <a:lnTo>
                        <a:pt x="68107" y="13120"/>
                      </a:lnTo>
                      <a:lnTo>
                        <a:pt x="68211" y="13141"/>
                      </a:lnTo>
                      <a:lnTo>
                        <a:pt x="68274" y="13120"/>
                      </a:lnTo>
                      <a:lnTo>
                        <a:pt x="68127" y="13182"/>
                      </a:lnTo>
                      <a:lnTo>
                        <a:pt x="68211" y="13245"/>
                      </a:lnTo>
                      <a:lnTo>
                        <a:pt x="68065" y="13287"/>
                      </a:lnTo>
                      <a:lnTo>
                        <a:pt x="67939" y="13266"/>
                      </a:lnTo>
                      <a:lnTo>
                        <a:pt x="67793" y="13434"/>
                      </a:lnTo>
                      <a:lnTo>
                        <a:pt x="67793" y="13496"/>
                      </a:lnTo>
                      <a:lnTo>
                        <a:pt x="67835" y="13643"/>
                      </a:lnTo>
                      <a:lnTo>
                        <a:pt x="67835" y="13768"/>
                      </a:lnTo>
                      <a:lnTo>
                        <a:pt x="67918" y="13810"/>
                      </a:lnTo>
                      <a:lnTo>
                        <a:pt x="67939" y="13894"/>
                      </a:lnTo>
                      <a:lnTo>
                        <a:pt x="68065" y="14061"/>
                      </a:lnTo>
                      <a:lnTo>
                        <a:pt x="68065" y="14103"/>
                      </a:lnTo>
                      <a:lnTo>
                        <a:pt x="68107" y="14103"/>
                      </a:lnTo>
                      <a:lnTo>
                        <a:pt x="68065" y="14166"/>
                      </a:lnTo>
                      <a:lnTo>
                        <a:pt x="68211" y="14208"/>
                      </a:lnTo>
                      <a:lnTo>
                        <a:pt x="68232" y="14333"/>
                      </a:lnTo>
                      <a:lnTo>
                        <a:pt x="68232" y="14396"/>
                      </a:lnTo>
                      <a:lnTo>
                        <a:pt x="68169" y="14438"/>
                      </a:lnTo>
                      <a:lnTo>
                        <a:pt x="68211" y="14710"/>
                      </a:lnTo>
                      <a:lnTo>
                        <a:pt x="68253" y="14731"/>
                      </a:lnTo>
                      <a:lnTo>
                        <a:pt x="68316" y="14647"/>
                      </a:lnTo>
                      <a:lnTo>
                        <a:pt x="68358" y="14647"/>
                      </a:lnTo>
                      <a:lnTo>
                        <a:pt x="68441" y="14752"/>
                      </a:lnTo>
                      <a:lnTo>
                        <a:pt x="68483" y="14835"/>
                      </a:lnTo>
                      <a:lnTo>
                        <a:pt x="68420" y="15024"/>
                      </a:lnTo>
                      <a:lnTo>
                        <a:pt x="68420" y="15233"/>
                      </a:lnTo>
                      <a:lnTo>
                        <a:pt x="68483" y="15317"/>
                      </a:lnTo>
                      <a:lnTo>
                        <a:pt x="68567" y="15254"/>
                      </a:lnTo>
                      <a:lnTo>
                        <a:pt x="68672" y="15275"/>
                      </a:lnTo>
                      <a:lnTo>
                        <a:pt x="68692" y="15338"/>
                      </a:lnTo>
                      <a:lnTo>
                        <a:pt x="68672" y="15421"/>
                      </a:lnTo>
                      <a:lnTo>
                        <a:pt x="68588" y="15421"/>
                      </a:lnTo>
                      <a:lnTo>
                        <a:pt x="68483" y="15484"/>
                      </a:lnTo>
                      <a:lnTo>
                        <a:pt x="68462" y="15484"/>
                      </a:lnTo>
                      <a:lnTo>
                        <a:pt x="68337" y="15631"/>
                      </a:lnTo>
                      <a:lnTo>
                        <a:pt x="68316" y="15735"/>
                      </a:lnTo>
                      <a:lnTo>
                        <a:pt x="68169" y="15798"/>
                      </a:lnTo>
                      <a:lnTo>
                        <a:pt x="68148" y="15861"/>
                      </a:lnTo>
                      <a:lnTo>
                        <a:pt x="68065" y="15882"/>
                      </a:lnTo>
                      <a:lnTo>
                        <a:pt x="68065" y="15986"/>
                      </a:lnTo>
                      <a:lnTo>
                        <a:pt x="68023" y="16070"/>
                      </a:lnTo>
                      <a:lnTo>
                        <a:pt x="68065" y="16195"/>
                      </a:lnTo>
                      <a:lnTo>
                        <a:pt x="68148" y="16175"/>
                      </a:lnTo>
                      <a:lnTo>
                        <a:pt x="68148" y="16321"/>
                      </a:lnTo>
                      <a:lnTo>
                        <a:pt x="68044" y="16509"/>
                      </a:lnTo>
                      <a:lnTo>
                        <a:pt x="68065" y="16593"/>
                      </a:lnTo>
                      <a:lnTo>
                        <a:pt x="68127" y="16614"/>
                      </a:lnTo>
                      <a:lnTo>
                        <a:pt x="68107" y="16844"/>
                      </a:lnTo>
                      <a:lnTo>
                        <a:pt x="68127" y="17032"/>
                      </a:lnTo>
                      <a:lnTo>
                        <a:pt x="68065" y="17116"/>
                      </a:lnTo>
                      <a:lnTo>
                        <a:pt x="67939" y="17158"/>
                      </a:lnTo>
                      <a:lnTo>
                        <a:pt x="67918" y="17263"/>
                      </a:lnTo>
                      <a:lnTo>
                        <a:pt x="67960" y="17325"/>
                      </a:lnTo>
                      <a:lnTo>
                        <a:pt x="67939" y="17535"/>
                      </a:lnTo>
                      <a:lnTo>
                        <a:pt x="67918" y="17576"/>
                      </a:lnTo>
                      <a:lnTo>
                        <a:pt x="67939" y="17660"/>
                      </a:lnTo>
                      <a:lnTo>
                        <a:pt x="68044" y="17765"/>
                      </a:lnTo>
                      <a:lnTo>
                        <a:pt x="67960" y="17765"/>
                      </a:lnTo>
                      <a:lnTo>
                        <a:pt x="67939" y="17953"/>
                      </a:lnTo>
                      <a:lnTo>
                        <a:pt x="67960" y="17995"/>
                      </a:lnTo>
                      <a:lnTo>
                        <a:pt x="67960" y="18141"/>
                      </a:lnTo>
                      <a:lnTo>
                        <a:pt x="67855" y="18246"/>
                      </a:lnTo>
                      <a:lnTo>
                        <a:pt x="67939" y="18372"/>
                      </a:lnTo>
                      <a:lnTo>
                        <a:pt x="67939" y="18602"/>
                      </a:lnTo>
                      <a:lnTo>
                        <a:pt x="68023" y="18811"/>
                      </a:lnTo>
                      <a:lnTo>
                        <a:pt x="67835" y="19146"/>
                      </a:lnTo>
                      <a:lnTo>
                        <a:pt x="67939" y="19292"/>
                      </a:lnTo>
                      <a:lnTo>
                        <a:pt x="67835" y="19250"/>
                      </a:lnTo>
                      <a:lnTo>
                        <a:pt x="67625" y="19292"/>
                      </a:lnTo>
                      <a:lnTo>
                        <a:pt x="67625" y="19501"/>
                      </a:lnTo>
                      <a:lnTo>
                        <a:pt x="67646" y="19564"/>
                      </a:lnTo>
                      <a:lnTo>
                        <a:pt x="67521" y="19711"/>
                      </a:lnTo>
                      <a:lnTo>
                        <a:pt x="67291" y="19606"/>
                      </a:lnTo>
                      <a:lnTo>
                        <a:pt x="67186" y="19711"/>
                      </a:lnTo>
                      <a:lnTo>
                        <a:pt x="67186" y="19773"/>
                      </a:lnTo>
                      <a:lnTo>
                        <a:pt x="67332" y="19773"/>
                      </a:lnTo>
                      <a:lnTo>
                        <a:pt x="67542" y="20087"/>
                      </a:lnTo>
                      <a:lnTo>
                        <a:pt x="67542" y="20380"/>
                      </a:lnTo>
                      <a:lnTo>
                        <a:pt x="67500" y="20464"/>
                      </a:lnTo>
                      <a:lnTo>
                        <a:pt x="67542" y="20548"/>
                      </a:lnTo>
                      <a:lnTo>
                        <a:pt x="67437" y="20569"/>
                      </a:lnTo>
                      <a:lnTo>
                        <a:pt x="67416" y="20778"/>
                      </a:lnTo>
                      <a:lnTo>
                        <a:pt x="67291" y="20924"/>
                      </a:lnTo>
                      <a:lnTo>
                        <a:pt x="67270" y="21175"/>
                      </a:lnTo>
                      <a:lnTo>
                        <a:pt x="67374" y="21385"/>
                      </a:lnTo>
                      <a:lnTo>
                        <a:pt x="67416" y="21761"/>
                      </a:lnTo>
                      <a:lnTo>
                        <a:pt x="67583" y="22033"/>
                      </a:lnTo>
                      <a:lnTo>
                        <a:pt x="67583" y="22242"/>
                      </a:lnTo>
                      <a:lnTo>
                        <a:pt x="67835" y="22807"/>
                      </a:lnTo>
                      <a:lnTo>
                        <a:pt x="68148" y="23414"/>
                      </a:lnTo>
                      <a:lnTo>
                        <a:pt x="68462" y="23916"/>
                      </a:lnTo>
                      <a:lnTo>
                        <a:pt x="68630" y="24063"/>
                      </a:lnTo>
                      <a:lnTo>
                        <a:pt x="68630" y="24251"/>
                      </a:lnTo>
                      <a:lnTo>
                        <a:pt x="69048" y="24732"/>
                      </a:lnTo>
                      <a:lnTo>
                        <a:pt x="69488" y="25527"/>
                      </a:lnTo>
                      <a:lnTo>
                        <a:pt x="69697" y="25632"/>
                      </a:lnTo>
                      <a:lnTo>
                        <a:pt x="69843" y="25632"/>
                      </a:lnTo>
                      <a:lnTo>
                        <a:pt x="69927" y="25590"/>
                      </a:lnTo>
                      <a:lnTo>
                        <a:pt x="69927" y="25590"/>
                      </a:lnTo>
                      <a:lnTo>
                        <a:pt x="69885" y="25695"/>
                      </a:lnTo>
                      <a:lnTo>
                        <a:pt x="69780" y="25737"/>
                      </a:lnTo>
                      <a:lnTo>
                        <a:pt x="69697" y="25737"/>
                      </a:lnTo>
                      <a:lnTo>
                        <a:pt x="69843" y="25988"/>
                      </a:lnTo>
                      <a:lnTo>
                        <a:pt x="70052" y="26469"/>
                      </a:lnTo>
                      <a:lnTo>
                        <a:pt x="70094" y="26678"/>
                      </a:lnTo>
                      <a:lnTo>
                        <a:pt x="70220" y="26867"/>
                      </a:lnTo>
                      <a:lnTo>
                        <a:pt x="70450" y="26887"/>
                      </a:lnTo>
                      <a:lnTo>
                        <a:pt x="70471" y="26971"/>
                      </a:lnTo>
                      <a:lnTo>
                        <a:pt x="70471" y="27076"/>
                      </a:lnTo>
                      <a:lnTo>
                        <a:pt x="70513" y="27159"/>
                      </a:lnTo>
                      <a:lnTo>
                        <a:pt x="70471" y="27285"/>
                      </a:lnTo>
                      <a:lnTo>
                        <a:pt x="70617" y="27034"/>
                      </a:lnTo>
                      <a:lnTo>
                        <a:pt x="70659" y="26762"/>
                      </a:lnTo>
                      <a:lnTo>
                        <a:pt x="70680" y="26741"/>
                      </a:lnTo>
                      <a:lnTo>
                        <a:pt x="70680" y="26636"/>
                      </a:lnTo>
                      <a:lnTo>
                        <a:pt x="70827" y="26511"/>
                      </a:lnTo>
                      <a:lnTo>
                        <a:pt x="70848" y="26406"/>
                      </a:lnTo>
                      <a:lnTo>
                        <a:pt x="70827" y="26343"/>
                      </a:lnTo>
                      <a:lnTo>
                        <a:pt x="70868" y="26239"/>
                      </a:lnTo>
                      <a:lnTo>
                        <a:pt x="70931" y="25988"/>
                      </a:lnTo>
                      <a:lnTo>
                        <a:pt x="70868" y="25883"/>
                      </a:lnTo>
                      <a:lnTo>
                        <a:pt x="70889" y="25695"/>
                      </a:lnTo>
                      <a:lnTo>
                        <a:pt x="70994" y="25611"/>
                      </a:lnTo>
                      <a:lnTo>
                        <a:pt x="70889" y="25507"/>
                      </a:lnTo>
                      <a:lnTo>
                        <a:pt x="70848" y="25527"/>
                      </a:lnTo>
                      <a:lnTo>
                        <a:pt x="70764" y="25507"/>
                      </a:lnTo>
                      <a:lnTo>
                        <a:pt x="70827" y="25423"/>
                      </a:lnTo>
                      <a:lnTo>
                        <a:pt x="70743" y="25276"/>
                      </a:lnTo>
                      <a:lnTo>
                        <a:pt x="70785" y="25297"/>
                      </a:lnTo>
                      <a:lnTo>
                        <a:pt x="70848" y="25255"/>
                      </a:lnTo>
                      <a:lnTo>
                        <a:pt x="70743" y="25151"/>
                      </a:lnTo>
                      <a:lnTo>
                        <a:pt x="70764" y="25067"/>
                      </a:lnTo>
                      <a:lnTo>
                        <a:pt x="70785" y="24942"/>
                      </a:lnTo>
                      <a:lnTo>
                        <a:pt x="70659" y="24942"/>
                      </a:lnTo>
                      <a:lnTo>
                        <a:pt x="70576" y="24879"/>
                      </a:lnTo>
                      <a:lnTo>
                        <a:pt x="70638" y="24774"/>
                      </a:lnTo>
                      <a:lnTo>
                        <a:pt x="70743" y="24879"/>
                      </a:lnTo>
                      <a:lnTo>
                        <a:pt x="70889" y="24732"/>
                      </a:lnTo>
                      <a:lnTo>
                        <a:pt x="70973" y="24753"/>
                      </a:lnTo>
                      <a:lnTo>
                        <a:pt x="71078" y="24649"/>
                      </a:lnTo>
                      <a:lnTo>
                        <a:pt x="71182" y="24565"/>
                      </a:lnTo>
                      <a:lnTo>
                        <a:pt x="71203" y="24586"/>
                      </a:lnTo>
                      <a:lnTo>
                        <a:pt x="71350" y="24628"/>
                      </a:lnTo>
                      <a:lnTo>
                        <a:pt x="71266" y="24523"/>
                      </a:lnTo>
                      <a:lnTo>
                        <a:pt x="71099" y="24439"/>
                      </a:lnTo>
                      <a:lnTo>
                        <a:pt x="71099" y="24314"/>
                      </a:lnTo>
                      <a:lnTo>
                        <a:pt x="70952" y="24230"/>
                      </a:lnTo>
                      <a:lnTo>
                        <a:pt x="70848" y="23895"/>
                      </a:lnTo>
                      <a:lnTo>
                        <a:pt x="70931" y="23602"/>
                      </a:lnTo>
                      <a:lnTo>
                        <a:pt x="70827" y="23498"/>
                      </a:lnTo>
                      <a:lnTo>
                        <a:pt x="70889" y="23414"/>
                      </a:lnTo>
                      <a:lnTo>
                        <a:pt x="70931" y="23268"/>
                      </a:lnTo>
                      <a:lnTo>
                        <a:pt x="71036" y="23058"/>
                      </a:lnTo>
                      <a:lnTo>
                        <a:pt x="71078" y="23372"/>
                      </a:lnTo>
                      <a:lnTo>
                        <a:pt x="71161" y="23393"/>
                      </a:lnTo>
                      <a:lnTo>
                        <a:pt x="71350" y="23289"/>
                      </a:lnTo>
                      <a:lnTo>
                        <a:pt x="71371" y="23330"/>
                      </a:lnTo>
                      <a:lnTo>
                        <a:pt x="71705" y="23205"/>
                      </a:lnTo>
                      <a:lnTo>
                        <a:pt x="71705" y="23058"/>
                      </a:lnTo>
                      <a:lnTo>
                        <a:pt x="71789" y="22975"/>
                      </a:lnTo>
                      <a:lnTo>
                        <a:pt x="71664" y="22891"/>
                      </a:lnTo>
                      <a:lnTo>
                        <a:pt x="71454" y="22598"/>
                      </a:lnTo>
                      <a:lnTo>
                        <a:pt x="71371" y="22598"/>
                      </a:lnTo>
                      <a:lnTo>
                        <a:pt x="71078" y="22159"/>
                      </a:lnTo>
                      <a:lnTo>
                        <a:pt x="71078" y="22054"/>
                      </a:lnTo>
                      <a:lnTo>
                        <a:pt x="70994" y="21970"/>
                      </a:lnTo>
                      <a:lnTo>
                        <a:pt x="70973" y="21594"/>
                      </a:lnTo>
                      <a:lnTo>
                        <a:pt x="70994" y="21531"/>
                      </a:lnTo>
                      <a:lnTo>
                        <a:pt x="70952" y="21343"/>
                      </a:lnTo>
                      <a:lnTo>
                        <a:pt x="71036" y="21217"/>
                      </a:lnTo>
                      <a:lnTo>
                        <a:pt x="71036" y="21092"/>
                      </a:lnTo>
                      <a:lnTo>
                        <a:pt x="70889" y="21113"/>
                      </a:lnTo>
                      <a:lnTo>
                        <a:pt x="70868" y="21029"/>
                      </a:lnTo>
                      <a:lnTo>
                        <a:pt x="70973" y="20882"/>
                      </a:lnTo>
                      <a:lnTo>
                        <a:pt x="71078" y="20841"/>
                      </a:lnTo>
                      <a:lnTo>
                        <a:pt x="71078" y="20778"/>
                      </a:lnTo>
                      <a:lnTo>
                        <a:pt x="71078" y="20757"/>
                      </a:lnTo>
                      <a:lnTo>
                        <a:pt x="71161" y="20673"/>
                      </a:lnTo>
                      <a:lnTo>
                        <a:pt x="71182" y="20778"/>
                      </a:lnTo>
                      <a:lnTo>
                        <a:pt x="71182" y="20903"/>
                      </a:lnTo>
                      <a:lnTo>
                        <a:pt x="71140" y="21029"/>
                      </a:lnTo>
                      <a:lnTo>
                        <a:pt x="71140" y="21196"/>
                      </a:lnTo>
                      <a:lnTo>
                        <a:pt x="71308" y="21238"/>
                      </a:lnTo>
                      <a:lnTo>
                        <a:pt x="71475" y="21343"/>
                      </a:lnTo>
                      <a:lnTo>
                        <a:pt x="71559" y="21322"/>
                      </a:lnTo>
                      <a:lnTo>
                        <a:pt x="71559" y="21154"/>
                      </a:lnTo>
                      <a:lnTo>
                        <a:pt x="71601" y="21092"/>
                      </a:lnTo>
                      <a:lnTo>
                        <a:pt x="71496" y="20903"/>
                      </a:lnTo>
                      <a:lnTo>
                        <a:pt x="71245" y="20673"/>
                      </a:lnTo>
                      <a:lnTo>
                        <a:pt x="71245" y="20401"/>
                      </a:lnTo>
                      <a:lnTo>
                        <a:pt x="71099" y="20359"/>
                      </a:lnTo>
                      <a:lnTo>
                        <a:pt x="71078" y="20317"/>
                      </a:lnTo>
                      <a:lnTo>
                        <a:pt x="71057" y="20380"/>
                      </a:lnTo>
                      <a:lnTo>
                        <a:pt x="70973" y="20464"/>
                      </a:lnTo>
                      <a:lnTo>
                        <a:pt x="70973" y="20506"/>
                      </a:lnTo>
                      <a:lnTo>
                        <a:pt x="70931" y="20569"/>
                      </a:lnTo>
                      <a:lnTo>
                        <a:pt x="70785" y="20485"/>
                      </a:lnTo>
                      <a:lnTo>
                        <a:pt x="70785" y="20276"/>
                      </a:lnTo>
                      <a:lnTo>
                        <a:pt x="70722" y="20150"/>
                      </a:lnTo>
                      <a:lnTo>
                        <a:pt x="70617" y="19941"/>
                      </a:lnTo>
                      <a:lnTo>
                        <a:pt x="70680" y="19836"/>
                      </a:lnTo>
                      <a:lnTo>
                        <a:pt x="70743" y="19794"/>
                      </a:lnTo>
                      <a:lnTo>
                        <a:pt x="70722" y="19690"/>
                      </a:lnTo>
                      <a:lnTo>
                        <a:pt x="70785" y="19585"/>
                      </a:lnTo>
                      <a:lnTo>
                        <a:pt x="70722" y="19522"/>
                      </a:lnTo>
                      <a:lnTo>
                        <a:pt x="70743" y="19439"/>
                      </a:lnTo>
                      <a:lnTo>
                        <a:pt x="70743" y="19334"/>
                      </a:lnTo>
                      <a:lnTo>
                        <a:pt x="70659" y="19271"/>
                      </a:lnTo>
                      <a:lnTo>
                        <a:pt x="70555" y="19313"/>
                      </a:lnTo>
                      <a:lnTo>
                        <a:pt x="70366" y="19146"/>
                      </a:lnTo>
                      <a:lnTo>
                        <a:pt x="70241" y="19146"/>
                      </a:lnTo>
                      <a:lnTo>
                        <a:pt x="70157" y="19229"/>
                      </a:lnTo>
                      <a:lnTo>
                        <a:pt x="70157" y="19313"/>
                      </a:lnTo>
                      <a:lnTo>
                        <a:pt x="70304" y="19460"/>
                      </a:lnTo>
                      <a:lnTo>
                        <a:pt x="70262" y="19564"/>
                      </a:lnTo>
                      <a:lnTo>
                        <a:pt x="70220" y="19627"/>
                      </a:lnTo>
                      <a:lnTo>
                        <a:pt x="70094" y="19564"/>
                      </a:lnTo>
                      <a:lnTo>
                        <a:pt x="69927" y="19355"/>
                      </a:lnTo>
                      <a:lnTo>
                        <a:pt x="69822" y="19250"/>
                      </a:lnTo>
                      <a:lnTo>
                        <a:pt x="69739" y="19208"/>
                      </a:lnTo>
                      <a:lnTo>
                        <a:pt x="69801" y="19146"/>
                      </a:lnTo>
                      <a:lnTo>
                        <a:pt x="69697" y="18936"/>
                      </a:lnTo>
                      <a:lnTo>
                        <a:pt x="69697" y="18811"/>
                      </a:lnTo>
                      <a:lnTo>
                        <a:pt x="69697" y="18727"/>
                      </a:lnTo>
                      <a:lnTo>
                        <a:pt x="69634" y="18623"/>
                      </a:lnTo>
                      <a:lnTo>
                        <a:pt x="69697" y="18539"/>
                      </a:lnTo>
                      <a:lnTo>
                        <a:pt x="69634" y="18372"/>
                      </a:lnTo>
                      <a:lnTo>
                        <a:pt x="69718" y="18267"/>
                      </a:lnTo>
                      <a:lnTo>
                        <a:pt x="69718" y="18162"/>
                      </a:lnTo>
                      <a:lnTo>
                        <a:pt x="69739" y="18037"/>
                      </a:lnTo>
                      <a:lnTo>
                        <a:pt x="69739" y="17890"/>
                      </a:lnTo>
                      <a:lnTo>
                        <a:pt x="69697" y="17932"/>
                      </a:lnTo>
                      <a:lnTo>
                        <a:pt x="69592" y="17786"/>
                      </a:lnTo>
                      <a:lnTo>
                        <a:pt x="69613" y="17744"/>
                      </a:lnTo>
                      <a:lnTo>
                        <a:pt x="69697" y="17723"/>
                      </a:lnTo>
                      <a:lnTo>
                        <a:pt x="69801" y="17786"/>
                      </a:lnTo>
                      <a:lnTo>
                        <a:pt x="69801" y="17744"/>
                      </a:lnTo>
                      <a:lnTo>
                        <a:pt x="69718" y="17660"/>
                      </a:lnTo>
                      <a:lnTo>
                        <a:pt x="69634" y="17576"/>
                      </a:lnTo>
                      <a:lnTo>
                        <a:pt x="69676" y="17514"/>
                      </a:lnTo>
                      <a:lnTo>
                        <a:pt x="69718" y="17514"/>
                      </a:lnTo>
                      <a:lnTo>
                        <a:pt x="69697" y="17430"/>
                      </a:lnTo>
                      <a:lnTo>
                        <a:pt x="69613" y="17346"/>
                      </a:lnTo>
                      <a:lnTo>
                        <a:pt x="69488" y="17325"/>
                      </a:lnTo>
                      <a:lnTo>
                        <a:pt x="69467" y="17242"/>
                      </a:lnTo>
                      <a:lnTo>
                        <a:pt x="69508" y="17221"/>
                      </a:lnTo>
                      <a:lnTo>
                        <a:pt x="69488" y="17074"/>
                      </a:lnTo>
                      <a:lnTo>
                        <a:pt x="69383" y="16970"/>
                      </a:lnTo>
                      <a:lnTo>
                        <a:pt x="69404" y="16886"/>
                      </a:lnTo>
                      <a:lnTo>
                        <a:pt x="69425" y="16781"/>
                      </a:lnTo>
                      <a:lnTo>
                        <a:pt x="69488" y="16719"/>
                      </a:lnTo>
                      <a:lnTo>
                        <a:pt x="69404" y="16614"/>
                      </a:lnTo>
                      <a:lnTo>
                        <a:pt x="69425" y="16530"/>
                      </a:lnTo>
                      <a:lnTo>
                        <a:pt x="69508" y="16530"/>
                      </a:lnTo>
                      <a:lnTo>
                        <a:pt x="69613" y="16593"/>
                      </a:lnTo>
                      <a:lnTo>
                        <a:pt x="69697" y="16572"/>
                      </a:lnTo>
                      <a:lnTo>
                        <a:pt x="69739" y="16405"/>
                      </a:lnTo>
                      <a:lnTo>
                        <a:pt x="69822" y="16405"/>
                      </a:lnTo>
                      <a:lnTo>
                        <a:pt x="69885" y="16488"/>
                      </a:lnTo>
                      <a:lnTo>
                        <a:pt x="69927" y="16488"/>
                      </a:lnTo>
                      <a:lnTo>
                        <a:pt x="70011" y="16614"/>
                      </a:lnTo>
                      <a:lnTo>
                        <a:pt x="70136" y="16363"/>
                      </a:lnTo>
                      <a:lnTo>
                        <a:pt x="70011" y="16300"/>
                      </a:lnTo>
                      <a:lnTo>
                        <a:pt x="70032" y="16195"/>
                      </a:lnTo>
                      <a:lnTo>
                        <a:pt x="70115" y="16154"/>
                      </a:lnTo>
                      <a:lnTo>
                        <a:pt x="70241" y="15903"/>
                      </a:lnTo>
                      <a:lnTo>
                        <a:pt x="70241" y="15777"/>
                      </a:lnTo>
                      <a:lnTo>
                        <a:pt x="70324" y="15882"/>
                      </a:lnTo>
                      <a:lnTo>
                        <a:pt x="70429" y="15944"/>
                      </a:lnTo>
                      <a:lnTo>
                        <a:pt x="70429" y="16070"/>
                      </a:lnTo>
                      <a:lnTo>
                        <a:pt x="70555" y="16426"/>
                      </a:lnTo>
                      <a:lnTo>
                        <a:pt x="70638" y="16509"/>
                      </a:lnTo>
                      <a:lnTo>
                        <a:pt x="70680" y="16468"/>
                      </a:lnTo>
                      <a:lnTo>
                        <a:pt x="70722" y="16154"/>
                      </a:lnTo>
                      <a:lnTo>
                        <a:pt x="70743" y="16049"/>
                      </a:lnTo>
                      <a:lnTo>
                        <a:pt x="70722" y="15903"/>
                      </a:lnTo>
                      <a:lnTo>
                        <a:pt x="70785" y="15798"/>
                      </a:lnTo>
                      <a:lnTo>
                        <a:pt x="70722" y="15651"/>
                      </a:lnTo>
                      <a:lnTo>
                        <a:pt x="70827" y="15693"/>
                      </a:lnTo>
                      <a:lnTo>
                        <a:pt x="70889" y="15631"/>
                      </a:lnTo>
                      <a:lnTo>
                        <a:pt x="70952" y="15421"/>
                      </a:lnTo>
                      <a:lnTo>
                        <a:pt x="71057" y="15421"/>
                      </a:lnTo>
                      <a:lnTo>
                        <a:pt x="71182" y="15254"/>
                      </a:lnTo>
                      <a:lnTo>
                        <a:pt x="71308" y="15233"/>
                      </a:lnTo>
                      <a:lnTo>
                        <a:pt x="71371" y="15275"/>
                      </a:lnTo>
                      <a:lnTo>
                        <a:pt x="71559" y="15149"/>
                      </a:lnTo>
                      <a:lnTo>
                        <a:pt x="71705" y="15170"/>
                      </a:lnTo>
                      <a:lnTo>
                        <a:pt x="72019" y="15359"/>
                      </a:lnTo>
                      <a:lnTo>
                        <a:pt x="72040" y="15463"/>
                      </a:lnTo>
                      <a:lnTo>
                        <a:pt x="72124" y="15484"/>
                      </a:lnTo>
                      <a:lnTo>
                        <a:pt x="72229" y="15463"/>
                      </a:lnTo>
                      <a:lnTo>
                        <a:pt x="72291" y="15484"/>
                      </a:lnTo>
                      <a:lnTo>
                        <a:pt x="72229" y="15547"/>
                      </a:lnTo>
                      <a:lnTo>
                        <a:pt x="72396" y="15714"/>
                      </a:lnTo>
                      <a:lnTo>
                        <a:pt x="72438" y="15672"/>
                      </a:lnTo>
                      <a:lnTo>
                        <a:pt x="72542" y="15777"/>
                      </a:lnTo>
                      <a:lnTo>
                        <a:pt x="72668" y="15756"/>
                      </a:lnTo>
                      <a:lnTo>
                        <a:pt x="72752" y="15777"/>
                      </a:lnTo>
                      <a:lnTo>
                        <a:pt x="72752" y="15672"/>
                      </a:lnTo>
                      <a:lnTo>
                        <a:pt x="72647" y="15526"/>
                      </a:lnTo>
                      <a:lnTo>
                        <a:pt x="72710" y="15442"/>
                      </a:lnTo>
                      <a:lnTo>
                        <a:pt x="72668" y="15359"/>
                      </a:lnTo>
                      <a:lnTo>
                        <a:pt x="72605" y="15338"/>
                      </a:lnTo>
                      <a:lnTo>
                        <a:pt x="72605" y="15233"/>
                      </a:lnTo>
                      <a:lnTo>
                        <a:pt x="72668" y="15128"/>
                      </a:lnTo>
                      <a:lnTo>
                        <a:pt x="72731" y="14856"/>
                      </a:lnTo>
                      <a:lnTo>
                        <a:pt x="72814" y="14647"/>
                      </a:lnTo>
                      <a:lnTo>
                        <a:pt x="72773" y="14543"/>
                      </a:lnTo>
                      <a:lnTo>
                        <a:pt x="72919" y="14375"/>
                      </a:lnTo>
                      <a:lnTo>
                        <a:pt x="72856" y="14291"/>
                      </a:lnTo>
                      <a:lnTo>
                        <a:pt x="72940" y="14229"/>
                      </a:lnTo>
                      <a:lnTo>
                        <a:pt x="72856" y="14061"/>
                      </a:lnTo>
                      <a:lnTo>
                        <a:pt x="72773" y="13999"/>
                      </a:lnTo>
                      <a:lnTo>
                        <a:pt x="72773" y="13957"/>
                      </a:lnTo>
                      <a:lnTo>
                        <a:pt x="72940" y="13957"/>
                      </a:lnTo>
                      <a:lnTo>
                        <a:pt x="72982" y="13810"/>
                      </a:lnTo>
                      <a:lnTo>
                        <a:pt x="72814" y="13747"/>
                      </a:lnTo>
                      <a:lnTo>
                        <a:pt x="72752" y="13643"/>
                      </a:lnTo>
                      <a:lnTo>
                        <a:pt x="72835" y="13601"/>
                      </a:lnTo>
                      <a:lnTo>
                        <a:pt x="72877" y="13664"/>
                      </a:lnTo>
                      <a:lnTo>
                        <a:pt x="72961" y="13643"/>
                      </a:lnTo>
                      <a:lnTo>
                        <a:pt x="72982" y="13559"/>
                      </a:lnTo>
                      <a:lnTo>
                        <a:pt x="72940" y="13475"/>
                      </a:lnTo>
                      <a:lnTo>
                        <a:pt x="73065" y="13371"/>
                      </a:lnTo>
                      <a:lnTo>
                        <a:pt x="73065" y="13287"/>
                      </a:lnTo>
                      <a:lnTo>
                        <a:pt x="72982" y="13224"/>
                      </a:lnTo>
                      <a:lnTo>
                        <a:pt x="73065" y="13162"/>
                      </a:lnTo>
                      <a:lnTo>
                        <a:pt x="73149" y="13182"/>
                      </a:lnTo>
                      <a:lnTo>
                        <a:pt x="73191" y="13078"/>
                      </a:lnTo>
                      <a:lnTo>
                        <a:pt x="73233" y="13036"/>
                      </a:lnTo>
                      <a:lnTo>
                        <a:pt x="73170" y="12973"/>
                      </a:lnTo>
                      <a:lnTo>
                        <a:pt x="73275" y="12952"/>
                      </a:lnTo>
                      <a:lnTo>
                        <a:pt x="73400" y="12827"/>
                      </a:lnTo>
                      <a:lnTo>
                        <a:pt x="73358" y="12743"/>
                      </a:lnTo>
                      <a:lnTo>
                        <a:pt x="73379" y="12638"/>
                      </a:lnTo>
                      <a:lnTo>
                        <a:pt x="73421" y="12722"/>
                      </a:lnTo>
                      <a:lnTo>
                        <a:pt x="73526" y="12618"/>
                      </a:lnTo>
                      <a:lnTo>
                        <a:pt x="73463" y="12450"/>
                      </a:lnTo>
                      <a:lnTo>
                        <a:pt x="73463" y="12304"/>
                      </a:lnTo>
                      <a:lnTo>
                        <a:pt x="73568" y="12304"/>
                      </a:lnTo>
                      <a:lnTo>
                        <a:pt x="73589" y="12325"/>
                      </a:lnTo>
                      <a:lnTo>
                        <a:pt x="73651" y="12283"/>
                      </a:lnTo>
                      <a:lnTo>
                        <a:pt x="73819" y="12074"/>
                      </a:lnTo>
                      <a:lnTo>
                        <a:pt x="73756" y="12032"/>
                      </a:lnTo>
                      <a:lnTo>
                        <a:pt x="73756" y="11927"/>
                      </a:lnTo>
                      <a:lnTo>
                        <a:pt x="73861" y="11927"/>
                      </a:lnTo>
                      <a:lnTo>
                        <a:pt x="74070" y="11760"/>
                      </a:lnTo>
                      <a:lnTo>
                        <a:pt x="73986" y="11697"/>
                      </a:lnTo>
                      <a:lnTo>
                        <a:pt x="74028" y="11655"/>
                      </a:lnTo>
                      <a:lnTo>
                        <a:pt x="74174" y="11655"/>
                      </a:lnTo>
                      <a:lnTo>
                        <a:pt x="74342" y="11550"/>
                      </a:lnTo>
                      <a:lnTo>
                        <a:pt x="74300" y="11467"/>
                      </a:lnTo>
                      <a:lnTo>
                        <a:pt x="74321" y="11404"/>
                      </a:lnTo>
                      <a:lnTo>
                        <a:pt x="74405" y="11467"/>
                      </a:lnTo>
                      <a:lnTo>
                        <a:pt x="74426" y="11571"/>
                      </a:lnTo>
                      <a:lnTo>
                        <a:pt x="74530" y="11592"/>
                      </a:lnTo>
                      <a:lnTo>
                        <a:pt x="74614" y="11550"/>
                      </a:lnTo>
                      <a:lnTo>
                        <a:pt x="74739" y="11613"/>
                      </a:lnTo>
                      <a:lnTo>
                        <a:pt x="75158" y="11613"/>
                      </a:lnTo>
                      <a:lnTo>
                        <a:pt x="75242" y="11676"/>
                      </a:lnTo>
                      <a:lnTo>
                        <a:pt x="75283" y="11655"/>
                      </a:lnTo>
                      <a:lnTo>
                        <a:pt x="75242" y="11488"/>
                      </a:lnTo>
                      <a:lnTo>
                        <a:pt x="75137" y="11404"/>
                      </a:lnTo>
                      <a:lnTo>
                        <a:pt x="75137" y="11362"/>
                      </a:lnTo>
                      <a:lnTo>
                        <a:pt x="75221" y="11341"/>
                      </a:lnTo>
                      <a:lnTo>
                        <a:pt x="75221" y="10986"/>
                      </a:lnTo>
                      <a:lnTo>
                        <a:pt x="75053" y="10755"/>
                      </a:lnTo>
                      <a:lnTo>
                        <a:pt x="74928" y="10734"/>
                      </a:lnTo>
                      <a:lnTo>
                        <a:pt x="74760" y="10525"/>
                      </a:lnTo>
                      <a:lnTo>
                        <a:pt x="74844" y="10442"/>
                      </a:lnTo>
                      <a:lnTo>
                        <a:pt x="74677" y="10316"/>
                      </a:lnTo>
                      <a:lnTo>
                        <a:pt x="74426" y="10253"/>
                      </a:lnTo>
                      <a:lnTo>
                        <a:pt x="74153" y="10086"/>
                      </a:lnTo>
                      <a:lnTo>
                        <a:pt x="74049" y="9918"/>
                      </a:lnTo>
                      <a:lnTo>
                        <a:pt x="74028" y="10023"/>
                      </a:lnTo>
                      <a:lnTo>
                        <a:pt x="73944" y="10002"/>
                      </a:lnTo>
                      <a:lnTo>
                        <a:pt x="73902" y="10023"/>
                      </a:lnTo>
                      <a:lnTo>
                        <a:pt x="73881" y="10149"/>
                      </a:lnTo>
                      <a:lnTo>
                        <a:pt x="73735" y="10190"/>
                      </a:lnTo>
                      <a:lnTo>
                        <a:pt x="73693" y="10107"/>
                      </a:lnTo>
                      <a:lnTo>
                        <a:pt x="73693" y="9981"/>
                      </a:lnTo>
                      <a:lnTo>
                        <a:pt x="73819" y="9897"/>
                      </a:lnTo>
                      <a:lnTo>
                        <a:pt x="73735" y="9793"/>
                      </a:lnTo>
                      <a:lnTo>
                        <a:pt x="73777" y="9730"/>
                      </a:lnTo>
                      <a:lnTo>
                        <a:pt x="73840" y="9730"/>
                      </a:lnTo>
                      <a:lnTo>
                        <a:pt x="73923" y="9814"/>
                      </a:lnTo>
                      <a:lnTo>
                        <a:pt x="73693" y="9458"/>
                      </a:lnTo>
                      <a:lnTo>
                        <a:pt x="73526" y="9312"/>
                      </a:lnTo>
                      <a:lnTo>
                        <a:pt x="73526" y="9479"/>
                      </a:lnTo>
                      <a:lnTo>
                        <a:pt x="73526" y="9521"/>
                      </a:lnTo>
                      <a:lnTo>
                        <a:pt x="73463" y="9521"/>
                      </a:lnTo>
                      <a:lnTo>
                        <a:pt x="73254" y="9312"/>
                      </a:lnTo>
                      <a:lnTo>
                        <a:pt x="73254" y="9207"/>
                      </a:lnTo>
                      <a:lnTo>
                        <a:pt x="73358" y="9249"/>
                      </a:lnTo>
                      <a:lnTo>
                        <a:pt x="73296" y="9144"/>
                      </a:lnTo>
                      <a:lnTo>
                        <a:pt x="73003" y="8893"/>
                      </a:lnTo>
                      <a:lnTo>
                        <a:pt x="72961" y="8893"/>
                      </a:lnTo>
                      <a:lnTo>
                        <a:pt x="72982" y="8977"/>
                      </a:lnTo>
                      <a:lnTo>
                        <a:pt x="72940" y="9081"/>
                      </a:lnTo>
                      <a:lnTo>
                        <a:pt x="72773" y="9102"/>
                      </a:lnTo>
                      <a:lnTo>
                        <a:pt x="72647" y="8977"/>
                      </a:lnTo>
                      <a:lnTo>
                        <a:pt x="72521" y="8956"/>
                      </a:lnTo>
                      <a:lnTo>
                        <a:pt x="72375" y="8726"/>
                      </a:lnTo>
                      <a:lnTo>
                        <a:pt x="72375" y="8642"/>
                      </a:lnTo>
                      <a:lnTo>
                        <a:pt x="72312" y="8579"/>
                      </a:lnTo>
                      <a:lnTo>
                        <a:pt x="72208" y="8621"/>
                      </a:lnTo>
                      <a:lnTo>
                        <a:pt x="72019" y="8768"/>
                      </a:lnTo>
                      <a:lnTo>
                        <a:pt x="72019" y="8830"/>
                      </a:lnTo>
                      <a:lnTo>
                        <a:pt x="71915" y="8789"/>
                      </a:lnTo>
                      <a:lnTo>
                        <a:pt x="71831" y="8851"/>
                      </a:lnTo>
                      <a:lnTo>
                        <a:pt x="71831" y="9081"/>
                      </a:lnTo>
                      <a:lnTo>
                        <a:pt x="71894" y="9144"/>
                      </a:lnTo>
                      <a:lnTo>
                        <a:pt x="71894" y="9144"/>
                      </a:lnTo>
                      <a:lnTo>
                        <a:pt x="71789" y="9081"/>
                      </a:lnTo>
                      <a:lnTo>
                        <a:pt x="71705" y="8872"/>
                      </a:lnTo>
                      <a:lnTo>
                        <a:pt x="71747" y="8726"/>
                      </a:lnTo>
                      <a:lnTo>
                        <a:pt x="71580" y="8621"/>
                      </a:lnTo>
                      <a:lnTo>
                        <a:pt x="71517" y="8454"/>
                      </a:lnTo>
                      <a:lnTo>
                        <a:pt x="71475" y="8454"/>
                      </a:lnTo>
                      <a:lnTo>
                        <a:pt x="71580" y="8433"/>
                      </a:lnTo>
                      <a:lnTo>
                        <a:pt x="71685" y="8558"/>
                      </a:lnTo>
                      <a:lnTo>
                        <a:pt x="71685" y="8433"/>
                      </a:lnTo>
                      <a:lnTo>
                        <a:pt x="71810" y="8433"/>
                      </a:lnTo>
                      <a:lnTo>
                        <a:pt x="71915" y="8475"/>
                      </a:lnTo>
                      <a:lnTo>
                        <a:pt x="72061" y="8370"/>
                      </a:lnTo>
                      <a:lnTo>
                        <a:pt x="72019" y="8265"/>
                      </a:lnTo>
                      <a:lnTo>
                        <a:pt x="71705" y="8140"/>
                      </a:lnTo>
                      <a:lnTo>
                        <a:pt x="71622" y="8265"/>
                      </a:lnTo>
                      <a:lnTo>
                        <a:pt x="71475" y="8265"/>
                      </a:lnTo>
                      <a:lnTo>
                        <a:pt x="71329" y="8224"/>
                      </a:lnTo>
                      <a:lnTo>
                        <a:pt x="71475" y="8224"/>
                      </a:lnTo>
                      <a:lnTo>
                        <a:pt x="71580" y="8098"/>
                      </a:lnTo>
                      <a:lnTo>
                        <a:pt x="71685" y="8056"/>
                      </a:lnTo>
                      <a:lnTo>
                        <a:pt x="71789" y="8119"/>
                      </a:lnTo>
                      <a:lnTo>
                        <a:pt x="71936" y="8140"/>
                      </a:lnTo>
                      <a:lnTo>
                        <a:pt x="72061" y="8245"/>
                      </a:lnTo>
                      <a:lnTo>
                        <a:pt x="72229" y="8433"/>
                      </a:lnTo>
                      <a:lnTo>
                        <a:pt x="72354" y="8433"/>
                      </a:lnTo>
                      <a:lnTo>
                        <a:pt x="72417" y="8537"/>
                      </a:lnTo>
                      <a:lnTo>
                        <a:pt x="72480" y="8558"/>
                      </a:lnTo>
                      <a:lnTo>
                        <a:pt x="72626" y="8475"/>
                      </a:lnTo>
                      <a:lnTo>
                        <a:pt x="72668" y="8558"/>
                      </a:lnTo>
                      <a:lnTo>
                        <a:pt x="72940" y="8349"/>
                      </a:lnTo>
                      <a:lnTo>
                        <a:pt x="72961" y="8391"/>
                      </a:lnTo>
                      <a:lnTo>
                        <a:pt x="72940" y="8496"/>
                      </a:lnTo>
                      <a:lnTo>
                        <a:pt x="73045" y="8433"/>
                      </a:lnTo>
                      <a:lnTo>
                        <a:pt x="73045" y="8286"/>
                      </a:lnTo>
                      <a:lnTo>
                        <a:pt x="73170" y="8077"/>
                      </a:lnTo>
                      <a:lnTo>
                        <a:pt x="73149" y="8014"/>
                      </a:lnTo>
                      <a:lnTo>
                        <a:pt x="73149" y="7847"/>
                      </a:lnTo>
                      <a:lnTo>
                        <a:pt x="73086" y="7617"/>
                      </a:lnTo>
                      <a:lnTo>
                        <a:pt x="73191" y="7240"/>
                      </a:lnTo>
                      <a:lnTo>
                        <a:pt x="73191" y="7010"/>
                      </a:lnTo>
                      <a:lnTo>
                        <a:pt x="73086" y="6884"/>
                      </a:lnTo>
                      <a:lnTo>
                        <a:pt x="73045" y="6759"/>
                      </a:lnTo>
                      <a:lnTo>
                        <a:pt x="72877" y="6612"/>
                      </a:lnTo>
                      <a:lnTo>
                        <a:pt x="72793" y="6445"/>
                      </a:lnTo>
                      <a:lnTo>
                        <a:pt x="72856" y="6445"/>
                      </a:lnTo>
                      <a:lnTo>
                        <a:pt x="72961" y="6571"/>
                      </a:lnTo>
                      <a:lnTo>
                        <a:pt x="72982" y="6571"/>
                      </a:lnTo>
                      <a:lnTo>
                        <a:pt x="72940" y="6403"/>
                      </a:lnTo>
                      <a:lnTo>
                        <a:pt x="72773" y="6340"/>
                      </a:lnTo>
                      <a:lnTo>
                        <a:pt x="72647" y="6382"/>
                      </a:lnTo>
                      <a:lnTo>
                        <a:pt x="72417" y="6340"/>
                      </a:lnTo>
                      <a:lnTo>
                        <a:pt x="72103" y="5943"/>
                      </a:lnTo>
                      <a:lnTo>
                        <a:pt x="72019" y="5880"/>
                      </a:lnTo>
                      <a:lnTo>
                        <a:pt x="72040" y="5817"/>
                      </a:lnTo>
                      <a:lnTo>
                        <a:pt x="72208" y="5817"/>
                      </a:lnTo>
                      <a:lnTo>
                        <a:pt x="72249" y="5671"/>
                      </a:lnTo>
                      <a:lnTo>
                        <a:pt x="72166" y="5608"/>
                      </a:lnTo>
                      <a:lnTo>
                        <a:pt x="72040" y="5608"/>
                      </a:lnTo>
                      <a:lnTo>
                        <a:pt x="71998" y="5545"/>
                      </a:lnTo>
                      <a:lnTo>
                        <a:pt x="72061" y="5504"/>
                      </a:lnTo>
                      <a:lnTo>
                        <a:pt x="72019" y="5336"/>
                      </a:lnTo>
                      <a:lnTo>
                        <a:pt x="72040" y="5315"/>
                      </a:lnTo>
                      <a:lnTo>
                        <a:pt x="72166" y="5462"/>
                      </a:lnTo>
                      <a:lnTo>
                        <a:pt x="72354" y="5566"/>
                      </a:lnTo>
                      <a:lnTo>
                        <a:pt x="72375" y="5504"/>
                      </a:lnTo>
                      <a:lnTo>
                        <a:pt x="72312" y="5420"/>
                      </a:lnTo>
                      <a:lnTo>
                        <a:pt x="72312" y="5315"/>
                      </a:lnTo>
                      <a:lnTo>
                        <a:pt x="72270" y="5232"/>
                      </a:lnTo>
                      <a:lnTo>
                        <a:pt x="72333" y="5190"/>
                      </a:lnTo>
                      <a:lnTo>
                        <a:pt x="72375" y="5252"/>
                      </a:lnTo>
                      <a:lnTo>
                        <a:pt x="72417" y="5336"/>
                      </a:lnTo>
                      <a:lnTo>
                        <a:pt x="72521" y="5357"/>
                      </a:lnTo>
                      <a:lnTo>
                        <a:pt x="72563" y="5650"/>
                      </a:lnTo>
                      <a:lnTo>
                        <a:pt x="72542" y="5734"/>
                      </a:lnTo>
                      <a:lnTo>
                        <a:pt x="72835" y="5943"/>
                      </a:lnTo>
                      <a:lnTo>
                        <a:pt x="72940" y="5880"/>
                      </a:lnTo>
                      <a:lnTo>
                        <a:pt x="73065" y="5943"/>
                      </a:lnTo>
                      <a:lnTo>
                        <a:pt x="73065" y="6152"/>
                      </a:lnTo>
                      <a:lnTo>
                        <a:pt x="73170" y="6152"/>
                      </a:lnTo>
                      <a:lnTo>
                        <a:pt x="73379" y="5859"/>
                      </a:lnTo>
                      <a:lnTo>
                        <a:pt x="73421" y="5734"/>
                      </a:lnTo>
                      <a:lnTo>
                        <a:pt x="73379" y="5608"/>
                      </a:lnTo>
                      <a:lnTo>
                        <a:pt x="73400" y="5357"/>
                      </a:lnTo>
                      <a:lnTo>
                        <a:pt x="73379" y="5252"/>
                      </a:lnTo>
                      <a:lnTo>
                        <a:pt x="73421" y="5357"/>
                      </a:lnTo>
                      <a:lnTo>
                        <a:pt x="73421" y="5524"/>
                      </a:lnTo>
                      <a:lnTo>
                        <a:pt x="73505" y="5524"/>
                      </a:lnTo>
                      <a:lnTo>
                        <a:pt x="73609" y="5420"/>
                      </a:lnTo>
                      <a:lnTo>
                        <a:pt x="73798" y="5357"/>
                      </a:lnTo>
                      <a:lnTo>
                        <a:pt x="73819" y="5232"/>
                      </a:lnTo>
                      <a:lnTo>
                        <a:pt x="74007" y="5294"/>
                      </a:lnTo>
                      <a:lnTo>
                        <a:pt x="73986" y="5336"/>
                      </a:lnTo>
                      <a:lnTo>
                        <a:pt x="74007" y="5399"/>
                      </a:lnTo>
                      <a:lnTo>
                        <a:pt x="74300" y="5608"/>
                      </a:lnTo>
                      <a:lnTo>
                        <a:pt x="74342" y="5629"/>
                      </a:lnTo>
                      <a:lnTo>
                        <a:pt x="74405" y="5776"/>
                      </a:lnTo>
                      <a:lnTo>
                        <a:pt x="74405" y="5838"/>
                      </a:lnTo>
                      <a:lnTo>
                        <a:pt x="74446" y="5859"/>
                      </a:lnTo>
                      <a:lnTo>
                        <a:pt x="74698" y="5817"/>
                      </a:lnTo>
                      <a:lnTo>
                        <a:pt x="74739" y="5838"/>
                      </a:lnTo>
                      <a:lnTo>
                        <a:pt x="74739" y="5880"/>
                      </a:lnTo>
                      <a:lnTo>
                        <a:pt x="74760" y="5880"/>
                      </a:lnTo>
                      <a:lnTo>
                        <a:pt x="74865" y="5776"/>
                      </a:lnTo>
                      <a:lnTo>
                        <a:pt x="74823" y="5671"/>
                      </a:lnTo>
                      <a:lnTo>
                        <a:pt x="74844" y="5650"/>
                      </a:lnTo>
                      <a:lnTo>
                        <a:pt x="74928" y="5650"/>
                      </a:lnTo>
                      <a:lnTo>
                        <a:pt x="74886" y="5504"/>
                      </a:lnTo>
                      <a:lnTo>
                        <a:pt x="74970" y="5524"/>
                      </a:lnTo>
                      <a:lnTo>
                        <a:pt x="75032" y="5608"/>
                      </a:lnTo>
                      <a:lnTo>
                        <a:pt x="74990" y="5671"/>
                      </a:lnTo>
                      <a:lnTo>
                        <a:pt x="75095" y="5671"/>
                      </a:lnTo>
                      <a:lnTo>
                        <a:pt x="75200" y="5629"/>
                      </a:lnTo>
                      <a:lnTo>
                        <a:pt x="75472" y="5650"/>
                      </a:lnTo>
                      <a:lnTo>
                        <a:pt x="75555" y="5713"/>
                      </a:lnTo>
                      <a:lnTo>
                        <a:pt x="75618" y="5713"/>
                      </a:lnTo>
                      <a:lnTo>
                        <a:pt x="75660" y="5755"/>
                      </a:lnTo>
                      <a:lnTo>
                        <a:pt x="75702" y="5755"/>
                      </a:lnTo>
                      <a:lnTo>
                        <a:pt x="75786" y="5671"/>
                      </a:lnTo>
                      <a:lnTo>
                        <a:pt x="75723" y="5462"/>
                      </a:lnTo>
                      <a:lnTo>
                        <a:pt x="75786" y="5504"/>
                      </a:lnTo>
                      <a:lnTo>
                        <a:pt x="75911" y="5671"/>
                      </a:lnTo>
                      <a:lnTo>
                        <a:pt x="76078" y="5608"/>
                      </a:lnTo>
                      <a:lnTo>
                        <a:pt x="76078" y="5524"/>
                      </a:lnTo>
                      <a:lnTo>
                        <a:pt x="75995" y="5357"/>
                      </a:lnTo>
                      <a:lnTo>
                        <a:pt x="75869" y="5378"/>
                      </a:lnTo>
                      <a:lnTo>
                        <a:pt x="75744" y="5294"/>
                      </a:lnTo>
                      <a:lnTo>
                        <a:pt x="75806" y="5190"/>
                      </a:lnTo>
                      <a:lnTo>
                        <a:pt x="75911" y="5232"/>
                      </a:lnTo>
                      <a:lnTo>
                        <a:pt x="75995" y="5211"/>
                      </a:lnTo>
                      <a:lnTo>
                        <a:pt x="75995" y="5064"/>
                      </a:lnTo>
                      <a:lnTo>
                        <a:pt x="75890" y="5022"/>
                      </a:lnTo>
                      <a:lnTo>
                        <a:pt x="75806" y="4980"/>
                      </a:lnTo>
                      <a:lnTo>
                        <a:pt x="75744" y="5022"/>
                      </a:lnTo>
                      <a:lnTo>
                        <a:pt x="75744" y="5127"/>
                      </a:lnTo>
                      <a:lnTo>
                        <a:pt x="75681" y="5064"/>
                      </a:lnTo>
                      <a:lnTo>
                        <a:pt x="75555" y="5085"/>
                      </a:lnTo>
                      <a:lnTo>
                        <a:pt x="75576" y="4918"/>
                      </a:lnTo>
                      <a:lnTo>
                        <a:pt x="75493" y="4855"/>
                      </a:lnTo>
                      <a:lnTo>
                        <a:pt x="75388" y="4876"/>
                      </a:lnTo>
                      <a:lnTo>
                        <a:pt x="75388" y="4980"/>
                      </a:lnTo>
                      <a:lnTo>
                        <a:pt x="75346" y="4897"/>
                      </a:lnTo>
                      <a:lnTo>
                        <a:pt x="75346" y="4813"/>
                      </a:lnTo>
                      <a:lnTo>
                        <a:pt x="75472" y="4771"/>
                      </a:lnTo>
                      <a:lnTo>
                        <a:pt x="75451" y="4583"/>
                      </a:lnTo>
                      <a:lnTo>
                        <a:pt x="75367" y="4562"/>
                      </a:lnTo>
                      <a:lnTo>
                        <a:pt x="75493" y="4457"/>
                      </a:lnTo>
                      <a:lnTo>
                        <a:pt x="75430" y="4290"/>
                      </a:lnTo>
                      <a:lnTo>
                        <a:pt x="75451" y="4227"/>
                      </a:lnTo>
                      <a:lnTo>
                        <a:pt x="75283" y="4081"/>
                      </a:lnTo>
                      <a:lnTo>
                        <a:pt x="75158" y="4102"/>
                      </a:lnTo>
                      <a:lnTo>
                        <a:pt x="75032" y="4248"/>
                      </a:lnTo>
                      <a:lnTo>
                        <a:pt x="75053" y="4060"/>
                      </a:lnTo>
                      <a:lnTo>
                        <a:pt x="75158" y="4018"/>
                      </a:lnTo>
                      <a:lnTo>
                        <a:pt x="75053" y="3851"/>
                      </a:lnTo>
                      <a:lnTo>
                        <a:pt x="75053" y="3746"/>
                      </a:lnTo>
                      <a:lnTo>
                        <a:pt x="75011" y="3746"/>
                      </a:lnTo>
                      <a:lnTo>
                        <a:pt x="74928" y="3830"/>
                      </a:lnTo>
                      <a:lnTo>
                        <a:pt x="74865" y="3746"/>
                      </a:lnTo>
                      <a:lnTo>
                        <a:pt x="74739" y="3746"/>
                      </a:lnTo>
                      <a:lnTo>
                        <a:pt x="74593" y="3767"/>
                      </a:lnTo>
                      <a:lnTo>
                        <a:pt x="74718" y="3662"/>
                      </a:lnTo>
                      <a:lnTo>
                        <a:pt x="74865" y="3662"/>
                      </a:lnTo>
                      <a:lnTo>
                        <a:pt x="75011" y="3558"/>
                      </a:lnTo>
                      <a:lnTo>
                        <a:pt x="75053" y="3620"/>
                      </a:lnTo>
                      <a:lnTo>
                        <a:pt x="75158" y="3432"/>
                      </a:lnTo>
                      <a:lnTo>
                        <a:pt x="75283" y="3411"/>
                      </a:lnTo>
                      <a:lnTo>
                        <a:pt x="75325" y="3307"/>
                      </a:lnTo>
                      <a:lnTo>
                        <a:pt x="75242" y="3202"/>
                      </a:lnTo>
                      <a:lnTo>
                        <a:pt x="74970" y="3139"/>
                      </a:lnTo>
                      <a:lnTo>
                        <a:pt x="75158" y="3118"/>
                      </a:lnTo>
                      <a:lnTo>
                        <a:pt x="75346" y="3118"/>
                      </a:lnTo>
                      <a:lnTo>
                        <a:pt x="75388" y="3035"/>
                      </a:lnTo>
                      <a:lnTo>
                        <a:pt x="75346" y="2909"/>
                      </a:lnTo>
                      <a:lnTo>
                        <a:pt x="75221" y="2867"/>
                      </a:lnTo>
                      <a:lnTo>
                        <a:pt x="75137" y="2721"/>
                      </a:lnTo>
                      <a:lnTo>
                        <a:pt x="75032" y="2763"/>
                      </a:lnTo>
                      <a:lnTo>
                        <a:pt x="75011" y="2679"/>
                      </a:lnTo>
                      <a:lnTo>
                        <a:pt x="75053" y="2511"/>
                      </a:lnTo>
                      <a:lnTo>
                        <a:pt x="74949" y="2198"/>
                      </a:lnTo>
                      <a:lnTo>
                        <a:pt x="74970" y="2135"/>
                      </a:lnTo>
                      <a:lnTo>
                        <a:pt x="75032" y="2051"/>
                      </a:lnTo>
                      <a:lnTo>
                        <a:pt x="75032" y="1967"/>
                      </a:lnTo>
                      <a:lnTo>
                        <a:pt x="74928" y="1905"/>
                      </a:lnTo>
                      <a:lnTo>
                        <a:pt x="74823" y="2051"/>
                      </a:lnTo>
                      <a:lnTo>
                        <a:pt x="74718" y="2135"/>
                      </a:lnTo>
                      <a:lnTo>
                        <a:pt x="74718" y="1967"/>
                      </a:lnTo>
                      <a:lnTo>
                        <a:pt x="74614" y="1967"/>
                      </a:lnTo>
                      <a:lnTo>
                        <a:pt x="74614" y="2051"/>
                      </a:lnTo>
                      <a:lnTo>
                        <a:pt x="74530" y="2072"/>
                      </a:lnTo>
                      <a:lnTo>
                        <a:pt x="74509" y="2030"/>
                      </a:lnTo>
                      <a:lnTo>
                        <a:pt x="74530" y="1884"/>
                      </a:lnTo>
                      <a:lnTo>
                        <a:pt x="74174" y="1842"/>
                      </a:lnTo>
                      <a:lnTo>
                        <a:pt x="74091" y="1884"/>
                      </a:lnTo>
                      <a:lnTo>
                        <a:pt x="73923" y="1863"/>
                      </a:lnTo>
                      <a:lnTo>
                        <a:pt x="73819" y="1758"/>
                      </a:lnTo>
                      <a:lnTo>
                        <a:pt x="73798" y="1716"/>
                      </a:lnTo>
                      <a:lnTo>
                        <a:pt x="73693" y="1675"/>
                      </a:lnTo>
                      <a:lnTo>
                        <a:pt x="73651" y="1716"/>
                      </a:lnTo>
                      <a:lnTo>
                        <a:pt x="73589" y="1633"/>
                      </a:lnTo>
                      <a:lnTo>
                        <a:pt x="73484" y="1633"/>
                      </a:lnTo>
                      <a:lnTo>
                        <a:pt x="73379" y="1779"/>
                      </a:lnTo>
                      <a:lnTo>
                        <a:pt x="73275" y="1821"/>
                      </a:lnTo>
                      <a:lnTo>
                        <a:pt x="73233" y="1842"/>
                      </a:lnTo>
                      <a:lnTo>
                        <a:pt x="73170" y="1884"/>
                      </a:lnTo>
                      <a:lnTo>
                        <a:pt x="73296" y="1884"/>
                      </a:lnTo>
                      <a:lnTo>
                        <a:pt x="73254" y="1967"/>
                      </a:lnTo>
                      <a:lnTo>
                        <a:pt x="73128" y="2051"/>
                      </a:lnTo>
                      <a:lnTo>
                        <a:pt x="73065" y="2051"/>
                      </a:lnTo>
                      <a:lnTo>
                        <a:pt x="73086" y="2156"/>
                      </a:lnTo>
                      <a:lnTo>
                        <a:pt x="73191" y="2239"/>
                      </a:lnTo>
                      <a:lnTo>
                        <a:pt x="73170" y="2281"/>
                      </a:lnTo>
                      <a:lnTo>
                        <a:pt x="73065" y="2260"/>
                      </a:lnTo>
                      <a:lnTo>
                        <a:pt x="72982" y="2051"/>
                      </a:lnTo>
                      <a:lnTo>
                        <a:pt x="73024" y="1988"/>
                      </a:lnTo>
                      <a:lnTo>
                        <a:pt x="73024" y="1988"/>
                      </a:lnTo>
                      <a:lnTo>
                        <a:pt x="72940" y="2030"/>
                      </a:lnTo>
                      <a:lnTo>
                        <a:pt x="72773" y="2239"/>
                      </a:lnTo>
                      <a:lnTo>
                        <a:pt x="72710" y="2386"/>
                      </a:lnTo>
                      <a:lnTo>
                        <a:pt x="72605" y="2491"/>
                      </a:lnTo>
                      <a:lnTo>
                        <a:pt x="72626" y="2553"/>
                      </a:lnTo>
                      <a:lnTo>
                        <a:pt x="72773" y="2407"/>
                      </a:lnTo>
                      <a:lnTo>
                        <a:pt x="72856" y="2407"/>
                      </a:lnTo>
                      <a:lnTo>
                        <a:pt x="72919" y="2511"/>
                      </a:lnTo>
                      <a:lnTo>
                        <a:pt x="73024" y="2616"/>
                      </a:lnTo>
                      <a:lnTo>
                        <a:pt x="73233" y="2783"/>
                      </a:lnTo>
                      <a:lnTo>
                        <a:pt x="73254" y="2909"/>
                      </a:lnTo>
                      <a:lnTo>
                        <a:pt x="73170" y="2993"/>
                      </a:lnTo>
                      <a:lnTo>
                        <a:pt x="73191" y="3097"/>
                      </a:lnTo>
                      <a:lnTo>
                        <a:pt x="73358" y="3076"/>
                      </a:lnTo>
                      <a:lnTo>
                        <a:pt x="73505" y="2993"/>
                      </a:lnTo>
                      <a:lnTo>
                        <a:pt x="73589" y="3097"/>
                      </a:lnTo>
                      <a:lnTo>
                        <a:pt x="73589" y="3202"/>
                      </a:lnTo>
                      <a:lnTo>
                        <a:pt x="73672" y="3390"/>
                      </a:lnTo>
                      <a:lnTo>
                        <a:pt x="73672" y="3432"/>
                      </a:lnTo>
                      <a:lnTo>
                        <a:pt x="73568" y="3327"/>
                      </a:lnTo>
                      <a:lnTo>
                        <a:pt x="73484" y="3181"/>
                      </a:lnTo>
                      <a:lnTo>
                        <a:pt x="73400" y="3139"/>
                      </a:lnTo>
                      <a:lnTo>
                        <a:pt x="73358" y="3244"/>
                      </a:lnTo>
                      <a:lnTo>
                        <a:pt x="73379" y="3348"/>
                      </a:lnTo>
                      <a:lnTo>
                        <a:pt x="73442" y="3390"/>
                      </a:lnTo>
                      <a:lnTo>
                        <a:pt x="73400" y="3411"/>
                      </a:lnTo>
                      <a:lnTo>
                        <a:pt x="73296" y="3390"/>
                      </a:lnTo>
                      <a:lnTo>
                        <a:pt x="73191" y="3223"/>
                      </a:lnTo>
                      <a:lnTo>
                        <a:pt x="73045" y="3202"/>
                      </a:lnTo>
                      <a:lnTo>
                        <a:pt x="72940" y="3307"/>
                      </a:lnTo>
                      <a:lnTo>
                        <a:pt x="72856" y="3286"/>
                      </a:lnTo>
                      <a:lnTo>
                        <a:pt x="72835" y="3139"/>
                      </a:lnTo>
                      <a:lnTo>
                        <a:pt x="72877" y="3097"/>
                      </a:lnTo>
                      <a:lnTo>
                        <a:pt x="72814" y="2972"/>
                      </a:lnTo>
                      <a:lnTo>
                        <a:pt x="72710" y="2888"/>
                      </a:lnTo>
                      <a:lnTo>
                        <a:pt x="72668" y="2763"/>
                      </a:lnTo>
                      <a:lnTo>
                        <a:pt x="72459" y="2700"/>
                      </a:lnTo>
                      <a:lnTo>
                        <a:pt x="72291" y="2365"/>
                      </a:lnTo>
                      <a:lnTo>
                        <a:pt x="72187" y="2239"/>
                      </a:lnTo>
                      <a:lnTo>
                        <a:pt x="72208" y="2177"/>
                      </a:lnTo>
                      <a:lnTo>
                        <a:pt x="72124" y="2093"/>
                      </a:lnTo>
                      <a:lnTo>
                        <a:pt x="72019" y="2072"/>
                      </a:lnTo>
                      <a:lnTo>
                        <a:pt x="72019" y="2072"/>
                      </a:lnTo>
                      <a:lnTo>
                        <a:pt x="72040" y="2135"/>
                      </a:lnTo>
                      <a:lnTo>
                        <a:pt x="72019" y="2239"/>
                      </a:lnTo>
                      <a:lnTo>
                        <a:pt x="71977" y="2198"/>
                      </a:lnTo>
                      <a:lnTo>
                        <a:pt x="71915" y="2072"/>
                      </a:lnTo>
                      <a:lnTo>
                        <a:pt x="71685" y="1947"/>
                      </a:lnTo>
                      <a:lnTo>
                        <a:pt x="71559" y="1926"/>
                      </a:lnTo>
                      <a:lnTo>
                        <a:pt x="71454" y="1947"/>
                      </a:lnTo>
                      <a:lnTo>
                        <a:pt x="71475" y="2030"/>
                      </a:lnTo>
                      <a:lnTo>
                        <a:pt x="71580" y="2072"/>
                      </a:lnTo>
                      <a:lnTo>
                        <a:pt x="71789" y="2156"/>
                      </a:lnTo>
                      <a:lnTo>
                        <a:pt x="71622" y="2198"/>
                      </a:lnTo>
                      <a:lnTo>
                        <a:pt x="71413" y="2135"/>
                      </a:lnTo>
                      <a:lnTo>
                        <a:pt x="71308" y="2030"/>
                      </a:lnTo>
                      <a:lnTo>
                        <a:pt x="71350" y="1947"/>
                      </a:lnTo>
                      <a:lnTo>
                        <a:pt x="71287" y="1926"/>
                      </a:lnTo>
                      <a:lnTo>
                        <a:pt x="71099" y="1926"/>
                      </a:lnTo>
                      <a:lnTo>
                        <a:pt x="71161" y="1947"/>
                      </a:lnTo>
                      <a:lnTo>
                        <a:pt x="71161" y="1988"/>
                      </a:lnTo>
                      <a:lnTo>
                        <a:pt x="70994" y="2051"/>
                      </a:lnTo>
                      <a:lnTo>
                        <a:pt x="70931" y="1947"/>
                      </a:lnTo>
                      <a:lnTo>
                        <a:pt x="70952" y="1884"/>
                      </a:lnTo>
                      <a:lnTo>
                        <a:pt x="70764" y="1863"/>
                      </a:lnTo>
                      <a:lnTo>
                        <a:pt x="70722" y="1884"/>
                      </a:lnTo>
                      <a:lnTo>
                        <a:pt x="70743" y="1988"/>
                      </a:lnTo>
                      <a:lnTo>
                        <a:pt x="70638" y="1967"/>
                      </a:lnTo>
                      <a:lnTo>
                        <a:pt x="70576" y="1863"/>
                      </a:lnTo>
                      <a:lnTo>
                        <a:pt x="70429" y="1863"/>
                      </a:lnTo>
                      <a:lnTo>
                        <a:pt x="70471" y="1967"/>
                      </a:lnTo>
                      <a:lnTo>
                        <a:pt x="70471" y="1967"/>
                      </a:lnTo>
                      <a:lnTo>
                        <a:pt x="69990" y="1863"/>
                      </a:lnTo>
                      <a:lnTo>
                        <a:pt x="69843" y="1926"/>
                      </a:lnTo>
                      <a:lnTo>
                        <a:pt x="69676" y="1842"/>
                      </a:lnTo>
                      <a:lnTo>
                        <a:pt x="69676" y="1758"/>
                      </a:lnTo>
                      <a:lnTo>
                        <a:pt x="69508" y="1716"/>
                      </a:lnTo>
                      <a:lnTo>
                        <a:pt x="69488" y="1737"/>
                      </a:lnTo>
                      <a:lnTo>
                        <a:pt x="69488" y="1779"/>
                      </a:lnTo>
                      <a:lnTo>
                        <a:pt x="69425" y="1737"/>
                      </a:lnTo>
                      <a:lnTo>
                        <a:pt x="69320" y="1716"/>
                      </a:lnTo>
                      <a:lnTo>
                        <a:pt x="69216" y="1633"/>
                      </a:lnTo>
                      <a:lnTo>
                        <a:pt x="69153" y="1654"/>
                      </a:lnTo>
                      <a:lnTo>
                        <a:pt x="69174" y="1758"/>
                      </a:lnTo>
                      <a:lnTo>
                        <a:pt x="69006" y="1758"/>
                      </a:lnTo>
                      <a:lnTo>
                        <a:pt x="68860" y="1779"/>
                      </a:lnTo>
                      <a:lnTo>
                        <a:pt x="68839" y="1884"/>
                      </a:lnTo>
                      <a:lnTo>
                        <a:pt x="68651" y="1884"/>
                      </a:lnTo>
                      <a:lnTo>
                        <a:pt x="68316" y="1758"/>
                      </a:lnTo>
                      <a:lnTo>
                        <a:pt x="68337" y="1716"/>
                      </a:lnTo>
                      <a:lnTo>
                        <a:pt x="68546" y="1779"/>
                      </a:lnTo>
                      <a:lnTo>
                        <a:pt x="68651" y="1842"/>
                      </a:lnTo>
                      <a:lnTo>
                        <a:pt x="68672" y="1779"/>
                      </a:lnTo>
                      <a:lnTo>
                        <a:pt x="68337" y="1549"/>
                      </a:lnTo>
                      <a:lnTo>
                        <a:pt x="67939" y="1507"/>
                      </a:lnTo>
                      <a:lnTo>
                        <a:pt x="67793" y="1549"/>
                      </a:lnTo>
                      <a:lnTo>
                        <a:pt x="67730" y="1507"/>
                      </a:lnTo>
                      <a:lnTo>
                        <a:pt x="67793" y="1444"/>
                      </a:lnTo>
                      <a:lnTo>
                        <a:pt x="67688" y="1402"/>
                      </a:lnTo>
                      <a:lnTo>
                        <a:pt x="67542" y="1423"/>
                      </a:lnTo>
                      <a:lnTo>
                        <a:pt x="67604" y="1444"/>
                      </a:lnTo>
                      <a:lnTo>
                        <a:pt x="67521" y="1465"/>
                      </a:lnTo>
                      <a:lnTo>
                        <a:pt x="67395" y="1423"/>
                      </a:lnTo>
                      <a:lnTo>
                        <a:pt x="67019" y="1319"/>
                      </a:lnTo>
                      <a:lnTo>
                        <a:pt x="66851" y="1340"/>
                      </a:lnTo>
                      <a:lnTo>
                        <a:pt x="66788" y="1423"/>
                      </a:lnTo>
                      <a:lnTo>
                        <a:pt x="66705" y="1402"/>
                      </a:lnTo>
                      <a:lnTo>
                        <a:pt x="66663" y="1319"/>
                      </a:lnTo>
                      <a:lnTo>
                        <a:pt x="66558" y="1361"/>
                      </a:lnTo>
                      <a:lnTo>
                        <a:pt x="66349" y="1361"/>
                      </a:lnTo>
                      <a:lnTo>
                        <a:pt x="66244" y="1298"/>
                      </a:lnTo>
                      <a:lnTo>
                        <a:pt x="66161" y="1319"/>
                      </a:lnTo>
                      <a:lnTo>
                        <a:pt x="66014" y="1340"/>
                      </a:lnTo>
                      <a:lnTo>
                        <a:pt x="65951" y="1319"/>
                      </a:lnTo>
                      <a:lnTo>
                        <a:pt x="65847" y="1402"/>
                      </a:lnTo>
                      <a:lnTo>
                        <a:pt x="65826" y="1507"/>
                      </a:lnTo>
                      <a:lnTo>
                        <a:pt x="65763" y="1402"/>
                      </a:lnTo>
                      <a:lnTo>
                        <a:pt x="65303" y="1528"/>
                      </a:lnTo>
                      <a:lnTo>
                        <a:pt x="65303" y="1633"/>
                      </a:lnTo>
                      <a:lnTo>
                        <a:pt x="65198" y="1612"/>
                      </a:lnTo>
                      <a:lnTo>
                        <a:pt x="65135" y="1737"/>
                      </a:lnTo>
                      <a:lnTo>
                        <a:pt x="65094" y="1737"/>
                      </a:lnTo>
                      <a:lnTo>
                        <a:pt x="65031" y="1654"/>
                      </a:lnTo>
                      <a:lnTo>
                        <a:pt x="64884" y="1675"/>
                      </a:lnTo>
                      <a:lnTo>
                        <a:pt x="64884" y="1779"/>
                      </a:lnTo>
                      <a:lnTo>
                        <a:pt x="64801" y="1779"/>
                      </a:lnTo>
                      <a:lnTo>
                        <a:pt x="64696" y="1842"/>
                      </a:lnTo>
                      <a:lnTo>
                        <a:pt x="64529" y="1737"/>
                      </a:lnTo>
                      <a:lnTo>
                        <a:pt x="64403" y="1779"/>
                      </a:lnTo>
                      <a:lnTo>
                        <a:pt x="64403" y="1863"/>
                      </a:lnTo>
                      <a:lnTo>
                        <a:pt x="64152" y="1863"/>
                      </a:lnTo>
                      <a:lnTo>
                        <a:pt x="63838" y="1884"/>
                      </a:lnTo>
                      <a:lnTo>
                        <a:pt x="63754" y="1842"/>
                      </a:lnTo>
                      <a:lnTo>
                        <a:pt x="63482" y="1884"/>
                      </a:lnTo>
                      <a:lnTo>
                        <a:pt x="63462" y="1905"/>
                      </a:lnTo>
                      <a:lnTo>
                        <a:pt x="63629" y="2009"/>
                      </a:lnTo>
                      <a:lnTo>
                        <a:pt x="63692" y="2198"/>
                      </a:lnTo>
                      <a:lnTo>
                        <a:pt x="63775" y="2260"/>
                      </a:lnTo>
                      <a:lnTo>
                        <a:pt x="63796" y="2386"/>
                      </a:lnTo>
                      <a:lnTo>
                        <a:pt x="63880" y="2574"/>
                      </a:lnTo>
                      <a:lnTo>
                        <a:pt x="63838" y="2637"/>
                      </a:lnTo>
                      <a:lnTo>
                        <a:pt x="63838" y="2804"/>
                      </a:lnTo>
                      <a:lnTo>
                        <a:pt x="63880" y="2804"/>
                      </a:lnTo>
                      <a:lnTo>
                        <a:pt x="63985" y="2700"/>
                      </a:lnTo>
                      <a:lnTo>
                        <a:pt x="64194" y="2804"/>
                      </a:lnTo>
                      <a:lnTo>
                        <a:pt x="64257" y="2888"/>
                      </a:lnTo>
                      <a:lnTo>
                        <a:pt x="64319" y="2909"/>
                      </a:lnTo>
                      <a:lnTo>
                        <a:pt x="64529" y="3118"/>
                      </a:lnTo>
                      <a:lnTo>
                        <a:pt x="64570" y="3307"/>
                      </a:lnTo>
                      <a:lnTo>
                        <a:pt x="64717" y="3348"/>
                      </a:lnTo>
                      <a:lnTo>
                        <a:pt x="64822" y="3516"/>
                      </a:lnTo>
                      <a:lnTo>
                        <a:pt x="64822" y="3579"/>
                      </a:lnTo>
                      <a:lnTo>
                        <a:pt x="64842" y="3662"/>
                      </a:lnTo>
                      <a:lnTo>
                        <a:pt x="64801" y="3725"/>
                      </a:lnTo>
                      <a:lnTo>
                        <a:pt x="64884" y="3830"/>
                      </a:lnTo>
                      <a:lnTo>
                        <a:pt x="64822" y="3871"/>
                      </a:lnTo>
                      <a:lnTo>
                        <a:pt x="64738" y="3851"/>
                      </a:lnTo>
                      <a:lnTo>
                        <a:pt x="64612" y="3934"/>
                      </a:lnTo>
                      <a:lnTo>
                        <a:pt x="64633" y="4039"/>
                      </a:lnTo>
                      <a:lnTo>
                        <a:pt x="64508" y="4060"/>
                      </a:lnTo>
                      <a:lnTo>
                        <a:pt x="64403" y="4143"/>
                      </a:lnTo>
                      <a:lnTo>
                        <a:pt x="64215" y="4102"/>
                      </a:lnTo>
                      <a:lnTo>
                        <a:pt x="64152" y="4039"/>
                      </a:lnTo>
                      <a:lnTo>
                        <a:pt x="64152" y="3892"/>
                      </a:lnTo>
                      <a:lnTo>
                        <a:pt x="63964" y="3641"/>
                      </a:lnTo>
                      <a:lnTo>
                        <a:pt x="63880" y="3641"/>
                      </a:lnTo>
                      <a:lnTo>
                        <a:pt x="63838" y="3662"/>
                      </a:lnTo>
                      <a:lnTo>
                        <a:pt x="63566" y="3620"/>
                      </a:lnTo>
                      <a:lnTo>
                        <a:pt x="63378" y="3641"/>
                      </a:lnTo>
                      <a:lnTo>
                        <a:pt x="63315" y="3579"/>
                      </a:lnTo>
                      <a:lnTo>
                        <a:pt x="63148" y="3411"/>
                      </a:lnTo>
                      <a:lnTo>
                        <a:pt x="63148" y="3286"/>
                      </a:lnTo>
                      <a:lnTo>
                        <a:pt x="63043" y="3202"/>
                      </a:lnTo>
                      <a:lnTo>
                        <a:pt x="62897" y="3181"/>
                      </a:lnTo>
                      <a:lnTo>
                        <a:pt x="62855" y="3097"/>
                      </a:lnTo>
                      <a:lnTo>
                        <a:pt x="62813" y="2951"/>
                      </a:lnTo>
                      <a:lnTo>
                        <a:pt x="62625" y="2909"/>
                      </a:lnTo>
                      <a:lnTo>
                        <a:pt x="62583" y="2951"/>
                      </a:lnTo>
                      <a:lnTo>
                        <a:pt x="62583" y="3097"/>
                      </a:lnTo>
                      <a:lnTo>
                        <a:pt x="62583" y="3244"/>
                      </a:lnTo>
                      <a:lnTo>
                        <a:pt x="62604" y="3327"/>
                      </a:lnTo>
                      <a:lnTo>
                        <a:pt x="62478" y="3516"/>
                      </a:lnTo>
                      <a:lnTo>
                        <a:pt x="62415" y="3641"/>
                      </a:lnTo>
                      <a:lnTo>
                        <a:pt x="62332" y="3558"/>
                      </a:lnTo>
                      <a:lnTo>
                        <a:pt x="62311" y="3474"/>
                      </a:lnTo>
                      <a:lnTo>
                        <a:pt x="62269" y="3474"/>
                      </a:lnTo>
                      <a:lnTo>
                        <a:pt x="62164" y="3558"/>
                      </a:lnTo>
                      <a:lnTo>
                        <a:pt x="61913" y="3537"/>
                      </a:lnTo>
                      <a:lnTo>
                        <a:pt x="61704" y="3620"/>
                      </a:lnTo>
                      <a:lnTo>
                        <a:pt x="61641" y="3579"/>
                      </a:lnTo>
                      <a:lnTo>
                        <a:pt x="61474" y="3725"/>
                      </a:lnTo>
                      <a:lnTo>
                        <a:pt x="61327" y="3746"/>
                      </a:lnTo>
                      <a:lnTo>
                        <a:pt x="61223" y="3725"/>
                      </a:lnTo>
                      <a:lnTo>
                        <a:pt x="61118" y="3620"/>
                      </a:lnTo>
                      <a:lnTo>
                        <a:pt x="61034" y="3620"/>
                      </a:lnTo>
                      <a:lnTo>
                        <a:pt x="60972" y="3662"/>
                      </a:lnTo>
                      <a:lnTo>
                        <a:pt x="61013" y="3746"/>
                      </a:lnTo>
                      <a:lnTo>
                        <a:pt x="60804" y="3830"/>
                      </a:lnTo>
                      <a:lnTo>
                        <a:pt x="60700" y="3913"/>
                      </a:lnTo>
                      <a:lnTo>
                        <a:pt x="60449" y="3934"/>
                      </a:lnTo>
                      <a:lnTo>
                        <a:pt x="60323" y="4081"/>
                      </a:lnTo>
                      <a:lnTo>
                        <a:pt x="60323" y="4290"/>
                      </a:lnTo>
                      <a:lnTo>
                        <a:pt x="60323" y="4562"/>
                      </a:lnTo>
                      <a:lnTo>
                        <a:pt x="60532" y="4855"/>
                      </a:lnTo>
                      <a:lnTo>
                        <a:pt x="60553" y="5022"/>
                      </a:lnTo>
                      <a:lnTo>
                        <a:pt x="60407" y="4813"/>
                      </a:lnTo>
                      <a:lnTo>
                        <a:pt x="60281" y="4688"/>
                      </a:lnTo>
                      <a:lnTo>
                        <a:pt x="60177" y="4708"/>
                      </a:lnTo>
                      <a:lnTo>
                        <a:pt x="60030" y="4625"/>
                      </a:lnTo>
                      <a:lnTo>
                        <a:pt x="60072" y="4729"/>
                      </a:lnTo>
                      <a:lnTo>
                        <a:pt x="60177" y="4792"/>
                      </a:lnTo>
                      <a:lnTo>
                        <a:pt x="60218" y="4980"/>
                      </a:lnTo>
                      <a:lnTo>
                        <a:pt x="60218" y="5022"/>
                      </a:lnTo>
                      <a:lnTo>
                        <a:pt x="60072" y="4813"/>
                      </a:lnTo>
                      <a:lnTo>
                        <a:pt x="59967" y="4813"/>
                      </a:lnTo>
                      <a:lnTo>
                        <a:pt x="59925" y="4604"/>
                      </a:lnTo>
                      <a:lnTo>
                        <a:pt x="59758" y="4415"/>
                      </a:lnTo>
                      <a:lnTo>
                        <a:pt x="59674" y="4269"/>
                      </a:lnTo>
                      <a:lnTo>
                        <a:pt x="59570" y="4269"/>
                      </a:lnTo>
                      <a:lnTo>
                        <a:pt x="59612" y="4457"/>
                      </a:lnTo>
                      <a:lnTo>
                        <a:pt x="59591" y="4562"/>
                      </a:lnTo>
                      <a:lnTo>
                        <a:pt x="59549" y="4415"/>
                      </a:lnTo>
                      <a:lnTo>
                        <a:pt x="59402" y="4353"/>
                      </a:lnTo>
                      <a:lnTo>
                        <a:pt x="59256" y="4374"/>
                      </a:lnTo>
                      <a:lnTo>
                        <a:pt x="59256" y="4457"/>
                      </a:lnTo>
                      <a:lnTo>
                        <a:pt x="59172" y="4374"/>
                      </a:lnTo>
                      <a:lnTo>
                        <a:pt x="59026" y="4374"/>
                      </a:lnTo>
                      <a:lnTo>
                        <a:pt x="58879" y="4520"/>
                      </a:lnTo>
                      <a:lnTo>
                        <a:pt x="58754" y="4562"/>
                      </a:lnTo>
                      <a:lnTo>
                        <a:pt x="58837" y="4415"/>
                      </a:lnTo>
                      <a:lnTo>
                        <a:pt x="58837" y="4311"/>
                      </a:lnTo>
                      <a:lnTo>
                        <a:pt x="58712" y="4081"/>
                      </a:lnTo>
                      <a:lnTo>
                        <a:pt x="58712" y="3934"/>
                      </a:lnTo>
                      <a:lnTo>
                        <a:pt x="58649" y="3871"/>
                      </a:lnTo>
                      <a:lnTo>
                        <a:pt x="58649" y="3767"/>
                      </a:lnTo>
                      <a:lnTo>
                        <a:pt x="58544" y="3558"/>
                      </a:lnTo>
                      <a:lnTo>
                        <a:pt x="58335" y="3327"/>
                      </a:lnTo>
                      <a:lnTo>
                        <a:pt x="58105" y="3202"/>
                      </a:lnTo>
                      <a:lnTo>
                        <a:pt x="57875" y="2930"/>
                      </a:lnTo>
                      <a:lnTo>
                        <a:pt x="57310" y="2742"/>
                      </a:lnTo>
                      <a:lnTo>
                        <a:pt x="57038" y="2742"/>
                      </a:lnTo>
                      <a:lnTo>
                        <a:pt x="56892" y="2783"/>
                      </a:lnTo>
                      <a:lnTo>
                        <a:pt x="56661" y="2930"/>
                      </a:lnTo>
                      <a:lnTo>
                        <a:pt x="56661" y="2993"/>
                      </a:lnTo>
                      <a:lnTo>
                        <a:pt x="56536" y="2951"/>
                      </a:lnTo>
                      <a:lnTo>
                        <a:pt x="56327" y="3035"/>
                      </a:lnTo>
                      <a:lnTo>
                        <a:pt x="55887" y="3244"/>
                      </a:lnTo>
                      <a:lnTo>
                        <a:pt x="55720" y="3265"/>
                      </a:lnTo>
                      <a:lnTo>
                        <a:pt x="55531" y="3453"/>
                      </a:lnTo>
                      <a:lnTo>
                        <a:pt x="55427" y="3516"/>
                      </a:lnTo>
                      <a:lnTo>
                        <a:pt x="55197" y="3683"/>
                      </a:lnTo>
                      <a:lnTo>
                        <a:pt x="55071" y="3746"/>
                      </a:lnTo>
                      <a:lnTo>
                        <a:pt x="54946" y="3871"/>
                      </a:lnTo>
                      <a:lnTo>
                        <a:pt x="54757" y="3934"/>
                      </a:lnTo>
                      <a:lnTo>
                        <a:pt x="54590" y="3871"/>
                      </a:lnTo>
                      <a:lnTo>
                        <a:pt x="54360" y="3934"/>
                      </a:lnTo>
                      <a:lnTo>
                        <a:pt x="54213" y="3997"/>
                      </a:lnTo>
                      <a:lnTo>
                        <a:pt x="54339" y="3871"/>
                      </a:lnTo>
                      <a:lnTo>
                        <a:pt x="54527" y="3767"/>
                      </a:lnTo>
                      <a:lnTo>
                        <a:pt x="54548" y="3662"/>
                      </a:lnTo>
                      <a:lnTo>
                        <a:pt x="54381" y="3474"/>
                      </a:lnTo>
                      <a:lnTo>
                        <a:pt x="54109" y="3411"/>
                      </a:lnTo>
                      <a:lnTo>
                        <a:pt x="53837" y="3223"/>
                      </a:lnTo>
                      <a:lnTo>
                        <a:pt x="53753" y="3160"/>
                      </a:lnTo>
                      <a:lnTo>
                        <a:pt x="53711" y="3223"/>
                      </a:lnTo>
                      <a:lnTo>
                        <a:pt x="53607" y="3453"/>
                      </a:lnTo>
                      <a:lnTo>
                        <a:pt x="53607" y="3579"/>
                      </a:lnTo>
                      <a:lnTo>
                        <a:pt x="53544" y="3516"/>
                      </a:lnTo>
                      <a:lnTo>
                        <a:pt x="53502" y="3537"/>
                      </a:lnTo>
                      <a:lnTo>
                        <a:pt x="53439" y="3662"/>
                      </a:lnTo>
                      <a:lnTo>
                        <a:pt x="53376" y="3725"/>
                      </a:lnTo>
                      <a:lnTo>
                        <a:pt x="53335" y="3662"/>
                      </a:lnTo>
                      <a:lnTo>
                        <a:pt x="53397" y="3516"/>
                      </a:lnTo>
                      <a:lnTo>
                        <a:pt x="53439" y="3432"/>
                      </a:lnTo>
                      <a:lnTo>
                        <a:pt x="53397" y="3265"/>
                      </a:lnTo>
                      <a:lnTo>
                        <a:pt x="53272" y="3202"/>
                      </a:lnTo>
                      <a:lnTo>
                        <a:pt x="53125" y="3327"/>
                      </a:lnTo>
                      <a:lnTo>
                        <a:pt x="53167" y="3411"/>
                      </a:lnTo>
                      <a:lnTo>
                        <a:pt x="53083" y="3537"/>
                      </a:lnTo>
                      <a:lnTo>
                        <a:pt x="53000" y="3453"/>
                      </a:lnTo>
                      <a:lnTo>
                        <a:pt x="52979" y="3307"/>
                      </a:lnTo>
                      <a:lnTo>
                        <a:pt x="52916" y="3160"/>
                      </a:lnTo>
                      <a:lnTo>
                        <a:pt x="52874" y="3014"/>
                      </a:lnTo>
                      <a:lnTo>
                        <a:pt x="52770" y="3118"/>
                      </a:lnTo>
                      <a:lnTo>
                        <a:pt x="52560" y="3139"/>
                      </a:lnTo>
                      <a:lnTo>
                        <a:pt x="52246" y="3223"/>
                      </a:lnTo>
                      <a:lnTo>
                        <a:pt x="52163" y="3202"/>
                      </a:lnTo>
                      <a:lnTo>
                        <a:pt x="52267" y="3118"/>
                      </a:lnTo>
                      <a:lnTo>
                        <a:pt x="52246" y="3014"/>
                      </a:lnTo>
                      <a:lnTo>
                        <a:pt x="52246" y="2909"/>
                      </a:lnTo>
                      <a:lnTo>
                        <a:pt x="52226" y="2783"/>
                      </a:lnTo>
                      <a:lnTo>
                        <a:pt x="52246" y="2763"/>
                      </a:lnTo>
                      <a:lnTo>
                        <a:pt x="52456" y="2909"/>
                      </a:lnTo>
                      <a:lnTo>
                        <a:pt x="52560" y="2825"/>
                      </a:lnTo>
                      <a:lnTo>
                        <a:pt x="52581" y="2700"/>
                      </a:lnTo>
                      <a:lnTo>
                        <a:pt x="52393" y="2428"/>
                      </a:lnTo>
                      <a:lnTo>
                        <a:pt x="52016" y="2302"/>
                      </a:lnTo>
                      <a:lnTo>
                        <a:pt x="51702" y="2281"/>
                      </a:lnTo>
                      <a:lnTo>
                        <a:pt x="51347" y="2365"/>
                      </a:lnTo>
                      <a:lnTo>
                        <a:pt x="51033" y="2407"/>
                      </a:lnTo>
                      <a:lnTo>
                        <a:pt x="50824" y="2574"/>
                      </a:lnTo>
                      <a:lnTo>
                        <a:pt x="50886" y="3139"/>
                      </a:lnTo>
                      <a:lnTo>
                        <a:pt x="50866" y="3307"/>
                      </a:lnTo>
                      <a:lnTo>
                        <a:pt x="50907" y="3411"/>
                      </a:lnTo>
                      <a:lnTo>
                        <a:pt x="50803" y="3579"/>
                      </a:lnTo>
                      <a:lnTo>
                        <a:pt x="50803" y="3746"/>
                      </a:lnTo>
                      <a:lnTo>
                        <a:pt x="50656" y="3851"/>
                      </a:lnTo>
                      <a:lnTo>
                        <a:pt x="50552" y="3851"/>
                      </a:lnTo>
                      <a:lnTo>
                        <a:pt x="50489" y="3788"/>
                      </a:lnTo>
                      <a:lnTo>
                        <a:pt x="50489" y="3725"/>
                      </a:lnTo>
                      <a:lnTo>
                        <a:pt x="50363" y="3620"/>
                      </a:lnTo>
                      <a:lnTo>
                        <a:pt x="50447" y="3537"/>
                      </a:lnTo>
                      <a:lnTo>
                        <a:pt x="50510" y="3558"/>
                      </a:lnTo>
                      <a:lnTo>
                        <a:pt x="50594" y="3369"/>
                      </a:lnTo>
                      <a:lnTo>
                        <a:pt x="50552" y="3139"/>
                      </a:lnTo>
                      <a:lnTo>
                        <a:pt x="50405" y="3097"/>
                      </a:lnTo>
                      <a:lnTo>
                        <a:pt x="50342" y="2888"/>
                      </a:lnTo>
                      <a:lnTo>
                        <a:pt x="50405" y="2909"/>
                      </a:lnTo>
                      <a:lnTo>
                        <a:pt x="50510" y="2804"/>
                      </a:lnTo>
                      <a:lnTo>
                        <a:pt x="50510" y="2930"/>
                      </a:lnTo>
                      <a:lnTo>
                        <a:pt x="50614" y="3035"/>
                      </a:lnTo>
                      <a:lnTo>
                        <a:pt x="50698" y="3223"/>
                      </a:lnTo>
                      <a:lnTo>
                        <a:pt x="50719" y="3160"/>
                      </a:lnTo>
                      <a:lnTo>
                        <a:pt x="50698" y="2888"/>
                      </a:lnTo>
                      <a:lnTo>
                        <a:pt x="50656" y="2679"/>
                      </a:lnTo>
                      <a:lnTo>
                        <a:pt x="50259" y="2825"/>
                      </a:lnTo>
                      <a:lnTo>
                        <a:pt x="49945" y="3035"/>
                      </a:lnTo>
                      <a:lnTo>
                        <a:pt x="49945" y="3160"/>
                      </a:lnTo>
                      <a:lnTo>
                        <a:pt x="49757" y="3307"/>
                      </a:lnTo>
                      <a:lnTo>
                        <a:pt x="49652" y="3223"/>
                      </a:lnTo>
                      <a:lnTo>
                        <a:pt x="49673" y="3139"/>
                      </a:lnTo>
                      <a:lnTo>
                        <a:pt x="49777" y="3118"/>
                      </a:lnTo>
                      <a:lnTo>
                        <a:pt x="49673" y="2993"/>
                      </a:lnTo>
                      <a:lnTo>
                        <a:pt x="49757" y="2742"/>
                      </a:lnTo>
                      <a:lnTo>
                        <a:pt x="49882" y="2804"/>
                      </a:lnTo>
                      <a:lnTo>
                        <a:pt x="49945" y="2783"/>
                      </a:lnTo>
                      <a:lnTo>
                        <a:pt x="50070" y="2825"/>
                      </a:lnTo>
                      <a:lnTo>
                        <a:pt x="50468" y="2637"/>
                      </a:lnTo>
                      <a:lnTo>
                        <a:pt x="50614" y="2595"/>
                      </a:lnTo>
                      <a:lnTo>
                        <a:pt x="50342" y="2595"/>
                      </a:lnTo>
                      <a:lnTo>
                        <a:pt x="50175" y="2616"/>
                      </a:lnTo>
                      <a:lnTo>
                        <a:pt x="49945" y="2595"/>
                      </a:lnTo>
                      <a:lnTo>
                        <a:pt x="49443" y="2595"/>
                      </a:lnTo>
                      <a:lnTo>
                        <a:pt x="49338" y="2637"/>
                      </a:lnTo>
                      <a:lnTo>
                        <a:pt x="48669" y="2700"/>
                      </a:lnTo>
                      <a:lnTo>
                        <a:pt x="48271" y="2700"/>
                      </a:lnTo>
                      <a:lnTo>
                        <a:pt x="48041" y="2742"/>
                      </a:lnTo>
                      <a:lnTo>
                        <a:pt x="47769" y="2637"/>
                      </a:lnTo>
                      <a:lnTo>
                        <a:pt x="47539" y="2679"/>
                      </a:lnTo>
                      <a:lnTo>
                        <a:pt x="47371" y="2742"/>
                      </a:lnTo>
                      <a:lnTo>
                        <a:pt x="47518" y="2909"/>
                      </a:lnTo>
                      <a:lnTo>
                        <a:pt x="47685" y="2909"/>
                      </a:lnTo>
                      <a:lnTo>
                        <a:pt x="47790" y="2951"/>
                      </a:lnTo>
                      <a:lnTo>
                        <a:pt x="47894" y="2930"/>
                      </a:lnTo>
                      <a:lnTo>
                        <a:pt x="48041" y="3055"/>
                      </a:lnTo>
                      <a:lnTo>
                        <a:pt x="48041" y="3139"/>
                      </a:lnTo>
                      <a:lnTo>
                        <a:pt x="47832" y="3327"/>
                      </a:lnTo>
                      <a:lnTo>
                        <a:pt x="47685" y="3307"/>
                      </a:lnTo>
                      <a:lnTo>
                        <a:pt x="47518" y="3369"/>
                      </a:lnTo>
                      <a:lnTo>
                        <a:pt x="47476" y="3537"/>
                      </a:lnTo>
                      <a:lnTo>
                        <a:pt x="47434" y="3641"/>
                      </a:lnTo>
                      <a:lnTo>
                        <a:pt x="47560" y="3871"/>
                      </a:lnTo>
                      <a:lnTo>
                        <a:pt x="47769" y="3934"/>
                      </a:lnTo>
                      <a:lnTo>
                        <a:pt x="47790" y="3788"/>
                      </a:lnTo>
                      <a:lnTo>
                        <a:pt x="47936" y="3662"/>
                      </a:lnTo>
                      <a:lnTo>
                        <a:pt x="48145" y="3579"/>
                      </a:lnTo>
                      <a:lnTo>
                        <a:pt x="48104" y="3788"/>
                      </a:lnTo>
                      <a:lnTo>
                        <a:pt x="47894" y="3788"/>
                      </a:lnTo>
                      <a:lnTo>
                        <a:pt x="47999" y="3934"/>
                      </a:lnTo>
                      <a:lnTo>
                        <a:pt x="47978" y="3955"/>
                      </a:lnTo>
                      <a:lnTo>
                        <a:pt x="48041" y="4060"/>
                      </a:lnTo>
                      <a:lnTo>
                        <a:pt x="47894" y="4143"/>
                      </a:lnTo>
                      <a:lnTo>
                        <a:pt x="48041" y="4164"/>
                      </a:lnTo>
                      <a:lnTo>
                        <a:pt x="48166" y="4102"/>
                      </a:lnTo>
                      <a:lnTo>
                        <a:pt x="48208" y="4206"/>
                      </a:lnTo>
                      <a:lnTo>
                        <a:pt x="48187" y="4353"/>
                      </a:lnTo>
                      <a:lnTo>
                        <a:pt x="48313" y="4478"/>
                      </a:lnTo>
                      <a:lnTo>
                        <a:pt x="48459" y="4499"/>
                      </a:lnTo>
                      <a:lnTo>
                        <a:pt x="48627" y="4708"/>
                      </a:lnTo>
                      <a:lnTo>
                        <a:pt x="48606" y="4813"/>
                      </a:lnTo>
                      <a:lnTo>
                        <a:pt x="48522" y="4771"/>
                      </a:lnTo>
                      <a:lnTo>
                        <a:pt x="48397" y="4813"/>
                      </a:lnTo>
                      <a:lnTo>
                        <a:pt x="48459" y="4939"/>
                      </a:lnTo>
                      <a:lnTo>
                        <a:pt x="48376" y="5001"/>
                      </a:lnTo>
                      <a:lnTo>
                        <a:pt x="48313" y="4939"/>
                      </a:lnTo>
                      <a:lnTo>
                        <a:pt x="48250" y="4980"/>
                      </a:lnTo>
                      <a:lnTo>
                        <a:pt x="48187" y="4834"/>
                      </a:lnTo>
                      <a:lnTo>
                        <a:pt x="47999" y="4708"/>
                      </a:lnTo>
                      <a:lnTo>
                        <a:pt x="47936" y="4729"/>
                      </a:lnTo>
                      <a:lnTo>
                        <a:pt x="47978" y="4813"/>
                      </a:lnTo>
                      <a:lnTo>
                        <a:pt x="47873" y="4897"/>
                      </a:lnTo>
                      <a:lnTo>
                        <a:pt x="47790" y="4834"/>
                      </a:lnTo>
                      <a:lnTo>
                        <a:pt x="47727" y="4897"/>
                      </a:lnTo>
                      <a:lnTo>
                        <a:pt x="47769" y="5022"/>
                      </a:lnTo>
                      <a:lnTo>
                        <a:pt x="47790" y="5211"/>
                      </a:lnTo>
                      <a:lnTo>
                        <a:pt x="47936" y="5232"/>
                      </a:lnTo>
                      <a:lnTo>
                        <a:pt x="48083" y="5148"/>
                      </a:lnTo>
                      <a:lnTo>
                        <a:pt x="48187" y="5252"/>
                      </a:lnTo>
                      <a:lnTo>
                        <a:pt x="48104" y="5336"/>
                      </a:lnTo>
                      <a:lnTo>
                        <a:pt x="48250" y="5399"/>
                      </a:lnTo>
                      <a:lnTo>
                        <a:pt x="48145" y="5462"/>
                      </a:lnTo>
                      <a:lnTo>
                        <a:pt x="47978" y="5420"/>
                      </a:lnTo>
                      <a:lnTo>
                        <a:pt x="47978" y="5462"/>
                      </a:lnTo>
                      <a:lnTo>
                        <a:pt x="48145" y="5566"/>
                      </a:lnTo>
                      <a:lnTo>
                        <a:pt x="47873" y="5566"/>
                      </a:lnTo>
                      <a:lnTo>
                        <a:pt x="47832" y="5462"/>
                      </a:lnTo>
                      <a:lnTo>
                        <a:pt x="47643" y="5462"/>
                      </a:lnTo>
                      <a:lnTo>
                        <a:pt x="47560" y="5336"/>
                      </a:lnTo>
                      <a:lnTo>
                        <a:pt x="47434" y="5315"/>
                      </a:lnTo>
                      <a:lnTo>
                        <a:pt x="47308" y="5190"/>
                      </a:lnTo>
                      <a:lnTo>
                        <a:pt x="47120" y="5190"/>
                      </a:lnTo>
                      <a:lnTo>
                        <a:pt x="46995" y="5106"/>
                      </a:lnTo>
                      <a:lnTo>
                        <a:pt x="46890" y="5127"/>
                      </a:lnTo>
                      <a:lnTo>
                        <a:pt x="46827" y="5106"/>
                      </a:lnTo>
                      <a:lnTo>
                        <a:pt x="46430" y="5252"/>
                      </a:lnTo>
                      <a:lnTo>
                        <a:pt x="46409" y="5357"/>
                      </a:lnTo>
                      <a:lnTo>
                        <a:pt x="46367" y="5420"/>
                      </a:lnTo>
                      <a:lnTo>
                        <a:pt x="46430" y="5504"/>
                      </a:lnTo>
                      <a:lnTo>
                        <a:pt x="46409" y="5566"/>
                      </a:lnTo>
                      <a:lnTo>
                        <a:pt x="46492" y="5713"/>
                      </a:lnTo>
                      <a:lnTo>
                        <a:pt x="46472" y="5734"/>
                      </a:lnTo>
                      <a:lnTo>
                        <a:pt x="46367" y="5629"/>
                      </a:lnTo>
                      <a:lnTo>
                        <a:pt x="46283" y="5671"/>
                      </a:lnTo>
                      <a:lnTo>
                        <a:pt x="46179" y="5629"/>
                      </a:lnTo>
                      <a:lnTo>
                        <a:pt x="45739" y="5671"/>
                      </a:lnTo>
                      <a:lnTo>
                        <a:pt x="45530" y="5650"/>
                      </a:lnTo>
                      <a:lnTo>
                        <a:pt x="45384" y="5524"/>
                      </a:lnTo>
                      <a:lnTo>
                        <a:pt x="45258" y="5504"/>
                      </a:lnTo>
                      <a:lnTo>
                        <a:pt x="45132" y="5357"/>
                      </a:lnTo>
                      <a:lnTo>
                        <a:pt x="45049" y="5211"/>
                      </a:lnTo>
                      <a:lnTo>
                        <a:pt x="44944" y="5148"/>
                      </a:lnTo>
                      <a:lnTo>
                        <a:pt x="44944" y="5232"/>
                      </a:lnTo>
                      <a:lnTo>
                        <a:pt x="45028" y="5420"/>
                      </a:lnTo>
                      <a:lnTo>
                        <a:pt x="45049" y="5734"/>
                      </a:lnTo>
                      <a:lnTo>
                        <a:pt x="45216" y="6068"/>
                      </a:lnTo>
                      <a:lnTo>
                        <a:pt x="45342" y="6340"/>
                      </a:lnTo>
                      <a:lnTo>
                        <a:pt x="45446" y="6926"/>
                      </a:lnTo>
                      <a:lnTo>
                        <a:pt x="45425" y="7073"/>
                      </a:lnTo>
                      <a:lnTo>
                        <a:pt x="45342" y="7073"/>
                      </a:lnTo>
                      <a:lnTo>
                        <a:pt x="45258" y="6968"/>
                      </a:lnTo>
                      <a:lnTo>
                        <a:pt x="45237" y="6864"/>
                      </a:lnTo>
                      <a:lnTo>
                        <a:pt x="45132" y="6759"/>
                      </a:lnTo>
                      <a:lnTo>
                        <a:pt x="45070" y="6801"/>
                      </a:lnTo>
                      <a:lnTo>
                        <a:pt x="45132" y="6884"/>
                      </a:lnTo>
                      <a:lnTo>
                        <a:pt x="45112" y="6968"/>
                      </a:lnTo>
                      <a:lnTo>
                        <a:pt x="44923" y="6905"/>
                      </a:lnTo>
                      <a:lnTo>
                        <a:pt x="44756" y="6717"/>
                      </a:lnTo>
                      <a:lnTo>
                        <a:pt x="44505" y="6696"/>
                      </a:lnTo>
                      <a:lnTo>
                        <a:pt x="44379" y="6550"/>
                      </a:lnTo>
                      <a:lnTo>
                        <a:pt x="44275" y="6508"/>
                      </a:lnTo>
                      <a:lnTo>
                        <a:pt x="43898" y="6173"/>
                      </a:lnTo>
                      <a:lnTo>
                        <a:pt x="43877" y="6173"/>
                      </a:lnTo>
                      <a:lnTo>
                        <a:pt x="43793" y="6236"/>
                      </a:lnTo>
                      <a:lnTo>
                        <a:pt x="43689" y="6236"/>
                      </a:lnTo>
                      <a:lnTo>
                        <a:pt x="43647" y="6152"/>
                      </a:lnTo>
                      <a:lnTo>
                        <a:pt x="43877" y="5943"/>
                      </a:lnTo>
                      <a:lnTo>
                        <a:pt x="43982" y="5943"/>
                      </a:lnTo>
                      <a:lnTo>
                        <a:pt x="43898" y="5880"/>
                      </a:lnTo>
                      <a:lnTo>
                        <a:pt x="43772" y="5817"/>
                      </a:lnTo>
                      <a:lnTo>
                        <a:pt x="43647" y="5671"/>
                      </a:lnTo>
                      <a:lnTo>
                        <a:pt x="43626" y="5671"/>
                      </a:lnTo>
                      <a:lnTo>
                        <a:pt x="43647" y="5755"/>
                      </a:lnTo>
                      <a:lnTo>
                        <a:pt x="43751" y="5859"/>
                      </a:lnTo>
                      <a:lnTo>
                        <a:pt x="43751" y="5964"/>
                      </a:lnTo>
                      <a:lnTo>
                        <a:pt x="43626" y="6048"/>
                      </a:lnTo>
                      <a:lnTo>
                        <a:pt x="43417" y="5985"/>
                      </a:lnTo>
                      <a:lnTo>
                        <a:pt x="43207" y="5838"/>
                      </a:lnTo>
                      <a:lnTo>
                        <a:pt x="43145" y="5755"/>
                      </a:lnTo>
                      <a:lnTo>
                        <a:pt x="42935" y="5734"/>
                      </a:lnTo>
                      <a:lnTo>
                        <a:pt x="42894" y="5608"/>
                      </a:lnTo>
                      <a:lnTo>
                        <a:pt x="42789" y="5545"/>
                      </a:lnTo>
                      <a:lnTo>
                        <a:pt x="43040" y="5545"/>
                      </a:lnTo>
                      <a:lnTo>
                        <a:pt x="43270" y="5608"/>
                      </a:lnTo>
                      <a:lnTo>
                        <a:pt x="43375" y="5671"/>
                      </a:lnTo>
                      <a:lnTo>
                        <a:pt x="43521" y="5629"/>
                      </a:lnTo>
                      <a:lnTo>
                        <a:pt x="43626" y="5441"/>
                      </a:lnTo>
                      <a:lnTo>
                        <a:pt x="43626" y="5378"/>
                      </a:lnTo>
                      <a:lnTo>
                        <a:pt x="43542" y="5420"/>
                      </a:lnTo>
                      <a:lnTo>
                        <a:pt x="43521" y="5336"/>
                      </a:lnTo>
                      <a:lnTo>
                        <a:pt x="43417" y="5357"/>
                      </a:lnTo>
                      <a:lnTo>
                        <a:pt x="43459" y="5190"/>
                      </a:lnTo>
                      <a:lnTo>
                        <a:pt x="43333" y="5043"/>
                      </a:lnTo>
                      <a:lnTo>
                        <a:pt x="43249" y="5106"/>
                      </a:lnTo>
                      <a:lnTo>
                        <a:pt x="43228" y="5001"/>
                      </a:lnTo>
                      <a:lnTo>
                        <a:pt x="43145" y="4980"/>
                      </a:lnTo>
                      <a:lnTo>
                        <a:pt x="43061" y="5022"/>
                      </a:lnTo>
                      <a:lnTo>
                        <a:pt x="43019" y="5085"/>
                      </a:lnTo>
                      <a:lnTo>
                        <a:pt x="42831" y="5043"/>
                      </a:lnTo>
                      <a:lnTo>
                        <a:pt x="42810" y="4897"/>
                      </a:lnTo>
                      <a:lnTo>
                        <a:pt x="43019" y="4708"/>
                      </a:lnTo>
                      <a:lnTo>
                        <a:pt x="42998" y="4625"/>
                      </a:lnTo>
                      <a:lnTo>
                        <a:pt x="42894" y="4625"/>
                      </a:lnTo>
                      <a:lnTo>
                        <a:pt x="42726" y="4792"/>
                      </a:lnTo>
                      <a:lnTo>
                        <a:pt x="42705" y="4667"/>
                      </a:lnTo>
                      <a:lnTo>
                        <a:pt x="42768" y="4562"/>
                      </a:lnTo>
                      <a:lnTo>
                        <a:pt x="42726" y="4415"/>
                      </a:lnTo>
                      <a:lnTo>
                        <a:pt x="42663" y="4457"/>
                      </a:lnTo>
                      <a:lnTo>
                        <a:pt x="42622" y="4499"/>
                      </a:lnTo>
                      <a:lnTo>
                        <a:pt x="42601" y="4395"/>
                      </a:lnTo>
                      <a:lnTo>
                        <a:pt x="42496" y="4395"/>
                      </a:lnTo>
                      <a:lnTo>
                        <a:pt x="42454" y="4353"/>
                      </a:lnTo>
                      <a:lnTo>
                        <a:pt x="42391" y="4269"/>
                      </a:lnTo>
                      <a:lnTo>
                        <a:pt x="42433" y="4102"/>
                      </a:lnTo>
                      <a:lnTo>
                        <a:pt x="42391" y="4060"/>
                      </a:lnTo>
                      <a:lnTo>
                        <a:pt x="42308" y="4102"/>
                      </a:lnTo>
                      <a:lnTo>
                        <a:pt x="42224" y="4248"/>
                      </a:lnTo>
                      <a:lnTo>
                        <a:pt x="42203" y="4039"/>
                      </a:lnTo>
                      <a:lnTo>
                        <a:pt x="42099" y="3955"/>
                      </a:lnTo>
                      <a:lnTo>
                        <a:pt x="41994" y="4039"/>
                      </a:lnTo>
                      <a:lnTo>
                        <a:pt x="41910" y="4039"/>
                      </a:lnTo>
                      <a:lnTo>
                        <a:pt x="41868" y="3871"/>
                      </a:lnTo>
                      <a:lnTo>
                        <a:pt x="41764" y="3976"/>
                      </a:lnTo>
                      <a:lnTo>
                        <a:pt x="41701" y="3976"/>
                      </a:lnTo>
                      <a:lnTo>
                        <a:pt x="41680" y="4060"/>
                      </a:lnTo>
                      <a:lnTo>
                        <a:pt x="41659" y="3892"/>
                      </a:lnTo>
                      <a:lnTo>
                        <a:pt x="41659" y="3830"/>
                      </a:lnTo>
                      <a:lnTo>
                        <a:pt x="41492" y="3830"/>
                      </a:lnTo>
                      <a:lnTo>
                        <a:pt x="41408" y="3851"/>
                      </a:lnTo>
                      <a:lnTo>
                        <a:pt x="41366" y="3788"/>
                      </a:lnTo>
                      <a:lnTo>
                        <a:pt x="41199" y="3851"/>
                      </a:lnTo>
                      <a:lnTo>
                        <a:pt x="41094" y="3851"/>
                      </a:lnTo>
                      <a:lnTo>
                        <a:pt x="41073" y="3892"/>
                      </a:lnTo>
                      <a:lnTo>
                        <a:pt x="41136" y="3955"/>
                      </a:lnTo>
                      <a:lnTo>
                        <a:pt x="41178" y="4081"/>
                      </a:lnTo>
                      <a:lnTo>
                        <a:pt x="41115" y="4060"/>
                      </a:lnTo>
                      <a:lnTo>
                        <a:pt x="41052" y="4081"/>
                      </a:lnTo>
                      <a:lnTo>
                        <a:pt x="41052" y="4164"/>
                      </a:lnTo>
                      <a:lnTo>
                        <a:pt x="41031" y="4143"/>
                      </a:lnTo>
                      <a:lnTo>
                        <a:pt x="40885" y="4164"/>
                      </a:lnTo>
                      <a:lnTo>
                        <a:pt x="40843" y="4143"/>
                      </a:lnTo>
                      <a:lnTo>
                        <a:pt x="40885" y="4039"/>
                      </a:lnTo>
                      <a:lnTo>
                        <a:pt x="40969" y="3976"/>
                      </a:lnTo>
                      <a:lnTo>
                        <a:pt x="40927" y="3871"/>
                      </a:lnTo>
                      <a:lnTo>
                        <a:pt x="40822" y="3851"/>
                      </a:lnTo>
                      <a:lnTo>
                        <a:pt x="40822" y="3955"/>
                      </a:lnTo>
                      <a:lnTo>
                        <a:pt x="40738" y="3997"/>
                      </a:lnTo>
                      <a:lnTo>
                        <a:pt x="40655" y="3892"/>
                      </a:lnTo>
                      <a:lnTo>
                        <a:pt x="40550" y="3871"/>
                      </a:lnTo>
                      <a:lnTo>
                        <a:pt x="40446" y="3767"/>
                      </a:lnTo>
                      <a:lnTo>
                        <a:pt x="40425" y="3851"/>
                      </a:lnTo>
                      <a:lnTo>
                        <a:pt x="40341" y="3871"/>
                      </a:lnTo>
                      <a:lnTo>
                        <a:pt x="40194" y="3871"/>
                      </a:lnTo>
                      <a:lnTo>
                        <a:pt x="40132" y="3788"/>
                      </a:lnTo>
                      <a:lnTo>
                        <a:pt x="40111" y="3892"/>
                      </a:lnTo>
                      <a:lnTo>
                        <a:pt x="40027" y="3955"/>
                      </a:lnTo>
                      <a:lnTo>
                        <a:pt x="39902" y="3851"/>
                      </a:lnTo>
                      <a:lnTo>
                        <a:pt x="39818" y="3851"/>
                      </a:lnTo>
                      <a:lnTo>
                        <a:pt x="39860" y="3955"/>
                      </a:lnTo>
                      <a:lnTo>
                        <a:pt x="39881" y="3997"/>
                      </a:lnTo>
                      <a:lnTo>
                        <a:pt x="39755" y="4102"/>
                      </a:lnTo>
                      <a:lnTo>
                        <a:pt x="39692" y="4081"/>
                      </a:lnTo>
                      <a:lnTo>
                        <a:pt x="39671" y="3997"/>
                      </a:lnTo>
                      <a:lnTo>
                        <a:pt x="39609" y="4102"/>
                      </a:lnTo>
                      <a:lnTo>
                        <a:pt x="39630" y="4269"/>
                      </a:lnTo>
                      <a:lnTo>
                        <a:pt x="39713" y="4353"/>
                      </a:lnTo>
                      <a:lnTo>
                        <a:pt x="39734" y="4457"/>
                      </a:lnTo>
                      <a:lnTo>
                        <a:pt x="39797" y="4478"/>
                      </a:lnTo>
                      <a:lnTo>
                        <a:pt x="39818" y="4625"/>
                      </a:lnTo>
                      <a:lnTo>
                        <a:pt x="39964" y="4667"/>
                      </a:lnTo>
                      <a:lnTo>
                        <a:pt x="40006" y="4729"/>
                      </a:lnTo>
                      <a:lnTo>
                        <a:pt x="40006" y="4834"/>
                      </a:lnTo>
                      <a:lnTo>
                        <a:pt x="40111" y="4918"/>
                      </a:lnTo>
                      <a:lnTo>
                        <a:pt x="40132" y="5001"/>
                      </a:lnTo>
                      <a:lnTo>
                        <a:pt x="40069" y="5106"/>
                      </a:lnTo>
                      <a:lnTo>
                        <a:pt x="40006" y="5085"/>
                      </a:lnTo>
                      <a:lnTo>
                        <a:pt x="39985" y="5001"/>
                      </a:lnTo>
                      <a:lnTo>
                        <a:pt x="39818" y="5043"/>
                      </a:lnTo>
                      <a:lnTo>
                        <a:pt x="39713" y="5022"/>
                      </a:lnTo>
                      <a:lnTo>
                        <a:pt x="39609" y="5043"/>
                      </a:lnTo>
                      <a:lnTo>
                        <a:pt x="39671" y="5127"/>
                      </a:lnTo>
                      <a:lnTo>
                        <a:pt x="39588" y="5232"/>
                      </a:lnTo>
                      <a:lnTo>
                        <a:pt x="39462" y="5232"/>
                      </a:lnTo>
                      <a:lnTo>
                        <a:pt x="39378" y="5211"/>
                      </a:lnTo>
                      <a:lnTo>
                        <a:pt x="39127" y="5336"/>
                      </a:lnTo>
                      <a:lnTo>
                        <a:pt x="38751" y="5399"/>
                      </a:lnTo>
                      <a:lnTo>
                        <a:pt x="38625" y="5336"/>
                      </a:lnTo>
                      <a:lnTo>
                        <a:pt x="38437" y="5336"/>
                      </a:lnTo>
                      <a:lnTo>
                        <a:pt x="38416" y="5357"/>
                      </a:lnTo>
                      <a:lnTo>
                        <a:pt x="38311" y="5336"/>
                      </a:lnTo>
                      <a:lnTo>
                        <a:pt x="37788" y="5315"/>
                      </a:lnTo>
                      <a:lnTo>
                        <a:pt x="37621" y="5190"/>
                      </a:lnTo>
                      <a:lnTo>
                        <a:pt x="37579" y="4980"/>
                      </a:lnTo>
                      <a:lnTo>
                        <a:pt x="37663" y="4834"/>
                      </a:lnTo>
                      <a:lnTo>
                        <a:pt x="37705" y="4813"/>
                      </a:lnTo>
                      <a:lnTo>
                        <a:pt x="37705" y="4729"/>
                      </a:lnTo>
                      <a:lnTo>
                        <a:pt x="37558" y="4688"/>
                      </a:lnTo>
                      <a:lnTo>
                        <a:pt x="37370" y="4688"/>
                      </a:lnTo>
                      <a:lnTo>
                        <a:pt x="37035" y="4834"/>
                      </a:lnTo>
                      <a:lnTo>
                        <a:pt x="36554" y="4876"/>
                      </a:lnTo>
                      <a:lnTo>
                        <a:pt x="36156" y="4980"/>
                      </a:lnTo>
                      <a:lnTo>
                        <a:pt x="35926" y="5022"/>
                      </a:lnTo>
                      <a:lnTo>
                        <a:pt x="35884" y="5106"/>
                      </a:lnTo>
                      <a:lnTo>
                        <a:pt x="35801" y="5106"/>
                      </a:lnTo>
                      <a:lnTo>
                        <a:pt x="35738" y="5190"/>
                      </a:lnTo>
                      <a:lnTo>
                        <a:pt x="35612" y="5252"/>
                      </a:lnTo>
                      <a:lnTo>
                        <a:pt x="35466" y="5399"/>
                      </a:lnTo>
                      <a:lnTo>
                        <a:pt x="35529" y="5545"/>
                      </a:lnTo>
                      <a:lnTo>
                        <a:pt x="35612" y="5566"/>
                      </a:lnTo>
                      <a:lnTo>
                        <a:pt x="35717" y="5524"/>
                      </a:lnTo>
                      <a:lnTo>
                        <a:pt x="35780" y="5545"/>
                      </a:lnTo>
                      <a:lnTo>
                        <a:pt x="35717" y="5629"/>
                      </a:lnTo>
                      <a:lnTo>
                        <a:pt x="35654" y="5650"/>
                      </a:lnTo>
                      <a:lnTo>
                        <a:pt x="35549" y="5755"/>
                      </a:lnTo>
                      <a:lnTo>
                        <a:pt x="35549" y="5817"/>
                      </a:lnTo>
                      <a:lnTo>
                        <a:pt x="35508" y="5755"/>
                      </a:lnTo>
                      <a:lnTo>
                        <a:pt x="35487" y="5545"/>
                      </a:lnTo>
                      <a:lnTo>
                        <a:pt x="35319" y="5420"/>
                      </a:lnTo>
                      <a:lnTo>
                        <a:pt x="35298" y="5336"/>
                      </a:lnTo>
                      <a:lnTo>
                        <a:pt x="35319" y="5252"/>
                      </a:lnTo>
                      <a:lnTo>
                        <a:pt x="35194" y="5148"/>
                      </a:lnTo>
                      <a:lnTo>
                        <a:pt x="35110" y="5148"/>
                      </a:lnTo>
                      <a:lnTo>
                        <a:pt x="34880" y="4939"/>
                      </a:lnTo>
                      <a:lnTo>
                        <a:pt x="34817" y="4939"/>
                      </a:lnTo>
                      <a:lnTo>
                        <a:pt x="34817" y="5022"/>
                      </a:lnTo>
                      <a:lnTo>
                        <a:pt x="35005" y="5232"/>
                      </a:lnTo>
                      <a:lnTo>
                        <a:pt x="35026" y="5357"/>
                      </a:lnTo>
                      <a:lnTo>
                        <a:pt x="34922" y="5462"/>
                      </a:lnTo>
                      <a:lnTo>
                        <a:pt x="34733" y="5504"/>
                      </a:lnTo>
                      <a:lnTo>
                        <a:pt x="34650" y="5545"/>
                      </a:lnTo>
                      <a:lnTo>
                        <a:pt x="34482" y="5545"/>
                      </a:lnTo>
                      <a:lnTo>
                        <a:pt x="34168" y="5294"/>
                      </a:lnTo>
                      <a:lnTo>
                        <a:pt x="34168" y="5190"/>
                      </a:lnTo>
                      <a:lnTo>
                        <a:pt x="34231" y="5106"/>
                      </a:lnTo>
                      <a:lnTo>
                        <a:pt x="34210" y="5022"/>
                      </a:lnTo>
                      <a:lnTo>
                        <a:pt x="34043" y="5085"/>
                      </a:lnTo>
                      <a:lnTo>
                        <a:pt x="34043" y="5211"/>
                      </a:lnTo>
                      <a:lnTo>
                        <a:pt x="33959" y="5294"/>
                      </a:lnTo>
                      <a:lnTo>
                        <a:pt x="33750" y="5148"/>
                      </a:lnTo>
                      <a:lnTo>
                        <a:pt x="33604" y="5148"/>
                      </a:lnTo>
                      <a:lnTo>
                        <a:pt x="33499" y="5252"/>
                      </a:lnTo>
                      <a:lnTo>
                        <a:pt x="33520" y="5441"/>
                      </a:lnTo>
                      <a:lnTo>
                        <a:pt x="33436" y="5566"/>
                      </a:lnTo>
                      <a:lnTo>
                        <a:pt x="33520" y="5734"/>
                      </a:lnTo>
                      <a:lnTo>
                        <a:pt x="33645" y="5776"/>
                      </a:lnTo>
                      <a:lnTo>
                        <a:pt x="33813" y="5650"/>
                      </a:lnTo>
                      <a:lnTo>
                        <a:pt x="33834" y="5566"/>
                      </a:lnTo>
                      <a:lnTo>
                        <a:pt x="34043" y="5441"/>
                      </a:lnTo>
                      <a:lnTo>
                        <a:pt x="34106" y="5524"/>
                      </a:lnTo>
                      <a:lnTo>
                        <a:pt x="34064" y="5650"/>
                      </a:lnTo>
                      <a:lnTo>
                        <a:pt x="33855" y="5817"/>
                      </a:lnTo>
                      <a:lnTo>
                        <a:pt x="33938" y="5880"/>
                      </a:lnTo>
                      <a:lnTo>
                        <a:pt x="33855" y="6027"/>
                      </a:lnTo>
                      <a:lnTo>
                        <a:pt x="33729" y="6068"/>
                      </a:lnTo>
                      <a:lnTo>
                        <a:pt x="33604" y="5985"/>
                      </a:lnTo>
                      <a:lnTo>
                        <a:pt x="33604" y="6048"/>
                      </a:lnTo>
                      <a:lnTo>
                        <a:pt x="33645" y="6173"/>
                      </a:lnTo>
                      <a:lnTo>
                        <a:pt x="33583" y="6299"/>
                      </a:lnTo>
                      <a:lnTo>
                        <a:pt x="33394" y="6445"/>
                      </a:lnTo>
                      <a:lnTo>
                        <a:pt x="33436" y="6550"/>
                      </a:lnTo>
                      <a:lnTo>
                        <a:pt x="33394" y="6592"/>
                      </a:lnTo>
                      <a:lnTo>
                        <a:pt x="33311" y="6592"/>
                      </a:lnTo>
                      <a:lnTo>
                        <a:pt x="33164" y="6759"/>
                      </a:lnTo>
                      <a:lnTo>
                        <a:pt x="32955" y="6780"/>
                      </a:lnTo>
                      <a:lnTo>
                        <a:pt x="32746" y="6801"/>
                      </a:lnTo>
                      <a:lnTo>
                        <a:pt x="32683" y="6926"/>
                      </a:lnTo>
                      <a:lnTo>
                        <a:pt x="32746" y="7094"/>
                      </a:lnTo>
                      <a:lnTo>
                        <a:pt x="32913" y="7303"/>
                      </a:lnTo>
                      <a:lnTo>
                        <a:pt x="32997" y="7324"/>
                      </a:lnTo>
                      <a:lnTo>
                        <a:pt x="32913" y="7345"/>
                      </a:lnTo>
                      <a:lnTo>
                        <a:pt x="32767" y="7345"/>
                      </a:lnTo>
                      <a:lnTo>
                        <a:pt x="32746" y="7429"/>
                      </a:lnTo>
                      <a:lnTo>
                        <a:pt x="32767" y="7491"/>
                      </a:lnTo>
                      <a:lnTo>
                        <a:pt x="32704" y="7596"/>
                      </a:lnTo>
                      <a:lnTo>
                        <a:pt x="32599" y="7701"/>
                      </a:lnTo>
                      <a:lnTo>
                        <a:pt x="32495" y="7701"/>
                      </a:lnTo>
                      <a:lnTo>
                        <a:pt x="32474" y="7763"/>
                      </a:lnTo>
                      <a:lnTo>
                        <a:pt x="32495" y="7659"/>
                      </a:lnTo>
                      <a:lnTo>
                        <a:pt x="32599" y="7596"/>
                      </a:lnTo>
                      <a:lnTo>
                        <a:pt x="32683" y="7282"/>
                      </a:lnTo>
                      <a:lnTo>
                        <a:pt x="32599" y="7219"/>
                      </a:lnTo>
                      <a:lnTo>
                        <a:pt x="32599" y="7115"/>
                      </a:lnTo>
                      <a:lnTo>
                        <a:pt x="32662" y="7073"/>
                      </a:lnTo>
                      <a:lnTo>
                        <a:pt x="32662" y="6926"/>
                      </a:lnTo>
                      <a:lnTo>
                        <a:pt x="32599" y="6780"/>
                      </a:lnTo>
                      <a:lnTo>
                        <a:pt x="32662" y="6612"/>
                      </a:lnTo>
                      <a:lnTo>
                        <a:pt x="32767" y="6550"/>
                      </a:lnTo>
                      <a:lnTo>
                        <a:pt x="32808" y="6445"/>
                      </a:lnTo>
                      <a:lnTo>
                        <a:pt x="32767" y="6194"/>
                      </a:lnTo>
                      <a:lnTo>
                        <a:pt x="32746" y="6152"/>
                      </a:lnTo>
                      <a:lnTo>
                        <a:pt x="32788" y="6068"/>
                      </a:lnTo>
                      <a:lnTo>
                        <a:pt x="32871" y="6068"/>
                      </a:lnTo>
                      <a:lnTo>
                        <a:pt x="32913" y="6089"/>
                      </a:lnTo>
                      <a:lnTo>
                        <a:pt x="33080" y="6048"/>
                      </a:lnTo>
                      <a:lnTo>
                        <a:pt x="33185" y="5776"/>
                      </a:lnTo>
                      <a:lnTo>
                        <a:pt x="33164" y="5671"/>
                      </a:lnTo>
                      <a:lnTo>
                        <a:pt x="33101" y="5545"/>
                      </a:lnTo>
                      <a:lnTo>
                        <a:pt x="33185" y="5252"/>
                      </a:lnTo>
                      <a:lnTo>
                        <a:pt x="33269" y="5127"/>
                      </a:lnTo>
                      <a:lnTo>
                        <a:pt x="33373" y="4939"/>
                      </a:lnTo>
                      <a:lnTo>
                        <a:pt x="33311" y="4792"/>
                      </a:lnTo>
                      <a:lnTo>
                        <a:pt x="33290" y="4792"/>
                      </a:lnTo>
                      <a:lnTo>
                        <a:pt x="33206" y="4876"/>
                      </a:lnTo>
                      <a:lnTo>
                        <a:pt x="33122" y="4876"/>
                      </a:lnTo>
                      <a:lnTo>
                        <a:pt x="32997" y="4813"/>
                      </a:lnTo>
                      <a:lnTo>
                        <a:pt x="33122" y="4813"/>
                      </a:lnTo>
                      <a:lnTo>
                        <a:pt x="33269" y="4708"/>
                      </a:lnTo>
                      <a:lnTo>
                        <a:pt x="33373" y="4667"/>
                      </a:lnTo>
                      <a:lnTo>
                        <a:pt x="33415" y="4562"/>
                      </a:lnTo>
                      <a:lnTo>
                        <a:pt x="33394" y="4499"/>
                      </a:lnTo>
                      <a:lnTo>
                        <a:pt x="33436" y="4415"/>
                      </a:lnTo>
                      <a:lnTo>
                        <a:pt x="33520" y="4248"/>
                      </a:lnTo>
                      <a:lnTo>
                        <a:pt x="33499" y="4185"/>
                      </a:lnTo>
                      <a:lnTo>
                        <a:pt x="33541" y="4081"/>
                      </a:lnTo>
                      <a:lnTo>
                        <a:pt x="33708" y="3997"/>
                      </a:lnTo>
                      <a:lnTo>
                        <a:pt x="33708" y="3892"/>
                      </a:lnTo>
                      <a:lnTo>
                        <a:pt x="33624" y="3830"/>
                      </a:lnTo>
                      <a:lnTo>
                        <a:pt x="33624" y="3767"/>
                      </a:lnTo>
                      <a:lnTo>
                        <a:pt x="33708" y="3641"/>
                      </a:lnTo>
                      <a:lnTo>
                        <a:pt x="33687" y="3537"/>
                      </a:lnTo>
                      <a:lnTo>
                        <a:pt x="33729" y="3432"/>
                      </a:lnTo>
                      <a:lnTo>
                        <a:pt x="33792" y="3411"/>
                      </a:lnTo>
                      <a:lnTo>
                        <a:pt x="33855" y="3223"/>
                      </a:lnTo>
                      <a:lnTo>
                        <a:pt x="33855" y="3014"/>
                      </a:lnTo>
                      <a:lnTo>
                        <a:pt x="33813" y="2804"/>
                      </a:lnTo>
                      <a:lnTo>
                        <a:pt x="33708" y="2616"/>
                      </a:lnTo>
                      <a:lnTo>
                        <a:pt x="33729" y="2574"/>
                      </a:lnTo>
                      <a:lnTo>
                        <a:pt x="33708" y="2491"/>
                      </a:lnTo>
                      <a:lnTo>
                        <a:pt x="33645" y="2470"/>
                      </a:lnTo>
                      <a:lnTo>
                        <a:pt x="33604" y="2491"/>
                      </a:lnTo>
                      <a:lnTo>
                        <a:pt x="33520" y="2428"/>
                      </a:lnTo>
                      <a:lnTo>
                        <a:pt x="33478" y="2365"/>
                      </a:lnTo>
                      <a:lnTo>
                        <a:pt x="33436" y="2365"/>
                      </a:lnTo>
                      <a:lnTo>
                        <a:pt x="33394" y="2491"/>
                      </a:lnTo>
                      <a:lnTo>
                        <a:pt x="33332" y="2532"/>
                      </a:lnTo>
                      <a:lnTo>
                        <a:pt x="33290" y="2491"/>
                      </a:lnTo>
                      <a:lnTo>
                        <a:pt x="33206" y="2365"/>
                      </a:lnTo>
                      <a:lnTo>
                        <a:pt x="33227" y="2323"/>
                      </a:lnTo>
                      <a:lnTo>
                        <a:pt x="33185" y="2302"/>
                      </a:lnTo>
                      <a:lnTo>
                        <a:pt x="33018" y="2281"/>
                      </a:lnTo>
                      <a:lnTo>
                        <a:pt x="32955" y="2177"/>
                      </a:lnTo>
                      <a:lnTo>
                        <a:pt x="32976" y="2156"/>
                      </a:lnTo>
                      <a:lnTo>
                        <a:pt x="33122" y="2156"/>
                      </a:lnTo>
                      <a:lnTo>
                        <a:pt x="33332" y="2219"/>
                      </a:lnTo>
                      <a:lnTo>
                        <a:pt x="33415" y="2302"/>
                      </a:lnTo>
                      <a:lnTo>
                        <a:pt x="33478" y="2260"/>
                      </a:lnTo>
                      <a:lnTo>
                        <a:pt x="33520" y="2260"/>
                      </a:lnTo>
                      <a:lnTo>
                        <a:pt x="33583" y="2323"/>
                      </a:lnTo>
                      <a:lnTo>
                        <a:pt x="33604" y="2386"/>
                      </a:lnTo>
                      <a:lnTo>
                        <a:pt x="33645" y="2386"/>
                      </a:lnTo>
                      <a:lnTo>
                        <a:pt x="33645" y="2302"/>
                      </a:lnTo>
                      <a:lnTo>
                        <a:pt x="33541" y="2177"/>
                      </a:lnTo>
                      <a:lnTo>
                        <a:pt x="33541" y="2072"/>
                      </a:lnTo>
                      <a:lnTo>
                        <a:pt x="33478" y="1967"/>
                      </a:lnTo>
                      <a:lnTo>
                        <a:pt x="33394" y="1905"/>
                      </a:lnTo>
                      <a:lnTo>
                        <a:pt x="33332" y="1905"/>
                      </a:lnTo>
                      <a:lnTo>
                        <a:pt x="33290" y="1967"/>
                      </a:lnTo>
                      <a:lnTo>
                        <a:pt x="33206" y="1947"/>
                      </a:lnTo>
                      <a:lnTo>
                        <a:pt x="33185" y="1800"/>
                      </a:lnTo>
                      <a:lnTo>
                        <a:pt x="33018" y="1654"/>
                      </a:lnTo>
                      <a:lnTo>
                        <a:pt x="33018" y="1549"/>
                      </a:lnTo>
                      <a:lnTo>
                        <a:pt x="32955" y="1465"/>
                      </a:lnTo>
                      <a:lnTo>
                        <a:pt x="32892" y="1382"/>
                      </a:lnTo>
                      <a:lnTo>
                        <a:pt x="32808" y="1382"/>
                      </a:lnTo>
                      <a:lnTo>
                        <a:pt x="32704" y="1444"/>
                      </a:lnTo>
                      <a:lnTo>
                        <a:pt x="32704" y="1549"/>
                      </a:lnTo>
                      <a:lnTo>
                        <a:pt x="32808" y="1549"/>
                      </a:lnTo>
                      <a:lnTo>
                        <a:pt x="32892" y="1591"/>
                      </a:lnTo>
                      <a:lnTo>
                        <a:pt x="32871" y="1654"/>
                      </a:lnTo>
                      <a:lnTo>
                        <a:pt x="32788" y="1695"/>
                      </a:lnTo>
                      <a:lnTo>
                        <a:pt x="32788" y="1779"/>
                      </a:lnTo>
                      <a:lnTo>
                        <a:pt x="32746" y="1800"/>
                      </a:lnTo>
                      <a:lnTo>
                        <a:pt x="32536" y="1570"/>
                      </a:lnTo>
                      <a:lnTo>
                        <a:pt x="32536" y="1486"/>
                      </a:lnTo>
                      <a:lnTo>
                        <a:pt x="32474" y="1361"/>
                      </a:lnTo>
                      <a:lnTo>
                        <a:pt x="32369" y="1340"/>
                      </a:lnTo>
                      <a:lnTo>
                        <a:pt x="31930" y="1068"/>
                      </a:lnTo>
                      <a:lnTo>
                        <a:pt x="31825" y="1026"/>
                      </a:lnTo>
                      <a:lnTo>
                        <a:pt x="31804" y="1005"/>
                      </a:lnTo>
                      <a:lnTo>
                        <a:pt x="31532" y="1026"/>
                      </a:lnTo>
                      <a:lnTo>
                        <a:pt x="31511" y="921"/>
                      </a:lnTo>
                      <a:lnTo>
                        <a:pt x="31553" y="858"/>
                      </a:lnTo>
                      <a:lnTo>
                        <a:pt x="31532" y="796"/>
                      </a:lnTo>
                      <a:lnTo>
                        <a:pt x="31407" y="817"/>
                      </a:lnTo>
                      <a:lnTo>
                        <a:pt x="31344" y="754"/>
                      </a:lnTo>
                      <a:lnTo>
                        <a:pt x="31218" y="796"/>
                      </a:lnTo>
                      <a:lnTo>
                        <a:pt x="31135" y="858"/>
                      </a:lnTo>
                      <a:lnTo>
                        <a:pt x="31093" y="838"/>
                      </a:lnTo>
                      <a:lnTo>
                        <a:pt x="30988" y="942"/>
                      </a:lnTo>
                      <a:lnTo>
                        <a:pt x="30925" y="1047"/>
                      </a:lnTo>
                      <a:lnTo>
                        <a:pt x="30779" y="1047"/>
                      </a:lnTo>
                      <a:lnTo>
                        <a:pt x="30695" y="1026"/>
                      </a:lnTo>
                      <a:lnTo>
                        <a:pt x="30570" y="1172"/>
                      </a:lnTo>
                      <a:lnTo>
                        <a:pt x="30381" y="1235"/>
                      </a:lnTo>
                      <a:lnTo>
                        <a:pt x="30298" y="1256"/>
                      </a:lnTo>
                      <a:lnTo>
                        <a:pt x="30256" y="1214"/>
                      </a:lnTo>
                      <a:lnTo>
                        <a:pt x="30172" y="1214"/>
                      </a:lnTo>
                      <a:lnTo>
                        <a:pt x="30130" y="1256"/>
                      </a:lnTo>
                      <a:lnTo>
                        <a:pt x="30130" y="1361"/>
                      </a:lnTo>
                      <a:lnTo>
                        <a:pt x="30193" y="1382"/>
                      </a:lnTo>
                      <a:lnTo>
                        <a:pt x="30256" y="1382"/>
                      </a:lnTo>
                      <a:lnTo>
                        <a:pt x="30298" y="1549"/>
                      </a:lnTo>
                      <a:lnTo>
                        <a:pt x="30339" y="1758"/>
                      </a:lnTo>
                      <a:lnTo>
                        <a:pt x="30256" y="1905"/>
                      </a:lnTo>
                      <a:lnTo>
                        <a:pt x="30067" y="1905"/>
                      </a:lnTo>
                      <a:lnTo>
                        <a:pt x="29942" y="2051"/>
                      </a:lnTo>
                      <a:lnTo>
                        <a:pt x="29733" y="2093"/>
                      </a:lnTo>
                      <a:lnTo>
                        <a:pt x="29649" y="2072"/>
                      </a:lnTo>
                      <a:lnTo>
                        <a:pt x="29754" y="1988"/>
                      </a:lnTo>
                      <a:lnTo>
                        <a:pt x="29837" y="1967"/>
                      </a:lnTo>
                      <a:lnTo>
                        <a:pt x="29858" y="1842"/>
                      </a:lnTo>
                      <a:lnTo>
                        <a:pt x="29733" y="1591"/>
                      </a:lnTo>
                      <a:lnTo>
                        <a:pt x="29816" y="1444"/>
                      </a:lnTo>
                      <a:lnTo>
                        <a:pt x="29816" y="1340"/>
                      </a:lnTo>
                      <a:lnTo>
                        <a:pt x="29858" y="1256"/>
                      </a:lnTo>
                      <a:lnTo>
                        <a:pt x="29775" y="1068"/>
                      </a:lnTo>
                      <a:lnTo>
                        <a:pt x="29775" y="963"/>
                      </a:lnTo>
                      <a:lnTo>
                        <a:pt x="29628" y="817"/>
                      </a:lnTo>
                      <a:lnTo>
                        <a:pt x="29523" y="858"/>
                      </a:lnTo>
                      <a:lnTo>
                        <a:pt x="29440" y="817"/>
                      </a:lnTo>
                      <a:lnTo>
                        <a:pt x="29398" y="817"/>
                      </a:lnTo>
                      <a:lnTo>
                        <a:pt x="29356" y="942"/>
                      </a:lnTo>
                      <a:lnTo>
                        <a:pt x="29210" y="963"/>
                      </a:lnTo>
                      <a:lnTo>
                        <a:pt x="29147" y="921"/>
                      </a:lnTo>
                      <a:lnTo>
                        <a:pt x="29042" y="963"/>
                      </a:lnTo>
                      <a:lnTo>
                        <a:pt x="28938" y="1130"/>
                      </a:lnTo>
                      <a:lnTo>
                        <a:pt x="28707" y="1130"/>
                      </a:lnTo>
                      <a:lnTo>
                        <a:pt x="28707" y="1047"/>
                      </a:lnTo>
                      <a:lnTo>
                        <a:pt x="28791" y="921"/>
                      </a:lnTo>
                      <a:lnTo>
                        <a:pt x="28791" y="838"/>
                      </a:lnTo>
                      <a:lnTo>
                        <a:pt x="28707" y="817"/>
                      </a:lnTo>
                      <a:lnTo>
                        <a:pt x="28519" y="1110"/>
                      </a:lnTo>
                      <a:lnTo>
                        <a:pt x="28268" y="1214"/>
                      </a:lnTo>
                      <a:lnTo>
                        <a:pt x="28163" y="1172"/>
                      </a:lnTo>
                      <a:lnTo>
                        <a:pt x="28268" y="1026"/>
                      </a:lnTo>
                      <a:lnTo>
                        <a:pt x="28394" y="1005"/>
                      </a:lnTo>
                      <a:lnTo>
                        <a:pt x="28519" y="817"/>
                      </a:lnTo>
                      <a:lnTo>
                        <a:pt x="28498" y="691"/>
                      </a:lnTo>
                      <a:lnTo>
                        <a:pt x="28561" y="586"/>
                      </a:lnTo>
                      <a:lnTo>
                        <a:pt x="28561" y="524"/>
                      </a:lnTo>
                      <a:lnTo>
                        <a:pt x="28645" y="440"/>
                      </a:lnTo>
                      <a:lnTo>
                        <a:pt x="28645" y="398"/>
                      </a:lnTo>
                      <a:lnTo>
                        <a:pt x="28477" y="335"/>
                      </a:lnTo>
                      <a:lnTo>
                        <a:pt x="28414" y="294"/>
                      </a:lnTo>
                      <a:lnTo>
                        <a:pt x="28414" y="126"/>
                      </a:lnTo>
                      <a:lnTo>
                        <a:pt x="28373" y="105"/>
                      </a:lnTo>
                      <a:lnTo>
                        <a:pt x="28205" y="231"/>
                      </a:lnTo>
                      <a:lnTo>
                        <a:pt x="28059" y="210"/>
                      </a:lnTo>
                      <a:lnTo>
                        <a:pt x="27996" y="63"/>
                      </a:lnTo>
                      <a:lnTo>
                        <a:pt x="27891" y="63"/>
                      </a:lnTo>
                      <a:lnTo>
                        <a:pt x="27787" y="168"/>
                      </a:lnTo>
                      <a:lnTo>
                        <a:pt x="27661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1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A6CBC2"/>
                    </a:solidFill>
                    <a:cs typeface="B Nazanin" pitchFamily="2" charset="-78"/>
                  </a:endParaRPr>
                </a:p>
              </p:txBody>
            </p:sp>
            <p:sp>
              <p:nvSpPr>
                <p:cNvPr id="298" name="Google Shape;298;p38"/>
                <p:cNvSpPr/>
                <p:nvPr/>
              </p:nvSpPr>
              <p:spPr>
                <a:xfrm>
                  <a:off x="5538025" y="2213300"/>
                  <a:ext cx="94175" cy="20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7" h="8350" extrusionOk="0">
                      <a:moveTo>
                        <a:pt x="251" y="1"/>
                      </a:moveTo>
                      <a:lnTo>
                        <a:pt x="209" y="63"/>
                      </a:lnTo>
                      <a:lnTo>
                        <a:pt x="251" y="105"/>
                      </a:lnTo>
                      <a:lnTo>
                        <a:pt x="251" y="189"/>
                      </a:lnTo>
                      <a:lnTo>
                        <a:pt x="188" y="210"/>
                      </a:lnTo>
                      <a:lnTo>
                        <a:pt x="105" y="168"/>
                      </a:lnTo>
                      <a:lnTo>
                        <a:pt x="0" y="168"/>
                      </a:lnTo>
                      <a:lnTo>
                        <a:pt x="168" y="314"/>
                      </a:lnTo>
                      <a:lnTo>
                        <a:pt x="356" y="461"/>
                      </a:lnTo>
                      <a:lnTo>
                        <a:pt x="419" y="524"/>
                      </a:lnTo>
                      <a:lnTo>
                        <a:pt x="398" y="670"/>
                      </a:lnTo>
                      <a:lnTo>
                        <a:pt x="460" y="607"/>
                      </a:lnTo>
                      <a:lnTo>
                        <a:pt x="502" y="607"/>
                      </a:lnTo>
                      <a:lnTo>
                        <a:pt x="565" y="691"/>
                      </a:lnTo>
                      <a:lnTo>
                        <a:pt x="502" y="733"/>
                      </a:lnTo>
                      <a:lnTo>
                        <a:pt x="419" y="775"/>
                      </a:lnTo>
                      <a:lnTo>
                        <a:pt x="460" y="838"/>
                      </a:lnTo>
                      <a:lnTo>
                        <a:pt x="523" y="838"/>
                      </a:lnTo>
                      <a:lnTo>
                        <a:pt x="565" y="984"/>
                      </a:lnTo>
                      <a:lnTo>
                        <a:pt x="481" y="1026"/>
                      </a:lnTo>
                      <a:lnTo>
                        <a:pt x="377" y="1005"/>
                      </a:lnTo>
                      <a:lnTo>
                        <a:pt x="314" y="900"/>
                      </a:lnTo>
                      <a:lnTo>
                        <a:pt x="251" y="984"/>
                      </a:lnTo>
                      <a:lnTo>
                        <a:pt x="168" y="1130"/>
                      </a:lnTo>
                      <a:lnTo>
                        <a:pt x="272" y="1235"/>
                      </a:lnTo>
                      <a:lnTo>
                        <a:pt x="314" y="1382"/>
                      </a:lnTo>
                      <a:lnTo>
                        <a:pt x="419" y="1528"/>
                      </a:lnTo>
                      <a:lnTo>
                        <a:pt x="523" y="1716"/>
                      </a:lnTo>
                      <a:lnTo>
                        <a:pt x="523" y="1946"/>
                      </a:lnTo>
                      <a:lnTo>
                        <a:pt x="586" y="1988"/>
                      </a:lnTo>
                      <a:lnTo>
                        <a:pt x="607" y="2177"/>
                      </a:lnTo>
                      <a:lnTo>
                        <a:pt x="691" y="2470"/>
                      </a:lnTo>
                      <a:lnTo>
                        <a:pt x="774" y="2658"/>
                      </a:lnTo>
                      <a:lnTo>
                        <a:pt x="900" y="2700"/>
                      </a:lnTo>
                      <a:lnTo>
                        <a:pt x="900" y="2762"/>
                      </a:lnTo>
                      <a:lnTo>
                        <a:pt x="837" y="2804"/>
                      </a:lnTo>
                      <a:lnTo>
                        <a:pt x="1130" y="3097"/>
                      </a:lnTo>
                      <a:lnTo>
                        <a:pt x="1235" y="3118"/>
                      </a:lnTo>
                      <a:lnTo>
                        <a:pt x="1360" y="3307"/>
                      </a:lnTo>
                      <a:lnTo>
                        <a:pt x="1402" y="3516"/>
                      </a:lnTo>
                      <a:lnTo>
                        <a:pt x="1402" y="3641"/>
                      </a:lnTo>
                      <a:lnTo>
                        <a:pt x="1465" y="3809"/>
                      </a:lnTo>
                      <a:lnTo>
                        <a:pt x="1465" y="3934"/>
                      </a:lnTo>
                      <a:lnTo>
                        <a:pt x="1569" y="3976"/>
                      </a:lnTo>
                      <a:lnTo>
                        <a:pt x="1674" y="4123"/>
                      </a:lnTo>
                      <a:lnTo>
                        <a:pt x="1653" y="4143"/>
                      </a:lnTo>
                      <a:lnTo>
                        <a:pt x="1653" y="4227"/>
                      </a:lnTo>
                      <a:lnTo>
                        <a:pt x="1779" y="4436"/>
                      </a:lnTo>
                      <a:lnTo>
                        <a:pt x="1821" y="4562"/>
                      </a:lnTo>
                      <a:lnTo>
                        <a:pt x="1883" y="4708"/>
                      </a:lnTo>
                      <a:lnTo>
                        <a:pt x="1883" y="4918"/>
                      </a:lnTo>
                      <a:lnTo>
                        <a:pt x="1946" y="5001"/>
                      </a:lnTo>
                      <a:lnTo>
                        <a:pt x="1925" y="5106"/>
                      </a:lnTo>
                      <a:lnTo>
                        <a:pt x="1946" y="5315"/>
                      </a:lnTo>
                      <a:lnTo>
                        <a:pt x="2051" y="5524"/>
                      </a:lnTo>
                      <a:lnTo>
                        <a:pt x="2030" y="5608"/>
                      </a:lnTo>
                      <a:lnTo>
                        <a:pt x="2030" y="5755"/>
                      </a:lnTo>
                      <a:lnTo>
                        <a:pt x="2155" y="5859"/>
                      </a:lnTo>
                      <a:lnTo>
                        <a:pt x="2365" y="6131"/>
                      </a:lnTo>
                      <a:lnTo>
                        <a:pt x="2365" y="6257"/>
                      </a:lnTo>
                      <a:lnTo>
                        <a:pt x="2448" y="6424"/>
                      </a:lnTo>
                      <a:lnTo>
                        <a:pt x="2406" y="6654"/>
                      </a:lnTo>
                      <a:lnTo>
                        <a:pt x="2448" y="6843"/>
                      </a:lnTo>
                      <a:lnTo>
                        <a:pt x="2553" y="7010"/>
                      </a:lnTo>
                      <a:lnTo>
                        <a:pt x="2574" y="7156"/>
                      </a:lnTo>
                      <a:lnTo>
                        <a:pt x="2720" y="7324"/>
                      </a:lnTo>
                      <a:lnTo>
                        <a:pt x="2762" y="7408"/>
                      </a:lnTo>
                      <a:lnTo>
                        <a:pt x="2699" y="7596"/>
                      </a:lnTo>
                      <a:lnTo>
                        <a:pt x="2699" y="7847"/>
                      </a:lnTo>
                      <a:lnTo>
                        <a:pt x="2762" y="7993"/>
                      </a:lnTo>
                      <a:lnTo>
                        <a:pt x="2867" y="8098"/>
                      </a:lnTo>
                      <a:lnTo>
                        <a:pt x="2929" y="8244"/>
                      </a:lnTo>
                      <a:lnTo>
                        <a:pt x="3097" y="8349"/>
                      </a:lnTo>
                      <a:lnTo>
                        <a:pt x="3097" y="8349"/>
                      </a:lnTo>
                      <a:lnTo>
                        <a:pt x="3076" y="8224"/>
                      </a:lnTo>
                      <a:lnTo>
                        <a:pt x="3097" y="8098"/>
                      </a:lnTo>
                      <a:lnTo>
                        <a:pt x="3034" y="7993"/>
                      </a:lnTo>
                      <a:lnTo>
                        <a:pt x="3013" y="7847"/>
                      </a:lnTo>
                      <a:lnTo>
                        <a:pt x="3034" y="7680"/>
                      </a:lnTo>
                      <a:lnTo>
                        <a:pt x="3139" y="7575"/>
                      </a:lnTo>
                      <a:lnTo>
                        <a:pt x="3201" y="7596"/>
                      </a:lnTo>
                      <a:lnTo>
                        <a:pt x="3201" y="7680"/>
                      </a:lnTo>
                      <a:lnTo>
                        <a:pt x="3243" y="7721"/>
                      </a:lnTo>
                      <a:lnTo>
                        <a:pt x="3494" y="7700"/>
                      </a:lnTo>
                      <a:lnTo>
                        <a:pt x="3515" y="7638"/>
                      </a:lnTo>
                      <a:lnTo>
                        <a:pt x="3557" y="7638"/>
                      </a:lnTo>
                      <a:lnTo>
                        <a:pt x="3599" y="7700"/>
                      </a:lnTo>
                      <a:lnTo>
                        <a:pt x="3557" y="7721"/>
                      </a:lnTo>
                      <a:lnTo>
                        <a:pt x="3557" y="7826"/>
                      </a:lnTo>
                      <a:lnTo>
                        <a:pt x="3704" y="7952"/>
                      </a:lnTo>
                      <a:lnTo>
                        <a:pt x="3725" y="8056"/>
                      </a:lnTo>
                      <a:lnTo>
                        <a:pt x="3766" y="8119"/>
                      </a:lnTo>
                      <a:lnTo>
                        <a:pt x="3766" y="8035"/>
                      </a:lnTo>
                      <a:lnTo>
                        <a:pt x="3745" y="7993"/>
                      </a:lnTo>
                      <a:lnTo>
                        <a:pt x="3766" y="7847"/>
                      </a:lnTo>
                      <a:lnTo>
                        <a:pt x="3766" y="7721"/>
                      </a:lnTo>
                      <a:lnTo>
                        <a:pt x="3662" y="7638"/>
                      </a:lnTo>
                      <a:lnTo>
                        <a:pt x="3641" y="7491"/>
                      </a:lnTo>
                      <a:lnTo>
                        <a:pt x="3599" y="7387"/>
                      </a:lnTo>
                      <a:lnTo>
                        <a:pt x="3515" y="7428"/>
                      </a:lnTo>
                      <a:lnTo>
                        <a:pt x="3432" y="7428"/>
                      </a:lnTo>
                      <a:lnTo>
                        <a:pt x="3285" y="7324"/>
                      </a:lnTo>
                      <a:lnTo>
                        <a:pt x="3243" y="7156"/>
                      </a:lnTo>
                      <a:lnTo>
                        <a:pt x="3181" y="7010"/>
                      </a:lnTo>
                      <a:lnTo>
                        <a:pt x="3034" y="6905"/>
                      </a:lnTo>
                      <a:lnTo>
                        <a:pt x="2929" y="6884"/>
                      </a:lnTo>
                      <a:lnTo>
                        <a:pt x="2867" y="6780"/>
                      </a:lnTo>
                      <a:lnTo>
                        <a:pt x="2804" y="6571"/>
                      </a:lnTo>
                      <a:lnTo>
                        <a:pt x="2720" y="6424"/>
                      </a:lnTo>
                      <a:lnTo>
                        <a:pt x="2678" y="6278"/>
                      </a:lnTo>
                      <a:lnTo>
                        <a:pt x="2678" y="6089"/>
                      </a:lnTo>
                      <a:lnTo>
                        <a:pt x="2657" y="5859"/>
                      </a:lnTo>
                      <a:lnTo>
                        <a:pt x="2595" y="5755"/>
                      </a:lnTo>
                      <a:lnTo>
                        <a:pt x="2616" y="5545"/>
                      </a:lnTo>
                      <a:lnTo>
                        <a:pt x="2595" y="5441"/>
                      </a:lnTo>
                      <a:lnTo>
                        <a:pt x="2511" y="5294"/>
                      </a:lnTo>
                      <a:lnTo>
                        <a:pt x="2574" y="5211"/>
                      </a:lnTo>
                      <a:lnTo>
                        <a:pt x="2595" y="5127"/>
                      </a:lnTo>
                      <a:lnTo>
                        <a:pt x="2595" y="5085"/>
                      </a:lnTo>
                      <a:lnTo>
                        <a:pt x="2657" y="5043"/>
                      </a:lnTo>
                      <a:lnTo>
                        <a:pt x="2720" y="5085"/>
                      </a:lnTo>
                      <a:lnTo>
                        <a:pt x="2867" y="5043"/>
                      </a:lnTo>
                      <a:lnTo>
                        <a:pt x="2992" y="5043"/>
                      </a:lnTo>
                      <a:lnTo>
                        <a:pt x="3118" y="5127"/>
                      </a:lnTo>
                      <a:lnTo>
                        <a:pt x="3201" y="5315"/>
                      </a:lnTo>
                      <a:lnTo>
                        <a:pt x="3306" y="5336"/>
                      </a:lnTo>
                      <a:lnTo>
                        <a:pt x="3411" y="5420"/>
                      </a:lnTo>
                      <a:lnTo>
                        <a:pt x="3515" y="5566"/>
                      </a:lnTo>
                      <a:lnTo>
                        <a:pt x="3599" y="5608"/>
                      </a:lnTo>
                      <a:lnTo>
                        <a:pt x="3536" y="5483"/>
                      </a:lnTo>
                      <a:lnTo>
                        <a:pt x="3411" y="5315"/>
                      </a:lnTo>
                      <a:lnTo>
                        <a:pt x="3243" y="5211"/>
                      </a:lnTo>
                      <a:lnTo>
                        <a:pt x="3139" y="5022"/>
                      </a:lnTo>
                      <a:lnTo>
                        <a:pt x="3034" y="4897"/>
                      </a:lnTo>
                      <a:lnTo>
                        <a:pt x="3034" y="4813"/>
                      </a:lnTo>
                      <a:lnTo>
                        <a:pt x="2992" y="4771"/>
                      </a:lnTo>
                      <a:lnTo>
                        <a:pt x="2888" y="4562"/>
                      </a:lnTo>
                      <a:lnTo>
                        <a:pt x="2825" y="4436"/>
                      </a:lnTo>
                      <a:lnTo>
                        <a:pt x="2762" y="4395"/>
                      </a:lnTo>
                      <a:lnTo>
                        <a:pt x="2720" y="4269"/>
                      </a:lnTo>
                      <a:lnTo>
                        <a:pt x="2574" y="4060"/>
                      </a:lnTo>
                      <a:lnTo>
                        <a:pt x="2406" y="3809"/>
                      </a:lnTo>
                      <a:lnTo>
                        <a:pt x="2365" y="3641"/>
                      </a:lnTo>
                      <a:lnTo>
                        <a:pt x="2155" y="3390"/>
                      </a:lnTo>
                      <a:lnTo>
                        <a:pt x="2072" y="3181"/>
                      </a:lnTo>
                      <a:lnTo>
                        <a:pt x="1967" y="3118"/>
                      </a:lnTo>
                      <a:lnTo>
                        <a:pt x="1967" y="3014"/>
                      </a:lnTo>
                      <a:lnTo>
                        <a:pt x="1925" y="2888"/>
                      </a:lnTo>
                      <a:lnTo>
                        <a:pt x="1841" y="2867"/>
                      </a:lnTo>
                      <a:lnTo>
                        <a:pt x="1841" y="2909"/>
                      </a:lnTo>
                      <a:lnTo>
                        <a:pt x="1758" y="2909"/>
                      </a:lnTo>
                      <a:lnTo>
                        <a:pt x="1737" y="2867"/>
                      </a:lnTo>
                      <a:lnTo>
                        <a:pt x="1758" y="2762"/>
                      </a:lnTo>
                      <a:lnTo>
                        <a:pt x="1737" y="2679"/>
                      </a:lnTo>
                      <a:lnTo>
                        <a:pt x="1632" y="2616"/>
                      </a:lnTo>
                      <a:lnTo>
                        <a:pt x="1528" y="2490"/>
                      </a:lnTo>
                      <a:lnTo>
                        <a:pt x="1465" y="2344"/>
                      </a:lnTo>
                      <a:lnTo>
                        <a:pt x="1402" y="2260"/>
                      </a:lnTo>
                      <a:lnTo>
                        <a:pt x="1402" y="2135"/>
                      </a:lnTo>
                      <a:lnTo>
                        <a:pt x="1423" y="2030"/>
                      </a:lnTo>
                      <a:lnTo>
                        <a:pt x="1444" y="2051"/>
                      </a:lnTo>
                      <a:lnTo>
                        <a:pt x="1423" y="1884"/>
                      </a:lnTo>
                      <a:lnTo>
                        <a:pt x="1402" y="1716"/>
                      </a:lnTo>
                      <a:lnTo>
                        <a:pt x="1360" y="1570"/>
                      </a:lnTo>
                      <a:lnTo>
                        <a:pt x="1235" y="1528"/>
                      </a:lnTo>
                      <a:lnTo>
                        <a:pt x="1109" y="1382"/>
                      </a:lnTo>
                      <a:lnTo>
                        <a:pt x="1109" y="1319"/>
                      </a:lnTo>
                      <a:lnTo>
                        <a:pt x="1046" y="1256"/>
                      </a:lnTo>
                      <a:lnTo>
                        <a:pt x="1046" y="1193"/>
                      </a:lnTo>
                      <a:lnTo>
                        <a:pt x="1109" y="1193"/>
                      </a:lnTo>
                      <a:lnTo>
                        <a:pt x="1214" y="1298"/>
                      </a:lnTo>
                      <a:lnTo>
                        <a:pt x="1318" y="1444"/>
                      </a:lnTo>
                      <a:lnTo>
                        <a:pt x="1318" y="1444"/>
                      </a:lnTo>
                      <a:lnTo>
                        <a:pt x="1256" y="1298"/>
                      </a:lnTo>
                      <a:lnTo>
                        <a:pt x="1130" y="1110"/>
                      </a:lnTo>
                      <a:lnTo>
                        <a:pt x="1005" y="942"/>
                      </a:lnTo>
                      <a:lnTo>
                        <a:pt x="942" y="942"/>
                      </a:lnTo>
                      <a:lnTo>
                        <a:pt x="921" y="858"/>
                      </a:lnTo>
                      <a:lnTo>
                        <a:pt x="691" y="670"/>
                      </a:lnTo>
                      <a:lnTo>
                        <a:pt x="607" y="566"/>
                      </a:lnTo>
                      <a:lnTo>
                        <a:pt x="607" y="335"/>
                      </a:lnTo>
                      <a:lnTo>
                        <a:pt x="523" y="273"/>
                      </a:lnTo>
                      <a:lnTo>
                        <a:pt x="377" y="210"/>
                      </a:lnTo>
                      <a:lnTo>
                        <a:pt x="293" y="63"/>
                      </a:lnTo>
                      <a:lnTo>
                        <a:pt x="251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1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cs typeface="B Nazanin" pitchFamily="2" charset="-78"/>
                  </a:endParaRPr>
                </a:p>
              </p:txBody>
            </p:sp>
          </p:grpSp>
        </p:grpSp>
        <p:grpSp>
          <p:nvGrpSpPr>
            <p:cNvPr id="299" name="Google Shape;299;p38"/>
            <p:cNvGrpSpPr/>
            <p:nvPr/>
          </p:nvGrpSpPr>
          <p:grpSpPr>
            <a:xfrm>
              <a:off x="3875768" y="2846704"/>
              <a:ext cx="44796" cy="47366"/>
              <a:chOff x="3960625" y="2587825"/>
              <a:chExt cx="94050" cy="104125"/>
            </a:xfrm>
          </p:grpSpPr>
          <p:sp>
            <p:nvSpPr>
              <p:cNvPr id="300" name="Google Shape;300;p38"/>
              <p:cNvSpPr/>
              <p:nvPr/>
            </p:nvSpPr>
            <p:spPr>
              <a:xfrm>
                <a:off x="3960625" y="2587825"/>
                <a:ext cx="94050" cy="51200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2048" extrusionOk="0">
                    <a:moveTo>
                      <a:pt x="190" y="2048"/>
                    </a:moveTo>
                    <a:lnTo>
                      <a:pt x="0" y="1762"/>
                    </a:lnTo>
                    <a:lnTo>
                      <a:pt x="309" y="1048"/>
                    </a:lnTo>
                    <a:lnTo>
                      <a:pt x="3762" y="0"/>
                    </a:lnTo>
                    <a:lnTo>
                      <a:pt x="3714" y="1072"/>
                    </a:lnTo>
                    <a:lnTo>
                      <a:pt x="2929" y="1143"/>
                    </a:lnTo>
                    <a:lnTo>
                      <a:pt x="2167" y="100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</p:sp>
          <p:sp>
            <p:nvSpPr>
              <p:cNvPr id="301" name="Google Shape;301;p38"/>
              <p:cNvSpPr/>
              <p:nvPr/>
            </p:nvSpPr>
            <p:spPr>
              <a:xfrm>
                <a:off x="3963000" y="2596725"/>
                <a:ext cx="86850" cy="95225"/>
              </a:xfrm>
              <a:custGeom>
                <a:avLst/>
                <a:gdLst/>
                <a:ahLst/>
                <a:cxnLst/>
                <a:rect l="l" t="t" r="r" b="b"/>
                <a:pathLst>
                  <a:path w="3474" h="3809" extrusionOk="0">
                    <a:moveTo>
                      <a:pt x="1549" y="2009"/>
                    </a:moveTo>
                    <a:lnTo>
                      <a:pt x="1632" y="2030"/>
                    </a:lnTo>
                    <a:lnTo>
                      <a:pt x="1695" y="2093"/>
                    </a:lnTo>
                    <a:lnTo>
                      <a:pt x="1674" y="2135"/>
                    </a:lnTo>
                    <a:lnTo>
                      <a:pt x="1674" y="2189"/>
                    </a:lnTo>
                    <a:lnTo>
                      <a:pt x="1674" y="2189"/>
                    </a:lnTo>
                    <a:cubicBezTo>
                      <a:pt x="1645" y="2167"/>
                      <a:pt x="1613" y="2146"/>
                      <a:pt x="1569" y="2135"/>
                    </a:cubicBezTo>
                    <a:cubicBezTo>
                      <a:pt x="1549" y="2114"/>
                      <a:pt x="1528" y="2114"/>
                      <a:pt x="1486" y="2114"/>
                    </a:cubicBezTo>
                    <a:lnTo>
                      <a:pt x="1549" y="2072"/>
                    </a:lnTo>
                    <a:lnTo>
                      <a:pt x="1549" y="2009"/>
                    </a:lnTo>
                    <a:close/>
                    <a:moveTo>
                      <a:pt x="3327" y="1"/>
                    </a:moveTo>
                    <a:lnTo>
                      <a:pt x="3201" y="105"/>
                    </a:lnTo>
                    <a:lnTo>
                      <a:pt x="3201" y="231"/>
                    </a:lnTo>
                    <a:lnTo>
                      <a:pt x="3243" y="335"/>
                    </a:lnTo>
                    <a:lnTo>
                      <a:pt x="3160" y="377"/>
                    </a:lnTo>
                    <a:lnTo>
                      <a:pt x="2929" y="356"/>
                    </a:lnTo>
                    <a:lnTo>
                      <a:pt x="2825" y="419"/>
                    </a:lnTo>
                    <a:lnTo>
                      <a:pt x="2720" y="356"/>
                    </a:lnTo>
                    <a:lnTo>
                      <a:pt x="2616" y="356"/>
                    </a:lnTo>
                    <a:lnTo>
                      <a:pt x="2532" y="419"/>
                    </a:lnTo>
                    <a:lnTo>
                      <a:pt x="2427" y="419"/>
                    </a:lnTo>
                    <a:lnTo>
                      <a:pt x="2406" y="314"/>
                    </a:lnTo>
                    <a:lnTo>
                      <a:pt x="2260" y="314"/>
                    </a:lnTo>
                    <a:lnTo>
                      <a:pt x="2113" y="273"/>
                    </a:lnTo>
                    <a:lnTo>
                      <a:pt x="2009" y="377"/>
                    </a:lnTo>
                    <a:lnTo>
                      <a:pt x="1862" y="419"/>
                    </a:lnTo>
                    <a:lnTo>
                      <a:pt x="1674" y="419"/>
                    </a:lnTo>
                    <a:lnTo>
                      <a:pt x="1632" y="377"/>
                    </a:lnTo>
                    <a:lnTo>
                      <a:pt x="1549" y="440"/>
                    </a:lnTo>
                    <a:lnTo>
                      <a:pt x="1444" y="440"/>
                    </a:lnTo>
                    <a:lnTo>
                      <a:pt x="1318" y="524"/>
                    </a:lnTo>
                    <a:lnTo>
                      <a:pt x="1025" y="524"/>
                    </a:lnTo>
                    <a:lnTo>
                      <a:pt x="900" y="586"/>
                    </a:lnTo>
                    <a:lnTo>
                      <a:pt x="900" y="649"/>
                    </a:lnTo>
                    <a:lnTo>
                      <a:pt x="732" y="691"/>
                    </a:lnTo>
                    <a:lnTo>
                      <a:pt x="502" y="838"/>
                    </a:lnTo>
                    <a:lnTo>
                      <a:pt x="481" y="984"/>
                    </a:lnTo>
                    <a:lnTo>
                      <a:pt x="398" y="1151"/>
                    </a:lnTo>
                    <a:lnTo>
                      <a:pt x="168" y="1214"/>
                    </a:lnTo>
                    <a:lnTo>
                      <a:pt x="168" y="1361"/>
                    </a:lnTo>
                    <a:lnTo>
                      <a:pt x="84" y="1507"/>
                    </a:lnTo>
                    <a:lnTo>
                      <a:pt x="0" y="1570"/>
                    </a:lnTo>
                    <a:lnTo>
                      <a:pt x="0" y="1716"/>
                    </a:lnTo>
                    <a:lnTo>
                      <a:pt x="209" y="1884"/>
                    </a:lnTo>
                    <a:lnTo>
                      <a:pt x="335" y="2072"/>
                    </a:lnTo>
                    <a:lnTo>
                      <a:pt x="398" y="2093"/>
                    </a:lnTo>
                    <a:lnTo>
                      <a:pt x="398" y="2135"/>
                    </a:lnTo>
                    <a:lnTo>
                      <a:pt x="544" y="2365"/>
                    </a:lnTo>
                    <a:lnTo>
                      <a:pt x="586" y="2532"/>
                    </a:lnTo>
                    <a:lnTo>
                      <a:pt x="649" y="2553"/>
                    </a:lnTo>
                    <a:lnTo>
                      <a:pt x="753" y="2449"/>
                    </a:lnTo>
                    <a:lnTo>
                      <a:pt x="837" y="2553"/>
                    </a:lnTo>
                    <a:lnTo>
                      <a:pt x="963" y="2595"/>
                    </a:lnTo>
                    <a:lnTo>
                      <a:pt x="1025" y="2511"/>
                    </a:lnTo>
                    <a:lnTo>
                      <a:pt x="1130" y="2511"/>
                    </a:lnTo>
                    <a:lnTo>
                      <a:pt x="1277" y="2595"/>
                    </a:lnTo>
                    <a:lnTo>
                      <a:pt x="1360" y="2532"/>
                    </a:lnTo>
                    <a:lnTo>
                      <a:pt x="1381" y="2616"/>
                    </a:lnTo>
                    <a:lnTo>
                      <a:pt x="1465" y="2616"/>
                    </a:lnTo>
                    <a:lnTo>
                      <a:pt x="1528" y="2658"/>
                    </a:lnTo>
                    <a:lnTo>
                      <a:pt x="1653" y="2700"/>
                    </a:lnTo>
                    <a:lnTo>
                      <a:pt x="1569" y="2742"/>
                    </a:lnTo>
                    <a:lnTo>
                      <a:pt x="1486" y="2825"/>
                    </a:lnTo>
                    <a:lnTo>
                      <a:pt x="1423" y="2762"/>
                    </a:lnTo>
                    <a:lnTo>
                      <a:pt x="1318" y="2742"/>
                    </a:lnTo>
                    <a:lnTo>
                      <a:pt x="1067" y="2595"/>
                    </a:lnTo>
                    <a:lnTo>
                      <a:pt x="963" y="2616"/>
                    </a:lnTo>
                    <a:lnTo>
                      <a:pt x="858" y="2658"/>
                    </a:lnTo>
                    <a:lnTo>
                      <a:pt x="753" y="2616"/>
                    </a:lnTo>
                    <a:lnTo>
                      <a:pt x="691" y="2721"/>
                    </a:lnTo>
                    <a:lnTo>
                      <a:pt x="628" y="2742"/>
                    </a:lnTo>
                    <a:lnTo>
                      <a:pt x="607" y="2846"/>
                    </a:lnTo>
                    <a:lnTo>
                      <a:pt x="732" y="2972"/>
                    </a:lnTo>
                    <a:lnTo>
                      <a:pt x="858" y="3035"/>
                    </a:lnTo>
                    <a:lnTo>
                      <a:pt x="1004" y="3139"/>
                    </a:lnTo>
                    <a:lnTo>
                      <a:pt x="1004" y="3223"/>
                    </a:lnTo>
                    <a:lnTo>
                      <a:pt x="942" y="3265"/>
                    </a:lnTo>
                    <a:lnTo>
                      <a:pt x="942" y="3369"/>
                    </a:lnTo>
                    <a:lnTo>
                      <a:pt x="1046" y="3495"/>
                    </a:lnTo>
                    <a:lnTo>
                      <a:pt x="1130" y="3579"/>
                    </a:lnTo>
                    <a:lnTo>
                      <a:pt x="1151" y="3495"/>
                    </a:lnTo>
                    <a:lnTo>
                      <a:pt x="1130" y="3453"/>
                    </a:lnTo>
                    <a:lnTo>
                      <a:pt x="1172" y="3348"/>
                    </a:lnTo>
                    <a:lnTo>
                      <a:pt x="1214" y="3474"/>
                    </a:lnTo>
                    <a:lnTo>
                      <a:pt x="1360" y="3537"/>
                    </a:lnTo>
                    <a:lnTo>
                      <a:pt x="1381" y="3599"/>
                    </a:lnTo>
                    <a:lnTo>
                      <a:pt x="1360" y="3704"/>
                    </a:lnTo>
                    <a:lnTo>
                      <a:pt x="1423" y="3788"/>
                    </a:lnTo>
                    <a:lnTo>
                      <a:pt x="1423" y="3746"/>
                    </a:lnTo>
                    <a:lnTo>
                      <a:pt x="1465" y="3599"/>
                    </a:lnTo>
                    <a:lnTo>
                      <a:pt x="1569" y="3599"/>
                    </a:lnTo>
                    <a:lnTo>
                      <a:pt x="1632" y="3704"/>
                    </a:lnTo>
                    <a:lnTo>
                      <a:pt x="1800" y="3809"/>
                    </a:lnTo>
                    <a:lnTo>
                      <a:pt x="1800" y="3809"/>
                    </a:lnTo>
                    <a:lnTo>
                      <a:pt x="1737" y="3704"/>
                    </a:lnTo>
                    <a:lnTo>
                      <a:pt x="1758" y="3641"/>
                    </a:lnTo>
                    <a:lnTo>
                      <a:pt x="1695" y="3537"/>
                    </a:lnTo>
                    <a:lnTo>
                      <a:pt x="1632" y="3348"/>
                    </a:lnTo>
                    <a:lnTo>
                      <a:pt x="1549" y="3244"/>
                    </a:lnTo>
                    <a:lnTo>
                      <a:pt x="1549" y="3181"/>
                    </a:lnTo>
                    <a:lnTo>
                      <a:pt x="1632" y="3181"/>
                    </a:lnTo>
                    <a:lnTo>
                      <a:pt x="1758" y="3265"/>
                    </a:lnTo>
                    <a:lnTo>
                      <a:pt x="1737" y="3327"/>
                    </a:lnTo>
                    <a:lnTo>
                      <a:pt x="1758" y="3369"/>
                    </a:lnTo>
                    <a:lnTo>
                      <a:pt x="1841" y="3286"/>
                    </a:lnTo>
                    <a:lnTo>
                      <a:pt x="1967" y="3348"/>
                    </a:lnTo>
                    <a:lnTo>
                      <a:pt x="1967" y="3286"/>
                    </a:lnTo>
                    <a:lnTo>
                      <a:pt x="1904" y="3244"/>
                    </a:lnTo>
                    <a:lnTo>
                      <a:pt x="1904" y="3181"/>
                    </a:lnTo>
                    <a:lnTo>
                      <a:pt x="1862" y="3181"/>
                    </a:lnTo>
                    <a:lnTo>
                      <a:pt x="1758" y="3139"/>
                    </a:lnTo>
                    <a:lnTo>
                      <a:pt x="1758" y="3076"/>
                    </a:lnTo>
                    <a:lnTo>
                      <a:pt x="1653" y="3014"/>
                    </a:lnTo>
                    <a:lnTo>
                      <a:pt x="1758" y="2951"/>
                    </a:lnTo>
                    <a:lnTo>
                      <a:pt x="1862" y="2951"/>
                    </a:lnTo>
                    <a:lnTo>
                      <a:pt x="1904" y="2909"/>
                    </a:lnTo>
                    <a:lnTo>
                      <a:pt x="2072" y="3014"/>
                    </a:lnTo>
                    <a:lnTo>
                      <a:pt x="2093" y="3055"/>
                    </a:lnTo>
                    <a:lnTo>
                      <a:pt x="2197" y="3076"/>
                    </a:lnTo>
                    <a:lnTo>
                      <a:pt x="2218" y="3035"/>
                    </a:lnTo>
                    <a:lnTo>
                      <a:pt x="2113" y="2909"/>
                    </a:lnTo>
                    <a:lnTo>
                      <a:pt x="2155" y="2762"/>
                    </a:lnTo>
                    <a:lnTo>
                      <a:pt x="2093" y="2700"/>
                    </a:lnTo>
                    <a:lnTo>
                      <a:pt x="1841" y="2532"/>
                    </a:lnTo>
                    <a:lnTo>
                      <a:pt x="1758" y="2511"/>
                    </a:lnTo>
                    <a:lnTo>
                      <a:pt x="1737" y="2490"/>
                    </a:lnTo>
                    <a:cubicBezTo>
                      <a:pt x="1758" y="2490"/>
                      <a:pt x="1779" y="2449"/>
                      <a:pt x="1800" y="2407"/>
                    </a:cubicBezTo>
                    <a:lnTo>
                      <a:pt x="1862" y="2449"/>
                    </a:lnTo>
                    <a:lnTo>
                      <a:pt x="1946" y="2490"/>
                    </a:lnTo>
                    <a:lnTo>
                      <a:pt x="1988" y="2553"/>
                    </a:lnTo>
                    <a:lnTo>
                      <a:pt x="2093" y="2616"/>
                    </a:lnTo>
                    <a:lnTo>
                      <a:pt x="2176" y="2616"/>
                    </a:lnTo>
                    <a:lnTo>
                      <a:pt x="2197" y="2658"/>
                    </a:lnTo>
                    <a:lnTo>
                      <a:pt x="2281" y="2762"/>
                    </a:lnTo>
                    <a:lnTo>
                      <a:pt x="2323" y="2825"/>
                    </a:lnTo>
                    <a:lnTo>
                      <a:pt x="2323" y="2867"/>
                    </a:lnTo>
                    <a:lnTo>
                      <a:pt x="2365" y="2930"/>
                    </a:lnTo>
                    <a:lnTo>
                      <a:pt x="2427" y="2972"/>
                    </a:lnTo>
                    <a:lnTo>
                      <a:pt x="2490" y="2951"/>
                    </a:lnTo>
                    <a:lnTo>
                      <a:pt x="2532" y="2972"/>
                    </a:lnTo>
                    <a:lnTo>
                      <a:pt x="2595" y="2867"/>
                    </a:lnTo>
                    <a:lnTo>
                      <a:pt x="2490" y="2867"/>
                    </a:lnTo>
                    <a:lnTo>
                      <a:pt x="2469" y="2888"/>
                    </a:lnTo>
                    <a:lnTo>
                      <a:pt x="2385" y="2825"/>
                    </a:lnTo>
                    <a:lnTo>
                      <a:pt x="2385" y="2742"/>
                    </a:lnTo>
                    <a:lnTo>
                      <a:pt x="2365" y="2679"/>
                    </a:lnTo>
                    <a:lnTo>
                      <a:pt x="2365" y="2637"/>
                    </a:lnTo>
                    <a:lnTo>
                      <a:pt x="2302" y="2553"/>
                    </a:lnTo>
                    <a:lnTo>
                      <a:pt x="2176" y="2428"/>
                    </a:lnTo>
                    <a:lnTo>
                      <a:pt x="2176" y="2449"/>
                    </a:lnTo>
                    <a:lnTo>
                      <a:pt x="2093" y="2449"/>
                    </a:lnTo>
                    <a:lnTo>
                      <a:pt x="2093" y="2428"/>
                    </a:lnTo>
                    <a:lnTo>
                      <a:pt x="1988" y="2365"/>
                    </a:lnTo>
                    <a:lnTo>
                      <a:pt x="1883" y="2344"/>
                    </a:lnTo>
                    <a:lnTo>
                      <a:pt x="1800" y="2239"/>
                    </a:lnTo>
                    <a:lnTo>
                      <a:pt x="1758" y="2239"/>
                    </a:lnTo>
                    <a:cubicBezTo>
                      <a:pt x="1730" y="2230"/>
                      <a:pt x="1706" y="2212"/>
                      <a:pt x="1680" y="2193"/>
                    </a:cubicBezTo>
                    <a:lnTo>
                      <a:pt x="1680" y="2193"/>
                    </a:lnTo>
                    <a:lnTo>
                      <a:pt x="1737" y="2156"/>
                    </a:lnTo>
                    <a:lnTo>
                      <a:pt x="1758" y="2030"/>
                    </a:lnTo>
                    <a:lnTo>
                      <a:pt x="1674" y="1946"/>
                    </a:lnTo>
                    <a:lnTo>
                      <a:pt x="1486" y="1737"/>
                    </a:lnTo>
                    <a:lnTo>
                      <a:pt x="1423" y="1695"/>
                    </a:lnTo>
                    <a:lnTo>
                      <a:pt x="1381" y="1612"/>
                    </a:lnTo>
                    <a:lnTo>
                      <a:pt x="1256" y="1507"/>
                    </a:lnTo>
                    <a:lnTo>
                      <a:pt x="1318" y="1465"/>
                    </a:lnTo>
                    <a:lnTo>
                      <a:pt x="1277" y="1235"/>
                    </a:lnTo>
                    <a:lnTo>
                      <a:pt x="1360" y="1130"/>
                    </a:lnTo>
                    <a:lnTo>
                      <a:pt x="1486" y="1089"/>
                    </a:lnTo>
                    <a:lnTo>
                      <a:pt x="1528" y="1193"/>
                    </a:lnTo>
                    <a:lnTo>
                      <a:pt x="1465" y="1193"/>
                    </a:lnTo>
                    <a:lnTo>
                      <a:pt x="1465" y="1256"/>
                    </a:lnTo>
                    <a:lnTo>
                      <a:pt x="1653" y="1319"/>
                    </a:lnTo>
                    <a:lnTo>
                      <a:pt x="1674" y="1465"/>
                    </a:lnTo>
                    <a:lnTo>
                      <a:pt x="1779" y="1570"/>
                    </a:lnTo>
                    <a:lnTo>
                      <a:pt x="1904" y="1570"/>
                    </a:lnTo>
                    <a:lnTo>
                      <a:pt x="1841" y="1507"/>
                    </a:lnTo>
                    <a:lnTo>
                      <a:pt x="1779" y="1423"/>
                    </a:lnTo>
                    <a:lnTo>
                      <a:pt x="1800" y="1361"/>
                    </a:lnTo>
                    <a:lnTo>
                      <a:pt x="1946" y="1402"/>
                    </a:lnTo>
                    <a:lnTo>
                      <a:pt x="2009" y="1528"/>
                    </a:lnTo>
                    <a:lnTo>
                      <a:pt x="2093" y="1570"/>
                    </a:lnTo>
                    <a:lnTo>
                      <a:pt x="2155" y="1486"/>
                    </a:lnTo>
                    <a:lnTo>
                      <a:pt x="2072" y="1423"/>
                    </a:lnTo>
                    <a:lnTo>
                      <a:pt x="1988" y="1402"/>
                    </a:lnTo>
                    <a:lnTo>
                      <a:pt x="1988" y="1361"/>
                    </a:lnTo>
                    <a:lnTo>
                      <a:pt x="2197" y="1361"/>
                    </a:lnTo>
                    <a:lnTo>
                      <a:pt x="2281" y="1423"/>
                    </a:lnTo>
                    <a:lnTo>
                      <a:pt x="2302" y="1402"/>
                    </a:lnTo>
                    <a:lnTo>
                      <a:pt x="2176" y="1298"/>
                    </a:lnTo>
                    <a:lnTo>
                      <a:pt x="2051" y="1277"/>
                    </a:lnTo>
                    <a:lnTo>
                      <a:pt x="1946" y="1151"/>
                    </a:lnTo>
                    <a:lnTo>
                      <a:pt x="1988" y="1068"/>
                    </a:lnTo>
                    <a:lnTo>
                      <a:pt x="2093" y="1089"/>
                    </a:lnTo>
                    <a:lnTo>
                      <a:pt x="2176" y="1047"/>
                    </a:lnTo>
                    <a:lnTo>
                      <a:pt x="2218" y="879"/>
                    </a:lnTo>
                    <a:lnTo>
                      <a:pt x="2302" y="858"/>
                    </a:lnTo>
                    <a:lnTo>
                      <a:pt x="2427" y="963"/>
                    </a:lnTo>
                    <a:lnTo>
                      <a:pt x="2532" y="963"/>
                    </a:lnTo>
                    <a:lnTo>
                      <a:pt x="2637" y="858"/>
                    </a:lnTo>
                    <a:lnTo>
                      <a:pt x="2637" y="796"/>
                    </a:lnTo>
                    <a:lnTo>
                      <a:pt x="2699" y="796"/>
                    </a:lnTo>
                    <a:lnTo>
                      <a:pt x="2783" y="879"/>
                    </a:lnTo>
                    <a:lnTo>
                      <a:pt x="3013" y="879"/>
                    </a:lnTo>
                    <a:lnTo>
                      <a:pt x="3201" y="942"/>
                    </a:lnTo>
                    <a:lnTo>
                      <a:pt x="3327" y="900"/>
                    </a:lnTo>
                    <a:lnTo>
                      <a:pt x="3348" y="566"/>
                    </a:lnTo>
                    <a:lnTo>
                      <a:pt x="3327" y="440"/>
                    </a:lnTo>
                    <a:lnTo>
                      <a:pt x="3473" y="335"/>
                    </a:lnTo>
                    <a:lnTo>
                      <a:pt x="3473" y="210"/>
                    </a:lnTo>
                    <a:lnTo>
                      <a:pt x="3369" y="147"/>
                    </a:lnTo>
                    <a:lnTo>
                      <a:pt x="341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itchFamily="2" charset="-78"/>
                </a:endParaRPr>
              </a:p>
            </p:txBody>
          </p:sp>
        </p:grpSp>
        <p:grpSp>
          <p:nvGrpSpPr>
            <p:cNvPr id="302" name="Google Shape;302;p38"/>
            <p:cNvGrpSpPr/>
            <p:nvPr/>
          </p:nvGrpSpPr>
          <p:grpSpPr>
            <a:xfrm>
              <a:off x="3782759" y="2807162"/>
              <a:ext cx="82686" cy="85487"/>
              <a:chOff x="3765350" y="2500900"/>
              <a:chExt cx="173600" cy="187925"/>
            </a:xfrm>
          </p:grpSpPr>
          <p:sp>
            <p:nvSpPr>
              <p:cNvPr id="303" name="Google Shape;303;p38"/>
              <p:cNvSpPr/>
              <p:nvPr/>
            </p:nvSpPr>
            <p:spPr>
              <a:xfrm>
                <a:off x="3765350" y="2500900"/>
                <a:ext cx="108950" cy="64300"/>
              </a:xfrm>
              <a:custGeom>
                <a:avLst/>
                <a:gdLst/>
                <a:ahLst/>
                <a:cxnLst/>
                <a:rect l="l" t="t" r="r" b="b"/>
                <a:pathLst>
                  <a:path w="4358" h="2572" extrusionOk="0">
                    <a:moveTo>
                      <a:pt x="1286" y="596"/>
                    </a:moveTo>
                    <a:lnTo>
                      <a:pt x="0" y="1072"/>
                    </a:lnTo>
                    <a:lnTo>
                      <a:pt x="429" y="2239"/>
                    </a:lnTo>
                    <a:lnTo>
                      <a:pt x="857" y="2572"/>
                    </a:lnTo>
                    <a:lnTo>
                      <a:pt x="2191" y="1215"/>
                    </a:lnTo>
                    <a:lnTo>
                      <a:pt x="4024" y="1072"/>
                    </a:lnTo>
                    <a:lnTo>
                      <a:pt x="4358" y="429"/>
                    </a:lnTo>
                    <a:lnTo>
                      <a:pt x="3120" y="0"/>
                    </a:lnTo>
                    <a:lnTo>
                      <a:pt x="2477" y="35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</p:sp>
          <p:sp>
            <p:nvSpPr>
              <p:cNvPr id="304" name="Google Shape;304;p38"/>
              <p:cNvSpPr/>
              <p:nvPr/>
            </p:nvSpPr>
            <p:spPr>
              <a:xfrm>
                <a:off x="3797175" y="2609800"/>
                <a:ext cx="2625" cy="3700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48" extrusionOk="0">
                    <a:moveTo>
                      <a:pt x="42" y="1"/>
                    </a:moveTo>
                    <a:lnTo>
                      <a:pt x="21" y="43"/>
                    </a:lnTo>
                    <a:lnTo>
                      <a:pt x="0" y="84"/>
                    </a:lnTo>
                    <a:lnTo>
                      <a:pt x="0" y="147"/>
                    </a:lnTo>
                    <a:lnTo>
                      <a:pt x="21" y="147"/>
                    </a:lnTo>
                    <a:lnTo>
                      <a:pt x="42" y="105"/>
                    </a:lnTo>
                    <a:lnTo>
                      <a:pt x="105" y="22"/>
                    </a:lnTo>
                    <a:lnTo>
                      <a:pt x="4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itchFamily="2" charset="-78"/>
                </a:endParaRPr>
              </a:p>
            </p:txBody>
          </p:sp>
          <p:sp>
            <p:nvSpPr>
              <p:cNvPr id="305" name="Google Shape;305;p38"/>
              <p:cNvSpPr/>
              <p:nvPr/>
            </p:nvSpPr>
            <p:spPr>
              <a:xfrm>
                <a:off x="3796125" y="2610325"/>
                <a:ext cx="2252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1675" extrusionOk="0">
                    <a:moveTo>
                      <a:pt x="565" y="1"/>
                    </a:moveTo>
                    <a:lnTo>
                      <a:pt x="461" y="22"/>
                    </a:lnTo>
                    <a:lnTo>
                      <a:pt x="252" y="273"/>
                    </a:lnTo>
                    <a:lnTo>
                      <a:pt x="168" y="273"/>
                    </a:lnTo>
                    <a:lnTo>
                      <a:pt x="42" y="189"/>
                    </a:lnTo>
                    <a:lnTo>
                      <a:pt x="42" y="314"/>
                    </a:lnTo>
                    <a:lnTo>
                      <a:pt x="1" y="398"/>
                    </a:lnTo>
                    <a:lnTo>
                      <a:pt x="105" y="503"/>
                    </a:lnTo>
                    <a:lnTo>
                      <a:pt x="105" y="586"/>
                    </a:lnTo>
                    <a:lnTo>
                      <a:pt x="189" y="649"/>
                    </a:lnTo>
                    <a:lnTo>
                      <a:pt x="189" y="796"/>
                    </a:lnTo>
                    <a:lnTo>
                      <a:pt x="105" y="858"/>
                    </a:lnTo>
                    <a:lnTo>
                      <a:pt x="147" y="942"/>
                    </a:lnTo>
                    <a:lnTo>
                      <a:pt x="273" y="942"/>
                    </a:lnTo>
                    <a:lnTo>
                      <a:pt x="273" y="1005"/>
                    </a:lnTo>
                    <a:lnTo>
                      <a:pt x="189" y="1068"/>
                    </a:lnTo>
                    <a:lnTo>
                      <a:pt x="147" y="1277"/>
                    </a:lnTo>
                    <a:lnTo>
                      <a:pt x="189" y="1361"/>
                    </a:lnTo>
                    <a:lnTo>
                      <a:pt x="252" y="1591"/>
                    </a:lnTo>
                    <a:lnTo>
                      <a:pt x="314" y="1674"/>
                    </a:lnTo>
                    <a:lnTo>
                      <a:pt x="377" y="1654"/>
                    </a:lnTo>
                    <a:lnTo>
                      <a:pt x="419" y="1674"/>
                    </a:lnTo>
                    <a:lnTo>
                      <a:pt x="503" y="1654"/>
                    </a:lnTo>
                    <a:lnTo>
                      <a:pt x="524" y="1528"/>
                    </a:lnTo>
                    <a:lnTo>
                      <a:pt x="565" y="1444"/>
                    </a:lnTo>
                    <a:lnTo>
                      <a:pt x="670" y="1444"/>
                    </a:lnTo>
                    <a:lnTo>
                      <a:pt x="733" y="1528"/>
                    </a:lnTo>
                    <a:lnTo>
                      <a:pt x="796" y="1528"/>
                    </a:lnTo>
                    <a:lnTo>
                      <a:pt x="837" y="1444"/>
                    </a:lnTo>
                    <a:lnTo>
                      <a:pt x="837" y="1214"/>
                    </a:lnTo>
                    <a:lnTo>
                      <a:pt x="879" y="1151"/>
                    </a:lnTo>
                    <a:lnTo>
                      <a:pt x="837" y="921"/>
                    </a:lnTo>
                    <a:lnTo>
                      <a:pt x="900" y="712"/>
                    </a:lnTo>
                    <a:lnTo>
                      <a:pt x="733" y="586"/>
                    </a:lnTo>
                    <a:lnTo>
                      <a:pt x="879" y="503"/>
                    </a:lnTo>
                    <a:lnTo>
                      <a:pt x="879" y="419"/>
                    </a:lnTo>
                    <a:lnTo>
                      <a:pt x="837" y="294"/>
                    </a:lnTo>
                    <a:lnTo>
                      <a:pt x="775" y="189"/>
                    </a:lnTo>
                    <a:lnTo>
                      <a:pt x="691" y="63"/>
                    </a:lnTo>
                    <a:lnTo>
                      <a:pt x="670" y="84"/>
                    </a:lnTo>
                    <a:lnTo>
                      <a:pt x="56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itchFamily="2" charset="-78"/>
                </a:endParaRPr>
              </a:p>
            </p:txBody>
          </p:sp>
          <p:sp>
            <p:nvSpPr>
              <p:cNvPr id="306" name="Google Shape;306;p38"/>
              <p:cNvSpPr/>
              <p:nvPr/>
            </p:nvSpPr>
            <p:spPr>
              <a:xfrm>
                <a:off x="3821225" y="2579475"/>
                <a:ext cx="63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68" extrusionOk="0">
                    <a:moveTo>
                      <a:pt x="189" y="0"/>
                    </a:moveTo>
                    <a:lnTo>
                      <a:pt x="147" y="42"/>
                    </a:lnTo>
                    <a:lnTo>
                      <a:pt x="43" y="84"/>
                    </a:lnTo>
                    <a:lnTo>
                      <a:pt x="1" y="147"/>
                    </a:lnTo>
                    <a:lnTo>
                      <a:pt x="43" y="167"/>
                    </a:lnTo>
                    <a:lnTo>
                      <a:pt x="189" y="147"/>
                    </a:lnTo>
                    <a:lnTo>
                      <a:pt x="252" y="147"/>
                    </a:lnTo>
                    <a:lnTo>
                      <a:pt x="252" y="63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itchFamily="2" charset="-78"/>
                </a:endParaRPr>
              </a:p>
            </p:txBody>
          </p:sp>
          <p:sp>
            <p:nvSpPr>
              <p:cNvPr id="307" name="Google Shape;307;p38"/>
              <p:cNvSpPr/>
              <p:nvPr/>
            </p:nvSpPr>
            <p:spPr>
              <a:xfrm>
                <a:off x="3833800" y="2589400"/>
                <a:ext cx="1575" cy="1600"/>
              </a:xfrm>
              <a:custGeom>
                <a:avLst/>
                <a:gdLst/>
                <a:ahLst/>
                <a:cxnLst/>
                <a:rect l="l" t="t" r="r" b="b"/>
                <a:pathLst>
                  <a:path w="63" h="64" extrusionOk="0">
                    <a:moveTo>
                      <a:pt x="42" y="1"/>
                    </a:moveTo>
                    <a:lnTo>
                      <a:pt x="0" y="22"/>
                    </a:lnTo>
                    <a:lnTo>
                      <a:pt x="63" y="63"/>
                    </a:lnTo>
                    <a:lnTo>
                      <a:pt x="4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itchFamily="2" charset="-78"/>
                </a:endParaRPr>
              </a:p>
            </p:txBody>
          </p:sp>
          <p:sp>
            <p:nvSpPr>
              <p:cNvPr id="308" name="Google Shape;308;p38"/>
              <p:cNvSpPr/>
              <p:nvPr/>
            </p:nvSpPr>
            <p:spPr>
              <a:xfrm>
                <a:off x="3774675" y="2506225"/>
                <a:ext cx="164275" cy="182600"/>
              </a:xfrm>
              <a:custGeom>
                <a:avLst/>
                <a:gdLst/>
                <a:ahLst/>
                <a:cxnLst/>
                <a:rect l="l" t="t" r="r" b="b"/>
                <a:pathLst>
                  <a:path w="6571" h="7304" extrusionOk="0">
                    <a:moveTo>
                      <a:pt x="2595" y="1"/>
                    </a:moveTo>
                    <a:lnTo>
                      <a:pt x="2302" y="189"/>
                    </a:lnTo>
                    <a:lnTo>
                      <a:pt x="2114" y="105"/>
                    </a:lnTo>
                    <a:lnTo>
                      <a:pt x="2009" y="252"/>
                    </a:lnTo>
                    <a:lnTo>
                      <a:pt x="2072" y="419"/>
                    </a:lnTo>
                    <a:lnTo>
                      <a:pt x="1842" y="482"/>
                    </a:lnTo>
                    <a:lnTo>
                      <a:pt x="1800" y="691"/>
                    </a:lnTo>
                    <a:lnTo>
                      <a:pt x="1695" y="608"/>
                    </a:lnTo>
                    <a:lnTo>
                      <a:pt x="1591" y="608"/>
                    </a:lnTo>
                    <a:lnTo>
                      <a:pt x="1340" y="524"/>
                    </a:lnTo>
                    <a:lnTo>
                      <a:pt x="1340" y="691"/>
                    </a:lnTo>
                    <a:lnTo>
                      <a:pt x="1235" y="901"/>
                    </a:lnTo>
                    <a:lnTo>
                      <a:pt x="1172" y="796"/>
                    </a:lnTo>
                    <a:lnTo>
                      <a:pt x="1005" y="712"/>
                    </a:lnTo>
                    <a:lnTo>
                      <a:pt x="1026" y="587"/>
                    </a:lnTo>
                    <a:lnTo>
                      <a:pt x="900" y="503"/>
                    </a:lnTo>
                    <a:lnTo>
                      <a:pt x="691" y="880"/>
                    </a:lnTo>
                    <a:lnTo>
                      <a:pt x="524" y="796"/>
                    </a:lnTo>
                    <a:lnTo>
                      <a:pt x="294" y="942"/>
                    </a:lnTo>
                    <a:lnTo>
                      <a:pt x="168" y="901"/>
                    </a:lnTo>
                    <a:lnTo>
                      <a:pt x="105" y="942"/>
                    </a:lnTo>
                    <a:lnTo>
                      <a:pt x="126" y="1089"/>
                    </a:lnTo>
                    <a:lnTo>
                      <a:pt x="231" y="1193"/>
                    </a:lnTo>
                    <a:lnTo>
                      <a:pt x="210" y="1361"/>
                    </a:lnTo>
                    <a:lnTo>
                      <a:pt x="84" y="1403"/>
                    </a:lnTo>
                    <a:lnTo>
                      <a:pt x="1" y="1465"/>
                    </a:lnTo>
                    <a:lnTo>
                      <a:pt x="126" y="1633"/>
                    </a:lnTo>
                    <a:lnTo>
                      <a:pt x="168" y="1926"/>
                    </a:lnTo>
                    <a:lnTo>
                      <a:pt x="335" y="2051"/>
                    </a:lnTo>
                    <a:lnTo>
                      <a:pt x="524" y="2051"/>
                    </a:lnTo>
                    <a:lnTo>
                      <a:pt x="440" y="2240"/>
                    </a:lnTo>
                    <a:lnTo>
                      <a:pt x="503" y="2365"/>
                    </a:lnTo>
                    <a:lnTo>
                      <a:pt x="796" y="2302"/>
                    </a:lnTo>
                    <a:lnTo>
                      <a:pt x="900" y="2177"/>
                    </a:lnTo>
                    <a:lnTo>
                      <a:pt x="900" y="2072"/>
                    </a:lnTo>
                    <a:lnTo>
                      <a:pt x="1172" y="1926"/>
                    </a:lnTo>
                    <a:lnTo>
                      <a:pt x="1570" y="2030"/>
                    </a:lnTo>
                    <a:lnTo>
                      <a:pt x="1675" y="2093"/>
                    </a:lnTo>
                    <a:lnTo>
                      <a:pt x="1842" y="2156"/>
                    </a:lnTo>
                    <a:lnTo>
                      <a:pt x="1884" y="2261"/>
                    </a:lnTo>
                    <a:lnTo>
                      <a:pt x="1905" y="2302"/>
                    </a:lnTo>
                    <a:lnTo>
                      <a:pt x="1967" y="2386"/>
                    </a:lnTo>
                    <a:lnTo>
                      <a:pt x="2072" y="2574"/>
                    </a:lnTo>
                    <a:lnTo>
                      <a:pt x="2072" y="2679"/>
                    </a:lnTo>
                    <a:lnTo>
                      <a:pt x="2156" y="2721"/>
                    </a:lnTo>
                    <a:lnTo>
                      <a:pt x="2156" y="2888"/>
                    </a:lnTo>
                    <a:lnTo>
                      <a:pt x="2281" y="2930"/>
                    </a:lnTo>
                    <a:lnTo>
                      <a:pt x="2365" y="3035"/>
                    </a:lnTo>
                    <a:lnTo>
                      <a:pt x="2511" y="3202"/>
                    </a:lnTo>
                    <a:lnTo>
                      <a:pt x="2532" y="3307"/>
                    </a:lnTo>
                    <a:lnTo>
                      <a:pt x="2700" y="3307"/>
                    </a:lnTo>
                    <a:lnTo>
                      <a:pt x="2804" y="3432"/>
                    </a:lnTo>
                    <a:lnTo>
                      <a:pt x="2825" y="3537"/>
                    </a:lnTo>
                    <a:lnTo>
                      <a:pt x="2909" y="3558"/>
                    </a:lnTo>
                    <a:lnTo>
                      <a:pt x="3139" y="3851"/>
                    </a:lnTo>
                    <a:lnTo>
                      <a:pt x="3369" y="4018"/>
                    </a:lnTo>
                    <a:lnTo>
                      <a:pt x="3474" y="4039"/>
                    </a:lnTo>
                    <a:lnTo>
                      <a:pt x="3579" y="4081"/>
                    </a:lnTo>
                    <a:lnTo>
                      <a:pt x="3620" y="4186"/>
                    </a:lnTo>
                    <a:lnTo>
                      <a:pt x="3725" y="4186"/>
                    </a:lnTo>
                    <a:lnTo>
                      <a:pt x="3788" y="4123"/>
                    </a:lnTo>
                    <a:lnTo>
                      <a:pt x="3934" y="4165"/>
                    </a:lnTo>
                    <a:lnTo>
                      <a:pt x="4039" y="4165"/>
                    </a:lnTo>
                    <a:lnTo>
                      <a:pt x="4164" y="4395"/>
                    </a:lnTo>
                    <a:lnTo>
                      <a:pt x="4248" y="4458"/>
                    </a:lnTo>
                    <a:lnTo>
                      <a:pt x="4290" y="4416"/>
                    </a:lnTo>
                    <a:lnTo>
                      <a:pt x="4395" y="4458"/>
                    </a:lnTo>
                    <a:lnTo>
                      <a:pt x="4395" y="4520"/>
                    </a:lnTo>
                    <a:lnTo>
                      <a:pt x="4604" y="4520"/>
                    </a:lnTo>
                    <a:lnTo>
                      <a:pt x="4688" y="4625"/>
                    </a:lnTo>
                    <a:lnTo>
                      <a:pt x="4688" y="4730"/>
                    </a:lnTo>
                    <a:lnTo>
                      <a:pt x="4646" y="4792"/>
                    </a:lnTo>
                    <a:lnTo>
                      <a:pt x="4708" y="4834"/>
                    </a:lnTo>
                    <a:lnTo>
                      <a:pt x="4834" y="4834"/>
                    </a:lnTo>
                    <a:lnTo>
                      <a:pt x="4897" y="4939"/>
                    </a:lnTo>
                    <a:lnTo>
                      <a:pt x="5043" y="4981"/>
                    </a:lnTo>
                    <a:lnTo>
                      <a:pt x="5106" y="4939"/>
                    </a:lnTo>
                    <a:lnTo>
                      <a:pt x="5169" y="5002"/>
                    </a:lnTo>
                    <a:lnTo>
                      <a:pt x="5232" y="5190"/>
                    </a:lnTo>
                    <a:lnTo>
                      <a:pt x="5252" y="5357"/>
                    </a:lnTo>
                    <a:lnTo>
                      <a:pt x="5315" y="5441"/>
                    </a:lnTo>
                    <a:lnTo>
                      <a:pt x="5357" y="5650"/>
                    </a:lnTo>
                    <a:lnTo>
                      <a:pt x="5420" y="5755"/>
                    </a:lnTo>
                    <a:lnTo>
                      <a:pt x="5420" y="5859"/>
                    </a:lnTo>
                    <a:lnTo>
                      <a:pt x="5357" y="5943"/>
                    </a:lnTo>
                    <a:lnTo>
                      <a:pt x="5315" y="5943"/>
                    </a:lnTo>
                    <a:lnTo>
                      <a:pt x="5273" y="5964"/>
                    </a:lnTo>
                    <a:lnTo>
                      <a:pt x="5315" y="6069"/>
                    </a:lnTo>
                    <a:lnTo>
                      <a:pt x="5273" y="6173"/>
                    </a:lnTo>
                    <a:lnTo>
                      <a:pt x="5211" y="6257"/>
                    </a:lnTo>
                    <a:lnTo>
                      <a:pt x="5127" y="6278"/>
                    </a:lnTo>
                    <a:lnTo>
                      <a:pt x="5106" y="6341"/>
                    </a:lnTo>
                    <a:lnTo>
                      <a:pt x="5106" y="6362"/>
                    </a:lnTo>
                    <a:lnTo>
                      <a:pt x="5211" y="6466"/>
                    </a:lnTo>
                    <a:lnTo>
                      <a:pt x="5357" y="6445"/>
                    </a:lnTo>
                    <a:lnTo>
                      <a:pt x="5441" y="6341"/>
                    </a:lnTo>
                    <a:lnTo>
                      <a:pt x="5462" y="6194"/>
                    </a:lnTo>
                    <a:lnTo>
                      <a:pt x="5629" y="6069"/>
                    </a:lnTo>
                    <a:lnTo>
                      <a:pt x="5650" y="5818"/>
                    </a:lnTo>
                    <a:lnTo>
                      <a:pt x="5755" y="5713"/>
                    </a:lnTo>
                    <a:lnTo>
                      <a:pt x="5859" y="5671"/>
                    </a:lnTo>
                    <a:lnTo>
                      <a:pt x="5880" y="5608"/>
                    </a:lnTo>
                    <a:lnTo>
                      <a:pt x="5859" y="5546"/>
                    </a:lnTo>
                    <a:lnTo>
                      <a:pt x="5880" y="5399"/>
                    </a:lnTo>
                    <a:lnTo>
                      <a:pt x="5859" y="5336"/>
                    </a:lnTo>
                    <a:lnTo>
                      <a:pt x="5692" y="5190"/>
                    </a:lnTo>
                    <a:lnTo>
                      <a:pt x="5587" y="5190"/>
                    </a:lnTo>
                    <a:lnTo>
                      <a:pt x="5566" y="5127"/>
                    </a:lnTo>
                    <a:lnTo>
                      <a:pt x="5566" y="5043"/>
                    </a:lnTo>
                    <a:lnTo>
                      <a:pt x="5650" y="5002"/>
                    </a:lnTo>
                    <a:lnTo>
                      <a:pt x="5671" y="4918"/>
                    </a:lnTo>
                    <a:lnTo>
                      <a:pt x="5671" y="4834"/>
                    </a:lnTo>
                    <a:lnTo>
                      <a:pt x="5734" y="4771"/>
                    </a:lnTo>
                    <a:lnTo>
                      <a:pt x="5776" y="4625"/>
                    </a:lnTo>
                    <a:lnTo>
                      <a:pt x="5838" y="4604"/>
                    </a:lnTo>
                    <a:lnTo>
                      <a:pt x="5901" y="4604"/>
                    </a:lnTo>
                    <a:lnTo>
                      <a:pt x="6006" y="4667"/>
                    </a:lnTo>
                    <a:lnTo>
                      <a:pt x="6048" y="4709"/>
                    </a:lnTo>
                    <a:lnTo>
                      <a:pt x="6215" y="4709"/>
                    </a:lnTo>
                    <a:lnTo>
                      <a:pt x="6278" y="4730"/>
                    </a:lnTo>
                    <a:lnTo>
                      <a:pt x="6257" y="4813"/>
                    </a:lnTo>
                    <a:lnTo>
                      <a:pt x="6299" y="4918"/>
                    </a:lnTo>
                    <a:lnTo>
                      <a:pt x="6382" y="5022"/>
                    </a:lnTo>
                    <a:lnTo>
                      <a:pt x="6487" y="5085"/>
                    </a:lnTo>
                    <a:lnTo>
                      <a:pt x="6487" y="5043"/>
                    </a:lnTo>
                    <a:lnTo>
                      <a:pt x="6508" y="5022"/>
                    </a:lnTo>
                    <a:lnTo>
                      <a:pt x="6487" y="5002"/>
                    </a:lnTo>
                    <a:lnTo>
                      <a:pt x="6550" y="4918"/>
                    </a:lnTo>
                    <a:lnTo>
                      <a:pt x="6571" y="4771"/>
                    </a:lnTo>
                    <a:lnTo>
                      <a:pt x="6508" y="4688"/>
                    </a:lnTo>
                    <a:lnTo>
                      <a:pt x="6403" y="4604"/>
                    </a:lnTo>
                    <a:lnTo>
                      <a:pt x="6236" y="4562"/>
                    </a:lnTo>
                    <a:lnTo>
                      <a:pt x="6131" y="4416"/>
                    </a:lnTo>
                    <a:lnTo>
                      <a:pt x="5943" y="4290"/>
                    </a:lnTo>
                    <a:lnTo>
                      <a:pt x="5504" y="4060"/>
                    </a:lnTo>
                    <a:lnTo>
                      <a:pt x="5294" y="4018"/>
                    </a:lnTo>
                    <a:lnTo>
                      <a:pt x="5148" y="4018"/>
                    </a:lnTo>
                    <a:lnTo>
                      <a:pt x="5106" y="3914"/>
                    </a:lnTo>
                    <a:lnTo>
                      <a:pt x="5106" y="3851"/>
                    </a:lnTo>
                    <a:lnTo>
                      <a:pt x="5232" y="3746"/>
                    </a:lnTo>
                    <a:lnTo>
                      <a:pt x="5252" y="3662"/>
                    </a:lnTo>
                    <a:lnTo>
                      <a:pt x="5148" y="3621"/>
                    </a:lnTo>
                    <a:lnTo>
                      <a:pt x="5022" y="3642"/>
                    </a:lnTo>
                    <a:lnTo>
                      <a:pt x="4918" y="3621"/>
                    </a:lnTo>
                    <a:lnTo>
                      <a:pt x="4708" y="3621"/>
                    </a:lnTo>
                    <a:lnTo>
                      <a:pt x="4625" y="3558"/>
                    </a:lnTo>
                    <a:lnTo>
                      <a:pt x="4520" y="3537"/>
                    </a:lnTo>
                    <a:lnTo>
                      <a:pt x="4457" y="3453"/>
                    </a:lnTo>
                    <a:lnTo>
                      <a:pt x="4290" y="3328"/>
                    </a:lnTo>
                    <a:lnTo>
                      <a:pt x="4206" y="3202"/>
                    </a:lnTo>
                    <a:lnTo>
                      <a:pt x="4102" y="3097"/>
                    </a:lnTo>
                    <a:lnTo>
                      <a:pt x="4039" y="2993"/>
                    </a:lnTo>
                    <a:lnTo>
                      <a:pt x="4039" y="2867"/>
                    </a:lnTo>
                    <a:lnTo>
                      <a:pt x="3976" y="2825"/>
                    </a:lnTo>
                    <a:lnTo>
                      <a:pt x="3976" y="2721"/>
                    </a:lnTo>
                    <a:lnTo>
                      <a:pt x="3620" y="2365"/>
                    </a:lnTo>
                    <a:lnTo>
                      <a:pt x="3537" y="2261"/>
                    </a:lnTo>
                    <a:lnTo>
                      <a:pt x="3411" y="2177"/>
                    </a:lnTo>
                    <a:lnTo>
                      <a:pt x="3139" y="2051"/>
                    </a:lnTo>
                    <a:lnTo>
                      <a:pt x="3097" y="1968"/>
                    </a:lnTo>
                    <a:lnTo>
                      <a:pt x="3056" y="1821"/>
                    </a:lnTo>
                    <a:lnTo>
                      <a:pt x="3014" y="1654"/>
                    </a:lnTo>
                    <a:lnTo>
                      <a:pt x="3056" y="1612"/>
                    </a:lnTo>
                    <a:lnTo>
                      <a:pt x="3139" y="1465"/>
                    </a:lnTo>
                    <a:lnTo>
                      <a:pt x="3056" y="1361"/>
                    </a:lnTo>
                    <a:lnTo>
                      <a:pt x="3014" y="1235"/>
                    </a:lnTo>
                    <a:lnTo>
                      <a:pt x="3056" y="1152"/>
                    </a:lnTo>
                    <a:lnTo>
                      <a:pt x="3202" y="1131"/>
                    </a:lnTo>
                    <a:lnTo>
                      <a:pt x="3307" y="1026"/>
                    </a:lnTo>
                    <a:lnTo>
                      <a:pt x="3432" y="1026"/>
                    </a:lnTo>
                    <a:lnTo>
                      <a:pt x="3516" y="942"/>
                    </a:lnTo>
                    <a:lnTo>
                      <a:pt x="3579" y="901"/>
                    </a:lnTo>
                    <a:lnTo>
                      <a:pt x="3725" y="921"/>
                    </a:lnTo>
                    <a:lnTo>
                      <a:pt x="3683" y="712"/>
                    </a:lnTo>
                    <a:lnTo>
                      <a:pt x="3725" y="691"/>
                    </a:lnTo>
                    <a:lnTo>
                      <a:pt x="3662" y="587"/>
                    </a:lnTo>
                    <a:lnTo>
                      <a:pt x="3788" y="398"/>
                    </a:lnTo>
                    <a:lnTo>
                      <a:pt x="3725" y="315"/>
                    </a:lnTo>
                    <a:lnTo>
                      <a:pt x="3537" y="356"/>
                    </a:lnTo>
                    <a:lnTo>
                      <a:pt x="3202" y="273"/>
                    </a:lnTo>
                    <a:lnTo>
                      <a:pt x="2909" y="105"/>
                    </a:lnTo>
                    <a:lnTo>
                      <a:pt x="2930" y="1"/>
                    </a:lnTo>
                    <a:lnTo>
                      <a:pt x="2721" y="43"/>
                    </a:lnTo>
                    <a:lnTo>
                      <a:pt x="2595" y="1"/>
                    </a:lnTo>
                    <a:close/>
                    <a:moveTo>
                      <a:pt x="4960" y="6236"/>
                    </a:moveTo>
                    <a:lnTo>
                      <a:pt x="4813" y="6362"/>
                    </a:lnTo>
                    <a:lnTo>
                      <a:pt x="4750" y="6362"/>
                    </a:lnTo>
                    <a:lnTo>
                      <a:pt x="4625" y="6278"/>
                    </a:lnTo>
                    <a:lnTo>
                      <a:pt x="4499" y="6403"/>
                    </a:lnTo>
                    <a:lnTo>
                      <a:pt x="4227" y="6382"/>
                    </a:lnTo>
                    <a:lnTo>
                      <a:pt x="4018" y="6445"/>
                    </a:lnTo>
                    <a:lnTo>
                      <a:pt x="3872" y="6403"/>
                    </a:lnTo>
                    <a:lnTo>
                      <a:pt x="3767" y="6341"/>
                    </a:lnTo>
                    <a:lnTo>
                      <a:pt x="3641" y="6341"/>
                    </a:lnTo>
                    <a:lnTo>
                      <a:pt x="3558" y="6382"/>
                    </a:lnTo>
                    <a:lnTo>
                      <a:pt x="3495" y="6341"/>
                    </a:lnTo>
                    <a:lnTo>
                      <a:pt x="3369" y="6382"/>
                    </a:lnTo>
                    <a:lnTo>
                      <a:pt x="3348" y="6571"/>
                    </a:lnTo>
                    <a:lnTo>
                      <a:pt x="3474" y="6675"/>
                    </a:lnTo>
                    <a:lnTo>
                      <a:pt x="3600" y="6655"/>
                    </a:lnTo>
                    <a:lnTo>
                      <a:pt x="3809" y="6801"/>
                    </a:lnTo>
                    <a:lnTo>
                      <a:pt x="3955" y="6822"/>
                    </a:lnTo>
                    <a:lnTo>
                      <a:pt x="4060" y="6927"/>
                    </a:lnTo>
                    <a:lnTo>
                      <a:pt x="4311" y="7031"/>
                    </a:lnTo>
                    <a:lnTo>
                      <a:pt x="4374" y="7010"/>
                    </a:lnTo>
                    <a:lnTo>
                      <a:pt x="4478" y="7094"/>
                    </a:lnTo>
                    <a:lnTo>
                      <a:pt x="4499" y="7199"/>
                    </a:lnTo>
                    <a:lnTo>
                      <a:pt x="4750" y="7303"/>
                    </a:lnTo>
                    <a:lnTo>
                      <a:pt x="4855" y="7282"/>
                    </a:lnTo>
                    <a:lnTo>
                      <a:pt x="4855" y="7136"/>
                    </a:lnTo>
                    <a:lnTo>
                      <a:pt x="4918" y="7073"/>
                    </a:lnTo>
                    <a:lnTo>
                      <a:pt x="4918" y="6927"/>
                    </a:lnTo>
                    <a:lnTo>
                      <a:pt x="4813" y="6801"/>
                    </a:lnTo>
                    <a:lnTo>
                      <a:pt x="4918" y="6508"/>
                    </a:lnTo>
                    <a:lnTo>
                      <a:pt x="5022" y="6403"/>
                    </a:lnTo>
                    <a:lnTo>
                      <a:pt x="5022" y="6362"/>
                    </a:lnTo>
                    <a:lnTo>
                      <a:pt x="5043" y="6362"/>
                    </a:lnTo>
                    <a:lnTo>
                      <a:pt x="5043" y="6341"/>
                    </a:lnTo>
                    <a:lnTo>
                      <a:pt x="4960" y="623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itchFamily="2" charset="-78"/>
                </a:endParaRPr>
              </a:p>
            </p:txBody>
          </p:sp>
        </p:grpSp>
        <p:grpSp>
          <p:nvGrpSpPr>
            <p:cNvPr id="309" name="Google Shape;309;p38"/>
            <p:cNvGrpSpPr/>
            <p:nvPr/>
          </p:nvGrpSpPr>
          <p:grpSpPr>
            <a:xfrm>
              <a:off x="3775674" y="2798496"/>
              <a:ext cx="40545" cy="23564"/>
              <a:chOff x="3750475" y="2481850"/>
              <a:chExt cx="85125" cy="51800"/>
            </a:xfrm>
          </p:grpSpPr>
          <p:sp>
            <p:nvSpPr>
              <p:cNvPr id="310" name="Google Shape;310;p38"/>
              <p:cNvSpPr/>
              <p:nvPr/>
            </p:nvSpPr>
            <p:spPr>
              <a:xfrm>
                <a:off x="3762125" y="2492625"/>
                <a:ext cx="64900" cy="36650"/>
              </a:xfrm>
              <a:custGeom>
                <a:avLst/>
                <a:gdLst/>
                <a:ahLst/>
                <a:cxnLst/>
                <a:rect l="l" t="t" r="r" b="b"/>
                <a:pathLst>
                  <a:path w="2596" h="1466" extrusionOk="0">
                    <a:moveTo>
                      <a:pt x="1507" y="1"/>
                    </a:moveTo>
                    <a:lnTo>
                      <a:pt x="1361" y="64"/>
                    </a:lnTo>
                    <a:lnTo>
                      <a:pt x="1402" y="105"/>
                    </a:lnTo>
                    <a:lnTo>
                      <a:pt x="1340" y="189"/>
                    </a:lnTo>
                    <a:lnTo>
                      <a:pt x="1214" y="126"/>
                    </a:lnTo>
                    <a:lnTo>
                      <a:pt x="1109" y="189"/>
                    </a:lnTo>
                    <a:lnTo>
                      <a:pt x="1005" y="168"/>
                    </a:lnTo>
                    <a:lnTo>
                      <a:pt x="817" y="210"/>
                    </a:lnTo>
                    <a:lnTo>
                      <a:pt x="712" y="210"/>
                    </a:lnTo>
                    <a:lnTo>
                      <a:pt x="691" y="126"/>
                    </a:lnTo>
                    <a:lnTo>
                      <a:pt x="565" y="126"/>
                    </a:lnTo>
                    <a:lnTo>
                      <a:pt x="482" y="231"/>
                    </a:lnTo>
                    <a:lnTo>
                      <a:pt x="607" y="294"/>
                    </a:lnTo>
                    <a:lnTo>
                      <a:pt x="607" y="398"/>
                    </a:lnTo>
                    <a:lnTo>
                      <a:pt x="503" y="440"/>
                    </a:lnTo>
                    <a:lnTo>
                      <a:pt x="398" y="608"/>
                    </a:lnTo>
                    <a:lnTo>
                      <a:pt x="314" y="628"/>
                    </a:lnTo>
                    <a:lnTo>
                      <a:pt x="168" y="859"/>
                    </a:lnTo>
                    <a:lnTo>
                      <a:pt x="147" y="1047"/>
                    </a:lnTo>
                    <a:lnTo>
                      <a:pt x="147" y="1152"/>
                    </a:lnTo>
                    <a:lnTo>
                      <a:pt x="84" y="1152"/>
                    </a:lnTo>
                    <a:lnTo>
                      <a:pt x="0" y="1173"/>
                    </a:lnTo>
                    <a:lnTo>
                      <a:pt x="42" y="1277"/>
                    </a:lnTo>
                    <a:lnTo>
                      <a:pt x="147" y="1277"/>
                    </a:lnTo>
                    <a:lnTo>
                      <a:pt x="293" y="1235"/>
                    </a:lnTo>
                    <a:lnTo>
                      <a:pt x="252" y="1068"/>
                    </a:lnTo>
                    <a:lnTo>
                      <a:pt x="314" y="1026"/>
                    </a:lnTo>
                    <a:lnTo>
                      <a:pt x="482" y="1026"/>
                    </a:lnTo>
                    <a:lnTo>
                      <a:pt x="524" y="1131"/>
                    </a:lnTo>
                    <a:lnTo>
                      <a:pt x="586" y="1277"/>
                    </a:lnTo>
                    <a:lnTo>
                      <a:pt x="670" y="1340"/>
                    </a:lnTo>
                    <a:lnTo>
                      <a:pt x="670" y="1424"/>
                    </a:lnTo>
                    <a:lnTo>
                      <a:pt x="796" y="1465"/>
                    </a:lnTo>
                    <a:lnTo>
                      <a:pt x="1026" y="1319"/>
                    </a:lnTo>
                    <a:lnTo>
                      <a:pt x="1151" y="1361"/>
                    </a:lnTo>
                    <a:lnTo>
                      <a:pt x="1361" y="1026"/>
                    </a:lnTo>
                    <a:lnTo>
                      <a:pt x="1507" y="1110"/>
                    </a:lnTo>
                    <a:lnTo>
                      <a:pt x="1507" y="1235"/>
                    </a:lnTo>
                    <a:lnTo>
                      <a:pt x="1674" y="1319"/>
                    </a:lnTo>
                    <a:lnTo>
                      <a:pt x="1737" y="1445"/>
                    </a:lnTo>
                    <a:lnTo>
                      <a:pt x="1842" y="1235"/>
                    </a:lnTo>
                    <a:lnTo>
                      <a:pt x="1842" y="1068"/>
                    </a:lnTo>
                    <a:lnTo>
                      <a:pt x="2093" y="1131"/>
                    </a:lnTo>
                    <a:lnTo>
                      <a:pt x="2197" y="1131"/>
                    </a:lnTo>
                    <a:lnTo>
                      <a:pt x="2302" y="1214"/>
                    </a:lnTo>
                    <a:lnTo>
                      <a:pt x="2302" y="1005"/>
                    </a:lnTo>
                    <a:lnTo>
                      <a:pt x="2553" y="942"/>
                    </a:lnTo>
                    <a:lnTo>
                      <a:pt x="2490" y="754"/>
                    </a:lnTo>
                    <a:lnTo>
                      <a:pt x="2595" y="628"/>
                    </a:lnTo>
                    <a:lnTo>
                      <a:pt x="2553" y="524"/>
                    </a:lnTo>
                    <a:lnTo>
                      <a:pt x="2469" y="524"/>
                    </a:lnTo>
                    <a:lnTo>
                      <a:pt x="2365" y="628"/>
                    </a:lnTo>
                    <a:lnTo>
                      <a:pt x="2260" y="503"/>
                    </a:lnTo>
                    <a:lnTo>
                      <a:pt x="2177" y="524"/>
                    </a:lnTo>
                    <a:lnTo>
                      <a:pt x="2030" y="524"/>
                    </a:lnTo>
                    <a:lnTo>
                      <a:pt x="1988" y="440"/>
                    </a:lnTo>
                    <a:lnTo>
                      <a:pt x="2030" y="398"/>
                    </a:lnTo>
                    <a:lnTo>
                      <a:pt x="2030" y="294"/>
                    </a:lnTo>
                    <a:lnTo>
                      <a:pt x="1884" y="210"/>
                    </a:lnTo>
                    <a:lnTo>
                      <a:pt x="1737" y="84"/>
                    </a:lnTo>
                    <a:lnTo>
                      <a:pt x="1653" y="84"/>
                    </a:lnTo>
                    <a:lnTo>
                      <a:pt x="1612" y="126"/>
                    </a:lnTo>
                    <a:lnTo>
                      <a:pt x="1528" y="105"/>
                    </a:lnTo>
                    <a:lnTo>
                      <a:pt x="150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itchFamily="2" charset="-78"/>
                </a:endParaRPr>
              </a:p>
            </p:txBody>
          </p:sp>
          <p:sp>
            <p:nvSpPr>
              <p:cNvPr id="311" name="Google Shape;311;p38"/>
              <p:cNvSpPr/>
              <p:nvPr/>
            </p:nvSpPr>
            <p:spPr>
              <a:xfrm>
                <a:off x="3750475" y="2481850"/>
                <a:ext cx="85125" cy="51800"/>
              </a:xfrm>
              <a:custGeom>
                <a:avLst/>
                <a:gdLst/>
                <a:ahLst/>
                <a:cxnLst/>
                <a:rect l="l" t="t" r="r" b="b"/>
                <a:pathLst>
                  <a:path w="3405" h="2072" extrusionOk="0">
                    <a:moveTo>
                      <a:pt x="1095" y="286"/>
                    </a:moveTo>
                    <a:lnTo>
                      <a:pt x="0" y="1667"/>
                    </a:lnTo>
                    <a:lnTo>
                      <a:pt x="547" y="2072"/>
                    </a:lnTo>
                    <a:lnTo>
                      <a:pt x="1214" y="1858"/>
                    </a:lnTo>
                    <a:lnTo>
                      <a:pt x="1881" y="1262"/>
                    </a:lnTo>
                    <a:lnTo>
                      <a:pt x="2976" y="1286"/>
                    </a:lnTo>
                    <a:lnTo>
                      <a:pt x="3405" y="786"/>
                    </a:lnTo>
                    <a:lnTo>
                      <a:pt x="21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</p:sp>
        </p:grpSp>
        <p:grpSp>
          <p:nvGrpSpPr>
            <p:cNvPr id="312" name="Google Shape;312;p38"/>
            <p:cNvGrpSpPr/>
            <p:nvPr/>
          </p:nvGrpSpPr>
          <p:grpSpPr>
            <a:xfrm>
              <a:off x="3716946" y="2776024"/>
              <a:ext cx="81971" cy="76912"/>
              <a:chOff x="3627175" y="2432450"/>
              <a:chExt cx="172100" cy="169075"/>
            </a:xfrm>
          </p:grpSpPr>
          <p:sp>
            <p:nvSpPr>
              <p:cNvPr id="313" name="Google Shape;313;p38"/>
              <p:cNvSpPr/>
              <p:nvPr/>
            </p:nvSpPr>
            <p:spPr>
              <a:xfrm>
                <a:off x="3627175" y="2433000"/>
                <a:ext cx="164800" cy="156950"/>
              </a:xfrm>
              <a:custGeom>
                <a:avLst/>
                <a:gdLst/>
                <a:ahLst/>
                <a:cxnLst/>
                <a:rect l="l" t="t" r="r" b="b"/>
                <a:pathLst>
                  <a:path w="6592" h="6278" extrusionOk="0">
                    <a:moveTo>
                      <a:pt x="3829" y="0"/>
                    </a:moveTo>
                    <a:lnTo>
                      <a:pt x="3808" y="42"/>
                    </a:lnTo>
                    <a:lnTo>
                      <a:pt x="3599" y="105"/>
                    </a:lnTo>
                    <a:lnTo>
                      <a:pt x="3578" y="63"/>
                    </a:lnTo>
                    <a:lnTo>
                      <a:pt x="3390" y="168"/>
                    </a:lnTo>
                    <a:lnTo>
                      <a:pt x="3369" y="272"/>
                    </a:lnTo>
                    <a:lnTo>
                      <a:pt x="3390" y="398"/>
                    </a:lnTo>
                    <a:lnTo>
                      <a:pt x="3348" y="607"/>
                    </a:lnTo>
                    <a:lnTo>
                      <a:pt x="3181" y="796"/>
                    </a:lnTo>
                    <a:lnTo>
                      <a:pt x="3181" y="837"/>
                    </a:lnTo>
                    <a:lnTo>
                      <a:pt x="2992" y="900"/>
                    </a:lnTo>
                    <a:lnTo>
                      <a:pt x="2888" y="900"/>
                    </a:lnTo>
                    <a:lnTo>
                      <a:pt x="2783" y="879"/>
                    </a:lnTo>
                    <a:lnTo>
                      <a:pt x="2574" y="1005"/>
                    </a:lnTo>
                    <a:lnTo>
                      <a:pt x="2532" y="1089"/>
                    </a:lnTo>
                    <a:lnTo>
                      <a:pt x="2574" y="1151"/>
                    </a:lnTo>
                    <a:lnTo>
                      <a:pt x="2658" y="1193"/>
                    </a:lnTo>
                    <a:lnTo>
                      <a:pt x="2532" y="1298"/>
                    </a:lnTo>
                    <a:lnTo>
                      <a:pt x="2365" y="1319"/>
                    </a:lnTo>
                    <a:lnTo>
                      <a:pt x="2134" y="1298"/>
                    </a:lnTo>
                    <a:lnTo>
                      <a:pt x="2030" y="1235"/>
                    </a:lnTo>
                    <a:lnTo>
                      <a:pt x="1946" y="1298"/>
                    </a:lnTo>
                    <a:lnTo>
                      <a:pt x="1925" y="1214"/>
                    </a:lnTo>
                    <a:lnTo>
                      <a:pt x="1841" y="1151"/>
                    </a:lnTo>
                    <a:lnTo>
                      <a:pt x="1883" y="1047"/>
                    </a:lnTo>
                    <a:lnTo>
                      <a:pt x="1800" y="1026"/>
                    </a:lnTo>
                    <a:lnTo>
                      <a:pt x="1695" y="1047"/>
                    </a:lnTo>
                    <a:lnTo>
                      <a:pt x="1569" y="1047"/>
                    </a:lnTo>
                    <a:lnTo>
                      <a:pt x="1507" y="1026"/>
                    </a:lnTo>
                    <a:lnTo>
                      <a:pt x="1528" y="1151"/>
                    </a:lnTo>
                    <a:lnTo>
                      <a:pt x="1507" y="1214"/>
                    </a:lnTo>
                    <a:lnTo>
                      <a:pt x="1716" y="1402"/>
                    </a:lnTo>
                    <a:lnTo>
                      <a:pt x="1674" y="1444"/>
                    </a:lnTo>
                    <a:lnTo>
                      <a:pt x="1695" y="1528"/>
                    </a:lnTo>
                    <a:lnTo>
                      <a:pt x="1695" y="1633"/>
                    </a:lnTo>
                    <a:lnTo>
                      <a:pt x="1737" y="1716"/>
                    </a:lnTo>
                    <a:lnTo>
                      <a:pt x="1737" y="1821"/>
                    </a:lnTo>
                    <a:lnTo>
                      <a:pt x="1569" y="1779"/>
                    </a:lnTo>
                    <a:lnTo>
                      <a:pt x="1465" y="1821"/>
                    </a:lnTo>
                    <a:lnTo>
                      <a:pt x="1381" y="1779"/>
                    </a:lnTo>
                    <a:lnTo>
                      <a:pt x="1277" y="1821"/>
                    </a:lnTo>
                    <a:lnTo>
                      <a:pt x="1256" y="1758"/>
                    </a:lnTo>
                    <a:lnTo>
                      <a:pt x="1109" y="1863"/>
                    </a:lnTo>
                    <a:lnTo>
                      <a:pt x="963" y="1653"/>
                    </a:lnTo>
                    <a:lnTo>
                      <a:pt x="858" y="1633"/>
                    </a:lnTo>
                    <a:lnTo>
                      <a:pt x="733" y="1653"/>
                    </a:lnTo>
                    <a:lnTo>
                      <a:pt x="628" y="1758"/>
                    </a:lnTo>
                    <a:lnTo>
                      <a:pt x="565" y="1737"/>
                    </a:lnTo>
                    <a:lnTo>
                      <a:pt x="481" y="1779"/>
                    </a:lnTo>
                    <a:lnTo>
                      <a:pt x="440" y="1758"/>
                    </a:lnTo>
                    <a:lnTo>
                      <a:pt x="335" y="1758"/>
                    </a:lnTo>
                    <a:lnTo>
                      <a:pt x="251" y="1842"/>
                    </a:lnTo>
                    <a:lnTo>
                      <a:pt x="63" y="1863"/>
                    </a:lnTo>
                    <a:lnTo>
                      <a:pt x="0" y="1946"/>
                    </a:lnTo>
                    <a:lnTo>
                      <a:pt x="42" y="2030"/>
                    </a:lnTo>
                    <a:lnTo>
                      <a:pt x="147" y="1988"/>
                    </a:lnTo>
                    <a:lnTo>
                      <a:pt x="251" y="2030"/>
                    </a:lnTo>
                    <a:lnTo>
                      <a:pt x="272" y="2051"/>
                    </a:lnTo>
                    <a:lnTo>
                      <a:pt x="272" y="2051"/>
                    </a:lnTo>
                    <a:lnTo>
                      <a:pt x="147" y="2030"/>
                    </a:lnTo>
                    <a:lnTo>
                      <a:pt x="105" y="2051"/>
                    </a:lnTo>
                    <a:lnTo>
                      <a:pt x="126" y="2156"/>
                    </a:lnTo>
                    <a:lnTo>
                      <a:pt x="168" y="2072"/>
                    </a:lnTo>
                    <a:lnTo>
                      <a:pt x="230" y="2093"/>
                    </a:lnTo>
                    <a:lnTo>
                      <a:pt x="251" y="2177"/>
                    </a:lnTo>
                    <a:lnTo>
                      <a:pt x="209" y="2197"/>
                    </a:lnTo>
                    <a:lnTo>
                      <a:pt x="105" y="2239"/>
                    </a:lnTo>
                    <a:lnTo>
                      <a:pt x="105" y="2260"/>
                    </a:lnTo>
                    <a:lnTo>
                      <a:pt x="209" y="2260"/>
                    </a:lnTo>
                    <a:lnTo>
                      <a:pt x="230" y="2386"/>
                    </a:lnTo>
                    <a:lnTo>
                      <a:pt x="230" y="2469"/>
                    </a:lnTo>
                    <a:lnTo>
                      <a:pt x="335" y="2386"/>
                    </a:lnTo>
                    <a:lnTo>
                      <a:pt x="481" y="2386"/>
                    </a:lnTo>
                    <a:lnTo>
                      <a:pt x="670" y="2469"/>
                    </a:lnTo>
                    <a:lnTo>
                      <a:pt x="733" y="2511"/>
                    </a:lnTo>
                    <a:lnTo>
                      <a:pt x="774" y="2511"/>
                    </a:lnTo>
                    <a:lnTo>
                      <a:pt x="900" y="2595"/>
                    </a:lnTo>
                    <a:lnTo>
                      <a:pt x="1005" y="2511"/>
                    </a:lnTo>
                    <a:lnTo>
                      <a:pt x="1067" y="2553"/>
                    </a:lnTo>
                    <a:lnTo>
                      <a:pt x="1046" y="2595"/>
                    </a:lnTo>
                    <a:lnTo>
                      <a:pt x="1067" y="2658"/>
                    </a:lnTo>
                    <a:lnTo>
                      <a:pt x="1172" y="2595"/>
                    </a:lnTo>
                    <a:lnTo>
                      <a:pt x="1214" y="2658"/>
                    </a:lnTo>
                    <a:lnTo>
                      <a:pt x="1172" y="2762"/>
                    </a:lnTo>
                    <a:lnTo>
                      <a:pt x="1214" y="2825"/>
                    </a:lnTo>
                    <a:lnTo>
                      <a:pt x="1297" y="2825"/>
                    </a:lnTo>
                    <a:lnTo>
                      <a:pt x="1402" y="2783"/>
                    </a:lnTo>
                    <a:lnTo>
                      <a:pt x="1528" y="2783"/>
                    </a:lnTo>
                    <a:lnTo>
                      <a:pt x="1611" y="2888"/>
                    </a:lnTo>
                    <a:lnTo>
                      <a:pt x="1507" y="2825"/>
                    </a:lnTo>
                    <a:lnTo>
                      <a:pt x="1402" y="2825"/>
                    </a:lnTo>
                    <a:lnTo>
                      <a:pt x="1360" y="2930"/>
                    </a:lnTo>
                    <a:lnTo>
                      <a:pt x="1402" y="2972"/>
                    </a:lnTo>
                    <a:lnTo>
                      <a:pt x="1423" y="3076"/>
                    </a:lnTo>
                    <a:lnTo>
                      <a:pt x="1381" y="3181"/>
                    </a:lnTo>
                    <a:lnTo>
                      <a:pt x="1402" y="3244"/>
                    </a:lnTo>
                    <a:lnTo>
                      <a:pt x="1486" y="3244"/>
                    </a:lnTo>
                    <a:lnTo>
                      <a:pt x="1632" y="3432"/>
                    </a:lnTo>
                    <a:lnTo>
                      <a:pt x="1779" y="3453"/>
                    </a:lnTo>
                    <a:lnTo>
                      <a:pt x="1904" y="3537"/>
                    </a:lnTo>
                    <a:lnTo>
                      <a:pt x="1904" y="3641"/>
                    </a:lnTo>
                    <a:lnTo>
                      <a:pt x="1946" y="3725"/>
                    </a:lnTo>
                    <a:lnTo>
                      <a:pt x="1904" y="3830"/>
                    </a:lnTo>
                    <a:lnTo>
                      <a:pt x="1883" y="3850"/>
                    </a:lnTo>
                    <a:lnTo>
                      <a:pt x="1841" y="3934"/>
                    </a:lnTo>
                    <a:lnTo>
                      <a:pt x="1946" y="3955"/>
                    </a:lnTo>
                    <a:lnTo>
                      <a:pt x="2134" y="4081"/>
                    </a:lnTo>
                    <a:lnTo>
                      <a:pt x="2260" y="4436"/>
                    </a:lnTo>
                    <a:lnTo>
                      <a:pt x="2260" y="4436"/>
                    </a:lnTo>
                    <a:lnTo>
                      <a:pt x="2113" y="4269"/>
                    </a:lnTo>
                    <a:lnTo>
                      <a:pt x="2093" y="4143"/>
                    </a:lnTo>
                    <a:lnTo>
                      <a:pt x="1946" y="4081"/>
                    </a:lnTo>
                    <a:lnTo>
                      <a:pt x="1904" y="4122"/>
                    </a:lnTo>
                    <a:lnTo>
                      <a:pt x="1841" y="4394"/>
                    </a:lnTo>
                    <a:lnTo>
                      <a:pt x="1841" y="4604"/>
                    </a:lnTo>
                    <a:lnTo>
                      <a:pt x="1946" y="4687"/>
                    </a:lnTo>
                    <a:lnTo>
                      <a:pt x="1883" y="4750"/>
                    </a:lnTo>
                    <a:lnTo>
                      <a:pt x="1841" y="5127"/>
                    </a:lnTo>
                    <a:lnTo>
                      <a:pt x="1737" y="5482"/>
                    </a:lnTo>
                    <a:lnTo>
                      <a:pt x="1590" y="5545"/>
                    </a:lnTo>
                    <a:lnTo>
                      <a:pt x="1695" y="5608"/>
                    </a:lnTo>
                    <a:lnTo>
                      <a:pt x="1716" y="5629"/>
                    </a:lnTo>
                    <a:lnTo>
                      <a:pt x="1779" y="5629"/>
                    </a:lnTo>
                    <a:lnTo>
                      <a:pt x="1800" y="5754"/>
                    </a:lnTo>
                    <a:lnTo>
                      <a:pt x="1800" y="5859"/>
                    </a:lnTo>
                    <a:lnTo>
                      <a:pt x="1946" y="5838"/>
                    </a:lnTo>
                    <a:lnTo>
                      <a:pt x="2197" y="5922"/>
                    </a:lnTo>
                    <a:lnTo>
                      <a:pt x="2302" y="6047"/>
                    </a:lnTo>
                    <a:lnTo>
                      <a:pt x="2406" y="6006"/>
                    </a:lnTo>
                    <a:lnTo>
                      <a:pt x="2532" y="6131"/>
                    </a:lnTo>
                    <a:lnTo>
                      <a:pt x="2678" y="6131"/>
                    </a:lnTo>
                    <a:lnTo>
                      <a:pt x="2762" y="6152"/>
                    </a:lnTo>
                    <a:lnTo>
                      <a:pt x="2867" y="6047"/>
                    </a:lnTo>
                    <a:lnTo>
                      <a:pt x="3139" y="6047"/>
                    </a:lnTo>
                    <a:lnTo>
                      <a:pt x="3243" y="6110"/>
                    </a:lnTo>
                    <a:lnTo>
                      <a:pt x="3390" y="6068"/>
                    </a:lnTo>
                    <a:lnTo>
                      <a:pt x="3557" y="6173"/>
                    </a:lnTo>
                    <a:lnTo>
                      <a:pt x="3829" y="6152"/>
                    </a:lnTo>
                    <a:lnTo>
                      <a:pt x="4018" y="6257"/>
                    </a:lnTo>
                    <a:lnTo>
                      <a:pt x="4101" y="6278"/>
                    </a:lnTo>
                    <a:lnTo>
                      <a:pt x="4101" y="6236"/>
                    </a:lnTo>
                    <a:lnTo>
                      <a:pt x="4038" y="6068"/>
                    </a:lnTo>
                    <a:lnTo>
                      <a:pt x="4101" y="5859"/>
                    </a:lnTo>
                    <a:lnTo>
                      <a:pt x="4101" y="5796"/>
                    </a:lnTo>
                    <a:lnTo>
                      <a:pt x="4227" y="5650"/>
                    </a:lnTo>
                    <a:lnTo>
                      <a:pt x="4436" y="5441"/>
                    </a:lnTo>
                    <a:lnTo>
                      <a:pt x="4499" y="5441"/>
                    </a:lnTo>
                    <a:lnTo>
                      <a:pt x="4562" y="5503"/>
                    </a:lnTo>
                    <a:lnTo>
                      <a:pt x="4708" y="5503"/>
                    </a:lnTo>
                    <a:lnTo>
                      <a:pt x="4834" y="5587"/>
                    </a:lnTo>
                    <a:lnTo>
                      <a:pt x="4938" y="5587"/>
                    </a:lnTo>
                    <a:lnTo>
                      <a:pt x="5022" y="5524"/>
                    </a:lnTo>
                    <a:lnTo>
                      <a:pt x="5085" y="5503"/>
                    </a:lnTo>
                    <a:lnTo>
                      <a:pt x="5461" y="5734"/>
                    </a:lnTo>
                    <a:lnTo>
                      <a:pt x="5545" y="5817"/>
                    </a:lnTo>
                    <a:lnTo>
                      <a:pt x="5796" y="5817"/>
                    </a:lnTo>
                    <a:lnTo>
                      <a:pt x="5901" y="5734"/>
                    </a:lnTo>
                    <a:lnTo>
                      <a:pt x="5880" y="5692"/>
                    </a:lnTo>
                    <a:lnTo>
                      <a:pt x="5984" y="5545"/>
                    </a:lnTo>
                    <a:lnTo>
                      <a:pt x="6340" y="5294"/>
                    </a:lnTo>
                    <a:lnTo>
                      <a:pt x="6382" y="5273"/>
                    </a:lnTo>
                    <a:lnTo>
                      <a:pt x="6319" y="5169"/>
                    </a:lnTo>
                    <a:lnTo>
                      <a:pt x="6403" y="4980"/>
                    </a:lnTo>
                    <a:lnTo>
                      <a:pt x="6235" y="4980"/>
                    </a:lnTo>
                    <a:lnTo>
                      <a:pt x="6068" y="4855"/>
                    </a:lnTo>
                    <a:lnTo>
                      <a:pt x="6026" y="4562"/>
                    </a:lnTo>
                    <a:lnTo>
                      <a:pt x="5880" y="4394"/>
                    </a:lnTo>
                    <a:lnTo>
                      <a:pt x="5963" y="4332"/>
                    </a:lnTo>
                    <a:lnTo>
                      <a:pt x="6089" y="4290"/>
                    </a:lnTo>
                    <a:lnTo>
                      <a:pt x="6131" y="4122"/>
                    </a:lnTo>
                    <a:lnTo>
                      <a:pt x="6026" y="4018"/>
                    </a:lnTo>
                    <a:lnTo>
                      <a:pt x="6005" y="3850"/>
                    </a:lnTo>
                    <a:lnTo>
                      <a:pt x="6068" y="3809"/>
                    </a:lnTo>
                    <a:lnTo>
                      <a:pt x="6068" y="3725"/>
                    </a:lnTo>
                    <a:lnTo>
                      <a:pt x="5984" y="3662"/>
                    </a:lnTo>
                    <a:lnTo>
                      <a:pt x="5922" y="3516"/>
                    </a:lnTo>
                    <a:lnTo>
                      <a:pt x="5880" y="3411"/>
                    </a:lnTo>
                    <a:lnTo>
                      <a:pt x="5712" y="3411"/>
                    </a:lnTo>
                    <a:lnTo>
                      <a:pt x="5650" y="3453"/>
                    </a:lnTo>
                    <a:lnTo>
                      <a:pt x="5691" y="3620"/>
                    </a:lnTo>
                    <a:lnTo>
                      <a:pt x="5545" y="3662"/>
                    </a:lnTo>
                    <a:lnTo>
                      <a:pt x="5440" y="3662"/>
                    </a:lnTo>
                    <a:lnTo>
                      <a:pt x="5398" y="3558"/>
                    </a:lnTo>
                    <a:lnTo>
                      <a:pt x="5482" y="3537"/>
                    </a:lnTo>
                    <a:lnTo>
                      <a:pt x="5545" y="3537"/>
                    </a:lnTo>
                    <a:lnTo>
                      <a:pt x="5545" y="3432"/>
                    </a:lnTo>
                    <a:lnTo>
                      <a:pt x="5566" y="3244"/>
                    </a:lnTo>
                    <a:lnTo>
                      <a:pt x="5712" y="3013"/>
                    </a:lnTo>
                    <a:lnTo>
                      <a:pt x="5796" y="2993"/>
                    </a:lnTo>
                    <a:lnTo>
                      <a:pt x="5901" y="2825"/>
                    </a:lnTo>
                    <a:lnTo>
                      <a:pt x="6005" y="2783"/>
                    </a:lnTo>
                    <a:lnTo>
                      <a:pt x="6005" y="2679"/>
                    </a:lnTo>
                    <a:lnTo>
                      <a:pt x="5880" y="2616"/>
                    </a:lnTo>
                    <a:lnTo>
                      <a:pt x="5963" y="2511"/>
                    </a:lnTo>
                    <a:lnTo>
                      <a:pt x="6089" y="2511"/>
                    </a:lnTo>
                    <a:lnTo>
                      <a:pt x="6110" y="2595"/>
                    </a:lnTo>
                    <a:lnTo>
                      <a:pt x="6215" y="2595"/>
                    </a:lnTo>
                    <a:lnTo>
                      <a:pt x="6403" y="2553"/>
                    </a:lnTo>
                    <a:lnTo>
                      <a:pt x="6340" y="2449"/>
                    </a:lnTo>
                    <a:lnTo>
                      <a:pt x="6235" y="2365"/>
                    </a:lnTo>
                    <a:lnTo>
                      <a:pt x="6235" y="2197"/>
                    </a:lnTo>
                    <a:lnTo>
                      <a:pt x="6298" y="2030"/>
                    </a:lnTo>
                    <a:lnTo>
                      <a:pt x="6382" y="1946"/>
                    </a:lnTo>
                    <a:lnTo>
                      <a:pt x="6382" y="1842"/>
                    </a:lnTo>
                    <a:lnTo>
                      <a:pt x="6445" y="1674"/>
                    </a:lnTo>
                    <a:lnTo>
                      <a:pt x="6591" y="1549"/>
                    </a:lnTo>
                    <a:lnTo>
                      <a:pt x="6445" y="1465"/>
                    </a:lnTo>
                    <a:lnTo>
                      <a:pt x="6340" y="1465"/>
                    </a:lnTo>
                    <a:lnTo>
                      <a:pt x="6215" y="1402"/>
                    </a:lnTo>
                    <a:lnTo>
                      <a:pt x="6110" y="1444"/>
                    </a:lnTo>
                    <a:lnTo>
                      <a:pt x="6026" y="1402"/>
                    </a:lnTo>
                    <a:lnTo>
                      <a:pt x="5922" y="1402"/>
                    </a:lnTo>
                    <a:lnTo>
                      <a:pt x="5859" y="1444"/>
                    </a:lnTo>
                    <a:lnTo>
                      <a:pt x="5754" y="1361"/>
                    </a:lnTo>
                    <a:lnTo>
                      <a:pt x="5754" y="1298"/>
                    </a:lnTo>
                    <a:lnTo>
                      <a:pt x="5650" y="1214"/>
                    </a:lnTo>
                    <a:lnTo>
                      <a:pt x="5566" y="1235"/>
                    </a:lnTo>
                    <a:lnTo>
                      <a:pt x="5398" y="1193"/>
                    </a:lnTo>
                    <a:lnTo>
                      <a:pt x="5357" y="1089"/>
                    </a:lnTo>
                    <a:lnTo>
                      <a:pt x="5252" y="1089"/>
                    </a:lnTo>
                    <a:lnTo>
                      <a:pt x="5189" y="1130"/>
                    </a:lnTo>
                    <a:lnTo>
                      <a:pt x="5085" y="1047"/>
                    </a:lnTo>
                    <a:lnTo>
                      <a:pt x="4980" y="1026"/>
                    </a:lnTo>
                    <a:lnTo>
                      <a:pt x="4854" y="879"/>
                    </a:lnTo>
                    <a:lnTo>
                      <a:pt x="4771" y="837"/>
                    </a:lnTo>
                    <a:lnTo>
                      <a:pt x="4729" y="796"/>
                    </a:lnTo>
                    <a:lnTo>
                      <a:pt x="4645" y="796"/>
                    </a:lnTo>
                    <a:lnTo>
                      <a:pt x="4603" y="837"/>
                    </a:lnTo>
                    <a:lnTo>
                      <a:pt x="4457" y="775"/>
                    </a:lnTo>
                    <a:lnTo>
                      <a:pt x="4457" y="607"/>
                    </a:lnTo>
                    <a:lnTo>
                      <a:pt x="4394" y="586"/>
                    </a:lnTo>
                    <a:lnTo>
                      <a:pt x="4310" y="524"/>
                    </a:lnTo>
                    <a:lnTo>
                      <a:pt x="4227" y="524"/>
                    </a:lnTo>
                    <a:lnTo>
                      <a:pt x="4080" y="398"/>
                    </a:lnTo>
                    <a:lnTo>
                      <a:pt x="4038" y="293"/>
                    </a:lnTo>
                    <a:lnTo>
                      <a:pt x="3913" y="252"/>
                    </a:lnTo>
                    <a:lnTo>
                      <a:pt x="3892" y="63"/>
                    </a:lnTo>
                    <a:lnTo>
                      <a:pt x="382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itchFamily="2" charset="-78"/>
                </a:endParaRPr>
              </a:p>
            </p:txBody>
          </p:sp>
          <p:sp>
            <p:nvSpPr>
              <p:cNvPr id="314" name="Google Shape;314;p38"/>
              <p:cNvSpPr/>
              <p:nvPr/>
            </p:nvSpPr>
            <p:spPr>
              <a:xfrm>
                <a:off x="3658200" y="2557475"/>
                <a:ext cx="70850" cy="44050"/>
              </a:xfrm>
              <a:custGeom>
                <a:avLst/>
                <a:gdLst/>
                <a:ahLst/>
                <a:cxnLst/>
                <a:rect l="l" t="t" r="r" b="b"/>
                <a:pathLst>
                  <a:path w="2834" h="1762" extrusionOk="0">
                    <a:moveTo>
                      <a:pt x="571" y="595"/>
                    </a:moveTo>
                    <a:lnTo>
                      <a:pt x="0" y="1119"/>
                    </a:lnTo>
                    <a:lnTo>
                      <a:pt x="1833" y="1762"/>
                    </a:lnTo>
                    <a:lnTo>
                      <a:pt x="2714" y="1476"/>
                    </a:lnTo>
                    <a:lnTo>
                      <a:pt x="2834" y="1071"/>
                    </a:lnTo>
                    <a:lnTo>
                      <a:pt x="183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</p:sp>
          <p:sp>
            <p:nvSpPr>
              <p:cNvPr id="315" name="Google Shape;315;p38"/>
              <p:cNvSpPr/>
              <p:nvPr/>
            </p:nvSpPr>
            <p:spPr>
              <a:xfrm>
                <a:off x="3719525" y="2432450"/>
                <a:ext cx="79750" cy="89900"/>
              </a:xfrm>
              <a:custGeom>
                <a:avLst/>
                <a:gdLst/>
                <a:ahLst/>
                <a:cxnLst/>
                <a:rect l="l" t="t" r="r" b="b"/>
                <a:pathLst>
                  <a:path w="3190" h="3596" extrusionOk="0">
                    <a:moveTo>
                      <a:pt x="0" y="167"/>
                    </a:moveTo>
                    <a:lnTo>
                      <a:pt x="261" y="0"/>
                    </a:lnTo>
                    <a:lnTo>
                      <a:pt x="1619" y="1095"/>
                    </a:lnTo>
                    <a:lnTo>
                      <a:pt x="2381" y="1286"/>
                    </a:lnTo>
                    <a:lnTo>
                      <a:pt x="3190" y="1429"/>
                    </a:lnTo>
                    <a:lnTo>
                      <a:pt x="2809" y="2595"/>
                    </a:lnTo>
                    <a:lnTo>
                      <a:pt x="2071" y="2429"/>
                    </a:lnTo>
                    <a:lnTo>
                      <a:pt x="1524" y="359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</p:sp>
        </p:grpSp>
        <p:grpSp>
          <p:nvGrpSpPr>
            <p:cNvPr id="316" name="Google Shape;316;p38"/>
            <p:cNvGrpSpPr/>
            <p:nvPr/>
          </p:nvGrpSpPr>
          <p:grpSpPr>
            <a:xfrm>
              <a:off x="3685682" y="2845624"/>
              <a:ext cx="29311" cy="45055"/>
              <a:chOff x="3561536" y="2585450"/>
              <a:chExt cx="61539" cy="99045"/>
            </a:xfrm>
          </p:grpSpPr>
          <p:sp>
            <p:nvSpPr>
              <p:cNvPr id="317" name="Google Shape;317;p38"/>
              <p:cNvSpPr/>
              <p:nvPr/>
            </p:nvSpPr>
            <p:spPr>
              <a:xfrm rot="192277">
                <a:off x="3564002" y="2593849"/>
                <a:ext cx="44498" cy="89472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3579" extrusionOk="0">
                    <a:moveTo>
                      <a:pt x="628" y="1"/>
                    </a:moveTo>
                    <a:lnTo>
                      <a:pt x="356" y="22"/>
                    </a:lnTo>
                    <a:lnTo>
                      <a:pt x="377" y="147"/>
                    </a:lnTo>
                    <a:lnTo>
                      <a:pt x="461" y="357"/>
                    </a:lnTo>
                    <a:lnTo>
                      <a:pt x="440" y="712"/>
                    </a:lnTo>
                    <a:lnTo>
                      <a:pt x="440" y="775"/>
                    </a:lnTo>
                    <a:lnTo>
                      <a:pt x="419" y="943"/>
                    </a:lnTo>
                    <a:lnTo>
                      <a:pt x="482" y="1026"/>
                    </a:lnTo>
                    <a:lnTo>
                      <a:pt x="440" y="1131"/>
                    </a:lnTo>
                    <a:lnTo>
                      <a:pt x="356" y="1256"/>
                    </a:lnTo>
                    <a:lnTo>
                      <a:pt x="356" y="1445"/>
                    </a:lnTo>
                    <a:lnTo>
                      <a:pt x="231" y="1654"/>
                    </a:lnTo>
                    <a:lnTo>
                      <a:pt x="231" y="1759"/>
                    </a:lnTo>
                    <a:lnTo>
                      <a:pt x="64" y="1968"/>
                    </a:lnTo>
                    <a:lnTo>
                      <a:pt x="1" y="2303"/>
                    </a:lnTo>
                    <a:lnTo>
                      <a:pt x="1" y="2386"/>
                    </a:lnTo>
                    <a:lnTo>
                      <a:pt x="105" y="2386"/>
                    </a:lnTo>
                    <a:lnTo>
                      <a:pt x="168" y="2303"/>
                    </a:lnTo>
                    <a:lnTo>
                      <a:pt x="273" y="2219"/>
                    </a:lnTo>
                    <a:lnTo>
                      <a:pt x="252" y="2303"/>
                    </a:lnTo>
                    <a:lnTo>
                      <a:pt x="315" y="2344"/>
                    </a:lnTo>
                    <a:lnTo>
                      <a:pt x="126" y="2428"/>
                    </a:lnTo>
                    <a:lnTo>
                      <a:pt x="126" y="2554"/>
                    </a:lnTo>
                    <a:lnTo>
                      <a:pt x="168" y="2616"/>
                    </a:lnTo>
                    <a:lnTo>
                      <a:pt x="252" y="2533"/>
                    </a:lnTo>
                    <a:lnTo>
                      <a:pt x="419" y="2533"/>
                    </a:lnTo>
                    <a:lnTo>
                      <a:pt x="336" y="2616"/>
                    </a:lnTo>
                    <a:lnTo>
                      <a:pt x="377" y="2763"/>
                    </a:lnTo>
                    <a:lnTo>
                      <a:pt x="336" y="2909"/>
                    </a:lnTo>
                    <a:lnTo>
                      <a:pt x="336" y="3223"/>
                    </a:lnTo>
                    <a:lnTo>
                      <a:pt x="273" y="3432"/>
                    </a:lnTo>
                    <a:lnTo>
                      <a:pt x="231" y="3495"/>
                    </a:lnTo>
                    <a:lnTo>
                      <a:pt x="273" y="3537"/>
                    </a:lnTo>
                    <a:lnTo>
                      <a:pt x="440" y="3432"/>
                    </a:lnTo>
                    <a:lnTo>
                      <a:pt x="691" y="3495"/>
                    </a:lnTo>
                    <a:lnTo>
                      <a:pt x="796" y="3579"/>
                    </a:lnTo>
                    <a:lnTo>
                      <a:pt x="963" y="3474"/>
                    </a:lnTo>
                    <a:lnTo>
                      <a:pt x="1110" y="3474"/>
                    </a:lnTo>
                    <a:lnTo>
                      <a:pt x="1152" y="3432"/>
                    </a:lnTo>
                    <a:lnTo>
                      <a:pt x="1152" y="3286"/>
                    </a:lnTo>
                    <a:lnTo>
                      <a:pt x="1068" y="3160"/>
                    </a:lnTo>
                    <a:lnTo>
                      <a:pt x="1193" y="2909"/>
                    </a:lnTo>
                    <a:lnTo>
                      <a:pt x="1319" y="2805"/>
                    </a:lnTo>
                    <a:lnTo>
                      <a:pt x="1361" y="2658"/>
                    </a:lnTo>
                    <a:lnTo>
                      <a:pt x="1214" y="2658"/>
                    </a:lnTo>
                    <a:lnTo>
                      <a:pt x="1152" y="2512"/>
                    </a:lnTo>
                    <a:lnTo>
                      <a:pt x="1319" y="2323"/>
                    </a:lnTo>
                    <a:lnTo>
                      <a:pt x="1319" y="2093"/>
                    </a:lnTo>
                    <a:lnTo>
                      <a:pt x="1193" y="2010"/>
                    </a:lnTo>
                    <a:lnTo>
                      <a:pt x="1047" y="1717"/>
                    </a:lnTo>
                    <a:lnTo>
                      <a:pt x="1172" y="1696"/>
                    </a:lnTo>
                    <a:lnTo>
                      <a:pt x="1277" y="1696"/>
                    </a:lnTo>
                    <a:lnTo>
                      <a:pt x="1424" y="1487"/>
                    </a:lnTo>
                    <a:lnTo>
                      <a:pt x="1319" y="1382"/>
                    </a:lnTo>
                    <a:lnTo>
                      <a:pt x="1465" y="1277"/>
                    </a:lnTo>
                    <a:lnTo>
                      <a:pt x="1465" y="922"/>
                    </a:lnTo>
                    <a:lnTo>
                      <a:pt x="1424" y="754"/>
                    </a:lnTo>
                    <a:lnTo>
                      <a:pt x="1675" y="545"/>
                    </a:lnTo>
                    <a:lnTo>
                      <a:pt x="1737" y="545"/>
                    </a:lnTo>
                    <a:lnTo>
                      <a:pt x="1779" y="440"/>
                    </a:lnTo>
                    <a:lnTo>
                      <a:pt x="1675" y="252"/>
                    </a:lnTo>
                    <a:lnTo>
                      <a:pt x="1633" y="127"/>
                    </a:lnTo>
                    <a:lnTo>
                      <a:pt x="1382" y="85"/>
                    </a:lnTo>
                    <a:lnTo>
                      <a:pt x="1277" y="210"/>
                    </a:lnTo>
                    <a:lnTo>
                      <a:pt x="942" y="127"/>
                    </a:lnTo>
                    <a:lnTo>
                      <a:pt x="754" y="231"/>
                    </a:lnTo>
                    <a:lnTo>
                      <a:pt x="691" y="147"/>
                    </a:lnTo>
                    <a:lnTo>
                      <a:pt x="733" y="22"/>
                    </a:lnTo>
                    <a:lnTo>
                      <a:pt x="62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itchFamily="2" charset="-78"/>
                </a:endParaRPr>
              </a:p>
            </p:txBody>
          </p:sp>
          <p:sp>
            <p:nvSpPr>
              <p:cNvPr id="318" name="Google Shape;318;p38"/>
              <p:cNvSpPr/>
              <p:nvPr/>
            </p:nvSpPr>
            <p:spPr>
              <a:xfrm>
                <a:off x="3580800" y="2585450"/>
                <a:ext cx="42275" cy="93450"/>
              </a:xfrm>
              <a:custGeom>
                <a:avLst/>
                <a:gdLst/>
                <a:ahLst/>
                <a:cxnLst/>
                <a:rect l="l" t="t" r="r" b="b"/>
                <a:pathLst>
                  <a:path w="1691" h="3738" extrusionOk="0">
                    <a:moveTo>
                      <a:pt x="453" y="0"/>
                    </a:moveTo>
                    <a:lnTo>
                      <a:pt x="0" y="547"/>
                    </a:lnTo>
                    <a:lnTo>
                      <a:pt x="0" y="3429"/>
                    </a:lnTo>
                    <a:lnTo>
                      <a:pt x="429" y="3738"/>
                    </a:lnTo>
                    <a:lnTo>
                      <a:pt x="1691" y="2714"/>
                    </a:lnTo>
                    <a:lnTo>
                      <a:pt x="1691" y="50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</p:sp>
        </p:grpSp>
        <p:grpSp>
          <p:nvGrpSpPr>
            <p:cNvPr id="319" name="Google Shape;319;p38"/>
            <p:cNvGrpSpPr/>
            <p:nvPr/>
          </p:nvGrpSpPr>
          <p:grpSpPr>
            <a:xfrm>
              <a:off x="3849905" y="2572252"/>
              <a:ext cx="74339" cy="119559"/>
              <a:chOff x="3906325" y="1984500"/>
              <a:chExt cx="156075" cy="262825"/>
            </a:xfrm>
          </p:grpSpPr>
          <p:sp>
            <p:nvSpPr>
              <p:cNvPr id="320" name="Google Shape;320;p38"/>
              <p:cNvSpPr/>
              <p:nvPr/>
            </p:nvSpPr>
            <p:spPr>
              <a:xfrm>
                <a:off x="3906325" y="1984500"/>
                <a:ext cx="100825" cy="124200"/>
              </a:xfrm>
              <a:custGeom>
                <a:avLst/>
                <a:gdLst/>
                <a:ahLst/>
                <a:cxnLst/>
                <a:rect l="l" t="t" r="r" b="b"/>
                <a:pathLst>
                  <a:path w="4033" h="4968" extrusionOk="0">
                    <a:moveTo>
                      <a:pt x="2901" y="4968"/>
                    </a:moveTo>
                    <a:lnTo>
                      <a:pt x="1524" y="4673"/>
                    </a:lnTo>
                    <a:lnTo>
                      <a:pt x="0" y="1771"/>
                    </a:lnTo>
                    <a:lnTo>
                      <a:pt x="737" y="886"/>
                    </a:lnTo>
                    <a:lnTo>
                      <a:pt x="2508" y="1181"/>
                    </a:lnTo>
                    <a:lnTo>
                      <a:pt x="2655" y="345"/>
                    </a:lnTo>
                    <a:lnTo>
                      <a:pt x="3442" y="0"/>
                    </a:lnTo>
                    <a:lnTo>
                      <a:pt x="4033" y="44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</p:sp>
          <p:sp>
            <p:nvSpPr>
              <p:cNvPr id="321" name="Google Shape;321;p38"/>
              <p:cNvSpPr/>
              <p:nvPr/>
            </p:nvSpPr>
            <p:spPr>
              <a:xfrm>
                <a:off x="3919575" y="1989950"/>
                <a:ext cx="142825" cy="257375"/>
              </a:xfrm>
              <a:custGeom>
                <a:avLst/>
                <a:gdLst/>
                <a:ahLst/>
                <a:cxnLst/>
                <a:rect l="l" t="t" r="r" b="b"/>
                <a:pathLst>
                  <a:path w="5713" h="10295" extrusionOk="0">
                    <a:moveTo>
                      <a:pt x="2867" y="0"/>
                    </a:moveTo>
                    <a:lnTo>
                      <a:pt x="2762" y="105"/>
                    </a:lnTo>
                    <a:lnTo>
                      <a:pt x="2762" y="147"/>
                    </a:lnTo>
                    <a:lnTo>
                      <a:pt x="2679" y="189"/>
                    </a:lnTo>
                    <a:lnTo>
                      <a:pt x="2532" y="147"/>
                    </a:lnTo>
                    <a:lnTo>
                      <a:pt x="2386" y="209"/>
                    </a:lnTo>
                    <a:lnTo>
                      <a:pt x="2386" y="293"/>
                    </a:lnTo>
                    <a:lnTo>
                      <a:pt x="2323" y="419"/>
                    </a:lnTo>
                    <a:lnTo>
                      <a:pt x="2239" y="461"/>
                    </a:lnTo>
                    <a:lnTo>
                      <a:pt x="2281" y="544"/>
                    </a:lnTo>
                    <a:lnTo>
                      <a:pt x="2260" y="628"/>
                    </a:lnTo>
                    <a:lnTo>
                      <a:pt x="2239" y="921"/>
                    </a:lnTo>
                    <a:lnTo>
                      <a:pt x="2281" y="1088"/>
                    </a:lnTo>
                    <a:lnTo>
                      <a:pt x="2344" y="1193"/>
                    </a:lnTo>
                    <a:lnTo>
                      <a:pt x="2281" y="1277"/>
                    </a:lnTo>
                    <a:lnTo>
                      <a:pt x="2177" y="1360"/>
                    </a:lnTo>
                    <a:lnTo>
                      <a:pt x="2072" y="1360"/>
                    </a:lnTo>
                    <a:lnTo>
                      <a:pt x="1967" y="1444"/>
                    </a:lnTo>
                    <a:lnTo>
                      <a:pt x="1905" y="1486"/>
                    </a:lnTo>
                    <a:lnTo>
                      <a:pt x="1821" y="1611"/>
                    </a:lnTo>
                    <a:lnTo>
                      <a:pt x="1674" y="1590"/>
                    </a:lnTo>
                    <a:lnTo>
                      <a:pt x="1507" y="1465"/>
                    </a:lnTo>
                    <a:lnTo>
                      <a:pt x="1381" y="1465"/>
                    </a:lnTo>
                    <a:lnTo>
                      <a:pt x="1298" y="1549"/>
                    </a:lnTo>
                    <a:lnTo>
                      <a:pt x="1151" y="1674"/>
                    </a:lnTo>
                    <a:lnTo>
                      <a:pt x="900" y="1674"/>
                    </a:lnTo>
                    <a:lnTo>
                      <a:pt x="733" y="1590"/>
                    </a:lnTo>
                    <a:lnTo>
                      <a:pt x="670" y="1465"/>
                    </a:lnTo>
                    <a:lnTo>
                      <a:pt x="607" y="1339"/>
                    </a:lnTo>
                    <a:lnTo>
                      <a:pt x="377" y="1130"/>
                    </a:lnTo>
                    <a:lnTo>
                      <a:pt x="293" y="984"/>
                    </a:lnTo>
                    <a:lnTo>
                      <a:pt x="189" y="963"/>
                    </a:lnTo>
                    <a:lnTo>
                      <a:pt x="105" y="1046"/>
                    </a:lnTo>
                    <a:lnTo>
                      <a:pt x="84" y="1151"/>
                    </a:lnTo>
                    <a:lnTo>
                      <a:pt x="105" y="1214"/>
                    </a:lnTo>
                    <a:lnTo>
                      <a:pt x="84" y="1256"/>
                    </a:lnTo>
                    <a:lnTo>
                      <a:pt x="42" y="1214"/>
                    </a:lnTo>
                    <a:lnTo>
                      <a:pt x="1" y="1256"/>
                    </a:lnTo>
                    <a:lnTo>
                      <a:pt x="105" y="1360"/>
                    </a:lnTo>
                    <a:lnTo>
                      <a:pt x="273" y="1423"/>
                    </a:lnTo>
                    <a:lnTo>
                      <a:pt x="482" y="1674"/>
                    </a:lnTo>
                    <a:lnTo>
                      <a:pt x="628" y="1779"/>
                    </a:lnTo>
                    <a:lnTo>
                      <a:pt x="879" y="1800"/>
                    </a:lnTo>
                    <a:lnTo>
                      <a:pt x="942" y="1841"/>
                    </a:lnTo>
                    <a:lnTo>
                      <a:pt x="1026" y="1883"/>
                    </a:lnTo>
                    <a:lnTo>
                      <a:pt x="1130" y="2009"/>
                    </a:lnTo>
                    <a:lnTo>
                      <a:pt x="1193" y="2113"/>
                    </a:lnTo>
                    <a:lnTo>
                      <a:pt x="1298" y="2113"/>
                    </a:lnTo>
                    <a:lnTo>
                      <a:pt x="1402" y="2239"/>
                    </a:lnTo>
                    <a:lnTo>
                      <a:pt x="1465" y="2239"/>
                    </a:lnTo>
                    <a:lnTo>
                      <a:pt x="1528" y="2323"/>
                    </a:lnTo>
                    <a:lnTo>
                      <a:pt x="1465" y="2427"/>
                    </a:lnTo>
                    <a:lnTo>
                      <a:pt x="1507" y="2574"/>
                    </a:lnTo>
                    <a:lnTo>
                      <a:pt x="1444" y="2720"/>
                    </a:lnTo>
                    <a:lnTo>
                      <a:pt x="1444" y="2825"/>
                    </a:lnTo>
                    <a:lnTo>
                      <a:pt x="1612" y="2825"/>
                    </a:lnTo>
                    <a:lnTo>
                      <a:pt x="1633" y="2950"/>
                    </a:lnTo>
                    <a:lnTo>
                      <a:pt x="1591" y="3034"/>
                    </a:lnTo>
                    <a:lnTo>
                      <a:pt x="1612" y="3181"/>
                    </a:lnTo>
                    <a:lnTo>
                      <a:pt x="1653" y="3285"/>
                    </a:lnTo>
                    <a:lnTo>
                      <a:pt x="1695" y="3494"/>
                    </a:lnTo>
                    <a:lnTo>
                      <a:pt x="1653" y="3599"/>
                    </a:lnTo>
                    <a:lnTo>
                      <a:pt x="1695" y="3683"/>
                    </a:lnTo>
                    <a:lnTo>
                      <a:pt x="1695" y="3913"/>
                    </a:lnTo>
                    <a:lnTo>
                      <a:pt x="1653" y="3997"/>
                    </a:lnTo>
                    <a:lnTo>
                      <a:pt x="1716" y="4143"/>
                    </a:lnTo>
                    <a:lnTo>
                      <a:pt x="1821" y="4185"/>
                    </a:lnTo>
                    <a:lnTo>
                      <a:pt x="1925" y="4394"/>
                    </a:lnTo>
                    <a:lnTo>
                      <a:pt x="1967" y="4478"/>
                    </a:lnTo>
                    <a:lnTo>
                      <a:pt x="1967" y="4603"/>
                    </a:lnTo>
                    <a:lnTo>
                      <a:pt x="1988" y="4645"/>
                    </a:lnTo>
                    <a:lnTo>
                      <a:pt x="2093" y="4645"/>
                    </a:lnTo>
                    <a:lnTo>
                      <a:pt x="2197" y="4750"/>
                    </a:lnTo>
                    <a:lnTo>
                      <a:pt x="2407" y="4750"/>
                    </a:lnTo>
                    <a:lnTo>
                      <a:pt x="2574" y="4875"/>
                    </a:lnTo>
                    <a:lnTo>
                      <a:pt x="2490" y="4938"/>
                    </a:lnTo>
                    <a:lnTo>
                      <a:pt x="2553" y="5022"/>
                    </a:lnTo>
                    <a:lnTo>
                      <a:pt x="2553" y="5189"/>
                    </a:lnTo>
                    <a:lnTo>
                      <a:pt x="2490" y="5231"/>
                    </a:lnTo>
                    <a:lnTo>
                      <a:pt x="2679" y="5378"/>
                    </a:lnTo>
                    <a:lnTo>
                      <a:pt x="2553" y="5357"/>
                    </a:lnTo>
                    <a:lnTo>
                      <a:pt x="2490" y="5378"/>
                    </a:lnTo>
                    <a:lnTo>
                      <a:pt x="2658" y="5524"/>
                    </a:lnTo>
                    <a:lnTo>
                      <a:pt x="2658" y="5587"/>
                    </a:lnTo>
                    <a:lnTo>
                      <a:pt x="2469" y="5482"/>
                    </a:lnTo>
                    <a:lnTo>
                      <a:pt x="2302" y="5482"/>
                    </a:lnTo>
                    <a:lnTo>
                      <a:pt x="2156" y="5587"/>
                    </a:lnTo>
                    <a:lnTo>
                      <a:pt x="2156" y="5691"/>
                    </a:lnTo>
                    <a:lnTo>
                      <a:pt x="2051" y="5796"/>
                    </a:lnTo>
                    <a:lnTo>
                      <a:pt x="2051" y="5880"/>
                    </a:lnTo>
                    <a:lnTo>
                      <a:pt x="1988" y="5901"/>
                    </a:lnTo>
                    <a:lnTo>
                      <a:pt x="1821" y="6089"/>
                    </a:lnTo>
                    <a:lnTo>
                      <a:pt x="1779" y="6277"/>
                    </a:lnTo>
                    <a:lnTo>
                      <a:pt x="1737" y="6298"/>
                    </a:lnTo>
                    <a:lnTo>
                      <a:pt x="1716" y="6256"/>
                    </a:lnTo>
                    <a:lnTo>
                      <a:pt x="1653" y="6256"/>
                    </a:lnTo>
                    <a:lnTo>
                      <a:pt x="1716" y="6361"/>
                    </a:lnTo>
                    <a:lnTo>
                      <a:pt x="1674" y="6445"/>
                    </a:lnTo>
                    <a:lnTo>
                      <a:pt x="1549" y="6445"/>
                    </a:lnTo>
                    <a:lnTo>
                      <a:pt x="1465" y="6549"/>
                    </a:lnTo>
                    <a:lnTo>
                      <a:pt x="1507" y="6717"/>
                    </a:lnTo>
                    <a:lnTo>
                      <a:pt x="1570" y="6759"/>
                    </a:lnTo>
                    <a:lnTo>
                      <a:pt x="1444" y="6717"/>
                    </a:lnTo>
                    <a:lnTo>
                      <a:pt x="1402" y="6654"/>
                    </a:lnTo>
                    <a:lnTo>
                      <a:pt x="1319" y="6696"/>
                    </a:lnTo>
                    <a:lnTo>
                      <a:pt x="1256" y="6821"/>
                    </a:lnTo>
                    <a:lnTo>
                      <a:pt x="1298" y="6884"/>
                    </a:lnTo>
                    <a:lnTo>
                      <a:pt x="1214" y="6842"/>
                    </a:lnTo>
                    <a:lnTo>
                      <a:pt x="1193" y="6905"/>
                    </a:lnTo>
                    <a:lnTo>
                      <a:pt x="1256" y="6968"/>
                    </a:lnTo>
                    <a:lnTo>
                      <a:pt x="1256" y="7031"/>
                    </a:lnTo>
                    <a:lnTo>
                      <a:pt x="1193" y="7114"/>
                    </a:lnTo>
                    <a:lnTo>
                      <a:pt x="1151" y="7156"/>
                    </a:lnTo>
                    <a:lnTo>
                      <a:pt x="1047" y="7219"/>
                    </a:lnTo>
                    <a:lnTo>
                      <a:pt x="1005" y="7177"/>
                    </a:lnTo>
                    <a:lnTo>
                      <a:pt x="984" y="7135"/>
                    </a:lnTo>
                    <a:lnTo>
                      <a:pt x="900" y="7114"/>
                    </a:lnTo>
                    <a:lnTo>
                      <a:pt x="817" y="7135"/>
                    </a:lnTo>
                    <a:lnTo>
                      <a:pt x="837" y="7240"/>
                    </a:lnTo>
                    <a:lnTo>
                      <a:pt x="796" y="7282"/>
                    </a:lnTo>
                    <a:lnTo>
                      <a:pt x="837" y="7386"/>
                    </a:lnTo>
                    <a:lnTo>
                      <a:pt x="796" y="7491"/>
                    </a:lnTo>
                    <a:lnTo>
                      <a:pt x="733" y="7533"/>
                    </a:lnTo>
                    <a:lnTo>
                      <a:pt x="691" y="7637"/>
                    </a:lnTo>
                    <a:lnTo>
                      <a:pt x="733" y="7742"/>
                    </a:lnTo>
                    <a:lnTo>
                      <a:pt x="775" y="7763"/>
                    </a:lnTo>
                    <a:lnTo>
                      <a:pt x="733" y="7867"/>
                    </a:lnTo>
                    <a:lnTo>
                      <a:pt x="775" y="7951"/>
                    </a:lnTo>
                    <a:lnTo>
                      <a:pt x="858" y="7909"/>
                    </a:lnTo>
                    <a:lnTo>
                      <a:pt x="900" y="7972"/>
                    </a:lnTo>
                    <a:lnTo>
                      <a:pt x="879" y="8098"/>
                    </a:lnTo>
                    <a:lnTo>
                      <a:pt x="837" y="8160"/>
                    </a:lnTo>
                    <a:lnTo>
                      <a:pt x="879" y="8265"/>
                    </a:lnTo>
                    <a:lnTo>
                      <a:pt x="837" y="8307"/>
                    </a:lnTo>
                    <a:lnTo>
                      <a:pt x="942" y="8495"/>
                    </a:lnTo>
                    <a:lnTo>
                      <a:pt x="1005" y="8537"/>
                    </a:lnTo>
                    <a:lnTo>
                      <a:pt x="942" y="8621"/>
                    </a:lnTo>
                    <a:lnTo>
                      <a:pt x="1026" y="8746"/>
                    </a:lnTo>
                    <a:lnTo>
                      <a:pt x="942" y="8788"/>
                    </a:lnTo>
                    <a:lnTo>
                      <a:pt x="984" y="8955"/>
                    </a:lnTo>
                    <a:lnTo>
                      <a:pt x="942" y="9039"/>
                    </a:lnTo>
                    <a:lnTo>
                      <a:pt x="942" y="9269"/>
                    </a:lnTo>
                    <a:lnTo>
                      <a:pt x="1005" y="9353"/>
                    </a:lnTo>
                    <a:lnTo>
                      <a:pt x="942" y="9479"/>
                    </a:lnTo>
                    <a:lnTo>
                      <a:pt x="942" y="9562"/>
                    </a:lnTo>
                    <a:lnTo>
                      <a:pt x="1005" y="9625"/>
                    </a:lnTo>
                    <a:lnTo>
                      <a:pt x="1151" y="9541"/>
                    </a:lnTo>
                    <a:lnTo>
                      <a:pt x="1214" y="9583"/>
                    </a:lnTo>
                    <a:lnTo>
                      <a:pt x="1235" y="9520"/>
                    </a:lnTo>
                    <a:lnTo>
                      <a:pt x="1361" y="9646"/>
                    </a:lnTo>
                    <a:lnTo>
                      <a:pt x="1444" y="9625"/>
                    </a:lnTo>
                    <a:lnTo>
                      <a:pt x="1528" y="9688"/>
                    </a:lnTo>
                    <a:lnTo>
                      <a:pt x="1674" y="9667"/>
                    </a:lnTo>
                    <a:lnTo>
                      <a:pt x="1737" y="9688"/>
                    </a:lnTo>
                    <a:lnTo>
                      <a:pt x="1674" y="9772"/>
                    </a:lnTo>
                    <a:lnTo>
                      <a:pt x="1737" y="9772"/>
                    </a:lnTo>
                    <a:lnTo>
                      <a:pt x="1863" y="9667"/>
                    </a:lnTo>
                    <a:lnTo>
                      <a:pt x="1863" y="9751"/>
                    </a:lnTo>
                    <a:lnTo>
                      <a:pt x="1779" y="9855"/>
                    </a:lnTo>
                    <a:lnTo>
                      <a:pt x="1946" y="10064"/>
                    </a:lnTo>
                    <a:lnTo>
                      <a:pt x="1967" y="10148"/>
                    </a:lnTo>
                    <a:lnTo>
                      <a:pt x="1946" y="10274"/>
                    </a:lnTo>
                    <a:lnTo>
                      <a:pt x="1967" y="10295"/>
                    </a:lnTo>
                    <a:lnTo>
                      <a:pt x="2030" y="10148"/>
                    </a:lnTo>
                    <a:lnTo>
                      <a:pt x="2114" y="10106"/>
                    </a:lnTo>
                    <a:lnTo>
                      <a:pt x="2135" y="10190"/>
                    </a:lnTo>
                    <a:lnTo>
                      <a:pt x="2239" y="10148"/>
                    </a:lnTo>
                    <a:lnTo>
                      <a:pt x="2323" y="10148"/>
                    </a:lnTo>
                    <a:lnTo>
                      <a:pt x="2490" y="10002"/>
                    </a:lnTo>
                    <a:lnTo>
                      <a:pt x="2595" y="10002"/>
                    </a:lnTo>
                    <a:lnTo>
                      <a:pt x="2825" y="9855"/>
                    </a:lnTo>
                    <a:lnTo>
                      <a:pt x="2867" y="9792"/>
                    </a:lnTo>
                    <a:lnTo>
                      <a:pt x="3014" y="9855"/>
                    </a:lnTo>
                    <a:lnTo>
                      <a:pt x="3118" y="9834"/>
                    </a:lnTo>
                    <a:lnTo>
                      <a:pt x="3223" y="9688"/>
                    </a:lnTo>
                    <a:lnTo>
                      <a:pt x="3244" y="9751"/>
                    </a:lnTo>
                    <a:lnTo>
                      <a:pt x="3202" y="9855"/>
                    </a:lnTo>
                    <a:lnTo>
                      <a:pt x="3244" y="9876"/>
                    </a:lnTo>
                    <a:lnTo>
                      <a:pt x="3306" y="9751"/>
                    </a:lnTo>
                    <a:lnTo>
                      <a:pt x="3348" y="9772"/>
                    </a:lnTo>
                    <a:lnTo>
                      <a:pt x="3306" y="9646"/>
                    </a:lnTo>
                    <a:lnTo>
                      <a:pt x="3348" y="9583"/>
                    </a:lnTo>
                    <a:lnTo>
                      <a:pt x="3411" y="9688"/>
                    </a:lnTo>
                    <a:lnTo>
                      <a:pt x="3453" y="9688"/>
                    </a:lnTo>
                    <a:lnTo>
                      <a:pt x="3495" y="9625"/>
                    </a:lnTo>
                    <a:lnTo>
                      <a:pt x="3537" y="9751"/>
                    </a:lnTo>
                    <a:lnTo>
                      <a:pt x="3620" y="9730"/>
                    </a:lnTo>
                    <a:lnTo>
                      <a:pt x="3620" y="9646"/>
                    </a:lnTo>
                    <a:lnTo>
                      <a:pt x="3662" y="9667"/>
                    </a:lnTo>
                    <a:lnTo>
                      <a:pt x="3704" y="9730"/>
                    </a:lnTo>
                    <a:lnTo>
                      <a:pt x="3767" y="9646"/>
                    </a:lnTo>
                    <a:lnTo>
                      <a:pt x="3934" y="9625"/>
                    </a:lnTo>
                    <a:lnTo>
                      <a:pt x="4018" y="9688"/>
                    </a:lnTo>
                    <a:lnTo>
                      <a:pt x="4206" y="9667"/>
                    </a:lnTo>
                    <a:lnTo>
                      <a:pt x="4206" y="9625"/>
                    </a:lnTo>
                    <a:lnTo>
                      <a:pt x="4143" y="9562"/>
                    </a:lnTo>
                    <a:lnTo>
                      <a:pt x="4206" y="9541"/>
                    </a:lnTo>
                    <a:lnTo>
                      <a:pt x="4269" y="9562"/>
                    </a:lnTo>
                    <a:lnTo>
                      <a:pt x="4311" y="9646"/>
                    </a:lnTo>
                    <a:lnTo>
                      <a:pt x="4415" y="9667"/>
                    </a:lnTo>
                    <a:lnTo>
                      <a:pt x="4457" y="9562"/>
                    </a:lnTo>
                    <a:lnTo>
                      <a:pt x="4436" y="9416"/>
                    </a:lnTo>
                    <a:lnTo>
                      <a:pt x="4687" y="9144"/>
                    </a:lnTo>
                    <a:lnTo>
                      <a:pt x="4876" y="9123"/>
                    </a:lnTo>
                    <a:lnTo>
                      <a:pt x="5043" y="8872"/>
                    </a:lnTo>
                    <a:lnTo>
                      <a:pt x="5190" y="8621"/>
                    </a:lnTo>
                    <a:lnTo>
                      <a:pt x="5315" y="8349"/>
                    </a:lnTo>
                    <a:lnTo>
                      <a:pt x="5566" y="7951"/>
                    </a:lnTo>
                    <a:lnTo>
                      <a:pt x="5713" y="7533"/>
                    </a:lnTo>
                    <a:lnTo>
                      <a:pt x="5692" y="7344"/>
                    </a:lnTo>
                    <a:lnTo>
                      <a:pt x="5420" y="7051"/>
                    </a:lnTo>
                    <a:lnTo>
                      <a:pt x="5273" y="7010"/>
                    </a:lnTo>
                    <a:lnTo>
                      <a:pt x="5001" y="6633"/>
                    </a:lnTo>
                    <a:lnTo>
                      <a:pt x="5064" y="6466"/>
                    </a:lnTo>
                    <a:lnTo>
                      <a:pt x="5169" y="6298"/>
                    </a:lnTo>
                    <a:lnTo>
                      <a:pt x="5169" y="6110"/>
                    </a:lnTo>
                    <a:lnTo>
                      <a:pt x="4980" y="5984"/>
                    </a:lnTo>
                    <a:lnTo>
                      <a:pt x="4938" y="5859"/>
                    </a:lnTo>
                    <a:lnTo>
                      <a:pt x="4938" y="5650"/>
                    </a:lnTo>
                    <a:lnTo>
                      <a:pt x="4980" y="5587"/>
                    </a:lnTo>
                    <a:lnTo>
                      <a:pt x="4938" y="5482"/>
                    </a:lnTo>
                    <a:lnTo>
                      <a:pt x="4792" y="5461"/>
                    </a:lnTo>
                    <a:lnTo>
                      <a:pt x="4729" y="5357"/>
                    </a:lnTo>
                    <a:lnTo>
                      <a:pt x="4729" y="5168"/>
                    </a:lnTo>
                    <a:lnTo>
                      <a:pt x="4792" y="5064"/>
                    </a:lnTo>
                    <a:lnTo>
                      <a:pt x="4687" y="5043"/>
                    </a:lnTo>
                    <a:lnTo>
                      <a:pt x="4687" y="4938"/>
                    </a:lnTo>
                    <a:lnTo>
                      <a:pt x="4729" y="4582"/>
                    </a:lnTo>
                    <a:lnTo>
                      <a:pt x="4834" y="4541"/>
                    </a:lnTo>
                    <a:lnTo>
                      <a:pt x="4562" y="3955"/>
                    </a:lnTo>
                    <a:lnTo>
                      <a:pt x="4332" y="3494"/>
                    </a:lnTo>
                    <a:lnTo>
                      <a:pt x="4269" y="3348"/>
                    </a:lnTo>
                    <a:lnTo>
                      <a:pt x="4143" y="3181"/>
                    </a:lnTo>
                    <a:lnTo>
                      <a:pt x="4248" y="2929"/>
                    </a:lnTo>
                    <a:lnTo>
                      <a:pt x="4353" y="2741"/>
                    </a:lnTo>
                    <a:lnTo>
                      <a:pt x="4415" y="2553"/>
                    </a:lnTo>
                    <a:lnTo>
                      <a:pt x="4332" y="2490"/>
                    </a:lnTo>
                    <a:lnTo>
                      <a:pt x="4060" y="2323"/>
                    </a:lnTo>
                    <a:lnTo>
                      <a:pt x="4018" y="2218"/>
                    </a:lnTo>
                    <a:lnTo>
                      <a:pt x="3934" y="2093"/>
                    </a:lnTo>
                    <a:lnTo>
                      <a:pt x="3767" y="2009"/>
                    </a:lnTo>
                    <a:lnTo>
                      <a:pt x="3704" y="2009"/>
                    </a:lnTo>
                    <a:lnTo>
                      <a:pt x="3599" y="1758"/>
                    </a:lnTo>
                    <a:lnTo>
                      <a:pt x="3516" y="1653"/>
                    </a:lnTo>
                    <a:lnTo>
                      <a:pt x="3558" y="1465"/>
                    </a:lnTo>
                    <a:lnTo>
                      <a:pt x="3599" y="1297"/>
                    </a:lnTo>
                    <a:lnTo>
                      <a:pt x="3495" y="1277"/>
                    </a:lnTo>
                    <a:lnTo>
                      <a:pt x="3599" y="1235"/>
                    </a:lnTo>
                    <a:lnTo>
                      <a:pt x="3746" y="1172"/>
                    </a:lnTo>
                    <a:lnTo>
                      <a:pt x="3725" y="942"/>
                    </a:lnTo>
                    <a:lnTo>
                      <a:pt x="3830" y="774"/>
                    </a:lnTo>
                    <a:lnTo>
                      <a:pt x="3850" y="649"/>
                    </a:lnTo>
                    <a:lnTo>
                      <a:pt x="3746" y="523"/>
                    </a:lnTo>
                    <a:lnTo>
                      <a:pt x="3725" y="419"/>
                    </a:lnTo>
                    <a:lnTo>
                      <a:pt x="3537" y="398"/>
                    </a:lnTo>
                    <a:lnTo>
                      <a:pt x="3411" y="335"/>
                    </a:lnTo>
                    <a:lnTo>
                      <a:pt x="3327" y="251"/>
                    </a:lnTo>
                    <a:lnTo>
                      <a:pt x="3202" y="84"/>
                    </a:lnTo>
                    <a:lnTo>
                      <a:pt x="30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itchFamily="2" charset="-78"/>
                </a:endParaRPr>
              </a:p>
            </p:txBody>
          </p:sp>
        </p:grpSp>
        <p:grpSp>
          <p:nvGrpSpPr>
            <p:cNvPr id="322" name="Google Shape;322;p38"/>
            <p:cNvGrpSpPr/>
            <p:nvPr/>
          </p:nvGrpSpPr>
          <p:grpSpPr>
            <a:xfrm>
              <a:off x="2654821" y="2414345"/>
              <a:ext cx="667570" cy="558731"/>
              <a:chOff x="1397225" y="1637375"/>
              <a:chExt cx="1401575" cy="1228250"/>
            </a:xfrm>
          </p:grpSpPr>
          <p:sp>
            <p:nvSpPr>
              <p:cNvPr id="323" name="Google Shape;323;p38"/>
              <p:cNvSpPr/>
              <p:nvPr/>
            </p:nvSpPr>
            <p:spPr>
              <a:xfrm>
                <a:off x="2050925" y="2362200"/>
                <a:ext cx="747875" cy="497225"/>
              </a:xfrm>
              <a:custGeom>
                <a:avLst/>
                <a:gdLst/>
                <a:ahLst/>
                <a:cxnLst/>
                <a:rect l="l" t="t" r="r" b="b"/>
                <a:pathLst>
                  <a:path w="29915" h="19889" extrusionOk="0">
                    <a:moveTo>
                      <a:pt x="107" y="1186"/>
                    </a:moveTo>
                    <a:lnTo>
                      <a:pt x="0" y="0"/>
                    </a:lnTo>
                    <a:lnTo>
                      <a:pt x="15577" y="1563"/>
                    </a:lnTo>
                    <a:lnTo>
                      <a:pt x="26519" y="5336"/>
                    </a:lnTo>
                    <a:lnTo>
                      <a:pt x="27435" y="5444"/>
                    </a:lnTo>
                    <a:lnTo>
                      <a:pt x="28783" y="4420"/>
                    </a:lnTo>
                    <a:lnTo>
                      <a:pt x="29753" y="4527"/>
                    </a:lnTo>
                    <a:lnTo>
                      <a:pt x="29915" y="6198"/>
                    </a:lnTo>
                    <a:lnTo>
                      <a:pt x="26465" y="6899"/>
                    </a:lnTo>
                    <a:lnTo>
                      <a:pt x="11157" y="16062"/>
                    </a:lnTo>
                    <a:lnTo>
                      <a:pt x="10295" y="18649"/>
                    </a:lnTo>
                    <a:lnTo>
                      <a:pt x="10295" y="19889"/>
                    </a:lnTo>
                    <a:lnTo>
                      <a:pt x="2803" y="15846"/>
                    </a:lnTo>
                    <a:lnTo>
                      <a:pt x="1347" y="14876"/>
                    </a:lnTo>
                    <a:lnTo>
                      <a:pt x="0" y="14607"/>
                    </a:lnTo>
                    <a:lnTo>
                      <a:pt x="916" y="11642"/>
                    </a:lnTo>
                    <a:lnTo>
                      <a:pt x="1725" y="388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</p:sp>
          <p:grpSp>
            <p:nvGrpSpPr>
              <p:cNvPr id="324" name="Google Shape;324;p38"/>
              <p:cNvGrpSpPr/>
              <p:nvPr/>
            </p:nvGrpSpPr>
            <p:grpSpPr>
              <a:xfrm>
                <a:off x="1397225" y="1637375"/>
                <a:ext cx="1398775" cy="1228250"/>
                <a:chOff x="1397225" y="1637375"/>
                <a:chExt cx="1398775" cy="1228250"/>
              </a:xfrm>
            </p:grpSpPr>
            <p:sp>
              <p:nvSpPr>
                <p:cNvPr id="325" name="Google Shape;325;p38"/>
                <p:cNvSpPr/>
                <p:nvPr/>
              </p:nvSpPr>
              <p:spPr>
                <a:xfrm>
                  <a:off x="1397225" y="1637375"/>
                  <a:ext cx="692600" cy="59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04" h="23770" extrusionOk="0">
                      <a:moveTo>
                        <a:pt x="14864" y="15547"/>
                      </a:moveTo>
                      <a:lnTo>
                        <a:pt x="14836" y="15589"/>
                      </a:lnTo>
                      <a:lnTo>
                        <a:pt x="14836" y="15568"/>
                      </a:lnTo>
                      <a:lnTo>
                        <a:pt x="14864" y="15547"/>
                      </a:lnTo>
                      <a:close/>
                      <a:moveTo>
                        <a:pt x="19460" y="16760"/>
                      </a:moveTo>
                      <a:lnTo>
                        <a:pt x="19523" y="16823"/>
                      </a:lnTo>
                      <a:lnTo>
                        <a:pt x="19460" y="16844"/>
                      </a:lnTo>
                      <a:lnTo>
                        <a:pt x="19460" y="16760"/>
                      </a:lnTo>
                      <a:close/>
                      <a:moveTo>
                        <a:pt x="23686" y="18497"/>
                      </a:moveTo>
                      <a:lnTo>
                        <a:pt x="23624" y="18644"/>
                      </a:lnTo>
                      <a:lnTo>
                        <a:pt x="23561" y="18853"/>
                      </a:lnTo>
                      <a:lnTo>
                        <a:pt x="23582" y="19020"/>
                      </a:lnTo>
                      <a:lnTo>
                        <a:pt x="23477" y="19229"/>
                      </a:lnTo>
                      <a:lnTo>
                        <a:pt x="23477" y="19355"/>
                      </a:lnTo>
                      <a:lnTo>
                        <a:pt x="23519" y="19439"/>
                      </a:lnTo>
                      <a:lnTo>
                        <a:pt x="23393" y="19355"/>
                      </a:lnTo>
                      <a:lnTo>
                        <a:pt x="23393" y="19543"/>
                      </a:lnTo>
                      <a:lnTo>
                        <a:pt x="23393" y="19564"/>
                      </a:lnTo>
                      <a:cubicBezTo>
                        <a:pt x="23352" y="19648"/>
                        <a:pt x="23310" y="19753"/>
                        <a:pt x="23310" y="19836"/>
                      </a:cubicBezTo>
                      <a:lnTo>
                        <a:pt x="23310" y="19962"/>
                      </a:lnTo>
                      <a:lnTo>
                        <a:pt x="23289" y="19941"/>
                      </a:lnTo>
                      <a:lnTo>
                        <a:pt x="23289" y="19836"/>
                      </a:lnTo>
                      <a:lnTo>
                        <a:pt x="23258" y="19791"/>
                      </a:lnTo>
                      <a:lnTo>
                        <a:pt x="23268" y="19773"/>
                      </a:lnTo>
                      <a:lnTo>
                        <a:pt x="23268" y="19627"/>
                      </a:lnTo>
                      <a:lnTo>
                        <a:pt x="23331" y="19543"/>
                      </a:lnTo>
                      <a:lnTo>
                        <a:pt x="23352" y="19250"/>
                      </a:lnTo>
                      <a:lnTo>
                        <a:pt x="23435" y="19020"/>
                      </a:lnTo>
                      <a:lnTo>
                        <a:pt x="23435" y="18790"/>
                      </a:lnTo>
                      <a:lnTo>
                        <a:pt x="23414" y="18623"/>
                      </a:lnTo>
                      <a:lnTo>
                        <a:pt x="23352" y="18539"/>
                      </a:lnTo>
                      <a:lnTo>
                        <a:pt x="23352" y="18518"/>
                      </a:lnTo>
                      <a:lnTo>
                        <a:pt x="23414" y="18539"/>
                      </a:lnTo>
                      <a:lnTo>
                        <a:pt x="23456" y="18685"/>
                      </a:lnTo>
                      <a:lnTo>
                        <a:pt x="23519" y="18706"/>
                      </a:lnTo>
                      <a:lnTo>
                        <a:pt x="23561" y="18581"/>
                      </a:lnTo>
                      <a:lnTo>
                        <a:pt x="23686" y="18497"/>
                      </a:lnTo>
                      <a:close/>
                      <a:moveTo>
                        <a:pt x="23204" y="19889"/>
                      </a:moveTo>
                      <a:lnTo>
                        <a:pt x="23184" y="19941"/>
                      </a:lnTo>
                      <a:lnTo>
                        <a:pt x="23142" y="20297"/>
                      </a:lnTo>
                      <a:lnTo>
                        <a:pt x="23038" y="20464"/>
                      </a:lnTo>
                      <a:lnTo>
                        <a:pt x="23017" y="20631"/>
                      </a:lnTo>
                      <a:lnTo>
                        <a:pt x="23121" y="20694"/>
                      </a:lnTo>
                      <a:lnTo>
                        <a:pt x="23080" y="20778"/>
                      </a:lnTo>
                      <a:lnTo>
                        <a:pt x="23121" y="20841"/>
                      </a:lnTo>
                      <a:lnTo>
                        <a:pt x="22996" y="20841"/>
                      </a:lnTo>
                      <a:lnTo>
                        <a:pt x="22912" y="20924"/>
                      </a:lnTo>
                      <a:lnTo>
                        <a:pt x="22912" y="21050"/>
                      </a:lnTo>
                      <a:cubicBezTo>
                        <a:pt x="22891" y="21050"/>
                        <a:pt x="22870" y="21092"/>
                        <a:pt x="22870" y="21134"/>
                      </a:cubicBezTo>
                      <a:lnTo>
                        <a:pt x="22870" y="21154"/>
                      </a:lnTo>
                      <a:lnTo>
                        <a:pt x="22847" y="21178"/>
                      </a:lnTo>
                      <a:lnTo>
                        <a:pt x="22847" y="21178"/>
                      </a:lnTo>
                      <a:lnTo>
                        <a:pt x="22849" y="21154"/>
                      </a:lnTo>
                      <a:lnTo>
                        <a:pt x="22849" y="20945"/>
                      </a:lnTo>
                      <a:lnTo>
                        <a:pt x="22828" y="20882"/>
                      </a:lnTo>
                      <a:cubicBezTo>
                        <a:pt x="22828" y="20820"/>
                        <a:pt x="22849" y="20778"/>
                        <a:pt x="22849" y="20736"/>
                      </a:cubicBezTo>
                      <a:lnTo>
                        <a:pt x="22891" y="20778"/>
                      </a:lnTo>
                      <a:lnTo>
                        <a:pt x="22954" y="20778"/>
                      </a:lnTo>
                      <a:lnTo>
                        <a:pt x="22954" y="20610"/>
                      </a:lnTo>
                      <a:lnTo>
                        <a:pt x="23017" y="20569"/>
                      </a:lnTo>
                      <a:lnTo>
                        <a:pt x="22954" y="20485"/>
                      </a:lnTo>
                      <a:lnTo>
                        <a:pt x="22828" y="20464"/>
                      </a:lnTo>
                      <a:lnTo>
                        <a:pt x="22828" y="20380"/>
                      </a:lnTo>
                      <a:lnTo>
                        <a:pt x="22703" y="20150"/>
                      </a:lnTo>
                      <a:lnTo>
                        <a:pt x="22703" y="20108"/>
                      </a:lnTo>
                      <a:lnTo>
                        <a:pt x="22828" y="20255"/>
                      </a:lnTo>
                      <a:lnTo>
                        <a:pt x="22912" y="20380"/>
                      </a:lnTo>
                      <a:lnTo>
                        <a:pt x="22996" y="20401"/>
                      </a:lnTo>
                      <a:lnTo>
                        <a:pt x="23038" y="20359"/>
                      </a:lnTo>
                      <a:lnTo>
                        <a:pt x="23017" y="20276"/>
                      </a:lnTo>
                      <a:lnTo>
                        <a:pt x="23121" y="20255"/>
                      </a:lnTo>
                      <a:lnTo>
                        <a:pt x="23121" y="20171"/>
                      </a:lnTo>
                      <a:lnTo>
                        <a:pt x="23059" y="20108"/>
                      </a:lnTo>
                      <a:cubicBezTo>
                        <a:pt x="23101" y="20066"/>
                        <a:pt x="23121" y="19983"/>
                        <a:pt x="23142" y="19941"/>
                      </a:cubicBezTo>
                      <a:lnTo>
                        <a:pt x="23163" y="19962"/>
                      </a:lnTo>
                      <a:lnTo>
                        <a:pt x="23204" y="19889"/>
                      </a:lnTo>
                      <a:close/>
                      <a:moveTo>
                        <a:pt x="23519" y="19836"/>
                      </a:moveTo>
                      <a:lnTo>
                        <a:pt x="23540" y="19962"/>
                      </a:lnTo>
                      <a:lnTo>
                        <a:pt x="23582" y="19962"/>
                      </a:lnTo>
                      <a:lnTo>
                        <a:pt x="23582" y="20087"/>
                      </a:lnTo>
                      <a:lnTo>
                        <a:pt x="23665" y="20171"/>
                      </a:lnTo>
                      <a:lnTo>
                        <a:pt x="23728" y="20108"/>
                      </a:lnTo>
                      <a:lnTo>
                        <a:pt x="23770" y="20150"/>
                      </a:lnTo>
                      <a:lnTo>
                        <a:pt x="23875" y="20087"/>
                      </a:lnTo>
                      <a:lnTo>
                        <a:pt x="24021" y="20087"/>
                      </a:lnTo>
                      <a:lnTo>
                        <a:pt x="24021" y="20108"/>
                      </a:lnTo>
                      <a:lnTo>
                        <a:pt x="23854" y="20213"/>
                      </a:lnTo>
                      <a:lnTo>
                        <a:pt x="23812" y="20255"/>
                      </a:lnTo>
                      <a:lnTo>
                        <a:pt x="23812" y="20297"/>
                      </a:lnTo>
                      <a:lnTo>
                        <a:pt x="23875" y="20359"/>
                      </a:lnTo>
                      <a:lnTo>
                        <a:pt x="23854" y="20401"/>
                      </a:lnTo>
                      <a:lnTo>
                        <a:pt x="23770" y="20401"/>
                      </a:lnTo>
                      <a:lnTo>
                        <a:pt x="23770" y="20464"/>
                      </a:lnTo>
                      <a:lnTo>
                        <a:pt x="23854" y="20590"/>
                      </a:lnTo>
                      <a:lnTo>
                        <a:pt x="23854" y="20694"/>
                      </a:lnTo>
                      <a:lnTo>
                        <a:pt x="23812" y="20715"/>
                      </a:lnTo>
                      <a:lnTo>
                        <a:pt x="23728" y="20631"/>
                      </a:lnTo>
                      <a:lnTo>
                        <a:pt x="23665" y="20548"/>
                      </a:lnTo>
                      <a:lnTo>
                        <a:pt x="23645" y="20610"/>
                      </a:lnTo>
                      <a:lnTo>
                        <a:pt x="23665" y="20694"/>
                      </a:lnTo>
                      <a:lnTo>
                        <a:pt x="23624" y="20757"/>
                      </a:lnTo>
                      <a:lnTo>
                        <a:pt x="23624" y="20903"/>
                      </a:lnTo>
                      <a:lnTo>
                        <a:pt x="23645" y="20924"/>
                      </a:lnTo>
                      <a:cubicBezTo>
                        <a:pt x="23629" y="20919"/>
                        <a:pt x="23614" y="20916"/>
                        <a:pt x="23601" y="20916"/>
                      </a:cubicBezTo>
                      <a:cubicBezTo>
                        <a:pt x="23562" y="20916"/>
                        <a:pt x="23535" y="20940"/>
                        <a:pt x="23519" y="20987"/>
                      </a:cubicBezTo>
                      <a:cubicBezTo>
                        <a:pt x="23456" y="21071"/>
                        <a:pt x="23414" y="21154"/>
                        <a:pt x="23373" y="21259"/>
                      </a:cubicBezTo>
                      <a:lnTo>
                        <a:pt x="23268" y="21154"/>
                      </a:lnTo>
                      <a:lnTo>
                        <a:pt x="23121" y="21154"/>
                      </a:lnTo>
                      <a:lnTo>
                        <a:pt x="23121" y="21238"/>
                      </a:lnTo>
                      <a:lnTo>
                        <a:pt x="23163" y="21322"/>
                      </a:lnTo>
                      <a:lnTo>
                        <a:pt x="23142" y="21426"/>
                      </a:lnTo>
                      <a:lnTo>
                        <a:pt x="23247" y="21468"/>
                      </a:lnTo>
                      <a:lnTo>
                        <a:pt x="23205" y="21552"/>
                      </a:lnTo>
                      <a:lnTo>
                        <a:pt x="23121" y="21552"/>
                      </a:lnTo>
                      <a:lnTo>
                        <a:pt x="23101" y="21531"/>
                      </a:lnTo>
                      <a:lnTo>
                        <a:pt x="23038" y="21615"/>
                      </a:lnTo>
                      <a:lnTo>
                        <a:pt x="23038" y="21531"/>
                      </a:lnTo>
                      <a:lnTo>
                        <a:pt x="23101" y="21447"/>
                      </a:lnTo>
                      <a:lnTo>
                        <a:pt x="22996" y="21322"/>
                      </a:lnTo>
                      <a:cubicBezTo>
                        <a:pt x="22996" y="21259"/>
                        <a:pt x="22996" y="21196"/>
                        <a:pt x="23017" y="21134"/>
                      </a:cubicBezTo>
                      <a:lnTo>
                        <a:pt x="23163" y="21050"/>
                      </a:lnTo>
                      <a:lnTo>
                        <a:pt x="23205" y="20882"/>
                      </a:lnTo>
                      <a:lnTo>
                        <a:pt x="23268" y="20903"/>
                      </a:lnTo>
                      <a:lnTo>
                        <a:pt x="23331" y="20841"/>
                      </a:lnTo>
                      <a:lnTo>
                        <a:pt x="23331" y="20736"/>
                      </a:lnTo>
                      <a:lnTo>
                        <a:pt x="23352" y="20673"/>
                      </a:lnTo>
                      <a:lnTo>
                        <a:pt x="23352" y="20276"/>
                      </a:lnTo>
                      <a:lnTo>
                        <a:pt x="23373" y="20171"/>
                      </a:lnTo>
                      <a:lnTo>
                        <a:pt x="23435" y="20401"/>
                      </a:lnTo>
                      <a:lnTo>
                        <a:pt x="23414" y="20673"/>
                      </a:lnTo>
                      <a:lnTo>
                        <a:pt x="23456" y="20694"/>
                      </a:lnTo>
                      <a:lnTo>
                        <a:pt x="23540" y="20527"/>
                      </a:lnTo>
                      <a:lnTo>
                        <a:pt x="23519" y="20108"/>
                      </a:lnTo>
                      <a:lnTo>
                        <a:pt x="23435" y="20004"/>
                      </a:lnTo>
                      <a:cubicBezTo>
                        <a:pt x="23456" y="19983"/>
                        <a:pt x="23456" y="19941"/>
                        <a:pt x="23498" y="19899"/>
                      </a:cubicBezTo>
                      <a:cubicBezTo>
                        <a:pt x="23519" y="19878"/>
                        <a:pt x="23519" y="19857"/>
                        <a:pt x="23519" y="19836"/>
                      </a:cubicBezTo>
                      <a:close/>
                      <a:moveTo>
                        <a:pt x="22808" y="1"/>
                      </a:moveTo>
                      <a:lnTo>
                        <a:pt x="22598" y="105"/>
                      </a:lnTo>
                      <a:lnTo>
                        <a:pt x="22556" y="168"/>
                      </a:lnTo>
                      <a:lnTo>
                        <a:pt x="22389" y="168"/>
                      </a:lnTo>
                      <a:lnTo>
                        <a:pt x="22264" y="231"/>
                      </a:lnTo>
                      <a:lnTo>
                        <a:pt x="22033" y="440"/>
                      </a:lnTo>
                      <a:lnTo>
                        <a:pt x="21866" y="503"/>
                      </a:lnTo>
                      <a:lnTo>
                        <a:pt x="21615" y="503"/>
                      </a:lnTo>
                      <a:lnTo>
                        <a:pt x="21448" y="398"/>
                      </a:lnTo>
                      <a:lnTo>
                        <a:pt x="21406" y="335"/>
                      </a:lnTo>
                      <a:lnTo>
                        <a:pt x="21406" y="398"/>
                      </a:lnTo>
                      <a:lnTo>
                        <a:pt x="21322" y="398"/>
                      </a:lnTo>
                      <a:lnTo>
                        <a:pt x="21217" y="294"/>
                      </a:lnTo>
                      <a:lnTo>
                        <a:pt x="21113" y="335"/>
                      </a:lnTo>
                      <a:lnTo>
                        <a:pt x="21092" y="419"/>
                      </a:lnTo>
                      <a:lnTo>
                        <a:pt x="21029" y="419"/>
                      </a:lnTo>
                      <a:lnTo>
                        <a:pt x="21008" y="335"/>
                      </a:lnTo>
                      <a:lnTo>
                        <a:pt x="21029" y="273"/>
                      </a:lnTo>
                      <a:lnTo>
                        <a:pt x="21134" y="210"/>
                      </a:lnTo>
                      <a:lnTo>
                        <a:pt x="21092" y="168"/>
                      </a:lnTo>
                      <a:lnTo>
                        <a:pt x="20945" y="210"/>
                      </a:lnTo>
                      <a:lnTo>
                        <a:pt x="20736" y="315"/>
                      </a:lnTo>
                      <a:lnTo>
                        <a:pt x="20590" y="398"/>
                      </a:lnTo>
                      <a:lnTo>
                        <a:pt x="20527" y="524"/>
                      </a:lnTo>
                      <a:lnTo>
                        <a:pt x="20569" y="628"/>
                      </a:lnTo>
                      <a:lnTo>
                        <a:pt x="20694" y="649"/>
                      </a:lnTo>
                      <a:lnTo>
                        <a:pt x="20611" y="733"/>
                      </a:lnTo>
                      <a:lnTo>
                        <a:pt x="20255" y="733"/>
                      </a:lnTo>
                      <a:lnTo>
                        <a:pt x="20088" y="859"/>
                      </a:lnTo>
                      <a:lnTo>
                        <a:pt x="19983" y="1131"/>
                      </a:lnTo>
                      <a:lnTo>
                        <a:pt x="19941" y="1319"/>
                      </a:lnTo>
                      <a:lnTo>
                        <a:pt x="19878" y="1319"/>
                      </a:lnTo>
                      <a:lnTo>
                        <a:pt x="19857" y="1256"/>
                      </a:lnTo>
                      <a:lnTo>
                        <a:pt x="19878" y="1068"/>
                      </a:lnTo>
                      <a:lnTo>
                        <a:pt x="20025" y="817"/>
                      </a:lnTo>
                      <a:lnTo>
                        <a:pt x="20025" y="733"/>
                      </a:lnTo>
                      <a:lnTo>
                        <a:pt x="19983" y="733"/>
                      </a:lnTo>
                      <a:lnTo>
                        <a:pt x="19732" y="1047"/>
                      </a:lnTo>
                      <a:lnTo>
                        <a:pt x="19585" y="1047"/>
                      </a:lnTo>
                      <a:lnTo>
                        <a:pt x="19523" y="1026"/>
                      </a:lnTo>
                      <a:lnTo>
                        <a:pt x="19439" y="921"/>
                      </a:lnTo>
                      <a:lnTo>
                        <a:pt x="19313" y="900"/>
                      </a:lnTo>
                      <a:lnTo>
                        <a:pt x="19230" y="900"/>
                      </a:lnTo>
                      <a:lnTo>
                        <a:pt x="19230" y="942"/>
                      </a:lnTo>
                      <a:lnTo>
                        <a:pt x="19418" y="1026"/>
                      </a:lnTo>
                      <a:lnTo>
                        <a:pt x="19460" y="1110"/>
                      </a:lnTo>
                      <a:lnTo>
                        <a:pt x="19418" y="1131"/>
                      </a:lnTo>
                      <a:lnTo>
                        <a:pt x="19251" y="1068"/>
                      </a:lnTo>
                      <a:lnTo>
                        <a:pt x="19062" y="1047"/>
                      </a:lnTo>
                      <a:lnTo>
                        <a:pt x="18832" y="1151"/>
                      </a:lnTo>
                      <a:lnTo>
                        <a:pt x="18539" y="1423"/>
                      </a:lnTo>
                      <a:lnTo>
                        <a:pt x="18204" y="1570"/>
                      </a:lnTo>
                      <a:lnTo>
                        <a:pt x="17974" y="1758"/>
                      </a:lnTo>
                      <a:lnTo>
                        <a:pt x="17744" y="1967"/>
                      </a:lnTo>
                      <a:lnTo>
                        <a:pt x="17451" y="2219"/>
                      </a:lnTo>
                      <a:lnTo>
                        <a:pt x="17263" y="2302"/>
                      </a:lnTo>
                      <a:lnTo>
                        <a:pt x="17158" y="2323"/>
                      </a:lnTo>
                      <a:lnTo>
                        <a:pt x="17012" y="2428"/>
                      </a:lnTo>
                      <a:lnTo>
                        <a:pt x="16865" y="2428"/>
                      </a:lnTo>
                      <a:lnTo>
                        <a:pt x="16698" y="2574"/>
                      </a:lnTo>
                      <a:lnTo>
                        <a:pt x="16510" y="2574"/>
                      </a:lnTo>
                      <a:lnTo>
                        <a:pt x="16426" y="2491"/>
                      </a:lnTo>
                      <a:lnTo>
                        <a:pt x="16238" y="2470"/>
                      </a:lnTo>
                      <a:lnTo>
                        <a:pt x="16091" y="2365"/>
                      </a:lnTo>
                      <a:lnTo>
                        <a:pt x="15986" y="2302"/>
                      </a:lnTo>
                      <a:lnTo>
                        <a:pt x="15798" y="2219"/>
                      </a:lnTo>
                      <a:lnTo>
                        <a:pt x="15714" y="2260"/>
                      </a:lnTo>
                      <a:lnTo>
                        <a:pt x="15589" y="2386"/>
                      </a:lnTo>
                      <a:lnTo>
                        <a:pt x="15380" y="2595"/>
                      </a:lnTo>
                      <a:lnTo>
                        <a:pt x="15338" y="2721"/>
                      </a:lnTo>
                      <a:lnTo>
                        <a:pt x="15233" y="2825"/>
                      </a:lnTo>
                      <a:lnTo>
                        <a:pt x="15170" y="2951"/>
                      </a:lnTo>
                      <a:lnTo>
                        <a:pt x="15087" y="2951"/>
                      </a:lnTo>
                      <a:lnTo>
                        <a:pt x="15024" y="2909"/>
                      </a:lnTo>
                      <a:lnTo>
                        <a:pt x="14940" y="2951"/>
                      </a:lnTo>
                      <a:lnTo>
                        <a:pt x="15045" y="3202"/>
                      </a:lnTo>
                      <a:lnTo>
                        <a:pt x="15170" y="3683"/>
                      </a:lnTo>
                      <a:lnTo>
                        <a:pt x="15296" y="4081"/>
                      </a:lnTo>
                      <a:lnTo>
                        <a:pt x="15359" y="4416"/>
                      </a:lnTo>
                      <a:lnTo>
                        <a:pt x="15338" y="4729"/>
                      </a:lnTo>
                      <a:lnTo>
                        <a:pt x="15191" y="4980"/>
                      </a:lnTo>
                      <a:lnTo>
                        <a:pt x="15087" y="5127"/>
                      </a:lnTo>
                      <a:lnTo>
                        <a:pt x="15087" y="5190"/>
                      </a:lnTo>
                      <a:lnTo>
                        <a:pt x="15296" y="5441"/>
                      </a:lnTo>
                      <a:lnTo>
                        <a:pt x="15442" y="5504"/>
                      </a:lnTo>
                      <a:lnTo>
                        <a:pt x="15442" y="5357"/>
                      </a:lnTo>
                      <a:lnTo>
                        <a:pt x="15484" y="5420"/>
                      </a:lnTo>
                      <a:lnTo>
                        <a:pt x="15589" y="5357"/>
                      </a:lnTo>
                      <a:lnTo>
                        <a:pt x="15673" y="5357"/>
                      </a:lnTo>
                      <a:lnTo>
                        <a:pt x="15589" y="5441"/>
                      </a:lnTo>
                      <a:lnTo>
                        <a:pt x="15589" y="5525"/>
                      </a:lnTo>
                      <a:lnTo>
                        <a:pt x="15882" y="5755"/>
                      </a:lnTo>
                      <a:lnTo>
                        <a:pt x="15798" y="5817"/>
                      </a:lnTo>
                      <a:lnTo>
                        <a:pt x="15673" y="5776"/>
                      </a:lnTo>
                      <a:lnTo>
                        <a:pt x="15652" y="5859"/>
                      </a:lnTo>
                      <a:lnTo>
                        <a:pt x="15610" y="6152"/>
                      </a:lnTo>
                      <a:lnTo>
                        <a:pt x="15610" y="6278"/>
                      </a:lnTo>
                      <a:lnTo>
                        <a:pt x="15673" y="6341"/>
                      </a:lnTo>
                      <a:lnTo>
                        <a:pt x="15756" y="6257"/>
                      </a:lnTo>
                      <a:lnTo>
                        <a:pt x="15882" y="6236"/>
                      </a:lnTo>
                      <a:lnTo>
                        <a:pt x="15986" y="6278"/>
                      </a:lnTo>
                      <a:lnTo>
                        <a:pt x="16028" y="6361"/>
                      </a:lnTo>
                      <a:lnTo>
                        <a:pt x="16196" y="6299"/>
                      </a:lnTo>
                      <a:lnTo>
                        <a:pt x="16384" y="6361"/>
                      </a:lnTo>
                      <a:lnTo>
                        <a:pt x="16530" y="6445"/>
                      </a:lnTo>
                      <a:lnTo>
                        <a:pt x="16384" y="6508"/>
                      </a:lnTo>
                      <a:lnTo>
                        <a:pt x="16405" y="6654"/>
                      </a:lnTo>
                      <a:lnTo>
                        <a:pt x="16384" y="6759"/>
                      </a:lnTo>
                      <a:lnTo>
                        <a:pt x="16196" y="6780"/>
                      </a:lnTo>
                      <a:lnTo>
                        <a:pt x="16217" y="6696"/>
                      </a:lnTo>
                      <a:lnTo>
                        <a:pt x="16112" y="6613"/>
                      </a:lnTo>
                      <a:lnTo>
                        <a:pt x="16028" y="6675"/>
                      </a:lnTo>
                      <a:lnTo>
                        <a:pt x="15882" y="6654"/>
                      </a:lnTo>
                      <a:lnTo>
                        <a:pt x="15819" y="6592"/>
                      </a:lnTo>
                      <a:lnTo>
                        <a:pt x="15777" y="6445"/>
                      </a:lnTo>
                      <a:lnTo>
                        <a:pt x="15673" y="6403"/>
                      </a:lnTo>
                      <a:lnTo>
                        <a:pt x="15610" y="6403"/>
                      </a:lnTo>
                      <a:lnTo>
                        <a:pt x="15484" y="6299"/>
                      </a:lnTo>
                      <a:lnTo>
                        <a:pt x="15505" y="6131"/>
                      </a:lnTo>
                      <a:lnTo>
                        <a:pt x="15652" y="5776"/>
                      </a:lnTo>
                      <a:lnTo>
                        <a:pt x="15610" y="5671"/>
                      </a:lnTo>
                      <a:lnTo>
                        <a:pt x="15568" y="5671"/>
                      </a:lnTo>
                      <a:lnTo>
                        <a:pt x="15463" y="5776"/>
                      </a:lnTo>
                      <a:lnTo>
                        <a:pt x="15463" y="6131"/>
                      </a:lnTo>
                      <a:lnTo>
                        <a:pt x="15401" y="6341"/>
                      </a:lnTo>
                      <a:lnTo>
                        <a:pt x="15296" y="6445"/>
                      </a:lnTo>
                      <a:lnTo>
                        <a:pt x="15296" y="6508"/>
                      </a:lnTo>
                      <a:lnTo>
                        <a:pt x="15380" y="6382"/>
                      </a:lnTo>
                      <a:lnTo>
                        <a:pt x="15463" y="6382"/>
                      </a:lnTo>
                      <a:lnTo>
                        <a:pt x="15505" y="6445"/>
                      </a:lnTo>
                      <a:lnTo>
                        <a:pt x="15652" y="6445"/>
                      </a:lnTo>
                      <a:lnTo>
                        <a:pt x="15694" y="6571"/>
                      </a:lnTo>
                      <a:lnTo>
                        <a:pt x="15694" y="6780"/>
                      </a:lnTo>
                      <a:lnTo>
                        <a:pt x="15589" y="6905"/>
                      </a:lnTo>
                      <a:lnTo>
                        <a:pt x="15442" y="6968"/>
                      </a:lnTo>
                      <a:lnTo>
                        <a:pt x="15442" y="6968"/>
                      </a:lnTo>
                      <a:lnTo>
                        <a:pt x="15589" y="6780"/>
                      </a:lnTo>
                      <a:lnTo>
                        <a:pt x="15589" y="6696"/>
                      </a:lnTo>
                      <a:lnTo>
                        <a:pt x="15505" y="6675"/>
                      </a:lnTo>
                      <a:lnTo>
                        <a:pt x="15463" y="6613"/>
                      </a:lnTo>
                      <a:lnTo>
                        <a:pt x="15380" y="6675"/>
                      </a:lnTo>
                      <a:lnTo>
                        <a:pt x="15191" y="6801"/>
                      </a:lnTo>
                      <a:lnTo>
                        <a:pt x="15191" y="6905"/>
                      </a:lnTo>
                      <a:lnTo>
                        <a:pt x="15087" y="6926"/>
                      </a:lnTo>
                      <a:lnTo>
                        <a:pt x="14982" y="6989"/>
                      </a:lnTo>
                      <a:lnTo>
                        <a:pt x="14961" y="6885"/>
                      </a:lnTo>
                      <a:lnTo>
                        <a:pt x="14898" y="6864"/>
                      </a:lnTo>
                      <a:lnTo>
                        <a:pt x="14752" y="6864"/>
                      </a:lnTo>
                      <a:lnTo>
                        <a:pt x="14668" y="6822"/>
                      </a:lnTo>
                      <a:lnTo>
                        <a:pt x="14647" y="6696"/>
                      </a:lnTo>
                      <a:lnTo>
                        <a:pt x="14564" y="6675"/>
                      </a:lnTo>
                      <a:lnTo>
                        <a:pt x="14522" y="6696"/>
                      </a:lnTo>
                      <a:lnTo>
                        <a:pt x="14417" y="6696"/>
                      </a:lnTo>
                      <a:lnTo>
                        <a:pt x="14417" y="6613"/>
                      </a:lnTo>
                      <a:lnTo>
                        <a:pt x="14334" y="6571"/>
                      </a:lnTo>
                      <a:lnTo>
                        <a:pt x="14250" y="6613"/>
                      </a:lnTo>
                      <a:lnTo>
                        <a:pt x="14208" y="6613"/>
                      </a:lnTo>
                      <a:lnTo>
                        <a:pt x="14208" y="6487"/>
                      </a:lnTo>
                      <a:lnTo>
                        <a:pt x="14145" y="6403"/>
                      </a:lnTo>
                      <a:lnTo>
                        <a:pt x="14145" y="6341"/>
                      </a:lnTo>
                      <a:lnTo>
                        <a:pt x="14250" y="6299"/>
                      </a:lnTo>
                      <a:lnTo>
                        <a:pt x="14396" y="6131"/>
                      </a:lnTo>
                      <a:lnTo>
                        <a:pt x="14459" y="6131"/>
                      </a:lnTo>
                      <a:lnTo>
                        <a:pt x="14543" y="6048"/>
                      </a:lnTo>
                      <a:lnTo>
                        <a:pt x="14543" y="5964"/>
                      </a:lnTo>
                      <a:lnTo>
                        <a:pt x="14396" y="5817"/>
                      </a:lnTo>
                      <a:lnTo>
                        <a:pt x="14313" y="5755"/>
                      </a:lnTo>
                      <a:lnTo>
                        <a:pt x="14208" y="5755"/>
                      </a:lnTo>
                      <a:lnTo>
                        <a:pt x="14020" y="5859"/>
                      </a:lnTo>
                      <a:lnTo>
                        <a:pt x="13915" y="5859"/>
                      </a:lnTo>
                      <a:lnTo>
                        <a:pt x="13810" y="5776"/>
                      </a:lnTo>
                      <a:lnTo>
                        <a:pt x="13706" y="5776"/>
                      </a:lnTo>
                      <a:lnTo>
                        <a:pt x="13371" y="5922"/>
                      </a:lnTo>
                      <a:lnTo>
                        <a:pt x="13329" y="5964"/>
                      </a:lnTo>
                      <a:lnTo>
                        <a:pt x="13392" y="6027"/>
                      </a:lnTo>
                      <a:lnTo>
                        <a:pt x="13517" y="6131"/>
                      </a:lnTo>
                      <a:lnTo>
                        <a:pt x="13497" y="6152"/>
                      </a:lnTo>
                      <a:lnTo>
                        <a:pt x="13392" y="6131"/>
                      </a:lnTo>
                      <a:lnTo>
                        <a:pt x="13287" y="6131"/>
                      </a:lnTo>
                      <a:lnTo>
                        <a:pt x="13225" y="6069"/>
                      </a:lnTo>
                      <a:lnTo>
                        <a:pt x="13120" y="6048"/>
                      </a:lnTo>
                      <a:lnTo>
                        <a:pt x="12911" y="6027"/>
                      </a:lnTo>
                      <a:lnTo>
                        <a:pt x="12701" y="6048"/>
                      </a:lnTo>
                      <a:lnTo>
                        <a:pt x="12639" y="6089"/>
                      </a:lnTo>
                      <a:lnTo>
                        <a:pt x="12639" y="6152"/>
                      </a:lnTo>
                      <a:lnTo>
                        <a:pt x="12534" y="6152"/>
                      </a:lnTo>
                      <a:lnTo>
                        <a:pt x="12492" y="6131"/>
                      </a:lnTo>
                      <a:lnTo>
                        <a:pt x="12429" y="6131"/>
                      </a:lnTo>
                      <a:lnTo>
                        <a:pt x="12262" y="6236"/>
                      </a:lnTo>
                      <a:lnTo>
                        <a:pt x="12262" y="6278"/>
                      </a:lnTo>
                      <a:lnTo>
                        <a:pt x="12178" y="6299"/>
                      </a:lnTo>
                      <a:lnTo>
                        <a:pt x="12011" y="6382"/>
                      </a:lnTo>
                      <a:lnTo>
                        <a:pt x="11865" y="6466"/>
                      </a:lnTo>
                      <a:lnTo>
                        <a:pt x="11802" y="6466"/>
                      </a:lnTo>
                      <a:lnTo>
                        <a:pt x="11823" y="6403"/>
                      </a:lnTo>
                      <a:lnTo>
                        <a:pt x="11844" y="6341"/>
                      </a:lnTo>
                      <a:lnTo>
                        <a:pt x="11739" y="6382"/>
                      </a:lnTo>
                      <a:lnTo>
                        <a:pt x="11634" y="6508"/>
                      </a:lnTo>
                      <a:lnTo>
                        <a:pt x="11634" y="6571"/>
                      </a:lnTo>
                      <a:lnTo>
                        <a:pt x="11802" y="6759"/>
                      </a:lnTo>
                      <a:lnTo>
                        <a:pt x="11948" y="6989"/>
                      </a:lnTo>
                      <a:lnTo>
                        <a:pt x="12116" y="7031"/>
                      </a:lnTo>
                      <a:lnTo>
                        <a:pt x="12241" y="7198"/>
                      </a:lnTo>
                      <a:lnTo>
                        <a:pt x="12367" y="7282"/>
                      </a:lnTo>
                      <a:lnTo>
                        <a:pt x="12429" y="7408"/>
                      </a:lnTo>
                      <a:lnTo>
                        <a:pt x="12534" y="7429"/>
                      </a:lnTo>
                      <a:lnTo>
                        <a:pt x="12660" y="7512"/>
                      </a:lnTo>
                      <a:lnTo>
                        <a:pt x="12597" y="7533"/>
                      </a:lnTo>
                      <a:lnTo>
                        <a:pt x="12429" y="7533"/>
                      </a:lnTo>
                      <a:lnTo>
                        <a:pt x="12388" y="7429"/>
                      </a:lnTo>
                      <a:lnTo>
                        <a:pt x="12262" y="7324"/>
                      </a:lnTo>
                      <a:lnTo>
                        <a:pt x="12178" y="7282"/>
                      </a:lnTo>
                      <a:lnTo>
                        <a:pt x="12137" y="7282"/>
                      </a:lnTo>
                      <a:lnTo>
                        <a:pt x="12011" y="7408"/>
                      </a:lnTo>
                      <a:lnTo>
                        <a:pt x="11885" y="7408"/>
                      </a:lnTo>
                      <a:lnTo>
                        <a:pt x="11802" y="7303"/>
                      </a:lnTo>
                      <a:lnTo>
                        <a:pt x="11906" y="7198"/>
                      </a:lnTo>
                      <a:lnTo>
                        <a:pt x="11906" y="7136"/>
                      </a:lnTo>
                      <a:lnTo>
                        <a:pt x="11823" y="7136"/>
                      </a:lnTo>
                      <a:lnTo>
                        <a:pt x="11739" y="7282"/>
                      </a:lnTo>
                      <a:lnTo>
                        <a:pt x="11781" y="7512"/>
                      </a:lnTo>
                      <a:lnTo>
                        <a:pt x="11802" y="7554"/>
                      </a:lnTo>
                      <a:lnTo>
                        <a:pt x="11802" y="7638"/>
                      </a:lnTo>
                      <a:lnTo>
                        <a:pt x="11676" y="7742"/>
                      </a:lnTo>
                      <a:lnTo>
                        <a:pt x="11593" y="7910"/>
                      </a:lnTo>
                      <a:lnTo>
                        <a:pt x="11572" y="8056"/>
                      </a:lnTo>
                      <a:lnTo>
                        <a:pt x="11593" y="8224"/>
                      </a:lnTo>
                      <a:lnTo>
                        <a:pt x="11802" y="8454"/>
                      </a:lnTo>
                      <a:lnTo>
                        <a:pt x="11990" y="8538"/>
                      </a:lnTo>
                      <a:lnTo>
                        <a:pt x="12116" y="8663"/>
                      </a:lnTo>
                      <a:lnTo>
                        <a:pt x="12199" y="8663"/>
                      </a:lnTo>
                      <a:lnTo>
                        <a:pt x="12346" y="8558"/>
                      </a:lnTo>
                      <a:lnTo>
                        <a:pt x="12492" y="8496"/>
                      </a:lnTo>
                      <a:lnTo>
                        <a:pt x="12639" y="8579"/>
                      </a:lnTo>
                      <a:lnTo>
                        <a:pt x="12890" y="8600"/>
                      </a:lnTo>
                      <a:lnTo>
                        <a:pt x="12994" y="8684"/>
                      </a:lnTo>
                      <a:lnTo>
                        <a:pt x="13015" y="8810"/>
                      </a:lnTo>
                      <a:lnTo>
                        <a:pt x="13078" y="8851"/>
                      </a:lnTo>
                      <a:lnTo>
                        <a:pt x="13141" y="8789"/>
                      </a:lnTo>
                      <a:lnTo>
                        <a:pt x="13141" y="8642"/>
                      </a:lnTo>
                      <a:lnTo>
                        <a:pt x="13162" y="8579"/>
                      </a:lnTo>
                      <a:lnTo>
                        <a:pt x="13266" y="8642"/>
                      </a:lnTo>
                      <a:lnTo>
                        <a:pt x="13266" y="8705"/>
                      </a:lnTo>
                      <a:lnTo>
                        <a:pt x="13162" y="8851"/>
                      </a:lnTo>
                      <a:lnTo>
                        <a:pt x="13162" y="8956"/>
                      </a:lnTo>
                      <a:lnTo>
                        <a:pt x="13204" y="8956"/>
                      </a:lnTo>
                      <a:lnTo>
                        <a:pt x="13371" y="8810"/>
                      </a:lnTo>
                      <a:lnTo>
                        <a:pt x="13413" y="8747"/>
                      </a:lnTo>
                      <a:lnTo>
                        <a:pt x="13601" y="8684"/>
                      </a:lnTo>
                      <a:lnTo>
                        <a:pt x="13831" y="8538"/>
                      </a:lnTo>
                      <a:lnTo>
                        <a:pt x="13999" y="8496"/>
                      </a:lnTo>
                      <a:lnTo>
                        <a:pt x="14082" y="8391"/>
                      </a:lnTo>
                      <a:lnTo>
                        <a:pt x="14124" y="8391"/>
                      </a:lnTo>
                      <a:lnTo>
                        <a:pt x="14145" y="8475"/>
                      </a:lnTo>
                      <a:lnTo>
                        <a:pt x="14208" y="8496"/>
                      </a:lnTo>
                      <a:lnTo>
                        <a:pt x="14396" y="8370"/>
                      </a:lnTo>
                      <a:lnTo>
                        <a:pt x="14543" y="8370"/>
                      </a:lnTo>
                      <a:lnTo>
                        <a:pt x="14606" y="8328"/>
                      </a:lnTo>
                      <a:lnTo>
                        <a:pt x="14543" y="8391"/>
                      </a:lnTo>
                      <a:lnTo>
                        <a:pt x="14417" y="8475"/>
                      </a:lnTo>
                      <a:lnTo>
                        <a:pt x="14417" y="8538"/>
                      </a:lnTo>
                      <a:lnTo>
                        <a:pt x="14459" y="8558"/>
                      </a:lnTo>
                      <a:lnTo>
                        <a:pt x="14354" y="8747"/>
                      </a:lnTo>
                      <a:lnTo>
                        <a:pt x="14208" y="8768"/>
                      </a:lnTo>
                      <a:lnTo>
                        <a:pt x="14145" y="8705"/>
                      </a:lnTo>
                      <a:lnTo>
                        <a:pt x="14082" y="8705"/>
                      </a:lnTo>
                      <a:lnTo>
                        <a:pt x="13915" y="8851"/>
                      </a:lnTo>
                      <a:lnTo>
                        <a:pt x="13915" y="8872"/>
                      </a:lnTo>
                      <a:lnTo>
                        <a:pt x="14041" y="8893"/>
                      </a:lnTo>
                      <a:lnTo>
                        <a:pt x="14124" y="8977"/>
                      </a:lnTo>
                      <a:lnTo>
                        <a:pt x="14124" y="9123"/>
                      </a:lnTo>
                      <a:lnTo>
                        <a:pt x="13936" y="9333"/>
                      </a:lnTo>
                      <a:lnTo>
                        <a:pt x="13915" y="9479"/>
                      </a:lnTo>
                      <a:lnTo>
                        <a:pt x="13873" y="9542"/>
                      </a:lnTo>
                      <a:lnTo>
                        <a:pt x="13831" y="9626"/>
                      </a:lnTo>
                      <a:lnTo>
                        <a:pt x="13873" y="9688"/>
                      </a:lnTo>
                      <a:lnTo>
                        <a:pt x="13894" y="9751"/>
                      </a:lnTo>
                      <a:lnTo>
                        <a:pt x="13873" y="9856"/>
                      </a:lnTo>
                      <a:lnTo>
                        <a:pt x="13748" y="10002"/>
                      </a:lnTo>
                      <a:lnTo>
                        <a:pt x="13643" y="10065"/>
                      </a:lnTo>
                      <a:lnTo>
                        <a:pt x="13538" y="10065"/>
                      </a:lnTo>
                      <a:lnTo>
                        <a:pt x="13476" y="10128"/>
                      </a:lnTo>
                      <a:lnTo>
                        <a:pt x="13371" y="10232"/>
                      </a:lnTo>
                      <a:lnTo>
                        <a:pt x="13287" y="10253"/>
                      </a:lnTo>
                      <a:lnTo>
                        <a:pt x="13162" y="10232"/>
                      </a:lnTo>
                      <a:lnTo>
                        <a:pt x="12994" y="10128"/>
                      </a:lnTo>
                      <a:lnTo>
                        <a:pt x="12953" y="10149"/>
                      </a:lnTo>
                      <a:lnTo>
                        <a:pt x="12890" y="10107"/>
                      </a:lnTo>
                      <a:lnTo>
                        <a:pt x="12806" y="10002"/>
                      </a:lnTo>
                      <a:lnTo>
                        <a:pt x="12785" y="10023"/>
                      </a:lnTo>
                      <a:lnTo>
                        <a:pt x="12681" y="10170"/>
                      </a:lnTo>
                      <a:lnTo>
                        <a:pt x="12555" y="10253"/>
                      </a:lnTo>
                      <a:lnTo>
                        <a:pt x="12471" y="10358"/>
                      </a:lnTo>
                      <a:lnTo>
                        <a:pt x="12241" y="10442"/>
                      </a:lnTo>
                      <a:lnTo>
                        <a:pt x="12157" y="10483"/>
                      </a:lnTo>
                      <a:lnTo>
                        <a:pt x="12053" y="10483"/>
                      </a:lnTo>
                      <a:lnTo>
                        <a:pt x="11948" y="10462"/>
                      </a:lnTo>
                      <a:lnTo>
                        <a:pt x="11760" y="10462"/>
                      </a:lnTo>
                      <a:lnTo>
                        <a:pt x="11634" y="10567"/>
                      </a:lnTo>
                      <a:lnTo>
                        <a:pt x="11509" y="10567"/>
                      </a:lnTo>
                      <a:lnTo>
                        <a:pt x="11425" y="10630"/>
                      </a:lnTo>
                      <a:lnTo>
                        <a:pt x="11425" y="10755"/>
                      </a:lnTo>
                      <a:lnTo>
                        <a:pt x="11341" y="10965"/>
                      </a:lnTo>
                      <a:lnTo>
                        <a:pt x="11279" y="11048"/>
                      </a:lnTo>
                      <a:lnTo>
                        <a:pt x="11279" y="10965"/>
                      </a:lnTo>
                      <a:lnTo>
                        <a:pt x="11132" y="10839"/>
                      </a:lnTo>
                      <a:lnTo>
                        <a:pt x="10986" y="10839"/>
                      </a:lnTo>
                      <a:lnTo>
                        <a:pt x="10902" y="10860"/>
                      </a:lnTo>
                      <a:lnTo>
                        <a:pt x="10923" y="10944"/>
                      </a:lnTo>
                      <a:lnTo>
                        <a:pt x="11007" y="10986"/>
                      </a:lnTo>
                      <a:lnTo>
                        <a:pt x="10965" y="11090"/>
                      </a:lnTo>
                      <a:lnTo>
                        <a:pt x="10902" y="11090"/>
                      </a:lnTo>
                      <a:lnTo>
                        <a:pt x="10860" y="10986"/>
                      </a:lnTo>
                      <a:lnTo>
                        <a:pt x="10756" y="10881"/>
                      </a:lnTo>
                      <a:lnTo>
                        <a:pt x="10693" y="10881"/>
                      </a:lnTo>
                      <a:lnTo>
                        <a:pt x="10546" y="11048"/>
                      </a:lnTo>
                      <a:lnTo>
                        <a:pt x="10484" y="11174"/>
                      </a:lnTo>
                      <a:lnTo>
                        <a:pt x="10400" y="11195"/>
                      </a:lnTo>
                      <a:lnTo>
                        <a:pt x="10337" y="11195"/>
                      </a:lnTo>
                      <a:lnTo>
                        <a:pt x="10065" y="11425"/>
                      </a:lnTo>
                      <a:lnTo>
                        <a:pt x="10023" y="11613"/>
                      </a:lnTo>
                      <a:lnTo>
                        <a:pt x="9960" y="11634"/>
                      </a:lnTo>
                      <a:lnTo>
                        <a:pt x="9835" y="11676"/>
                      </a:lnTo>
                      <a:lnTo>
                        <a:pt x="9730" y="11613"/>
                      </a:lnTo>
                      <a:lnTo>
                        <a:pt x="9709" y="11634"/>
                      </a:lnTo>
                      <a:lnTo>
                        <a:pt x="9814" y="11781"/>
                      </a:lnTo>
                      <a:lnTo>
                        <a:pt x="9772" y="11843"/>
                      </a:lnTo>
                      <a:lnTo>
                        <a:pt x="9709" y="11843"/>
                      </a:lnTo>
                      <a:lnTo>
                        <a:pt x="9647" y="11739"/>
                      </a:lnTo>
                      <a:lnTo>
                        <a:pt x="9605" y="11739"/>
                      </a:lnTo>
                      <a:lnTo>
                        <a:pt x="9542" y="11843"/>
                      </a:lnTo>
                      <a:lnTo>
                        <a:pt x="9416" y="12011"/>
                      </a:lnTo>
                      <a:lnTo>
                        <a:pt x="9416" y="12095"/>
                      </a:lnTo>
                      <a:lnTo>
                        <a:pt x="9521" y="12241"/>
                      </a:lnTo>
                      <a:lnTo>
                        <a:pt x="9542" y="12367"/>
                      </a:lnTo>
                      <a:lnTo>
                        <a:pt x="9521" y="12471"/>
                      </a:lnTo>
                      <a:lnTo>
                        <a:pt x="9458" y="12576"/>
                      </a:lnTo>
                      <a:lnTo>
                        <a:pt x="9500" y="12680"/>
                      </a:lnTo>
                      <a:lnTo>
                        <a:pt x="9563" y="12659"/>
                      </a:lnTo>
                      <a:lnTo>
                        <a:pt x="9647" y="12576"/>
                      </a:lnTo>
                      <a:lnTo>
                        <a:pt x="9668" y="12639"/>
                      </a:lnTo>
                      <a:lnTo>
                        <a:pt x="9709" y="12785"/>
                      </a:lnTo>
                      <a:lnTo>
                        <a:pt x="9647" y="12827"/>
                      </a:lnTo>
                      <a:lnTo>
                        <a:pt x="9605" y="12869"/>
                      </a:lnTo>
                      <a:lnTo>
                        <a:pt x="9626" y="12931"/>
                      </a:lnTo>
                      <a:lnTo>
                        <a:pt x="9709" y="12931"/>
                      </a:lnTo>
                      <a:lnTo>
                        <a:pt x="9751" y="12869"/>
                      </a:lnTo>
                      <a:lnTo>
                        <a:pt x="9835" y="12869"/>
                      </a:lnTo>
                      <a:lnTo>
                        <a:pt x="9856" y="12931"/>
                      </a:lnTo>
                      <a:lnTo>
                        <a:pt x="9856" y="12973"/>
                      </a:lnTo>
                      <a:lnTo>
                        <a:pt x="9981" y="12994"/>
                      </a:lnTo>
                      <a:lnTo>
                        <a:pt x="10086" y="13057"/>
                      </a:lnTo>
                      <a:lnTo>
                        <a:pt x="10232" y="13057"/>
                      </a:lnTo>
                      <a:lnTo>
                        <a:pt x="10337" y="12973"/>
                      </a:lnTo>
                      <a:lnTo>
                        <a:pt x="10379" y="12764"/>
                      </a:lnTo>
                      <a:lnTo>
                        <a:pt x="10463" y="12680"/>
                      </a:lnTo>
                      <a:lnTo>
                        <a:pt x="10672" y="12680"/>
                      </a:lnTo>
                      <a:lnTo>
                        <a:pt x="10756" y="12639"/>
                      </a:lnTo>
                      <a:lnTo>
                        <a:pt x="10651" y="12764"/>
                      </a:lnTo>
                      <a:lnTo>
                        <a:pt x="10546" y="12764"/>
                      </a:lnTo>
                      <a:lnTo>
                        <a:pt x="10358" y="12952"/>
                      </a:lnTo>
                      <a:lnTo>
                        <a:pt x="10337" y="13057"/>
                      </a:lnTo>
                      <a:lnTo>
                        <a:pt x="10253" y="13141"/>
                      </a:lnTo>
                      <a:lnTo>
                        <a:pt x="10358" y="13266"/>
                      </a:lnTo>
                      <a:lnTo>
                        <a:pt x="10358" y="13350"/>
                      </a:lnTo>
                      <a:lnTo>
                        <a:pt x="10191" y="13392"/>
                      </a:lnTo>
                      <a:lnTo>
                        <a:pt x="10149" y="13350"/>
                      </a:lnTo>
                      <a:lnTo>
                        <a:pt x="10149" y="13266"/>
                      </a:lnTo>
                      <a:lnTo>
                        <a:pt x="10086" y="13203"/>
                      </a:lnTo>
                      <a:lnTo>
                        <a:pt x="9981" y="13203"/>
                      </a:lnTo>
                      <a:lnTo>
                        <a:pt x="9940" y="13099"/>
                      </a:lnTo>
                      <a:lnTo>
                        <a:pt x="9772" y="13078"/>
                      </a:lnTo>
                      <a:lnTo>
                        <a:pt x="9730" y="12994"/>
                      </a:lnTo>
                      <a:lnTo>
                        <a:pt x="9647" y="13078"/>
                      </a:lnTo>
                      <a:lnTo>
                        <a:pt x="9542" y="13099"/>
                      </a:lnTo>
                      <a:lnTo>
                        <a:pt x="9521" y="13203"/>
                      </a:lnTo>
                      <a:lnTo>
                        <a:pt x="9437" y="13266"/>
                      </a:lnTo>
                      <a:lnTo>
                        <a:pt x="9312" y="13245"/>
                      </a:lnTo>
                      <a:lnTo>
                        <a:pt x="9291" y="13308"/>
                      </a:lnTo>
                      <a:lnTo>
                        <a:pt x="9333" y="13413"/>
                      </a:lnTo>
                      <a:lnTo>
                        <a:pt x="9396" y="13413"/>
                      </a:lnTo>
                      <a:lnTo>
                        <a:pt x="9312" y="13496"/>
                      </a:lnTo>
                      <a:lnTo>
                        <a:pt x="9291" y="13664"/>
                      </a:lnTo>
                      <a:lnTo>
                        <a:pt x="9312" y="13768"/>
                      </a:lnTo>
                      <a:lnTo>
                        <a:pt x="9396" y="13768"/>
                      </a:lnTo>
                      <a:lnTo>
                        <a:pt x="9396" y="13936"/>
                      </a:lnTo>
                      <a:lnTo>
                        <a:pt x="9416" y="13999"/>
                      </a:lnTo>
                      <a:lnTo>
                        <a:pt x="9416" y="14082"/>
                      </a:lnTo>
                      <a:lnTo>
                        <a:pt x="9521" y="14187"/>
                      </a:lnTo>
                      <a:lnTo>
                        <a:pt x="9521" y="14229"/>
                      </a:lnTo>
                      <a:lnTo>
                        <a:pt x="9396" y="14250"/>
                      </a:lnTo>
                      <a:lnTo>
                        <a:pt x="9354" y="14312"/>
                      </a:lnTo>
                      <a:lnTo>
                        <a:pt x="9730" y="14501"/>
                      </a:lnTo>
                      <a:lnTo>
                        <a:pt x="9877" y="14501"/>
                      </a:lnTo>
                      <a:lnTo>
                        <a:pt x="10065" y="14417"/>
                      </a:lnTo>
                      <a:lnTo>
                        <a:pt x="10170" y="14396"/>
                      </a:lnTo>
                      <a:lnTo>
                        <a:pt x="10232" y="14438"/>
                      </a:lnTo>
                      <a:lnTo>
                        <a:pt x="10295" y="14438"/>
                      </a:lnTo>
                      <a:lnTo>
                        <a:pt x="10463" y="14229"/>
                      </a:lnTo>
                      <a:lnTo>
                        <a:pt x="10463" y="14124"/>
                      </a:lnTo>
                      <a:lnTo>
                        <a:pt x="10400" y="14040"/>
                      </a:lnTo>
                      <a:lnTo>
                        <a:pt x="10400" y="13999"/>
                      </a:lnTo>
                      <a:lnTo>
                        <a:pt x="10567" y="13915"/>
                      </a:lnTo>
                      <a:lnTo>
                        <a:pt x="10714" y="13789"/>
                      </a:lnTo>
                      <a:lnTo>
                        <a:pt x="10986" y="13622"/>
                      </a:lnTo>
                      <a:lnTo>
                        <a:pt x="11090" y="13664"/>
                      </a:lnTo>
                      <a:lnTo>
                        <a:pt x="10986" y="13664"/>
                      </a:lnTo>
                      <a:lnTo>
                        <a:pt x="10756" y="13894"/>
                      </a:lnTo>
                      <a:lnTo>
                        <a:pt x="10588" y="13978"/>
                      </a:lnTo>
                      <a:lnTo>
                        <a:pt x="10588" y="14019"/>
                      </a:lnTo>
                      <a:lnTo>
                        <a:pt x="10693" y="14103"/>
                      </a:lnTo>
                      <a:lnTo>
                        <a:pt x="10693" y="14187"/>
                      </a:lnTo>
                      <a:lnTo>
                        <a:pt x="10588" y="14333"/>
                      </a:lnTo>
                      <a:lnTo>
                        <a:pt x="10463" y="14417"/>
                      </a:lnTo>
                      <a:lnTo>
                        <a:pt x="10442" y="14543"/>
                      </a:lnTo>
                      <a:lnTo>
                        <a:pt x="10463" y="14710"/>
                      </a:lnTo>
                      <a:lnTo>
                        <a:pt x="10442" y="14815"/>
                      </a:lnTo>
                      <a:lnTo>
                        <a:pt x="10442" y="14856"/>
                      </a:lnTo>
                      <a:lnTo>
                        <a:pt x="10442" y="14961"/>
                      </a:lnTo>
                      <a:lnTo>
                        <a:pt x="10463" y="15087"/>
                      </a:lnTo>
                      <a:lnTo>
                        <a:pt x="10295" y="15149"/>
                      </a:lnTo>
                      <a:lnTo>
                        <a:pt x="10232" y="15191"/>
                      </a:lnTo>
                      <a:lnTo>
                        <a:pt x="10191" y="15275"/>
                      </a:lnTo>
                      <a:lnTo>
                        <a:pt x="10044" y="15442"/>
                      </a:lnTo>
                      <a:lnTo>
                        <a:pt x="10002" y="15463"/>
                      </a:lnTo>
                      <a:lnTo>
                        <a:pt x="10044" y="15568"/>
                      </a:lnTo>
                      <a:lnTo>
                        <a:pt x="10044" y="15672"/>
                      </a:lnTo>
                      <a:lnTo>
                        <a:pt x="10107" y="15693"/>
                      </a:lnTo>
                      <a:lnTo>
                        <a:pt x="10212" y="15672"/>
                      </a:lnTo>
                      <a:lnTo>
                        <a:pt x="10274" y="15672"/>
                      </a:lnTo>
                      <a:lnTo>
                        <a:pt x="10316" y="15714"/>
                      </a:lnTo>
                      <a:lnTo>
                        <a:pt x="10253" y="15798"/>
                      </a:lnTo>
                      <a:lnTo>
                        <a:pt x="10128" y="15798"/>
                      </a:lnTo>
                      <a:lnTo>
                        <a:pt x="10065" y="15840"/>
                      </a:lnTo>
                      <a:lnTo>
                        <a:pt x="10086" y="15903"/>
                      </a:lnTo>
                      <a:lnTo>
                        <a:pt x="10065" y="15944"/>
                      </a:lnTo>
                      <a:lnTo>
                        <a:pt x="10086" y="16028"/>
                      </a:lnTo>
                      <a:lnTo>
                        <a:pt x="10023" y="16091"/>
                      </a:lnTo>
                      <a:lnTo>
                        <a:pt x="9940" y="16112"/>
                      </a:lnTo>
                      <a:lnTo>
                        <a:pt x="9835" y="16154"/>
                      </a:lnTo>
                      <a:lnTo>
                        <a:pt x="9751" y="16133"/>
                      </a:lnTo>
                      <a:lnTo>
                        <a:pt x="9709" y="16154"/>
                      </a:lnTo>
                      <a:lnTo>
                        <a:pt x="9772" y="16216"/>
                      </a:lnTo>
                      <a:lnTo>
                        <a:pt x="9877" y="16237"/>
                      </a:lnTo>
                      <a:lnTo>
                        <a:pt x="9960" y="16300"/>
                      </a:lnTo>
                      <a:lnTo>
                        <a:pt x="10086" y="16154"/>
                      </a:lnTo>
                      <a:lnTo>
                        <a:pt x="10337" y="16007"/>
                      </a:lnTo>
                      <a:lnTo>
                        <a:pt x="10379" y="16007"/>
                      </a:lnTo>
                      <a:lnTo>
                        <a:pt x="10463" y="16028"/>
                      </a:lnTo>
                      <a:lnTo>
                        <a:pt x="10546" y="15944"/>
                      </a:lnTo>
                      <a:lnTo>
                        <a:pt x="10714" y="15882"/>
                      </a:lnTo>
                      <a:lnTo>
                        <a:pt x="10693" y="15944"/>
                      </a:lnTo>
                      <a:lnTo>
                        <a:pt x="10630" y="16007"/>
                      </a:lnTo>
                      <a:lnTo>
                        <a:pt x="10630" y="16049"/>
                      </a:lnTo>
                      <a:lnTo>
                        <a:pt x="10693" y="16091"/>
                      </a:lnTo>
                      <a:lnTo>
                        <a:pt x="10714" y="16196"/>
                      </a:lnTo>
                      <a:lnTo>
                        <a:pt x="10693" y="16237"/>
                      </a:lnTo>
                      <a:lnTo>
                        <a:pt x="10776" y="16300"/>
                      </a:lnTo>
                      <a:lnTo>
                        <a:pt x="10881" y="16216"/>
                      </a:lnTo>
                      <a:lnTo>
                        <a:pt x="10944" y="16133"/>
                      </a:lnTo>
                      <a:lnTo>
                        <a:pt x="10986" y="16196"/>
                      </a:lnTo>
                      <a:lnTo>
                        <a:pt x="10965" y="16237"/>
                      </a:lnTo>
                      <a:lnTo>
                        <a:pt x="11049" y="16363"/>
                      </a:lnTo>
                      <a:lnTo>
                        <a:pt x="11069" y="16551"/>
                      </a:lnTo>
                      <a:lnTo>
                        <a:pt x="11049" y="16656"/>
                      </a:lnTo>
                      <a:lnTo>
                        <a:pt x="11090" y="16823"/>
                      </a:lnTo>
                      <a:lnTo>
                        <a:pt x="11153" y="16823"/>
                      </a:lnTo>
                      <a:lnTo>
                        <a:pt x="11195" y="16677"/>
                      </a:lnTo>
                      <a:lnTo>
                        <a:pt x="11195" y="16572"/>
                      </a:lnTo>
                      <a:lnTo>
                        <a:pt x="11300" y="16426"/>
                      </a:lnTo>
                      <a:lnTo>
                        <a:pt x="11321" y="16321"/>
                      </a:lnTo>
                      <a:lnTo>
                        <a:pt x="11467" y="16216"/>
                      </a:lnTo>
                      <a:lnTo>
                        <a:pt x="11488" y="16216"/>
                      </a:lnTo>
                      <a:lnTo>
                        <a:pt x="11593" y="16133"/>
                      </a:lnTo>
                      <a:lnTo>
                        <a:pt x="11739" y="16133"/>
                      </a:lnTo>
                      <a:lnTo>
                        <a:pt x="11593" y="16216"/>
                      </a:lnTo>
                      <a:lnTo>
                        <a:pt x="11425" y="16405"/>
                      </a:lnTo>
                      <a:lnTo>
                        <a:pt x="11425" y="16447"/>
                      </a:lnTo>
                      <a:lnTo>
                        <a:pt x="11572" y="16614"/>
                      </a:lnTo>
                      <a:lnTo>
                        <a:pt x="11634" y="16635"/>
                      </a:lnTo>
                      <a:lnTo>
                        <a:pt x="11802" y="16551"/>
                      </a:lnTo>
                      <a:lnTo>
                        <a:pt x="12032" y="16530"/>
                      </a:lnTo>
                      <a:lnTo>
                        <a:pt x="12137" y="16447"/>
                      </a:lnTo>
                      <a:lnTo>
                        <a:pt x="12220" y="16447"/>
                      </a:lnTo>
                      <a:lnTo>
                        <a:pt x="12429" y="16342"/>
                      </a:lnTo>
                      <a:lnTo>
                        <a:pt x="12513" y="16342"/>
                      </a:lnTo>
                      <a:lnTo>
                        <a:pt x="12429" y="16363"/>
                      </a:lnTo>
                      <a:lnTo>
                        <a:pt x="12304" y="16530"/>
                      </a:lnTo>
                      <a:lnTo>
                        <a:pt x="12304" y="16572"/>
                      </a:lnTo>
                      <a:lnTo>
                        <a:pt x="12220" y="16656"/>
                      </a:lnTo>
                      <a:lnTo>
                        <a:pt x="11906" y="16844"/>
                      </a:lnTo>
                      <a:lnTo>
                        <a:pt x="11781" y="16970"/>
                      </a:lnTo>
                      <a:lnTo>
                        <a:pt x="11676" y="17158"/>
                      </a:lnTo>
                      <a:lnTo>
                        <a:pt x="11634" y="17263"/>
                      </a:lnTo>
                      <a:lnTo>
                        <a:pt x="11697" y="17367"/>
                      </a:lnTo>
                      <a:lnTo>
                        <a:pt x="11802" y="17451"/>
                      </a:lnTo>
                      <a:lnTo>
                        <a:pt x="11613" y="17409"/>
                      </a:lnTo>
                      <a:lnTo>
                        <a:pt x="11530" y="17451"/>
                      </a:lnTo>
                      <a:lnTo>
                        <a:pt x="11425" y="17577"/>
                      </a:lnTo>
                      <a:lnTo>
                        <a:pt x="11383" y="17702"/>
                      </a:lnTo>
                      <a:lnTo>
                        <a:pt x="11216" y="17869"/>
                      </a:lnTo>
                      <a:lnTo>
                        <a:pt x="11153" y="17974"/>
                      </a:lnTo>
                      <a:lnTo>
                        <a:pt x="11174" y="18016"/>
                      </a:lnTo>
                      <a:lnTo>
                        <a:pt x="11216" y="18079"/>
                      </a:lnTo>
                      <a:lnTo>
                        <a:pt x="11195" y="18141"/>
                      </a:lnTo>
                      <a:lnTo>
                        <a:pt x="11111" y="18121"/>
                      </a:lnTo>
                      <a:lnTo>
                        <a:pt x="11090" y="18037"/>
                      </a:lnTo>
                      <a:lnTo>
                        <a:pt x="11007" y="18016"/>
                      </a:lnTo>
                      <a:lnTo>
                        <a:pt x="10944" y="18121"/>
                      </a:lnTo>
                      <a:lnTo>
                        <a:pt x="10776" y="18204"/>
                      </a:lnTo>
                      <a:lnTo>
                        <a:pt x="10839" y="18288"/>
                      </a:lnTo>
                      <a:lnTo>
                        <a:pt x="10776" y="18351"/>
                      </a:lnTo>
                      <a:lnTo>
                        <a:pt x="10693" y="18330"/>
                      </a:lnTo>
                      <a:lnTo>
                        <a:pt x="10672" y="18288"/>
                      </a:lnTo>
                      <a:lnTo>
                        <a:pt x="10630" y="18330"/>
                      </a:lnTo>
                      <a:lnTo>
                        <a:pt x="10358" y="18539"/>
                      </a:lnTo>
                      <a:lnTo>
                        <a:pt x="10274" y="18644"/>
                      </a:lnTo>
                      <a:lnTo>
                        <a:pt x="10316" y="18727"/>
                      </a:lnTo>
                      <a:lnTo>
                        <a:pt x="10253" y="18769"/>
                      </a:lnTo>
                      <a:lnTo>
                        <a:pt x="10170" y="18748"/>
                      </a:lnTo>
                      <a:lnTo>
                        <a:pt x="10170" y="18644"/>
                      </a:lnTo>
                      <a:lnTo>
                        <a:pt x="10023" y="18727"/>
                      </a:lnTo>
                      <a:lnTo>
                        <a:pt x="9898" y="18811"/>
                      </a:lnTo>
                      <a:lnTo>
                        <a:pt x="9793" y="18853"/>
                      </a:lnTo>
                      <a:lnTo>
                        <a:pt x="9751" y="18937"/>
                      </a:lnTo>
                      <a:lnTo>
                        <a:pt x="9647" y="18978"/>
                      </a:lnTo>
                      <a:lnTo>
                        <a:pt x="9500" y="18978"/>
                      </a:lnTo>
                      <a:lnTo>
                        <a:pt x="9333" y="19146"/>
                      </a:lnTo>
                      <a:lnTo>
                        <a:pt x="9082" y="19250"/>
                      </a:lnTo>
                      <a:lnTo>
                        <a:pt x="8893" y="19397"/>
                      </a:lnTo>
                      <a:lnTo>
                        <a:pt x="8810" y="19564"/>
                      </a:lnTo>
                      <a:lnTo>
                        <a:pt x="8810" y="19606"/>
                      </a:lnTo>
                      <a:lnTo>
                        <a:pt x="8872" y="19711"/>
                      </a:lnTo>
                      <a:lnTo>
                        <a:pt x="8872" y="19794"/>
                      </a:lnTo>
                      <a:lnTo>
                        <a:pt x="8852" y="19815"/>
                      </a:lnTo>
                      <a:lnTo>
                        <a:pt x="8768" y="19711"/>
                      </a:lnTo>
                      <a:lnTo>
                        <a:pt x="8747" y="19711"/>
                      </a:lnTo>
                      <a:lnTo>
                        <a:pt x="8705" y="19773"/>
                      </a:lnTo>
                      <a:lnTo>
                        <a:pt x="8747" y="19857"/>
                      </a:lnTo>
                      <a:lnTo>
                        <a:pt x="8684" y="19878"/>
                      </a:lnTo>
                      <a:lnTo>
                        <a:pt x="8621" y="19794"/>
                      </a:lnTo>
                      <a:lnTo>
                        <a:pt x="8705" y="19711"/>
                      </a:lnTo>
                      <a:cubicBezTo>
                        <a:pt x="8761" y="19673"/>
                        <a:pt x="8717" y="19603"/>
                        <a:pt x="8677" y="19603"/>
                      </a:cubicBezTo>
                      <a:cubicBezTo>
                        <a:pt x="8673" y="19603"/>
                        <a:pt x="8668" y="19604"/>
                        <a:pt x="8663" y="19606"/>
                      </a:cubicBezTo>
                      <a:lnTo>
                        <a:pt x="8600" y="19585"/>
                      </a:lnTo>
                      <a:lnTo>
                        <a:pt x="8496" y="19585"/>
                      </a:lnTo>
                      <a:lnTo>
                        <a:pt x="8454" y="19564"/>
                      </a:lnTo>
                      <a:lnTo>
                        <a:pt x="8349" y="19585"/>
                      </a:lnTo>
                      <a:lnTo>
                        <a:pt x="8161" y="19606"/>
                      </a:lnTo>
                      <a:lnTo>
                        <a:pt x="8056" y="19669"/>
                      </a:lnTo>
                      <a:lnTo>
                        <a:pt x="7973" y="19773"/>
                      </a:lnTo>
                      <a:lnTo>
                        <a:pt x="7826" y="19815"/>
                      </a:lnTo>
                      <a:lnTo>
                        <a:pt x="7680" y="19899"/>
                      </a:lnTo>
                      <a:lnTo>
                        <a:pt x="7554" y="20066"/>
                      </a:lnTo>
                      <a:lnTo>
                        <a:pt x="7575" y="20108"/>
                      </a:lnTo>
                      <a:lnTo>
                        <a:pt x="7533" y="20171"/>
                      </a:lnTo>
                      <a:lnTo>
                        <a:pt x="7471" y="20171"/>
                      </a:lnTo>
                      <a:lnTo>
                        <a:pt x="7345" y="20213"/>
                      </a:lnTo>
                      <a:lnTo>
                        <a:pt x="7261" y="20276"/>
                      </a:lnTo>
                      <a:lnTo>
                        <a:pt x="7261" y="20338"/>
                      </a:lnTo>
                      <a:lnTo>
                        <a:pt x="7219" y="20338"/>
                      </a:lnTo>
                      <a:lnTo>
                        <a:pt x="7115" y="20318"/>
                      </a:lnTo>
                      <a:lnTo>
                        <a:pt x="7010" y="20338"/>
                      </a:lnTo>
                      <a:lnTo>
                        <a:pt x="6989" y="20422"/>
                      </a:lnTo>
                      <a:lnTo>
                        <a:pt x="6947" y="20548"/>
                      </a:lnTo>
                      <a:lnTo>
                        <a:pt x="6947" y="20590"/>
                      </a:lnTo>
                      <a:cubicBezTo>
                        <a:pt x="6927" y="20590"/>
                        <a:pt x="6906" y="20610"/>
                        <a:pt x="6885" y="20610"/>
                      </a:cubicBezTo>
                      <a:lnTo>
                        <a:pt x="6843" y="20590"/>
                      </a:lnTo>
                      <a:lnTo>
                        <a:pt x="6906" y="20485"/>
                      </a:lnTo>
                      <a:lnTo>
                        <a:pt x="6822" y="20380"/>
                      </a:lnTo>
                      <a:lnTo>
                        <a:pt x="6675" y="20380"/>
                      </a:lnTo>
                      <a:lnTo>
                        <a:pt x="6634" y="20422"/>
                      </a:lnTo>
                      <a:lnTo>
                        <a:pt x="6571" y="20485"/>
                      </a:lnTo>
                      <a:lnTo>
                        <a:pt x="6466" y="20485"/>
                      </a:lnTo>
                      <a:lnTo>
                        <a:pt x="6403" y="20527"/>
                      </a:lnTo>
                      <a:lnTo>
                        <a:pt x="6299" y="20422"/>
                      </a:lnTo>
                      <a:lnTo>
                        <a:pt x="6257" y="20422"/>
                      </a:lnTo>
                      <a:lnTo>
                        <a:pt x="6152" y="20610"/>
                      </a:lnTo>
                      <a:lnTo>
                        <a:pt x="6090" y="20631"/>
                      </a:lnTo>
                      <a:lnTo>
                        <a:pt x="5985" y="20715"/>
                      </a:lnTo>
                      <a:lnTo>
                        <a:pt x="5943" y="20694"/>
                      </a:lnTo>
                      <a:lnTo>
                        <a:pt x="5880" y="20736"/>
                      </a:lnTo>
                      <a:lnTo>
                        <a:pt x="5859" y="20841"/>
                      </a:lnTo>
                      <a:lnTo>
                        <a:pt x="5880" y="20945"/>
                      </a:lnTo>
                      <a:lnTo>
                        <a:pt x="5943" y="20966"/>
                      </a:lnTo>
                      <a:cubicBezTo>
                        <a:pt x="5776" y="21029"/>
                        <a:pt x="5629" y="21071"/>
                        <a:pt x="5462" y="21154"/>
                      </a:cubicBezTo>
                      <a:lnTo>
                        <a:pt x="5441" y="21071"/>
                      </a:lnTo>
                      <a:lnTo>
                        <a:pt x="5378" y="21050"/>
                      </a:lnTo>
                      <a:lnTo>
                        <a:pt x="5378" y="21154"/>
                      </a:lnTo>
                      <a:lnTo>
                        <a:pt x="5378" y="21217"/>
                      </a:lnTo>
                      <a:cubicBezTo>
                        <a:pt x="5357" y="21217"/>
                        <a:pt x="5336" y="21238"/>
                        <a:pt x="5274" y="21238"/>
                      </a:cubicBezTo>
                      <a:lnTo>
                        <a:pt x="5232" y="21217"/>
                      </a:lnTo>
                      <a:lnTo>
                        <a:pt x="5169" y="21134"/>
                      </a:lnTo>
                      <a:lnTo>
                        <a:pt x="5064" y="21154"/>
                      </a:lnTo>
                      <a:lnTo>
                        <a:pt x="5064" y="21238"/>
                      </a:lnTo>
                      <a:lnTo>
                        <a:pt x="5127" y="21280"/>
                      </a:lnTo>
                      <a:cubicBezTo>
                        <a:pt x="5106" y="21322"/>
                        <a:pt x="5043" y="21322"/>
                        <a:pt x="5022" y="21343"/>
                      </a:cubicBezTo>
                      <a:lnTo>
                        <a:pt x="4960" y="21280"/>
                      </a:lnTo>
                      <a:lnTo>
                        <a:pt x="4960" y="21364"/>
                      </a:lnTo>
                      <a:cubicBezTo>
                        <a:pt x="4939" y="21385"/>
                        <a:pt x="4918" y="21385"/>
                        <a:pt x="4897" y="21385"/>
                      </a:cubicBezTo>
                      <a:lnTo>
                        <a:pt x="4855" y="21343"/>
                      </a:lnTo>
                      <a:lnTo>
                        <a:pt x="4730" y="21322"/>
                      </a:lnTo>
                      <a:lnTo>
                        <a:pt x="4688" y="21238"/>
                      </a:lnTo>
                      <a:lnTo>
                        <a:pt x="4583" y="21238"/>
                      </a:lnTo>
                      <a:lnTo>
                        <a:pt x="4478" y="21343"/>
                      </a:lnTo>
                      <a:lnTo>
                        <a:pt x="4478" y="21426"/>
                      </a:lnTo>
                      <a:lnTo>
                        <a:pt x="4541" y="21489"/>
                      </a:lnTo>
                      <a:cubicBezTo>
                        <a:pt x="4520" y="21489"/>
                        <a:pt x="4499" y="21531"/>
                        <a:pt x="4499" y="21531"/>
                      </a:cubicBezTo>
                      <a:lnTo>
                        <a:pt x="4395" y="21468"/>
                      </a:lnTo>
                      <a:lnTo>
                        <a:pt x="4290" y="21552"/>
                      </a:lnTo>
                      <a:lnTo>
                        <a:pt x="4290" y="21594"/>
                      </a:lnTo>
                      <a:cubicBezTo>
                        <a:pt x="4081" y="21678"/>
                        <a:pt x="3893" y="21761"/>
                        <a:pt x="3683" y="21845"/>
                      </a:cubicBezTo>
                      <a:lnTo>
                        <a:pt x="3704" y="21782"/>
                      </a:lnTo>
                      <a:lnTo>
                        <a:pt x="3809" y="21740"/>
                      </a:lnTo>
                      <a:lnTo>
                        <a:pt x="3746" y="21698"/>
                      </a:lnTo>
                      <a:lnTo>
                        <a:pt x="3704" y="21573"/>
                      </a:lnTo>
                      <a:lnTo>
                        <a:pt x="3600" y="21636"/>
                      </a:lnTo>
                      <a:lnTo>
                        <a:pt x="3432" y="21636"/>
                      </a:lnTo>
                      <a:lnTo>
                        <a:pt x="3453" y="21698"/>
                      </a:lnTo>
                      <a:lnTo>
                        <a:pt x="3390" y="21803"/>
                      </a:lnTo>
                      <a:lnTo>
                        <a:pt x="3286" y="21845"/>
                      </a:lnTo>
                      <a:lnTo>
                        <a:pt x="3160" y="21970"/>
                      </a:lnTo>
                      <a:lnTo>
                        <a:pt x="3160" y="22012"/>
                      </a:lnTo>
                      <a:cubicBezTo>
                        <a:pt x="2951" y="22096"/>
                        <a:pt x="2742" y="22159"/>
                        <a:pt x="2533" y="22201"/>
                      </a:cubicBezTo>
                      <a:lnTo>
                        <a:pt x="2512" y="22180"/>
                      </a:lnTo>
                      <a:lnTo>
                        <a:pt x="2386" y="22222"/>
                      </a:lnTo>
                      <a:lnTo>
                        <a:pt x="2407" y="22263"/>
                      </a:lnTo>
                      <a:cubicBezTo>
                        <a:pt x="2344" y="22263"/>
                        <a:pt x="2302" y="22284"/>
                        <a:pt x="2240" y="22284"/>
                      </a:cubicBezTo>
                      <a:cubicBezTo>
                        <a:pt x="2177" y="22305"/>
                        <a:pt x="2093" y="22305"/>
                        <a:pt x="2009" y="22326"/>
                      </a:cubicBezTo>
                      <a:lnTo>
                        <a:pt x="1926" y="22263"/>
                      </a:lnTo>
                      <a:lnTo>
                        <a:pt x="1821" y="22368"/>
                      </a:lnTo>
                      <a:lnTo>
                        <a:pt x="1821" y="22389"/>
                      </a:lnTo>
                      <a:cubicBezTo>
                        <a:pt x="1758" y="22410"/>
                        <a:pt x="1654" y="22410"/>
                        <a:pt x="1570" y="22431"/>
                      </a:cubicBezTo>
                      <a:cubicBezTo>
                        <a:pt x="1264" y="22480"/>
                        <a:pt x="957" y="22500"/>
                        <a:pt x="651" y="22500"/>
                      </a:cubicBezTo>
                      <a:cubicBezTo>
                        <a:pt x="434" y="22500"/>
                        <a:pt x="218" y="22490"/>
                        <a:pt x="1" y="22473"/>
                      </a:cubicBezTo>
                      <a:lnTo>
                        <a:pt x="1" y="22473"/>
                      </a:lnTo>
                      <a:cubicBezTo>
                        <a:pt x="332" y="22512"/>
                        <a:pt x="664" y="22527"/>
                        <a:pt x="990" y="22527"/>
                      </a:cubicBezTo>
                      <a:cubicBezTo>
                        <a:pt x="1179" y="22527"/>
                        <a:pt x="1365" y="22522"/>
                        <a:pt x="1549" y="22514"/>
                      </a:cubicBezTo>
                      <a:lnTo>
                        <a:pt x="1549" y="22535"/>
                      </a:lnTo>
                      <a:lnTo>
                        <a:pt x="1654" y="22577"/>
                      </a:lnTo>
                      <a:lnTo>
                        <a:pt x="1612" y="22514"/>
                      </a:lnTo>
                      <a:cubicBezTo>
                        <a:pt x="2093" y="22473"/>
                        <a:pt x="2533" y="22389"/>
                        <a:pt x="2972" y="22263"/>
                      </a:cubicBezTo>
                      <a:lnTo>
                        <a:pt x="2972" y="22263"/>
                      </a:lnTo>
                      <a:lnTo>
                        <a:pt x="2867" y="22368"/>
                      </a:lnTo>
                      <a:lnTo>
                        <a:pt x="3077" y="22368"/>
                      </a:lnTo>
                      <a:lnTo>
                        <a:pt x="3223" y="22222"/>
                      </a:lnTo>
                      <a:lnTo>
                        <a:pt x="3370" y="22222"/>
                      </a:lnTo>
                      <a:lnTo>
                        <a:pt x="3453" y="22159"/>
                      </a:lnTo>
                      <a:cubicBezTo>
                        <a:pt x="3579" y="22096"/>
                        <a:pt x="3746" y="22075"/>
                        <a:pt x="3872" y="22012"/>
                      </a:cubicBezTo>
                      <a:lnTo>
                        <a:pt x="3893" y="22054"/>
                      </a:lnTo>
                      <a:lnTo>
                        <a:pt x="4081" y="22054"/>
                      </a:lnTo>
                      <a:lnTo>
                        <a:pt x="4227" y="21991"/>
                      </a:lnTo>
                      <a:lnTo>
                        <a:pt x="4290" y="21719"/>
                      </a:lnTo>
                      <a:lnTo>
                        <a:pt x="4311" y="21803"/>
                      </a:lnTo>
                      <a:lnTo>
                        <a:pt x="4374" y="21845"/>
                      </a:lnTo>
                      <a:lnTo>
                        <a:pt x="4416" y="21740"/>
                      </a:lnTo>
                      <a:lnTo>
                        <a:pt x="4458" y="21657"/>
                      </a:lnTo>
                      <a:lnTo>
                        <a:pt x="4520" y="21678"/>
                      </a:lnTo>
                      <a:lnTo>
                        <a:pt x="4562" y="21740"/>
                      </a:lnTo>
                      <a:lnTo>
                        <a:pt x="4604" y="21719"/>
                      </a:lnTo>
                      <a:lnTo>
                        <a:pt x="4688" y="21615"/>
                      </a:lnTo>
                      <a:lnTo>
                        <a:pt x="4834" y="21531"/>
                      </a:lnTo>
                      <a:lnTo>
                        <a:pt x="4834" y="21468"/>
                      </a:lnTo>
                      <a:cubicBezTo>
                        <a:pt x="5043" y="21406"/>
                        <a:pt x="5253" y="21301"/>
                        <a:pt x="5462" y="21217"/>
                      </a:cubicBezTo>
                      <a:lnTo>
                        <a:pt x="5462" y="21217"/>
                      </a:lnTo>
                      <a:lnTo>
                        <a:pt x="5420" y="21238"/>
                      </a:lnTo>
                      <a:lnTo>
                        <a:pt x="5546" y="21238"/>
                      </a:lnTo>
                      <a:lnTo>
                        <a:pt x="5504" y="21196"/>
                      </a:lnTo>
                      <a:cubicBezTo>
                        <a:pt x="5839" y="21050"/>
                        <a:pt x="6173" y="20903"/>
                        <a:pt x="6508" y="20778"/>
                      </a:cubicBezTo>
                      <a:lnTo>
                        <a:pt x="6571" y="20799"/>
                      </a:lnTo>
                      <a:lnTo>
                        <a:pt x="6759" y="20778"/>
                      </a:lnTo>
                      <a:lnTo>
                        <a:pt x="6822" y="20694"/>
                      </a:lnTo>
                      <a:lnTo>
                        <a:pt x="6989" y="20715"/>
                      </a:lnTo>
                      <a:lnTo>
                        <a:pt x="6989" y="20673"/>
                      </a:lnTo>
                      <a:lnTo>
                        <a:pt x="6927" y="20610"/>
                      </a:lnTo>
                      <a:cubicBezTo>
                        <a:pt x="7031" y="20569"/>
                        <a:pt x="7136" y="20527"/>
                        <a:pt x="7240" y="20485"/>
                      </a:cubicBezTo>
                      <a:lnTo>
                        <a:pt x="7282" y="20485"/>
                      </a:lnTo>
                      <a:cubicBezTo>
                        <a:pt x="7324" y="20464"/>
                        <a:pt x="7387" y="20422"/>
                        <a:pt x="7429" y="20422"/>
                      </a:cubicBezTo>
                      <a:lnTo>
                        <a:pt x="7450" y="20485"/>
                      </a:lnTo>
                      <a:lnTo>
                        <a:pt x="7554" y="20485"/>
                      </a:lnTo>
                      <a:lnTo>
                        <a:pt x="7617" y="20380"/>
                      </a:lnTo>
                      <a:lnTo>
                        <a:pt x="7638" y="20464"/>
                      </a:lnTo>
                      <a:lnTo>
                        <a:pt x="7659" y="20464"/>
                      </a:lnTo>
                      <a:lnTo>
                        <a:pt x="7701" y="20380"/>
                      </a:lnTo>
                      <a:lnTo>
                        <a:pt x="7763" y="20318"/>
                      </a:lnTo>
                      <a:lnTo>
                        <a:pt x="7868" y="20318"/>
                      </a:lnTo>
                      <a:lnTo>
                        <a:pt x="7973" y="20255"/>
                      </a:lnTo>
                      <a:lnTo>
                        <a:pt x="8015" y="20171"/>
                      </a:lnTo>
                      <a:cubicBezTo>
                        <a:pt x="8077" y="20150"/>
                        <a:pt x="8161" y="20087"/>
                        <a:pt x="8224" y="20066"/>
                      </a:cubicBezTo>
                      <a:lnTo>
                        <a:pt x="8224" y="20066"/>
                      </a:lnTo>
                      <a:lnTo>
                        <a:pt x="8182" y="20108"/>
                      </a:lnTo>
                      <a:lnTo>
                        <a:pt x="8182" y="20213"/>
                      </a:lnTo>
                      <a:lnTo>
                        <a:pt x="8224" y="20255"/>
                      </a:lnTo>
                      <a:lnTo>
                        <a:pt x="8370" y="20150"/>
                      </a:lnTo>
                      <a:lnTo>
                        <a:pt x="8391" y="20066"/>
                      </a:lnTo>
                      <a:lnTo>
                        <a:pt x="8475" y="20045"/>
                      </a:lnTo>
                      <a:lnTo>
                        <a:pt x="8496" y="20087"/>
                      </a:lnTo>
                      <a:lnTo>
                        <a:pt x="8538" y="20045"/>
                      </a:lnTo>
                      <a:lnTo>
                        <a:pt x="8580" y="20045"/>
                      </a:lnTo>
                      <a:lnTo>
                        <a:pt x="8600" y="20108"/>
                      </a:lnTo>
                      <a:lnTo>
                        <a:pt x="8580" y="20192"/>
                      </a:lnTo>
                      <a:lnTo>
                        <a:pt x="8642" y="20192"/>
                      </a:lnTo>
                      <a:lnTo>
                        <a:pt x="8705" y="20087"/>
                      </a:lnTo>
                      <a:lnTo>
                        <a:pt x="8789" y="20087"/>
                      </a:lnTo>
                      <a:lnTo>
                        <a:pt x="8872" y="20004"/>
                      </a:lnTo>
                      <a:lnTo>
                        <a:pt x="8977" y="20004"/>
                      </a:lnTo>
                      <a:lnTo>
                        <a:pt x="9082" y="19857"/>
                      </a:lnTo>
                      <a:lnTo>
                        <a:pt x="9186" y="19794"/>
                      </a:lnTo>
                      <a:lnTo>
                        <a:pt x="9270" y="19836"/>
                      </a:lnTo>
                      <a:lnTo>
                        <a:pt x="9270" y="19899"/>
                      </a:lnTo>
                      <a:lnTo>
                        <a:pt x="9186" y="20004"/>
                      </a:lnTo>
                      <a:lnTo>
                        <a:pt x="9103" y="20150"/>
                      </a:lnTo>
                      <a:lnTo>
                        <a:pt x="9103" y="20192"/>
                      </a:lnTo>
                      <a:lnTo>
                        <a:pt x="9165" y="20192"/>
                      </a:lnTo>
                      <a:lnTo>
                        <a:pt x="9312" y="20045"/>
                      </a:lnTo>
                      <a:lnTo>
                        <a:pt x="9312" y="19857"/>
                      </a:lnTo>
                      <a:lnTo>
                        <a:pt x="9333" y="19836"/>
                      </a:lnTo>
                      <a:lnTo>
                        <a:pt x="9396" y="19899"/>
                      </a:lnTo>
                      <a:lnTo>
                        <a:pt x="9479" y="19857"/>
                      </a:lnTo>
                      <a:lnTo>
                        <a:pt x="9542" y="19878"/>
                      </a:lnTo>
                      <a:lnTo>
                        <a:pt x="9647" y="19878"/>
                      </a:lnTo>
                      <a:lnTo>
                        <a:pt x="9751" y="19753"/>
                      </a:lnTo>
                      <a:lnTo>
                        <a:pt x="9793" y="19753"/>
                      </a:lnTo>
                      <a:lnTo>
                        <a:pt x="9814" y="19773"/>
                      </a:lnTo>
                      <a:lnTo>
                        <a:pt x="9856" y="19648"/>
                      </a:lnTo>
                      <a:lnTo>
                        <a:pt x="9919" y="19585"/>
                      </a:lnTo>
                      <a:lnTo>
                        <a:pt x="9940" y="19627"/>
                      </a:lnTo>
                      <a:lnTo>
                        <a:pt x="9919" y="19690"/>
                      </a:lnTo>
                      <a:lnTo>
                        <a:pt x="9919" y="19794"/>
                      </a:lnTo>
                      <a:lnTo>
                        <a:pt x="9960" y="19773"/>
                      </a:lnTo>
                      <a:lnTo>
                        <a:pt x="10044" y="19669"/>
                      </a:lnTo>
                      <a:lnTo>
                        <a:pt x="10002" y="19648"/>
                      </a:lnTo>
                      <a:lnTo>
                        <a:pt x="10065" y="19564"/>
                      </a:lnTo>
                      <a:lnTo>
                        <a:pt x="10065" y="19522"/>
                      </a:lnTo>
                      <a:lnTo>
                        <a:pt x="9898" y="19522"/>
                      </a:lnTo>
                      <a:lnTo>
                        <a:pt x="9856" y="19481"/>
                      </a:lnTo>
                      <a:lnTo>
                        <a:pt x="10023" y="19439"/>
                      </a:lnTo>
                      <a:lnTo>
                        <a:pt x="10212" y="19334"/>
                      </a:lnTo>
                      <a:lnTo>
                        <a:pt x="10442" y="19334"/>
                      </a:lnTo>
                      <a:lnTo>
                        <a:pt x="10484" y="19271"/>
                      </a:lnTo>
                      <a:lnTo>
                        <a:pt x="10484" y="19209"/>
                      </a:lnTo>
                      <a:lnTo>
                        <a:pt x="10442" y="19209"/>
                      </a:lnTo>
                      <a:lnTo>
                        <a:pt x="10484" y="19167"/>
                      </a:lnTo>
                      <a:lnTo>
                        <a:pt x="10567" y="19146"/>
                      </a:lnTo>
                      <a:lnTo>
                        <a:pt x="10651" y="19104"/>
                      </a:lnTo>
                      <a:lnTo>
                        <a:pt x="10693" y="19104"/>
                      </a:lnTo>
                      <a:lnTo>
                        <a:pt x="10735" y="19209"/>
                      </a:lnTo>
                      <a:lnTo>
                        <a:pt x="10839" y="19209"/>
                      </a:lnTo>
                      <a:lnTo>
                        <a:pt x="10881" y="19125"/>
                      </a:lnTo>
                      <a:lnTo>
                        <a:pt x="10860" y="19104"/>
                      </a:lnTo>
                      <a:lnTo>
                        <a:pt x="10944" y="19020"/>
                      </a:lnTo>
                      <a:lnTo>
                        <a:pt x="10944" y="18916"/>
                      </a:lnTo>
                      <a:lnTo>
                        <a:pt x="10986" y="18853"/>
                      </a:lnTo>
                      <a:lnTo>
                        <a:pt x="11049" y="18916"/>
                      </a:lnTo>
                      <a:lnTo>
                        <a:pt x="11049" y="18999"/>
                      </a:lnTo>
                      <a:lnTo>
                        <a:pt x="11090" y="19041"/>
                      </a:lnTo>
                      <a:lnTo>
                        <a:pt x="11216" y="18957"/>
                      </a:lnTo>
                      <a:lnTo>
                        <a:pt x="11279" y="18895"/>
                      </a:lnTo>
                      <a:lnTo>
                        <a:pt x="11362" y="18895"/>
                      </a:lnTo>
                      <a:lnTo>
                        <a:pt x="11404" y="18790"/>
                      </a:lnTo>
                      <a:lnTo>
                        <a:pt x="11425" y="18748"/>
                      </a:lnTo>
                      <a:lnTo>
                        <a:pt x="11488" y="18811"/>
                      </a:lnTo>
                      <a:lnTo>
                        <a:pt x="11593" y="18790"/>
                      </a:lnTo>
                      <a:lnTo>
                        <a:pt x="11718" y="18623"/>
                      </a:lnTo>
                      <a:lnTo>
                        <a:pt x="11718" y="18539"/>
                      </a:lnTo>
                      <a:lnTo>
                        <a:pt x="11613" y="18539"/>
                      </a:lnTo>
                      <a:lnTo>
                        <a:pt x="11593" y="18518"/>
                      </a:lnTo>
                      <a:lnTo>
                        <a:pt x="11739" y="18413"/>
                      </a:lnTo>
                      <a:lnTo>
                        <a:pt x="11844" y="18393"/>
                      </a:lnTo>
                      <a:lnTo>
                        <a:pt x="11927" y="18288"/>
                      </a:lnTo>
                      <a:lnTo>
                        <a:pt x="11990" y="18288"/>
                      </a:lnTo>
                      <a:lnTo>
                        <a:pt x="12011" y="18330"/>
                      </a:lnTo>
                      <a:lnTo>
                        <a:pt x="12137" y="18204"/>
                      </a:lnTo>
                      <a:lnTo>
                        <a:pt x="12241" y="18141"/>
                      </a:lnTo>
                      <a:lnTo>
                        <a:pt x="12262" y="18079"/>
                      </a:lnTo>
                      <a:lnTo>
                        <a:pt x="12346" y="18037"/>
                      </a:lnTo>
                      <a:lnTo>
                        <a:pt x="12367" y="17995"/>
                      </a:lnTo>
                      <a:lnTo>
                        <a:pt x="12450" y="17995"/>
                      </a:lnTo>
                      <a:lnTo>
                        <a:pt x="12471" y="18079"/>
                      </a:lnTo>
                      <a:lnTo>
                        <a:pt x="12534" y="18100"/>
                      </a:lnTo>
                      <a:lnTo>
                        <a:pt x="12555" y="18016"/>
                      </a:lnTo>
                      <a:lnTo>
                        <a:pt x="12660" y="18016"/>
                      </a:lnTo>
                      <a:lnTo>
                        <a:pt x="12722" y="17995"/>
                      </a:lnTo>
                      <a:lnTo>
                        <a:pt x="12722" y="17911"/>
                      </a:lnTo>
                      <a:lnTo>
                        <a:pt x="12827" y="17890"/>
                      </a:lnTo>
                      <a:lnTo>
                        <a:pt x="12848" y="17828"/>
                      </a:lnTo>
                      <a:lnTo>
                        <a:pt x="12869" y="17869"/>
                      </a:lnTo>
                      <a:lnTo>
                        <a:pt x="13036" y="17890"/>
                      </a:lnTo>
                      <a:lnTo>
                        <a:pt x="13057" y="17786"/>
                      </a:lnTo>
                      <a:lnTo>
                        <a:pt x="13099" y="17786"/>
                      </a:lnTo>
                      <a:lnTo>
                        <a:pt x="13099" y="17849"/>
                      </a:lnTo>
                      <a:lnTo>
                        <a:pt x="13162" y="17849"/>
                      </a:lnTo>
                      <a:lnTo>
                        <a:pt x="13204" y="17786"/>
                      </a:lnTo>
                      <a:lnTo>
                        <a:pt x="13266" y="17849"/>
                      </a:lnTo>
                      <a:lnTo>
                        <a:pt x="13308" y="17807"/>
                      </a:lnTo>
                      <a:lnTo>
                        <a:pt x="13371" y="17660"/>
                      </a:lnTo>
                      <a:lnTo>
                        <a:pt x="13308" y="17660"/>
                      </a:lnTo>
                      <a:lnTo>
                        <a:pt x="13266" y="17681"/>
                      </a:lnTo>
                      <a:lnTo>
                        <a:pt x="13287" y="17597"/>
                      </a:lnTo>
                      <a:lnTo>
                        <a:pt x="13350" y="17556"/>
                      </a:lnTo>
                      <a:cubicBezTo>
                        <a:pt x="13371" y="17618"/>
                        <a:pt x="13392" y="17702"/>
                        <a:pt x="13455" y="17765"/>
                      </a:cubicBezTo>
                      <a:cubicBezTo>
                        <a:pt x="13517" y="17849"/>
                        <a:pt x="13392" y="17995"/>
                        <a:pt x="13308" y="18079"/>
                      </a:cubicBezTo>
                      <a:lnTo>
                        <a:pt x="13245" y="18183"/>
                      </a:lnTo>
                      <a:lnTo>
                        <a:pt x="13266" y="18225"/>
                      </a:lnTo>
                      <a:lnTo>
                        <a:pt x="13371" y="18309"/>
                      </a:lnTo>
                      <a:lnTo>
                        <a:pt x="13350" y="18413"/>
                      </a:lnTo>
                      <a:lnTo>
                        <a:pt x="13266" y="18351"/>
                      </a:lnTo>
                      <a:lnTo>
                        <a:pt x="13245" y="18393"/>
                      </a:lnTo>
                      <a:lnTo>
                        <a:pt x="13266" y="18497"/>
                      </a:lnTo>
                      <a:lnTo>
                        <a:pt x="13162" y="18623"/>
                      </a:lnTo>
                      <a:lnTo>
                        <a:pt x="13099" y="18602"/>
                      </a:lnTo>
                      <a:lnTo>
                        <a:pt x="13099" y="18351"/>
                      </a:lnTo>
                      <a:lnTo>
                        <a:pt x="13057" y="18330"/>
                      </a:lnTo>
                      <a:lnTo>
                        <a:pt x="12890" y="18351"/>
                      </a:lnTo>
                      <a:lnTo>
                        <a:pt x="12639" y="18497"/>
                      </a:lnTo>
                      <a:lnTo>
                        <a:pt x="12471" y="18602"/>
                      </a:lnTo>
                      <a:lnTo>
                        <a:pt x="12450" y="18665"/>
                      </a:lnTo>
                      <a:lnTo>
                        <a:pt x="12471" y="18727"/>
                      </a:lnTo>
                      <a:lnTo>
                        <a:pt x="12471" y="18853"/>
                      </a:lnTo>
                      <a:lnTo>
                        <a:pt x="12450" y="18957"/>
                      </a:lnTo>
                      <a:lnTo>
                        <a:pt x="12409" y="19041"/>
                      </a:lnTo>
                      <a:lnTo>
                        <a:pt x="12409" y="19146"/>
                      </a:lnTo>
                      <a:lnTo>
                        <a:pt x="12471" y="19188"/>
                      </a:lnTo>
                      <a:lnTo>
                        <a:pt x="12555" y="19167"/>
                      </a:lnTo>
                      <a:lnTo>
                        <a:pt x="12576" y="19125"/>
                      </a:lnTo>
                      <a:lnTo>
                        <a:pt x="12555" y="19083"/>
                      </a:lnTo>
                      <a:lnTo>
                        <a:pt x="12513" y="19062"/>
                      </a:lnTo>
                      <a:lnTo>
                        <a:pt x="12555" y="19020"/>
                      </a:lnTo>
                      <a:lnTo>
                        <a:pt x="12681" y="19020"/>
                      </a:lnTo>
                      <a:lnTo>
                        <a:pt x="12660" y="19062"/>
                      </a:lnTo>
                      <a:lnTo>
                        <a:pt x="12722" y="19125"/>
                      </a:lnTo>
                      <a:lnTo>
                        <a:pt x="12785" y="19041"/>
                      </a:lnTo>
                      <a:lnTo>
                        <a:pt x="12848" y="19041"/>
                      </a:lnTo>
                      <a:lnTo>
                        <a:pt x="12764" y="19146"/>
                      </a:lnTo>
                      <a:lnTo>
                        <a:pt x="12764" y="19188"/>
                      </a:lnTo>
                      <a:lnTo>
                        <a:pt x="12555" y="19355"/>
                      </a:lnTo>
                      <a:lnTo>
                        <a:pt x="12534" y="19397"/>
                      </a:lnTo>
                      <a:lnTo>
                        <a:pt x="12639" y="19439"/>
                      </a:lnTo>
                      <a:lnTo>
                        <a:pt x="12681" y="19355"/>
                      </a:lnTo>
                      <a:lnTo>
                        <a:pt x="12764" y="19292"/>
                      </a:lnTo>
                      <a:lnTo>
                        <a:pt x="12764" y="19229"/>
                      </a:lnTo>
                      <a:lnTo>
                        <a:pt x="12890" y="19146"/>
                      </a:lnTo>
                      <a:lnTo>
                        <a:pt x="12869" y="19083"/>
                      </a:lnTo>
                      <a:lnTo>
                        <a:pt x="12932" y="19041"/>
                      </a:lnTo>
                      <a:lnTo>
                        <a:pt x="12973" y="19041"/>
                      </a:lnTo>
                      <a:lnTo>
                        <a:pt x="13036" y="18916"/>
                      </a:lnTo>
                      <a:lnTo>
                        <a:pt x="13078" y="18937"/>
                      </a:lnTo>
                      <a:lnTo>
                        <a:pt x="13183" y="18916"/>
                      </a:lnTo>
                      <a:lnTo>
                        <a:pt x="13287" y="18937"/>
                      </a:lnTo>
                      <a:lnTo>
                        <a:pt x="13455" y="18832"/>
                      </a:lnTo>
                      <a:lnTo>
                        <a:pt x="13413" y="18748"/>
                      </a:lnTo>
                      <a:lnTo>
                        <a:pt x="13287" y="18706"/>
                      </a:lnTo>
                      <a:lnTo>
                        <a:pt x="13371" y="18665"/>
                      </a:lnTo>
                      <a:lnTo>
                        <a:pt x="13497" y="18665"/>
                      </a:lnTo>
                      <a:lnTo>
                        <a:pt x="13580" y="18769"/>
                      </a:lnTo>
                      <a:lnTo>
                        <a:pt x="13664" y="18769"/>
                      </a:lnTo>
                      <a:lnTo>
                        <a:pt x="13727" y="18665"/>
                      </a:lnTo>
                      <a:lnTo>
                        <a:pt x="13685" y="18539"/>
                      </a:lnTo>
                      <a:lnTo>
                        <a:pt x="13580" y="18518"/>
                      </a:lnTo>
                      <a:lnTo>
                        <a:pt x="13622" y="18455"/>
                      </a:lnTo>
                      <a:lnTo>
                        <a:pt x="13706" y="18455"/>
                      </a:lnTo>
                      <a:lnTo>
                        <a:pt x="13789" y="18497"/>
                      </a:lnTo>
                      <a:lnTo>
                        <a:pt x="13852" y="18455"/>
                      </a:lnTo>
                      <a:lnTo>
                        <a:pt x="13894" y="18518"/>
                      </a:lnTo>
                      <a:lnTo>
                        <a:pt x="13957" y="18539"/>
                      </a:lnTo>
                      <a:lnTo>
                        <a:pt x="14041" y="18413"/>
                      </a:lnTo>
                      <a:lnTo>
                        <a:pt x="14020" y="18330"/>
                      </a:lnTo>
                      <a:lnTo>
                        <a:pt x="13957" y="18309"/>
                      </a:lnTo>
                      <a:lnTo>
                        <a:pt x="13957" y="18225"/>
                      </a:lnTo>
                      <a:lnTo>
                        <a:pt x="14062" y="18225"/>
                      </a:lnTo>
                      <a:lnTo>
                        <a:pt x="14166" y="18204"/>
                      </a:lnTo>
                      <a:lnTo>
                        <a:pt x="14124" y="18079"/>
                      </a:lnTo>
                      <a:lnTo>
                        <a:pt x="14041" y="18037"/>
                      </a:lnTo>
                      <a:lnTo>
                        <a:pt x="13957" y="18079"/>
                      </a:lnTo>
                      <a:lnTo>
                        <a:pt x="14041" y="17995"/>
                      </a:lnTo>
                      <a:cubicBezTo>
                        <a:pt x="14062" y="17974"/>
                        <a:pt x="14041" y="17932"/>
                        <a:pt x="14041" y="17932"/>
                      </a:cubicBezTo>
                      <a:lnTo>
                        <a:pt x="14145" y="17828"/>
                      </a:lnTo>
                      <a:lnTo>
                        <a:pt x="14166" y="17911"/>
                      </a:lnTo>
                      <a:lnTo>
                        <a:pt x="14229" y="17911"/>
                      </a:lnTo>
                      <a:lnTo>
                        <a:pt x="14313" y="17807"/>
                      </a:lnTo>
                      <a:lnTo>
                        <a:pt x="14354" y="17869"/>
                      </a:lnTo>
                      <a:lnTo>
                        <a:pt x="14438" y="17828"/>
                      </a:lnTo>
                      <a:lnTo>
                        <a:pt x="14417" y="17765"/>
                      </a:lnTo>
                      <a:lnTo>
                        <a:pt x="14334" y="17723"/>
                      </a:lnTo>
                      <a:lnTo>
                        <a:pt x="14396" y="17660"/>
                      </a:lnTo>
                      <a:lnTo>
                        <a:pt x="14438" y="17597"/>
                      </a:lnTo>
                      <a:lnTo>
                        <a:pt x="14396" y="17514"/>
                      </a:lnTo>
                      <a:lnTo>
                        <a:pt x="14313" y="17556"/>
                      </a:lnTo>
                      <a:lnTo>
                        <a:pt x="14292" y="17597"/>
                      </a:lnTo>
                      <a:lnTo>
                        <a:pt x="14229" y="17597"/>
                      </a:lnTo>
                      <a:lnTo>
                        <a:pt x="14250" y="17493"/>
                      </a:lnTo>
                      <a:lnTo>
                        <a:pt x="14208" y="17472"/>
                      </a:lnTo>
                      <a:lnTo>
                        <a:pt x="14103" y="17493"/>
                      </a:lnTo>
                      <a:lnTo>
                        <a:pt x="14041" y="17577"/>
                      </a:lnTo>
                      <a:lnTo>
                        <a:pt x="14103" y="17618"/>
                      </a:lnTo>
                      <a:lnTo>
                        <a:pt x="14041" y="17723"/>
                      </a:lnTo>
                      <a:lnTo>
                        <a:pt x="13999" y="17702"/>
                      </a:lnTo>
                      <a:lnTo>
                        <a:pt x="13978" y="17786"/>
                      </a:lnTo>
                      <a:lnTo>
                        <a:pt x="13894" y="17765"/>
                      </a:lnTo>
                      <a:lnTo>
                        <a:pt x="13831" y="17807"/>
                      </a:lnTo>
                      <a:lnTo>
                        <a:pt x="13873" y="17869"/>
                      </a:lnTo>
                      <a:lnTo>
                        <a:pt x="13999" y="17995"/>
                      </a:lnTo>
                      <a:lnTo>
                        <a:pt x="13831" y="18141"/>
                      </a:lnTo>
                      <a:lnTo>
                        <a:pt x="13831" y="18079"/>
                      </a:lnTo>
                      <a:lnTo>
                        <a:pt x="13727" y="17995"/>
                      </a:lnTo>
                      <a:lnTo>
                        <a:pt x="13685" y="18037"/>
                      </a:lnTo>
                      <a:lnTo>
                        <a:pt x="13706" y="18121"/>
                      </a:lnTo>
                      <a:lnTo>
                        <a:pt x="13685" y="18225"/>
                      </a:lnTo>
                      <a:lnTo>
                        <a:pt x="13622" y="18204"/>
                      </a:lnTo>
                      <a:lnTo>
                        <a:pt x="13580" y="18225"/>
                      </a:lnTo>
                      <a:lnTo>
                        <a:pt x="13517" y="18330"/>
                      </a:lnTo>
                      <a:lnTo>
                        <a:pt x="13434" y="18351"/>
                      </a:lnTo>
                      <a:lnTo>
                        <a:pt x="13434" y="18288"/>
                      </a:lnTo>
                      <a:lnTo>
                        <a:pt x="13497" y="18225"/>
                      </a:lnTo>
                      <a:lnTo>
                        <a:pt x="13497" y="18121"/>
                      </a:lnTo>
                      <a:lnTo>
                        <a:pt x="13413" y="18079"/>
                      </a:lnTo>
                      <a:lnTo>
                        <a:pt x="13371" y="18079"/>
                      </a:lnTo>
                      <a:cubicBezTo>
                        <a:pt x="13413" y="17995"/>
                        <a:pt x="13476" y="17911"/>
                        <a:pt x="13559" y="17849"/>
                      </a:cubicBezTo>
                      <a:lnTo>
                        <a:pt x="13559" y="17807"/>
                      </a:lnTo>
                      <a:cubicBezTo>
                        <a:pt x="13497" y="17702"/>
                        <a:pt x="13476" y="17597"/>
                        <a:pt x="13434" y="17493"/>
                      </a:cubicBezTo>
                      <a:lnTo>
                        <a:pt x="13476" y="17493"/>
                      </a:lnTo>
                      <a:lnTo>
                        <a:pt x="13517" y="17535"/>
                      </a:lnTo>
                      <a:lnTo>
                        <a:pt x="13538" y="17493"/>
                      </a:lnTo>
                      <a:lnTo>
                        <a:pt x="13497" y="17409"/>
                      </a:lnTo>
                      <a:lnTo>
                        <a:pt x="13413" y="17388"/>
                      </a:lnTo>
                      <a:lnTo>
                        <a:pt x="13476" y="17367"/>
                      </a:lnTo>
                      <a:lnTo>
                        <a:pt x="13580" y="17388"/>
                      </a:lnTo>
                      <a:lnTo>
                        <a:pt x="13706" y="17263"/>
                      </a:lnTo>
                      <a:lnTo>
                        <a:pt x="13831" y="17263"/>
                      </a:lnTo>
                      <a:lnTo>
                        <a:pt x="13936" y="17158"/>
                      </a:lnTo>
                      <a:lnTo>
                        <a:pt x="14020" y="17137"/>
                      </a:lnTo>
                      <a:lnTo>
                        <a:pt x="14145" y="16991"/>
                      </a:lnTo>
                      <a:lnTo>
                        <a:pt x="14145" y="16844"/>
                      </a:lnTo>
                      <a:lnTo>
                        <a:pt x="14103" y="16781"/>
                      </a:lnTo>
                      <a:lnTo>
                        <a:pt x="14082" y="16781"/>
                      </a:lnTo>
                      <a:lnTo>
                        <a:pt x="14020" y="16656"/>
                      </a:lnTo>
                      <a:lnTo>
                        <a:pt x="13957" y="16635"/>
                      </a:lnTo>
                      <a:lnTo>
                        <a:pt x="13810" y="16635"/>
                      </a:lnTo>
                      <a:lnTo>
                        <a:pt x="13831" y="16530"/>
                      </a:lnTo>
                      <a:lnTo>
                        <a:pt x="13831" y="16426"/>
                      </a:lnTo>
                      <a:lnTo>
                        <a:pt x="13999" y="16363"/>
                      </a:lnTo>
                      <a:lnTo>
                        <a:pt x="14020" y="16321"/>
                      </a:lnTo>
                      <a:lnTo>
                        <a:pt x="14103" y="16300"/>
                      </a:lnTo>
                      <a:lnTo>
                        <a:pt x="14124" y="16216"/>
                      </a:lnTo>
                      <a:lnTo>
                        <a:pt x="14103" y="16216"/>
                      </a:lnTo>
                      <a:lnTo>
                        <a:pt x="14145" y="16154"/>
                      </a:lnTo>
                      <a:lnTo>
                        <a:pt x="14250" y="16196"/>
                      </a:lnTo>
                      <a:lnTo>
                        <a:pt x="14417" y="16091"/>
                      </a:lnTo>
                      <a:lnTo>
                        <a:pt x="14522" y="16175"/>
                      </a:lnTo>
                      <a:lnTo>
                        <a:pt x="14647" y="16091"/>
                      </a:lnTo>
                      <a:lnTo>
                        <a:pt x="14626" y="16175"/>
                      </a:lnTo>
                      <a:lnTo>
                        <a:pt x="14647" y="16216"/>
                      </a:lnTo>
                      <a:lnTo>
                        <a:pt x="14731" y="16216"/>
                      </a:lnTo>
                      <a:lnTo>
                        <a:pt x="14857" y="16091"/>
                      </a:lnTo>
                      <a:lnTo>
                        <a:pt x="14836" y="16028"/>
                      </a:lnTo>
                      <a:lnTo>
                        <a:pt x="14773" y="16007"/>
                      </a:lnTo>
                      <a:lnTo>
                        <a:pt x="14752" y="15965"/>
                      </a:lnTo>
                      <a:lnTo>
                        <a:pt x="14794" y="15924"/>
                      </a:lnTo>
                      <a:lnTo>
                        <a:pt x="14919" y="15986"/>
                      </a:lnTo>
                      <a:lnTo>
                        <a:pt x="15129" y="15924"/>
                      </a:lnTo>
                      <a:lnTo>
                        <a:pt x="15170" y="15777"/>
                      </a:lnTo>
                      <a:lnTo>
                        <a:pt x="15129" y="15631"/>
                      </a:lnTo>
                      <a:lnTo>
                        <a:pt x="14961" y="15526"/>
                      </a:lnTo>
                      <a:lnTo>
                        <a:pt x="14891" y="15526"/>
                      </a:lnTo>
                      <a:lnTo>
                        <a:pt x="14919" y="15505"/>
                      </a:lnTo>
                      <a:lnTo>
                        <a:pt x="15066" y="15505"/>
                      </a:lnTo>
                      <a:lnTo>
                        <a:pt x="15150" y="15589"/>
                      </a:lnTo>
                      <a:lnTo>
                        <a:pt x="15296" y="15589"/>
                      </a:lnTo>
                      <a:lnTo>
                        <a:pt x="15401" y="15484"/>
                      </a:lnTo>
                      <a:lnTo>
                        <a:pt x="15401" y="15400"/>
                      </a:lnTo>
                      <a:lnTo>
                        <a:pt x="15673" y="15275"/>
                      </a:lnTo>
                      <a:lnTo>
                        <a:pt x="15798" y="15149"/>
                      </a:lnTo>
                      <a:lnTo>
                        <a:pt x="15924" y="15149"/>
                      </a:lnTo>
                      <a:lnTo>
                        <a:pt x="15986" y="15087"/>
                      </a:lnTo>
                      <a:lnTo>
                        <a:pt x="15986" y="15003"/>
                      </a:lnTo>
                      <a:lnTo>
                        <a:pt x="16217" y="14836"/>
                      </a:lnTo>
                      <a:lnTo>
                        <a:pt x="16426" y="14794"/>
                      </a:lnTo>
                      <a:lnTo>
                        <a:pt x="16656" y="14584"/>
                      </a:lnTo>
                      <a:lnTo>
                        <a:pt x="16844" y="14564"/>
                      </a:lnTo>
                      <a:lnTo>
                        <a:pt x="17033" y="14333"/>
                      </a:lnTo>
                      <a:lnTo>
                        <a:pt x="16949" y="14480"/>
                      </a:lnTo>
                      <a:lnTo>
                        <a:pt x="16949" y="14626"/>
                      </a:lnTo>
                      <a:lnTo>
                        <a:pt x="17012" y="14647"/>
                      </a:lnTo>
                      <a:lnTo>
                        <a:pt x="17075" y="14668"/>
                      </a:lnTo>
                      <a:lnTo>
                        <a:pt x="17116" y="14731"/>
                      </a:lnTo>
                      <a:lnTo>
                        <a:pt x="17263" y="14564"/>
                      </a:lnTo>
                      <a:lnTo>
                        <a:pt x="17367" y="14522"/>
                      </a:lnTo>
                      <a:lnTo>
                        <a:pt x="17598" y="14438"/>
                      </a:lnTo>
                      <a:lnTo>
                        <a:pt x="17681" y="14354"/>
                      </a:lnTo>
                      <a:lnTo>
                        <a:pt x="17681" y="14354"/>
                      </a:lnTo>
                      <a:lnTo>
                        <a:pt x="17639" y="14480"/>
                      </a:lnTo>
                      <a:lnTo>
                        <a:pt x="17451" y="14584"/>
                      </a:lnTo>
                      <a:lnTo>
                        <a:pt x="17326" y="14584"/>
                      </a:lnTo>
                      <a:lnTo>
                        <a:pt x="17054" y="14856"/>
                      </a:lnTo>
                      <a:lnTo>
                        <a:pt x="17033" y="14961"/>
                      </a:lnTo>
                      <a:lnTo>
                        <a:pt x="17158" y="15149"/>
                      </a:lnTo>
                      <a:lnTo>
                        <a:pt x="17179" y="15275"/>
                      </a:lnTo>
                      <a:lnTo>
                        <a:pt x="17054" y="15191"/>
                      </a:lnTo>
                      <a:lnTo>
                        <a:pt x="16949" y="15191"/>
                      </a:lnTo>
                      <a:lnTo>
                        <a:pt x="16886" y="15212"/>
                      </a:lnTo>
                      <a:lnTo>
                        <a:pt x="16823" y="15212"/>
                      </a:lnTo>
                      <a:lnTo>
                        <a:pt x="16719" y="15149"/>
                      </a:lnTo>
                      <a:lnTo>
                        <a:pt x="16698" y="14982"/>
                      </a:lnTo>
                      <a:lnTo>
                        <a:pt x="16510" y="15066"/>
                      </a:lnTo>
                      <a:lnTo>
                        <a:pt x="16405" y="15066"/>
                      </a:lnTo>
                      <a:lnTo>
                        <a:pt x="16238" y="15170"/>
                      </a:lnTo>
                      <a:lnTo>
                        <a:pt x="16091" y="15170"/>
                      </a:lnTo>
                      <a:lnTo>
                        <a:pt x="15986" y="15275"/>
                      </a:lnTo>
                      <a:lnTo>
                        <a:pt x="15986" y="15380"/>
                      </a:lnTo>
                      <a:lnTo>
                        <a:pt x="16007" y="15421"/>
                      </a:lnTo>
                      <a:lnTo>
                        <a:pt x="15903" y="15610"/>
                      </a:lnTo>
                      <a:lnTo>
                        <a:pt x="15777" y="15693"/>
                      </a:lnTo>
                      <a:lnTo>
                        <a:pt x="15714" y="15840"/>
                      </a:lnTo>
                      <a:lnTo>
                        <a:pt x="15380" y="16133"/>
                      </a:lnTo>
                      <a:lnTo>
                        <a:pt x="15296" y="16237"/>
                      </a:lnTo>
                      <a:lnTo>
                        <a:pt x="15296" y="16321"/>
                      </a:lnTo>
                      <a:lnTo>
                        <a:pt x="15401" y="16468"/>
                      </a:lnTo>
                      <a:lnTo>
                        <a:pt x="15463" y="16405"/>
                      </a:lnTo>
                      <a:lnTo>
                        <a:pt x="15505" y="16405"/>
                      </a:lnTo>
                      <a:lnTo>
                        <a:pt x="15610" y="16321"/>
                      </a:lnTo>
                      <a:lnTo>
                        <a:pt x="15694" y="16342"/>
                      </a:lnTo>
                      <a:lnTo>
                        <a:pt x="15694" y="16405"/>
                      </a:lnTo>
                      <a:lnTo>
                        <a:pt x="15484" y="16551"/>
                      </a:lnTo>
                      <a:lnTo>
                        <a:pt x="15401" y="16551"/>
                      </a:lnTo>
                      <a:lnTo>
                        <a:pt x="15359" y="16656"/>
                      </a:lnTo>
                      <a:lnTo>
                        <a:pt x="15254" y="16614"/>
                      </a:lnTo>
                      <a:lnTo>
                        <a:pt x="15170" y="16614"/>
                      </a:lnTo>
                      <a:lnTo>
                        <a:pt x="15087" y="16635"/>
                      </a:lnTo>
                      <a:lnTo>
                        <a:pt x="15087" y="16740"/>
                      </a:lnTo>
                      <a:lnTo>
                        <a:pt x="15024" y="16719"/>
                      </a:lnTo>
                      <a:lnTo>
                        <a:pt x="14919" y="16740"/>
                      </a:lnTo>
                      <a:lnTo>
                        <a:pt x="14919" y="16865"/>
                      </a:lnTo>
                      <a:lnTo>
                        <a:pt x="15066" y="17053"/>
                      </a:lnTo>
                      <a:lnTo>
                        <a:pt x="15129" y="17032"/>
                      </a:lnTo>
                      <a:lnTo>
                        <a:pt x="15170" y="16949"/>
                      </a:lnTo>
                      <a:lnTo>
                        <a:pt x="15233" y="17032"/>
                      </a:lnTo>
                      <a:lnTo>
                        <a:pt x="15275" y="16886"/>
                      </a:lnTo>
                      <a:lnTo>
                        <a:pt x="15359" y="16886"/>
                      </a:lnTo>
                      <a:lnTo>
                        <a:pt x="15359" y="16991"/>
                      </a:lnTo>
                      <a:lnTo>
                        <a:pt x="15442" y="16949"/>
                      </a:lnTo>
                      <a:lnTo>
                        <a:pt x="15463" y="16865"/>
                      </a:lnTo>
                      <a:lnTo>
                        <a:pt x="15526" y="16823"/>
                      </a:lnTo>
                      <a:lnTo>
                        <a:pt x="15652" y="16740"/>
                      </a:lnTo>
                      <a:lnTo>
                        <a:pt x="15652" y="16614"/>
                      </a:lnTo>
                      <a:lnTo>
                        <a:pt x="15714" y="16530"/>
                      </a:lnTo>
                      <a:lnTo>
                        <a:pt x="15714" y="16572"/>
                      </a:lnTo>
                      <a:lnTo>
                        <a:pt x="15673" y="16635"/>
                      </a:lnTo>
                      <a:lnTo>
                        <a:pt x="15714" y="16719"/>
                      </a:lnTo>
                      <a:lnTo>
                        <a:pt x="15840" y="16719"/>
                      </a:lnTo>
                      <a:lnTo>
                        <a:pt x="16028" y="16572"/>
                      </a:lnTo>
                      <a:lnTo>
                        <a:pt x="16175" y="16572"/>
                      </a:lnTo>
                      <a:lnTo>
                        <a:pt x="16196" y="16656"/>
                      </a:lnTo>
                      <a:lnTo>
                        <a:pt x="16258" y="16614"/>
                      </a:lnTo>
                      <a:lnTo>
                        <a:pt x="16321" y="16405"/>
                      </a:lnTo>
                      <a:lnTo>
                        <a:pt x="16447" y="16321"/>
                      </a:lnTo>
                      <a:lnTo>
                        <a:pt x="16510" y="16321"/>
                      </a:lnTo>
                      <a:lnTo>
                        <a:pt x="16363" y="16468"/>
                      </a:lnTo>
                      <a:lnTo>
                        <a:pt x="16363" y="16551"/>
                      </a:lnTo>
                      <a:lnTo>
                        <a:pt x="16447" y="16509"/>
                      </a:lnTo>
                      <a:lnTo>
                        <a:pt x="16572" y="16342"/>
                      </a:lnTo>
                      <a:lnTo>
                        <a:pt x="16656" y="16154"/>
                      </a:lnTo>
                      <a:lnTo>
                        <a:pt x="16740" y="16112"/>
                      </a:lnTo>
                      <a:lnTo>
                        <a:pt x="16740" y="16196"/>
                      </a:lnTo>
                      <a:lnTo>
                        <a:pt x="16656" y="16321"/>
                      </a:lnTo>
                      <a:lnTo>
                        <a:pt x="16656" y="16363"/>
                      </a:lnTo>
                      <a:lnTo>
                        <a:pt x="16782" y="16237"/>
                      </a:lnTo>
                      <a:lnTo>
                        <a:pt x="16844" y="16321"/>
                      </a:lnTo>
                      <a:lnTo>
                        <a:pt x="16844" y="16405"/>
                      </a:lnTo>
                      <a:lnTo>
                        <a:pt x="16970" y="16426"/>
                      </a:lnTo>
                      <a:lnTo>
                        <a:pt x="17033" y="16468"/>
                      </a:lnTo>
                      <a:lnTo>
                        <a:pt x="17095" y="16405"/>
                      </a:lnTo>
                      <a:lnTo>
                        <a:pt x="17158" y="16258"/>
                      </a:lnTo>
                      <a:lnTo>
                        <a:pt x="17305" y="16237"/>
                      </a:lnTo>
                      <a:lnTo>
                        <a:pt x="17409" y="16154"/>
                      </a:lnTo>
                      <a:lnTo>
                        <a:pt x="17347" y="16133"/>
                      </a:lnTo>
                      <a:lnTo>
                        <a:pt x="17367" y="16007"/>
                      </a:lnTo>
                      <a:lnTo>
                        <a:pt x="17577" y="15924"/>
                      </a:lnTo>
                      <a:lnTo>
                        <a:pt x="17598" y="15840"/>
                      </a:lnTo>
                      <a:lnTo>
                        <a:pt x="17598" y="15735"/>
                      </a:lnTo>
                      <a:lnTo>
                        <a:pt x="17493" y="15777"/>
                      </a:lnTo>
                      <a:lnTo>
                        <a:pt x="17409" y="15714"/>
                      </a:lnTo>
                      <a:lnTo>
                        <a:pt x="17284" y="15693"/>
                      </a:lnTo>
                      <a:lnTo>
                        <a:pt x="17347" y="15610"/>
                      </a:lnTo>
                      <a:lnTo>
                        <a:pt x="17451" y="15610"/>
                      </a:lnTo>
                      <a:lnTo>
                        <a:pt x="17514" y="15631"/>
                      </a:lnTo>
                      <a:lnTo>
                        <a:pt x="17577" y="15568"/>
                      </a:lnTo>
                      <a:lnTo>
                        <a:pt x="17577" y="15463"/>
                      </a:lnTo>
                      <a:lnTo>
                        <a:pt x="17472" y="15505"/>
                      </a:lnTo>
                      <a:lnTo>
                        <a:pt x="17367" y="15400"/>
                      </a:lnTo>
                      <a:lnTo>
                        <a:pt x="17367" y="15317"/>
                      </a:lnTo>
                      <a:lnTo>
                        <a:pt x="17514" y="15296"/>
                      </a:lnTo>
                      <a:lnTo>
                        <a:pt x="17598" y="15275"/>
                      </a:lnTo>
                      <a:lnTo>
                        <a:pt x="17660" y="15296"/>
                      </a:lnTo>
                      <a:lnTo>
                        <a:pt x="17681" y="15254"/>
                      </a:lnTo>
                      <a:lnTo>
                        <a:pt x="17619" y="15108"/>
                      </a:lnTo>
                      <a:lnTo>
                        <a:pt x="17807" y="15045"/>
                      </a:lnTo>
                      <a:lnTo>
                        <a:pt x="17911" y="15108"/>
                      </a:lnTo>
                      <a:lnTo>
                        <a:pt x="17995" y="15087"/>
                      </a:lnTo>
                      <a:lnTo>
                        <a:pt x="18121" y="15087"/>
                      </a:lnTo>
                      <a:lnTo>
                        <a:pt x="17911" y="15254"/>
                      </a:lnTo>
                      <a:lnTo>
                        <a:pt x="17911" y="15359"/>
                      </a:lnTo>
                      <a:lnTo>
                        <a:pt x="17932" y="15526"/>
                      </a:lnTo>
                      <a:lnTo>
                        <a:pt x="17995" y="15526"/>
                      </a:lnTo>
                      <a:lnTo>
                        <a:pt x="18079" y="15317"/>
                      </a:lnTo>
                      <a:lnTo>
                        <a:pt x="18142" y="15275"/>
                      </a:lnTo>
                      <a:lnTo>
                        <a:pt x="18204" y="15275"/>
                      </a:lnTo>
                      <a:lnTo>
                        <a:pt x="18183" y="15359"/>
                      </a:lnTo>
                      <a:lnTo>
                        <a:pt x="18121" y="15421"/>
                      </a:lnTo>
                      <a:lnTo>
                        <a:pt x="18142" y="15505"/>
                      </a:lnTo>
                      <a:lnTo>
                        <a:pt x="18288" y="15400"/>
                      </a:lnTo>
                      <a:lnTo>
                        <a:pt x="18309" y="15317"/>
                      </a:lnTo>
                      <a:lnTo>
                        <a:pt x="18393" y="15400"/>
                      </a:lnTo>
                      <a:lnTo>
                        <a:pt x="18497" y="15317"/>
                      </a:lnTo>
                      <a:lnTo>
                        <a:pt x="18539" y="15317"/>
                      </a:lnTo>
                      <a:lnTo>
                        <a:pt x="18644" y="15254"/>
                      </a:lnTo>
                      <a:lnTo>
                        <a:pt x="18769" y="15212"/>
                      </a:lnTo>
                      <a:lnTo>
                        <a:pt x="18874" y="15254"/>
                      </a:lnTo>
                      <a:lnTo>
                        <a:pt x="18853" y="15296"/>
                      </a:lnTo>
                      <a:lnTo>
                        <a:pt x="18727" y="15296"/>
                      </a:lnTo>
                      <a:lnTo>
                        <a:pt x="18602" y="15421"/>
                      </a:lnTo>
                      <a:lnTo>
                        <a:pt x="18686" y="15421"/>
                      </a:lnTo>
                      <a:lnTo>
                        <a:pt x="18623" y="15505"/>
                      </a:lnTo>
                      <a:lnTo>
                        <a:pt x="18686" y="15568"/>
                      </a:lnTo>
                      <a:lnTo>
                        <a:pt x="18895" y="15610"/>
                      </a:lnTo>
                      <a:lnTo>
                        <a:pt x="18958" y="15693"/>
                      </a:lnTo>
                      <a:lnTo>
                        <a:pt x="18958" y="15735"/>
                      </a:lnTo>
                      <a:lnTo>
                        <a:pt x="18832" y="15631"/>
                      </a:lnTo>
                      <a:lnTo>
                        <a:pt x="18686" y="15610"/>
                      </a:lnTo>
                      <a:lnTo>
                        <a:pt x="18581" y="15672"/>
                      </a:lnTo>
                      <a:lnTo>
                        <a:pt x="18581" y="15777"/>
                      </a:lnTo>
                      <a:lnTo>
                        <a:pt x="18644" y="15798"/>
                      </a:lnTo>
                      <a:lnTo>
                        <a:pt x="18748" y="15735"/>
                      </a:lnTo>
                      <a:lnTo>
                        <a:pt x="18832" y="15819"/>
                      </a:lnTo>
                      <a:lnTo>
                        <a:pt x="18790" y="15840"/>
                      </a:lnTo>
                      <a:lnTo>
                        <a:pt x="18644" y="15840"/>
                      </a:lnTo>
                      <a:lnTo>
                        <a:pt x="18644" y="15924"/>
                      </a:lnTo>
                      <a:lnTo>
                        <a:pt x="18811" y="15986"/>
                      </a:lnTo>
                      <a:lnTo>
                        <a:pt x="18853" y="16049"/>
                      </a:lnTo>
                      <a:lnTo>
                        <a:pt x="18790" y="16091"/>
                      </a:lnTo>
                      <a:lnTo>
                        <a:pt x="18707" y="16112"/>
                      </a:lnTo>
                      <a:lnTo>
                        <a:pt x="18707" y="16154"/>
                      </a:lnTo>
                      <a:lnTo>
                        <a:pt x="18811" y="16154"/>
                      </a:lnTo>
                      <a:lnTo>
                        <a:pt x="18916" y="16112"/>
                      </a:lnTo>
                      <a:lnTo>
                        <a:pt x="19020" y="16196"/>
                      </a:lnTo>
                      <a:lnTo>
                        <a:pt x="19125" y="16237"/>
                      </a:lnTo>
                      <a:lnTo>
                        <a:pt x="19271" y="16196"/>
                      </a:lnTo>
                      <a:lnTo>
                        <a:pt x="19334" y="16258"/>
                      </a:lnTo>
                      <a:lnTo>
                        <a:pt x="19334" y="16321"/>
                      </a:lnTo>
                      <a:lnTo>
                        <a:pt x="19251" y="16363"/>
                      </a:lnTo>
                      <a:lnTo>
                        <a:pt x="19271" y="16447"/>
                      </a:lnTo>
                      <a:lnTo>
                        <a:pt x="19334" y="16468"/>
                      </a:lnTo>
                      <a:lnTo>
                        <a:pt x="19355" y="16551"/>
                      </a:lnTo>
                      <a:lnTo>
                        <a:pt x="19439" y="16572"/>
                      </a:lnTo>
                      <a:lnTo>
                        <a:pt x="19523" y="16488"/>
                      </a:lnTo>
                      <a:lnTo>
                        <a:pt x="19481" y="16426"/>
                      </a:lnTo>
                      <a:lnTo>
                        <a:pt x="19523" y="16384"/>
                      </a:lnTo>
                      <a:lnTo>
                        <a:pt x="19648" y="16384"/>
                      </a:lnTo>
                      <a:lnTo>
                        <a:pt x="19564" y="16488"/>
                      </a:lnTo>
                      <a:lnTo>
                        <a:pt x="19564" y="16551"/>
                      </a:lnTo>
                      <a:lnTo>
                        <a:pt x="19418" y="16719"/>
                      </a:lnTo>
                      <a:lnTo>
                        <a:pt x="19443" y="16744"/>
                      </a:lnTo>
                      <a:lnTo>
                        <a:pt x="19376" y="16760"/>
                      </a:lnTo>
                      <a:lnTo>
                        <a:pt x="19418" y="16844"/>
                      </a:lnTo>
                      <a:lnTo>
                        <a:pt x="19690" y="16907"/>
                      </a:lnTo>
                      <a:lnTo>
                        <a:pt x="19774" y="16865"/>
                      </a:lnTo>
                      <a:lnTo>
                        <a:pt x="19857" y="16907"/>
                      </a:lnTo>
                      <a:lnTo>
                        <a:pt x="20108" y="16907"/>
                      </a:lnTo>
                      <a:lnTo>
                        <a:pt x="20234" y="16865"/>
                      </a:lnTo>
                      <a:lnTo>
                        <a:pt x="20297" y="16907"/>
                      </a:lnTo>
                      <a:lnTo>
                        <a:pt x="20297" y="16970"/>
                      </a:lnTo>
                      <a:lnTo>
                        <a:pt x="20380" y="16970"/>
                      </a:lnTo>
                      <a:lnTo>
                        <a:pt x="20443" y="17053"/>
                      </a:lnTo>
                      <a:lnTo>
                        <a:pt x="20527" y="17116"/>
                      </a:lnTo>
                      <a:lnTo>
                        <a:pt x="20548" y="17179"/>
                      </a:lnTo>
                      <a:lnTo>
                        <a:pt x="20652" y="17179"/>
                      </a:lnTo>
                      <a:lnTo>
                        <a:pt x="20820" y="17116"/>
                      </a:lnTo>
                      <a:lnTo>
                        <a:pt x="20841" y="17074"/>
                      </a:lnTo>
                      <a:lnTo>
                        <a:pt x="20904" y="17116"/>
                      </a:lnTo>
                      <a:lnTo>
                        <a:pt x="20904" y="17179"/>
                      </a:lnTo>
                      <a:lnTo>
                        <a:pt x="20820" y="17263"/>
                      </a:lnTo>
                      <a:lnTo>
                        <a:pt x="20715" y="17284"/>
                      </a:lnTo>
                      <a:lnTo>
                        <a:pt x="20736" y="17346"/>
                      </a:lnTo>
                      <a:lnTo>
                        <a:pt x="20904" y="17388"/>
                      </a:lnTo>
                      <a:lnTo>
                        <a:pt x="20924" y="17493"/>
                      </a:lnTo>
                      <a:lnTo>
                        <a:pt x="21008" y="17577"/>
                      </a:lnTo>
                      <a:lnTo>
                        <a:pt x="21176" y="17639"/>
                      </a:lnTo>
                      <a:lnTo>
                        <a:pt x="21385" y="17577"/>
                      </a:lnTo>
                      <a:lnTo>
                        <a:pt x="21468" y="17556"/>
                      </a:lnTo>
                      <a:lnTo>
                        <a:pt x="21489" y="17597"/>
                      </a:lnTo>
                      <a:lnTo>
                        <a:pt x="21573" y="17535"/>
                      </a:lnTo>
                      <a:lnTo>
                        <a:pt x="21740" y="17430"/>
                      </a:lnTo>
                      <a:lnTo>
                        <a:pt x="21782" y="17430"/>
                      </a:lnTo>
                      <a:lnTo>
                        <a:pt x="21740" y="17493"/>
                      </a:lnTo>
                      <a:lnTo>
                        <a:pt x="21636" y="17577"/>
                      </a:lnTo>
                      <a:lnTo>
                        <a:pt x="21594" y="17786"/>
                      </a:lnTo>
                      <a:lnTo>
                        <a:pt x="21552" y="17911"/>
                      </a:lnTo>
                      <a:lnTo>
                        <a:pt x="21468" y="17911"/>
                      </a:lnTo>
                      <a:lnTo>
                        <a:pt x="21343" y="17849"/>
                      </a:lnTo>
                      <a:lnTo>
                        <a:pt x="21280" y="17869"/>
                      </a:lnTo>
                      <a:lnTo>
                        <a:pt x="21364" y="17995"/>
                      </a:lnTo>
                      <a:lnTo>
                        <a:pt x="21385" y="18100"/>
                      </a:lnTo>
                      <a:lnTo>
                        <a:pt x="21468" y="18162"/>
                      </a:lnTo>
                      <a:lnTo>
                        <a:pt x="21573" y="18121"/>
                      </a:lnTo>
                      <a:lnTo>
                        <a:pt x="21657" y="18162"/>
                      </a:lnTo>
                      <a:lnTo>
                        <a:pt x="21636" y="18225"/>
                      </a:lnTo>
                      <a:lnTo>
                        <a:pt x="21552" y="18225"/>
                      </a:lnTo>
                      <a:lnTo>
                        <a:pt x="21552" y="18288"/>
                      </a:lnTo>
                      <a:lnTo>
                        <a:pt x="21720" y="18434"/>
                      </a:lnTo>
                      <a:lnTo>
                        <a:pt x="21761" y="18413"/>
                      </a:lnTo>
                      <a:lnTo>
                        <a:pt x="21887" y="18434"/>
                      </a:lnTo>
                      <a:lnTo>
                        <a:pt x="21950" y="18330"/>
                      </a:lnTo>
                      <a:lnTo>
                        <a:pt x="22075" y="18100"/>
                      </a:lnTo>
                      <a:lnTo>
                        <a:pt x="22033" y="18288"/>
                      </a:lnTo>
                      <a:lnTo>
                        <a:pt x="22033" y="18413"/>
                      </a:lnTo>
                      <a:lnTo>
                        <a:pt x="21992" y="18497"/>
                      </a:lnTo>
                      <a:lnTo>
                        <a:pt x="21950" y="18518"/>
                      </a:lnTo>
                      <a:lnTo>
                        <a:pt x="21866" y="18623"/>
                      </a:lnTo>
                      <a:lnTo>
                        <a:pt x="21887" y="18706"/>
                      </a:lnTo>
                      <a:lnTo>
                        <a:pt x="21971" y="18748"/>
                      </a:lnTo>
                      <a:lnTo>
                        <a:pt x="21929" y="18811"/>
                      </a:lnTo>
                      <a:lnTo>
                        <a:pt x="21929" y="19062"/>
                      </a:lnTo>
                      <a:lnTo>
                        <a:pt x="21971" y="19125"/>
                      </a:lnTo>
                      <a:lnTo>
                        <a:pt x="22054" y="19125"/>
                      </a:lnTo>
                      <a:lnTo>
                        <a:pt x="22033" y="19229"/>
                      </a:lnTo>
                      <a:lnTo>
                        <a:pt x="22054" y="19334"/>
                      </a:lnTo>
                      <a:lnTo>
                        <a:pt x="22243" y="19522"/>
                      </a:lnTo>
                      <a:lnTo>
                        <a:pt x="22284" y="19543"/>
                      </a:lnTo>
                      <a:lnTo>
                        <a:pt x="22284" y="19585"/>
                      </a:lnTo>
                      <a:lnTo>
                        <a:pt x="22347" y="19543"/>
                      </a:lnTo>
                      <a:lnTo>
                        <a:pt x="22389" y="19627"/>
                      </a:lnTo>
                      <a:lnTo>
                        <a:pt x="22473" y="19585"/>
                      </a:lnTo>
                      <a:lnTo>
                        <a:pt x="22452" y="19543"/>
                      </a:lnTo>
                      <a:lnTo>
                        <a:pt x="22473" y="19481"/>
                      </a:lnTo>
                      <a:lnTo>
                        <a:pt x="22515" y="19543"/>
                      </a:lnTo>
                      <a:lnTo>
                        <a:pt x="22598" y="19564"/>
                      </a:lnTo>
                      <a:lnTo>
                        <a:pt x="22661" y="19481"/>
                      </a:lnTo>
                      <a:lnTo>
                        <a:pt x="22577" y="19334"/>
                      </a:lnTo>
                      <a:lnTo>
                        <a:pt x="22515" y="19334"/>
                      </a:lnTo>
                      <a:lnTo>
                        <a:pt x="22473" y="19355"/>
                      </a:lnTo>
                      <a:lnTo>
                        <a:pt x="22452" y="19334"/>
                      </a:lnTo>
                      <a:lnTo>
                        <a:pt x="22515" y="19229"/>
                      </a:lnTo>
                      <a:lnTo>
                        <a:pt x="22515" y="19146"/>
                      </a:lnTo>
                      <a:lnTo>
                        <a:pt x="22494" y="19062"/>
                      </a:lnTo>
                      <a:lnTo>
                        <a:pt x="22410" y="19041"/>
                      </a:lnTo>
                      <a:lnTo>
                        <a:pt x="22410" y="18999"/>
                      </a:lnTo>
                      <a:lnTo>
                        <a:pt x="22473" y="18937"/>
                      </a:lnTo>
                      <a:lnTo>
                        <a:pt x="22494" y="18811"/>
                      </a:lnTo>
                      <a:lnTo>
                        <a:pt x="22577" y="18811"/>
                      </a:lnTo>
                      <a:lnTo>
                        <a:pt x="22577" y="18916"/>
                      </a:lnTo>
                      <a:lnTo>
                        <a:pt x="22598" y="18999"/>
                      </a:lnTo>
                      <a:lnTo>
                        <a:pt x="22682" y="18895"/>
                      </a:lnTo>
                      <a:lnTo>
                        <a:pt x="22703" y="18957"/>
                      </a:lnTo>
                      <a:lnTo>
                        <a:pt x="22766" y="19041"/>
                      </a:lnTo>
                      <a:lnTo>
                        <a:pt x="22703" y="19146"/>
                      </a:lnTo>
                      <a:lnTo>
                        <a:pt x="22724" y="19229"/>
                      </a:lnTo>
                      <a:lnTo>
                        <a:pt x="22787" y="19250"/>
                      </a:lnTo>
                      <a:lnTo>
                        <a:pt x="22891" y="19146"/>
                      </a:lnTo>
                      <a:lnTo>
                        <a:pt x="22933" y="19146"/>
                      </a:lnTo>
                      <a:lnTo>
                        <a:pt x="22912" y="19229"/>
                      </a:lnTo>
                      <a:lnTo>
                        <a:pt x="22828" y="19313"/>
                      </a:lnTo>
                      <a:lnTo>
                        <a:pt x="22828" y="19376"/>
                      </a:lnTo>
                      <a:lnTo>
                        <a:pt x="22870" y="19481"/>
                      </a:lnTo>
                      <a:lnTo>
                        <a:pt x="22808" y="19627"/>
                      </a:lnTo>
                      <a:lnTo>
                        <a:pt x="22828" y="19669"/>
                      </a:lnTo>
                      <a:lnTo>
                        <a:pt x="22891" y="19669"/>
                      </a:lnTo>
                      <a:lnTo>
                        <a:pt x="22891" y="19857"/>
                      </a:lnTo>
                      <a:cubicBezTo>
                        <a:pt x="22891" y="19899"/>
                        <a:pt x="22870" y="19983"/>
                        <a:pt x="22870" y="20045"/>
                      </a:cubicBezTo>
                      <a:lnTo>
                        <a:pt x="22828" y="20087"/>
                      </a:lnTo>
                      <a:lnTo>
                        <a:pt x="22808" y="20004"/>
                      </a:lnTo>
                      <a:lnTo>
                        <a:pt x="22870" y="19941"/>
                      </a:lnTo>
                      <a:lnTo>
                        <a:pt x="22870" y="19857"/>
                      </a:lnTo>
                      <a:lnTo>
                        <a:pt x="22766" y="19794"/>
                      </a:lnTo>
                      <a:lnTo>
                        <a:pt x="22598" y="19836"/>
                      </a:lnTo>
                      <a:lnTo>
                        <a:pt x="22577" y="19878"/>
                      </a:lnTo>
                      <a:lnTo>
                        <a:pt x="22515" y="19899"/>
                      </a:lnTo>
                      <a:lnTo>
                        <a:pt x="22473" y="19794"/>
                      </a:lnTo>
                      <a:lnTo>
                        <a:pt x="22410" y="19941"/>
                      </a:lnTo>
                      <a:lnTo>
                        <a:pt x="22452" y="20066"/>
                      </a:lnTo>
                      <a:lnTo>
                        <a:pt x="22515" y="20108"/>
                      </a:lnTo>
                      <a:lnTo>
                        <a:pt x="22473" y="20192"/>
                      </a:lnTo>
                      <a:lnTo>
                        <a:pt x="22410" y="20150"/>
                      </a:lnTo>
                      <a:lnTo>
                        <a:pt x="22368" y="20255"/>
                      </a:lnTo>
                      <a:lnTo>
                        <a:pt x="22452" y="20401"/>
                      </a:lnTo>
                      <a:lnTo>
                        <a:pt x="22410" y="20506"/>
                      </a:lnTo>
                      <a:lnTo>
                        <a:pt x="22494" y="20569"/>
                      </a:lnTo>
                      <a:lnTo>
                        <a:pt x="22410" y="20631"/>
                      </a:lnTo>
                      <a:lnTo>
                        <a:pt x="22515" y="20778"/>
                      </a:lnTo>
                      <a:lnTo>
                        <a:pt x="22619" y="20778"/>
                      </a:lnTo>
                      <a:lnTo>
                        <a:pt x="22703" y="20694"/>
                      </a:lnTo>
                      <a:lnTo>
                        <a:pt x="22703" y="20569"/>
                      </a:lnTo>
                      <a:lnTo>
                        <a:pt x="22619" y="20401"/>
                      </a:lnTo>
                      <a:lnTo>
                        <a:pt x="22661" y="20297"/>
                      </a:lnTo>
                      <a:lnTo>
                        <a:pt x="22787" y="20527"/>
                      </a:lnTo>
                      <a:lnTo>
                        <a:pt x="22787" y="20631"/>
                      </a:lnTo>
                      <a:lnTo>
                        <a:pt x="22787" y="20694"/>
                      </a:lnTo>
                      <a:cubicBezTo>
                        <a:pt x="22766" y="20694"/>
                        <a:pt x="22724" y="20694"/>
                        <a:pt x="22724" y="20715"/>
                      </a:cubicBezTo>
                      <a:lnTo>
                        <a:pt x="22724" y="20736"/>
                      </a:lnTo>
                      <a:lnTo>
                        <a:pt x="22682" y="20799"/>
                      </a:lnTo>
                      <a:lnTo>
                        <a:pt x="22577" y="20841"/>
                      </a:lnTo>
                      <a:lnTo>
                        <a:pt x="22598" y="20924"/>
                      </a:lnTo>
                      <a:lnTo>
                        <a:pt x="22682" y="21008"/>
                      </a:lnTo>
                      <a:lnTo>
                        <a:pt x="22598" y="21092"/>
                      </a:lnTo>
                      <a:lnTo>
                        <a:pt x="22598" y="21196"/>
                      </a:lnTo>
                      <a:lnTo>
                        <a:pt x="22536" y="21259"/>
                      </a:lnTo>
                      <a:lnTo>
                        <a:pt x="22431" y="21301"/>
                      </a:lnTo>
                      <a:lnTo>
                        <a:pt x="22431" y="21343"/>
                      </a:lnTo>
                      <a:lnTo>
                        <a:pt x="22577" y="21364"/>
                      </a:lnTo>
                      <a:lnTo>
                        <a:pt x="22536" y="21426"/>
                      </a:lnTo>
                      <a:lnTo>
                        <a:pt x="22494" y="21447"/>
                      </a:lnTo>
                      <a:lnTo>
                        <a:pt x="22494" y="21531"/>
                      </a:lnTo>
                      <a:lnTo>
                        <a:pt x="22536" y="21531"/>
                      </a:lnTo>
                      <a:lnTo>
                        <a:pt x="22619" y="21510"/>
                      </a:lnTo>
                      <a:lnTo>
                        <a:pt x="22640" y="21552"/>
                      </a:lnTo>
                      <a:lnTo>
                        <a:pt x="22598" y="21615"/>
                      </a:lnTo>
                      <a:lnTo>
                        <a:pt x="22515" y="21636"/>
                      </a:lnTo>
                      <a:lnTo>
                        <a:pt x="22473" y="21719"/>
                      </a:lnTo>
                      <a:lnTo>
                        <a:pt x="22494" y="21866"/>
                      </a:lnTo>
                      <a:lnTo>
                        <a:pt x="22536" y="21929"/>
                      </a:lnTo>
                      <a:lnTo>
                        <a:pt x="22515" y="21991"/>
                      </a:lnTo>
                      <a:lnTo>
                        <a:pt x="22536" y="22075"/>
                      </a:lnTo>
                      <a:lnTo>
                        <a:pt x="22598" y="22054"/>
                      </a:lnTo>
                      <a:lnTo>
                        <a:pt x="22619" y="21970"/>
                      </a:lnTo>
                      <a:lnTo>
                        <a:pt x="22640" y="21845"/>
                      </a:lnTo>
                      <a:lnTo>
                        <a:pt x="22703" y="21678"/>
                      </a:lnTo>
                      <a:lnTo>
                        <a:pt x="22745" y="21615"/>
                      </a:lnTo>
                      <a:lnTo>
                        <a:pt x="22787" y="21406"/>
                      </a:lnTo>
                      <a:lnTo>
                        <a:pt x="22828" y="21343"/>
                      </a:lnTo>
                      <a:lnTo>
                        <a:pt x="22844" y="21204"/>
                      </a:lnTo>
                      <a:lnTo>
                        <a:pt x="22870" y="21217"/>
                      </a:lnTo>
                      <a:cubicBezTo>
                        <a:pt x="22870" y="21301"/>
                        <a:pt x="22870" y="21364"/>
                        <a:pt x="22891" y="21447"/>
                      </a:cubicBezTo>
                      <a:lnTo>
                        <a:pt x="22870" y="21426"/>
                      </a:lnTo>
                      <a:lnTo>
                        <a:pt x="22808" y="21510"/>
                      </a:lnTo>
                      <a:lnTo>
                        <a:pt x="22808" y="21636"/>
                      </a:lnTo>
                      <a:lnTo>
                        <a:pt x="22870" y="21678"/>
                      </a:lnTo>
                      <a:lnTo>
                        <a:pt x="22787" y="21782"/>
                      </a:lnTo>
                      <a:lnTo>
                        <a:pt x="22891" y="21845"/>
                      </a:lnTo>
                      <a:lnTo>
                        <a:pt x="22891" y="21929"/>
                      </a:lnTo>
                      <a:lnTo>
                        <a:pt x="22828" y="21970"/>
                      </a:lnTo>
                      <a:lnTo>
                        <a:pt x="22766" y="21929"/>
                      </a:lnTo>
                      <a:lnTo>
                        <a:pt x="22703" y="21991"/>
                      </a:lnTo>
                      <a:lnTo>
                        <a:pt x="22703" y="22054"/>
                      </a:lnTo>
                      <a:lnTo>
                        <a:pt x="22661" y="22138"/>
                      </a:lnTo>
                      <a:lnTo>
                        <a:pt x="22619" y="22201"/>
                      </a:lnTo>
                      <a:lnTo>
                        <a:pt x="22682" y="22263"/>
                      </a:lnTo>
                      <a:lnTo>
                        <a:pt x="22766" y="22054"/>
                      </a:lnTo>
                      <a:lnTo>
                        <a:pt x="22787" y="22096"/>
                      </a:lnTo>
                      <a:lnTo>
                        <a:pt x="22724" y="22201"/>
                      </a:lnTo>
                      <a:lnTo>
                        <a:pt x="22828" y="22180"/>
                      </a:lnTo>
                      <a:lnTo>
                        <a:pt x="22891" y="22096"/>
                      </a:lnTo>
                      <a:lnTo>
                        <a:pt x="22891" y="21991"/>
                      </a:lnTo>
                      <a:lnTo>
                        <a:pt x="23017" y="21845"/>
                      </a:lnTo>
                      <a:cubicBezTo>
                        <a:pt x="23017" y="21929"/>
                        <a:pt x="23017" y="21991"/>
                        <a:pt x="23038" y="22075"/>
                      </a:cubicBezTo>
                      <a:lnTo>
                        <a:pt x="23017" y="22096"/>
                      </a:lnTo>
                      <a:lnTo>
                        <a:pt x="23080" y="22159"/>
                      </a:lnTo>
                      <a:cubicBezTo>
                        <a:pt x="23101" y="22201"/>
                        <a:pt x="23101" y="22284"/>
                        <a:pt x="23121" y="22326"/>
                      </a:cubicBezTo>
                      <a:lnTo>
                        <a:pt x="23080" y="22473"/>
                      </a:lnTo>
                      <a:lnTo>
                        <a:pt x="23080" y="22556"/>
                      </a:lnTo>
                      <a:lnTo>
                        <a:pt x="23038" y="22640"/>
                      </a:lnTo>
                      <a:lnTo>
                        <a:pt x="22933" y="22682"/>
                      </a:lnTo>
                      <a:lnTo>
                        <a:pt x="22912" y="22724"/>
                      </a:lnTo>
                      <a:lnTo>
                        <a:pt x="22933" y="22786"/>
                      </a:lnTo>
                      <a:lnTo>
                        <a:pt x="23017" y="22745"/>
                      </a:lnTo>
                      <a:lnTo>
                        <a:pt x="23101" y="22786"/>
                      </a:lnTo>
                      <a:lnTo>
                        <a:pt x="23101" y="22828"/>
                      </a:lnTo>
                      <a:lnTo>
                        <a:pt x="22996" y="22912"/>
                      </a:lnTo>
                      <a:lnTo>
                        <a:pt x="22996" y="22954"/>
                      </a:lnTo>
                      <a:lnTo>
                        <a:pt x="22975" y="23038"/>
                      </a:lnTo>
                      <a:lnTo>
                        <a:pt x="22912" y="23038"/>
                      </a:lnTo>
                      <a:lnTo>
                        <a:pt x="22870" y="23100"/>
                      </a:lnTo>
                      <a:lnTo>
                        <a:pt x="22891" y="23142"/>
                      </a:lnTo>
                      <a:lnTo>
                        <a:pt x="22975" y="23142"/>
                      </a:lnTo>
                      <a:lnTo>
                        <a:pt x="23017" y="23205"/>
                      </a:lnTo>
                      <a:lnTo>
                        <a:pt x="23038" y="23142"/>
                      </a:lnTo>
                      <a:lnTo>
                        <a:pt x="23121" y="23121"/>
                      </a:lnTo>
                      <a:lnTo>
                        <a:pt x="23184" y="23163"/>
                      </a:lnTo>
                      <a:lnTo>
                        <a:pt x="23101" y="23226"/>
                      </a:lnTo>
                      <a:lnTo>
                        <a:pt x="23080" y="23268"/>
                      </a:lnTo>
                      <a:lnTo>
                        <a:pt x="23121" y="23351"/>
                      </a:lnTo>
                      <a:lnTo>
                        <a:pt x="23038" y="23435"/>
                      </a:lnTo>
                      <a:lnTo>
                        <a:pt x="23017" y="23519"/>
                      </a:lnTo>
                      <a:lnTo>
                        <a:pt x="23121" y="23582"/>
                      </a:lnTo>
                      <a:lnTo>
                        <a:pt x="23101" y="23686"/>
                      </a:lnTo>
                      <a:lnTo>
                        <a:pt x="23142" y="23749"/>
                      </a:lnTo>
                      <a:lnTo>
                        <a:pt x="23247" y="23749"/>
                      </a:lnTo>
                      <a:lnTo>
                        <a:pt x="23310" y="23686"/>
                      </a:lnTo>
                      <a:lnTo>
                        <a:pt x="23247" y="23623"/>
                      </a:lnTo>
                      <a:lnTo>
                        <a:pt x="23310" y="23561"/>
                      </a:lnTo>
                      <a:lnTo>
                        <a:pt x="23247" y="23519"/>
                      </a:lnTo>
                      <a:lnTo>
                        <a:pt x="23205" y="23519"/>
                      </a:lnTo>
                      <a:lnTo>
                        <a:pt x="23247" y="23435"/>
                      </a:lnTo>
                      <a:lnTo>
                        <a:pt x="23331" y="23414"/>
                      </a:lnTo>
                      <a:lnTo>
                        <a:pt x="23435" y="23331"/>
                      </a:lnTo>
                      <a:lnTo>
                        <a:pt x="23435" y="23247"/>
                      </a:lnTo>
                      <a:lnTo>
                        <a:pt x="23393" y="23226"/>
                      </a:lnTo>
                      <a:lnTo>
                        <a:pt x="23310" y="23226"/>
                      </a:lnTo>
                      <a:lnTo>
                        <a:pt x="23310" y="23205"/>
                      </a:lnTo>
                      <a:lnTo>
                        <a:pt x="23414" y="23121"/>
                      </a:lnTo>
                      <a:lnTo>
                        <a:pt x="23393" y="23017"/>
                      </a:lnTo>
                      <a:lnTo>
                        <a:pt x="23247" y="22912"/>
                      </a:lnTo>
                      <a:lnTo>
                        <a:pt x="23310" y="22807"/>
                      </a:lnTo>
                      <a:lnTo>
                        <a:pt x="23331" y="22828"/>
                      </a:lnTo>
                      <a:lnTo>
                        <a:pt x="23414" y="22828"/>
                      </a:lnTo>
                      <a:lnTo>
                        <a:pt x="23414" y="22766"/>
                      </a:lnTo>
                      <a:lnTo>
                        <a:pt x="23310" y="22661"/>
                      </a:lnTo>
                      <a:lnTo>
                        <a:pt x="23373" y="22661"/>
                      </a:lnTo>
                      <a:lnTo>
                        <a:pt x="23373" y="22473"/>
                      </a:lnTo>
                      <a:lnTo>
                        <a:pt x="23247" y="22389"/>
                      </a:lnTo>
                      <a:lnTo>
                        <a:pt x="23226" y="22410"/>
                      </a:lnTo>
                      <a:lnTo>
                        <a:pt x="23142" y="22347"/>
                      </a:lnTo>
                      <a:lnTo>
                        <a:pt x="23163" y="22305"/>
                      </a:lnTo>
                      <a:lnTo>
                        <a:pt x="23163" y="22284"/>
                      </a:lnTo>
                      <a:lnTo>
                        <a:pt x="23247" y="22180"/>
                      </a:lnTo>
                      <a:lnTo>
                        <a:pt x="23205" y="22096"/>
                      </a:lnTo>
                      <a:cubicBezTo>
                        <a:pt x="23205" y="22054"/>
                        <a:pt x="23226" y="21991"/>
                        <a:pt x="23226" y="21950"/>
                      </a:cubicBezTo>
                      <a:lnTo>
                        <a:pt x="23226" y="21887"/>
                      </a:lnTo>
                      <a:lnTo>
                        <a:pt x="23268" y="21929"/>
                      </a:lnTo>
                      <a:lnTo>
                        <a:pt x="23352" y="21866"/>
                      </a:lnTo>
                      <a:lnTo>
                        <a:pt x="23310" y="21761"/>
                      </a:lnTo>
                      <a:lnTo>
                        <a:pt x="23352" y="21719"/>
                      </a:lnTo>
                      <a:lnTo>
                        <a:pt x="23352" y="21573"/>
                      </a:lnTo>
                      <a:lnTo>
                        <a:pt x="23414" y="21552"/>
                      </a:lnTo>
                      <a:lnTo>
                        <a:pt x="23435" y="21719"/>
                      </a:lnTo>
                      <a:lnTo>
                        <a:pt x="23477" y="21678"/>
                      </a:lnTo>
                      <a:lnTo>
                        <a:pt x="23519" y="21657"/>
                      </a:lnTo>
                      <a:lnTo>
                        <a:pt x="23519" y="21678"/>
                      </a:lnTo>
                      <a:lnTo>
                        <a:pt x="23519" y="21719"/>
                      </a:lnTo>
                      <a:lnTo>
                        <a:pt x="23477" y="21761"/>
                      </a:lnTo>
                      <a:lnTo>
                        <a:pt x="23477" y="21845"/>
                      </a:lnTo>
                      <a:lnTo>
                        <a:pt x="23540" y="21887"/>
                      </a:lnTo>
                      <a:lnTo>
                        <a:pt x="23665" y="21866"/>
                      </a:lnTo>
                      <a:lnTo>
                        <a:pt x="23749" y="21761"/>
                      </a:lnTo>
                      <a:lnTo>
                        <a:pt x="23728" y="21719"/>
                      </a:lnTo>
                      <a:cubicBezTo>
                        <a:pt x="23749" y="21657"/>
                        <a:pt x="23770" y="21573"/>
                        <a:pt x="23791" y="21510"/>
                      </a:cubicBezTo>
                      <a:lnTo>
                        <a:pt x="23833" y="21531"/>
                      </a:lnTo>
                      <a:lnTo>
                        <a:pt x="23854" y="21636"/>
                      </a:lnTo>
                      <a:lnTo>
                        <a:pt x="23958" y="21719"/>
                      </a:lnTo>
                      <a:lnTo>
                        <a:pt x="24000" y="21719"/>
                      </a:lnTo>
                      <a:lnTo>
                        <a:pt x="23937" y="21740"/>
                      </a:lnTo>
                      <a:lnTo>
                        <a:pt x="23854" y="21740"/>
                      </a:lnTo>
                      <a:lnTo>
                        <a:pt x="23833" y="21782"/>
                      </a:lnTo>
                      <a:cubicBezTo>
                        <a:pt x="23749" y="21824"/>
                        <a:pt x="23665" y="21866"/>
                        <a:pt x="23665" y="21970"/>
                      </a:cubicBezTo>
                      <a:cubicBezTo>
                        <a:pt x="23665" y="22054"/>
                        <a:pt x="23665" y="22096"/>
                        <a:pt x="23686" y="22180"/>
                      </a:cubicBezTo>
                      <a:lnTo>
                        <a:pt x="23665" y="22159"/>
                      </a:lnTo>
                      <a:lnTo>
                        <a:pt x="23665" y="22138"/>
                      </a:lnTo>
                      <a:lnTo>
                        <a:pt x="23645" y="22159"/>
                      </a:lnTo>
                      <a:cubicBezTo>
                        <a:pt x="23624" y="22159"/>
                        <a:pt x="23603" y="22138"/>
                        <a:pt x="23561" y="22138"/>
                      </a:cubicBezTo>
                      <a:lnTo>
                        <a:pt x="23624" y="22075"/>
                      </a:lnTo>
                      <a:lnTo>
                        <a:pt x="23645" y="21991"/>
                      </a:lnTo>
                      <a:lnTo>
                        <a:pt x="23456" y="21970"/>
                      </a:lnTo>
                      <a:lnTo>
                        <a:pt x="23352" y="22075"/>
                      </a:lnTo>
                      <a:lnTo>
                        <a:pt x="23414" y="22180"/>
                      </a:lnTo>
                      <a:lnTo>
                        <a:pt x="23435" y="22180"/>
                      </a:lnTo>
                      <a:cubicBezTo>
                        <a:pt x="23414" y="22201"/>
                        <a:pt x="23414" y="22222"/>
                        <a:pt x="23414" y="22263"/>
                      </a:cubicBezTo>
                      <a:cubicBezTo>
                        <a:pt x="23435" y="22284"/>
                        <a:pt x="23435" y="22326"/>
                        <a:pt x="23456" y="22368"/>
                      </a:cubicBezTo>
                      <a:cubicBezTo>
                        <a:pt x="23498" y="22389"/>
                        <a:pt x="23519" y="22431"/>
                        <a:pt x="23540" y="22494"/>
                      </a:cubicBezTo>
                      <a:lnTo>
                        <a:pt x="23561" y="22494"/>
                      </a:lnTo>
                      <a:cubicBezTo>
                        <a:pt x="23561" y="22494"/>
                        <a:pt x="23561" y="22514"/>
                        <a:pt x="23582" y="22514"/>
                      </a:cubicBezTo>
                      <a:cubicBezTo>
                        <a:pt x="23624" y="22577"/>
                        <a:pt x="23665" y="22577"/>
                        <a:pt x="23686" y="22598"/>
                      </a:cubicBezTo>
                      <a:lnTo>
                        <a:pt x="23665" y="22619"/>
                      </a:lnTo>
                      <a:lnTo>
                        <a:pt x="23540" y="22724"/>
                      </a:lnTo>
                      <a:lnTo>
                        <a:pt x="23540" y="22828"/>
                      </a:lnTo>
                      <a:lnTo>
                        <a:pt x="23603" y="22933"/>
                      </a:lnTo>
                      <a:lnTo>
                        <a:pt x="23728" y="22828"/>
                      </a:lnTo>
                      <a:lnTo>
                        <a:pt x="23812" y="22682"/>
                      </a:lnTo>
                      <a:lnTo>
                        <a:pt x="23812" y="22619"/>
                      </a:lnTo>
                      <a:lnTo>
                        <a:pt x="23875" y="22598"/>
                      </a:lnTo>
                      <a:lnTo>
                        <a:pt x="24021" y="22473"/>
                      </a:lnTo>
                      <a:lnTo>
                        <a:pt x="24042" y="22514"/>
                      </a:lnTo>
                      <a:lnTo>
                        <a:pt x="24251" y="22514"/>
                      </a:lnTo>
                      <a:lnTo>
                        <a:pt x="24168" y="22619"/>
                      </a:lnTo>
                      <a:lnTo>
                        <a:pt x="24189" y="22640"/>
                      </a:lnTo>
                      <a:lnTo>
                        <a:pt x="24314" y="22640"/>
                      </a:lnTo>
                      <a:lnTo>
                        <a:pt x="24314" y="22703"/>
                      </a:lnTo>
                      <a:lnTo>
                        <a:pt x="24209" y="22807"/>
                      </a:lnTo>
                      <a:cubicBezTo>
                        <a:pt x="24189" y="22807"/>
                        <a:pt x="24168" y="22828"/>
                        <a:pt x="24147" y="22828"/>
                      </a:cubicBezTo>
                      <a:lnTo>
                        <a:pt x="24168" y="22724"/>
                      </a:lnTo>
                      <a:lnTo>
                        <a:pt x="24105" y="22598"/>
                      </a:lnTo>
                      <a:lnTo>
                        <a:pt x="23979" y="22598"/>
                      </a:lnTo>
                      <a:lnTo>
                        <a:pt x="23979" y="22640"/>
                      </a:lnTo>
                      <a:lnTo>
                        <a:pt x="23875" y="22703"/>
                      </a:lnTo>
                      <a:lnTo>
                        <a:pt x="23833" y="22849"/>
                      </a:lnTo>
                      <a:lnTo>
                        <a:pt x="23833" y="22912"/>
                      </a:lnTo>
                      <a:lnTo>
                        <a:pt x="23728" y="23017"/>
                      </a:lnTo>
                      <a:lnTo>
                        <a:pt x="23749" y="23100"/>
                      </a:lnTo>
                      <a:lnTo>
                        <a:pt x="23937" y="23017"/>
                      </a:lnTo>
                      <a:cubicBezTo>
                        <a:pt x="23937" y="23038"/>
                        <a:pt x="23958" y="23038"/>
                        <a:pt x="23958" y="23038"/>
                      </a:cubicBezTo>
                      <a:lnTo>
                        <a:pt x="23854" y="23121"/>
                      </a:lnTo>
                      <a:lnTo>
                        <a:pt x="23770" y="23247"/>
                      </a:lnTo>
                      <a:lnTo>
                        <a:pt x="23833" y="23310"/>
                      </a:lnTo>
                      <a:lnTo>
                        <a:pt x="24000" y="23163"/>
                      </a:lnTo>
                      <a:lnTo>
                        <a:pt x="24063" y="23100"/>
                      </a:lnTo>
                      <a:cubicBezTo>
                        <a:pt x="24084" y="23121"/>
                        <a:pt x="24105" y="23121"/>
                        <a:pt x="24147" y="23142"/>
                      </a:cubicBezTo>
                      <a:lnTo>
                        <a:pt x="24147" y="23163"/>
                      </a:lnTo>
                      <a:lnTo>
                        <a:pt x="24168" y="23226"/>
                      </a:lnTo>
                      <a:lnTo>
                        <a:pt x="24189" y="23268"/>
                      </a:lnTo>
                      <a:lnTo>
                        <a:pt x="24000" y="23268"/>
                      </a:lnTo>
                      <a:lnTo>
                        <a:pt x="23937" y="23351"/>
                      </a:lnTo>
                      <a:lnTo>
                        <a:pt x="23937" y="23414"/>
                      </a:lnTo>
                      <a:lnTo>
                        <a:pt x="24000" y="23414"/>
                      </a:lnTo>
                      <a:lnTo>
                        <a:pt x="24063" y="23372"/>
                      </a:lnTo>
                      <a:lnTo>
                        <a:pt x="24168" y="23372"/>
                      </a:lnTo>
                      <a:lnTo>
                        <a:pt x="24168" y="23414"/>
                      </a:lnTo>
                      <a:lnTo>
                        <a:pt x="24063" y="23477"/>
                      </a:lnTo>
                      <a:lnTo>
                        <a:pt x="23937" y="23477"/>
                      </a:lnTo>
                      <a:lnTo>
                        <a:pt x="23875" y="23540"/>
                      </a:lnTo>
                      <a:lnTo>
                        <a:pt x="23854" y="23665"/>
                      </a:lnTo>
                      <a:lnTo>
                        <a:pt x="23896" y="23770"/>
                      </a:lnTo>
                      <a:lnTo>
                        <a:pt x="23979" y="23728"/>
                      </a:lnTo>
                      <a:lnTo>
                        <a:pt x="24000" y="23644"/>
                      </a:lnTo>
                      <a:lnTo>
                        <a:pt x="24084" y="23644"/>
                      </a:lnTo>
                      <a:lnTo>
                        <a:pt x="24189" y="23582"/>
                      </a:lnTo>
                      <a:lnTo>
                        <a:pt x="24314" y="23435"/>
                      </a:lnTo>
                      <a:lnTo>
                        <a:pt x="24461" y="23247"/>
                      </a:lnTo>
                      <a:lnTo>
                        <a:pt x="24502" y="23017"/>
                      </a:lnTo>
                      <a:lnTo>
                        <a:pt x="24628" y="22745"/>
                      </a:lnTo>
                      <a:lnTo>
                        <a:pt x="24691" y="22724"/>
                      </a:lnTo>
                      <a:lnTo>
                        <a:pt x="24691" y="22703"/>
                      </a:lnTo>
                      <a:lnTo>
                        <a:pt x="24691" y="22661"/>
                      </a:lnTo>
                      <a:lnTo>
                        <a:pt x="24670" y="22661"/>
                      </a:lnTo>
                      <a:lnTo>
                        <a:pt x="24712" y="22619"/>
                      </a:lnTo>
                      <a:lnTo>
                        <a:pt x="24712" y="22577"/>
                      </a:lnTo>
                      <a:lnTo>
                        <a:pt x="24753" y="22514"/>
                      </a:lnTo>
                      <a:lnTo>
                        <a:pt x="24712" y="22473"/>
                      </a:lnTo>
                      <a:lnTo>
                        <a:pt x="24670" y="22452"/>
                      </a:lnTo>
                      <a:lnTo>
                        <a:pt x="24670" y="22347"/>
                      </a:lnTo>
                      <a:lnTo>
                        <a:pt x="24607" y="22242"/>
                      </a:lnTo>
                      <a:lnTo>
                        <a:pt x="24481" y="22159"/>
                      </a:lnTo>
                      <a:lnTo>
                        <a:pt x="24398" y="22096"/>
                      </a:lnTo>
                      <a:lnTo>
                        <a:pt x="24377" y="22033"/>
                      </a:lnTo>
                      <a:lnTo>
                        <a:pt x="24272" y="21866"/>
                      </a:lnTo>
                      <a:lnTo>
                        <a:pt x="24189" y="21845"/>
                      </a:lnTo>
                      <a:lnTo>
                        <a:pt x="24084" y="21845"/>
                      </a:lnTo>
                      <a:lnTo>
                        <a:pt x="24084" y="21782"/>
                      </a:lnTo>
                      <a:lnTo>
                        <a:pt x="24126" y="21740"/>
                      </a:lnTo>
                      <a:lnTo>
                        <a:pt x="24084" y="21657"/>
                      </a:lnTo>
                      <a:lnTo>
                        <a:pt x="24042" y="21615"/>
                      </a:lnTo>
                      <a:lnTo>
                        <a:pt x="24021" y="21531"/>
                      </a:lnTo>
                      <a:lnTo>
                        <a:pt x="24063" y="21468"/>
                      </a:lnTo>
                      <a:lnTo>
                        <a:pt x="24126" y="21447"/>
                      </a:lnTo>
                      <a:lnTo>
                        <a:pt x="24084" y="21406"/>
                      </a:lnTo>
                      <a:lnTo>
                        <a:pt x="24021" y="21343"/>
                      </a:lnTo>
                      <a:lnTo>
                        <a:pt x="23958" y="21343"/>
                      </a:lnTo>
                      <a:lnTo>
                        <a:pt x="23958" y="21259"/>
                      </a:lnTo>
                      <a:lnTo>
                        <a:pt x="24063" y="21217"/>
                      </a:lnTo>
                      <a:lnTo>
                        <a:pt x="24042" y="20799"/>
                      </a:lnTo>
                      <a:lnTo>
                        <a:pt x="24042" y="20380"/>
                      </a:lnTo>
                      <a:lnTo>
                        <a:pt x="24084" y="20025"/>
                      </a:lnTo>
                      <a:lnTo>
                        <a:pt x="24063" y="19941"/>
                      </a:lnTo>
                      <a:lnTo>
                        <a:pt x="24063" y="19836"/>
                      </a:lnTo>
                      <a:lnTo>
                        <a:pt x="24126" y="19732"/>
                      </a:lnTo>
                      <a:lnTo>
                        <a:pt x="24084" y="19627"/>
                      </a:lnTo>
                      <a:lnTo>
                        <a:pt x="24042" y="19543"/>
                      </a:lnTo>
                      <a:lnTo>
                        <a:pt x="24021" y="19334"/>
                      </a:lnTo>
                      <a:lnTo>
                        <a:pt x="23875" y="19167"/>
                      </a:lnTo>
                      <a:lnTo>
                        <a:pt x="23833" y="18957"/>
                      </a:lnTo>
                      <a:lnTo>
                        <a:pt x="23854" y="18853"/>
                      </a:lnTo>
                      <a:lnTo>
                        <a:pt x="23728" y="18518"/>
                      </a:lnTo>
                      <a:lnTo>
                        <a:pt x="23749" y="18434"/>
                      </a:lnTo>
                      <a:lnTo>
                        <a:pt x="23833" y="18288"/>
                      </a:lnTo>
                      <a:lnTo>
                        <a:pt x="23812" y="18204"/>
                      </a:lnTo>
                      <a:lnTo>
                        <a:pt x="23812" y="18100"/>
                      </a:lnTo>
                      <a:lnTo>
                        <a:pt x="23665" y="17995"/>
                      </a:lnTo>
                      <a:lnTo>
                        <a:pt x="23498" y="17995"/>
                      </a:lnTo>
                      <a:lnTo>
                        <a:pt x="23289" y="18058"/>
                      </a:lnTo>
                      <a:lnTo>
                        <a:pt x="23226" y="18079"/>
                      </a:lnTo>
                      <a:lnTo>
                        <a:pt x="23017" y="18162"/>
                      </a:lnTo>
                      <a:lnTo>
                        <a:pt x="22891" y="18288"/>
                      </a:lnTo>
                      <a:lnTo>
                        <a:pt x="22724" y="18518"/>
                      </a:lnTo>
                      <a:lnTo>
                        <a:pt x="22598" y="18602"/>
                      </a:lnTo>
                      <a:lnTo>
                        <a:pt x="22410" y="18623"/>
                      </a:lnTo>
                      <a:lnTo>
                        <a:pt x="22201" y="18644"/>
                      </a:lnTo>
                      <a:lnTo>
                        <a:pt x="22159" y="18644"/>
                      </a:lnTo>
                      <a:lnTo>
                        <a:pt x="22159" y="18581"/>
                      </a:lnTo>
                      <a:lnTo>
                        <a:pt x="22264" y="18413"/>
                      </a:lnTo>
                      <a:lnTo>
                        <a:pt x="22201" y="18267"/>
                      </a:lnTo>
                      <a:lnTo>
                        <a:pt x="22054" y="17597"/>
                      </a:lnTo>
                      <a:lnTo>
                        <a:pt x="21950" y="17325"/>
                      </a:lnTo>
                      <a:lnTo>
                        <a:pt x="21887" y="17179"/>
                      </a:lnTo>
                      <a:lnTo>
                        <a:pt x="22033" y="16928"/>
                      </a:lnTo>
                      <a:lnTo>
                        <a:pt x="21740" y="16886"/>
                      </a:lnTo>
                      <a:lnTo>
                        <a:pt x="21531" y="17032"/>
                      </a:lnTo>
                      <a:lnTo>
                        <a:pt x="21406" y="16970"/>
                      </a:lnTo>
                      <a:lnTo>
                        <a:pt x="21029" y="16970"/>
                      </a:lnTo>
                      <a:lnTo>
                        <a:pt x="27704" y="4792"/>
                      </a:lnTo>
                      <a:lnTo>
                        <a:pt x="27683" y="4729"/>
                      </a:lnTo>
                      <a:lnTo>
                        <a:pt x="27536" y="4708"/>
                      </a:lnTo>
                      <a:lnTo>
                        <a:pt x="27474" y="4729"/>
                      </a:lnTo>
                      <a:lnTo>
                        <a:pt x="27411" y="4667"/>
                      </a:lnTo>
                      <a:lnTo>
                        <a:pt x="27369" y="4416"/>
                      </a:lnTo>
                      <a:lnTo>
                        <a:pt x="27306" y="4290"/>
                      </a:lnTo>
                      <a:lnTo>
                        <a:pt x="27222" y="4248"/>
                      </a:lnTo>
                      <a:lnTo>
                        <a:pt x="27202" y="4102"/>
                      </a:lnTo>
                      <a:lnTo>
                        <a:pt x="27118" y="3955"/>
                      </a:lnTo>
                      <a:lnTo>
                        <a:pt x="27076" y="3892"/>
                      </a:lnTo>
                      <a:lnTo>
                        <a:pt x="26867" y="3892"/>
                      </a:lnTo>
                      <a:lnTo>
                        <a:pt x="26846" y="3934"/>
                      </a:lnTo>
                      <a:lnTo>
                        <a:pt x="26678" y="3892"/>
                      </a:lnTo>
                      <a:lnTo>
                        <a:pt x="26532" y="3934"/>
                      </a:lnTo>
                      <a:lnTo>
                        <a:pt x="26448" y="3872"/>
                      </a:lnTo>
                      <a:lnTo>
                        <a:pt x="26386" y="3892"/>
                      </a:lnTo>
                      <a:lnTo>
                        <a:pt x="26344" y="3872"/>
                      </a:lnTo>
                      <a:lnTo>
                        <a:pt x="26323" y="3892"/>
                      </a:lnTo>
                      <a:lnTo>
                        <a:pt x="26239" y="3892"/>
                      </a:lnTo>
                      <a:lnTo>
                        <a:pt x="26239" y="3872"/>
                      </a:lnTo>
                      <a:lnTo>
                        <a:pt x="26281" y="3872"/>
                      </a:lnTo>
                      <a:lnTo>
                        <a:pt x="26281" y="3830"/>
                      </a:lnTo>
                      <a:lnTo>
                        <a:pt x="26176" y="3746"/>
                      </a:lnTo>
                      <a:lnTo>
                        <a:pt x="26114" y="3767"/>
                      </a:lnTo>
                      <a:lnTo>
                        <a:pt x="26030" y="3746"/>
                      </a:lnTo>
                      <a:lnTo>
                        <a:pt x="26051" y="3725"/>
                      </a:lnTo>
                      <a:lnTo>
                        <a:pt x="26114" y="3683"/>
                      </a:lnTo>
                      <a:lnTo>
                        <a:pt x="26051" y="3641"/>
                      </a:lnTo>
                      <a:lnTo>
                        <a:pt x="25967" y="3641"/>
                      </a:lnTo>
                      <a:lnTo>
                        <a:pt x="25904" y="3620"/>
                      </a:lnTo>
                      <a:lnTo>
                        <a:pt x="25904" y="3558"/>
                      </a:lnTo>
                      <a:lnTo>
                        <a:pt x="25821" y="3474"/>
                      </a:lnTo>
                      <a:lnTo>
                        <a:pt x="25737" y="3411"/>
                      </a:lnTo>
                      <a:lnTo>
                        <a:pt x="25716" y="3411"/>
                      </a:lnTo>
                      <a:lnTo>
                        <a:pt x="25653" y="3369"/>
                      </a:lnTo>
                      <a:lnTo>
                        <a:pt x="25611" y="3369"/>
                      </a:lnTo>
                      <a:lnTo>
                        <a:pt x="25549" y="3432"/>
                      </a:lnTo>
                      <a:lnTo>
                        <a:pt x="25549" y="3369"/>
                      </a:lnTo>
                      <a:lnTo>
                        <a:pt x="25528" y="3328"/>
                      </a:lnTo>
                      <a:lnTo>
                        <a:pt x="25444" y="3265"/>
                      </a:lnTo>
                      <a:lnTo>
                        <a:pt x="25381" y="3369"/>
                      </a:lnTo>
                      <a:lnTo>
                        <a:pt x="25318" y="3328"/>
                      </a:lnTo>
                      <a:lnTo>
                        <a:pt x="25318" y="3244"/>
                      </a:lnTo>
                      <a:lnTo>
                        <a:pt x="25381" y="3223"/>
                      </a:lnTo>
                      <a:lnTo>
                        <a:pt x="25339" y="3160"/>
                      </a:lnTo>
                      <a:lnTo>
                        <a:pt x="25277" y="3139"/>
                      </a:lnTo>
                      <a:lnTo>
                        <a:pt x="25193" y="3160"/>
                      </a:lnTo>
                      <a:lnTo>
                        <a:pt x="25193" y="3160"/>
                      </a:lnTo>
                      <a:lnTo>
                        <a:pt x="25214" y="3118"/>
                      </a:lnTo>
                      <a:lnTo>
                        <a:pt x="25214" y="3056"/>
                      </a:lnTo>
                      <a:lnTo>
                        <a:pt x="25109" y="3014"/>
                      </a:lnTo>
                      <a:lnTo>
                        <a:pt x="25025" y="2909"/>
                      </a:lnTo>
                      <a:lnTo>
                        <a:pt x="25067" y="2888"/>
                      </a:lnTo>
                      <a:lnTo>
                        <a:pt x="25025" y="2825"/>
                      </a:lnTo>
                      <a:lnTo>
                        <a:pt x="24963" y="2804"/>
                      </a:lnTo>
                      <a:lnTo>
                        <a:pt x="24900" y="2846"/>
                      </a:lnTo>
                      <a:lnTo>
                        <a:pt x="24691" y="3056"/>
                      </a:lnTo>
                      <a:lnTo>
                        <a:pt x="24461" y="3202"/>
                      </a:lnTo>
                      <a:lnTo>
                        <a:pt x="24670" y="3035"/>
                      </a:lnTo>
                      <a:lnTo>
                        <a:pt x="24795" y="2846"/>
                      </a:lnTo>
                      <a:lnTo>
                        <a:pt x="24921" y="2721"/>
                      </a:lnTo>
                      <a:lnTo>
                        <a:pt x="24963" y="2595"/>
                      </a:lnTo>
                      <a:lnTo>
                        <a:pt x="24879" y="2532"/>
                      </a:lnTo>
                      <a:lnTo>
                        <a:pt x="24712" y="2428"/>
                      </a:lnTo>
                      <a:lnTo>
                        <a:pt x="24586" y="2428"/>
                      </a:lnTo>
                      <a:lnTo>
                        <a:pt x="24440" y="2491"/>
                      </a:lnTo>
                      <a:lnTo>
                        <a:pt x="24356" y="2491"/>
                      </a:lnTo>
                      <a:lnTo>
                        <a:pt x="24293" y="2512"/>
                      </a:lnTo>
                      <a:lnTo>
                        <a:pt x="24147" y="2532"/>
                      </a:lnTo>
                      <a:lnTo>
                        <a:pt x="23979" y="2721"/>
                      </a:lnTo>
                      <a:lnTo>
                        <a:pt x="23854" y="2825"/>
                      </a:lnTo>
                      <a:lnTo>
                        <a:pt x="23854" y="2825"/>
                      </a:lnTo>
                      <a:lnTo>
                        <a:pt x="23958" y="2700"/>
                      </a:lnTo>
                      <a:lnTo>
                        <a:pt x="23937" y="2532"/>
                      </a:lnTo>
                      <a:lnTo>
                        <a:pt x="23958" y="2407"/>
                      </a:lnTo>
                      <a:lnTo>
                        <a:pt x="23958" y="2302"/>
                      </a:lnTo>
                      <a:lnTo>
                        <a:pt x="23770" y="2198"/>
                      </a:lnTo>
                      <a:lnTo>
                        <a:pt x="23770" y="2156"/>
                      </a:lnTo>
                      <a:lnTo>
                        <a:pt x="23875" y="2093"/>
                      </a:lnTo>
                      <a:lnTo>
                        <a:pt x="23979" y="2093"/>
                      </a:lnTo>
                      <a:lnTo>
                        <a:pt x="23979" y="2051"/>
                      </a:lnTo>
                      <a:lnTo>
                        <a:pt x="23707" y="1884"/>
                      </a:lnTo>
                      <a:lnTo>
                        <a:pt x="23665" y="1800"/>
                      </a:lnTo>
                      <a:lnTo>
                        <a:pt x="23728" y="1737"/>
                      </a:lnTo>
                      <a:lnTo>
                        <a:pt x="23875" y="1654"/>
                      </a:lnTo>
                      <a:lnTo>
                        <a:pt x="23958" y="1570"/>
                      </a:lnTo>
                      <a:lnTo>
                        <a:pt x="23917" y="1486"/>
                      </a:lnTo>
                      <a:lnTo>
                        <a:pt x="23854" y="1361"/>
                      </a:lnTo>
                      <a:lnTo>
                        <a:pt x="23812" y="1361"/>
                      </a:lnTo>
                      <a:lnTo>
                        <a:pt x="23749" y="1382"/>
                      </a:lnTo>
                      <a:lnTo>
                        <a:pt x="23707" y="1319"/>
                      </a:lnTo>
                      <a:lnTo>
                        <a:pt x="23624" y="1256"/>
                      </a:lnTo>
                      <a:lnTo>
                        <a:pt x="23519" y="1256"/>
                      </a:lnTo>
                      <a:lnTo>
                        <a:pt x="23393" y="1214"/>
                      </a:lnTo>
                      <a:lnTo>
                        <a:pt x="23331" y="1172"/>
                      </a:lnTo>
                      <a:lnTo>
                        <a:pt x="23247" y="1214"/>
                      </a:lnTo>
                      <a:lnTo>
                        <a:pt x="23121" y="1214"/>
                      </a:lnTo>
                      <a:lnTo>
                        <a:pt x="23080" y="1319"/>
                      </a:lnTo>
                      <a:lnTo>
                        <a:pt x="23080" y="1361"/>
                      </a:lnTo>
                      <a:lnTo>
                        <a:pt x="22996" y="1256"/>
                      </a:lnTo>
                      <a:lnTo>
                        <a:pt x="23038" y="1151"/>
                      </a:lnTo>
                      <a:lnTo>
                        <a:pt x="23101" y="1131"/>
                      </a:lnTo>
                      <a:lnTo>
                        <a:pt x="23101" y="1026"/>
                      </a:lnTo>
                      <a:lnTo>
                        <a:pt x="23142" y="942"/>
                      </a:lnTo>
                      <a:lnTo>
                        <a:pt x="23205" y="921"/>
                      </a:lnTo>
                      <a:lnTo>
                        <a:pt x="23205" y="817"/>
                      </a:lnTo>
                      <a:lnTo>
                        <a:pt x="23226" y="712"/>
                      </a:lnTo>
                      <a:lnTo>
                        <a:pt x="23205" y="649"/>
                      </a:lnTo>
                      <a:lnTo>
                        <a:pt x="23184" y="649"/>
                      </a:lnTo>
                      <a:lnTo>
                        <a:pt x="23038" y="796"/>
                      </a:lnTo>
                      <a:lnTo>
                        <a:pt x="23017" y="900"/>
                      </a:lnTo>
                      <a:lnTo>
                        <a:pt x="22996" y="900"/>
                      </a:lnTo>
                      <a:lnTo>
                        <a:pt x="22912" y="838"/>
                      </a:lnTo>
                      <a:lnTo>
                        <a:pt x="22808" y="900"/>
                      </a:lnTo>
                      <a:lnTo>
                        <a:pt x="22787" y="942"/>
                      </a:lnTo>
                      <a:lnTo>
                        <a:pt x="22808" y="1047"/>
                      </a:lnTo>
                      <a:lnTo>
                        <a:pt x="22724" y="1131"/>
                      </a:lnTo>
                      <a:lnTo>
                        <a:pt x="22682" y="1131"/>
                      </a:lnTo>
                      <a:lnTo>
                        <a:pt x="22661" y="1068"/>
                      </a:lnTo>
                      <a:lnTo>
                        <a:pt x="22598" y="1214"/>
                      </a:lnTo>
                      <a:lnTo>
                        <a:pt x="22598" y="1319"/>
                      </a:lnTo>
                      <a:lnTo>
                        <a:pt x="22556" y="1172"/>
                      </a:lnTo>
                      <a:lnTo>
                        <a:pt x="22556" y="1047"/>
                      </a:lnTo>
                      <a:lnTo>
                        <a:pt x="22598" y="942"/>
                      </a:lnTo>
                      <a:lnTo>
                        <a:pt x="22556" y="921"/>
                      </a:lnTo>
                      <a:lnTo>
                        <a:pt x="22473" y="1005"/>
                      </a:lnTo>
                      <a:lnTo>
                        <a:pt x="22452" y="1068"/>
                      </a:lnTo>
                      <a:lnTo>
                        <a:pt x="22368" y="1110"/>
                      </a:lnTo>
                      <a:lnTo>
                        <a:pt x="22410" y="921"/>
                      </a:lnTo>
                      <a:lnTo>
                        <a:pt x="22368" y="817"/>
                      </a:lnTo>
                      <a:lnTo>
                        <a:pt x="22264" y="817"/>
                      </a:lnTo>
                      <a:lnTo>
                        <a:pt x="22284" y="733"/>
                      </a:lnTo>
                      <a:lnTo>
                        <a:pt x="22410" y="628"/>
                      </a:lnTo>
                      <a:lnTo>
                        <a:pt x="22515" y="607"/>
                      </a:lnTo>
                      <a:lnTo>
                        <a:pt x="22661" y="712"/>
                      </a:lnTo>
                      <a:lnTo>
                        <a:pt x="22808" y="628"/>
                      </a:lnTo>
                      <a:lnTo>
                        <a:pt x="22912" y="607"/>
                      </a:lnTo>
                      <a:lnTo>
                        <a:pt x="23017" y="503"/>
                      </a:lnTo>
                      <a:lnTo>
                        <a:pt x="23017" y="440"/>
                      </a:lnTo>
                      <a:lnTo>
                        <a:pt x="23038" y="398"/>
                      </a:lnTo>
                      <a:lnTo>
                        <a:pt x="23017" y="335"/>
                      </a:lnTo>
                      <a:lnTo>
                        <a:pt x="22891" y="294"/>
                      </a:lnTo>
                      <a:lnTo>
                        <a:pt x="22828" y="294"/>
                      </a:lnTo>
                      <a:lnTo>
                        <a:pt x="22828" y="189"/>
                      </a:lnTo>
                      <a:lnTo>
                        <a:pt x="22787" y="126"/>
                      </a:lnTo>
                      <a:lnTo>
                        <a:pt x="22766" y="105"/>
                      </a:lnTo>
                      <a:lnTo>
                        <a:pt x="22787" y="84"/>
                      </a:lnTo>
                      <a:lnTo>
                        <a:pt x="22828" y="63"/>
                      </a:lnTo>
                      <a:lnTo>
                        <a:pt x="22870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1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cs typeface="B Nazanin" pitchFamily="2" charset="-78"/>
                  </a:endParaRPr>
                </a:p>
              </p:txBody>
            </p:sp>
            <p:sp>
              <p:nvSpPr>
                <p:cNvPr id="326" name="Google Shape;326;p38"/>
                <p:cNvSpPr/>
                <p:nvPr/>
              </p:nvSpPr>
              <p:spPr>
                <a:xfrm>
                  <a:off x="1979950" y="2384350"/>
                  <a:ext cx="816050" cy="48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2" h="19251" extrusionOk="0">
                      <a:moveTo>
                        <a:pt x="2846" y="1"/>
                      </a:moveTo>
                      <a:lnTo>
                        <a:pt x="2909" y="210"/>
                      </a:lnTo>
                      <a:lnTo>
                        <a:pt x="3035" y="273"/>
                      </a:lnTo>
                      <a:lnTo>
                        <a:pt x="2993" y="356"/>
                      </a:lnTo>
                      <a:lnTo>
                        <a:pt x="2909" y="440"/>
                      </a:lnTo>
                      <a:lnTo>
                        <a:pt x="2930" y="545"/>
                      </a:lnTo>
                      <a:lnTo>
                        <a:pt x="2993" y="586"/>
                      </a:lnTo>
                      <a:lnTo>
                        <a:pt x="2972" y="649"/>
                      </a:lnTo>
                      <a:lnTo>
                        <a:pt x="2909" y="733"/>
                      </a:lnTo>
                      <a:lnTo>
                        <a:pt x="2951" y="775"/>
                      </a:lnTo>
                      <a:lnTo>
                        <a:pt x="2951" y="858"/>
                      </a:lnTo>
                      <a:lnTo>
                        <a:pt x="2993" y="900"/>
                      </a:lnTo>
                      <a:lnTo>
                        <a:pt x="2909" y="1047"/>
                      </a:lnTo>
                      <a:lnTo>
                        <a:pt x="2825" y="1089"/>
                      </a:lnTo>
                      <a:lnTo>
                        <a:pt x="2763" y="1256"/>
                      </a:lnTo>
                      <a:lnTo>
                        <a:pt x="2721" y="1298"/>
                      </a:lnTo>
                      <a:lnTo>
                        <a:pt x="2721" y="1423"/>
                      </a:lnTo>
                      <a:lnTo>
                        <a:pt x="2637" y="1486"/>
                      </a:lnTo>
                      <a:lnTo>
                        <a:pt x="2616" y="1591"/>
                      </a:lnTo>
                      <a:lnTo>
                        <a:pt x="2470" y="1674"/>
                      </a:lnTo>
                      <a:lnTo>
                        <a:pt x="2386" y="1633"/>
                      </a:lnTo>
                      <a:lnTo>
                        <a:pt x="2344" y="1570"/>
                      </a:lnTo>
                      <a:lnTo>
                        <a:pt x="2428" y="1465"/>
                      </a:lnTo>
                      <a:lnTo>
                        <a:pt x="2449" y="1507"/>
                      </a:lnTo>
                      <a:lnTo>
                        <a:pt x="2532" y="1465"/>
                      </a:lnTo>
                      <a:lnTo>
                        <a:pt x="2553" y="1528"/>
                      </a:lnTo>
                      <a:lnTo>
                        <a:pt x="2595" y="1486"/>
                      </a:lnTo>
                      <a:lnTo>
                        <a:pt x="2595" y="1361"/>
                      </a:lnTo>
                      <a:lnTo>
                        <a:pt x="2658" y="1214"/>
                      </a:lnTo>
                      <a:lnTo>
                        <a:pt x="2742" y="1151"/>
                      </a:lnTo>
                      <a:lnTo>
                        <a:pt x="2742" y="1047"/>
                      </a:lnTo>
                      <a:lnTo>
                        <a:pt x="2700" y="1068"/>
                      </a:lnTo>
                      <a:lnTo>
                        <a:pt x="2553" y="1172"/>
                      </a:lnTo>
                      <a:lnTo>
                        <a:pt x="2512" y="1214"/>
                      </a:lnTo>
                      <a:lnTo>
                        <a:pt x="2428" y="1214"/>
                      </a:lnTo>
                      <a:lnTo>
                        <a:pt x="2428" y="1172"/>
                      </a:lnTo>
                      <a:lnTo>
                        <a:pt x="2532" y="1068"/>
                      </a:lnTo>
                      <a:lnTo>
                        <a:pt x="2658" y="1005"/>
                      </a:lnTo>
                      <a:lnTo>
                        <a:pt x="2700" y="963"/>
                      </a:lnTo>
                      <a:lnTo>
                        <a:pt x="2658" y="879"/>
                      </a:lnTo>
                      <a:lnTo>
                        <a:pt x="2616" y="879"/>
                      </a:lnTo>
                      <a:lnTo>
                        <a:pt x="2532" y="900"/>
                      </a:lnTo>
                      <a:lnTo>
                        <a:pt x="2470" y="796"/>
                      </a:lnTo>
                      <a:lnTo>
                        <a:pt x="2407" y="754"/>
                      </a:lnTo>
                      <a:lnTo>
                        <a:pt x="2135" y="754"/>
                      </a:lnTo>
                      <a:lnTo>
                        <a:pt x="2009" y="649"/>
                      </a:lnTo>
                      <a:lnTo>
                        <a:pt x="1716" y="419"/>
                      </a:lnTo>
                      <a:lnTo>
                        <a:pt x="1696" y="440"/>
                      </a:lnTo>
                      <a:lnTo>
                        <a:pt x="1675" y="545"/>
                      </a:lnTo>
                      <a:lnTo>
                        <a:pt x="1591" y="754"/>
                      </a:lnTo>
                      <a:lnTo>
                        <a:pt x="1591" y="858"/>
                      </a:lnTo>
                      <a:lnTo>
                        <a:pt x="1654" y="1068"/>
                      </a:lnTo>
                      <a:lnTo>
                        <a:pt x="1591" y="1382"/>
                      </a:lnTo>
                      <a:lnTo>
                        <a:pt x="1612" y="1507"/>
                      </a:lnTo>
                      <a:lnTo>
                        <a:pt x="1591" y="1674"/>
                      </a:lnTo>
                      <a:lnTo>
                        <a:pt x="1612" y="1737"/>
                      </a:lnTo>
                      <a:lnTo>
                        <a:pt x="1675" y="1737"/>
                      </a:lnTo>
                      <a:lnTo>
                        <a:pt x="1696" y="1800"/>
                      </a:lnTo>
                      <a:lnTo>
                        <a:pt x="1654" y="1884"/>
                      </a:lnTo>
                      <a:lnTo>
                        <a:pt x="1591" y="1884"/>
                      </a:lnTo>
                      <a:lnTo>
                        <a:pt x="1570" y="1946"/>
                      </a:lnTo>
                      <a:lnTo>
                        <a:pt x="1591" y="2009"/>
                      </a:lnTo>
                      <a:lnTo>
                        <a:pt x="1696" y="2030"/>
                      </a:lnTo>
                      <a:lnTo>
                        <a:pt x="1654" y="2135"/>
                      </a:lnTo>
                      <a:lnTo>
                        <a:pt x="1654" y="2239"/>
                      </a:lnTo>
                      <a:lnTo>
                        <a:pt x="1591" y="2323"/>
                      </a:lnTo>
                      <a:lnTo>
                        <a:pt x="1549" y="2302"/>
                      </a:lnTo>
                      <a:lnTo>
                        <a:pt x="1507" y="2344"/>
                      </a:lnTo>
                      <a:lnTo>
                        <a:pt x="1507" y="2428"/>
                      </a:lnTo>
                      <a:lnTo>
                        <a:pt x="1675" y="2449"/>
                      </a:lnTo>
                      <a:lnTo>
                        <a:pt x="1821" y="2470"/>
                      </a:lnTo>
                      <a:lnTo>
                        <a:pt x="1926" y="2553"/>
                      </a:lnTo>
                      <a:lnTo>
                        <a:pt x="2072" y="2553"/>
                      </a:lnTo>
                      <a:lnTo>
                        <a:pt x="2114" y="2637"/>
                      </a:lnTo>
                      <a:lnTo>
                        <a:pt x="2135" y="2783"/>
                      </a:lnTo>
                      <a:lnTo>
                        <a:pt x="2093" y="2658"/>
                      </a:lnTo>
                      <a:lnTo>
                        <a:pt x="1988" y="2574"/>
                      </a:lnTo>
                      <a:lnTo>
                        <a:pt x="1905" y="2616"/>
                      </a:lnTo>
                      <a:lnTo>
                        <a:pt x="1821" y="2553"/>
                      </a:lnTo>
                      <a:lnTo>
                        <a:pt x="1612" y="2532"/>
                      </a:lnTo>
                      <a:lnTo>
                        <a:pt x="1570" y="2470"/>
                      </a:lnTo>
                      <a:lnTo>
                        <a:pt x="1507" y="2511"/>
                      </a:lnTo>
                      <a:lnTo>
                        <a:pt x="1507" y="2616"/>
                      </a:lnTo>
                      <a:lnTo>
                        <a:pt x="1403" y="2763"/>
                      </a:lnTo>
                      <a:lnTo>
                        <a:pt x="1403" y="2846"/>
                      </a:lnTo>
                      <a:lnTo>
                        <a:pt x="1403" y="2930"/>
                      </a:lnTo>
                      <a:lnTo>
                        <a:pt x="1340" y="3076"/>
                      </a:lnTo>
                      <a:lnTo>
                        <a:pt x="1277" y="3202"/>
                      </a:lnTo>
                      <a:lnTo>
                        <a:pt x="1131" y="3558"/>
                      </a:lnTo>
                      <a:lnTo>
                        <a:pt x="1089" y="3809"/>
                      </a:lnTo>
                      <a:lnTo>
                        <a:pt x="942" y="4102"/>
                      </a:lnTo>
                      <a:lnTo>
                        <a:pt x="921" y="4415"/>
                      </a:lnTo>
                      <a:lnTo>
                        <a:pt x="838" y="4541"/>
                      </a:lnTo>
                      <a:lnTo>
                        <a:pt x="733" y="4667"/>
                      </a:lnTo>
                      <a:lnTo>
                        <a:pt x="649" y="4855"/>
                      </a:lnTo>
                      <a:lnTo>
                        <a:pt x="608" y="4939"/>
                      </a:lnTo>
                      <a:lnTo>
                        <a:pt x="566" y="5043"/>
                      </a:lnTo>
                      <a:lnTo>
                        <a:pt x="419" y="5231"/>
                      </a:lnTo>
                      <a:lnTo>
                        <a:pt x="356" y="5336"/>
                      </a:lnTo>
                      <a:lnTo>
                        <a:pt x="398" y="5566"/>
                      </a:lnTo>
                      <a:lnTo>
                        <a:pt x="336" y="5776"/>
                      </a:lnTo>
                      <a:lnTo>
                        <a:pt x="336" y="5922"/>
                      </a:lnTo>
                      <a:lnTo>
                        <a:pt x="419" y="6027"/>
                      </a:lnTo>
                      <a:lnTo>
                        <a:pt x="356" y="6110"/>
                      </a:lnTo>
                      <a:lnTo>
                        <a:pt x="336" y="6194"/>
                      </a:lnTo>
                      <a:lnTo>
                        <a:pt x="398" y="6340"/>
                      </a:lnTo>
                      <a:lnTo>
                        <a:pt x="356" y="6592"/>
                      </a:lnTo>
                      <a:lnTo>
                        <a:pt x="315" y="6717"/>
                      </a:lnTo>
                      <a:lnTo>
                        <a:pt x="231" y="6759"/>
                      </a:lnTo>
                      <a:lnTo>
                        <a:pt x="252" y="6843"/>
                      </a:lnTo>
                      <a:lnTo>
                        <a:pt x="294" y="6864"/>
                      </a:lnTo>
                      <a:lnTo>
                        <a:pt x="231" y="7031"/>
                      </a:lnTo>
                      <a:lnTo>
                        <a:pt x="84" y="7136"/>
                      </a:lnTo>
                      <a:lnTo>
                        <a:pt x="1" y="7261"/>
                      </a:lnTo>
                      <a:lnTo>
                        <a:pt x="1" y="7387"/>
                      </a:lnTo>
                      <a:lnTo>
                        <a:pt x="105" y="7554"/>
                      </a:lnTo>
                      <a:lnTo>
                        <a:pt x="210" y="7763"/>
                      </a:lnTo>
                      <a:lnTo>
                        <a:pt x="210" y="7993"/>
                      </a:lnTo>
                      <a:lnTo>
                        <a:pt x="189" y="8119"/>
                      </a:lnTo>
                      <a:lnTo>
                        <a:pt x="126" y="8203"/>
                      </a:lnTo>
                      <a:lnTo>
                        <a:pt x="126" y="8286"/>
                      </a:lnTo>
                      <a:lnTo>
                        <a:pt x="147" y="8370"/>
                      </a:lnTo>
                      <a:lnTo>
                        <a:pt x="189" y="8496"/>
                      </a:lnTo>
                      <a:lnTo>
                        <a:pt x="126" y="8579"/>
                      </a:lnTo>
                      <a:lnTo>
                        <a:pt x="105" y="8642"/>
                      </a:lnTo>
                      <a:lnTo>
                        <a:pt x="126" y="8726"/>
                      </a:lnTo>
                      <a:lnTo>
                        <a:pt x="356" y="9102"/>
                      </a:lnTo>
                      <a:lnTo>
                        <a:pt x="398" y="9207"/>
                      </a:lnTo>
                      <a:lnTo>
                        <a:pt x="356" y="9270"/>
                      </a:lnTo>
                      <a:lnTo>
                        <a:pt x="398" y="9353"/>
                      </a:lnTo>
                      <a:lnTo>
                        <a:pt x="524" y="9479"/>
                      </a:lnTo>
                      <a:lnTo>
                        <a:pt x="545" y="9542"/>
                      </a:lnTo>
                      <a:lnTo>
                        <a:pt x="628" y="9542"/>
                      </a:lnTo>
                      <a:lnTo>
                        <a:pt x="628" y="9437"/>
                      </a:lnTo>
                      <a:lnTo>
                        <a:pt x="628" y="9312"/>
                      </a:lnTo>
                      <a:lnTo>
                        <a:pt x="712" y="9333"/>
                      </a:lnTo>
                      <a:lnTo>
                        <a:pt x="733" y="9312"/>
                      </a:lnTo>
                      <a:lnTo>
                        <a:pt x="733" y="9353"/>
                      </a:lnTo>
                      <a:lnTo>
                        <a:pt x="838" y="9353"/>
                      </a:lnTo>
                      <a:lnTo>
                        <a:pt x="859" y="9416"/>
                      </a:lnTo>
                      <a:lnTo>
                        <a:pt x="984" y="9437"/>
                      </a:lnTo>
                      <a:lnTo>
                        <a:pt x="880" y="9437"/>
                      </a:lnTo>
                      <a:lnTo>
                        <a:pt x="817" y="9479"/>
                      </a:lnTo>
                      <a:lnTo>
                        <a:pt x="754" y="9437"/>
                      </a:lnTo>
                      <a:lnTo>
                        <a:pt x="712" y="9437"/>
                      </a:lnTo>
                      <a:lnTo>
                        <a:pt x="712" y="9521"/>
                      </a:lnTo>
                      <a:lnTo>
                        <a:pt x="754" y="9542"/>
                      </a:lnTo>
                      <a:lnTo>
                        <a:pt x="754" y="9688"/>
                      </a:lnTo>
                      <a:lnTo>
                        <a:pt x="817" y="9793"/>
                      </a:lnTo>
                      <a:lnTo>
                        <a:pt x="838" y="9835"/>
                      </a:lnTo>
                      <a:lnTo>
                        <a:pt x="733" y="9793"/>
                      </a:lnTo>
                      <a:lnTo>
                        <a:pt x="670" y="9688"/>
                      </a:lnTo>
                      <a:lnTo>
                        <a:pt x="649" y="9646"/>
                      </a:lnTo>
                      <a:lnTo>
                        <a:pt x="608" y="9688"/>
                      </a:lnTo>
                      <a:lnTo>
                        <a:pt x="608" y="9772"/>
                      </a:lnTo>
                      <a:lnTo>
                        <a:pt x="545" y="9835"/>
                      </a:lnTo>
                      <a:lnTo>
                        <a:pt x="566" y="9877"/>
                      </a:lnTo>
                      <a:lnTo>
                        <a:pt x="545" y="9981"/>
                      </a:lnTo>
                      <a:lnTo>
                        <a:pt x="545" y="10086"/>
                      </a:lnTo>
                      <a:lnTo>
                        <a:pt x="608" y="10107"/>
                      </a:lnTo>
                      <a:lnTo>
                        <a:pt x="628" y="10211"/>
                      </a:lnTo>
                      <a:lnTo>
                        <a:pt x="733" y="10274"/>
                      </a:lnTo>
                      <a:lnTo>
                        <a:pt x="775" y="10358"/>
                      </a:lnTo>
                      <a:lnTo>
                        <a:pt x="775" y="10421"/>
                      </a:lnTo>
                      <a:lnTo>
                        <a:pt x="712" y="10504"/>
                      </a:lnTo>
                      <a:lnTo>
                        <a:pt x="649" y="10504"/>
                      </a:lnTo>
                      <a:lnTo>
                        <a:pt x="649" y="10567"/>
                      </a:lnTo>
                      <a:lnTo>
                        <a:pt x="670" y="10672"/>
                      </a:lnTo>
                      <a:lnTo>
                        <a:pt x="670" y="10797"/>
                      </a:lnTo>
                      <a:lnTo>
                        <a:pt x="712" y="10839"/>
                      </a:lnTo>
                      <a:lnTo>
                        <a:pt x="775" y="10923"/>
                      </a:lnTo>
                      <a:lnTo>
                        <a:pt x="817" y="11111"/>
                      </a:lnTo>
                      <a:lnTo>
                        <a:pt x="942" y="11362"/>
                      </a:lnTo>
                      <a:lnTo>
                        <a:pt x="1026" y="11509"/>
                      </a:lnTo>
                      <a:lnTo>
                        <a:pt x="1068" y="11530"/>
                      </a:lnTo>
                      <a:lnTo>
                        <a:pt x="1047" y="11571"/>
                      </a:lnTo>
                      <a:lnTo>
                        <a:pt x="1047" y="11613"/>
                      </a:lnTo>
                      <a:lnTo>
                        <a:pt x="1152" y="11718"/>
                      </a:lnTo>
                      <a:lnTo>
                        <a:pt x="1172" y="11843"/>
                      </a:lnTo>
                      <a:lnTo>
                        <a:pt x="1152" y="11990"/>
                      </a:lnTo>
                      <a:lnTo>
                        <a:pt x="1131" y="12094"/>
                      </a:lnTo>
                      <a:lnTo>
                        <a:pt x="1089" y="12136"/>
                      </a:lnTo>
                      <a:lnTo>
                        <a:pt x="1131" y="12199"/>
                      </a:lnTo>
                      <a:lnTo>
                        <a:pt x="1172" y="12262"/>
                      </a:lnTo>
                      <a:lnTo>
                        <a:pt x="1382" y="12262"/>
                      </a:lnTo>
                      <a:lnTo>
                        <a:pt x="1486" y="12283"/>
                      </a:lnTo>
                      <a:lnTo>
                        <a:pt x="1591" y="12346"/>
                      </a:lnTo>
                      <a:lnTo>
                        <a:pt x="1675" y="12366"/>
                      </a:lnTo>
                      <a:lnTo>
                        <a:pt x="1821" y="12366"/>
                      </a:lnTo>
                      <a:lnTo>
                        <a:pt x="1884" y="12450"/>
                      </a:lnTo>
                      <a:lnTo>
                        <a:pt x="1884" y="12555"/>
                      </a:lnTo>
                      <a:lnTo>
                        <a:pt x="2030" y="12618"/>
                      </a:lnTo>
                      <a:lnTo>
                        <a:pt x="2135" y="12618"/>
                      </a:lnTo>
                      <a:lnTo>
                        <a:pt x="2281" y="12680"/>
                      </a:lnTo>
                      <a:lnTo>
                        <a:pt x="2302" y="12722"/>
                      </a:lnTo>
                      <a:lnTo>
                        <a:pt x="2302" y="12827"/>
                      </a:lnTo>
                      <a:lnTo>
                        <a:pt x="2344" y="12869"/>
                      </a:lnTo>
                      <a:lnTo>
                        <a:pt x="2407" y="12827"/>
                      </a:lnTo>
                      <a:lnTo>
                        <a:pt x="2470" y="12827"/>
                      </a:lnTo>
                      <a:lnTo>
                        <a:pt x="2616" y="12973"/>
                      </a:lnTo>
                      <a:lnTo>
                        <a:pt x="2805" y="13245"/>
                      </a:lnTo>
                      <a:lnTo>
                        <a:pt x="2825" y="13434"/>
                      </a:lnTo>
                      <a:lnTo>
                        <a:pt x="2805" y="13559"/>
                      </a:lnTo>
                      <a:lnTo>
                        <a:pt x="2805" y="13664"/>
                      </a:lnTo>
                      <a:lnTo>
                        <a:pt x="4185" y="13643"/>
                      </a:lnTo>
                      <a:lnTo>
                        <a:pt x="4206" y="13706"/>
                      </a:lnTo>
                      <a:lnTo>
                        <a:pt x="4206" y="13747"/>
                      </a:lnTo>
                      <a:lnTo>
                        <a:pt x="6131" y="14647"/>
                      </a:lnTo>
                      <a:lnTo>
                        <a:pt x="7784" y="14689"/>
                      </a:lnTo>
                      <a:lnTo>
                        <a:pt x="7826" y="14480"/>
                      </a:lnTo>
                      <a:lnTo>
                        <a:pt x="8747" y="14501"/>
                      </a:lnTo>
                      <a:lnTo>
                        <a:pt x="8872" y="14584"/>
                      </a:lnTo>
                      <a:lnTo>
                        <a:pt x="8935" y="14710"/>
                      </a:lnTo>
                      <a:lnTo>
                        <a:pt x="8998" y="14773"/>
                      </a:lnTo>
                      <a:lnTo>
                        <a:pt x="9019" y="14815"/>
                      </a:lnTo>
                      <a:lnTo>
                        <a:pt x="9082" y="14815"/>
                      </a:lnTo>
                      <a:lnTo>
                        <a:pt x="9123" y="14898"/>
                      </a:lnTo>
                      <a:lnTo>
                        <a:pt x="9103" y="14961"/>
                      </a:lnTo>
                      <a:lnTo>
                        <a:pt x="9207" y="14982"/>
                      </a:lnTo>
                      <a:lnTo>
                        <a:pt x="9270" y="15066"/>
                      </a:lnTo>
                      <a:lnTo>
                        <a:pt x="9270" y="15107"/>
                      </a:lnTo>
                      <a:lnTo>
                        <a:pt x="9228" y="15170"/>
                      </a:lnTo>
                      <a:lnTo>
                        <a:pt x="9312" y="15191"/>
                      </a:lnTo>
                      <a:lnTo>
                        <a:pt x="9395" y="15233"/>
                      </a:lnTo>
                      <a:lnTo>
                        <a:pt x="9437" y="15317"/>
                      </a:lnTo>
                      <a:lnTo>
                        <a:pt x="9458" y="15442"/>
                      </a:lnTo>
                      <a:lnTo>
                        <a:pt x="9500" y="15484"/>
                      </a:lnTo>
                      <a:lnTo>
                        <a:pt x="9521" y="15505"/>
                      </a:lnTo>
                      <a:lnTo>
                        <a:pt x="9542" y="15526"/>
                      </a:lnTo>
                      <a:lnTo>
                        <a:pt x="9626" y="15610"/>
                      </a:lnTo>
                      <a:lnTo>
                        <a:pt x="9626" y="15693"/>
                      </a:lnTo>
                      <a:lnTo>
                        <a:pt x="9605" y="15714"/>
                      </a:lnTo>
                      <a:lnTo>
                        <a:pt x="9521" y="15735"/>
                      </a:lnTo>
                      <a:lnTo>
                        <a:pt x="9521" y="15756"/>
                      </a:lnTo>
                      <a:lnTo>
                        <a:pt x="9626" y="15903"/>
                      </a:lnTo>
                      <a:lnTo>
                        <a:pt x="9709" y="15965"/>
                      </a:lnTo>
                      <a:lnTo>
                        <a:pt x="9730" y="16070"/>
                      </a:lnTo>
                      <a:lnTo>
                        <a:pt x="9730" y="16112"/>
                      </a:lnTo>
                      <a:lnTo>
                        <a:pt x="9751" y="16112"/>
                      </a:lnTo>
                      <a:lnTo>
                        <a:pt x="9793" y="16133"/>
                      </a:lnTo>
                      <a:lnTo>
                        <a:pt x="9835" y="16133"/>
                      </a:lnTo>
                      <a:lnTo>
                        <a:pt x="9877" y="16154"/>
                      </a:lnTo>
                      <a:lnTo>
                        <a:pt x="9919" y="16216"/>
                      </a:lnTo>
                      <a:lnTo>
                        <a:pt x="9919" y="16237"/>
                      </a:lnTo>
                      <a:lnTo>
                        <a:pt x="9960" y="16279"/>
                      </a:lnTo>
                      <a:lnTo>
                        <a:pt x="10023" y="16279"/>
                      </a:lnTo>
                      <a:lnTo>
                        <a:pt x="10149" y="16342"/>
                      </a:lnTo>
                      <a:lnTo>
                        <a:pt x="10170" y="16384"/>
                      </a:lnTo>
                      <a:lnTo>
                        <a:pt x="10253" y="16426"/>
                      </a:lnTo>
                      <a:lnTo>
                        <a:pt x="10379" y="16467"/>
                      </a:lnTo>
                      <a:lnTo>
                        <a:pt x="10400" y="16530"/>
                      </a:lnTo>
                      <a:lnTo>
                        <a:pt x="10463" y="16530"/>
                      </a:lnTo>
                      <a:lnTo>
                        <a:pt x="10504" y="16488"/>
                      </a:lnTo>
                      <a:lnTo>
                        <a:pt x="10504" y="16467"/>
                      </a:lnTo>
                      <a:lnTo>
                        <a:pt x="10609" y="16384"/>
                      </a:lnTo>
                      <a:lnTo>
                        <a:pt x="10672" y="16384"/>
                      </a:lnTo>
                      <a:lnTo>
                        <a:pt x="10672" y="16342"/>
                      </a:lnTo>
                      <a:lnTo>
                        <a:pt x="10672" y="16321"/>
                      </a:lnTo>
                      <a:lnTo>
                        <a:pt x="10714" y="16237"/>
                      </a:lnTo>
                      <a:lnTo>
                        <a:pt x="10797" y="16070"/>
                      </a:lnTo>
                      <a:lnTo>
                        <a:pt x="10839" y="16028"/>
                      </a:lnTo>
                      <a:lnTo>
                        <a:pt x="10923" y="16007"/>
                      </a:lnTo>
                      <a:lnTo>
                        <a:pt x="10965" y="16007"/>
                      </a:lnTo>
                      <a:lnTo>
                        <a:pt x="10986" y="16028"/>
                      </a:lnTo>
                      <a:lnTo>
                        <a:pt x="11027" y="16028"/>
                      </a:lnTo>
                      <a:lnTo>
                        <a:pt x="11069" y="15944"/>
                      </a:lnTo>
                      <a:lnTo>
                        <a:pt x="11174" y="15944"/>
                      </a:lnTo>
                      <a:lnTo>
                        <a:pt x="11279" y="15965"/>
                      </a:lnTo>
                      <a:lnTo>
                        <a:pt x="11383" y="15944"/>
                      </a:lnTo>
                      <a:lnTo>
                        <a:pt x="11404" y="15965"/>
                      </a:lnTo>
                      <a:lnTo>
                        <a:pt x="11425" y="16007"/>
                      </a:lnTo>
                      <a:lnTo>
                        <a:pt x="11509" y="16007"/>
                      </a:lnTo>
                      <a:lnTo>
                        <a:pt x="11592" y="16028"/>
                      </a:lnTo>
                      <a:lnTo>
                        <a:pt x="11634" y="16133"/>
                      </a:lnTo>
                      <a:lnTo>
                        <a:pt x="11739" y="16216"/>
                      </a:lnTo>
                      <a:lnTo>
                        <a:pt x="11844" y="16363"/>
                      </a:lnTo>
                      <a:lnTo>
                        <a:pt x="11864" y="16467"/>
                      </a:lnTo>
                      <a:lnTo>
                        <a:pt x="11927" y="16530"/>
                      </a:lnTo>
                      <a:lnTo>
                        <a:pt x="11927" y="16593"/>
                      </a:lnTo>
                      <a:lnTo>
                        <a:pt x="11927" y="16760"/>
                      </a:lnTo>
                      <a:lnTo>
                        <a:pt x="12011" y="16781"/>
                      </a:lnTo>
                      <a:lnTo>
                        <a:pt x="12032" y="16865"/>
                      </a:lnTo>
                      <a:lnTo>
                        <a:pt x="12116" y="17074"/>
                      </a:lnTo>
                      <a:lnTo>
                        <a:pt x="12157" y="17095"/>
                      </a:lnTo>
                      <a:lnTo>
                        <a:pt x="12178" y="17179"/>
                      </a:lnTo>
                      <a:lnTo>
                        <a:pt x="12262" y="17221"/>
                      </a:lnTo>
                      <a:lnTo>
                        <a:pt x="12283" y="17325"/>
                      </a:lnTo>
                      <a:lnTo>
                        <a:pt x="12346" y="17430"/>
                      </a:lnTo>
                      <a:lnTo>
                        <a:pt x="12450" y="17514"/>
                      </a:lnTo>
                      <a:lnTo>
                        <a:pt x="12429" y="17618"/>
                      </a:lnTo>
                      <a:lnTo>
                        <a:pt x="12429" y="17723"/>
                      </a:lnTo>
                      <a:lnTo>
                        <a:pt x="12429" y="17786"/>
                      </a:lnTo>
                      <a:lnTo>
                        <a:pt x="12429" y="17807"/>
                      </a:lnTo>
                      <a:lnTo>
                        <a:pt x="12555" y="18141"/>
                      </a:lnTo>
                      <a:lnTo>
                        <a:pt x="12534" y="18309"/>
                      </a:lnTo>
                      <a:lnTo>
                        <a:pt x="12576" y="18351"/>
                      </a:lnTo>
                      <a:lnTo>
                        <a:pt x="12597" y="18351"/>
                      </a:lnTo>
                      <a:lnTo>
                        <a:pt x="12660" y="18372"/>
                      </a:lnTo>
                      <a:lnTo>
                        <a:pt x="12743" y="18372"/>
                      </a:lnTo>
                      <a:lnTo>
                        <a:pt x="12806" y="18413"/>
                      </a:lnTo>
                      <a:lnTo>
                        <a:pt x="12911" y="18518"/>
                      </a:lnTo>
                      <a:lnTo>
                        <a:pt x="13099" y="18560"/>
                      </a:lnTo>
                      <a:lnTo>
                        <a:pt x="13204" y="18644"/>
                      </a:lnTo>
                      <a:lnTo>
                        <a:pt x="13308" y="18644"/>
                      </a:lnTo>
                      <a:lnTo>
                        <a:pt x="13329" y="18727"/>
                      </a:lnTo>
                      <a:lnTo>
                        <a:pt x="13392" y="18748"/>
                      </a:lnTo>
                      <a:lnTo>
                        <a:pt x="13476" y="18581"/>
                      </a:lnTo>
                      <a:lnTo>
                        <a:pt x="13496" y="18455"/>
                      </a:lnTo>
                      <a:lnTo>
                        <a:pt x="13476" y="18372"/>
                      </a:lnTo>
                      <a:lnTo>
                        <a:pt x="13476" y="18120"/>
                      </a:lnTo>
                      <a:lnTo>
                        <a:pt x="13413" y="18037"/>
                      </a:lnTo>
                      <a:lnTo>
                        <a:pt x="13496" y="17911"/>
                      </a:lnTo>
                      <a:lnTo>
                        <a:pt x="13538" y="17723"/>
                      </a:lnTo>
                      <a:lnTo>
                        <a:pt x="13622" y="17618"/>
                      </a:lnTo>
                      <a:lnTo>
                        <a:pt x="13580" y="17409"/>
                      </a:lnTo>
                      <a:lnTo>
                        <a:pt x="13685" y="17367"/>
                      </a:lnTo>
                      <a:lnTo>
                        <a:pt x="13789" y="17284"/>
                      </a:lnTo>
                      <a:lnTo>
                        <a:pt x="13727" y="17200"/>
                      </a:lnTo>
                      <a:lnTo>
                        <a:pt x="13831" y="17074"/>
                      </a:lnTo>
                      <a:lnTo>
                        <a:pt x="13894" y="17095"/>
                      </a:lnTo>
                      <a:lnTo>
                        <a:pt x="13999" y="17053"/>
                      </a:lnTo>
                      <a:lnTo>
                        <a:pt x="13957" y="16907"/>
                      </a:lnTo>
                      <a:lnTo>
                        <a:pt x="13957" y="16907"/>
                      </a:lnTo>
                      <a:lnTo>
                        <a:pt x="14040" y="16970"/>
                      </a:lnTo>
                      <a:lnTo>
                        <a:pt x="14145" y="16907"/>
                      </a:lnTo>
                      <a:lnTo>
                        <a:pt x="14103" y="16865"/>
                      </a:lnTo>
                      <a:lnTo>
                        <a:pt x="14208" y="16781"/>
                      </a:lnTo>
                      <a:lnTo>
                        <a:pt x="14250" y="16802"/>
                      </a:lnTo>
                      <a:lnTo>
                        <a:pt x="14312" y="16781"/>
                      </a:lnTo>
                      <a:lnTo>
                        <a:pt x="14375" y="16865"/>
                      </a:lnTo>
                      <a:lnTo>
                        <a:pt x="14271" y="16949"/>
                      </a:lnTo>
                      <a:lnTo>
                        <a:pt x="14354" y="16949"/>
                      </a:lnTo>
                      <a:lnTo>
                        <a:pt x="14459" y="16844"/>
                      </a:lnTo>
                      <a:lnTo>
                        <a:pt x="14543" y="16844"/>
                      </a:lnTo>
                      <a:lnTo>
                        <a:pt x="14794" y="16739"/>
                      </a:lnTo>
                      <a:lnTo>
                        <a:pt x="14982" y="16551"/>
                      </a:lnTo>
                      <a:lnTo>
                        <a:pt x="15066" y="16551"/>
                      </a:lnTo>
                      <a:lnTo>
                        <a:pt x="15108" y="16488"/>
                      </a:lnTo>
                      <a:lnTo>
                        <a:pt x="15087" y="16384"/>
                      </a:lnTo>
                      <a:lnTo>
                        <a:pt x="15108" y="16258"/>
                      </a:lnTo>
                      <a:lnTo>
                        <a:pt x="15045" y="16112"/>
                      </a:lnTo>
                      <a:lnTo>
                        <a:pt x="15087" y="16175"/>
                      </a:lnTo>
                      <a:lnTo>
                        <a:pt x="15170" y="16175"/>
                      </a:lnTo>
                      <a:lnTo>
                        <a:pt x="15275" y="16070"/>
                      </a:lnTo>
                      <a:lnTo>
                        <a:pt x="15275" y="16028"/>
                      </a:lnTo>
                      <a:lnTo>
                        <a:pt x="15317" y="16133"/>
                      </a:lnTo>
                      <a:lnTo>
                        <a:pt x="15254" y="16237"/>
                      </a:lnTo>
                      <a:lnTo>
                        <a:pt x="15275" y="16321"/>
                      </a:lnTo>
                      <a:lnTo>
                        <a:pt x="15275" y="16426"/>
                      </a:lnTo>
                      <a:lnTo>
                        <a:pt x="15401" y="16384"/>
                      </a:lnTo>
                      <a:lnTo>
                        <a:pt x="15484" y="16258"/>
                      </a:lnTo>
                      <a:lnTo>
                        <a:pt x="15568" y="16258"/>
                      </a:lnTo>
                      <a:lnTo>
                        <a:pt x="15631" y="16216"/>
                      </a:lnTo>
                      <a:lnTo>
                        <a:pt x="15840" y="16154"/>
                      </a:lnTo>
                      <a:lnTo>
                        <a:pt x="16007" y="16154"/>
                      </a:lnTo>
                      <a:lnTo>
                        <a:pt x="16258" y="16237"/>
                      </a:lnTo>
                      <a:lnTo>
                        <a:pt x="16321" y="16279"/>
                      </a:lnTo>
                      <a:lnTo>
                        <a:pt x="16635" y="16321"/>
                      </a:lnTo>
                      <a:lnTo>
                        <a:pt x="16740" y="16279"/>
                      </a:lnTo>
                      <a:lnTo>
                        <a:pt x="16740" y="16237"/>
                      </a:lnTo>
                      <a:lnTo>
                        <a:pt x="16740" y="16154"/>
                      </a:lnTo>
                      <a:lnTo>
                        <a:pt x="16844" y="16133"/>
                      </a:lnTo>
                      <a:lnTo>
                        <a:pt x="16928" y="16154"/>
                      </a:lnTo>
                      <a:lnTo>
                        <a:pt x="16865" y="16216"/>
                      </a:lnTo>
                      <a:lnTo>
                        <a:pt x="16928" y="16237"/>
                      </a:lnTo>
                      <a:lnTo>
                        <a:pt x="16991" y="16216"/>
                      </a:lnTo>
                      <a:lnTo>
                        <a:pt x="17053" y="16258"/>
                      </a:lnTo>
                      <a:lnTo>
                        <a:pt x="17053" y="16342"/>
                      </a:lnTo>
                      <a:lnTo>
                        <a:pt x="17074" y="16384"/>
                      </a:lnTo>
                      <a:lnTo>
                        <a:pt x="17200" y="16363"/>
                      </a:lnTo>
                      <a:lnTo>
                        <a:pt x="17242" y="16426"/>
                      </a:lnTo>
                      <a:lnTo>
                        <a:pt x="17158" y="16488"/>
                      </a:lnTo>
                      <a:lnTo>
                        <a:pt x="17095" y="16551"/>
                      </a:lnTo>
                      <a:lnTo>
                        <a:pt x="17179" y="16572"/>
                      </a:lnTo>
                      <a:lnTo>
                        <a:pt x="17263" y="16551"/>
                      </a:lnTo>
                      <a:lnTo>
                        <a:pt x="17346" y="16593"/>
                      </a:lnTo>
                      <a:lnTo>
                        <a:pt x="17493" y="16656"/>
                      </a:lnTo>
                      <a:lnTo>
                        <a:pt x="17556" y="16572"/>
                      </a:lnTo>
                      <a:lnTo>
                        <a:pt x="17618" y="16530"/>
                      </a:lnTo>
                      <a:lnTo>
                        <a:pt x="17723" y="16593"/>
                      </a:lnTo>
                      <a:lnTo>
                        <a:pt x="17786" y="16656"/>
                      </a:lnTo>
                      <a:lnTo>
                        <a:pt x="17870" y="16635"/>
                      </a:lnTo>
                      <a:lnTo>
                        <a:pt x="17870" y="16467"/>
                      </a:lnTo>
                      <a:lnTo>
                        <a:pt x="17807" y="16363"/>
                      </a:lnTo>
                      <a:lnTo>
                        <a:pt x="17911" y="16363"/>
                      </a:lnTo>
                      <a:lnTo>
                        <a:pt x="18016" y="16488"/>
                      </a:lnTo>
                      <a:lnTo>
                        <a:pt x="18100" y="16530"/>
                      </a:lnTo>
                      <a:lnTo>
                        <a:pt x="18142" y="16593"/>
                      </a:lnTo>
                      <a:lnTo>
                        <a:pt x="18204" y="16593"/>
                      </a:lnTo>
                      <a:lnTo>
                        <a:pt x="18288" y="16635"/>
                      </a:lnTo>
                      <a:lnTo>
                        <a:pt x="18288" y="16760"/>
                      </a:lnTo>
                      <a:lnTo>
                        <a:pt x="18309" y="16677"/>
                      </a:lnTo>
                      <a:lnTo>
                        <a:pt x="18414" y="16656"/>
                      </a:lnTo>
                      <a:lnTo>
                        <a:pt x="18414" y="16635"/>
                      </a:lnTo>
                      <a:lnTo>
                        <a:pt x="18288" y="16530"/>
                      </a:lnTo>
                      <a:lnTo>
                        <a:pt x="18100" y="16447"/>
                      </a:lnTo>
                      <a:lnTo>
                        <a:pt x="18037" y="16363"/>
                      </a:lnTo>
                      <a:lnTo>
                        <a:pt x="18037" y="16258"/>
                      </a:lnTo>
                      <a:lnTo>
                        <a:pt x="18225" y="16175"/>
                      </a:lnTo>
                      <a:lnTo>
                        <a:pt x="18288" y="16154"/>
                      </a:lnTo>
                      <a:lnTo>
                        <a:pt x="18183" y="16112"/>
                      </a:lnTo>
                      <a:lnTo>
                        <a:pt x="18121" y="16049"/>
                      </a:lnTo>
                      <a:lnTo>
                        <a:pt x="18100" y="16049"/>
                      </a:lnTo>
                      <a:lnTo>
                        <a:pt x="18016" y="16112"/>
                      </a:lnTo>
                      <a:lnTo>
                        <a:pt x="17932" y="16154"/>
                      </a:lnTo>
                      <a:lnTo>
                        <a:pt x="17932" y="16070"/>
                      </a:lnTo>
                      <a:lnTo>
                        <a:pt x="18037" y="15944"/>
                      </a:lnTo>
                      <a:lnTo>
                        <a:pt x="18246" y="15861"/>
                      </a:lnTo>
                      <a:lnTo>
                        <a:pt x="18330" y="15798"/>
                      </a:lnTo>
                      <a:lnTo>
                        <a:pt x="18665" y="15735"/>
                      </a:lnTo>
                      <a:lnTo>
                        <a:pt x="18811" y="15756"/>
                      </a:lnTo>
                      <a:lnTo>
                        <a:pt x="18874" y="15735"/>
                      </a:lnTo>
                      <a:lnTo>
                        <a:pt x="18958" y="15735"/>
                      </a:lnTo>
                      <a:lnTo>
                        <a:pt x="19020" y="15651"/>
                      </a:lnTo>
                      <a:lnTo>
                        <a:pt x="19062" y="15547"/>
                      </a:lnTo>
                      <a:lnTo>
                        <a:pt x="19146" y="15547"/>
                      </a:lnTo>
                      <a:lnTo>
                        <a:pt x="19125" y="15631"/>
                      </a:lnTo>
                      <a:lnTo>
                        <a:pt x="19125" y="15714"/>
                      </a:lnTo>
                      <a:lnTo>
                        <a:pt x="19250" y="15819"/>
                      </a:lnTo>
                      <a:lnTo>
                        <a:pt x="19334" y="15756"/>
                      </a:lnTo>
                      <a:lnTo>
                        <a:pt x="19481" y="15756"/>
                      </a:lnTo>
                      <a:lnTo>
                        <a:pt x="19585" y="15735"/>
                      </a:lnTo>
                      <a:lnTo>
                        <a:pt x="19648" y="15798"/>
                      </a:lnTo>
                      <a:lnTo>
                        <a:pt x="19815" y="15756"/>
                      </a:lnTo>
                      <a:lnTo>
                        <a:pt x="19878" y="15798"/>
                      </a:lnTo>
                      <a:lnTo>
                        <a:pt x="20004" y="15714"/>
                      </a:lnTo>
                      <a:lnTo>
                        <a:pt x="20108" y="15714"/>
                      </a:lnTo>
                      <a:lnTo>
                        <a:pt x="20129" y="15735"/>
                      </a:lnTo>
                      <a:lnTo>
                        <a:pt x="20087" y="15756"/>
                      </a:lnTo>
                      <a:lnTo>
                        <a:pt x="19962" y="15756"/>
                      </a:lnTo>
                      <a:lnTo>
                        <a:pt x="19920" y="15798"/>
                      </a:lnTo>
                      <a:lnTo>
                        <a:pt x="20087" y="15819"/>
                      </a:lnTo>
                      <a:lnTo>
                        <a:pt x="20213" y="15819"/>
                      </a:lnTo>
                      <a:lnTo>
                        <a:pt x="20318" y="15903"/>
                      </a:lnTo>
                      <a:lnTo>
                        <a:pt x="20401" y="15944"/>
                      </a:lnTo>
                      <a:lnTo>
                        <a:pt x="20338" y="15861"/>
                      </a:lnTo>
                      <a:lnTo>
                        <a:pt x="20338" y="15819"/>
                      </a:lnTo>
                      <a:lnTo>
                        <a:pt x="20401" y="15819"/>
                      </a:lnTo>
                      <a:lnTo>
                        <a:pt x="20422" y="15861"/>
                      </a:lnTo>
                      <a:lnTo>
                        <a:pt x="20527" y="15944"/>
                      </a:lnTo>
                      <a:lnTo>
                        <a:pt x="20506" y="16007"/>
                      </a:lnTo>
                      <a:lnTo>
                        <a:pt x="20443" y="15944"/>
                      </a:lnTo>
                      <a:lnTo>
                        <a:pt x="20422" y="15965"/>
                      </a:lnTo>
                      <a:lnTo>
                        <a:pt x="20548" y="16049"/>
                      </a:lnTo>
                      <a:lnTo>
                        <a:pt x="20610" y="16133"/>
                      </a:lnTo>
                      <a:lnTo>
                        <a:pt x="20652" y="16175"/>
                      </a:lnTo>
                      <a:lnTo>
                        <a:pt x="20631" y="16216"/>
                      </a:lnTo>
                      <a:lnTo>
                        <a:pt x="20610" y="16154"/>
                      </a:lnTo>
                      <a:lnTo>
                        <a:pt x="20590" y="16216"/>
                      </a:lnTo>
                      <a:lnTo>
                        <a:pt x="20610" y="16258"/>
                      </a:lnTo>
                      <a:lnTo>
                        <a:pt x="20799" y="16237"/>
                      </a:lnTo>
                      <a:lnTo>
                        <a:pt x="20903" y="16216"/>
                      </a:lnTo>
                      <a:lnTo>
                        <a:pt x="21029" y="16070"/>
                      </a:lnTo>
                      <a:lnTo>
                        <a:pt x="21113" y="16070"/>
                      </a:lnTo>
                      <a:lnTo>
                        <a:pt x="21113" y="16049"/>
                      </a:lnTo>
                      <a:lnTo>
                        <a:pt x="21175" y="15965"/>
                      </a:lnTo>
                      <a:lnTo>
                        <a:pt x="21280" y="15965"/>
                      </a:lnTo>
                      <a:lnTo>
                        <a:pt x="21364" y="16007"/>
                      </a:lnTo>
                      <a:lnTo>
                        <a:pt x="21489" y="16049"/>
                      </a:lnTo>
                      <a:lnTo>
                        <a:pt x="21552" y="16258"/>
                      </a:lnTo>
                      <a:lnTo>
                        <a:pt x="21636" y="16321"/>
                      </a:lnTo>
                      <a:lnTo>
                        <a:pt x="21657" y="16321"/>
                      </a:lnTo>
                      <a:lnTo>
                        <a:pt x="21678" y="16447"/>
                      </a:lnTo>
                      <a:lnTo>
                        <a:pt x="21761" y="16488"/>
                      </a:lnTo>
                      <a:lnTo>
                        <a:pt x="21803" y="16488"/>
                      </a:lnTo>
                      <a:lnTo>
                        <a:pt x="21803" y="16551"/>
                      </a:lnTo>
                      <a:lnTo>
                        <a:pt x="21866" y="16635"/>
                      </a:lnTo>
                      <a:lnTo>
                        <a:pt x="21950" y="16656"/>
                      </a:lnTo>
                      <a:lnTo>
                        <a:pt x="22012" y="16781"/>
                      </a:lnTo>
                      <a:lnTo>
                        <a:pt x="21991" y="16907"/>
                      </a:lnTo>
                      <a:lnTo>
                        <a:pt x="21908" y="17179"/>
                      </a:lnTo>
                      <a:lnTo>
                        <a:pt x="21803" y="17409"/>
                      </a:lnTo>
                      <a:lnTo>
                        <a:pt x="21803" y="17493"/>
                      </a:lnTo>
                      <a:lnTo>
                        <a:pt x="21887" y="17597"/>
                      </a:lnTo>
                      <a:lnTo>
                        <a:pt x="21908" y="17576"/>
                      </a:lnTo>
                      <a:lnTo>
                        <a:pt x="21971" y="17493"/>
                      </a:lnTo>
                      <a:lnTo>
                        <a:pt x="21971" y="17430"/>
                      </a:lnTo>
                      <a:lnTo>
                        <a:pt x="21991" y="17388"/>
                      </a:lnTo>
                      <a:lnTo>
                        <a:pt x="22075" y="17430"/>
                      </a:lnTo>
                      <a:lnTo>
                        <a:pt x="22096" y="17535"/>
                      </a:lnTo>
                      <a:lnTo>
                        <a:pt x="21950" y="17744"/>
                      </a:lnTo>
                      <a:lnTo>
                        <a:pt x="21971" y="17807"/>
                      </a:lnTo>
                      <a:lnTo>
                        <a:pt x="21991" y="17911"/>
                      </a:lnTo>
                      <a:lnTo>
                        <a:pt x="22054" y="18016"/>
                      </a:lnTo>
                      <a:lnTo>
                        <a:pt x="22075" y="18058"/>
                      </a:lnTo>
                      <a:lnTo>
                        <a:pt x="22117" y="18037"/>
                      </a:lnTo>
                      <a:lnTo>
                        <a:pt x="22159" y="18141"/>
                      </a:lnTo>
                      <a:lnTo>
                        <a:pt x="22201" y="18100"/>
                      </a:lnTo>
                      <a:lnTo>
                        <a:pt x="22201" y="18058"/>
                      </a:lnTo>
                      <a:lnTo>
                        <a:pt x="22222" y="18100"/>
                      </a:lnTo>
                      <a:lnTo>
                        <a:pt x="22368" y="18058"/>
                      </a:lnTo>
                      <a:lnTo>
                        <a:pt x="22368" y="18058"/>
                      </a:lnTo>
                      <a:lnTo>
                        <a:pt x="22263" y="18141"/>
                      </a:lnTo>
                      <a:lnTo>
                        <a:pt x="22222" y="18246"/>
                      </a:lnTo>
                      <a:lnTo>
                        <a:pt x="22201" y="18309"/>
                      </a:lnTo>
                      <a:lnTo>
                        <a:pt x="22201" y="18351"/>
                      </a:lnTo>
                      <a:lnTo>
                        <a:pt x="22368" y="18455"/>
                      </a:lnTo>
                      <a:lnTo>
                        <a:pt x="22368" y="18581"/>
                      </a:lnTo>
                      <a:lnTo>
                        <a:pt x="22368" y="18748"/>
                      </a:lnTo>
                      <a:lnTo>
                        <a:pt x="22410" y="18769"/>
                      </a:lnTo>
                      <a:lnTo>
                        <a:pt x="22494" y="18769"/>
                      </a:lnTo>
                      <a:lnTo>
                        <a:pt x="22535" y="18853"/>
                      </a:lnTo>
                      <a:lnTo>
                        <a:pt x="22515" y="18957"/>
                      </a:lnTo>
                      <a:lnTo>
                        <a:pt x="22682" y="19062"/>
                      </a:lnTo>
                      <a:lnTo>
                        <a:pt x="22598" y="19083"/>
                      </a:lnTo>
                      <a:lnTo>
                        <a:pt x="22724" y="19146"/>
                      </a:lnTo>
                      <a:lnTo>
                        <a:pt x="22787" y="19188"/>
                      </a:lnTo>
                      <a:lnTo>
                        <a:pt x="22891" y="19250"/>
                      </a:lnTo>
                      <a:lnTo>
                        <a:pt x="22996" y="19188"/>
                      </a:lnTo>
                      <a:lnTo>
                        <a:pt x="23100" y="19167"/>
                      </a:lnTo>
                      <a:lnTo>
                        <a:pt x="23100" y="18999"/>
                      </a:lnTo>
                      <a:lnTo>
                        <a:pt x="23163" y="18895"/>
                      </a:lnTo>
                      <a:lnTo>
                        <a:pt x="23226" y="18769"/>
                      </a:lnTo>
                      <a:lnTo>
                        <a:pt x="23331" y="18560"/>
                      </a:lnTo>
                      <a:lnTo>
                        <a:pt x="23310" y="18455"/>
                      </a:lnTo>
                      <a:lnTo>
                        <a:pt x="23351" y="18413"/>
                      </a:lnTo>
                      <a:lnTo>
                        <a:pt x="23351" y="18225"/>
                      </a:lnTo>
                      <a:lnTo>
                        <a:pt x="23331" y="18162"/>
                      </a:lnTo>
                      <a:lnTo>
                        <a:pt x="23414" y="18120"/>
                      </a:lnTo>
                      <a:lnTo>
                        <a:pt x="23351" y="17932"/>
                      </a:lnTo>
                      <a:lnTo>
                        <a:pt x="23247" y="17848"/>
                      </a:lnTo>
                      <a:lnTo>
                        <a:pt x="23205" y="17493"/>
                      </a:lnTo>
                      <a:lnTo>
                        <a:pt x="23142" y="17430"/>
                      </a:lnTo>
                      <a:lnTo>
                        <a:pt x="23163" y="17263"/>
                      </a:lnTo>
                      <a:lnTo>
                        <a:pt x="23205" y="17116"/>
                      </a:lnTo>
                      <a:lnTo>
                        <a:pt x="23163" y="17011"/>
                      </a:lnTo>
                      <a:lnTo>
                        <a:pt x="23100" y="16907"/>
                      </a:lnTo>
                      <a:lnTo>
                        <a:pt x="23038" y="16656"/>
                      </a:lnTo>
                      <a:lnTo>
                        <a:pt x="22996" y="16551"/>
                      </a:lnTo>
                      <a:lnTo>
                        <a:pt x="22954" y="16279"/>
                      </a:lnTo>
                      <a:lnTo>
                        <a:pt x="22912" y="16133"/>
                      </a:lnTo>
                      <a:lnTo>
                        <a:pt x="22933" y="15903"/>
                      </a:lnTo>
                      <a:lnTo>
                        <a:pt x="22912" y="15714"/>
                      </a:lnTo>
                      <a:lnTo>
                        <a:pt x="22933" y="15379"/>
                      </a:lnTo>
                      <a:lnTo>
                        <a:pt x="22933" y="15170"/>
                      </a:lnTo>
                      <a:lnTo>
                        <a:pt x="23038" y="15003"/>
                      </a:lnTo>
                      <a:lnTo>
                        <a:pt x="23121" y="14856"/>
                      </a:lnTo>
                      <a:lnTo>
                        <a:pt x="23226" y="14815"/>
                      </a:lnTo>
                      <a:lnTo>
                        <a:pt x="23268" y="14752"/>
                      </a:lnTo>
                      <a:lnTo>
                        <a:pt x="23331" y="14752"/>
                      </a:lnTo>
                      <a:lnTo>
                        <a:pt x="23414" y="14605"/>
                      </a:lnTo>
                      <a:lnTo>
                        <a:pt x="23414" y="14543"/>
                      </a:lnTo>
                      <a:lnTo>
                        <a:pt x="23372" y="14501"/>
                      </a:lnTo>
                      <a:lnTo>
                        <a:pt x="23414" y="14480"/>
                      </a:lnTo>
                      <a:lnTo>
                        <a:pt x="23540" y="14480"/>
                      </a:lnTo>
                      <a:lnTo>
                        <a:pt x="23561" y="14396"/>
                      </a:lnTo>
                      <a:lnTo>
                        <a:pt x="23665" y="14396"/>
                      </a:lnTo>
                      <a:lnTo>
                        <a:pt x="23686" y="14354"/>
                      </a:lnTo>
                      <a:lnTo>
                        <a:pt x="23875" y="14333"/>
                      </a:lnTo>
                      <a:lnTo>
                        <a:pt x="23937" y="14250"/>
                      </a:lnTo>
                      <a:lnTo>
                        <a:pt x="24063" y="14250"/>
                      </a:lnTo>
                      <a:lnTo>
                        <a:pt x="24084" y="14187"/>
                      </a:lnTo>
                      <a:lnTo>
                        <a:pt x="24168" y="14187"/>
                      </a:lnTo>
                      <a:lnTo>
                        <a:pt x="24209" y="14229"/>
                      </a:lnTo>
                      <a:lnTo>
                        <a:pt x="24314" y="14082"/>
                      </a:lnTo>
                      <a:lnTo>
                        <a:pt x="24314" y="14040"/>
                      </a:lnTo>
                      <a:lnTo>
                        <a:pt x="24377" y="14040"/>
                      </a:lnTo>
                      <a:lnTo>
                        <a:pt x="24481" y="13957"/>
                      </a:lnTo>
                      <a:lnTo>
                        <a:pt x="24481" y="13873"/>
                      </a:lnTo>
                      <a:lnTo>
                        <a:pt x="24691" y="13601"/>
                      </a:lnTo>
                      <a:lnTo>
                        <a:pt x="24795" y="13496"/>
                      </a:lnTo>
                      <a:lnTo>
                        <a:pt x="24984" y="13496"/>
                      </a:lnTo>
                      <a:lnTo>
                        <a:pt x="25025" y="13517"/>
                      </a:lnTo>
                      <a:lnTo>
                        <a:pt x="25088" y="13517"/>
                      </a:lnTo>
                      <a:lnTo>
                        <a:pt x="25193" y="13329"/>
                      </a:lnTo>
                      <a:lnTo>
                        <a:pt x="25465" y="13099"/>
                      </a:lnTo>
                      <a:lnTo>
                        <a:pt x="25737" y="12931"/>
                      </a:lnTo>
                      <a:lnTo>
                        <a:pt x="25862" y="12910"/>
                      </a:lnTo>
                      <a:lnTo>
                        <a:pt x="25925" y="12890"/>
                      </a:lnTo>
                      <a:lnTo>
                        <a:pt x="25988" y="12890"/>
                      </a:lnTo>
                      <a:lnTo>
                        <a:pt x="25988" y="12910"/>
                      </a:lnTo>
                      <a:lnTo>
                        <a:pt x="26092" y="12910"/>
                      </a:lnTo>
                      <a:lnTo>
                        <a:pt x="26197" y="12785"/>
                      </a:lnTo>
                      <a:lnTo>
                        <a:pt x="26155" y="12785"/>
                      </a:lnTo>
                      <a:lnTo>
                        <a:pt x="26134" y="12722"/>
                      </a:lnTo>
                      <a:lnTo>
                        <a:pt x="26030" y="12827"/>
                      </a:lnTo>
                      <a:lnTo>
                        <a:pt x="25883" y="12806"/>
                      </a:lnTo>
                      <a:lnTo>
                        <a:pt x="25820" y="12722"/>
                      </a:lnTo>
                      <a:lnTo>
                        <a:pt x="25925" y="12785"/>
                      </a:lnTo>
                      <a:lnTo>
                        <a:pt x="26051" y="12701"/>
                      </a:lnTo>
                      <a:lnTo>
                        <a:pt x="26030" y="12680"/>
                      </a:lnTo>
                      <a:lnTo>
                        <a:pt x="26092" y="12618"/>
                      </a:lnTo>
                      <a:lnTo>
                        <a:pt x="26051" y="12555"/>
                      </a:lnTo>
                      <a:lnTo>
                        <a:pt x="25925" y="12513"/>
                      </a:lnTo>
                      <a:lnTo>
                        <a:pt x="25862" y="12471"/>
                      </a:lnTo>
                      <a:lnTo>
                        <a:pt x="25946" y="12471"/>
                      </a:lnTo>
                      <a:lnTo>
                        <a:pt x="26030" y="12492"/>
                      </a:lnTo>
                      <a:lnTo>
                        <a:pt x="26092" y="12471"/>
                      </a:lnTo>
                      <a:lnTo>
                        <a:pt x="26092" y="12387"/>
                      </a:lnTo>
                      <a:lnTo>
                        <a:pt x="26155" y="12513"/>
                      </a:lnTo>
                      <a:lnTo>
                        <a:pt x="26239" y="12492"/>
                      </a:lnTo>
                      <a:lnTo>
                        <a:pt x="26302" y="12555"/>
                      </a:lnTo>
                      <a:lnTo>
                        <a:pt x="26364" y="12513"/>
                      </a:lnTo>
                      <a:lnTo>
                        <a:pt x="26385" y="12408"/>
                      </a:lnTo>
                      <a:lnTo>
                        <a:pt x="26511" y="12304"/>
                      </a:lnTo>
                      <a:lnTo>
                        <a:pt x="26553" y="12304"/>
                      </a:lnTo>
                      <a:lnTo>
                        <a:pt x="26574" y="12199"/>
                      </a:lnTo>
                      <a:lnTo>
                        <a:pt x="26553" y="12094"/>
                      </a:lnTo>
                      <a:lnTo>
                        <a:pt x="26511" y="12094"/>
                      </a:lnTo>
                      <a:lnTo>
                        <a:pt x="26448" y="12241"/>
                      </a:lnTo>
                      <a:lnTo>
                        <a:pt x="26448" y="12283"/>
                      </a:lnTo>
                      <a:lnTo>
                        <a:pt x="26385" y="12262"/>
                      </a:lnTo>
                      <a:lnTo>
                        <a:pt x="26364" y="12094"/>
                      </a:lnTo>
                      <a:lnTo>
                        <a:pt x="26344" y="12074"/>
                      </a:lnTo>
                      <a:lnTo>
                        <a:pt x="26092" y="12094"/>
                      </a:lnTo>
                      <a:lnTo>
                        <a:pt x="25967" y="12157"/>
                      </a:lnTo>
                      <a:lnTo>
                        <a:pt x="25988" y="12074"/>
                      </a:lnTo>
                      <a:lnTo>
                        <a:pt x="25988" y="11927"/>
                      </a:lnTo>
                      <a:lnTo>
                        <a:pt x="26051" y="11885"/>
                      </a:lnTo>
                      <a:lnTo>
                        <a:pt x="26092" y="11990"/>
                      </a:lnTo>
                      <a:lnTo>
                        <a:pt x="26176" y="12032"/>
                      </a:lnTo>
                      <a:lnTo>
                        <a:pt x="26239" y="11969"/>
                      </a:lnTo>
                      <a:lnTo>
                        <a:pt x="26385" y="11948"/>
                      </a:lnTo>
                      <a:lnTo>
                        <a:pt x="26406" y="11885"/>
                      </a:lnTo>
                      <a:lnTo>
                        <a:pt x="26490" y="11885"/>
                      </a:lnTo>
                      <a:lnTo>
                        <a:pt x="26511" y="11843"/>
                      </a:lnTo>
                      <a:lnTo>
                        <a:pt x="26490" y="11718"/>
                      </a:lnTo>
                      <a:lnTo>
                        <a:pt x="26448" y="11655"/>
                      </a:lnTo>
                      <a:lnTo>
                        <a:pt x="26469" y="11613"/>
                      </a:lnTo>
                      <a:lnTo>
                        <a:pt x="26511" y="11634"/>
                      </a:lnTo>
                      <a:lnTo>
                        <a:pt x="26574" y="11530"/>
                      </a:lnTo>
                      <a:lnTo>
                        <a:pt x="26511" y="11425"/>
                      </a:lnTo>
                      <a:lnTo>
                        <a:pt x="26469" y="11362"/>
                      </a:lnTo>
                      <a:lnTo>
                        <a:pt x="26385" y="11404"/>
                      </a:lnTo>
                      <a:lnTo>
                        <a:pt x="26302" y="11362"/>
                      </a:lnTo>
                      <a:lnTo>
                        <a:pt x="26260" y="11237"/>
                      </a:lnTo>
                      <a:lnTo>
                        <a:pt x="26176" y="11237"/>
                      </a:lnTo>
                      <a:lnTo>
                        <a:pt x="26092" y="11195"/>
                      </a:lnTo>
                      <a:lnTo>
                        <a:pt x="26030" y="11111"/>
                      </a:lnTo>
                      <a:lnTo>
                        <a:pt x="26030" y="11111"/>
                      </a:lnTo>
                      <a:lnTo>
                        <a:pt x="26092" y="11153"/>
                      </a:lnTo>
                      <a:lnTo>
                        <a:pt x="26260" y="11153"/>
                      </a:lnTo>
                      <a:lnTo>
                        <a:pt x="26302" y="11257"/>
                      </a:lnTo>
                      <a:lnTo>
                        <a:pt x="26385" y="11299"/>
                      </a:lnTo>
                      <a:lnTo>
                        <a:pt x="26406" y="11216"/>
                      </a:lnTo>
                      <a:lnTo>
                        <a:pt x="26281" y="11090"/>
                      </a:lnTo>
                      <a:lnTo>
                        <a:pt x="26385" y="11111"/>
                      </a:lnTo>
                      <a:lnTo>
                        <a:pt x="26406" y="11048"/>
                      </a:lnTo>
                      <a:lnTo>
                        <a:pt x="26448" y="11027"/>
                      </a:lnTo>
                      <a:lnTo>
                        <a:pt x="26406" y="10944"/>
                      </a:lnTo>
                      <a:lnTo>
                        <a:pt x="26281" y="10881"/>
                      </a:lnTo>
                      <a:lnTo>
                        <a:pt x="26239" y="10713"/>
                      </a:lnTo>
                      <a:lnTo>
                        <a:pt x="26281" y="10734"/>
                      </a:lnTo>
                      <a:lnTo>
                        <a:pt x="26344" y="10839"/>
                      </a:lnTo>
                      <a:lnTo>
                        <a:pt x="26406" y="10839"/>
                      </a:lnTo>
                      <a:lnTo>
                        <a:pt x="26448" y="10734"/>
                      </a:lnTo>
                      <a:lnTo>
                        <a:pt x="26448" y="10630"/>
                      </a:lnTo>
                      <a:lnTo>
                        <a:pt x="26344" y="10588"/>
                      </a:lnTo>
                      <a:lnTo>
                        <a:pt x="26197" y="10421"/>
                      </a:lnTo>
                      <a:lnTo>
                        <a:pt x="26092" y="10379"/>
                      </a:lnTo>
                      <a:lnTo>
                        <a:pt x="26030" y="10274"/>
                      </a:lnTo>
                      <a:lnTo>
                        <a:pt x="25946" y="10253"/>
                      </a:lnTo>
                      <a:lnTo>
                        <a:pt x="25946" y="10149"/>
                      </a:lnTo>
                      <a:lnTo>
                        <a:pt x="26030" y="10044"/>
                      </a:lnTo>
                      <a:lnTo>
                        <a:pt x="25967" y="10149"/>
                      </a:lnTo>
                      <a:lnTo>
                        <a:pt x="25988" y="10190"/>
                      </a:lnTo>
                      <a:lnTo>
                        <a:pt x="26051" y="10211"/>
                      </a:lnTo>
                      <a:lnTo>
                        <a:pt x="26134" y="10316"/>
                      </a:lnTo>
                      <a:lnTo>
                        <a:pt x="26239" y="10358"/>
                      </a:lnTo>
                      <a:lnTo>
                        <a:pt x="26364" y="10504"/>
                      </a:lnTo>
                      <a:lnTo>
                        <a:pt x="26385" y="10504"/>
                      </a:lnTo>
                      <a:lnTo>
                        <a:pt x="26406" y="10274"/>
                      </a:lnTo>
                      <a:lnTo>
                        <a:pt x="26406" y="10169"/>
                      </a:lnTo>
                      <a:lnTo>
                        <a:pt x="26406" y="10086"/>
                      </a:lnTo>
                      <a:lnTo>
                        <a:pt x="26385" y="10044"/>
                      </a:lnTo>
                      <a:lnTo>
                        <a:pt x="26406" y="9856"/>
                      </a:lnTo>
                      <a:lnTo>
                        <a:pt x="26448" y="9793"/>
                      </a:lnTo>
                      <a:lnTo>
                        <a:pt x="26409" y="9728"/>
                      </a:lnTo>
                      <a:lnTo>
                        <a:pt x="26409" y="9728"/>
                      </a:lnTo>
                      <a:lnTo>
                        <a:pt x="26490" y="9667"/>
                      </a:lnTo>
                      <a:lnTo>
                        <a:pt x="26616" y="9563"/>
                      </a:lnTo>
                      <a:lnTo>
                        <a:pt x="26657" y="9458"/>
                      </a:lnTo>
                      <a:lnTo>
                        <a:pt x="26657" y="9437"/>
                      </a:lnTo>
                      <a:lnTo>
                        <a:pt x="26678" y="9458"/>
                      </a:lnTo>
                      <a:lnTo>
                        <a:pt x="26657" y="9584"/>
                      </a:lnTo>
                      <a:lnTo>
                        <a:pt x="26678" y="9625"/>
                      </a:lnTo>
                      <a:lnTo>
                        <a:pt x="26574" y="9667"/>
                      </a:lnTo>
                      <a:lnTo>
                        <a:pt x="26511" y="9793"/>
                      </a:lnTo>
                      <a:lnTo>
                        <a:pt x="26595" y="9960"/>
                      </a:lnTo>
                      <a:lnTo>
                        <a:pt x="26574" y="10107"/>
                      </a:lnTo>
                      <a:lnTo>
                        <a:pt x="26490" y="10253"/>
                      </a:lnTo>
                      <a:lnTo>
                        <a:pt x="26490" y="10358"/>
                      </a:lnTo>
                      <a:lnTo>
                        <a:pt x="26595" y="10462"/>
                      </a:lnTo>
                      <a:lnTo>
                        <a:pt x="26616" y="10400"/>
                      </a:lnTo>
                      <a:lnTo>
                        <a:pt x="26657" y="10462"/>
                      </a:lnTo>
                      <a:lnTo>
                        <a:pt x="26699" y="10462"/>
                      </a:lnTo>
                      <a:lnTo>
                        <a:pt x="26699" y="10483"/>
                      </a:lnTo>
                      <a:lnTo>
                        <a:pt x="26678" y="10525"/>
                      </a:lnTo>
                      <a:lnTo>
                        <a:pt x="26699" y="10609"/>
                      </a:lnTo>
                      <a:lnTo>
                        <a:pt x="26825" y="10609"/>
                      </a:lnTo>
                      <a:lnTo>
                        <a:pt x="26762" y="10672"/>
                      </a:lnTo>
                      <a:lnTo>
                        <a:pt x="26762" y="10693"/>
                      </a:lnTo>
                      <a:lnTo>
                        <a:pt x="26699" y="10797"/>
                      </a:lnTo>
                      <a:lnTo>
                        <a:pt x="26699" y="10881"/>
                      </a:lnTo>
                      <a:lnTo>
                        <a:pt x="26657" y="10985"/>
                      </a:lnTo>
                      <a:lnTo>
                        <a:pt x="26616" y="11111"/>
                      </a:lnTo>
                      <a:lnTo>
                        <a:pt x="26616" y="11216"/>
                      </a:lnTo>
                      <a:lnTo>
                        <a:pt x="26657" y="11153"/>
                      </a:lnTo>
                      <a:lnTo>
                        <a:pt x="26678" y="11111"/>
                      </a:lnTo>
                      <a:lnTo>
                        <a:pt x="26783" y="10902"/>
                      </a:lnTo>
                      <a:lnTo>
                        <a:pt x="26804" y="10944"/>
                      </a:lnTo>
                      <a:lnTo>
                        <a:pt x="26804" y="11006"/>
                      </a:lnTo>
                      <a:lnTo>
                        <a:pt x="26825" y="10944"/>
                      </a:lnTo>
                      <a:lnTo>
                        <a:pt x="26825" y="10881"/>
                      </a:lnTo>
                      <a:lnTo>
                        <a:pt x="26909" y="10776"/>
                      </a:lnTo>
                      <a:lnTo>
                        <a:pt x="26992" y="10525"/>
                      </a:lnTo>
                      <a:lnTo>
                        <a:pt x="27118" y="10462"/>
                      </a:lnTo>
                      <a:lnTo>
                        <a:pt x="27222" y="10253"/>
                      </a:lnTo>
                      <a:lnTo>
                        <a:pt x="27222" y="10086"/>
                      </a:lnTo>
                      <a:lnTo>
                        <a:pt x="27139" y="9897"/>
                      </a:lnTo>
                      <a:lnTo>
                        <a:pt x="27097" y="9856"/>
                      </a:lnTo>
                      <a:lnTo>
                        <a:pt x="27076" y="9688"/>
                      </a:lnTo>
                      <a:lnTo>
                        <a:pt x="27013" y="9625"/>
                      </a:lnTo>
                      <a:lnTo>
                        <a:pt x="27013" y="9521"/>
                      </a:lnTo>
                      <a:lnTo>
                        <a:pt x="27076" y="9416"/>
                      </a:lnTo>
                      <a:lnTo>
                        <a:pt x="27181" y="9312"/>
                      </a:lnTo>
                      <a:lnTo>
                        <a:pt x="27306" y="9249"/>
                      </a:lnTo>
                      <a:lnTo>
                        <a:pt x="27118" y="9458"/>
                      </a:lnTo>
                      <a:lnTo>
                        <a:pt x="27076" y="9542"/>
                      </a:lnTo>
                      <a:lnTo>
                        <a:pt x="27118" y="9625"/>
                      </a:lnTo>
                      <a:lnTo>
                        <a:pt x="27243" y="9751"/>
                      </a:lnTo>
                      <a:lnTo>
                        <a:pt x="27327" y="9730"/>
                      </a:lnTo>
                      <a:lnTo>
                        <a:pt x="27390" y="9772"/>
                      </a:lnTo>
                      <a:lnTo>
                        <a:pt x="27327" y="9939"/>
                      </a:lnTo>
                      <a:lnTo>
                        <a:pt x="27327" y="9939"/>
                      </a:lnTo>
                      <a:lnTo>
                        <a:pt x="27411" y="9877"/>
                      </a:lnTo>
                      <a:lnTo>
                        <a:pt x="27432" y="9897"/>
                      </a:lnTo>
                      <a:lnTo>
                        <a:pt x="27515" y="9793"/>
                      </a:lnTo>
                      <a:lnTo>
                        <a:pt x="27515" y="9730"/>
                      </a:lnTo>
                      <a:lnTo>
                        <a:pt x="27557" y="9730"/>
                      </a:lnTo>
                      <a:lnTo>
                        <a:pt x="27620" y="9646"/>
                      </a:lnTo>
                      <a:lnTo>
                        <a:pt x="27704" y="9625"/>
                      </a:lnTo>
                      <a:lnTo>
                        <a:pt x="27745" y="9458"/>
                      </a:lnTo>
                      <a:lnTo>
                        <a:pt x="27808" y="9374"/>
                      </a:lnTo>
                      <a:lnTo>
                        <a:pt x="27850" y="9374"/>
                      </a:lnTo>
                      <a:lnTo>
                        <a:pt x="27913" y="9270"/>
                      </a:lnTo>
                      <a:lnTo>
                        <a:pt x="27934" y="9207"/>
                      </a:lnTo>
                      <a:lnTo>
                        <a:pt x="27934" y="9144"/>
                      </a:lnTo>
                      <a:lnTo>
                        <a:pt x="27976" y="9040"/>
                      </a:lnTo>
                      <a:lnTo>
                        <a:pt x="27976" y="8998"/>
                      </a:lnTo>
                      <a:lnTo>
                        <a:pt x="28038" y="8914"/>
                      </a:lnTo>
                      <a:lnTo>
                        <a:pt x="28017" y="8830"/>
                      </a:lnTo>
                      <a:lnTo>
                        <a:pt x="27955" y="8789"/>
                      </a:lnTo>
                      <a:lnTo>
                        <a:pt x="27913" y="8705"/>
                      </a:lnTo>
                      <a:lnTo>
                        <a:pt x="28059" y="8621"/>
                      </a:lnTo>
                      <a:lnTo>
                        <a:pt x="28059" y="8537"/>
                      </a:lnTo>
                      <a:lnTo>
                        <a:pt x="28164" y="8475"/>
                      </a:lnTo>
                      <a:lnTo>
                        <a:pt x="28248" y="8433"/>
                      </a:lnTo>
                      <a:lnTo>
                        <a:pt x="28436" y="8328"/>
                      </a:lnTo>
                      <a:lnTo>
                        <a:pt x="28561" y="8328"/>
                      </a:lnTo>
                      <a:lnTo>
                        <a:pt x="28750" y="8203"/>
                      </a:lnTo>
                      <a:lnTo>
                        <a:pt x="28813" y="8203"/>
                      </a:lnTo>
                      <a:lnTo>
                        <a:pt x="28854" y="8224"/>
                      </a:lnTo>
                      <a:lnTo>
                        <a:pt x="29085" y="8203"/>
                      </a:lnTo>
                      <a:lnTo>
                        <a:pt x="29189" y="8265"/>
                      </a:lnTo>
                      <a:lnTo>
                        <a:pt x="29336" y="8203"/>
                      </a:lnTo>
                      <a:lnTo>
                        <a:pt x="29587" y="8203"/>
                      </a:lnTo>
                      <a:lnTo>
                        <a:pt x="29629" y="8182"/>
                      </a:lnTo>
                      <a:lnTo>
                        <a:pt x="29608" y="8119"/>
                      </a:lnTo>
                      <a:lnTo>
                        <a:pt x="29608" y="7972"/>
                      </a:lnTo>
                      <a:lnTo>
                        <a:pt x="29608" y="7847"/>
                      </a:lnTo>
                      <a:lnTo>
                        <a:pt x="29733" y="7952"/>
                      </a:lnTo>
                      <a:lnTo>
                        <a:pt x="29733" y="8077"/>
                      </a:lnTo>
                      <a:lnTo>
                        <a:pt x="29712" y="8161"/>
                      </a:lnTo>
                      <a:lnTo>
                        <a:pt x="29796" y="8161"/>
                      </a:lnTo>
                      <a:lnTo>
                        <a:pt x="29901" y="8056"/>
                      </a:lnTo>
                      <a:lnTo>
                        <a:pt x="30005" y="7868"/>
                      </a:lnTo>
                      <a:lnTo>
                        <a:pt x="30047" y="7972"/>
                      </a:lnTo>
                      <a:lnTo>
                        <a:pt x="30047" y="8056"/>
                      </a:lnTo>
                      <a:lnTo>
                        <a:pt x="30131" y="8077"/>
                      </a:lnTo>
                      <a:lnTo>
                        <a:pt x="30382" y="7952"/>
                      </a:lnTo>
                      <a:lnTo>
                        <a:pt x="30466" y="7805"/>
                      </a:lnTo>
                      <a:lnTo>
                        <a:pt x="30424" y="7596"/>
                      </a:lnTo>
                      <a:lnTo>
                        <a:pt x="30361" y="7638"/>
                      </a:lnTo>
                      <a:lnTo>
                        <a:pt x="30361" y="7742"/>
                      </a:lnTo>
                      <a:lnTo>
                        <a:pt x="30319" y="7868"/>
                      </a:lnTo>
                      <a:lnTo>
                        <a:pt x="30152" y="7868"/>
                      </a:lnTo>
                      <a:lnTo>
                        <a:pt x="30131" y="7763"/>
                      </a:lnTo>
                      <a:lnTo>
                        <a:pt x="30068" y="7575"/>
                      </a:lnTo>
                      <a:lnTo>
                        <a:pt x="29922" y="7491"/>
                      </a:lnTo>
                      <a:lnTo>
                        <a:pt x="29922" y="7449"/>
                      </a:lnTo>
                      <a:lnTo>
                        <a:pt x="30131" y="7261"/>
                      </a:lnTo>
                      <a:lnTo>
                        <a:pt x="30131" y="7177"/>
                      </a:lnTo>
                      <a:lnTo>
                        <a:pt x="30047" y="7177"/>
                      </a:lnTo>
                      <a:lnTo>
                        <a:pt x="30047" y="7115"/>
                      </a:lnTo>
                      <a:lnTo>
                        <a:pt x="30131" y="7052"/>
                      </a:lnTo>
                      <a:lnTo>
                        <a:pt x="30152" y="6968"/>
                      </a:lnTo>
                      <a:lnTo>
                        <a:pt x="30214" y="6905"/>
                      </a:lnTo>
                      <a:lnTo>
                        <a:pt x="30277" y="6696"/>
                      </a:lnTo>
                      <a:lnTo>
                        <a:pt x="30486" y="6529"/>
                      </a:lnTo>
                      <a:lnTo>
                        <a:pt x="30570" y="6382"/>
                      </a:lnTo>
                      <a:lnTo>
                        <a:pt x="30633" y="6382"/>
                      </a:lnTo>
                      <a:lnTo>
                        <a:pt x="30696" y="6278"/>
                      </a:lnTo>
                      <a:lnTo>
                        <a:pt x="30696" y="6340"/>
                      </a:lnTo>
                      <a:lnTo>
                        <a:pt x="30779" y="6382"/>
                      </a:lnTo>
                      <a:lnTo>
                        <a:pt x="30842" y="6299"/>
                      </a:lnTo>
                      <a:lnTo>
                        <a:pt x="30905" y="6173"/>
                      </a:lnTo>
                      <a:lnTo>
                        <a:pt x="30905" y="6299"/>
                      </a:lnTo>
                      <a:lnTo>
                        <a:pt x="30989" y="6299"/>
                      </a:lnTo>
                      <a:lnTo>
                        <a:pt x="31051" y="6173"/>
                      </a:lnTo>
                      <a:lnTo>
                        <a:pt x="31093" y="6215"/>
                      </a:lnTo>
                      <a:lnTo>
                        <a:pt x="31156" y="6173"/>
                      </a:lnTo>
                      <a:lnTo>
                        <a:pt x="31261" y="6006"/>
                      </a:lnTo>
                      <a:lnTo>
                        <a:pt x="31407" y="5796"/>
                      </a:lnTo>
                      <a:lnTo>
                        <a:pt x="31386" y="5922"/>
                      </a:lnTo>
                      <a:lnTo>
                        <a:pt x="31407" y="6006"/>
                      </a:lnTo>
                      <a:lnTo>
                        <a:pt x="31512" y="6006"/>
                      </a:lnTo>
                      <a:lnTo>
                        <a:pt x="31616" y="5880"/>
                      </a:lnTo>
                      <a:lnTo>
                        <a:pt x="31742" y="5880"/>
                      </a:lnTo>
                      <a:lnTo>
                        <a:pt x="31784" y="6006"/>
                      </a:lnTo>
                      <a:lnTo>
                        <a:pt x="31846" y="6006"/>
                      </a:lnTo>
                      <a:lnTo>
                        <a:pt x="31951" y="5880"/>
                      </a:lnTo>
                      <a:lnTo>
                        <a:pt x="32035" y="5922"/>
                      </a:lnTo>
                      <a:lnTo>
                        <a:pt x="32098" y="5901"/>
                      </a:lnTo>
                      <a:lnTo>
                        <a:pt x="32202" y="5817"/>
                      </a:lnTo>
                      <a:lnTo>
                        <a:pt x="32307" y="5817"/>
                      </a:lnTo>
                      <a:lnTo>
                        <a:pt x="32432" y="5755"/>
                      </a:lnTo>
                      <a:lnTo>
                        <a:pt x="32474" y="5817"/>
                      </a:lnTo>
                      <a:lnTo>
                        <a:pt x="32558" y="5796"/>
                      </a:lnTo>
                      <a:lnTo>
                        <a:pt x="32642" y="5713"/>
                      </a:lnTo>
                      <a:lnTo>
                        <a:pt x="32537" y="5650"/>
                      </a:lnTo>
                      <a:lnTo>
                        <a:pt x="32474" y="5713"/>
                      </a:lnTo>
                      <a:lnTo>
                        <a:pt x="32411" y="5650"/>
                      </a:lnTo>
                      <a:lnTo>
                        <a:pt x="32453" y="5504"/>
                      </a:lnTo>
                      <a:lnTo>
                        <a:pt x="32223" y="5378"/>
                      </a:lnTo>
                      <a:lnTo>
                        <a:pt x="32202" y="5357"/>
                      </a:lnTo>
                      <a:lnTo>
                        <a:pt x="32223" y="5294"/>
                      </a:lnTo>
                      <a:lnTo>
                        <a:pt x="32223" y="5252"/>
                      </a:lnTo>
                      <a:lnTo>
                        <a:pt x="32223" y="5169"/>
                      </a:lnTo>
                      <a:lnTo>
                        <a:pt x="32244" y="5085"/>
                      </a:lnTo>
                      <a:lnTo>
                        <a:pt x="32202" y="5022"/>
                      </a:lnTo>
                      <a:lnTo>
                        <a:pt x="32139" y="4959"/>
                      </a:lnTo>
                      <a:lnTo>
                        <a:pt x="32098" y="4939"/>
                      </a:lnTo>
                      <a:lnTo>
                        <a:pt x="32118" y="4855"/>
                      </a:lnTo>
                      <a:lnTo>
                        <a:pt x="32244" y="4123"/>
                      </a:lnTo>
                      <a:lnTo>
                        <a:pt x="32244" y="3934"/>
                      </a:lnTo>
                      <a:lnTo>
                        <a:pt x="32014" y="3725"/>
                      </a:lnTo>
                      <a:lnTo>
                        <a:pt x="31951" y="3788"/>
                      </a:lnTo>
                      <a:lnTo>
                        <a:pt x="31805" y="3725"/>
                      </a:lnTo>
                      <a:lnTo>
                        <a:pt x="31700" y="3767"/>
                      </a:lnTo>
                      <a:lnTo>
                        <a:pt x="31616" y="3683"/>
                      </a:lnTo>
                      <a:lnTo>
                        <a:pt x="31533" y="3662"/>
                      </a:lnTo>
                      <a:lnTo>
                        <a:pt x="31512" y="3662"/>
                      </a:lnTo>
                      <a:lnTo>
                        <a:pt x="31407" y="3767"/>
                      </a:lnTo>
                      <a:lnTo>
                        <a:pt x="31365" y="3830"/>
                      </a:lnTo>
                      <a:lnTo>
                        <a:pt x="31156" y="4081"/>
                      </a:lnTo>
                      <a:lnTo>
                        <a:pt x="31072" y="4206"/>
                      </a:lnTo>
                      <a:lnTo>
                        <a:pt x="31072" y="4311"/>
                      </a:lnTo>
                      <a:lnTo>
                        <a:pt x="30905" y="4395"/>
                      </a:lnTo>
                      <a:lnTo>
                        <a:pt x="30905" y="4520"/>
                      </a:lnTo>
                      <a:lnTo>
                        <a:pt x="30863" y="4625"/>
                      </a:lnTo>
                      <a:lnTo>
                        <a:pt x="30696" y="4813"/>
                      </a:lnTo>
                      <a:lnTo>
                        <a:pt x="30633" y="4834"/>
                      </a:lnTo>
                      <a:lnTo>
                        <a:pt x="30445" y="5043"/>
                      </a:lnTo>
                      <a:lnTo>
                        <a:pt x="30424" y="5127"/>
                      </a:lnTo>
                      <a:lnTo>
                        <a:pt x="30340" y="5169"/>
                      </a:lnTo>
                      <a:lnTo>
                        <a:pt x="30235" y="5148"/>
                      </a:lnTo>
                      <a:lnTo>
                        <a:pt x="30173" y="5148"/>
                      </a:lnTo>
                      <a:lnTo>
                        <a:pt x="30131" y="5190"/>
                      </a:lnTo>
                      <a:lnTo>
                        <a:pt x="30068" y="5190"/>
                      </a:lnTo>
                      <a:lnTo>
                        <a:pt x="29942" y="5336"/>
                      </a:lnTo>
                      <a:lnTo>
                        <a:pt x="28269" y="5294"/>
                      </a:lnTo>
                      <a:lnTo>
                        <a:pt x="28059" y="5336"/>
                      </a:lnTo>
                      <a:lnTo>
                        <a:pt x="27955" y="5441"/>
                      </a:lnTo>
                      <a:lnTo>
                        <a:pt x="27829" y="5483"/>
                      </a:lnTo>
                      <a:lnTo>
                        <a:pt x="27704" y="5566"/>
                      </a:lnTo>
                      <a:lnTo>
                        <a:pt x="27453" y="5817"/>
                      </a:lnTo>
                      <a:lnTo>
                        <a:pt x="27285" y="5859"/>
                      </a:lnTo>
                      <a:lnTo>
                        <a:pt x="27181" y="5922"/>
                      </a:lnTo>
                      <a:lnTo>
                        <a:pt x="26699" y="6299"/>
                      </a:lnTo>
                      <a:lnTo>
                        <a:pt x="25611" y="6612"/>
                      </a:lnTo>
                      <a:lnTo>
                        <a:pt x="25569" y="6864"/>
                      </a:lnTo>
                      <a:lnTo>
                        <a:pt x="25318" y="6968"/>
                      </a:lnTo>
                      <a:lnTo>
                        <a:pt x="23331" y="7491"/>
                      </a:lnTo>
                      <a:lnTo>
                        <a:pt x="23247" y="7324"/>
                      </a:lnTo>
                      <a:lnTo>
                        <a:pt x="23351" y="7177"/>
                      </a:lnTo>
                      <a:lnTo>
                        <a:pt x="23561" y="7073"/>
                      </a:lnTo>
                      <a:lnTo>
                        <a:pt x="23665" y="6947"/>
                      </a:lnTo>
                      <a:lnTo>
                        <a:pt x="23728" y="6822"/>
                      </a:lnTo>
                      <a:lnTo>
                        <a:pt x="23770" y="6696"/>
                      </a:lnTo>
                      <a:lnTo>
                        <a:pt x="23833" y="5922"/>
                      </a:lnTo>
                      <a:lnTo>
                        <a:pt x="23456" y="4143"/>
                      </a:lnTo>
                      <a:lnTo>
                        <a:pt x="23100" y="3871"/>
                      </a:lnTo>
                      <a:lnTo>
                        <a:pt x="22954" y="3683"/>
                      </a:lnTo>
                      <a:lnTo>
                        <a:pt x="20652" y="2616"/>
                      </a:lnTo>
                      <a:lnTo>
                        <a:pt x="20548" y="2553"/>
                      </a:lnTo>
                      <a:lnTo>
                        <a:pt x="20422" y="2511"/>
                      </a:lnTo>
                      <a:lnTo>
                        <a:pt x="20380" y="2449"/>
                      </a:lnTo>
                      <a:lnTo>
                        <a:pt x="20087" y="2449"/>
                      </a:lnTo>
                      <a:lnTo>
                        <a:pt x="20066" y="2344"/>
                      </a:lnTo>
                      <a:lnTo>
                        <a:pt x="19983" y="2302"/>
                      </a:lnTo>
                      <a:lnTo>
                        <a:pt x="19899" y="2344"/>
                      </a:lnTo>
                      <a:lnTo>
                        <a:pt x="19711" y="2344"/>
                      </a:lnTo>
                      <a:lnTo>
                        <a:pt x="19606" y="2323"/>
                      </a:lnTo>
                      <a:lnTo>
                        <a:pt x="19543" y="2239"/>
                      </a:lnTo>
                      <a:lnTo>
                        <a:pt x="19439" y="2198"/>
                      </a:lnTo>
                      <a:lnTo>
                        <a:pt x="19230" y="2135"/>
                      </a:lnTo>
                      <a:lnTo>
                        <a:pt x="19167" y="2009"/>
                      </a:lnTo>
                      <a:lnTo>
                        <a:pt x="19083" y="2009"/>
                      </a:lnTo>
                      <a:lnTo>
                        <a:pt x="18958" y="1905"/>
                      </a:lnTo>
                      <a:lnTo>
                        <a:pt x="18853" y="1905"/>
                      </a:lnTo>
                      <a:lnTo>
                        <a:pt x="18769" y="1884"/>
                      </a:lnTo>
                      <a:lnTo>
                        <a:pt x="18644" y="1905"/>
                      </a:lnTo>
                      <a:lnTo>
                        <a:pt x="18623" y="1926"/>
                      </a:lnTo>
                      <a:lnTo>
                        <a:pt x="18560" y="1842"/>
                      </a:lnTo>
                      <a:lnTo>
                        <a:pt x="18434" y="1821"/>
                      </a:lnTo>
                      <a:lnTo>
                        <a:pt x="18414" y="1800"/>
                      </a:lnTo>
                      <a:lnTo>
                        <a:pt x="18309" y="1737"/>
                      </a:lnTo>
                      <a:lnTo>
                        <a:pt x="18288" y="1716"/>
                      </a:lnTo>
                      <a:lnTo>
                        <a:pt x="18204" y="1633"/>
                      </a:lnTo>
                      <a:lnTo>
                        <a:pt x="18204" y="1612"/>
                      </a:lnTo>
                      <a:lnTo>
                        <a:pt x="18079" y="1507"/>
                      </a:lnTo>
                      <a:lnTo>
                        <a:pt x="17932" y="1507"/>
                      </a:lnTo>
                      <a:lnTo>
                        <a:pt x="17807" y="1486"/>
                      </a:lnTo>
                      <a:lnTo>
                        <a:pt x="2846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1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cs typeface="B Nazanin" pitchFamily="2" charset="-78"/>
                  </a:endParaRPr>
                </a:p>
              </p:txBody>
            </p:sp>
          </p:grpSp>
        </p:grpSp>
        <p:grpSp>
          <p:nvGrpSpPr>
            <p:cNvPr id="327" name="Google Shape;327;p38"/>
            <p:cNvGrpSpPr/>
            <p:nvPr/>
          </p:nvGrpSpPr>
          <p:grpSpPr>
            <a:xfrm>
              <a:off x="3230417" y="3103734"/>
              <a:ext cx="282982" cy="280332"/>
              <a:chOff x="2605700" y="3152850"/>
              <a:chExt cx="594125" cy="616250"/>
            </a:xfrm>
          </p:grpSpPr>
          <p:sp>
            <p:nvSpPr>
              <p:cNvPr id="328" name="Google Shape;328;p38"/>
              <p:cNvSpPr/>
              <p:nvPr/>
            </p:nvSpPr>
            <p:spPr>
              <a:xfrm>
                <a:off x="2605700" y="3152850"/>
                <a:ext cx="379825" cy="616250"/>
              </a:xfrm>
              <a:custGeom>
                <a:avLst/>
                <a:gdLst/>
                <a:ahLst/>
                <a:cxnLst/>
                <a:rect l="l" t="t" r="r" b="b"/>
                <a:pathLst>
                  <a:path w="15193" h="24650" extrusionOk="0">
                    <a:moveTo>
                      <a:pt x="14024" y="2338"/>
                    </a:moveTo>
                    <a:lnTo>
                      <a:pt x="8818" y="0"/>
                    </a:lnTo>
                    <a:lnTo>
                      <a:pt x="4037" y="1594"/>
                    </a:lnTo>
                    <a:lnTo>
                      <a:pt x="0" y="7225"/>
                    </a:lnTo>
                    <a:lnTo>
                      <a:pt x="2018" y="11156"/>
                    </a:lnTo>
                    <a:lnTo>
                      <a:pt x="7331" y="12325"/>
                    </a:lnTo>
                    <a:lnTo>
                      <a:pt x="10518" y="17531"/>
                    </a:lnTo>
                    <a:lnTo>
                      <a:pt x="11049" y="22843"/>
                    </a:lnTo>
                    <a:lnTo>
                      <a:pt x="13705" y="24650"/>
                    </a:lnTo>
                    <a:lnTo>
                      <a:pt x="15193" y="18700"/>
                    </a:lnTo>
                    <a:lnTo>
                      <a:pt x="12218" y="584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</p:sp>
          <p:sp>
            <p:nvSpPr>
              <p:cNvPr id="329" name="Google Shape;329;p38"/>
              <p:cNvSpPr/>
              <p:nvPr/>
            </p:nvSpPr>
            <p:spPr>
              <a:xfrm>
                <a:off x="2632775" y="3168475"/>
                <a:ext cx="567050" cy="590050"/>
              </a:xfrm>
              <a:custGeom>
                <a:avLst/>
                <a:gdLst/>
                <a:ahLst/>
                <a:cxnLst/>
                <a:rect l="l" t="t" r="r" b="b"/>
                <a:pathLst>
                  <a:path w="22682" h="23602" extrusionOk="0">
                    <a:moveTo>
                      <a:pt x="13852" y="21070"/>
                    </a:moveTo>
                    <a:lnTo>
                      <a:pt x="13894" y="21091"/>
                    </a:lnTo>
                    <a:lnTo>
                      <a:pt x="13977" y="21217"/>
                    </a:lnTo>
                    <a:lnTo>
                      <a:pt x="14103" y="21384"/>
                    </a:lnTo>
                    <a:lnTo>
                      <a:pt x="14166" y="21384"/>
                    </a:lnTo>
                    <a:lnTo>
                      <a:pt x="14208" y="21342"/>
                    </a:lnTo>
                    <a:lnTo>
                      <a:pt x="14228" y="21384"/>
                    </a:lnTo>
                    <a:lnTo>
                      <a:pt x="14228" y="21489"/>
                    </a:lnTo>
                    <a:lnTo>
                      <a:pt x="14187" y="21489"/>
                    </a:lnTo>
                    <a:lnTo>
                      <a:pt x="14124" y="21698"/>
                    </a:lnTo>
                    <a:lnTo>
                      <a:pt x="13998" y="21928"/>
                    </a:lnTo>
                    <a:lnTo>
                      <a:pt x="13873" y="21928"/>
                    </a:lnTo>
                    <a:lnTo>
                      <a:pt x="13852" y="22075"/>
                    </a:lnTo>
                    <a:lnTo>
                      <a:pt x="13789" y="22158"/>
                    </a:lnTo>
                    <a:lnTo>
                      <a:pt x="13768" y="22158"/>
                    </a:lnTo>
                    <a:lnTo>
                      <a:pt x="13643" y="22242"/>
                    </a:lnTo>
                    <a:lnTo>
                      <a:pt x="13559" y="22326"/>
                    </a:lnTo>
                    <a:lnTo>
                      <a:pt x="13559" y="22367"/>
                    </a:lnTo>
                    <a:lnTo>
                      <a:pt x="13454" y="22388"/>
                    </a:lnTo>
                    <a:lnTo>
                      <a:pt x="13392" y="22451"/>
                    </a:lnTo>
                    <a:lnTo>
                      <a:pt x="13392" y="22472"/>
                    </a:lnTo>
                    <a:lnTo>
                      <a:pt x="13329" y="22347"/>
                    </a:lnTo>
                    <a:lnTo>
                      <a:pt x="13371" y="22242"/>
                    </a:lnTo>
                    <a:lnTo>
                      <a:pt x="13454" y="22179"/>
                    </a:lnTo>
                    <a:lnTo>
                      <a:pt x="13454" y="22116"/>
                    </a:lnTo>
                    <a:lnTo>
                      <a:pt x="13559" y="22012"/>
                    </a:lnTo>
                    <a:lnTo>
                      <a:pt x="13559" y="21928"/>
                    </a:lnTo>
                    <a:lnTo>
                      <a:pt x="13601" y="21970"/>
                    </a:lnTo>
                    <a:lnTo>
                      <a:pt x="13684" y="21970"/>
                    </a:lnTo>
                    <a:lnTo>
                      <a:pt x="13789" y="21865"/>
                    </a:lnTo>
                    <a:lnTo>
                      <a:pt x="13789" y="21761"/>
                    </a:lnTo>
                    <a:lnTo>
                      <a:pt x="13810" y="21740"/>
                    </a:lnTo>
                    <a:lnTo>
                      <a:pt x="13810" y="21614"/>
                    </a:lnTo>
                    <a:lnTo>
                      <a:pt x="13873" y="21551"/>
                    </a:lnTo>
                    <a:lnTo>
                      <a:pt x="13915" y="21551"/>
                    </a:lnTo>
                    <a:lnTo>
                      <a:pt x="13977" y="21447"/>
                    </a:lnTo>
                    <a:lnTo>
                      <a:pt x="13956" y="21384"/>
                    </a:lnTo>
                    <a:lnTo>
                      <a:pt x="13894" y="21300"/>
                    </a:lnTo>
                    <a:lnTo>
                      <a:pt x="13894" y="21112"/>
                    </a:lnTo>
                    <a:lnTo>
                      <a:pt x="13852" y="21070"/>
                    </a:lnTo>
                    <a:close/>
                    <a:moveTo>
                      <a:pt x="7617" y="0"/>
                    </a:moveTo>
                    <a:lnTo>
                      <a:pt x="7617" y="147"/>
                    </a:lnTo>
                    <a:lnTo>
                      <a:pt x="7575" y="272"/>
                    </a:lnTo>
                    <a:lnTo>
                      <a:pt x="7282" y="481"/>
                    </a:lnTo>
                    <a:lnTo>
                      <a:pt x="7094" y="502"/>
                    </a:lnTo>
                    <a:lnTo>
                      <a:pt x="6842" y="607"/>
                    </a:lnTo>
                    <a:lnTo>
                      <a:pt x="6738" y="565"/>
                    </a:lnTo>
                    <a:lnTo>
                      <a:pt x="6570" y="586"/>
                    </a:lnTo>
                    <a:lnTo>
                      <a:pt x="6382" y="732"/>
                    </a:lnTo>
                    <a:lnTo>
                      <a:pt x="6215" y="795"/>
                    </a:lnTo>
                    <a:lnTo>
                      <a:pt x="6152" y="732"/>
                    </a:lnTo>
                    <a:lnTo>
                      <a:pt x="5901" y="774"/>
                    </a:lnTo>
                    <a:lnTo>
                      <a:pt x="5692" y="774"/>
                    </a:lnTo>
                    <a:lnTo>
                      <a:pt x="5503" y="670"/>
                    </a:lnTo>
                    <a:lnTo>
                      <a:pt x="5315" y="628"/>
                    </a:lnTo>
                    <a:lnTo>
                      <a:pt x="5169" y="586"/>
                    </a:lnTo>
                    <a:lnTo>
                      <a:pt x="5169" y="586"/>
                    </a:lnTo>
                    <a:lnTo>
                      <a:pt x="5231" y="711"/>
                    </a:lnTo>
                    <a:lnTo>
                      <a:pt x="5378" y="774"/>
                    </a:lnTo>
                    <a:lnTo>
                      <a:pt x="5503" y="879"/>
                    </a:lnTo>
                    <a:lnTo>
                      <a:pt x="5545" y="984"/>
                    </a:lnTo>
                    <a:lnTo>
                      <a:pt x="5399" y="1235"/>
                    </a:lnTo>
                    <a:lnTo>
                      <a:pt x="5420" y="1297"/>
                    </a:lnTo>
                    <a:lnTo>
                      <a:pt x="5441" y="1339"/>
                    </a:lnTo>
                    <a:lnTo>
                      <a:pt x="5420" y="1528"/>
                    </a:lnTo>
                    <a:lnTo>
                      <a:pt x="5692" y="1611"/>
                    </a:lnTo>
                    <a:lnTo>
                      <a:pt x="5859" y="1569"/>
                    </a:lnTo>
                    <a:lnTo>
                      <a:pt x="6047" y="1611"/>
                    </a:lnTo>
                    <a:lnTo>
                      <a:pt x="6047" y="1716"/>
                    </a:lnTo>
                    <a:lnTo>
                      <a:pt x="5922" y="1758"/>
                    </a:lnTo>
                    <a:lnTo>
                      <a:pt x="5650" y="1820"/>
                    </a:lnTo>
                    <a:lnTo>
                      <a:pt x="5608" y="1862"/>
                    </a:lnTo>
                    <a:lnTo>
                      <a:pt x="5545" y="1925"/>
                    </a:lnTo>
                    <a:lnTo>
                      <a:pt x="5503" y="2072"/>
                    </a:lnTo>
                    <a:lnTo>
                      <a:pt x="5210" y="2239"/>
                    </a:lnTo>
                    <a:lnTo>
                      <a:pt x="5106" y="2344"/>
                    </a:lnTo>
                    <a:lnTo>
                      <a:pt x="4897" y="2469"/>
                    </a:lnTo>
                    <a:lnTo>
                      <a:pt x="4771" y="2616"/>
                    </a:lnTo>
                    <a:lnTo>
                      <a:pt x="4541" y="2616"/>
                    </a:lnTo>
                    <a:lnTo>
                      <a:pt x="4394" y="2595"/>
                    </a:lnTo>
                    <a:lnTo>
                      <a:pt x="4164" y="2406"/>
                    </a:lnTo>
                    <a:lnTo>
                      <a:pt x="3955" y="2260"/>
                    </a:lnTo>
                    <a:lnTo>
                      <a:pt x="3809" y="2281"/>
                    </a:lnTo>
                    <a:lnTo>
                      <a:pt x="3809" y="2134"/>
                    </a:lnTo>
                    <a:lnTo>
                      <a:pt x="3767" y="1988"/>
                    </a:lnTo>
                    <a:lnTo>
                      <a:pt x="3662" y="1883"/>
                    </a:lnTo>
                    <a:lnTo>
                      <a:pt x="3641" y="1820"/>
                    </a:lnTo>
                    <a:lnTo>
                      <a:pt x="3495" y="1862"/>
                    </a:lnTo>
                    <a:lnTo>
                      <a:pt x="3390" y="1988"/>
                    </a:lnTo>
                    <a:lnTo>
                      <a:pt x="3306" y="1988"/>
                    </a:lnTo>
                    <a:lnTo>
                      <a:pt x="3244" y="1946"/>
                    </a:lnTo>
                    <a:lnTo>
                      <a:pt x="3139" y="1946"/>
                    </a:lnTo>
                    <a:lnTo>
                      <a:pt x="3076" y="2030"/>
                    </a:lnTo>
                    <a:lnTo>
                      <a:pt x="2407" y="2030"/>
                    </a:lnTo>
                    <a:lnTo>
                      <a:pt x="2386" y="2197"/>
                    </a:lnTo>
                    <a:lnTo>
                      <a:pt x="2448" y="2344"/>
                    </a:lnTo>
                    <a:lnTo>
                      <a:pt x="2658" y="2385"/>
                    </a:lnTo>
                    <a:lnTo>
                      <a:pt x="2720" y="2553"/>
                    </a:lnTo>
                    <a:lnTo>
                      <a:pt x="2679" y="2616"/>
                    </a:lnTo>
                    <a:lnTo>
                      <a:pt x="2762" y="2699"/>
                    </a:lnTo>
                    <a:lnTo>
                      <a:pt x="2720" y="2804"/>
                    </a:lnTo>
                    <a:lnTo>
                      <a:pt x="2595" y="2720"/>
                    </a:lnTo>
                    <a:lnTo>
                      <a:pt x="2197" y="2867"/>
                    </a:lnTo>
                    <a:lnTo>
                      <a:pt x="2239" y="3180"/>
                    </a:lnTo>
                    <a:lnTo>
                      <a:pt x="2344" y="3306"/>
                    </a:lnTo>
                    <a:lnTo>
                      <a:pt x="2553" y="3452"/>
                    </a:lnTo>
                    <a:lnTo>
                      <a:pt x="2679" y="3724"/>
                    </a:lnTo>
                    <a:lnTo>
                      <a:pt x="2679" y="3913"/>
                    </a:lnTo>
                    <a:lnTo>
                      <a:pt x="2679" y="3976"/>
                    </a:lnTo>
                    <a:lnTo>
                      <a:pt x="2365" y="5189"/>
                    </a:lnTo>
                    <a:lnTo>
                      <a:pt x="2260" y="5503"/>
                    </a:lnTo>
                    <a:lnTo>
                      <a:pt x="2281" y="5545"/>
                    </a:lnTo>
                    <a:lnTo>
                      <a:pt x="2239" y="5629"/>
                    </a:lnTo>
                    <a:lnTo>
                      <a:pt x="2093" y="5608"/>
                    </a:lnTo>
                    <a:lnTo>
                      <a:pt x="2093" y="5587"/>
                    </a:lnTo>
                    <a:lnTo>
                      <a:pt x="1967" y="5503"/>
                    </a:lnTo>
                    <a:lnTo>
                      <a:pt x="1821" y="5503"/>
                    </a:lnTo>
                    <a:lnTo>
                      <a:pt x="1758" y="5482"/>
                    </a:lnTo>
                    <a:lnTo>
                      <a:pt x="1716" y="5545"/>
                    </a:lnTo>
                    <a:lnTo>
                      <a:pt x="1319" y="5691"/>
                    </a:lnTo>
                    <a:lnTo>
                      <a:pt x="1026" y="5733"/>
                    </a:lnTo>
                    <a:lnTo>
                      <a:pt x="942" y="5817"/>
                    </a:lnTo>
                    <a:lnTo>
                      <a:pt x="879" y="5838"/>
                    </a:lnTo>
                    <a:lnTo>
                      <a:pt x="733" y="5963"/>
                    </a:lnTo>
                    <a:lnTo>
                      <a:pt x="607" y="6026"/>
                    </a:lnTo>
                    <a:lnTo>
                      <a:pt x="503" y="6110"/>
                    </a:lnTo>
                    <a:lnTo>
                      <a:pt x="523" y="6256"/>
                    </a:lnTo>
                    <a:lnTo>
                      <a:pt x="482" y="6340"/>
                    </a:lnTo>
                    <a:lnTo>
                      <a:pt x="503" y="6424"/>
                    </a:lnTo>
                    <a:lnTo>
                      <a:pt x="356" y="6570"/>
                    </a:lnTo>
                    <a:lnTo>
                      <a:pt x="398" y="6779"/>
                    </a:lnTo>
                    <a:lnTo>
                      <a:pt x="461" y="6884"/>
                    </a:lnTo>
                    <a:lnTo>
                      <a:pt x="356" y="6968"/>
                    </a:lnTo>
                    <a:lnTo>
                      <a:pt x="272" y="6947"/>
                    </a:lnTo>
                    <a:lnTo>
                      <a:pt x="105" y="7051"/>
                    </a:lnTo>
                    <a:lnTo>
                      <a:pt x="105" y="7156"/>
                    </a:lnTo>
                    <a:lnTo>
                      <a:pt x="63" y="7198"/>
                    </a:lnTo>
                    <a:lnTo>
                      <a:pt x="84" y="7282"/>
                    </a:lnTo>
                    <a:lnTo>
                      <a:pt x="63" y="7407"/>
                    </a:lnTo>
                    <a:lnTo>
                      <a:pt x="0" y="7512"/>
                    </a:lnTo>
                    <a:lnTo>
                      <a:pt x="63" y="7616"/>
                    </a:lnTo>
                    <a:lnTo>
                      <a:pt x="42" y="7700"/>
                    </a:lnTo>
                    <a:lnTo>
                      <a:pt x="189" y="7846"/>
                    </a:lnTo>
                    <a:lnTo>
                      <a:pt x="482" y="8307"/>
                    </a:lnTo>
                    <a:lnTo>
                      <a:pt x="314" y="8474"/>
                    </a:lnTo>
                    <a:lnTo>
                      <a:pt x="691" y="8453"/>
                    </a:lnTo>
                    <a:lnTo>
                      <a:pt x="879" y="8474"/>
                    </a:lnTo>
                    <a:lnTo>
                      <a:pt x="1005" y="8662"/>
                    </a:lnTo>
                    <a:lnTo>
                      <a:pt x="1026" y="8830"/>
                    </a:lnTo>
                    <a:lnTo>
                      <a:pt x="1256" y="8830"/>
                    </a:lnTo>
                    <a:lnTo>
                      <a:pt x="1549" y="8851"/>
                    </a:lnTo>
                    <a:lnTo>
                      <a:pt x="1779" y="8621"/>
                    </a:lnTo>
                    <a:lnTo>
                      <a:pt x="1988" y="8474"/>
                    </a:lnTo>
                    <a:lnTo>
                      <a:pt x="2051" y="8537"/>
                    </a:lnTo>
                    <a:lnTo>
                      <a:pt x="2030" y="8662"/>
                    </a:lnTo>
                    <a:lnTo>
                      <a:pt x="1967" y="8725"/>
                    </a:lnTo>
                    <a:lnTo>
                      <a:pt x="1967" y="8934"/>
                    </a:lnTo>
                    <a:lnTo>
                      <a:pt x="1988" y="9269"/>
                    </a:lnTo>
                    <a:lnTo>
                      <a:pt x="1988" y="9395"/>
                    </a:lnTo>
                    <a:lnTo>
                      <a:pt x="2072" y="9478"/>
                    </a:lnTo>
                    <a:lnTo>
                      <a:pt x="2176" y="9458"/>
                    </a:lnTo>
                    <a:lnTo>
                      <a:pt x="2281" y="9416"/>
                    </a:lnTo>
                    <a:lnTo>
                      <a:pt x="2469" y="9416"/>
                    </a:lnTo>
                    <a:lnTo>
                      <a:pt x="2511" y="9458"/>
                    </a:lnTo>
                    <a:lnTo>
                      <a:pt x="3076" y="9458"/>
                    </a:lnTo>
                    <a:lnTo>
                      <a:pt x="3223" y="9353"/>
                    </a:lnTo>
                    <a:lnTo>
                      <a:pt x="3306" y="9353"/>
                    </a:lnTo>
                    <a:lnTo>
                      <a:pt x="3432" y="9248"/>
                    </a:lnTo>
                    <a:lnTo>
                      <a:pt x="3557" y="9248"/>
                    </a:lnTo>
                    <a:lnTo>
                      <a:pt x="3725" y="9186"/>
                    </a:lnTo>
                    <a:lnTo>
                      <a:pt x="3829" y="8934"/>
                    </a:lnTo>
                    <a:lnTo>
                      <a:pt x="4081" y="8746"/>
                    </a:lnTo>
                    <a:lnTo>
                      <a:pt x="4269" y="8725"/>
                    </a:lnTo>
                    <a:lnTo>
                      <a:pt x="4457" y="8621"/>
                    </a:lnTo>
                    <a:lnTo>
                      <a:pt x="4583" y="8621"/>
                    </a:lnTo>
                    <a:lnTo>
                      <a:pt x="4687" y="8683"/>
                    </a:lnTo>
                    <a:lnTo>
                      <a:pt x="4813" y="8621"/>
                    </a:lnTo>
                    <a:lnTo>
                      <a:pt x="4897" y="8662"/>
                    </a:lnTo>
                    <a:lnTo>
                      <a:pt x="4876" y="8788"/>
                    </a:lnTo>
                    <a:lnTo>
                      <a:pt x="4959" y="8997"/>
                    </a:lnTo>
                    <a:lnTo>
                      <a:pt x="5085" y="9374"/>
                    </a:lnTo>
                    <a:lnTo>
                      <a:pt x="5169" y="9646"/>
                    </a:lnTo>
                    <a:lnTo>
                      <a:pt x="5106" y="9751"/>
                    </a:lnTo>
                    <a:lnTo>
                      <a:pt x="5210" y="9960"/>
                    </a:lnTo>
                    <a:lnTo>
                      <a:pt x="5357" y="10002"/>
                    </a:lnTo>
                    <a:lnTo>
                      <a:pt x="5399" y="10190"/>
                    </a:lnTo>
                    <a:lnTo>
                      <a:pt x="5524" y="10274"/>
                    </a:lnTo>
                    <a:lnTo>
                      <a:pt x="5713" y="10357"/>
                    </a:lnTo>
                    <a:lnTo>
                      <a:pt x="5838" y="10462"/>
                    </a:lnTo>
                    <a:lnTo>
                      <a:pt x="5901" y="10420"/>
                    </a:lnTo>
                    <a:lnTo>
                      <a:pt x="6131" y="10357"/>
                    </a:lnTo>
                    <a:lnTo>
                      <a:pt x="6340" y="10587"/>
                    </a:lnTo>
                    <a:lnTo>
                      <a:pt x="6508" y="10525"/>
                    </a:lnTo>
                    <a:lnTo>
                      <a:pt x="6717" y="10755"/>
                    </a:lnTo>
                    <a:lnTo>
                      <a:pt x="6822" y="10755"/>
                    </a:lnTo>
                    <a:lnTo>
                      <a:pt x="7073" y="10839"/>
                    </a:lnTo>
                    <a:lnTo>
                      <a:pt x="7240" y="10880"/>
                    </a:lnTo>
                    <a:lnTo>
                      <a:pt x="7261" y="11048"/>
                    </a:lnTo>
                    <a:lnTo>
                      <a:pt x="7366" y="11069"/>
                    </a:lnTo>
                    <a:lnTo>
                      <a:pt x="7512" y="11152"/>
                    </a:lnTo>
                    <a:lnTo>
                      <a:pt x="7868" y="11131"/>
                    </a:lnTo>
                    <a:lnTo>
                      <a:pt x="8098" y="11257"/>
                    </a:lnTo>
                    <a:lnTo>
                      <a:pt x="8140" y="11362"/>
                    </a:lnTo>
                    <a:lnTo>
                      <a:pt x="8119" y="11634"/>
                    </a:lnTo>
                    <a:lnTo>
                      <a:pt x="8182" y="11843"/>
                    </a:lnTo>
                    <a:lnTo>
                      <a:pt x="8098" y="11968"/>
                    </a:lnTo>
                    <a:lnTo>
                      <a:pt x="8307" y="12324"/>
                    </a:lnTo>
                    <a:lnTo>
                      <a:pt x="8286" y="12596"/>
                    </a:lnTo>
                    <a:lnTo>
                      <a:pt x="9290" y="12617"/>
                    </a:lnTo>
                    <a:lnTo>
                      <a:pt x="9353" y="12973"/>
                    </a:lnTo>
                    <a:lnTo>
                      <a:pt x="9332" y="13224"/>
                    </a:lnTo>
                    <a:lnTo>
                      <a:pt x="9604" y="13287"/>
                    </a:lnTo>
                    <a:lnTo>
                      <a:pt x="9897" y="13810"/>
                    </a:lnTo>
                    <a:lnTo>
                      <a:pt x="9918" y="14103"/>
                    </a:lnTo>
                    <a:lnTo>
                      <a:pt x="9646" y="14688"/>
                    </a:lnTo>
                    <a:lnTo>
                      <a:pt x="9667" y="14772"/>
                    </a:lnTo>
                    <a:lnTo>
                      <a:pt x="9583" y="14856"/>
                    </a:lnTo>
                    <a:lnTo>
                      <a:pt x="9646" y="14919"/>
                    </a:lnTo>
                    <a:lnTo>
                      <a:pt x="9604" y="15044"/>
                    </a:lnTo>
                    <a:lnTo>
                      <a:pt x="9751" y="15149"/>
                    </a:lnTo>
                    <a:lnTo>
                      <a:pt x="9751" y="15337"/>
                    </a:lnTo>
                    <a:lnTo>
                      <a:pt x="9855" y="15525"/>
                    </a:lnTo>
                    <a:lnTo>
                      <a:pt x="9793" y="15860"/>
                    </a:lnTo>
                    <a:lnTo>
                      <a:pt x="9814" y="15986"/>
                    </a:lnTo>
                    <a:lnTo>
                      <a:pt x="9772" y="16111"/>
                    </a:lnTo>
                    <a:lnTo>
                      <a:pt x="9814" y="16258"/>
                    </a:lnTo>
                    <a:lnTo>
                      <a:pt x="10023" y="16216"/>
                    </a:lnTo>
                    <a:lnTo>
                      <a:pt x="10107" y="16279"/>
                    </a:lnTo>
                    <a:lnTo>
                      <a:pt x="10379" y="16258"/>
                    </a:lnTo>
                    <a:lnTo>
                      <a:pt x="10525" y="16300"/>
                    </a:lnTo>
                    <a:lnTo>
                      <a:pt x="10797" y="16195"/>
                    </a:lnTo>
                    <a:lnTo>
                      <a:pt x="10923" y="16300"/>
                    </a:lnTo>
                    <a:lnTo>
                      <a:pt x="11027" y="16321"/>
                    </a:lnTo>
                    <a:lnTo>
                      <a:pt x="11069" y="16467"/>
                    </a:lnTo>
                    <a:lnTo>
                      <a:pt x="11236" y="17095"/>
                    </a:lnTo>
                    <a:lnTo>
                      <a:pt x="11341" y="17304"/>
                    </a:lnTo>
                    <a:lnTo>
                      <a:pt x="11446" y="17325"/>
                    </a:lnTo>
                    <a:lnTo>
                      <a:pt x="11676" y="17199"/>
                    </a:lnTo>
                    <a:lnTo>
                      <a:pt x="11801" y="17241"/>
                    </a:lnTo>
                    <a:lnTo>
                      <a:pt x="11885" y="17325"/>
                    </a:lnTo>
                    <a:lnTo>
                      <a:pt x="11969" y="17346"/>
                    </a:lnTo>
                    <a:lnTo>
                      <a:pt x="11906" y="17450"/>
                    </a:lnTo>
                    <a:lnTo>
                      <a:pt x="11885" y="17994"/>
                    </a:lnTo>
                    <a:lnTo>
                      <a:pt x="11864" y="18057"/>
                    </a:lnTo>
                    <a:lnTo>
                      <a:pt x="11822" y="18078"/>
                    </a:lnTo>
                    <a:lnTo>
                      <a:pt x="11822" y="18162"/>
                    </a:lnTo>
                    <a:lnTo>
                      <a:pt x="11801" y="18204"/>
                    </a:lnTo>
                    <a:lnTo>
                      <a:pt x="11801" y="18287"/>
                    </a:lnTo>
                    <a:lnTo>
                      <a:pt x="11906" y="18204"/>
                    </a:lnTo>
                    <a:lnTo>
                      <a:pt x="12178" y="18245"/>
                    </a:lnTo>
                    <a:lnTo>
                      <a:pt x="12178" y="18350"/>
                    </a:lnTo>
                    <a:lnTo>
                      <a:pt x="12283" y="18580"/>
                    </a:lnTo>
                    <a:lnTo>
                      <a:pt x="12283" y="18769"/>
                    </a:lnTo>
                    <a:lnTo>
                      <a:pt x="12303" y="18999"/>
                    </a:lnTo>
                    <a:lnTo>
                      <a:pt x="12324" y="19208"/>
                    </a:lnTo>
                    <a:lnTo>
                      <a:pt x="12303" y="19292"/>
                    </a:lnTo>
                    <a:lnTo>
                      <a:pt x="12199" y="19292"/>
                    </a:lnTo>
                    <a:lnTo>
                      <a:pt x="12073" y="19354"/>
                    </a:lnTo>
                    <a:lnTo>
                      <a:pt x="12031" y="19417"/>
                    </a:lnTo>
                    <a:lnTo>
                      <a:pt x="11969" y="19501"/>
                    </a:lnTo>
                    <a:lnTo>
                      <a:pt x="11927" y="19459"/>
                    </a:lnTo>
                    <a:lnTo>
                      <a:pt x="11697" y="19626"/>
                    </a:lnTo>
                    <a:lnTo>
                      <a:pt x="11655" y="19710"/>
                    </a:lnTo>
                    <a:lnTo>
                      <a:pt x="11571" y="19731"/>
                    </a:lnTo>
                    <a:lnTo>
                      <a:pt x="11362" y="19919"/>
                    </a:lnTo>
                    <a:lnTo>
                      <a:pt x="11278" y="19940"/>
                    </a:lnTo>
                    <a:lnTo>
                      <a:pt x="11278" y="20066"/>
                    </a:lnTo>
                    <a:lnTo>
                      <a:pt x="11195" y="20087"/>
                    </a:lnTo>
                    <a:lnTo>
                      <a:pt x="11132" y="20087"/>
                    </a:lnTo>
                    <a:lnTo>
                      <a:pt x="10943" y="20338"/>
                    </a:lnTo>
                    <a:lnTo>
                      <a:pt x="10923" y="20401"/>
                    </a:lnTo>
                    <a:lnTo>
                      <a:pt x="10923" y="20547"/>
                    </a:lnTo>
                    <a:lnTo>
                      <a:pt x="10839" y="20568"/>
                    </a:lnTo>
                    <a:lnTo>
                      <a:pt x="10776" y="20652"/>
                    </a:lnTo>
                    <a:lnTo>
                      <a:pt x="10671" y="20861"/>
                    </a:lnTo>
                    <a:lnTo>
                      <a:pt x="10609" y="20924"/>
                    </a:lnTo>
                    <a:lnTo>
                      <a:pt x="10504" y="21091"/>
                    </a:lnTo>
                    <a:lnTo>
                      <a:pt x="10504" y="21133"/>
                    </a:lnTo>
                    <a:lnTo>
                      <a:pt x="10399" y="21217"/>
                    </a:lnTo>
                    <a:lnTo>
                      <a:pt x="10358" y="21279"/>
                    </a:lnTo>
                    <a:lnTo>
                      <a:pt x="10441" y="21279"/>
                    </a:lnTo>
                    <a:lnTo>
                      <a:pt x="10504" y="21300"/>
                    </a:lnTo>
                    <a:lnTo>
                      <a:pt x="10776" y="21217"/>
                    </a:lnTo>
                    <a:lnTo>
                      <a:pt x="10923" y="21300"/>
                    </a:lnTo>
                    <a:lnTo>
                      <a:pt x="11048" y="21489"/>
                    </a:lnTo>
                    <a:lnTo>
                      <a:pt x="11153" y="21530"/>
                    </a:lnTo>
                    <a:lnTo>
                      <a:pt x="11236" y="21698"/>
                    </a:lnTo>
                    <a:lnTo>
                      <a:pt x="11362" y="21928"/>
                    </a:lnTo>
                    <a:lnTo>
                      <a:pt x="11446" y="21928"/>
                    </a:lnTo>
                    <a:lnTo>
                      <a:pt x="11550" y="21803"/>
                    </a:lnTo>
                    <a:lnTo>
                      <a:pt x="11592" y="21803"/>
                    </a:lnTo>
                    <a:lnTo>
                      <a:pt x="11718" y="22012"/>
                    </a:lnTo>
                    <a:lnTo>
                      <a:pt x="11885" y="22075"/>
                    </a:lnTo>
                    <a:lnTo>
                      <a:pt x="12011" y="22116"/>
                    </a:lnTo>
                    <a:lnTo>
                      <a:pt x="12136" y="22242"/>
                    </a:lnTo>
                    <a:lnTo>
                      <a:pt x="12136" y="22388"/>
                    </a:lnTo>
                    <a:lnTo>
                      <a:pt x="12241" y="22367"/>
                    </a:lnTo>
                    <a:lnTo>
                      <a:pt x="12492" y="22472"/>
                    </a:lnTo>
                    <a:lnTo>
                      <a:pt x="12617" y="22639"/>
                    </a:lnTo>
                    <a:lnTo>
                      <a:pt x="12743" y="22849"/>
                    </a:lnTo>
                    <a:lnTo>
                      <a:pt x="12868" y="22911"/>
                    </a:lnTo>
                    <a:lnTo>
                      <a:pt x="12848" y="23079"/>
                    </a:lnTo>
                    <a:lnTo>
                      <a:pt x="12743" y="23225"/>
                    </a:lnTo>
                    <a:lnTo>
                      <a:pt x="12806" y="23414"/>
                    </a:lnTo>
                    <a:lnTo>
                      <a:pt x="12827" y="23476"/>
                    </a:lnTo>
                    <a:lnTo>
                      <a:pt x="12848" y="23497"/>
                    </a:lnTo>
                    <a:lnTo>
                      <a:pt x="12931" y="23581"/>
                    </a:lnTo>
                    <a:lnTo>
                      <a:pt x="12952" y="23602"/>
                    </a:lnTo>
                    <a:lnTo>
                      <a:pt x="13161" y="23414"/>
                    </a:lnTo>
                    <a:lnTo>
                      <a:pt x="13245" y="23225"/>
                    </a:lnTo>
                    <a:lnTo>
                      <a:pt x="13350" y="22849"/>
                    </a:lnTo>
                    <a:lnTo>
                      <a:pt x="13433" y="22577"/>
                    </a:lnTo>
                    <a:lnTo>
                      <a:pt x="13454" y="22535"/>
                    </a:lnTo>
                    <a:lnTo>
                      <a:pt x="13426" y="22507"/>
                    </a:lnTo>
                    <a:lnTo>
                      <a:pt x="13426" y="22507"/>
                    </a:lnTo>
                    <a:lnTo>
                      <a:pt x="13496" y="22535"/>
                    </a:lnTo>
                    <a:lnTo>
                      <a:pt x="13873" y="22242"/>
                    </a:lnTo>
                    <a:lnTo>
                      <a:pt x="14061" y="22033"/>
                    </a:lnTo>
                    <a:lnTo>
                      <a:pt x="14312" y="21551"/>
                    </a:lnTo>
                    <a:lnTo>
                      <a:pt x="14417" y="21321"/>
                    </a:lnTo>
                    <a:lnTo>
                      <a:pt x="14521" y="21028"/>
                    </a:lnTo>
                    <a:lnTo>
                      <a:pt x="14793" y="20547"/>
                    </a:lnTo>
                    <a:lnTo>
                      <a:pt x="15044" y="20233"/>
                    </a:lnTo>
                    <a:lnTo>
                      <a:pt x="15107" y="20129"/>
                    </a:lnTo>
                    <a:lnTo>
                      <a:pt x="15065" y="20087"/>
                    </a:lnTo>
                    <a:lnTo>
                      <a:pt x="15065" y="20024"/>
                    </a:lnTo>
                    <a:lnTo>
                      <a:pt x="15128" y="19982"/>
                    </a:lnTo>
                    <a:lnTo>
                      <a:pt x="15170" y="19857"/>
                    </a:lnTo>
                    <a:lnTo>
                      <a:pt x="15254" y="19815"/>
                    </a:lnTo>
                    <a:lnTo>
                      <a:pt x="15233" y="19710"/>
                    </a:lnTo>
                    <a:lnTo>
                      <a:pt x="15254" y="19626"/>
                    </a:lnTo>
                    <a:lnTo>
                      <a:pt x="15233" y="19606"/>
                    </a:lnTo>
                    <a:lnTo>
                      <a:pt x="15296" y="19585"/>
                    </a:lnTo>
                    <a:lnTo>
                      <a:pt x="15296" y="19480"/>
                    </a:lnTo>
                    <a:lnTo>
                      <a:pt x="15191" y="19313"/>
                    </a:lnTo>
                    <a:lnTo>
                      <a:pt x="15191" y="19229"/>
                    </a:lnTo>
                    <a:lnTo>
                      <a:pt x="15212" y="19166"/>
                    </a:lnTo>
                    <a:lnTo>
                      <a:pt x="15191" y="19082"/>
                    </a:lnTo>
                    <a:lnTo>
                      <a:pt x="15149" y="18915"/>
                    </a:lnTo>
                    <a:lnTo>
                      <a:pt x="15107" y="18748"/>
                    </a:lnTo>
                    <a:lnTo>
                      <a:pt x="15149" y="18685"/>
                    </a:lnTo>
                    <a:lnTo>
                      <a:pt x="15316" y="18664"/>
                    </a:lnTo>
                    <a:lnTo>
                      <a:pt x="15296" y="18559"/>
                    </a:lnTo>
                    <a:lnTo>
                      <a:pt x="15212" y="18497"/>
                    </a:lnTo>
                    <a:lnTo>
                      <a:pt x="15337" y="18476"/>
                    </a:lnTo>
                    <a:lnTo>
                      <a:pt x="15337" y="18371"/>
                    </a:lnTo>
                    <a:lnTo>
                      <a:pt x="15212" y="18308"/>
                    </a:lnTo>
                    <a:lnTo>
                      <a:pt x="15316" y="18287"/>
                    </a:lnTo>
                    <a:lnTo>
                      <a:pt x="15379" y="18183"/>
                    </a:lnTo>
                    <a:lnTo>
                      <a:pt x="15442" y="18245"/>
                    </a:lnTo>
                    <a:lnTo>
                      <a:pt x="15630" y="18057"/>
                    </a:lnTo>
                    <a:lnTo>
                      <a:pt x="15735" y="17973"/>
                    </a:lnTo>
                    <a:lnTo>
                      <a:pt x="15735" y="17932"/>
                    </a:lnTo>
                    <a:lnTo>
                      <a:pt x="15881" y="17785"/>
                    </a:lnTo>
                    <a:lnTo>
                      <a:pt x="16070" y="17681"/>
                    </a:lnTo>
                    <a:lnTo>
                      <a:pt x="16300" y="17429"/>
                    </a:lnTo>
                    <a:lnTo>
                      <a:pt x="16509" y="17409"/>
                    </a:lnTo>
                    <a:lnTo>
                      <a:pt x="16614" y="17304"/>
                    </a:lnTo>
                    <a:lnTo>
                      <a:pt x="16739" y="17199"/>
                    </a:lnTo>
                    <a:lnTo>
                      <a:pt x="16844" y="17199"/>
                    </a:lnTo>
                    <a:lnTo>
                      <a:pt x="16928" y="17241"/>
                    </a:lnTo>
                    <a:lnTo>
                      <a:pt x="17011" y="17283"/>
                    </a:lnTo>
                    <a:lnTo>
                      <a:pt x="17011" y="17199"/>
                    </a:lnTo>
                    <a:lnTo>
                      <a:pt x="17095" y="17032"/>
                    </a:lnTo>
                    <a:lnTo>
                      <a:pt x="17325" y="16885"/>
                    </a:lnTo>
                    <a:lnTo>
                      <a:pt x="17430" y="16865"/>
                    </a:lnTo>
                    <a:lnTo>
                      <a:pt x="17430" y="16802"/>
                    </a:lnTo>
                    <a:lnTo>
                      <a:pt x="17367" y="16781"/>
                    </a:lnTo>
                    <a:lnTo>
                      <a:pt x="17304" y="16739"/>
                    </a:lnTo>
                    <a:lnTo>
                      <a:pt x="17262" y="16676"/>
                    </a:lnTo>
                    <a:lnTo>
                      <a:pt x="17346" y="16634"/>
                    </a:lnTo>
                    <a:lnTo>
                      <a:pt x="17513" y="16572"/>
                    </a:lnTo>
                    <a:lnTo>
                      <a:pt x="17576" y="16593"/>
                    </a:lnTo>
                    <a:lnTo>
                      <a:pt x="17681" y="16593"/>
                    </a:lnTo>
                    <a:lnTo>
                      <a:pt x="17765" y="16530"/>
                    </a:lnTo>
                    <a:lnTo>
                      <a:pt x="17869" y="16530"/>
                    </a:lnTo>
                    <a:lnTo>
                      <a:pt x="17869" y="16593"/>
                    </a:lnTo>
                    <a:lnTo>
                      <a:pt x="17744" y="16676"/>
                    </a:lnTo>
                    <a:lnTo>
                      <a:pt x="17576" y="16697"/>
                    </a:lnTo>
                    <a:lnTo>
                      <a:pt x="17555" y="16718"/>
                    </a:lnTo>
                    <a:lnTo>
                      <a:pt x="17618" y="16739"/>
                    </a:lnTo>
                    <a:lnTo>
                      <a:pt x="17848" y="16676"/>
                    </a:lnTo>
                    <a:lnTo>
                      <a:pt x="18099" y="16572"/>
                    </a:lnTo>
                    <a:lnTo>
                      <a:pt x="18078" y="16509"/>
                    </a:lnTo>
                    <a:lnTo>
                      <a:pt x="18162" y="16467"/>
                    </a:lnTo>
                    <a:lnTo>
                      <a:pt x="18246" y="16467"/>
                    </a:lnTo>
                    <a:lnTo>
                      <a:pt x="18204" y="16509"/>
                    </a:lnTo>
                    <a:cubicBezTo>
                      <a:pt x="18204" y="16509"/>
                      <a:pt x="18204" y="16613"/>
                      <a:pt x="18246" y="16613"/>
                    </a:cubicBezTo>
                    <a:lnTo>
                      <a:pt x="18392" y="16634"/>
                    </a:lnTo>
                    <a:lnTo>
                      <a:pt x="18497" y="16593"/>
                    </a:lnTo>
                    <a:lnTo>
                      <a:pt x="18664" y="16593"/>
                    </a:lnTo>
                    <a:lnTo>
                      <a:pt x="18832" y="16613"/>
                    </a:lnTo>
                    <a:lnTo>
                      <a:pt x="18936" y="16551"/>
                    </a:lnTo>
                    <a:lnTo>
                      <a:pt x="18936" y="16488"/>
                    </a:lnTo>
                    <a:lnTo>
                      <a:pt x="18915" y="16467"/>
                    </a:lnTo>
                    <a:lnTo>
                      <a:pt x="18936" y="16404"/>
                    </a:lnTo>
                    <a:lnTo>
                      <a:pt x="19208" y="16237"/>
                    </a:lnTo>
                    <a:lnTo>
                      <a:pt x="19418" y="16153"/>
                    </a:lnTo>
                    <a:lnTo>
                      <a:pt x="19522" y="16069"/>
                    </a:lnTo>
                    <a:lnTo>
                      <a:pt x="19543" y="15986"/>
                    </a:lnTo>
                    <a:lnTo>
                      <a:pt x="19522" y="15944"/>
                    </a:lnTo>
                    <a:lnTo>
                      <a:pt x="19418" y="15735"/>
                    </a:lnTo>
                    <a:lnTo>
                      <a:pt x="19501" y="15567"/>
                    </a:lnTo>
                    <a:lnTo>
                      <a:pt x="19564" y="15463"/>
                    </a:lnTo>
                    <a:lnTo>
                      <a:pt x="19564" y="15358"/>
                    </a:lnTo>
                    <a:lnTo>
                      <a:pt x="19627" y="15316"/>
                    </a:lnTo>
                    <a:lnTo>
                      <a:pt x="19731" y="15232"/>
                    </a:lnTo>
                    <a:lnTo>
                      <a:pt x="19752" y="15128"/>
                    </a:lnTo>
                    <a:lnTo>
                      <a:pt x="19731" y="15107"/>
                    </a:lnTo>
                    <a:lnTo>
                      <a:pt x="19878" y="14835"/>
                    </a:lnTo>
                    <a:lnTo>
                      <a:pt x="20087" y="14584"/>
                    </a:lnTo>
                    <a:lnTo>
                      <a:pt x="20087" y="14479"/>
                    </a:lnTo>
                    <a:lnTo>
                      <a:pt x="20045" y="14103"/>
                    </a:lnTo>
                    <a:lnTo>
                      <a:pt x="20003" y="14082"/>
                    </a:lnTo>
                    <a:lnTo>
                      <a:pt x="20066" y="13872"/>
                    </a:lnTo>
                    <a:lnTo>
                      <a:pt x="20129" y="13789"/>
                    </a:lnTo>
                    <a:lnTo>
                      <a:pt x="20129" y="13726"/>
                    </a:lnTo>
                    <a:lnTo>
                      <a:pt x="20317" y="13580"/>
                    </a:lnTo>
                    <a:lnTo>
                      <a:pt x="20338" y="13496"/>
                    </a:lnTo>
                    <a:lnTo>
                      <a:pt x="20275" y="13287"/>
                    </a:lnTo>
                    <a:lnTo>
                      <a:pt x="20359" y="13036"/>
                    </a:lnTo>
                    <a:lnTo>
                      <a:pt x="20338" y="12826"/>
                    </a:lnTo>
                    <a:lnTo>
                      <a:pt x="20359" y="12659"/>
                    </a:lnTo>
                    <a:lnTo>
                      <a:pt x="20359" y="12596"/>
                    </a:lnTo>
                    <a:lnTo>
                      <a:pt x="20422" y="12387"/>
                    </a:lnTo>
                    <a:lnTo>
                      <a:pt x="20359" y="11592"/>
                    </a:lnTo>
                    <a:lnTo>
                      <a:pt x="20359" y="11445"/>
                    </a:lnTo>
                    <a:lnTo>
                      <a:pt x="20422" y="11341"/>
                    </a:lnTo>
                    <a:lnTo>
                      <a:pt x="20422" y="11236"/>
                    </a:lnTo>
                    <a:lnTo>
                      <a:pt x="20359" y="11278"/>
                    </a:lnTo>
                    <a:lnTo>
                      <a:pt x="20275" y="11194"/>
                    </a:lnTo>
                    <a:lnTo>
                      <a:pt x="20275" y="11131"/>
                    </a:lnTo>
                    <a:lnTo>
                      <a:pt x="20359" y="10985"/>
                    </a:lnTo>
                    <a:lnTo>
                      <a:pt x="20338" y="10859"/>
                    </a:lnTo>
                    <a:lnTo>
                      <a:pt x="20359" y="10776"/>
                    </a:lnTo>
                    <a:lnTo>
                      <a:pt x="20443" y="10755"/>
                    </a:lnTo>
                    <a:lnTo>
                      <a:pt x="20464" y="10629"/>
                    </a:lnTo>
                    <a:lnTo>
                      <a:pt x="20380" y="10504"/>
                    </a:lnTo>
                    <a:lnTo>
                      <a:pt x="20234" y="10420"/>
                    </a:lnTo>
                    <a:lnTo>
                      <a:pt x="20275" y="10399"/>
                    </a:lnTo>
                    <a:lnTo>
                      <a:pt x="20317" y="10336"/>
                    </a:lnTo>
                    <a:lnTo>
                      <a:pt x="20338" y="10399"/>
                    </a:lnTo>
                    <a:lnTo>
                      <a:pt x="20422" y="10441"/>
                    </a:lnTo>
                    <a:lnTo>
                      <a:pt x="20485" y="10462"/>
                    </a:lnTo>
                    <a:lnTo>
                      <a:pt x="20526" y="10336"/>
                    </a:lnTo>
                    <a:lnTo>
                      <a:pt x="20589" y="10336"/>
                    </a:lnTo>
                    <a:lnTo>
                      <a:pt x="20631" y="10420"/>
                    </a:lnTo>
                    <a:lnTo>
                      <a:pt x="20673" y="10441"/>
                    </a:lnTo>
                    <a:lnTo>
                      <a:pt x="20631" y="10525"/>
                    </a:lnTo>
                    <a:lnTo>
                      <a:pt x="20547" y="10567"/>
                    </a:lnTo>
                    <a:lnTo>
                      <a:pt x="20526" y="10650"/>
                    </a:lnTo>
                    <a:lnTo>
                      <a:pt x="20568" y="10650"/>
                    </a:lnTo>
                    <a:lnTo>
                      <a:pt x="20673" y="10546"/>
                    </a:lnTo>
                    <a:lnTo>
                      <a:pt x="20840" y="10462"/>
                    </a:lnTo>
                    <a:lnTo>
                      <a:pt x="21008" y="10190"/>
                    </a:lnTo>
                    <a:lnTo>
                      <a:pt x="21091" y="9981"/>
                    </a:lnTo>
                    <a:lnTo>
                      <a:pt x="21112" y="9834"/>
                    </a:lnTo>
                    <a:lnTo>
                      <a:pt x="21196" y="9771"/>
                    </a:lnTo>
                    <a:lnTo>
                      <a:pt x="21280" y="9562"/>
                    </a:lnTo>
                    <a:lnTo>
                      <a:pt x="21363" y="9374"/>
                    </a:lnTo>
                    <a:lnTo>
                      <a:pt x="21677" y="9165"/>
                    </a:lnTo>
                    <a:lnTo>
                      <a:pt x="21698" y="9060"/>
                    </a:lnTo>
                    <a:lnTo>
                      <a:pt x="21803" y="9039"/>
                    </a:lnTo>
                    <a:lnTo>
                      <a:pt x="21887" y="8934"/>
                    </a:lnTo>
                    <a:lnTo>
                      <a:pt x="22138" y="8683"/>
                    </a:lnTo>
                    <a:lnTo>
                      <a:pt x="22368" y="8370"/>
                    </a:lnTo>
                    <a:lnTo>
                      <a:pt x="22431" y="8307"/>
                    </a:lnTo>
                    <a:lnTo>
                      <a:pt x="22556" y="7993"/>
                    </a:lnTo>
                    <a:lnTo>
                      <a:pt x="22577" y="7846"/>
                    </a:lnTo>
                    <a:lnTo>
                      <a:pt x="22661" y="7742"/>
                    </a:lnTo>
                    <a:lnTo>
                      <a:pt x="22661" y="7637"/>
                    </a:lnTo>
                    <a:lnTo>
                      <a:pt x="22577" y="7533"/>
                    </a:lnTo>
                    <a:lnTo>
                      <a:pt x="22619" y="7449"/>
                    </a:lnTo>
                    <a:lnTo>
                      <a:pt x="22682" y="7449"/>
                    </a:lnTo>
                    <a:lnTo>
                      <a:pt x="22661" y="7156"/>
                    </a:lnTo>
                    <a:lnTo>
                      <a:pt x="22577" y="7093"/>
                    </a:lnTo>
                    <a:lnTo>
                      <a:pt x="22556" y="6968"/>
                    </a:lnTo>
                    <a:lnTo>
                      <a:pt x="22347" y="6528"/>
                    </a:lnTo>
                    <a:lnTo>
                      <a:pt x="22347" y="6361"/>
                    </a:lnTo>
                    <a:lnTo>
                      <a:pt x="22326" y="6193"/>
                    </a:lnTo>
                    <a:lnTo>
                      <a:pt x="21949" y="6026"/>
                    </a:lnTo>
                    <a:lnTo>
                      <a:pt x="21740" y="6026"/>
                    </a:lnTo>
                    <a:lnTo>
                      <a:pt x="21594" y="6110"/>
                    </a:lnTo>
                    <a:lnTo>
                      <a:pt x="21489" y="5942"/>
                    </a:lnTo>
                    <a:lnTo>
                      <a:pt x="21342" y="5921"/>
                    </a:lnTo>
                    <a:lnTo>
                      <a:pt x="21217" y="5796"/>
                    </a:lnTo>
                    <a:lnTo>
                      <a:pt x="21070" y="5712"/>
                    </a:lnTo>
                    <a:lnTo>
                      <a:pt x="20966" y="5691"/>
                    </a:lnTo>
                    <a:lnTo>
                      <a:pt x="20694" y="5398"/>
                    </a:lnTo>
                    <a:lnTo>
                      <a:pt x="20485" y="5105"/>
                    </a:lnTo>
                    <a:lnTo>
                      <a:pt x="20380" y="5085"/>
                    </a:lnTo>
                    <a:lnTo>
                      <a:pt x="20254" y="4959"/>
                    </a:lnTo>
                    <a:lnTo>
                      <a:pt x="20129" y="4959"/>
                    </a:lnTo>
                    <a:lnTo>
                      <a:pt x="19773" y="4687"/>
                    </a:lnTo>
                    <a:lnTo>
                      <a:pt x="19627" y="4687"/>
                    </a:lnTo>
                    <a:lnTo>
                      <a:pt x="19438" y="4603"/>
                    </a:lnTo>
                    <a:lnTo>
                      <a:pt x="19334" y="4666"/>
                    </a:lnTo>
                    <a:lnTo>
                      <a:pt x="19187" y="4666"/>
                    </a:lnTo>
                    <a:lnTo>
                      <a:pt x="19083" y="4603"/>
                    </a:lnTo>
                    <a:lnTo>
                      <a:pt x="18978" y="4666"/>
                    </a:lnTo>
                    <a:lnTo>
                      <a:pt x="18915" y="4750"/>
                    </a:lnTo>
                    <a:lnTo>
                      <a:pt x="18832" y="4666"/>
                    </a:lnTo>
                    <a:lnTo>
                      <a:pt x="18685" y="4561"/>
                    </a:lnTo>
                    <a:lnTo>
                      <a:pt x="18685" y="4666"/>
                    </a:lnTo>
                    <a:lnTo>
                      <a:pt x="18602" y="4624"/>
                    </a:lnTo>
                    <a:lnTo>
                      <a:pt x="18581" y="4687"/>
                    </a:lnTo>
                    <a:lnTo>
                      <a:pt x="18581" y="4750"/>
                    </a:lnTo>
                    <a:lnTo>
                      <a:pt x="18476" y="4666"/>
                    </a:lnTo>
                    <a:lnTo>
                      <a:pt x="18455" y="4624"/>
                    </a:lnTo>
                    <a:lnTo>
                      <a:pt x="18371" y="4582"/>
                    </a:lnTo>
                    <a:lnTo>
                      <a:pt x="18371" y="4582"/>
                    </a:lnTo>
                    <a:lnTo>
                      <a:pt x="18392" y="4645"/>
                    </a:lnTo>
                    <a:lnTo>
                      <a:pt x="18371" y="4666"/>
                    </a:lnTo>
                    <a:lnTo>
                      <a:pt x="18183" y="4582"/>
                    </a:lnTo>
                    <a:lnTo>
                      <a:pt x="18141" y="4582"/>
                    </a:lnTo>
                    <a:lnTo>
                      <a:pt x="17995" y="4561"/>
                    </a:lnTo>
                    <a:lnTo>
                      <a:pt x="17702" y="4394"/>
                    </a:lnTo>
                    <a:lnTo>
                      <a:pt x="17555" y="4394"/>
                    </a:lnTo>
                    <a:lnTo>
                      <a:pt x="17555" y="4436"/>
                    </a:lnTo>
                    <a:lnTo>
                      <a:pt x="17597" y="4478"/>
                    </a:lnTo>
                    <a:lnTo>
                      <a:pt x="17555" y="4520"/>
                    </a:lnTo>
                    <a:lnTo>
                      <a:pt x="17472" y="4478"/>
                    </a:lnTo>
                    <a:lnTo>
                      <a:pt x="17451" y="4520"/>
                    </a:lnTo>
                    <a:lnTo>
                      <a:pt x="17430" y="4561"/>
                    </a:lnTo>
                    <a:lnTo>
                      <a:pt x="17325" y="4603"/>
                    </a:lnTo>
                    <a:lnTo>
                      <a:pt x="17262" y="4666"/>
                    </a:lnTo>
                    <a:lnTo>
                      <a:pt x="17241" y="4792"/>
                    </a:lnTo>
                    <a:lnTo>
                      <a:pt x="17200" y="4687"/>
                    </a:lnTo>
                    <a:lnTo>
                      <a:pt x="17158" y="4603"/>
                    </a:lnTo>
                    <a:lnTo>
                      <a:pt x="17116" y="4645"/>
                    </a:lnTo>
                    <a:lnTo>
                      <a:pt x="17116" y="4750"/>
                    </a:lnTo>
                    <a:lnTo>
                      <a:pt x="17011" y="4917"/>
                    </a:lnTo>
                    <a:lnTo>
                      <a:pt x="17011" y="5085"/>
                    </a:lnTo>
                    <a:lnTo>
                      <a:pt x="16990" y="4917"/>
                    </a:lnTo>
                    <a:lnTo>
                      <a:pt x="17011" y="4771"/>
                    </a:lnTo>
                    <a:lnTo>
                      <a:pt x="16990" y="4645"/>
                    </a:lnTo>
                    <a:lnTo>
                      <a:pt x="17032" y="4457"/>
                    </a:lnTo>
                    <a:lnTo>
                      <a:pt x="17095" y="4394"/>
                    </a:lnTo>
                    <a:lnTo>
                      <a:pt x="17032" y="4373"/>
                    </a:lnTo>
                    <a:lnTo>
                      <a:pt x="16928" y="4373"/>
                    </a:lnTo>
                    <a:lnTo>
                      <a:pt x="17053" y="4248"/>
                    </a:lnTo>
                    <a:lnTo>
                      <a:pt x="16907" y="4059"/>
                    </a:lnTo>
                    <a:lnTo>
                      <a:pt x="16823" y="3913"/>
                    </a:lnTo>
                    <a:lnTo>
                      <a:pt x="16739" y="3913"/>
                    </a:lnTo>
                    <a:lnTo>
                      <a:pt x="16614" y="3871"/>
                    </a:lnTo>
                    <a:lnTo>
                      <a:pt x="16530" y="3976"/>
                    </a:lnTo>
                    <a:lnTo>
                      <a:pt x="16467" y="4017"/>
                    </a:lnTo>
                    <a:lnTo>
                      <a:pt x="16425" y="3934"/>
                    </a:lnTo>
                    <a:lnTo>
                      <a:pt x="16384" y="3913"/>
                    </a:lnTo>
                    <a:lnTo>
                      <a:pt x="16363" y="3829"/>
                    </a:lnTo>
                    <a:lnTo>
                      <a:pt x="16279" y="3766"/>
                    </a:lnTo>
                    <a:lnTo>
                      <a:pt x="16195" y="3766"/>
                    </a:lnTo>
                    <a:lnTo>
                      <a:pt x="16153" y="3724"/>
                    </a:lnTo>
                    <a:lnTo>
                      <a:pt x="16070" y="3704"/>
                    </a:lnTo>
                    <a:lnTo>
                      <a:pt x="16007" y="3745"/>
                    </a:lnTo>
                    <a:lnTo>
                      <a:pt x="16007" y="3704"/>
                    </a:lnTo>
                    <a:lnTo>
                      <a:pt x="15965" y="3662"/>
                    </a:lnTo>
                    <a:lnTo>
                      <a:pt x="15902" y="3599"/>
                    </a:lnTo>
                    <a:lnTo>
                      <a:pt x="15840" y="3620"/>
                    </a:lnTo>
                    <a:lnTo>
                      <a:pt x="15693" y="3599"/>
                    </a:lnTo>
                    <a:lnTo>
                      <a:pt x="15526" y="3494"/>
                    </a:lnTo>
                    <a:lnTo>
                      <a:pt x="15463" y="3494"/>
                    </a:lnTo>
                    <a:lnTo>
                      <a:pt x="15442" y="3536"/>
                    </a:lnTo>
                    <a:lnTo>
                      <a:pt x="15337" y="3452"/>
                    </a:lnTo>
                    <a:lnTo>
                      <a:pt x="15254" y="3452"/>
                    </a:lnTo>
                    <a:lnTo>
                      <a:pt x="15233" y="3536"/>
                    </a:lnTo>
                    <a:lnTo>
                      <a:pt x="15170" y="3536"/>
                    </a:lnTo>
                    <a:lnTo>
                      <a:pt x="15149" y="3452"/>
                    </a:lnTo>
                    <a:lnTo>
                      <a:pt x="15024" y="3452"/>
                    </a:lnTo>
                    <a:lnTo>
                      <a:pt x="14919" y="3515"/>
                    </a:lnTo>
                    <a:lnTo>
                      <a:pt x="14856" y="3620"/>
                    </a:lnTo>
                    <a:lnTo>
                      <a:pt x="14856" y="3704"/>
                    </a:lnTo>
                    <a:lnTo>
                      <a:pt x="14731" y="3829"/>
                    </a:lnTo>
                    <a:lnTo>
                      <a:pt x="14584" y="3934"/>
                    </a:lnTo>
                    <a:lnTo>
                      <a:pt x="14375" y="4059"/>
                    </a:lnTo>
                    <a:lnTo>
                      <a:pt x="14270" y="4185"/>
                    </a:lnTo>
                    <a:lnTo>
                      <a:pt x="14208" y="4352"/>
                    </a:lnTo>
                    <a:lnTo>
                      <a:pt x="14187" y="4499"/>
                    </a:lnTo>
                    <a:lnTo>
                      <a:pt x="14124" y="4582"/>
                    </a:lnTo>
                    <a:lnTo>
                      <a:pt x="14019" y="4687"/>
                    </a:lnTo>
                    <a:lnTo>
                      <a:pt x="14019" y="4771"/>
                    </a:lnTo>
                    <a:lnTo>
                      <a:pt x="14061" y="4896"/>
                    </a:lnTo>
                    <a:lnTo>
                      <a:pt x="14019" y="5105"/>
                    </a:lnTo>
                    <a:lnTo>
                      <a:pt x="13998" y="4980"/>
                    </a:lnTo>
                    <a:lnTo>
                      <a:pt x="13915" y="4854"/>
                    </a:lnTo>
                    <a:lnTo>
                      <a:pt x="13915" y="4750"/>
                    </a:lnTo>
                    <a:lnTo>
                      <a:pt x="13998" y="4645"/>
                    </a:lnTo>
                    <a:lnTo>
                      <a:pt x="14103" y="4561"/>
                    </a:lnTo>
                    <a:lnTo>
                      <a:pt x="14082" y="4394"/>
                    </a:lnTo>
                    <a:lnTo>
                      <a:pt x="14124" y="4269"/>
                    </a:lnTo>
                    <a:lnTo>
                      <a:pt x="14124" y="4185"/>
                    </a:lnTo>
                    <a:lnTo>
                      <a:pt x="14061" y="4185"/>
                    </a:lnTo>
                    <a:lnTo>
                      <a:pt x="13915" y="4248"/>
                    </a:lnTo>
                    <a:lnTo>
                      <a:pt x="13768" y="4185"/>
                    </a:lnTo>
                    <a:lnTo>
                      <a:pt x="13643" y="4185"/>
                    </a:lnTo>
                    <a:lnTo>
                      <a:pt x="13538" y="4227"/>
                    </a:lnTo>
                    <a:lnTo>
                      <a:pt x="13454" y="4164"/>
                    </a:lnTo>
                    <a:lnTo>
                      <a:pt x="13538" y="4164"/>
                    </a:lnTo>
                    <a:lnTo>
                      <a:pt x="13643" y="4080"/>
                    </a:lnTo>
                    <a:lnTo>
                      <a:pt x="13747" y="4059"/>
                    </a:lnTo>
                    <a:lnTo>
                      <a:pt x="13915" y="4080"/>
                    </a:lnTo>
                    <a:lnTo>
                      <a:pt x="14019" y="4059"/>
                    </a:lnTo>
                    <a:lnTo>
                      <a:pt x="14103" y="3955"/>
                    </a:lnTo>
                    <a:lnTo>
                      <a:pt x="14166" y="3955"/>
                    </a:lnTo>
                    <a:lnTo>
                      <a:pt x="14208" y="4017"/>
                    </a:lnTo>
                    <a:lnTo>
                      <a:pt x="14270" y="3976"/>
                    </a:lnTo>
                    <a:lnTo>
                      <a:pt x="14375" y="3934"/>
                    </a:lnTo>
                    <a:lnTo>
                      <a:pt x="14521" y="3871"/>
                    </a:lnTo>
                    <a:lnTo>
                      <a:pt x="14521" y="3745"/>
                    </a:lnTo>
                    <a:lnTo>
                      <a:pt x="14689" y="3557"/>
                    </a:lnTo>
                    <a:lnTo>
                      <a:pt x="14689" y="3432"/>
                    </a:lnTo>
                    <a:lnTo>
                      <a:pt x="14731" y="3348"/>
                    </a:lnTo>
                    <a:lnTo>
                      <a:pt x="14731" y="3243"/>
                    </a:lnTo>
                    <a:lnTo>
                      <a:pt x="14584" y="3222"/>
                    </a:lnTo>
                    <a:lnTo>
                      <a:pt x="14438" y="3118"/>
                    </a:lnTo>
                    <a:lnTo>
                      <a:pt x="14333" y="3118"/>
                    </a:lnTo>
                    <a:lnTo>
                      <a:pt x="14187" y="3222"/>
                    </a:lnTo>
                    <a:lnTo>
                      <a:pt x="14061" y="3222"/>
                    </a:lnTo>
                    <a:lnTo>
                      <a:pt x="13852" y="3139"/>
                    </a:lnTo>
                    <a:lnTo>
                      <a:pt x="13643" y="3118"/>
                    </a:lnTo>
                    <a:lnTo>
                      <a:pt x="13475" y="3285"/>
                    </a:lnTo>
                    <a:lnTo>
                      <a:pt x="13475" y="3348"/>
                    </a:lnTo>
                    <a:lnTo>
                      <a:pt x="13538" y="3390"/>
                    </a:lnTo>
                    <a:lnTo>
                      <a:pt x="13559" y="3432"/>
                    </a:lnTo>
                    <a:lnTo>
                      <a:pt x="13475" y="3432"/>
                    </a:lnTo>
                    <a:lnTo>
                      <a:pt x="13433" y="3452"/>
                    </a:lnTo>
                    <a:lnTo>
                      <a:pt x="13371" y="3557"/>
                    </a:lnTo>
                    <a:lnTo>
                      <a:pt x="13350" y="3494"/>
                    </a:lnTo>
                    <a:lnTo>
                      <a:pt x="13287" y="3452"/>
                    </a:lnTo>
                    <a:lnTo>
                      <a:pt x="13161" y="3515"/>
                    </a:lnTo>
                    <a:lnTo>
                      <a:pt x="13036" y="3704"/>
                    </a:lnTo>
                    <a:lnTo>
                      <a:pt x="12848" y="3913"/>
                    </a:lnTo>
                    <a:lnTo>
                      <a:pt x="12973" y="3724"/>
                    </a:lnTo>
                    <a:lnTo>
                      <a:pt x="12973" y="3599"/>
                    </a:lnTo>
                    <a:lnTo>
                      <a:pt x="13015" y="3515"/>
                    </a:lnTo>
                    <a:lnTo>
                      <a:pt x="13015" y="3432"/>
                    </a:lnTo>
                    <a:lnTo>
                      <a:pt x="12952" y="3432"/>
                    </a:lnTo>
                    <a:lnTo>
                      <a:pt x="12848" y="3536"/>
                    </a:lnTo>
                    <a:lnTo>
                      <a:pt x="12806" y="3662"/>
                    </a:lnTo>
                    <a:lnTo>
                      <a:pt x="12743" y="3829"/>
                    </a:lnTo>
                    <a:lnTo>
                      <a:pt x="12638" y="3871"/>
                    </a:lnTo>
                    <a:lnTo>
                      <a:pt x="12722" y="3704"/>
                    </a:lnTo>
                    <a:lnTo>
                      <a:pt x="12743" y="3557"/>
                    </a:lnTo>
                    <a:lnTo>
                      <a:pt x="12952" y="3306"/>
                    </a:lnTo>
                    <a:lnTo>
                      <a:pt x="13015" y="3118"/>
                    </a:lnTo>
                    <a:lnTo>
                      <a:pt x="13078" y="3013"/>
                    </a:lnTo>
                    <a:lnTo>
                      <a:pt x="13182" y="2971"/>
                    </a:lnTo>
                    <a:lnTo>
                      <a:pt x="13329" y="2888"/>
                    </a:lnTo>
                    <a:lnTo>
                      <a:pt x="13392" y="2867"/>
                    </a:lnTo>
                    <a:lnTo>
                      <a:pt x="13496" y="2699"/>
                    </a:lnTo>
                    <a:lnTo>
                      <a:pt x="13768" y="2448"/>
                    </a:lnTo>
                    <a:lnTo>
                      <a:pt x="13789" y="2364"/>
                    </a:lnTo>
                    <a:lnTo>
                      <a:pt x="13852" y="2302"/>
                    </a:lnTo>
                    <a:lnTo>
                      <a:pt x="13789" y="2239"/>
                    </a:lnTo>
                    <a:lnTo>
                      <a:pt x="13810" y="2155"/>
                    </a:lnTo>
                    <a:lnTo>
                      <a:pt x="13852" y="2134"/>
                    </a:lnTo>
                    <a:lnTo>
                      <a:pt x="13852" y="2030"/>
                    </a:lnTo>
                    <a:lnTo>
                      <a:pt x="13747" y="1946"/>
                    </a:lnTo>
                    <a:lnTo>
                      <a:pt x="13601" y="1946"/>
                    </a:lnTo>
                    <a:lnTo>
                      <a:pt x="13580" y="1988"/>
                    </a:lnTo>
                    <a:lnTo>
                      <a:pt x="13538" y="1883"/>
                    </a:lnTo>
                    <a:lnTo>
                      <a:pt x="13454" y="1674"/>
                    </a:lnTo>
                    <a:lnTo>
                      <a:pt x="13329" y="1360"/>
                    </a:lnTo>
                    <a:lnTo>
                      <a:pt x="13224" y="1214"/>
                    </a:lnTo>
                    <a:lnTo>
                      <a:pt x="13140" y="1004"/>
                    </a:lnTo>
                    <a:lnTo>
                      <a:pt x="13140" y="879"/>
                    </a:lnTo>
                    <a:lnTo>
                      <a:pt x="13120" y="732"/>
                    </a:lnTo>
                    <a:lnTo>
                      <a:pt x="13057" y="691"/>
                    </a:lnTo>
                    <a:lnTo>
                      <a:pt x="13036" y="586"/>
                    </a:lnTo>
                    <a:lnTo>
                      <a:pt x="12952" y="460"/>
                    </a:lnTo>
                    <a:lnTo>
                      <a:pt x="12931" y="481"/>
                    </a:lnTo>
                    <a:lnTo>
                      <a:pt x="12931" y="565"/>
                    </a:lnTo>
                    <a:lnTo>
                      <a:pt x="12868" y="628"/>
                    </a:lnTo>
                    <a:lnTo>
                      <a:pt x="12743" y="711"/>
                    </a:lnTo>
                    <a:lnTo>
                      <a:pt x="12701" y="795"/>
                    </a:lnTo>
                    <a:lnTo>
                      <a:pt x="12555" y="984"/>
                    </a:lnTo>
                    <a:lnTo>
                      <a:pt x="12408" y="1151"/>
                    </a:lnTo>
                    <a:lnTo>
                      <a:pt x="12408" y="1256"/>
                    </a:lnTo>
                    <a:lnTo>
                      <a:pt x="12303" y="1507"/>
                    </a:lnTo>
                    <a:lnTo>
                      <a:pt x="12199" y="1653"/>
                    </a:lnTo>
                    <a:lnTo>
                      <a:pt x="12115" y="1779"/>
                    </a:lnTo>
                    <a:lnTo>
                      <a:pt x="12011" y="1820"/>
                    </a:lnTo>
                    <a:lnTo>
                      <a:pt x="11969" y="1862"/>
                    </a:lnTo>
                    <a:lnTo>
                      <a:pt x="11927" y="1967"/>
                    </a:lnTo>
                    <a:lnTo>
                      <a:pt x="11822" y="2051"/>
                    </a:lnTo>
                    <a:lnTo>
                      <a:pt x="11759" y="2030"/>
                    </a:lnTo>
                    <a:lnTo>
                      <a:pt x="11759" y="1862"/>
                    </a:lnTo>
                    <a:lnTo>
                      <a:pt x="11697" y="1841"/>
                    </a:lnTo>
                    <a:lnTo>
                      <a:pt x="11676" y="1779"/>
                    </a:lnTo>
                    <a:lnTo>
                      <a:pt x="11613" y="1779"/>
                    </a:lnTo>
                    <a:lnTo>
                      <a:pt x="11550" y="1820"/>
                    </a:lnTo>
                    <a:lnTo>
                      <a:pt x="11487" y="1883"/>
                    </a:lnTo>
                    <a:lnTo>
                      <a:pt x="11383" y="1862"/>
                    </a:lnTo>
                    <a:lnTo>
                      <a:pt x="11299" y="1779"/>
                    </a:lnTo>
                    <a:lnTo>
                      <a:pt x="11299" y="1737"/>
                    </a:lnTo>
                    <a:lnTo>
                      <a:pt x="11278" y="1716"/>
                    </a:lnTo>
                    <a:lnTo>
                      <a:pt x="11257" y="1611"/>
                    </a:lnTo>
                    <a:lnTo>
                      <a:pt x="11236" y="1548"/>
                    </a:lnTo>
                    <a:lnTo>
                      <a:pt x="11153" y="1528"/>
                    </a:lnTo>
                    <a:lnTo>
                      <a:pt x="11048" y="1423"/>
                    </a:lnTo>
                    <a:lnTo>
                      <a:pt x="10881" y="1423"/>
                    </a:lnTo>
                    <a:lnTo>
                      <a:pt x="10776" y="1465"/>
                    </a:lnTo>
                    <a:lnTo>
                      <a:pt x="10546" y="1465"/>
                    </a:lnTo>
                    <a:lnTo>
                      <a:pt x="10420" y="1444"/>
                    </a:lnTo>
                    <a:lnTo>
                      <a:pt x="10316" y="1528"/>
                    </a:lnTo>
                    <a:lnTo>
                      <a:pt x="10295" y="1632"/>
                    </a:lnTo>
                    <a:lnTo>
                      <a:pt x="10399" y="1737"/>
                    </a:lnTo>
                    <a:lnTo>
                      <a:pt x="10420" y="1820"/>
                    </a:lnTo>
                    <a:lnTo>
                      <a:pt x="10462" y="1946"/>
                    </a:lnTo>
                    <a:lnTo>
                      <a:pt x="10441" y="1988"/>
                    </a:lnTo>
                    <a:lnTo>
                      <a:pt x="10337" y="1988"/>
                    </a:lnTo>
                    <a:lnTo>
                      <a:pt x="10190" y="1946"/>
                    </a:lnTo>
                    <a:lnTo>
                      <a:pt x="10148" y="1925"/>
                    </a:lnTo>
                    <a:lnTo>
                      <a:pt x="9918" y="1925"/>
                    </a:lnTo>
                    <a:lnTo>
                      <a:pt x="9814" y="1946"/>
                    </a:lnTo>
                    <a:lnTo>
                      <a:pt x="9772" y="1883"/>
                    </a:lnTo>
                    <a:lnTo>
                      <a:pt x="9604" y="1883"/>
                    </a:lnTo>
                    <a:lnTo>
                      <a:pt x="9479" y="1946"/>
                    </a:lnTo>
                    <a:lnTo>
                      <a:pt x="9395" y="2134"/>
                    </a:lnTo>
                    <a:lnTo>
                      <a:pt x="9165" y="2134"/>
                    </a:lnTo>
                    <a:lnTo>
                      <a:pt x="9039" y="2155"/>
                    </a:lnTo>
                    <a:lnTo>
                      <a:pt x="8998" y="2197"/>
                    </a:lnTo>
                    <a:lnTo>
                      <a:pt x="8935" y="2302"/>
                    </a:lnTo>
                    <a:lnTo>
                      <a:pt x="8788" y="2302"/>
                    </a:lnTo>
                    <a:lnTo>
                      <a:pt x="8767" y="2281"/>
                    </a:lnTo>
                    <a:lnTo>
                      <a:pt x="8684" y="2302"/>
                    </a:lnTo>
                    <a:lnTo>
                      <a:pt x="8621" y="2385"/>
                    </a:lnTo>
                    <a:lnTo>
                      <a:pt x="8537" y="2364"/>
                    </a:lnTo>
                    <a:lnTo>
                      <a:pt x="8307" y="2176"/>
                    </a:lnTo>
                    <a:lnTo>
                      <a:pt x="8223" y="2072"/>
                    </a:lnTo>
                    <a:lnTo>
                      <a:pt x="8223" y="1988"/>
                    </a:lnTo>
                    <a:lnTo>
                      <a:pt x="8098" y="1862"/>
                    </a:lnTo>
                    <a:lnTo>
                      <a:pt x="7993" y="1758"/>
                    </a:lnTo>
                    <a:lnTo>
                      <a:pt x="7993" y="1653"/>
                    </a:lnTo>
                    <a:lnTo>
                      <a:pt x="8014" y="1569"/>
                    </a:lnTo>
                    <a:lnTo>
                      <a:pt x="7993" y="1528"/>
                    </a:lnTo>
                    <a:lnTo>
                      <a:pt x="8014" y="1423"/>
                    </a:lnTo>
                    <a:lnTo>
                      <a:pt x="8056" y="1339"/>
                    </a:lnTo>
                    <a:lnTo>
                      <a:pt x="8056" y="1214"/>
                    </a:lnTo>
                    <a:lnTo>
                      <a:pt x="8161" y="1025"/>
                    </a:lnTo>
                    <a:lnTo>
                      <a:pt x="8202" y="879"/>
                    </a:lnTo>
                    <a:lnTo>
                      <a:pt x="8307" y="732"/>
                    </a:lnTo>
                    <a:lnTo>
                      <a:pt x="8307" y="691"/>
                    </a:lnTo>
                    <a:lnTo>
                      <a:pt x="8202" y="691"/>
                    </a:lnTo>
                    <a:lnTo>
                      <a:pt x="8140" y="607"/>
                    </a:lnTo>
                    <a:lnTo>
                      <a:pt x="8119" y="523"/>
                    </a:lnTo>
                    <a:lnTo>
                      <a:pt x="7993" y="523"/>
                    </a:lnTo>
                    <a:lnTo>
                      <a:pt x="7889" y="481"/>
                    </a:lnTo>
                    <a:lnTo>
                      <a:pt x="7930" y="398"/>
                    </a:lnTo>
                    <a:lnTo>
                      <a:pt x="8014" y="293"/>
                    </a:lnTo>
                    <a:lnTo>
                      <a:pt x="8014" y="147"/>
                    </a:lnTo>
                    <a:lnTo>
                      <a:pt x="7910" y="0"/>
                    </a:lnTo>
                    <a:lnTo>
                      <a:pt x="7784" y="0"/>
                    </a:lnTo>
                    <a:lnTo>
                      <a:pt x="7721" y="63"/>
                    </a:lnTo>
                    <a:lnTo>
                      <a:pt x="767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6B65"/>
                  </a:solidFill>
                  <a:cs typeface="B Nazanin" pitchFamily="2" charset="-78"/>
                </a:endParaRPr>
              </a:p>
            </p:txBody>
          </p:sp>
        </p:grpSp>
        <p:grpSp>
          <p:nvGrpSpPr>
            <p:cNvPr id="330" name="Google Shape;330;p38"/>
            <p:cNvGrpSpPr/>
            <p:nvPr/>
          </p:nvGrpSpPr>
          <p:grpSpPr>
            <a:xfrm>
              <a:off x="3265985" y="3226989"/>
              <a:ext cx="87151" cy="346202"/>
              <a:chOff x="2680375" y="3423800"/>
              <a:chExt cx="182975" cy="761050"/>
            </a:xfrm>
          </p:grpSpPr>
          <p:sp>
            <p:nvSpPr>
              <p:cNvPr id="331" name="Google Shape;331;p38"/>
              <p:cNvSpPr/>
              <p:nvPr/>
            </p:nvSpPr>
            <p:spPr>
              <a:xfrm>
                <a:off x="2698650" y="3423800"/>
                <a:ext cx="164700" cy="703875"/>
              </a:xfrm>
              <a:custGeom>
                <a:avLst/>
                <a:gdLst/>
                <a:ahLst/>
                <a:cxnLst/>
                <a:rect l="l" t="t" r="r" b="b"/>
                <a:pathLst>
                  <a:path w="6588" h="28155" extrusionOk="0">
                    <a:moveTo>
                      <a:pt x="319" y="4568"/>
                    </a:moveTo>
                    <a:lnTo>
                      <a:pt x="107" y="1274"/>
                    </a:lnTo>
                    <a:lnTo>
                      <a:pt x="319" y="0"/>
                    </a:lnTo>
                    <a:lnTo>
                      <a:pt x="6588" y="4356"/>
                    </a:lnTo>
                    <a:lnTo>
                      <a:pt x="4994" y="7331"/>
                    </a:lnTo>
                    <a:lnTo>
                      <a:pt x="1913" y="16149"/>
                    </a:lnTo>
                    <a:lnTo>
                      <a:pt x="2656" y="24330"/>
                    </a:lnTo>
                    <a:lnTo>
                      <a:pt x="4144" y="28155"/>
                    </a:lnTo>
                    <a:lnTo>
                      <a:pt x="1700" y="27836"/>
                    </a:lnTo>
                    <a:lnTo>
                      <a:pt x="532" y="25605"/>
                    </a:lnTo>
                    <a:lnTo>
                      <a:pt x="1063" y="22736"/>
                    </a:lnTo>
                    <a:lnTo>
                      <a:pt x="0" y="17530"/>
                    </a:lnTo>
                    <a:lnTo>
                      <a:pt x="638" y="14024"/>
                    </a:lnTo>
                    <a:lnTo>
                      <a:pt x="213" y="11793"/>
                    </a:lnTo>
                    <a:lnTo>
                      <a:pt x="744" y="77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</p:sp>
          <p:sp>
            <p:nvSpPr>
              <p:cNvPr id="332" name="Google Shape;332;p38"/>
              <p:cNvSpPr/>
              <p:nvPr/>
            </p:nvSpPr>
            <p:spPr>
              <a:xfrm>
                <a:off x="2680375" y="3510050"/>
                <a:ext cx="137075" cy="674800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26992" extrusionOk="0">
                    <a:moveTo>
                      <a:pt x="984" y="23016"/>
                    </a:moveTo>
                    <a:lnTo>
                      <a:pt x="984" y="23121"/>
                    </a:lnTo>
                    <a:lnTo>
                      <a:pt x="1026" y="23058"/>
                    </a:lnTo>
                    <a:lnTo>
                      <a:pt x="1088" y="23016"/>
                    </a:lnTo>
                    <a:close/>
                    <a:moveTo>
                      <a:pt x="1047" y="0"/>
                    </a:moveTo>
                    <a:lnTo>
                      <a:pt x="984" y="105"/>
                    </a:lnTo>
                    <a:lnTo>
                      <a:pt x="963" y="209"/>
                    </a:lnTo>
                    <a:lnTo>
                      <a:pt x="1068" y="314"/>
                    </a:lnTo>
                    <a:lnTo>
                      <a:pt x="1005" y="419"/>
                    </a:lnTo>
                    <a:lnTo>
                      <a:pt x="900" y="502"/>
                    </a:lnTo>
                    <a:lnTo>
                      <a:pt x="837" y="461"/>
                    </a:lnTo>
                    <a:lnTo>
                      <a:pt x="691" y="544"/>
                    </a:lnTo>
                    <a:lnTo>
                      <a:pt x="565" y="628"/>
                    </a:lnTo>
                    <a:lnTo>
                      <a:pt x="628" y="670"/>
                    </a:lnTo>
                    <a:lnTo>
                      <a:pt x="628" y="837"/>
                    </a:lnTo>
                    <a:lnTo>
                      <a:pt x="586" y="963"/>
                    </a:lnTo>
                    <a:lnTo>
                      <a:pt x="628" y="1130"/>
                    </a:lnTo>
                    <a:lnTo>
                      <a:pt x="733" y="1549"/>
                    </a:lnTo>
                    <a:lnTo>
                      <a:pt x="733" y="1695"/>
                    </a:lnTo>
                    <a:lnTo>
                      <a:pt x="691" y="1800"/>
                    </a:lnTo>
                    <a:lnTo>
                      <a:pt x="649" y="1883"/>
                    </a:lnTo>
                    <a:lnTo>
                      <a:pt x="691" y="2093"/>
                    </a:lnTo>
                    <a:lnTo>
                      <a:pt x="775" y="2302"/>
                    </a:lnTo>
                    <a:lnTo>
                      <a:pt x="858" y="2490"/>
                    </a:lnTo>
                    <a:lnTo>
                      <a:pt x="858" y="2762"/>
                    </a:lnTo>
                    <a:lnTo>
                      <a:pt x="837" y="2846"/>
                    </a:lnTo>
                    <a:lnTo>
                      <a:pt x="796" y="2909"/>
                    </a:lnTo>
                    <a:lnTo>
                      <a:pt x="837" y="3327"/>
                    </a:lnTo>
                    <a:lnTo>
                      <a:pt x="837" y="3432"/>
                    </a:lnTo>
                    <a:lnTo>
                      <a:pt x="754" y="3474"/>
                    </a:lnTo>
                    <a:lnTo>
                      <a:pt x="670" y="3536"/>
                    </a:lnTo>
                    <a:lnTo>
                      <a:pt x="670" y="3766"/>
                    </a:lnTo>
                    <a:lnTo>
                      <a:pt x="691" y="3829"/>
                    </a:lnTo>
                    <a:lnTo>
                      <a:pt x="775" y="3766"/>
                    </a:lnTo>
                    <a:lnTo>
                      <a:pt x="837" y="3829"/>
                    </a:lnTo>
                    <a:lnTo>
                      <a:pt x="754" y="3892"/>
                    </a:lnTo>
                    <a:lnTo>
                      <a:pt x="754" y="4499"/>
                    </a:lnTo>
                    <a:lnTo>
                      <a:pt x="837" y="4729"/>
                    </a:lnTo>
                    <a:lnTo>
                      <a:pt x="858" y="4917"/>
                    </a:lnTo>
                    <a:lnTo>
                      <a:pt x="837" y="5064"/>
                    </a:lnTo>
                    <a:lnTo>
                      <a:pt x="733" y="5231"/>
                    </a:lnTo>
                    <a:lnTo>
                      <a:pt x="733" y="5399"/>
                    </a:lnTo>
                    <a:lnTo>
                      <a:pt x="837" y="5566"/>
                    </a:lnTo>
                    <a:lnTo>
                      <a:pt x="796" y="5712"/>
                    </a:lnTo>
                    <a:lnTo>
                      <a:pt x="796" y="5984"/>
                    </a:lnTo>
                    <a:lnTo>
                      <a:pt x="754" y="6089"/>
                    </a:lnTo>
                    <a:lnTo>
                      <a:pt x="754" y="6256"/>
                    </a:lnTo>
                    <a:lnTo>
                      <a:pt x="775" y="6340"/>
                    </a:lnTo>
                    <a:lnTo>
                      <a:pt x="775" y="6403"/>
                    </a:lnTo>
                    <a:lnTo>
                      <a:pt x="670" y="6570"/>
                    </a:lnTo>
                    <a:lnTo>
                      <a:pt x="670" y="6717"/>
                    </a:lnTo>
                    <a:lnTo>
                      <a:pt x="628" y="6821"/>
                    </a:lnTo>
                    <a:lnTo>
                      <a:pt x="649" y="7010"/>
                    </a:lnTo>
                    <a:lnTo>
                      <a:pt x="628" y="7093"/>
                    </a:lnTo>
                    <a:lnTo>
                      <a:pt x="524" y="7303"/>
                    </a:lnTo>
                    <a:lnTo>
                      <a:pt x="524" y="7407"/>
                    </a:lnTo>
                    <a:lnTo>
                      <a:pt x="628" y="7554"/>
                    </a:lnTo>
                    <a:lnTo>
                      <a:pt x="649" y="7721"/>
                    </a:lnTo>
                    <a:lnTo>
                      <a:pt x="733" y="7826"/>
                    </a:lnTo>
                    <a:lnTo>
                      <a:pt x="649" y="7867"/>
                    </a:lnTo>
                    <a:lnTo>
                      <a:pt x="586" y="8014"/>
                    </a:lnTo>
                    <a:lnTo>
                      <a:pt x="670" y="8119"/>
                    </a:lnTo>
                    <a:lnTo>
                      <a:pt x="586" y="8202"/>
                    </a:lnTo>
                    <a:lnTo>
                      <a:pt x="524" y="8244"/>
                    </a:lnTo>
                    <a:lnTo>
                      <a:pt x="524" y="8391"/>
                    </a:lnTo>
                    <a:lnTo>
                      <a:pt x="544" y="8537"/>
                    </a:lnTo>
                    <a:lnTo>
                      <a:pt x="544" y="8663"/>
                    </a:lnTo>
                    <a:lnTo>
                      <a:pt x="670" y="8997"/>
                    </a:lnTo>
                    <a:lnTo>
                      <a:pt x="670" y="9186"/>
                    </a:lnTo>
                    <a:lnTo>
                      <a:pt x="628" y="9228"/>
                    </a:lnTo>
                    <a:lnTo>
                      <a:pt x="628" y="9332"/>
                    </a:lnTo>
                    <a:lnTo>
                      <a:pt x="754" y="9520"/>
                    </a:lnTo>
                    <a:lnTo>
                      <a:pt x="754" y="9730"/>
                    </a:lnTo>
                    <a:lnTo>
                      <a:pt x="733" y="9855"/>
                    </a:lnTo>
                    <a:lnTo>
                      <a:pt x="733" y="9918"/>
                    </a:lnTo>
                    <a:lnTo>
                      <a:pt x="754" y="10023"/>
                    </a:lnTo>
                    <a:lnTo>
                      <a:pt x="733" y="10106"/>
                    </a:lnTo>
                    <a:lnTo>
                      <a:pt x="691" y="10211"/>
                    </a:lnTo>
                    <a:lnTo>
                      <a:pt x="733" y="10253"/>
                    </a:lnTo>
                    <a:lnTo>
                      <a:pt x="858" y="10441"/>
                    </a:lnTo>
                    <a:lnTo>
                      <a:pt x="879" y="10546"/>
                    </a:lnTo>
                    <a:lnTo>
                      <a:pt x="837" y="10650"/>
                    </a:lnTo>
                    <a:lnTo>
                      <a:pt x="754" y="10692"/>
                    </a:lnTo>
                    <a:lnTo>
                      <a:pt x="670" y="10860"/>
                    </a:lnTo>
                    <a:lnTo>
                      <a:pt x="670" y="10901"/>
                    </a:lnTo>
                    <a:lnTo>
                      <a:pt x="733" y="10964"/>
                    </a:lnTo>
                    <a:lnTo>
                      <a:pt x="670" y="11090"/>
                    </a:lnTo>
                    <a:lnTo>
                      <a:pt x="586" y="11173"/>
                    </a:lnTo>
                    <a:lnTo>
                      <a:pt x="586" y="11278"/>
                    </a:lnTo>
                    <a:lnTo>
                      <a:pt x="565" y="11466"/>
                    </a:lnTo>
                    <a:lnTo>
                      <a:pt x="524" y="11571"/>
                    </a:lnTo>
                    <a:lnTo>
                      <a:pt x="524" y="11676"/>
                    </a:lnTo>
                    <a:lnTo>
                      <a:pt x="482" y="11717"/>
                    </a:lnTo>
                    <a:lnTo>
                      <a:pt x="482" y="11843"/>
                    </a:lnTo>
                    <a:lnTo>
                      <a:pt x="419" y="11927"/>
                    </a:lnTo>
                    <a:lnTo>
                      <a:pt x="419" y="11989"/>
                    </a:lnTo>
                    <a:lnTo>
                      <a:pt x="461" y="12052"/>
                    </a:lnTo>
                    <a:lnTo>
                      <a:pt x="377" y="12157"/>
                    </a:lnTo>
                    <a:lnTo>
                      <a:pt x="377" y="12324"/>
                    </a:lnTo>
                    <a:lnTo>
                      <a:pt x="377" y="12429"/>
                    </a:lnTo>
                    <a:lnTo>
                      <a:pt x="314" y="12471"/>
                    </a:lnTo>
                    <a:lnTo>
                      <a:pt x="314" y="12575"/>
                    </a:lnTo>
                    <a:lnTo>
                      <a:pt x="272" y="12659"/>
                    </a:lnTo>
                    <a:lnTo>
                      <a:pt x="272" y="12743"/>
                    </a:lnTo>
                    <a:lnTo>
                      <a:pt x="314" y="12847"/>
                    </a:lnTo>
                    <a:lnTo>
                      <a:pt x="314" y="12952"/>
                    </a:lnTo>
                    <a:lnTo>
                      <a:pt x="231" y="13057"/>
                    </a:lnTo>
                    <a:lnTo>
                      <a:pt x="147" y="13057"/>
                    </a:lnTo>
                    <a:lnTo>
                      <a:pt x="63" y="12994"/>
                    </a:lnTo>
                    <a:lnTo>
                      <a:pt x="0" y="13015"/>
                    </a:lnTo>
                    <a:lnTo>
                      <a:pt x="0" y="13098"/>
                    </a:lnTo>
                    <a:lnTo>
                      <a:pt x="21" y="13224"/>
                    </a:lnTo>
                    <a:lnTo>
                      <a:pt x="21" y="13412"/>
                    </a:lnTo>
                    <a:lnTo>
                      <a:pt x="105" y="13517"/>
                    </a:lnTo>
                    <a:lnTo>
                      <a:pt x="231" y="13621"/>
                    </a:lnTo>
                    <a:lnTo>
                      <a:pt x="252" y="13747"/>
                    </a:lnTo>
                    <a:lnTo>
                      <a:pt x="231" y="13914"/>
                    </a:lnTo>
                    <a:lnTo>
                      <a:pt x="398" y="14228"/>
                    </a:lnTo>
                    <a:lnTo>
                      <a:pt x="440" y="14312"/>
                    </a:lnTo>
                    <a:lnTo>
                      <a:pt x="524" y="14375"/>
                    </a:lnTo>
                    <a:lnTo>
                      <a:pt x="524" y="14563"/>
                    </a:lnTo>
                    <a:lnTo>
                      <a:pt x="461" y="14835"/>
                    </a:lnTo>
                    <a:lnTo>
                      <a:pt x="419" y="14856"/>
                    </a:lnTo>
                    <a:lnTo>
                      <a:pt x="440" y="14940"/>
                    </a:lnTo>
                    <a:lnTo>
                      <a:pt x="419" y="15002"/>
                    </a:lnTo>
                    <a:lnTo>
                      <a:pt x="356" y="14982"/>
                    </a:lnTo>
                    <a:lnTo>
                      <a:pt x="314" y="14982"/>
                    </a:lnTo>
                    <a:lnTo>
                      <a:pt x="272" y="15086"/>
                    </a:lnTo>
                    <a:lnTo>
                      <a:pt x="314" y="15191"/>
                    </a:lnTo>
                    <a:lnTo>
                      <a:pt x="377" y="15254"/>
                    </a:lnTo>
                    <a:lnTo>
                      <a:pt x="335" y="15484"/>
                    </a:lnTo>
                    <a:lnTo>
                      <a:pt x="356" y="15588"/>
                    </a:lnTo>
                    <a:lnTo>
                      <a:pt x="314" y="15672"/>
                    </a:lnTo>
                    <a:lnTo>
                      <a:pt x="356" y="15714"/>
                    </a:lnTo>
                    <a:lnTo>
                      <a:pt x="335" y="15798"/>
                    </a:lnTo>
                    <a:lnTo>
                      <a:pt x="314" y="15818"/>
                    </a:lnTo>
                    <a:lnTo>
                      <a:pt x="335" y="15881"/>
                    </a:lnTo>
                    <a:lnTo>
                      <a:pt x="524" y="16153"/>
                    </a:lnTo>
                    <a:lnTo>
                      <a:pt x="565" y="16216"/>
                    </a:lnTo>
                    <a:lnTo>
                      <a:pt x="565" y="16362"/>
                    </a:lnTo>
                    <a:lnTo>
                      <a:pt x="524" y="16342"/>
                    </a:lnTo>
                    <a:lnTo>
                      <a:pt x="377" y="16342"/>
                    </a:lnTo>
                    <a:lnTo>
                      <a:pt x="314" y="16425"/>
                    </a:lnTo>
                    <a:lnTo>
                      <a:pt x="314" y="16467"/>
                    </a:lnTo>
                    <a:lnTo>
                      <a:pt x="356" y="16530"/>
                    </a:lnTo>
                    <a:lnTo>
                      <a:pt x="356" y="16614"/>
                    </a:lnTo>
                    <a:lnTo>
                      <a:pt x="314" y="16655"/>
                    </a:lnTo>
                    <a:lnTo>
                      <a:pt x="272" y="16739"/>
                    </a:lnTo>
                    <a:lnTo>
                      <a:pt x="314" y="16823"/>
                    </a:lnTo>
                    <a:lnTo>
                      <a:pt x="335" y="16844"/>
                    </a:lnTo>
                    <a:lnTo>
                      <a:pt x="377" y="16969"/>
                    </a:lnTo>
                    <a:lnTo>
                      <a:pt x="419" y="17304"/>
                    </a:lnTo>
                    <a:lnTo>
                      <a:pt x="356" y="17451"/>
                    </a:lnTo>
                    <a:lnTo>
                      <a:pt x="482" y="17492"/>
                    </a:lnTo>
                    <a:lnTo>
                      <a:pt x="670" y="17471"/>
                    </a:lnTo>
                    <a:lnTo>
                      <a:pt x="670" y="17409"/>
                    </a:lnTo>
                    <a:lnTo>
                      <a:pt x="670" y="17283"/>
                    </a:lnTo>
                    <a:lnTo>
                      <a:pt x="733" y="17199"/>
                    </a:lnTo>
                    <a:lnTo>
                      <a:pt x="837" y="17241"/>
                    </a:lnTo>
                    <a:lnTo>
                      <a:pt x="858" y="17199"/>
                    </a:lnTo>
                    <a:lnTo>
                      <a:pt x="733" y="17095"/>
                    </a:lnTo>
                    <a:lnTo>
                      <a:pt x="775" y="17053"/>
                    </a:lnTo>
                    <a:lnTo>
                      <a:pt x="649" y="16927"/>
                    </a:lnTo>
                    <a:lnTo>
                      <a:pt x="649" y="16844"/>
                    </a:lnTo>
                    <a:lnTo>
                      <a:pt x="733" y="16844"/>
                    </a:lnTo>
                    <a:lnTo>
                      <a:pt x="837" y="16886"/>
                    </a:lnTo>
                    <a:lnTo>
                      <a:pt x="837" y="16865"/>
                    </a:lnTo>
                    <a:lnTo>
                      <a:pt x="775" y="16823"/>
                    </a:lnTo>
                    <a:lnTo>
                      <a:pt x="649" y="16718"/>
                    </a:lnTo>
                    <a:lnTo>
                      <a:pt x="775" y="16739"/>
                    </a:lnTo>
                    <a:lnTo>
                      <a:pt x="775" y="16634"/>
                    </a:lnTo>
                    <a:lnTo>
                      <a:pt x="754" y="16572"/>
                    </a:lnTo>
                    <a:lnTo>
                      <a:pt x="754" y="16425"/>
                    </a:lnTo>
                    <a:lnTo>
                      <a:pt x="733" y="16362"/>
                    </a:lnTo>
                    <a:cubicBezTo>
                      <a:pt x="733" y="16321"/>
                      <a:pt x="754" y="16258"/>
                      <a:pt x="775" y="16237"/>
                    </a:cubicBezTo>
                    <a:lnTo>
                      <a:pt x="837" y="16258"/>
                    </a:lnTo>
                    <a:lnTo>
                      <a:pt x="879" y="16237"/>
                    </a:lnTo>
                    <a:cubicBezTo>
                      <a:pt x="879" y="16342"/>
                      <a:pt x="900" y="16467"/>
                      <a:pt x="900" y="16572"/>
                    </a:cubicBezTo>
                    <a:lnTo>
                      <a:pt x="1068" y="17764"/>
                    </a:lnTo>
                    <a:lnTo>
                      <a:pt x="1047" y="17785"/>
                    </a:lnTo>
                    <a:lnTo>
                      <a:pt x="1068" y="17869"/>
                    </a:lnTo>
                    <a:lnTo>
                      <a:pt x="1068" y="18036"/>
                    </a:lnTo>
                    <a:lnTo>
                      <a:pt x="1005" y="18078"/>
                    </a:lnTo>
                    <a:lnTo>
                      <a:pt x="1047" y="18120"/>
                    </a:lnTo>
                    <a:lnTo>
                      <a:pt x="1047" y="18287"/>
                    </a:lnTo>
                    <a:lnTo>
                      <a:pt x="1005" y="18350"/>
                    </a:lnTo>
                    <a:lnTo>
                      <a:pt x="1047" y="18434"/>
                    </a:lnTo>
                    <a:lnTo>
                      <a:pt x="1047" y="18455"/>
                    </a:lnTo>
                    <a:cubicBezTo>
                      <a:pt x="1047" y="18643"/>
                      <a:pt x="1005" y="18852"/>
                      <a:pt x="963" y="19041"/>
                    </a:cubicBezTo>
                    <a:cubicBezTo>
                      <a:pt x="921" y="19187"/>
                      <a:pt x="900" y="19334"/>
                      <a:pt x="858" y="19459"/>
                    </a:cubicBezTo>
                    <a:lnTo>
                      <a:pt x="796" y="19480"/>
                    </a:lnTo>
                    <a:lnTo>
                      <a:pt x="691" y="19564"/>
                    </a:lnTo>
                    <a:lnTo>
                      <a:pt x="649" y="19564"/>
                    </a:lnTo>
                    <a:lnTo>
                      <a:pt x="649" y="19501"/>
                    </a:lnTo>
                    <a:lnTo>
                      <a:pt x="754" y="19480"/>
                    </a:lnTo>
                    <a:lnTo>
                      <a:pt x="837" y="19438"/>
                    </a:lnTo>
                    <a:lnTo>
                      <a:pt x="837" y="19271"/>
                    </a:lnTo>
                    <a:lnTo>
                      <a:pt x="775" y="19250"/>
                    </a:lnTo>
                    <a:lnTo>
                      <a:pt x="670" y="19292"/>
                    </a:lnTo>
                    <a:lnTo>
                      <a:pt x="461" y="19292"/>
                    </a:lnTo>
                    <a:lnTo>
                      <a:pt x="377" y="19271"/>
                    </a:lnTo>
                    <a:lnTo>
                      <a:pt x="293" y="19292"/>
                    </a:lnTo>
                    <a:lnTo>
                      <a:pt x="293" y="19375"/>
                    </a:lnTo>
                    <a:lnTo>
                      <a:pt x="356" y="19501"/>
                    </a:lnTo>
                    <a:lnTo>
                      <a:pt x="398" y="19501"/>
                    </a:lnTo>
                    <a:lnTo>
                      <a:pt x="440" y="19585"/>
                    </a:lnTo>
                    <a:lnTo>
                      <a:pt x="356" y="19585"/>
                    </a:lnTo>
                    <a:lnTo>
                      <a:pt x="335" y="19689"/>
                    </a:lnTo>
                    <a:lnTo>
                      <a:pt x="252" y="19752"/>
                    </a:lnTo>
                    <a:lnTo>
                      <a:pt x="189" y="19857"/>
                    </a:lnTo>
                    <a:lnTo>
                      <a:pt x="42" y="19919"/>
                    </a:lnTo>
                    <a:lnTo>
                      <a:pt x="42" y="20003"/>
                    </a:lnTo>
                    <a:lnTo>
                      <a:pt x="189" y="20192"/>
                    </a:lnTo>
                    <a:lnTo>
                      <a:pt x="272" y="20192"/>
                    </a:lnTo>
                    <a:lnTo>
                      <a:pt x="335" y="20129"/>
                    </a:lnTo>
                    <a:lnTo>
                      <a:pt x="335" y="20066"/>
                    </a:lnTo>
                    <a:lnTo>
                      <a:pt x="231" y="20024"/>
                    </a:lnTo>
                    <a:lnTo>
                      <a:pt x="231" y="19982"/>
                    </a:lnTo>
                    <a:lnTo>
                      <a:pt x="272" y="19878"/>
                    </a:lnTo>
                    <a:lnTo>
                      <a:pt x="440" y="19878"/>
                    </a:lnTo>
                    <a:lnTo>
                      <a:pt x="461" y="19857"/>
                    </a:lnTo>
                    <a:lnTo>
                      <a:pt x="482" y="19982"/>
                    </a:lnTo>
                    <a:lnTo>
                      <a:pt x="586" y="20066"/>
                    </a:lnTo>
                    <a:lnTo>
                      <a:pt x="712" y="20066"/>
                    </a:lnTo>
                    <a:lnTo>
                      <a:pt x="754" y="20003"/>
                    </a:lnTo>
                    <a:lnTo>
                      <a:pt x="754" y="20003"/>
                    </a:lnTo>
                    <a:cubicBezTo>
                      <a:pt x="670" y="20317"/>
                      <a:pt x="649" y="20631"/>
                      <a:pt x="649" y="20924"/>
                    </a:cubicBezTo>
                    <a:lnTo>
                      <a:pt x="586" y="20966"/>
                    </a:lnTo>
                    <a:lnTo>
                      <a:pt x="649" y="21008"/>
                    </a:lnTo>
                    <a:lnTo>
                      <a:pt x="649" y="21154"/>
                    </a:lnTo>
                    <a:lnTo>
                      <a:pt x="565" y="21028"/>
                    </a:lnTo>
                    <a:lnTo>
                      <a:pt x="461" y="21008"/>
                    </a:lnTo>
                    <a:lnTo>
                      <a:pt x="440" y="21049"/>
                    </a:lnTo>
                    <a:lnTo>
                      <a:pt x="440" y="21133"/>
                    </a:lnTo>
                    <a:lnTo>
                      <a:pt x="461" y="21259"/>
                    </a:lnTo>
                    <a:lnTo>
                      <a:pt x="565" y="21280"/>
                    </a:lnTo>
                    <a:lnTo>
                      <a:pt x="649" y="21342"/>
                    </a:lnTo>
                    <a:lnTo>
                      <a:pt x="649" y="21384"/>
                    </a:lnTo>
                    <a:lnTo>
                      <a:pt x="691" y="21552"/>
                    </a:lnTo>
                    <a:lnTo>
                      <a:pt x="754" y="21572"/>
                    </a:lnTo>
                    <a:cubicBezTo>
                      <a:pt x="754" y="21635"/>
                      <a:pt x="775" y="21656"/>
                      <a:pt x="796" y="21698"/>
                    </a:cubicBezTo>
                    <a:lnTo>
                      <a:pt x="670" y="21656"/>
                    </a:lnTo>
                    <a:lnTo>
                      <a:pt x="649" y="21635"/>
                    </a:lnTo>
                    <a:lnTo>
                      <a:pt x="586" y="21677"/>
                    </a:lnTo>
                    <a:lnTo>
                      <a:pt x="649" y="21865"/>
                    </a:lnTo>
                    <a:lnTo>
                      <a:pt x="649" y="21949"/>
                    </a:lnTo>
                    <a:lnTo>
                      <a:pt x="691" y="21970"/>
                    </a:lnTo>
                    <a:lnTo>
                      <a:pt x="796" y="21803"/>
                    </a:lnTo>
                    <a:lnTo>
                      <a:pt x="858" y="21782"/>
                    </a:lnTo>
                    <a:cubicBezTo>
                      <a:pt x="879" y="21844"/>
                      <a:pt x="900" y="21886"/>
                      <a:pt x="921" y="21970"/>
                    </a:cubicBezTo>
                    <a:lnTo>
                      <a:pt x="921" y="22012"/>
                    </a:lnTo>
                    <a:lnTo>
                      <a:pt x="816" y="22054"/>
                    </a:lnTo>
                    <a:lnTo>
                      <a:pt x="921" y="22284"/>
                    </a:lnTo>
                    <a:lnTo>
                      <a:pt x="963" y="22409"/>
                    </a:lnTo>
                    <a:cubicBezTo>
                      <a:pt x="963" y="22493"/>
                      <a:pt x="984" y="22577"/>
                      <a:pt x="1005" y="22640"/>
                    </a:cubicBezTo>
                    <a:lnTo>
                      <a:pt x="984" y="22681"/>
                    </a:lnTo>
                    <a:lnTo>
                      <a:pt x="984" y="22744"/>
                    </a:lnTo>
                    <a:lnTo>
                      <a:pt x="921" y="22807"/>
                    </a:lnTo>
                    <a:lnTo>
                      <a:pt x="1005" y="22849"/>
                    </a:lnTo>
                    <a:lnTo>
                      <a:pt x="1026" y="22932"/>
                    </a:lnTo>
                    <a:lnTo>
                      <a:pt x="1068" y="22932"/>
                    </a:lnTo>
                    <a:cubicBezTo>
                      <a:pt x="1068" y="22953"/>
                      <a:pt x="1068" y="22995"/>
                      <a:pt x="1088" y="23016"/>
                    </a:cubicBezTo>
                    <a:cubicBezTo>
                      <a:pt x="1130" y="23163"/>
                      <a:pt x="1193" y="23330"/>
                      <a:pt x="1235" y="23456"/>
                    </a:cubicBezTo>
                    <a:lnTo>
                      <a:pt x="1277" y="23518"/>
                    </a:lnTo>
                    <a:cubicBezTo>
                      <a:pt x="1277" y="23539"/>
                      <a:pt x="1277" y="23539"/>
                      <a:pt x="1298" y="23560"/>
                    </a:cubicBezTo>
                    <a:lnTo>
                      <a:pt x="1235" y="23665"/>
                    </a:lnTo>
                    <a:lnTo>
                      <a:pt x="1193" y="23728"/>
                    </a:lnTo>
                    <a:lnTo>
                      <a:pt x="1235" y="23749"/>
                    </a:lnTo>
                    <a:lnTo>
                      <a:pt x="1381" y="23728"/>
                    </a:lnTo>
                    <a:lnTo>
                      <a:pt x="1444" y="23874"/>
                    </a:lnTo>
                    <a:lnTo>
                      <a:pt x="1423" y="23874"/>
                    </a:lnTo>
                    <a:lnTo>
                      <a:pt x="1444" y="23937"/>
                    </a:lnTo>
                    <a:lnTo>
                      <a:pt x="1486" y="23958"/>
                    </a:lnTo>
                    <a:lnTo>
                      <a:pt x="1423" y="24000"/>
                    </a:lnTo>
                    <a:lnTo>
                      <a:pt x="1402" y="24062"/>
                    </a:lnTo>
                    <a:lnTo>
                      <a:pt x="1423" y="24146"/>
                    </a:lnTo>
                    <a:lnTo>
                      <a:pt x="1486" y="24167"/>
                    </a:lnTo>
                    <a:lnTo>
                      <a:pt x="1549" y="24188"/>
                    </a:lnTo>
                    <a:lnTo>
                      <a:pt x="1507" y="24104"/>
                    </a:lnTo>
                    <a:lnTo>
                      <a:pt x="1549" y="24083"/>
                    </a:lnTo>
                    <a:cubicBezTo>
                      <a:pt x="1612" y="24167"/>
                      <a:pt x="1653" y="24272"/>
                      <a:pt x="1716" y="24355"/>
                    </a:cubicBezTo>
                    <a:lnTo>
                      <a:pt x="1716" y="24397"/>
                    </a:lnTo>
                    <a:lnTo>
                      <a:pt x="1653" y="24460"/>
                    </a:lnTo>
                    <a:lnTo>
                      <a:pt x="1695" y="24481"/>
                    </a:lnTo>
                    <a:lnTo>
                      <a:pt x="1737" y="24460"/>
                    </a:lnTo>
                    <a:lnTo>
                      <a:pt x="1758" y="24418"/>
                    </a:lnTo>
                    <a:cubicBezTo>
                      <a:pt x="1967" y="24753"/>
                      <a:pt x="2218" y="25004"/>
                      <a:pt x="2469" y="25234"/>
                    </a:cubicBezTo>
                    <a:lnTo>
                      <a:pt x="2449" y="25234"/>
                    </a:lnTo>
                    <a:lnTo>
                      <a:pt x="2365" y="25192"/>
                    </a:lnTo>
                    <a:lnTo>
                      <a:pt x="2260" y="25150"/>
                    </a:lnTo>
                    <a:lnTo>
                      <a:pt x="2156" y="25150"/>
                    </a:lnTo>
                    <a:lnTo>
                      <a:pt x="2072" y="25109"/>
                    </a:lnTo>
                    <a:lnTo>
                      <a:pt x="1946" y="24983"/>
                    </a:lnTo>
                    <a:lnTo>
                      <a:pt x="1863" y="24920"/>
                    </a:lnTo>
                    <a:lnTo>
                      <a:pt x="1842" y="24983"/>
                    </a:lnTo>
                    <a:lnTo>
                      <a:pt x="1863" y="25088"/>
                    </a:lnTo>
                    <a:lnTo>
                      <a:pt x="1946" y="25213"/>
                    </a:lnTo>
                    <a:lnTo>
                      <a:pt x="2072" y="25234"/>
                    </a:lnTo>
                    <a:lnTo>
                      <a:pt x="2239" y="25318"/>
                    </a:lnTo>
                    <a:lnTo>
                      <a:pt x="2281" y="25401"/>
                    </a:lnTo>
                    <a:lnTo>
                      <a:pt x="2365" y="25401"/>
                    </a:lnTo>
                    <a:lnTo>
                      <a:pt x="2428" y="25360"/>
                    </a:lnTo>
                    <a:lnTo>
                      <a:pt x="2574" y="25422"/>
                    </a:lnTo>
                    <a:lnTo>
                      <a:pt x="2679" y="25464"/>
                    </a:lnTo>
                    <a:lnTo>
                      <a:pt x="2783" y="25464"/>
                    </a:lnTo>
                    <a:cubicBezTo>
                      <a:pt x="2804" y="25464"/>
                      <a:pt x="2846" y="25506"/>
                      <a:pt x="2846" y="25527"/>
                    </a:cubicBezTo>
                    <a:lnTo>
                      <a:pt x="2804" y="25527"/>
                    </a:lnTo>
                    <a:lnTo>
                      <a:pt x="2700" y="25569"/>
                    </a:lnTo>
                    <a:lnTo>
                      <a:pt x="2658" y="25548"/>
                    </a:lnTo>
                    <a:lnTo>
                      <a:pt x="2595" y="25506"/>
                    </a:lnTo>
                    <a:lnTo>
                      <a:pt x="2532" y="25506"/>
                    </a:lnTo>
                    <a:lnTo>
                      <a:pt x="2490" y="25548"/>
                    </a:lnTo>
                    <a:lnTo>
                      <a:pt x="2490" y="25611"/>
                    </a:lnTo>
                    <a:lnTo>
                      <a:pt x="2595" y="25653"/>
                    </a:lnTo>
                    <a:lnTo>
                      <a:pt x="2658" y="25757"/>
                    </a:lnTo>
                    <a:lnTo>
                      <a:pt x="2762" y="25799"/>
                    </a:lnTo>
                    <a:lnTo>
                      <a:pt x="2867" y="25925"/>
                    </a:lnTo>
                    <a:lnTo>
                      <a:pt x="2951" y="25945"/>
                    </a:lnTo>
                    <a:lnTo>
                      <a:pt x="3076" y="25925"/>
                    </a:lnTo>
                    <a:lnTo>
                      <a:pt x="3118" y="25945"/>
                    </a:lnTo>
                    <a:lnTo>
                      <a:pt x="3118" y="26029"/>
                    </a:lnTo>
                    <a:lnTo>
                      <a:pt x="3202" y="26092"/>
                    </a:lnTo>
                    <a:lnTo>
                      <a:pt x="3285" y="26071"/>
                    </a:lnTo>
                    <a:lnTo>
                      <a:pt x="3265" y="26029"/>
                    </a:lnTo>
                    <a:lnTo>
                      <a:pt x="3327" y="25945"/>
                    </a:lnTo>
                    <a:lnTo>
                      <a:pt x="3327" y="25883"/>
                    </a:lnTo>
                    <a:lnTo>
                      <a:pt x="3285" y="25862"/>
                    </a:lnTo>
                    <a:lnTo>
                      <a:pt x="3327" y="25841"/>
                    </a:lnTo>
                    <a:lnTo>
                      <a:pt x="3411" y="25841"/>
                    </a:lnTo>
                    <a:lnTo>
                      <a:pt x="3369" y="25757"/>
                    </a:lnTo>
                    <a:lnTo>
                      <a:pt x="3285" y="25736"/>
                    </a:lnTo>
                    <a:lnTo>
                      <a:pt x="3160" y="25757"/>
                    </a:lnTo>
                    <a:lnTo>
                      <a:pt x="3118" y="25715"/>
                    </a:lnTo>
                    <a:lnTo>
                      <a:pt x="3118" y="25715"/>
                    </a:lnTo>
                    <a:cubicBezTo>
                      <a:pt x="3141" y="25721"/>
                      <a:pt x="3164" y="25724"/>
                      <a:pt x="3189" y="25724"/>
                    </a:cubicBezTo>
                    <a:cubicBezTo>
                      <a:pt x="3256" y="25724"/>
                      <a:pt x="3329" y="25704"/>
                      <a:pt x="3390" y="25673"/>
                    </a:cubicBezTo>
                    <a:lnTo>
                      <a:pt x="3411" y="25715"/>
                    </a:lnTo>
                    <a:lnTo>
                      <a:pt x="3578" y="25736"/>
                    </a:lnTo>
                    <a:lnTo>
                      <a:pt x="3683" y="25778"/>
                    </a:lnTo>
                    <a:lnTo>
                      <a:pt x="3746" y="25778"/>
                    </a:lnTo>
                    <a:lnTo>
                      <a:pt x="3829" y="25841"/>
                    </a:lnTo>
                    <a:lnTo>
                      <a:pt x="3892" y="25778"/>
                    </a:lnTo>
                    <a:lnTo>
                      <a:pt x="3955" y="25653"/>
                    </a:lnTo>
                    <a:lnTo>
                      <a:pt x="3913" y="25464"/>
                    </a:lnTo>
                    <a:lnTo>
                      <a:pt x="3934" y="25401"/>
                    </a:lnTo>
                    <a:lnTo>
                      <a:pt x="3934" y="25318"/>
                    </a:lnTo>
                    <a:lnTo>
                      <a:pt x="3955" y="25150"/>
                    </a:lnTo>
                    <a:lnTo>
                      <a:pt x="3955" y="25109"/>
                    </a:lnTo>
                    <a:cubicBezTo>
                      <a:pt x="4018" y="25213"/>
                      <a:pt x="4060" y="25318"/>
                      <a:pt x="4143" y="25422"/>
                    </a:cubicBezTo>
                    <a:lnTo>
                      <a:pt x="4122" y="25527"/>
                    </a:lnTo>
                    <a:lnTo>
                      <a:pt x="4060" y="25632"/>
                    </a:lnTo>
                    <a:lnTo>
                      <a:pt x="4122" y="25736"/>
                    </a:lnTo>
                    <a:lnTo>
                      <a:pt x="4060" y="25820"/>
                    </a:lnTo>
                    <a:lnTo>
                      <a:pt x="4060" y="25883"/>
                    </a:lnTo>
                    <a:lnTo>
                      <a:pt x="4164" y="25945"/>
                    </a:lnTo>
                    <a:lnTo>
                      <a:pt x="4269" y="25966"/>
                    </a:lnTo>
                    <a:lnTo>
                      <a:pt x="4332" y="25987"/>
                    </a:lnTo>
                    <a:lnTo>
                      <a:pt x="4373" y="25945"/>
                    </a:lnTo>
                    <a:lnTo>
                      <a:pt x="4248" y="25841"/>
                    </a:lnTo>
                    <a:lnTo>
                      <a:pt x="4332" y="25757"/>
                    </a:lnTo>
                    <a:lnTo>
                      <a:pt x="4562" y="26155"/>
                    </a:lnTo>
                    <a:lnTo>
                      <a:pt x="4562" y="26155"/>
                    </a:lnTo>
                    <a:lnTo>
                      <a:pt x="4520" y="26134"/>
                    </a:lnTo>
                    <a:lnTo>
                      <a:pt x="4332" y="26050"/>
                    </a:lnTo>
                    <a:lnTo>
                      <a:pt x="4227" y="25987"/>
                    </a:lnTo>
                    <a:lnTo>
                      <a:pt x="4206" y="26029"/>
                    </a:lnTo>
                    <a:lnTo>
                      <a:pt x="4248" y="26071"/>
                    </a:lnTo>
                    <a:lnTo>
                      <a:pt x="4520" y="26197"/>
                    </a:lnTo>
                    <a:lnTo>
                      <a:pt x="4541" y="26259"/>
                    </a:lnTo>
                    <a:lnTo>
                      <a:pt x="4436" y="26259"/>
                    </a:lnTo>
                    <a:lnTo>
                      <a:pt x="4436" y="26322"/>
                    </a:lnTo>
                    <a:lnTo>
                      <a:pt x="4373" y="26322"/>
                    </a:lnTo>
                    <a:lnTo>
                      <a:pt x="4353" y="26238"/>
                    </a:lnTo>
                    <a:lnTo>
                      <a:pt x="4227" y="26155"/>
                    </a:lnTo>
                    <a:lnTo>
                      <a:pt x="4206" y="26176"/>
                    </a:lnTo>
                    <a:lnTo>
                      <a:pt x="4206" y="26259"/>
                    </a:lnTo>
                    <a:lnTo>
                      <a:pt x="4122" y="26259"/>
                    </a:lnTo>
                    <a:lnTo>
                      <a:pt x="3934" y="26280"/>
                    </a:lnTo>
                    <a:lnTo>
                      <a:pt x="3892" y="26322"/>
                    </a:lnTo>
                    <a:lnTo>
                      <a:pt x="3934" y="26364"/>
                    </a:lnTo>
                    <a:lnTo>
                      <a:pt x="3913" y="26385"/>
                    </a:lnTo>
                    <a:lnTo>
                      <a:pt x="3809" y="26364"/>
                    </a:lnTo>
                    <a:lnTo>
                      <a:pt x="3704" y="26385"/>
                    </a:lnTo>
                    <a:lnTo>
                      <a:pt x="3725" y="26448"/>
                    </a:lnTo>
                    <a:lnTo>
                      <a:pt x="3850" y="26469"/>
                    </a:lnTo>
                    <a:lnTo>
                      <a:pt x="3955" y="26469"/>
                    </a:lnTo>
                    <a:lnTo>
                      <a:pt x="3997" y="26427"/>
                    </a:lnTo>
                    <a:lnTo>
                      <a:pt x="4018" y="26385"/>
                    </a:lnTo>
                    <a:lnTo>
                      <a:pt x="4101" y="26427"/>
                    </a:lnTo>
                    <a:lnTo>
                      <a:pt x="4206" y="26490"/>
                    </a:lnTo>
                    <a:lnTo>
                      <a:pt x="4248" y="26469"/>
                    </a:lnTo>
                    <a:lnTo>
                      <a:pt x="4269" y="26531"/>
                    </a:lnTo>
                    <a:lnTo>
                      <a:pt x="4269" y="26573"/>
                    </a:lnTo>
                    <a:lnTo>
                      <a:pt x="4353" y="26636"/>
                    </a:lnTo>
                    <a:lnTo>
                      <a:pt x="4269" y="26678"/>
                    </a:lnTo>
                    <a:lnTo>
                      <a:pt x="4227" y="26782"/>
                    </a:lnTo>
                    <a:lnTo>
                      <a:pt x="4269" y="26866"/>
                    </a:lnTo>
                    <a:lnTo>
                      <a:pt x="4353" y="26866"/>
                    </a:lnTo>
                    <a:lnTo>
                      <a:pt x="4436" y="26887"/>
                    </a:lnTo>
                    <a:lnTo>
                      <a:pt x="4541" y="26992"/>
                    </a:lnTo>
                    <a:lnTo>
                      <a:pt x="4625" y="26992"/>
                    </a:lnTo>
                    <a:lnTo>
                      <a:pt x="4646" y="26971"/>
                    </a:lnTo>
                    <a:lnTo>
                      <a:pt x="4562" y="26908"/>
                    </a:lnTo>
                    <a:lnTo>
                      <a:pt x="4457" y="26845"/>
                    </a:lnTo>
                    <a:lnTo>
                      <a:pt x="4436" y="26782"/>
                    </a:lnTo>
                    <a:lnTo>
                      <a:pt x="4457" y="26782"/>
                    </a:lnTo>
                    <a:lnTo>
                      <a:pt x="4541" y="26803"/>
                    </a:lnTo>
                    <a:lnTo>
                      <a:pt x="4625" y="26762"/>
                    </a:lnTo>
                    <a:lnTo>
                      <a:pt x="4646" y="26699"/>
                    </a:lnTo>
                    <a:lnTo>
                      <a:pt x="4562" y="26678"/>
                    </a:lnTo>
                    <a:lnTo>
                      <a:pt x="4520" y="26636"/>
                    </a:lnTo>
                    <a:lnTo>
                      <a:pt x="4750" y="26531"/>
                    </a:lnTo>
                    <a:lnTo>
                      <a:pt x="4855" y="26469"/>
                    </a:lnTo>
                    <a:lnTo>
                      <a:pt x="4938" y="26490"/>
                    </a:lnTo>
                    <a:cubicBezTo>
                      <a:pt x="4959" y="26531"/>
                      <a:pt x="4959" y="26552"/>
                      <a:pt x="4980" y="26552"/>
                    </a:cubicBezTo>
                    <a:lnTo>
                      <a:pt x="5001" y="26552"/>
                    </a:lnTo>
                    <a:lnTo>
                      <a:pt x="5001" y="26531"/>
                    </a:lnTo>
                    <a:lnTo>
                      <a:pt x="5294" y="26594"/>
                    </a:lnTo>
                    <a:lnTo>
                      <a:pt x="5357" y="26573"/>
                    </a:lnTo>
                    <a:lnTo>
                      <a:pt x="5357" y="26510"/>
                    </a:lnTo>
                    <a:lnTo>
                      <a:pt x="5482" y="26510"/>
                    </a:lnTo>
                    <a:lnTo>
                      <a:pt x="5420" y="26322"/>
                    </a:lnTo>
                    <a:lnTo>
                      <a:pt x="5357" y="26322"/>
                    </a:lnTo>
                    <a:lnTo>
                      <a:pt x="5252" y="26238"/>
                    </a:lnTo>
                    <a:lnTo>
                      <a:pt x="5106" y="26176"/>
                    </a:lnTo>
                    <a:lnTo>
                      <a:pt x="5106" y="26113"/>
                    </a:lnTo>
                    <a:lnTo>
                      <a:pt x="5273" y="26218"/>
                    </a:lnTo>
                    <a:lnTo>
                      <a:pt x="5399" y="26238"/>
                    </a:lnTo>
                    <a:lnTo>
                      <a:pt x="5148" y="25171"/>
                    </a:lnTo>
                    <a:lnTo>
                      <a:pt x="5106" y="25171"/>
                    </a:lnTo>
                    <a:lnTo>
                      <a:pt x="5106" y="25129"/>
                    </a:lnTo>
                    <a:lnTo>
                      <a:pt x="4959" y="24481"/>
                    </a:lnTo>
                    <a:lnTo>
                      <a:pt x="4792" y="24544"/>
                    </a:lnTo>
                    <a:lnTo>
                      <a:pt x="4750" y="24585"/>
                    </a:lnTo>
                    <a:lnTo>
                      <a:pt x="4666" y="24502"/>
                    </a:lnTo>
                    <a:lnTo>
                      <a:pt x="4583" y="24481"/>
                    </a:lnTo>
                    <a:lnTo>
                      <a:pt x="4562" y="24544"/>
                    </a:lnTo>
                    <a:cubicBezTo>
                      <a:pt x="4562" y="24502"/>
                      <a:pt x="4541" y="24502"/>
                      <a:pt x="4541" y="24481"/>
                    </a:cubicBezTo>
                    <a:lnTo>
                      <a:pt x="4541" y="24334"/>
                    </a:lnTo>
                    <a:lnTo>
                      <a:pt x="4625" y="24272"/>
                    </a:lnTo>
                    <a:lnTo>
                      <a:pt x="4750" y="24251"/>
                    </a:lnTo>
                    <a:lnTo>
                      <a:pt x="4897" y="24334"/>
                    </a:lnTo>
                    <a:lnTo>
                      <a:pt x="4980" y="24272"/>
                    </a:lnTo>
                    <a:lnTo>
                      <a:pt x="5001" y="24272"/>
                    </a:lnTo>
                    <a:lnTo>
                      <a:pt x="4855" y="24146"/>
                    </a:lnTo>
                    <a:lnTo>
                      <a:pt x="4520" y="23937"/>
                    </a:lnTo>
                    <a:lnTo>
                      <a:pt x="4457" y="23874"/>
                    </a:lnTo>
                    <a:lnTo>
                      <a:pt x="3725" y="23874"/>
                    </a:lnTo>
                    <a:lnTo>
                      <a:pt x="3306" y="23958"/>
                    </a:lnTo>
                    <a:lnTo>
                      <a:pt x="3202" y="23895"/>
                    </a:lnTo>
                    <a:lnTo>
                      <a:pt x="2930" y="23874"/>
                    </a:lnTo>
                    <a:lnTo>
                      <a:pt x="2846" y="23644"/>
                    </a:lnTo>
                    <a:lnTo>
                      <a:pt x="2783" y="23435"/>
                    </a:lnTo>
                    <a:lnTo>
                      <a:pt x="2658" y="23330"/>
                    </a:lnTo>
                    <a:lnTo>
                      <a:pt x="2637" y="22995"/>
                    </a:lnTo>
                    <a:lnTo>
                      <a:pt x="2637" y="22828"/>
                    </a:lnTo>
                    <a:lnTo>
                      <a:pt x="2511" y="22828"/>
                    </a:lnTo>
                    <a:lnTo>
                      <a:pt x="2323" y="22912"/>
                    </a:lnTo>
                    <a:lnTo>
                      <a:pt x="2218" y="23016"/>
                    </a:lnTo>
                    <a:lnTo>
                      <a:pt x="2093" y="23016"/>
                    </a:lnTo>
                    <a:lnTo>
                      <a:pt x="1842" y="22577"/>
                    </a:lnTo>
                    <a:cubicBezTo>
                      <a:pt x="1821" y="22493"/>
                      <a:pt x="1800" y="22409"/>
                      <a:pt x="1800" y="22326"/>
                    </a:cubicBezTo>
                    <a:lnTo>
                      <a:pt x="1884" y="21844"/>
                    </a:lnTo>
                    <a:lnTo>
                      <a:pt x="2009" y="21656"/>
                    </a:lnTo>
                    <a:lnTo>
                      <a:pt x="2218" y="21447"/>
                    </a:lnTo>
                    <a:lnTo>
                      <a:pt x="2260" y="21154"/>
                    </a:lnTo>
                    <a:lnTo>
                      <a:pt x="2218" y="20840"/>
                    </a:lnTo>
                    <a:lnTo>
                      <a:pt x="2135" y="20610"/>
                    </a:lnTo>
                    <a:lnTo>
                      <a:pt x="2197" y="20338"/>
                    </a:lnTo>
                    <a:lnTo>
                      <a:pt x="2302" y="20212"/>
                    </a:lnTo>
                    <a:lnTo>
                      <a:pt x="2197" y="19961"/>
                    </a:lnTo>
                    <a:lnTo>
                      <a:pt x="2218" y="19815"/>
                    </a:lnTo>
                    <a:lnTo>
                      <a:pt x="2323" y="19710"/>
                    </a:lnTo>
                    <a:lnTo>
                      <a:pt x="2239" y="19480"/>
                    </a:lnTo>
                    <a:lnTo>
                      <a:pt x="2197" y="19166"/>
                    </a:lnTo>
                    <a:lnTo>
                      <a:pt x="2114" y="19020"/>
                    </a:lnTo>
                    <a:lnTo>
                      <a:pt x="2114" y="18915"/>
                    </a:lnTo>
                    <a:lnTo>
                      <a:pt x="2260" y="18769"/>
                    </a:lnTo>
                    <a:lnTo>
                      <a:pt x="2260" y="18643"/>
                    </a:lnTo>
                    <a:lnTo>
                      <a:pt x="2135" y="18434"/>
                    </a:lnTo>
                    <a:lnTo>
                      <a:pt x="1946" y="18308"/>
                    </a:lnTo>
                    <a:lnTo>
                      <a:pt x="1821" y="18308"/>
                    </a:lnTo>
                    <a:lnTo>
                      <a:pt x="1800" y="18329"/>
                    </a:lnTo>
                    <a:lnTo>
                      <a:pt x="1716" y="18246"/>
                    </a:lnTo>
                    <a:lnTo>
                      <a:pt x="1779" y="18141"/>
                    </a:lnTo>
                    <a:lnTo>
                      <a:pt x="2030" y="18141"/>
                    </a:lnTo>
                    <a:lnTo>
                      <a:pt x="2156" y="17995"/>
                    </a:lnTo>
                    <a:lnTo>
                      <a:pt x="2156" y="17869"/>
                    </a:lnTo>
                    <a:lnTo>
                      <a:pt x="2093" y="17827"/>
                    </a:lnTo>
                    <a:lnTo>
                      <a:pt x="2009" y="17890"/>
                    </a:lnTo>
                    <a:lnTo>
                      <a:pt x="1905" y="17869"/>
                    </a:lnTo>
                    <a:lnTo>
                      <a:pt x="1842" y="17597"/>
                    </a:lnTo>
                    <a:lnTo>
                      <a:pt x="1737" y="17367"/>
                    </a:lnTo>
                    <a:lnTo>
                      <a:pt x="1737" y="17199"/>
                    </a:lnTo>
                    <a:lnTo>
                      <a:pt x="1737" y="17032"/>
                    </a:lnTo>
                    <a:lnTo>
                      <a:pt x="1570" y="16969"/>
                    </a:lnTo>
                    <a:lnTo>
                      <a:pt x="1570" y="16948"/>
                    </a:lnTo>
                    <a:cubicBezTo>
                      <a:pt x="1528" y="16865"/>
                      <a:pt x="1528" y="16760"/>
                      <a:pt x="1507" y="16676"/>
                    </a:cubicBezTo>
                    <a:lnTo>
                      <a:pt x="1486" y="16362"/>
                    </a:lnTo>
                    <a:lnTo>
                      <a:pt x="1612" y="16300"/>
                    </a:lnTo>
                    <a:lnTo>
                      <a:pt x="1633" y="16132"/>
                    </a:lnTo>
                    <a:lnTo>
                      <a:pt x="1591" y="16028"/>
                    </a:lnTo>
                    <a:lnTo>
                      <a:pt x="1486" y="15986"/>
                    </a:lnTo>
                    <a:lnTo>
                      <a:pt x="1423" y="15714"/>
                    </a:lnTo>
                    <a:lnTo>
                      <a:pt x="1402" y="15358"/>
                    </a:lnTo>
                    <a:lnTo>
                      <a:pt x="1423" y="14940"/>
                    </a:lnTo>
                    <a:lnTo>
                      <a:pt x="1319" y="14751"/>
                    </a:lnTo>
                    <a:lnTo>
                      <a:pt x="1298" y="14542"/>
                    </a:lnTo>
                    <a:lnTo>
                      <a:pt x="1507" y="14249"/>
                    </a:lnTo>
                    <a:lnTo>
                      <a:pt x="1528" y="13935"/>
                    </a:lnTo>
                    <a:lnTo>
                      <a:pt x="1695" y="13852"/>
                    </a:lnTo>
                    <a:lnTo>
                      <a:pt x="1779" y="13747"/>
                    </a:lnTo>
                    <a:lnTo>
                      <a:pt x="1423" y="13077"/>
                    </a:lnTo>
                    <a:lnTo>
                      <a:pt x="1486" y="12847"/>
                    </a:lnTo>
                    <a:lnTo>
                      <a:pt x="1486" y="12680"/>
                    </a:lnTo>
                    <a:lnTo>
                      <a:pt x="1486" y="12282"/>
                    </a:lnTo>
                    <a:lnTo>
                      <a:pt x="1612" y="12052"/>
                    </a:lnTo>
                    <a:lnTo>
                      <a:pt x="1737" y="11927"/>
                    </a:lnTo>
                    <a:lnTo>
                      <a:pt x="1716" y="11717"/>
                    </a:lnTo>
                    <a:lnTo>
                      <a:pt x="1612" y="11529"/>
                    </a:lnTo>
                    <a:lnTo>
                      <a:pt x="1528" y="11445"/>
                    </a:lnTo>
                    <a:lnTo>
                      <a:pt x="1674" y="11278"/>
                    </a:lnTo>
                    <a:lnTo>
                      <a:pt x="1633" y="11027"/>
                    </a:lnTo>
                    <a:lnTo>
                      <a:pt x="1737" y="10797"/>
                    </a:lnTo>
                    <a:lnTo>
                      <a:pt x="1842" y="10776"/>
                    </a:lnTo>
                    <a:lnTo>
                      <a:pt x="1884" y="10504"/>
                    </a:lnTo>
                    <a:lnTo>
                      <a:pt x="1821" y="10064"/>
                    </a:lnTo>
                    <a:lnTo>
                      <a:pt x="1737" y="9981"/>
                    </a:lnTo>
                    <a:lnTo>
                      <a:pt x="1674" y="9646"/>
                    </a:lnTo>
                    <a:lnTo>
                      <a:pt x="1591" y="9458"/>
                    </a:lnTo>
                    <a:lnTo>
                      <a:pt x="1444" y="9248"/>
                    </a:lnTo>
                    <a:lnTo>
                      <a:pt x="1423" y="9144"/>
                    </a:lnTo>
                    <a:lnTo>
                      <a:pt x="1319" y="9018"/>
                    </a:lnTo>
                    <a:lnTo>
                      <a:pt x="1277" y="8725"/>
                    </a:lnTo>
                    <a:lnTo>
                      <a:pt x="1298" y="8516"/>
                    </a:lnTo>
                    <a:lnTo>
                      <a:pt x="1444" y="8453"/>
                    </a:lnTo>
                    <a:lnTo>
                      <a:pt x="1444" y="8160"/>
                    </a:lnTo>
                    <a:lnTo>
                      <a:pt x="1528" y="8056"/>
                    </a:lnTo>
                    <a:lnTo>
                      <a:pt x="1528" y="7784"/>
                    </a:lnTo>
                    <a:lnTo>
                      <a:pt x="1423" y="7616"/>
                    </a:lnTo>
                    <a:lnTo>
                      <a:pt x="1402" y="7240"/>
                    </a:lnTo>
                    <a:lnTo>
                      <a:pt x="1486" y="7156"/>
                    </a:lnTo>
                    <a:lnTo>
                      <a:pt x="1528" y="6738"/>
                    </a:lnTo>
                    <a:lnTo>
                      <a:pt x="1633" y="6591"/>
                    </a:lnTo>
                    <a:lnTo>
                      <a:pt x="1800" y="6194"/>
                    </a:lnTo>
                    <a:lnTo>
                      <a:pt x="1946" y="6047"/>
                    </a:lnTo>
                    <a:lnTo>
                      <a:pt x="2051" y="5984"/>
                    </a:lnTo>
                    <a:lnTo>
                      <a:pt x="2135" y="5880"/>
                    </a:lnTo>
                    <a:lnTo>
                      <a:pt x="2093" y="5838"/>
                    </a:lnTo>
                    <a:lnTo>
                      <a:pt x="2093" y="5671"/>
                    </a:lnTo>
                    <a:lnTo>
                      <a:pt x="2030" y="5587"/>
                    </a:lnTo>
                    <a:lnTo>
                      <a:pt x="1946" y="5545"/>
                    </a:lnTo>
                    <a:lnTo>
                      <a:pt x="1988" y="5440"/>
                    </a:lnTo>
                    <a:lnTo>
                      <a:pt x="2093" y="5357"/>
                    </a:lnTo>
                    <a:lnTo>
                      <a:pt x="2093" y="5210"/>
                    </a:lnTo>
                    <a:lnTo>
                      <a:pt x="1946" y="5043"/>
                    </a:lnTo>
                    <a:lnTo>
                      <a:pt x="1925" y="4854"/>
                    </a:lnTo>
                    <a:lnTo>
                      <a:pt x="2009" y="4729"/>
                    </a:lnTo>
                    <a:lnTo>
                      <a:pt x="1988" y="4624"/>
                    </a:lnTo>
                    <a:lnTo>
                      <a:pt x="1842" y="4520"/>
                    </a:lnTo>
                    <a:lnTo>
                      <a:pt x="1905" y="4373"/>
                    </a:lnTo>
                    <a:lnTo>
                      <a:pt x="2574" y="3997"/>
                    </a:lnTo>
                    <a:lnTo>
                      <a:pt x="2741" y="3348"/>
                    </a:lnTo>
                    <a:lnTo>
                      <a:pt x="2658" y="3181"/>
                    </a:lnTo>
                    <a:lnTo>
                      <a:pt x="2553" y="3222"/>
                    </a:lnTo>
                    <a:lnTo>
                      <a:pt x="2511" y="3285"/>
                    </a:lnTo>
                    <a:lnTo>
                      <a:pt x="2344" y="3285"/>
                    </a:lnTo>
                    <a:lnTo>
                      <a:pt x="1925" y="2134"/>
                    </a:lnTo>
                    <a:lnTo>
                      <a:pt x="1633" y="1883"/>
                    </a:lnTo>
                    <a:lnTo>
                      <a:pt x="1570" y="1779"/>
                    </a:lnTo>
                    <a:lnTo>
                      <a:pt x="1695" y="1465"/>
                    </a:lnTo>
                    <a:lnTo>
                      <a:pt x="1633" y="1360"/>
                    </a:lnTo>
                    <a:lnTo>
                      <a:pt x="1716" y="1193"/>
                    </a:lnTo>
                    <a:lnTo>
                      <a:pt x="1695" y="1130"/>
                    </a:lnTo>
                    <a:lnTo>
                      <a:pt x="1423" y="921"/>
                    </a:lnTo>
                    <a:lnTo>
                      <a:pt x="1360" y="774"/>
                    </a:lnTo>
                    <a:lnTo>
                      <a:pt x="1319" y="607"/>
                    </a:lnTo>
                    <a:lnTo>
                      <a:pt x="1298" y="544"/>
                    </a:lnTo>
                    <a:lnTo>
                      <a:pt x="1319" y="440"/>
                    </a:lnTo>
                    <a:lnTo>
                      <a:pt x="1298" y="335"/>
                    </a:lnTo>
                    <a:lnTo>
                      <a:pt x="1256" y="293"/>
                    </a:lnTo>
                    <a:lnTo>
                      <a:pt x="1151" y="189"/>
                    </a:lnTo>
                    <a:lnTo>
                      <a:pt x="1151" y="21"/>
                    </a:lnTo>
                    <a:lnTo>
                      <a:pt x="1109" y="21"/>
                    </a:lnTo>
                    <a:lnTo>
                      <a:pt x="104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itchFamily="2" charset="-78"/>
                </a:endParaRPr>
              </a:p>
            </p:txBody>
          </p:sp>
        </p:grpSp>
        <p:grpSp>
          <p:nvGrpSpPr>
            <p:cNvPr id="333" name="Google Shape;333;p38"/>
            <p:cNvGrpSpPr/>
            <p:nvPr/>
          </p:nvGrpSpPr>
          <p:grpSpPr>
            <a:xfrm>
              <a:off x="3855466" y="3289811"/>
              <a:ext cx="112514" cy="94210"/>
              <a:chOff x="3918000" y="3561900"/>
              <a:chExt cx="236225" cy="207100"/>
            </a:xfrm>
          </p:grpSpPr>
          <p:sp>
            <p:nvSpPr>
              <p:cNvPr id="334" name="Google Shape;334;p38"/>
              <p:cNvSpPr/>
              <p:nvPr/>
            </p:nvSpPr>
            <p:spPr>
              <a:xfrm>
                <a:off x="3925800" y="3561900"/>
                <a:ext cx="228425" cy="170000"/>
              </a:xfrm>
              <a:custGeom>
                <a:avLst/>
                <a:gdLst/>
                <a:ahLst/>
                <a:cxnLst/>
                <a:rect l="l" t="t" r="r" b="b"/>
                <a:pathLst>
                  <a:path w="9137" h="6800" extrusionOk="0">
                    <a:moveTo>
                      <a:pt x="0" y="4356"/>
                    </a:moveTo>
                    <a:lnTo>
                      <a:pt x="1381" y="1594"/>
                    </a:lnTo>
                    <a:lnTo>
                      <a:pt x="7012" y="0"/>
                    </a:lnTo>
                    <a:lnTo>
                      <a:pt x="9137" y="532"/>
                    </a:lnTo>
                    <a:lnTo>
                      <a:pt x="8500" y="2444"/>
                    </a:lnTo>
                    <a:lnTo>
                      <a:pt x="6906" y="5206"/>
                    </a:lnTo>
                    <a:lnTo>
                      <a:pt x="3719" y="680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</p:sp>
          <p:sp>
            <p:nvSpPr>
              <p:cNvPr id="335" name="Google Shape;335;p38"/>
              <p:cNvSpPr/>
              <p:nvPr/>
            </p:nvSpPr>
            <p:spPr>
              <a:xfrm>
                <a:off x="3918000" y="3569675"/>
                <a:ext cx="229150" cy="199325"/>
              </a:xfrm>
              <a:custGeom>
                <a:avLst/>
                <a:gdLst/>
                <a:ahLst/>
                <a:cxnLst/>
                <a:rect l="l" t="t" r="r" b="b"/>
                <a:pathLst>
                  <a:path w="9166" h="7973" extrusionOk="0">
                    <a:moveTo>
                      <a:pt x="6696" y="3976"/>
                    </a:moveTo>
                    <a:lnTo>
                      <a:pt x="6738" y="4018"/>
                    </a:lnTo>
                    <a:lnTo>
                      <a:pt x="6780" y="3997"/>
                    </a:lnTo>
                    <a:lnTo>
                      <a:pt x="6843" y="4039"/>
                    </a:lnTo>
                    <a:lnTo>
                      <a:pt x="6926" y="4018"/>
                    </a:lnTo>
                    <a:lnTo>
                      <a:pt x="7052" y="4122"/>
                    </a:lnTo>
                    <a:lnTo>
                      <a:pt x="7136" y="4353"/>
                    </a:lnTo>
                    <a:lnTo>
                      <a:pt x="7136" y="4499"/>
                    </a:lnTo>
                    <a:lnTo>
                      <a:pt x="7094" y="4583"/>
                    </a:lnTo>
                    <a:lnTo>
                      <a:pt x="6989" y="4625"/>
                    </a:lnTo>
                    <a:lnTo>
                      <a:pt x="6989" y="4708"/>
                    </a:lnTo>
                    <a:lnTo>
                      <a:pt x="7031" y="4750"/>
                    </a:lnTo>
                    <a:lnTo>
                      <a:pt x="7031" y="4834"/>
                    </a:lnTo>
                    <a:lnTo>
                      <a:pt x="6926" y="4918"/>
                    </a:lnTo>
                    <a:lnTo>
                      <a:pt x="6843" y="4876"/>
                    </a:lnTo>
                    <a:lnTo>
                      <a:pt x="6738" y="4918"/>
                    </a:lnTo>
                    <a:lnTo>
                      <a:pt x="6675" y="4959"/>
                    </a:lnTo>
                    <a:lnTo>
                      <a:pt x="6571" y="5001"/>
                    </a:lnTo>
                    <a:lnTo>
                      <a:pt x="6508" y="5127"/>
                    </a:lnTo>
                    <a:lnTo>
                      <a:pt x="6466" y="5169"/>
                    </a:lnTo>
                    <a:lnTo>
                      <a:pt x="6424" y="5231"/>
                    </a:lnTo>
                    <a:lnTo>
                      <a:pt x="6320" y="5231"/>
                    </a:lnTo>
                    <a:lnTo>
                      <a:pt x="6194" y="5169"/>
                    </a:lnTo>
                    <a:lnTo>
                      <a:pt x="6152" y="5106"/>
                    </a:lnTo>
                    <a:lnTo>
                      <a:pt x="6069" y="5022"/>
                    </a:lnTo>
                    <a:lnTo>
                      <a:pt x="6069" y="4918"/>
                    </a:lnTo>
                    <a:lnTo>
                      <a:pt x="5985" y="4834"/>
                    </a:lnTo>
                    <a:lnTo>
                      <a:pt x="5964" y="4771"/>
                    </a:lnTo>
                    <a:lnTo>
                      <a:pt x="5880" y="4708"/>
                    </a:lnTo>
                    <a:lnTo>
                      <a:pt x="5838" y="4604"/>
                    </a:lnTo>
                    <a:lnTo>
                      <a:pt x="5901" y="4541"/>
                    </a:lnTo>
                    <a:lnTo>
                      <a:pt x="6069" y="4415"/>
                    </a:lnTo>
                    <a:lnTo>
                      <a:pt x="6110" y="4248"/>
                    </a:lnTo>
                    <a:lnTo>
                      <a:pt x="6257" y="4164"/>
                    </a:lnTo>
                    <a:lnTo>
                      <a:pt x="6466" y="4122"/>
                    </a:lnTo>
                    <a:lnTo>
                      <a:pt x="6508" y="4081"/>
                    </a:lnTo>
                    <a:lnTo>
                      <a:pt x="6592" y="4018"/>
                    </a:lnTo>
                    <a:lnTo>
                      <a:pt x="6613" y="3976"/>
                    </a:lnTo>
                    <a:close/>
                    <a:moveTo>
                      <a:pt x="7659" y="1"/>
                    </a:moveTo>
                    <a:lnTo>
                      <a:pt x="7470" y="21"/>
                    </a:lnTo>
                    <a:lnTo>
                      <a:pt x="7387" y="21"/>
                    </a:lnTo>
                    <a:lnTo>
                      <a:pt x="7345" y="63"/>
                    </a:lnTo>
                    <a:lnTo>
                      <a:pt x="7240" y="63"/>
                    </a:lnTo>
                    <a:lnTo>
                      <a:pt x="7178" y="126"/>
                    </a:lnTo>
                    <a:lnTo>
                      <a:pt x="7178" y="168"/>
                    </a:lnTo>
                    <a:lnTo>
                      <a:pt x="7157" y="252"/>
                    </a:lnTo>
                    <a:lnTo>
                      <a:pt x="7073" y="273"/>
                    </a:lnTo>
                    <a:lnTo>
                      <a:pt x="7010" y="356"/>
                    </a:lnTo>
                    <a:lnTo>
                      <a:pt x="6843" y="356"/>
                    </a:lnTo>
                    <a:lnTo>
                      <a:pt x="6822" y="335"/>
                    </a:lnTo>
                    <a:lnTo>
                      <a:pt x="6717" y="356"/>
                    </a:lnTo>
                    <a:lnTo>
                      <a:pt x="6592" y="461"/>
                    </a:lnTo>
                    <a:lnTo>
                      <a:pt x="6529" y="524"/>
                    </a:lnTo>
                    <a:lnTo>
                      <a:pt x="6445" y="565"/>
                    </a:lnTo>
                    <a:lnTo>
                      <a:pt x="6424" y="628"/>
                    </a:lnTo>
                    <a:lnTo>
                      <a:pt x="6341" y="649"/>
                    </a:lnTo>
                    <a:lnTo>
                      <a:pt x="6299" y="691"/>
                    </a:lnTo>
                    <a:lnTo>
                      <a:pt x="6236" y="733"/>
                    </a:lnTo>
                    <a:lnTo>
                      <a:pt x="6173" y="754"/>
                    </a:lnTo>
                    <a:lnTo>
                      <a:pt x="6006" y="963"/>
                    </a:lnTo>
                    <a:lnTo>
                      <a:pt x="5985" y="1089"/>
                    </a:lnTo>
                    <a:lnTo>
                      <a:pt x="6006" y="1151"/>
                    </a:lnTo>
                    <a:lnTo>
                      <a:pt x="6006" y="1214"/>
                    </a:lnTo>
                    <a:lnTo>
                      <a:pt x="5922" y="1256"/>
                    </a:lnTo>
                    <a:lnTo>
                      <a:pt x="5901" y="1298"/>
                    </a:lnTo>
                    <a:lnTo>
                      <a:pt x="5859" y="1319"/>
                    </a:lnTo>
                    <a:lnTo>
                      <a:pt x="5776" y="1402"/>
                    </a:lnTo>
                    <a:lnTo>
                      <a:pt x="5755" y="1486"/>
                    </a:lnTo>
                    <a:lnTo>
                      <a:pt x="5713" y="1507"/>
                    </a:lnTo>
                    <a:lnTo>
                      <a:pt x="5692" y="1570"/>
                    </a:lnTo>
                    <a:lnTo>
                      <a:pt x="5608" y="1570"/>
                    </a:lnTo>
                    <a:lnTo>
                      <a:pt x="5545" y="1612"/>
                    </a:lnTo>
                    <a:lnTo>
                      <a:pt x="5399" y="1633"/>
                    </a:lnTo>
                    <a:lnTo>
                      <a:pt x="5357" y="1737"/>
                    </a:lnTo>
                    <a:lnTo>
                      <a:pt x="5357" y="1905"/>
                    </a:lnTo>
                    <a:lnTo>
                      <a:pt x="5294" y="1967"/>
                    </a:lnTo>
                    <a:lnTo>
                      <a:pt x="5294" y="2030"/>
                    </a:lnTo>
                    <a:lnTo>
                      <a:pt x="5273" y="2135"/>
                    </a:lnTo>
                    <a:lnTo>
                      <a:pt x="5294" y="2197"/>
                    </a:lnTo>
                    <a:lnTo>
                      <a:pt x="5169" y="2260"/>
                    </a:lnTo>
                    <a:lnTo>
                      <a:pt x="5085" y="2239"/>
                    </a:lnTo>
                    <a:lnTo>
                      <a:pt x="5043" y="2197"/>
                    </a:lnTo>
                    <a:lnTo>
                      <a:pt x="4834" y="2197"/>
                    </a:lnTo>
                    <a:lnTo>
                      <a:pt x="4709" y="2218"/>
                    </a:lnTo>
                    <a:lnTo>
                      <a:pt x="4604" y="2197"/>
                    </a:lnTo>
                    <a:lnTo>
                      <a:pt x="4520" y="2218"/>
                    </a:lnTo>
                    <a:lnTo>
                      <a:pt x="4311" y="2093"/>
                    </a:lnTo>
                    <a:lnTo>
                      <a:pt x="4227" y="2093"/>
                    </a:lnTo>
                    <a:lnTo>
                      <a:pt x="4185" y="2009"/>
                    </a:lnTo>
                    <a:lnTo>
                      <a:pt x="3997" y="1988"/>
                    </a:lnTo>
                    <a:lnTo>
                      <a:pt x="3872" y="2009"/>
                    </a:lnTo>
                    <a:lnTo>
                      <a:pt x="3704" y="2135"/>
                    </a:lnTo>
                    <a:lnTo>
                      <a:pt x="3621" y="2365"/>
                    </a:lnTo>
                    <a:lnTo>
                      <a:pt x="3516" y="2469"/>
                    </a:lnTo>
                    <a:lnTo>
                      <a:pt x="3349" y="2553"/>
                    </a:lnTo>
                    <a:lnTo>
                      <a:pt x="3286" y="2637"/>
                    </a:lnTo>
                    <a:lnTo>
                      <a:pt x="3181" y="2721"/>
                    </a:lnTo>
                    <a:lnTo>
                      <a:pt x="3056" y="2742"/>
                    </a:lnTo>
                    <a:lnTo>
                      <a:pt x="2972" y="2783"/>
                    </a:lnTo>
                    <a:lnTo>
                      <a:pt x="2846" y="2762"/>
                    </a:lnTo>
                    <a:lnTo>
                      <a:pt x="2763" y="2825"/>
                    </a:lnTo>
                    <a:lnTo>
                      <a:pt x="2616" y="2783"/>
                    </a:lnTo>
                    <a:lnTo>
                      <a:pt x="2449" y="2825"/>
                    </a:lnTo>
                    <a:lnTo>
                      <a:pt x="2449" y="2721"/>
                    </a:lnTo>
                    <a:lnTo>
                      <a:pt x="2532" y="2532"/>
                    </a:lnTo>
                    <a:lnTo>
                      <a:pt x="2532" y="2365"/>
                    </a:lnTo>
                    <a:lnTo>
                      <a:pt x="2365" y="2051"/>
                    </a:lnTo>
                    <a:lnTo>
                      <a:pt x="2323" y="1905"/>
                    </a:lnTo>
                    <a:lnTo>
                      <a:pt x="2135" y="1779"/>
                    </a:lnTo>
                    <a:lnTo>
                      <a:pt x="2051" y="3871"/>
                    </a:lnTo>
                    <a:lnTo>
                      <a:pt x="1821" y="3871"/>
                    </a:lnTo>
                    <a:lnTo>
                      <a:pt x="1675" y="3934"/>
                    </a:lnTo>
                    <a:lnTo>
                      <a:pt x="1612" y="4039"/>
                    </a:lnTo>
                    <a:lnTo>
                      <a:pt x="1528" y="4081"/>
                    </a:lnTo>
                    <a:lnTo>
                      <a:pt x="1486" y="4122"/>
                    </a:lnTo>
                    <a:lnTo>
                      <a:pt x="1486" y="4248"/>
                    </a:lnTo>
                    <a:lnTo>
                      <a:pt x="1403" y="4227"/>
                    </a:lnTo>
                    <a:lnTo>
                      <a:pt x="1319" y="4227"/>
                    </a:lnTo>
                    <a:lnTo>
                      <a:pt x="1277" y="4143"/>
                    </a:lnTo>
                    <a:lnTo>
                      <a:pt x="1193" y="4143"/>
                    </a:lnTo>
                    <a:lnTo>
                      <a:pt x="1152" y="4206"/>
                    </a:lnTo>
                    <a:lnTo>
                      <a:pt x="1047" y="4185"/>
                    </a:lnTo>
                    <a:lnTo>
                      <a:pt x="984" y="4143"/>
                    </a:lnTo>
                    <a:lnTo>
                      <a:pt x="880" y="4185"/>
                    </a:lnTo>
                    <a:lnTo>
                      <a:pt x="754" y="4102"/>
                    </a:lnTo>
                    <a:lnTo>
                      <a:pt x="566" y="4039"/>
                    </a:lnTo>
                    <a:lnTo>
                      <a:pt x="482" y="3871"/>
                    </a:lnTo>
                    <a:lnTo>
                      <a:pt x="545" y="3725"/>
                    </a:lnTo>
                    <a:lnTo>
                      <a:pt x="440" y="3725"/>
                    </a:lnTo>
                    <a:lnTo>
                      <a:pt x="356" y="3599"/>
                    </a:lnTo>
                    <a:lnTo>
                      <a:pt x="231" y="3662"/>
                    </a:lnTo>
                    <a:lnTo>
                      <a:pt x="168" y="3767"/>
                    </a:lnTo>
                    <a:lnTo>
                      <a:pt x="210" y="3788"/>
                    </a:lnTo>
                    <a:lnTo>
                      <a:pt x="210" y="3871"/>
                    </a:lnTo>
                    <a:lnTo>
                      <a:pt x="64" y="3892"/>
                    </a:lnTo>
                    <a:lnTo>
                      <a:pt x="1" y="3934"/>
                    </a:lnTo>
                    <a:lnTo>
                      <a:pt x="22" y="4122"/>
                    </a:lnTo>
                    <a:lnTo>
                      <a:pt x="210" y="4248"/>
                    </a:lnTo>
                    <a:lnTo>
                      <a:pt x="336" y="4625"/>
                    </a:lnTo>
                    <a:lnTo>
                      <a:pt x="336" y="4771"/>
                    </a:lnTo>
                    <a:lnTo>
                      <a:pt x="461" y="5085"/>
                    </a:lnTo>
                    <a:lnTo>
                      <a:pt x="545" y="5441"/>
                    </a:lnTo>
                    <a:lnTo>
                      <a:pt x="691" y="5650"/>
                    </a:lnTo>
                    <a:lnTo>
                      <a:pt x="691" y="5775"/>
                    </a:lnTo>
                    <a:lnTo>
                      <a:pt x="859" y="6027"/>
                    </a:lnTo>
                    <a:lnTo>
                      <a:pt x="859" y="6110"/>
                    </a:lnTo>
                    <a:lnTo>
                      <a:pt x="900" y="6299"/>
                    </a:lnTo>
                    <a:lnTo>
                      <a:pt x="880" y="6487"/>
                    </a:lnTo>
                    <a:lnTo>
                      <a:pt x="796" y="6550"/>
                    </a:lnTo>
                    <a:lnTo>
                      <a:pt x="754" y="6550"/>
                    </a:lnTo>
                    <a:lnTo>
                      <a:pt x="691" y="6508"/>
                    </a:lnTo>
                    <a:lnTo>
                      <a:pt x="649" y="6550"/>
                    </a:lnTo>
                    <a:lnTo>
                      <a:pt x="649" y="6717"/>
                    </a:lnTo>
                    <a:lnTo>
                      <a:pt x="733" y="6863"/>
                    </a:lnTo>
                    <a:lnTo>
                      <a:pt x="838" y="6968"/>
                    </a:lnTo>
                    <a:lnTo>
                      <a:pt x="942" y="7156"/>
                    </a:lnTo>
                    <a:lnTo>
                      <a:pt x="859" y="7282"/>
                    </a:lnTo>
                    <a:lnTo>
                      <a:pt x="880" y="7449"/>
                    </a:lnTo>
                    <a:lnTo>
                      <a:pt x="838" y="7554"/>
                    </a:lnTo>
                    <a:lnTo>
                      <a:pt x="838" y="7659"/>
                    </a:lnTo>
                    <a:lnTo>
                      <a:pt x="900" y="7700"/>
                    </a:lnTo>
                    <a:lnTo>
                      <a:pt x="900" y="7596"/>
                    </a:lnTo>
                    <a:lnTo>
                      <a:pt x="1005" y="7533"/>
                    </a:lnTo>
                    <a:lnTo>
                      <a:pt x="1152" y="7554"/>
                    </a:lnTo>
                    <a:lnTo>
                      <a:pt x="1172" y="7679"/>
                    </a:lnTo>
                    <a:lnTo>
                      <a:pt x="1110" y="7721"/>
                    </a:lnTo>
                    <a:lnTo>
                      <a:pt x="1172" y="7742"/>
                    </a:lnTo>
                    <a:lnTo>
                      <a:pt x="1256" y="7679"/>
                    </a:lnTo>
                    <a:lnTo>
                      <a:pt x="1361" y="7742"/>
                    </a:lnTo>
                    <a:lnTo>
                      <a:pt x="1361" y="7868"/>
                    </a:lnTo>
                    <a:lnTo>
                      <a:pt x="1403" y="7847"/>
                    </a:lnTo>
                    <a:lnTo>
                      <a:pt x="1696" y="7972"/>
                    </a:lnTo>
                    <a:lnTo>
                      <a:pt x="1737" y="7951"/>
                    </a:lnTo>
                    <a:lnTo>
                      <a:pt x="1800" y="7972"/>
                    </a:lnTo>
                    <a:lnTo>
                      <a:pt x="1821" y="7889"/>
                    </a:lnTo>
                    <a:lnTo>
                      <a:pt x="1926" y="7868"/>
                    </a:lnTo>
                    <a:lnTo>
                      <a:pt x="2051" y="7742"/>
                    </a:lnTo>
                    <a:lnTo>
                      <a:pt x="2198" y="7763"/>
                    </a:lnTo>
                    <a:lnTo>
                      <a:pt x="2219" y="7721"/>
                    </a:lnTo>
                    <a:lnTo>
                      <a:pt x="2344" y="7721"/>
                    </a:lnTo>
                    <a:lnTo>
                      <a:pt x="2512" y="7763"/>
                    </a:lnTo>
                    <a:lnTo>
                      <a:pt x="2574" y="7742"/>
                    </a:lnTo>
                    <a:lnTo>
                      <a:pt x="2721" y="7742"/>
                    </a:lnTo>
                    <a:lnTo>
                      <a:pt x="2742" y="7679"/>
                    </a:lnTo>
                    <a:lnTo>
                      <a:pt x="2784" y="7638"/>
                    </a:lnTo>
                    <a:lnTo>
                      <a:pt x="2867" y="7596"/>
                    </a:lnTo>
                    <a:lnTo>
                      <a:pt x="2930" y="7638"/>
                    </a:lnTo>
                    <a:lnTo>
                      <a:pt x="2951" y="7533"/>
                    </a:lnTo>
                    <a:lnTo>
                      <a:pt x="3035" y="7470"/>
                    </a:lnTo>
                    <a:lnTo>
                      <a:pt x="3349" y="7470"/>
                    </a:lnTo>
                    <a:lnTo>
                      <a:pt x="3474" y="7554"/>
                    </a:lnTo>
                    <a:lnTo>
                      <a:pt x="3558" y="7533"/>
                    </a:lnTo>
                    <a:lnTo>
                      <a:pt x="3558" y="7470"/>
                    </a:lnTo>
                    <a:lnTo>
                      <a:pt x="3725" y="7449"/>
                    </a:lnTo>
                    <a:lnTo>
                      <a:pt x="3997" y="7533"/>
                    </a:lnTo>
                    <a:lnTo>
                      <a:pt x="4081" y="7575"/>
                    </a:lnTo>
                    <a:lnTo>
                      <a:pt x="4353" y="7638"/>
                    </a:lnTo>
                    <a:lnTo>
                      <a:pt x="4395" y="7596"/>
                    </a:lnTo>
                    <a:lnTo>
                      <a:pt x="4353" y="7533"/>
                    </a:lnTo>
                    <a:lnTo>
                      <a:pt x="4437" y="7449"/>
                    </a:lnTo>
                    <a:lnTo>
                      <a:pt x="4541" y="7449"/>
                    </a:lnTo>
                    <a:lnTo>
                      <a:pt x="4667" y="7491"/>
                    </a:lnTo>
                    <a:lnTo>
                      <a:pt x="4876" y="7491"/>
                    </a:lnTo>
                    <a:lnTo>
                      <a:pt x="4876" y="7470"/>
                    </a:lnTo>
                    <a:lnTo>
                      <a:pt x="4813" y="7387"/>
                    </a:lnTo>
                    <a:lnTo>
                      <a:pt x="4855" y="7303"/>
                    </a:lnTo>
                    <a:lnTo>
                      <a:pt x="5022" y="7240"/>
                    </a:lnTo>
                    <a:lnTo>
                      <a:pt x="5190" y="7240"/>
                    </a:lnTo>
                    <a:lnTo>
                      <a:pt x="5253" y="7303"/>
                    </a:lnTo>
                    <a:lnTo>
                      <a:pt x="5378" y="7303"/>
                    </a:lnTo>
                    <a:lnTo>
                      <a:pt x="5504" y="7219"/>
                    </a:lnTo>
                    <a:lnTo>
                      <a:pt x="5713" y="7156"/>
                    </a:lnTo>
                    <a:lnTo>
                      <a:pt x="5713" y="7135"/>
                    </a:lnTo>
                    <a:lnTo>
                      <a:pt x="5859" y="7073"/>
                    </a:lnTo>
                    <a:lnTo>
                      <a:pt x="5922" y="6968"/>
                    </a:lnTo>
                    <a:lnTo>
                      <a:pt x="6320" y="6717"/>
                    </a:lnTo>
                    <a:lnTo>
                      <a:pt x="6424" y="6612"/>
                    </a:lnTo>
                    <a:lnTo>
                      <a:pt x="6424" y="6591"/>
                    </a:lnTo>
                    <a:lnTo>
                      <a:pt x="6508" y="6591"/>
                    </a:lnTo>
                    <a:lnTo>
                      <a:pt x="7115" y="5985"/>
                    </a:lnTo>
                    <a:lnTo>
                      <a:pt x="7136" y="5922"/>
                    </a:lnTo>
                    <a:lnTo>
                      <a:pt x="7198" y="5922"/>
                    </a:lnTo>
                    <a:lnTo>
                      <a:pt x="7282" y="5796"/>
                    </a:lnTo>
                    <a:lnTo>
                      <a:pt x="7387" y="5755"/>
                    </a:lnTo>
                    <a:lnTo>
                      <a:pt x="7429" y="5587"/>
                    </a:lnTo>
                    <a:lnTo>
                      <a:pt x="7596" y="5399"/>
                    </a:lnTo>
                    <a:lnTo>
                      <a:pt x="7847" y="5022"/>
                    </a:lnTo>
                    <a:lnTo>
                      <a:pt x="7910" y="4834"/>
                    </a:lnTo>
                    <a:lnTo>
                      <a:pt x="8014" y="4834"/>
                    </a:lnTo>
                    <a:lnTo>
                      <a:pt x="8077" y="4708"/>
                    </a:lnTo>
                    <a:lnTo>
                      <a:pt x="8077" y="4646"/>
                    </a:lnTo>
                    <a:lnTo>
                      <a:pt x="8182" y="4520"/>
                    </a:lnTo>
                    <a:lnTo>
                      <a:pt x="8266" y="4394"/>
                    </a:lnTo>
                    <a:lnTo>
                      <a:pt x="8391" y="4311"/>
                    </a:lnTo>
                    <a:lnTo>
                      <a:pt x="8433" y="4227"/>
                    </a:lnTo>
                    <a:lnTo>
                      <a:pt x="8538" y="4185"/>
                    </a:lnTo>
                    <a:lnTo>
                      <a:pt x="8579" y="4122"/>
                    </a:lnTo>
                    <a:lnTo>
                      <a:pt x="8621" y="4122"/>
                    </a:lnTo>
                    <a:lnTo>
                      <a:pt x="8789" y="3934"/>
                    </a:lnTo>
                    <a:lnTo>
                      <a:pt x="8810" y="3830"/>
                    </a:lnTo>
                    <a:lnTo>
                      <a:pt x="8893" y="3725"/>
                    </a:lnTo>
                    <a:lnTo>
                      <a:pt x="8935" y="3516"/>
                    </a:lnTo>
                    <a:lnTo>
                      <a:pt x="9019" y="3348"/>
                    </a:lnTo>
                    <a:lnTo>
                      <a:pt x="9040" y="3160"/>
                    </a:lnTo>
                    <a:lnTo>
                      <a:pt x="9123" y="2951"/>
                    </a:lnTo>
                    <a:lnTo>
                      <a:pt x="9103" y="2951"/>
                    </a:lnTo>
                    <a:lnTo>
                      <a:pt x="9165" y="2846"/>
                    </a:lnTo>
                    <a:lnTo>
                      <a:pt x="9165" y="2825"/>
                    </a:lnTo>
                    <a:lnTo>
                      <a:pt x="9061" y="2825"/>
                    </a:lnTo>
                    <a:lnTo>
                      <a:pt x="8935" y="2762"/>
                    </a:lnTo>
                    <a:lnTo>
                      <a:pt x="8830" y="2762"/>
                    </a:lnTo>
                    <a:lnTo>
                      <a:pt x="8768" y="2825"/>
                    </a:lnTo>
                    <a:lnTo>
                      <a:pt x="8768" y="2909"/>
                    </a:lnTo>
                    <a:lnTo>
                      <a:pt x="8726" y="3014"/>
                    </a:lnTo>
                    <a:lnTo>
                      <a:pt x="8663" y="3034"/>
                    </a:lnTo>
                    <a:lnTo>
                      <a:pt x="8454" y="3034"/>
                    </a:lnTo>
                    <a:lnTo>
                      <a:pt x="8266" y="2930"/>
                    </a:lnTo>
                    <a:lnTo>
                      <a:pt x="8182" y="2804"/>
                    </a:lnTo>
                    <a:lnTo>
                      <a:pt x="8140" y="2742"/>
                    </a:lnTo>
                    <a:lnTo>
                      <a:pt x="8098" y="2658"/>
                    </a:lnTo>
                    <a:lnTo>
                      <a:pt x="8161" y="2532"/>
                    </a:lnTo>
                    <a:lnTo>
                      <a:pt x="8286" y="2281"/>
                    </a:lnTo>
                    <a:lnTo>
                      <a:pt x="8307" y="2177"/>
                    </a:lnTo>
                    <a:lnTo>
                      <a:pt x="8412" y="2114"/>
                    </a:lnTo>
                    <a:lnTo>
                      <a:pt x="8579" y="2197"/>
                    </a:lnTo>
                    <a:lnTo>
                      <a:pt x="8663" y="2260"/>
                    </a:lnTo>
                    <a:lnTo>
                      <a:pt x="8768" y="2323"/>
                    </a:lnTo>
                    <a:lnTo>
                      <a:pt x="8768" y="2135"/>
                    </a:lnTo>
                    <a:lnTo>
                      <a:pt x="8768" y="1988"/>
                    </a:lnTo>
                    <a:lnTo>
                      <a:pt x="8810" y="1800"/>
                    </a:lnTo>
                    <a:lnTo>
                      <a:pt x="8810" y="1361"/>
                    </a:lnTo>
                    <a:lnTo>
                      <a:pt x="8789" y="1214"/>
                    </a:lnTo>
                    <a:lnTo>
                      <a:pt x="8747" y="1109"/>
                    </a:lnTo>
                    <a:lnTo>
                      <a:pt x="8747" y="1005"/>
                    </a:lnTo>
                    <a:lnTo>
                      <a:pt x="8747" y="984"/>
                    </a:lnTo>
                    <a:lnTo>
                      <a:pt x="8747" y="733"/>
                    </a:lnTo>
                    <a:lnTo>
                      <a:pt x="8684" y="586"/>
                    </a:lnTo>
                    <a:lnTo>
                      <a:pt x="8642" y="440"/>
                    </a:lnTo>
                    <a:lnTo>
                      <a:pt x="8621" y="273"/>
                    </a:lnTo>
                    <a:lnTo>
                      <a:pt x="8517" y="168"/>
                    </a:lnTo>
                    <a:lnTo>
                      <a:pt x="8328" y="126"/>
                    </a:lnTo>
                    <a:lnTo>
                      <a:pt x="8182" y="147"/>
                    </a:lnTo>
                    <a:lnTo>
                      <a:pt x="8098" y="168"/>
                    </a:lnTo>
                    <a:lnTo>
                      <a:pt x="8056" y="147"/>
                    </a:lnTo>
                    <a:lnTo>
                      <a:pt x="7910" y="105"/>
                    </a:lnTo>
                    <a:lnTo>
                      <a:pt x="7847" y="105"/>
                    </a:lnTo>
                    <a:lnTo>
                      <a:pt x="7784" y="21"/>
                    </a:lnTo>
                    <a:lnTo>
                      <a:pt x="76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itchFamily="2" charset="-78"/>
                </a:endParaRPr>
              </a:p>
            </p:txBody>
          </p:sp>
        </p:grpSp>
        <p:sp>
          <p:nvSpPr>
            <p:cNvPr id="336" name="Google Shape;336;p38"/>
            <p:cNvSpPr/>
            <p:nvPr/>
          </p:nvSpPr>
          <p:spPr>
            <a:xfrm>
              <a:off x="3292646" y="3020419"/>
              <a:ext cx="18695" cy="5482"/>
            </a:xfrm>
            <a:custGeom>
              <a:avLst/>
              <a:gdLst/>
              <a:ahLst/>
              <a:cxnLst/>
              <a:rect l="l" t="t" r="r" b="b"/>
              <a:pathLst>
                <a:path w="1570" h="482" extrusionOk="0">
                  <a:moveTo>
                    <a:pt x="189" y="0"/>
                  </a:moveTo>
                  <a:lnTo>
                    <a:pt x="126" y="84"/>
                  </a:lnTo>
                  <a:lnTo>
                    <a:pt x="21" y="147"/>
                  </a:lnTo>
                  <a:lnTo>
                    <a:pt x="21" y="209"/>
                  </a:lnTo>
                  <a:lnTo>
                    <a:pt x="0" y="272"/>
                  </a:lnTo>
                  <a:lnTo>
                    <a:pt x="42" y="377"/>
                  </a:lnTo>
                  <a:lnTo>
                    <a:pt x="314" y="377"/>
                  </a:lnTo>
                  <a:lnTo>
                    <a:pt x="398" y="398"/>
                  </a:lnTo>
                  <a:lnTo>
                    <a:pt x="607" y="356"/>
                  </a:lnTo>
                  <a:lnTo>
                    <a:pt x="691" y="377"/>
                  </a:lnTo>
                  <a:lnTo>
                    <a:pt x="837" y="293"/>
                  </a:lnTo>
                  <a:cubicBezTo>
                    <a:pt x="1026" y="398"/>
                    <a:pt x="1235" y="356"/>
                    <a:pt x="1423" y="481"/>
                  </a:cubicBezTo>
                  <a:lnTo>
                    <a:pt x="1570" y="460"/>
                  </a:lnTo>
                  <a:lnTo>
                    <a:pt x="1528" y="398"/>
                  </a:lnTo>
                  <a:lnTo>
                    <a:pt x="1444" y="460"/>
                  </a:lnTo>
                  <a:lnTo>
                    <a:pt x="1444" y="440"/>
                  </a:lnTo>
                  <a:cubicBezTo>
                    <a:pt x="1360" y="377"/>
                    <a:pt x="1318" y="356"/>
                    <a:pt x="1235" y="335"/>
                  </a:cubicBezTo>
                  <a:lnTo>
                    <a:pt x="1277" y="293"/>
                  </a:lnTo>
                  <a:lnTo>
                    <a:pt x="1130" y="251"/>
                  </a:lnTo>
                  <a:lnTo>
                    <a:pt x="1046" y="335"/>
                  </a:lnTo>
                  <a:cubicBezTo>
                    <a:pt x="1005" y="335"/>
                    <a:pt x="942" y="335"/>
                    <a:pt x="921" y="293"/>
                  </a:cubicBezTo>
                  <a:lnTo>
                    <a:pt x="921" y="272"/>
                  </a:lnTo>
                  <a:lnTo>
                    <a:pt x="1046" y="147"/>
                  </a:lnTo>
                  <a:lnTo>
                    <a:pt x="942" y="105"/>
                  </a:lnTo>
                  <a:lnTo>
                    <a:pt x="921" y="42"/>
                  </a:lnTo>
                  <a:lnTo>
                    <a:pt x="837" y="0"/>
                  </a:lnTo>
                  <a:lnTo>
                    <a:pt x="607" y="42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337" name="Google Shape;337;p38"/>
            <p:cNvSpPr/>
            <p:nvPr/>
          </p:nvSpPr>
          <p:spPr>
            <a:xfrm>
              <a:off x="3260258" y="3010662"/>
              <a:ext cx="26423" cy="16661"/>
            </a:xfrm>
            <a:custGeom>
              <a:avLst/>
              <a:gdLst/>
              <a:ahLst/>
              <a:cxnLst/>
              <a:rect l="l" t="t" r="r" b="b"/>
              <a:pathLst>
                <a:path w="2219" h="1465" extrusionOk="0">
                  <a:moveTo>
                    <a:pt x="481" y="0"/>
                  </a:moveTo>
                  <a:lnTo>
                    <a:pt x="293" y="42"/>
                  </a:lnTo>
                  <a:lnTo>
                    <a:pt x="230" y="147"/>
                  </a:lnTo>
                  <a:lnTo>
                    <a:pt x="230" y="209"/>
                  </a:lnTo>
                  <a:lnTo>
                    <a:pt x="189" y="314"/>
                  </a:lnTo>
                  <a:lnTo>
                    <a:pt x="230" y="398"/>
                  </a:lnTo>
                  <a:lnTo>
                    <a:pt x="189" y="523"/>
                  </a:lnTo>
                  <a:lnTo>
                    <a:pt x="105" y="586"/>
                  </a:lnTo>
                  <a:lnTo>
                    <a:pt x="84" y="607"/>
                  </a:lnTo>
                  <a:lnTo>
                    <a:pt x="126" y="733"/>
                  </a:lnTo>
                  <a:lnTo>
                    <a:pt x="126" y="837"/>
                  </a:lnTo>
                  <a:lnTo>
                    <a:pt x="126" y="900"/>
                  </a:lnTo>
                  <a:lnTo>
                    <a:pt x="0" y="1046"/>
                  </a:lnTo>
                  <a:lnTo>
                    <a:pt x="0" y="1109"/>
                  </a:lnTo>
                  <a:lnTo>
                    <a:pt x="63" y="1130"/>
                  </a:lnTo>
                  <a:lnTo>
                    <a:pt x="126" y="1256"/>
                  </a:lnTo>
                  <a:lnTo>
                    <a:pt x="84" y="1339"/>
                  </a:lnTo>
                  <a:lnTo>
                    <a:pt x="189" y="1402"/>
                  </a:lnTo>
                  <a:lnTo>
                    <a:pt x="230" y="1444"/>
                  </a:lnTo>
                  <a:lnTo>
                    <a:pt x="293" y="1465"/>
                  </a:lnTo>
                  <a:lnTo>
                    <a:pt x="377" y="1318"/>
                  </a:lnTo>
                  <a:lnTo>
                    <a:pt x="502" y="1130"/>
                  </a:lnTo>
                  <a:lnTo>
                    <a:pt x="502" y="1088"/>
                  </a:lnTo>
                  <a:lnTo>
                    <a:pt x="544" y="984"/>
                  </a:lnTo>
                  <a:lnTo>
                    <a:pt x="607" y="1046"/>
                  </a:lnTo>
                  <a:lnTo>
                    <a:pt x="691" y="1046"/>
                  </a:lnTo>
                  <a:lnTo>
                    <a:pt x="753" y="921"/>
                  </a:lnTo>
                  <a:lnTo>
                    <a:pt x="837" y="984"/>
                  </a:lnTo>
                  <a:lnTo>
                    <a:pt x="837" y="1088"/>
                  </a:lnTo>
                  <a:lnTo>
                    <a:pt x="921" y="1130"/>
                  </a:lnTo>
                  <a:lnTo>
                    <a:pt x="1067" y="1088"/>
                  </a:lnTo>
                  <a:lnTo>
                    <a:pt x="1235" y="942"/>
                  </a:lnTo>
                  <a:lnTo>
                    <a:pt x="1381" y="900"/>
                  </a:lnTo>
                  <a:lnTo>
                    <a:pt x="1569" y="921"/>
                  </a:lnTo>
                  <a:lnTo>
                    <a:pt x="1674" y="900"/>
                  </a:lnTo>
                  <a:lnTo>
                    <a:pt x="1758" y="942"/>
                  </a:lnTo>
                  <a:lnTo>
                    <a:pt x="1883" y="984"/>
                  </a:lnTo>
                  <a:lnTo>
                    <a:pt x="2072" y="1005"/>
                  </a:lnTo>
                  <a:lnTo>
                    <a:pt x="2093" y="921"/>
                  </a:lnTo>
                  <a:lnTo>
                    <a:pt x="2176" y="921"/>
                  </a:lnTo>
                  <a:lnTo>
                    <a:pt x="2218" y="816"/>
                  </a:lnTo>
                  <a:lnTo>
                    <a:pt x="2176" y="733"/>
                  </a:lnTo>
                  <a:lnTo>
                    <a:pt x="1946" y="607"/>
                  </a:lnTo>
                  <a:lnTo>
                    <a:pt x="1862" y="607"/>
                  </a:lnTo>
                  <a:lnTo>
                    <a:pt x="1695" y="565"/>
                  </a:lnTo>
                  <a:lnTo>
                    <a:pt x="1632" y="565"/>
                  </a:lnTo>
                  <a:lnTo>
                    <a:pt x="1465" y="502"/>
                  </a:lnTo>
                  <a:lnTo>
                    <a:pt x="1277" y="398"/>
                  </a:lnTo>
                  <a:lnTo>
                    <a:pt x="1172" y="398"/>
                  </a:lnTo>
                  <a:lnTo>
                    <a:pt x="1256" y="377"/>
                  </a:lnTo>
                  <a:lnTo>
                    <a:pt x="1423" y="419"/>
                  </a:lnTo>
                  <a:lnTo>
                    <a:pt x="1674" y="419"/>
                  </a:lnTo>
                  <a:lnTo>
                    <a:pt x="1779" y="398"/>
                  </a:lnTo>
                  <a:lnTo>
                    <a:pt x="1695" y="356"/>
                  </a:lnTo>
                  <a:lnTo>
                    <a:pt x="1632" y="356"/>
                  </a:lnTo>
                  <a:lnTo>
                    <a:pt x="1444" y="314"/>
                  </a:lnTo>
                  <a:lnTo>
                    <a:pt x="1360" y="147"/>
                  </a:lnTo>
                  <a:lnTo>
                    <a:pt x="1256" y="147"/>
                  </a:lnTo>
                  <a:lnTo>
                    <a:pt x="1214" y="168"/>
                  </a:lnTo>
                  <a:lnTo>
                    <a:pt x="1130" y="105"/>
                  </a:lnTo>
                  <a:lnTo>
                    <a:pt x="649" y="0"/>
                  </a:lnTo>
                  <a:lnTo>
                    <a:pt x="586" y="42"/>
                  </a:lnTo>
                  <a:lnTo>
                    <a:pt x="4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338" name="Google Shape;338;p38"/>
            <p:cNvSpPr/>
            <p:nvPr/>
          </p:nvSpPr>
          <p:spPr>
            <a:xfrm>
              <a:off x="3408744" y="2329870"/>
              <a:ext cx="289769" cy="354333"/>
            </a:xfrm>
            <a:custGeom>
              <a:avLst/>
              <a:gdLst/>
              <a:ahLst/>
              <a:cxnLst/>
              <a:rect l="l" t="t" r="r" b="b"/>
              <a:pathLst>
                <a:path w="24335" h="31157" extrusionOk="0">
                  <a:moveTo>
                    <a:pt x="19167" y="16300"/>
                  </a:moveTo>
                  <a:lnTo>
                    <a:pt x="19161" y="16311"/>
                  </a:lnTo>
                  <a:lnTo>
                    <a:pt x="19167" y="16321"/>
                  </a:lnTo>
                  <a:lnTo>
                    <a:pt x="19167" y="16300"/>
                  </a:lnTo>
                  <a:close/>
                  <a:moveTo>
                    <a:pt x="16572" y="17849"/>
                  </a:moveTo>
                  <a:lnTo>
                    <a:pt x="16593" y="17870"/>
                  </a:lnTo>
                  <a:lnTo>
                    <a:pt x="16509" y="17870"/>
                  </a:lnTo>
                  <a:lnTo>
                    <a:pt x="16509" y="17849"/>
                  </a:lnTo>
                  <a:close/>
                  <a:moveTo>
                    <a:pt x="4771" y="22933"/>
                  </a:moveTo>
                  <a:lnTo>
                    <a:pt x="4813" y="22996"/>
                  </a:lnTo>
                  <a:lnTo>
                    <a:pt x="4792" y="23038"/>
                  </a:lnTo>
                  <a:lnTo>
                    <a:pt x="4750" y="23038"/>
                  </a:lnTo>
                  <a:lnTo>
                    <a:pt x="4688" y="23059"/>
                  </a:lnTo>
                  <a:lnTo>
                    <a:pt x="4709" y="23142"/>
                  </a:lnTo>
                  <a:lnTo>
                    <a:pt x="4792" y="23205"/>
                  </a:lnTo>
                  <a:lnTo>
                    <a:pt x="4960" y="23205"/>
                  </a:lnTo>
                  <a:lnTo>
                    <a:pt x="4981" y="23163"/>
                  </a:lnTo>
                  <a:lnTo>
                    <a:pt x="4960" y="23121"/>
                  </a:lnTo>
                  <a:lnTo>
                    <a:pt x="4960" y="23059"/>
                  </a:lnTo>
                  <a:lnTo>
                    <a:pt x="5001" y="23038"/>
                  </a:lnTo>
                  <a:lnTo>
                    <a:pt x="5127" y="23059"/>
                  </a:lnTo>
                  <a:lnTo>
                    <a:pt x="5169" y="23121"/>
                  </a:lnTo>
                  <a:lnTo>
                    <a:pt x="5106" y="23163"/>
                  </a:lnTo>
                  <a:lnTo>
                    <a:pt x="4960" y="23226"/>
                  </a:lnTo>
                  <a:lnTo>
                    <a:pt x="4750" y="23226"/>
                  </a:lnTo>
                  <a:lnTo>
                    <a:pt x="4750" y="23268"/>
                  </a:lnTo>
                  <a:lnTo>
                    <a:pt x="4855" y="23435"/>
                  </a:lnTo>
                  <a:lnTo>
                    <a:pt x="4981" y="23519"/>
                  </a:lnTo>
                  <a:lnTo>
                    <a:pt x="5064" y="23540"/>
                  </a:lnTo>
                  <a:lnTo>
                    <a:pt x="5085" y="23519"/>
                  </a:lnTo>
                  <a:lnTo>
                    <a:pt x="5190" y="23477"/>
                  </a:lnTo>
                  <a:lnTo>
                    <a:pt x="5211" y="23540"/>
                  </a:lnTo>
                  <a:lnTo>
                    <a:pt x="5190" y="23561"/>
                  </a:lnTo>
                  <a:lnTo>
                    <a:pt x="5127" y="23561"/>
                  </a:lnTo>
                  <a:lnTo>
                    <a:pt x="5064" y="23582"/>
                  </a:lnTo>
                  <a:lnTo>
                    <a:pt x="4897" y="23540"/>
                  </a:lnTo>
                  <a:lnTo>
                    <a:pt x="4771" y="23477"/>
                  </a:lnTo>
                  <a:lnTo>
                    <a:pt x="4646" y="23352"/>
                  </a:lnTo>
                  <a:lnTo>
                    <a:pt x="4541" y="23310"/>
                  </a:lnTo>
                  <a:lnTo>
                    <a:pt x="4436" y="23310"/>
                  </a:lnTo>
                  <a:lnTo>
                    <a:pt x="4332" y="23205"/>
                  </a:lnTo>
                  <a:lnTo>
                    <a:pt x="4185" y="23142"/>
                  </a:lnTo>
                  <a:lnTo>
                    <a:pt x="4164" y="23121"/>
                  </a:lnTo>
                  <a:lnTo>
                    <a:pt x="4081" y="23121"/>
                  </a:lnTo>
                  <a:lnTo>
                    <a:pt x="4018" y="23142"/>
                  </a:lnTo>
                  <a:lnTo>
                    <a:pt x="3913" y="23142"/>
                  </a:lnTo>
                  <a:lnTo>
                    <a:pt x="3892" y="23132"/>
                  </a:lnTo>
                  <a:lnTo>
                    <a:pt x="3892" y="23132"/>
                  </a:lnTo>
                  <a:lnTo>
                    <a:pt x="3913" y="23121"/>
                  </a:lnTo>
                  <a:lnTo>
                    <a:pt x="3976" y="23121"/>
                  </a:lnTo>
                  <a:lnTo>
                    <a:pt x="4123" y="23100"/>
                  </a:lnTo>
                  <a:lnTo>
                    <a:pt x="4164" y="23038"/>
                  </a:lnTo>
                  <a:lnTo>
                    <a:pt x="4185" y="23038"/>
                  </a:lnTo>
                  <a:lnTo>
                    <a:pt x="4185" y="23100"/>
                  </a:lnTo>
                  <a:lnTo>
                    <a:pt x="4248" y="23121"/>
                  </a:lnTo>
                  <a:lnTo>
                    <a:pt x="4332" y="23121"/>
                  </a:lnTo>
                  <a:lnTo>
                    <a:pt x="4436" y="23247"/>
                  </a:lnTo>
                  <a:lnTo>
                    <a:pt x="4478" y="23268"/>
                  </a:lnTo>
                  <a:lnTo>
                    <a:pt x="4562" y="23226"/>
                  </a:lnTo>
                  <a:lnTo>
                    <a:pt x="4604" y="23142"/>
                  </a:lnTo>
                  <a:lnTo>
                    <a:pt x="4604" y="23059"/>
                  </a:lnTo>
                  <a:lnTo>
                    <a:pt x="4583" y="23017"/>
                  </a:lnTo>
                  <a:lnTo>
                    <a:pt x="4583" y="22954"/>
                  </a:lnTo>
                  <a:lnTo>
                    <a:pt x="4688" y="22954"/>
                  </a:lnTo>
                  <a:lnTo>
                    <a:pt x="4709" y="22933"/>
                  </a:lnTo>
                  <a:close/>
                  <a:moveTo>
                    <a:pt x="4269" y="25193"/>
                  </a:moveTo>
                  <a:lnTo>
                    <a:pt x="4290" y="25277"/>
                  </a:lnTo>
                  <a:lnTo>
                    <a:pt x="4395" y="25297"/>
                  </a:lnTo>
                  <a:lnTo>
                    <a:pt x="4436" y="25339"/>
                  </a:lnTo>
                  <a:lnTo>
                    <a:pt x="4353" y="25339"/>
                  </a:lnTo>
                  <a:lnTo>
                    <a:pt x="4290" y="25318"/>
                  </a:lnTo>
                  <a:lnTo>
                    <a:pt x="4123" y="25318"/>
                  </a:lnTo>
                  <a:lnTo>
                    <a:pt x="4060" y="25381"/>
                  </a:lnTo>
                  <a:lnTo>
                    <a:pt x="4039" y="25318"/>
                  </a:lnTo>
                  <a:lnTo>
                    <a:pt x="3976" y="25339"/>
                  </a:lnTo>
                  <a:lnTo>
                    <a:pt x="3955" y="25444"/>
                  </a:lnTo>
                  <a:lnTo>
                    <a:pt x="3913" y="25486"/>
                  </a:lnTo>
                  <a:lnTo>
                    <a:pt x="3851" y="25528"/>
                  </a:lnTo>
                  <a:lnTo>
                    <a:pt x="3725" y="25549"/>
                  </a:lnTo>
                  <a:lnTo>
                    <a:pt x="3641" y="25611"/>
                  </a:lnTo>
                  <a:lnTo>
                    <a:pt x="3725" y="25528"/>
                  </a:lnTo>
                  <a:lnTo>
                    <a:pt x="3830" y="25507"/>
                  </a:lnTo>
                  <a:lnTo>
                    <a:pt x="3872" y="25444"/>
                  </a:lnTo>
                  <a:lnTo>
                    <a:pt x="3913" y="25381"/>
                  </a:lnTo>
                  <a:lnTo>
                    <a:pt x="3955" y="25318"/>
                  </a:lnTo>
                  <a:lnTo>
                    <a:pt x="4018" y="25318"/>
                  </a:lnTo>
                  <a:lnTo>
                    <a:pt x="4227" y="25193"/>
                  </a:lnTo>
                  <a:close/>
                  <a:moveTo>
                    <a:pt x="16614" y="1"/>
                  </a:moveTo>
                  <a:lnTo>
                    <a:pt x="16530" y="22"/>
                  </a:lnTo>
                  <a:lnTo>
                    <a:pt x="16489" y="84"/>
                  </a:lnTo>
                  <a:lnTo>
                    <a:pt x="16489" y="168"/>
                  </a:lnTo>
                  <a:lnTo>
                    <a:pt x="16509" y="273"/>
                  </a:lnTo>
                  <a:lnTo>
                    <a:pt x="16509" y="336"/>
                  </a:lnTo>
                  <a:lnTo>
                    <a:pt x="16468" y="398"/>
                  </a:lnTo>
                  <a:lnTo>
                    <a:pt x="16405" y="336"/>
                  </a:lnTo>
                  <a:lnTo>
                    <a:pt x="16384" y="210"/>
                  </a:lnTo>
                  <a:lnTo>
                    <a:pt x="16321" y="126"/>
                  </a:lnTo>
                  <a:lnTo>
                    <a:pt x="16279" y="126"/>
                  </a:lnTo>
                  <a:lnTo>
                    <a:pt x="16216" y="84"/>
                  </a:lnTo>
                  <a:lnTo>
                    <a:pt x="16175" y="64"/>
                  </a:lnTo>
                  <a:lnTo>
                    <a:pt x="16154" y="105"/>
                  </a:lnTo>
                  <a:lnTo>
                    <a:pt x="16112" y="210"/>
                  </a:lnTo>
                  <a:lnTo>
                    <a:pt x="16070" y="273"/>
                  </a:lnTo>
                  <a:lnTo>
                    <a:pt x="15986" y="231"/>
                  </a:lnTo>
                  <a:lnTo>
                    <a:pt x="15903" y="273"/>
                  </a:lnTo>
                  <a:lnTo>
                    <a:pt x="15882" y="377"/>
                  </a:lnTo>
                  <a:lnTo>
                    <a:pt x="15924" y="440"/>
                  </a:lnTo>
                  <a:lnTo>
                    <a:pt x="15965" y="503"/>
                  </a:lnTo>
                  <a:lnTo>
                    <a:pt x="15882" y="587"/>
                  </a:lnTo>
                  <a:lnTo>
                    <a:pt x="15777" y="712"/>
                  </a:lnTo>
                  <a:lnTo>
                    <a:pt x="15777" y="754"/>
                  </a:lnTo>
                  <a:lnTo>
                    <a:pt x="15861" y="796"/>
                  </a:lnTo>
                  <a:lnTo>
                    <a:pt x="15882" y="838"/>
                  </a:lnTo>
                  <a:lnTo>
                    <a:pt x="15840" y="901"/>
                  </a:lnTo>
                  <a:lnTo>
                    <a:pt x="15777" y="901"/>
                  </a:lnTo>
                  <a:lnTo>
                    <a:pt x="15631" y="817"/>
                  </a:lnTo>
                  <a:lnTo>
                    <a:pt x="15421" y="817"/>
                  </a:lnTo>
                  <a:lnTo>
                    <a:pt x="15380" y="963"/>
                  </a:lnTo>
                  <a:lnTo>
                    <a:pt x="15421" y="1131"/>
                  </a:lnTo>
                  <a:lnTo>
                    <a:pt x="15484" y="1277"/>
                  </a:lnTo>
                  <a:lnTo>
                    <a:pt x="15631" y="1340"/>
                  </a:lnTo>
                  <a:lnTo>
                    <a:pt x="15672" y="1382"/>
                  </a:lnTo>
                  <a:lnTo>
                    <a:pt x="15672" y="1445"/>
                  </a:lnTo>
                  <a:lnTo>
                    <a:pt x="15547" y="1403"/>
                  </a:lnTo>
                  <a:lnTo>
                    <a:pt x="15421" y="1340"/>
                  </a:lnTo>
                  <a:lnTo>
                    <a:pt x="15317" y="1152"/>
                  </a:lnTo>
                  <a:lnTo>
                    <a:pt x="15128" y="1026"/>
                  </a:lnTo>
                  <a:lnTo>
                    <a:pt x="15045" y="963"/>
                  </a:lnTo>
                  <a:lnTo>
                    <a:pt x="15024" y="1026"/>
                  </a:lnTo>
                  <a:lnTo>
                    <a:pt x="15045" y="1068"/>
                  </a:lnTo>
                  <a:lnTo>
                    <a:pt x="15045" y="1173"/>
                  </a:lnTo>
                  <a:lnTo>
                    <a:pt x="15066" y="1256"/>
                  </a:lnTo>
                  <a:lnTo>
                    <a:pt x="15128" y="1340"/>
                  </a:lnTo>
                  <a:lnTo>
                    <a:pt x="15128" y="1465"/>
                  </a:lnTo>
                  <a:lnTo>
                    <a:pt x="15045" y="1549"/>
                  </a:lnTo>
                  <a:lnTo>
                    <a:pt x="15045" y="1382"/>
                  </a:lnTo>
                  <a:lnTo>
                    <a:pt x="15003" y="1256"/>
                  </a:lnTo>
                  <a:lnTo>
                    <a:pt x="14919" y="1110"/>
                  </a:lnTo>
                  <a:lnTo>
                    <a:pt x="14919" y="1026"/>
                  </a:lnTo>
                  <a:lnTo>
                    <a:pt x="14836" y="921"/>
                  </a:lnTo>
                  <a:lnTo>
                    <a:pt x="14731" y="859"/>
                  </a:lnTo>
                  <a:lnTo>
                    <a:pt x="14647" y="984"/>
                  </a:lnTo>
                  <a:lnTo>
                    <a:pt x="14605" y="1068"/>
                  </a:lnTo>
                  <a:lnTo>
                    <a:pt x="14543" y="984"/>
                  </a:lnTo>
                  <a:lnTo>
                    <a:pt x="14605" y="921"/>
                  </a:lnTo>
                  <a:lnTo>
                    <a:pt x="14605" y="859"/>
                  </a:lnTo>
                  <a:lnTo>
                    <a:pt x="14522" y="817"/>
                  </a:lnTo>
                  <a:lnTo>
                    <a:pt x="14501" y="733"/>
                  </a:lnTo>
                  <a:lnTo>
                    <a:pt x="14480" y="691"/>
                  </a:lnTo>
                  <a:lnTo>
                    <a:pt x="14375" y="691"/>
                  </a:lnTo>
                  <a:lnTo>
                    <a:pt x="14292" y="733"/>
                  </a:lnTo>
                  <a:lnTo>
                    <a:pt x="14271" y="712"/>
                  </a:lnTo>
                  <a:lnTo>
                    <a:pt x="14292" y="628"/>
                  </a:lnTo>
                  <a:lnTo>
                    <a:pt x="14375" y="545"/>
                  </a:lnTo>
                  <a:lnTo>
                    <a:pt x="14271" y="566"/>
                  </a:lnTo>
                  <a:lnTo>
                    <a:pt x="14166" y="670"/>
                  </a:lnTo>
                  <a:lnTo>
                    <a:pt x="14124" y="754"/>
                  </a:lnTo>
                  <a:lnTo>
                    <a:pt x="14020" y="817"/>
                  </a:lnTo>
                  <a:lnTo>
                    <a:pt x="13957" y="838"/>
                  </a:lnTo>
                  <a:lnTo>
                    <a:pt x="13852" y="984"/>
                  </a:lnTo>
                  <a:lnTo>
                    <a:pt x="13810" y="984"/>
                  </a:lnTo>
                  <a:lnTo>
                    <a:pt x="13768" y="880"/>
                  </a:lnTo>
                  <a:lnTo>
                    <a:pt x="13685" y="817"/>
                  </a:lnTo>
                  <a:lnTo>
                    <a:pt x="13643" y="817"/>
                  </a:lnTo>
                  <a:lnTo>
                    <a:pt x="13601" y="880"/>
                  </a:lnTo>
                  <a:lnTo>
                    <a:pt x="13580" y="963"/>
                  </a:lnTo>
                  <a:lnTo>
                    <a:pt x="13601" y="1089"/>
                  </a:lnTo>
                  <a:lnTo>
                    <a:pt x="13768" y="1193"/>
                  </a:lnTo>
                  <a:lnTo>
                    <a:pt x="13768" y="1256"/>
                  </a:lnTo>
                  <a:lnTo>
                    <a:pt x="13685" y="1256"/>
                  </a:lnTo>
                  <a:lnTo>
                    <a:pt x="13643" y="1382"/>
                  </a:lnTo>
                  <a:lnTo>
                    <a:pt x="13643" y="1507"/>
                  </a:lnTo>
                  <a:lnTo>
                    <a:pt x="13768" y="1591"/>
                  </a:lnTo>
                  <a:lnTo>
                    <a:pt x="13852" y="1570"/>
                  </a:lnTo>
                  <a:lnTo>
                    <a:pt x="13915" y="1507"/>
                  </a:lnTo>
                  <a:lnTo>
                    <a:pt x="14103" y="1507"/>
                  </a:lnTo>
                  <a:lnTo>
                    <a:pt x="14229" y="1675"/>
                  </a:lnTo>
                  <a:lnTo>
                    <a:pt x="14333" y="1717"/>
                  </a:lnTo>
                  <a:lnTo>
                    <a:pt x="14396" y="1800"/>
                  </a:lnTo>
                  <a:lnTo>
                    <a:pt x="14375" y="1863"/>
                  </a:lnTo>
                  <a:lnTo>
                    <a:pt x="14375" y="1926"/>
                  </a:lnTo>
                  <a:lnTo>
                    <a:pt x="14396" y="2072"/>
                  </a:lnTo>
                  <a:lnTo>
                    <a:pt x="14333" y="2219"/>
                  </a:lnTo>
                  <a:lnTo>
                    <a:pt x="14333" y="2302"/>
                  </a:lnTo>
                  <a:lnTo>
                    <a:pt x="14417" y="2407"/>
                  </a:lnTo>
                  <a:lnTo>
                    <a:pt x="14417" y="2533"/>
                  </a:lnTo>
                  <a:lnTo>
                    <a:pt x="14438" y="2616"/>
                  </a:lnTo>
                  <a:lnTo>
                    <a:pt x="14543" y="2700"/>
                  </a:lnTo>
                  <a:lnTo>
                    <a:pt x="14626" y="2700"/>
                  </a:lnTo>
                  <a:lnTo>
                    <a:pt x="14710" y="2784"/>
                  </a:lnTo>
                  <a:lnTo>
                    <a:pt x="14836" y="2846"/>
                  </a:lnTo>
                  <a:lnTo>
                    <a:pt x="14836" y="2909"/>
                  </a:lnTo>
                  <a:lnTo>
                    <a:pt x="14856" y="2993"/>
                  </a:lnTo>
                  <a:lnTo>
                    <a:pt x="14731" y="2888"/>
                  </a:lnTo>
                  <a:lnTo>
                    <a:pt x="14584" y="2805"/>
                  </a:lnTo>
                  <a:lnTo>
                    <a:pt x="14417" y="2805"/>
                  </a:lnTo>
                  <a:lnTo>
                    <a:pt x="14333" y="2742"/>
                  </a:lnTo>
                  <a:lnTo>
                    <a:pt x="14312" y="2679"/>
                  </a:lnTo>
                  <a:lnTo>
                    <a:pt x="14312" y="2533"/>
                  </a:lnTo>
                  <a:lnTo>
                    <a:pt x="14271" y="2323"/>
                  </a:lnTo>
                  <a:lnTo>
                    <a:pt x="14312" y="2219"/>
                  </a:lnTo>
                  <a:lnTo>
                    <a:pt x="14312" y="2114"/>
                  </a:lnTo>
                  <a:lnTo>
                    <a:pt x="14208" y="2009"/>
                  </a:lnTo>
                  <a:lnTo>
                    <a:pt x="14208" y="1926"/>
                  </a:lnTo>
                  <a:lnTo>
                    <a:pt x="14166" y="1779"/>
                  </a:lnTo>
                  <a:lnTo>
                    <a:pt x="14103" y="1737"/>
                  </a:lnTo>
                  <a:lnTo>
                    <a:pt x="14020" y="1696"/>
                  </a:lnTo>
                  <a:lnTo>
                    <a:pt x="13957" y="1654"/>
                  </a:lnTo>
                  <a:lnTo>
                    <a:pt x="13852" y="1633"/>
                  </a:lnTo>
                  <a:lnTo>
                    <a:pt x="13748" y="1675"/>
                  </a:lnTo>
                  <a:lnTo>
                    <a:pt x="13601" y="1696"/>
                  </a:lnTo>
                  <a:lnTo>
                    <a:pt x="13538" y="1675"/>
                  </a:lnTo>
                  <a:lnTo>
                    <a:pt x="13476" y="1675"/>
                  </a:lnTo>
                  <a:lnTo>
                    <a:pt x="13434" y="1863"/>
                  </a:lnTo>
                  <a:lnTo>
                    <a:pt x="13476" y="1905"/>
                  </a:lnTo>
                  <a:lnTo>
                    <a:pt x="13476" y="2009"/>
                  </a:lnTo>
                  <a:lnTo>
                    <a:pt x="13434" y="2072"/>
                  </a:lnTo>
                  <a:lnTo>
                    <a:pt x="13266" y="1989"/>
                  </a:lnTo>
                  <a:lnTo>
                    <a:pt x="13078" y="1779"/>
                  </a:lnTo>
                  <a:lnTo>
                    <a:pt x="13036" y="1779"/>
                  </a:lnTo>
                  <a:lnTo>
                    <a:pt x="12973" y="1821"/>
                  </a:lnTo>
                  <a:lnTo>
                    <a:pt x="12931" y="1821"/>
                  </a:lnTo>
                  <a:lnTo>
                    <a:pt x="12869" y="1758"/>
                  </a:lnTo>
                  <a:lnTo>
                    <a:pt x="12701" y="1717"/>
                  </a:lnTo>
                  <a:lnTo>
                    <a:pt x="12639" y="1779"/>
                  </a:lnTo>
                  <a:lnTo>
                    <a:pt x="12639" y="1884"/>
                  </a:lnTo>
                  <a:lnTo>
                    <a:pt x="12701" y="2009"/>
                  </a:lnTo>
                  <a:lnTo>
                    <a:pt x="12639" y="2093"/>
                  </a:lnTo>
                  <a:lnTo>
                    <a:pt x="12701" y="2198"/>
                  </a:lnTo>
                  <a:lnTo>
                    <a:pt x="12743" y="2344"/>
                  </a:lnTo>
                  <a:lnTo>
                    <a:pt x="12722" y="2491"/>
                  </a:lnTo>
                  <a:lnTo>
                    <a:pt x="12743" y="2533"/>
                  </a:lnTo>
                  <a:lnTo>
                    <a:pt x="12764" y="2700"/>
                  </a:lnTo>
                  <a:lnTo>
                    <a:pt x="12743" y="2742"/>
                  </a:lnTo>
                  <a:lnTo>
                    <a:pt x="12743" y="2846"/>
                  </a:lnTo>
                  <a:lnTo>
                    <a:pt x="12827" y="3014"/>
                  </a:lnTo>
                  <a:lnTo>
                    <a:pt x="12848" y="3118"/>
                  </a:lnTo>
                  <a:lnTo>
                    <a:pt x="12827" y="3265"/>
                  </a:lnTo>
                  <a:lnTo>
                    <a:pt x="12827" y="3349"/>
                  </a:lnTo>
                  <a:lnTo>
                    <a:pt x="12911" y="3453"/>
                  </a:lnTo>
                  <a:lnTo>
                    <a:pt x="12931" y="3579"/>
                  </a:lnTo>
                  <a:lnTo>
                    <a:pt x="12931" y="3662"/>
                  </a:lnTo>
                  <a:lnTo>
                    <a:pt x="13057" y="3767"/>
                  </a:lnTo>
                  <a:lnTo>
                    <a:pt x="13120" y="3851"/>
                  </a:lnTo>
                  <a:lnTo>
                    <a:pt x="13120" y="3955"/>
                  </a:lnTo>
                  <a:lnTo>
                    <a:pt x="13162" y="3997"/>
                  </a:lnTo>
                  <a:lnTo>
                    <a:pt x="13245" y="3997"/>
                  </a:lnTo>
                  <a:lnTo>
                    <a:pt x="13245" y="4060"/>
                  </a:lnTo>
                  <a:lnTo>
                    <a:pt x="13266" y="4123"/>
                  </a:lnTo>
                  <a:lnTo>
                    <a:pt x="13371" y="4186"/>
                  </a:lnTo>
                  <a:lnTo>
                    <a:pt x="13392" y="4206"/>
                  </a:lnTo>
                  <a:lnTo>
                    <a:pt x="13371" y="4227"/>
                  </a:lnTo>
                  <a:lnTo>
                    <a:pt x="13266" y="4227"/>
                  </a:lnTo>
                  <a:lnTo>
                    <a:pt x="13224" y="4206"/>
                  </a:lnTo>
                  <a:lnTo>
                    <a:pt x="13141" y="4206"/>
                  </a:lnTo>
                  <a:lnTo>
                    <a:pt x="13078" y="4165"/>
                  </a:lnTo>
                  <a:lnTo>
                    <a:pt x="13078" y="4081"/>
                  </a:lnTo>
                  <a:lnTo>
                    <a:pt x="13057" y="4018"/>
                  </a:lnTo>
                  <a:lnTo>
                    <a:pt x="12973" y="3997"/>
                  </a:lnTo>
                  <a:lnTo>
                    <a:pt x="12911" y="4018"/>
                  </a:lnTo>
                  <a:lnTo>
                    <a:pt x="12848" y="4018"/>
                  </a:lnTo>
                  <a:lnTo>
                    <a:pt x="12827" y="3976"/>
                  </a:lnTo>
                  <a:lnTo>
                    <a:pt x="12827" y="3872"/>
                  </a:lnTo>
                  <a:lnTo>
                    <a:pt x="12806" y="3851"/>
                  </a:lnTo>
                  <a:lnTo>
                    <a:pt x="12743" y="3893"/>
                  </a:lnTo>
                  <a:lnTo>
                    <a:pt x="12659" y="4060"/>
                  </a:lnTo>
                  <a:lnTo>
                    <a:pt x="12534" y="4102"/>
                  </a:lnTo>
                  <a:lnTo>
                    <a:pt x="12450" y="4102"/>
                  </a:lnTo>
                  <a:lnTo>
                    <a:pt x="12325" y="3997"/>
                  </a:lnTo>
                  <a:lnTo>
                    <a:pt x="12220" y="3997"/>
                  </a:lnTo>
                  <a:lnTo>
                    <a:pt x="12178" y="3914"/>
                  </a:lnTo>
                  <a:lnTo>
                    <a:pt x="12178" y="3809"/>
                  </a:lnTo>
                  <a:lnTo>
                    <a:pt x="12199" y="3683"/>
                  </a:lnTo>
                  <a:lnTo>
                    <a:pt x="12115" y="3495"/>
                  </a:lnTo>
                  <a:lnTo>
                    <a:pt x="12074" y="3453"/>
                  </a:lnTo>
                  <a:lnTo>
                    <a:pt x="12032" y="3328"/>
                  </a:lnTo>
                  <a:lnTo>
                    <a:pt x="12032" y="3244"/>
                  </a:lnTo>
                  <a:lnTo>
                    <a:pt x="12095" y="3181"/>
                  </a:lnTo>
                  <a:lnTo>
                    <a:pt x="12115" y="3139"/>
                  </a:lnTo>
                  <a:lnTo>
                    <a:pt x="12095" y="2867"/>
                  </a:lnTo>
                  <a:lnTo>
                    <a:pt x="12011" y="2742"/>
                  </a:lnTo>
                  <a:lnTo>
                    <a:pt x="11906" y="2595"/>
                  </a:lnTo>
                  <a:lnTo>
                    <a:pt x="11906" y="2491"/>
                  </a:lnTo>
                  <a:lnTo>
                    <a:pt x="11802" y="2240"/>
                  </a:lnTo>
                  <a:lnTo>
                    <a:pt x="11760" y="2135"/>
                  </a:lnTo>
                  <a:lnTo>
                    <a:pt x="11676" y="2093"/>
                  </a:lnTo>
                  <a:lnTo>
                    <a:pt x="11655" y="2009"/>
                  </a:lnTo>
                  <a:lnTo>
                    <a:pt x="11571" y="1989"/>
                  </a:lnTo>
                  <a:lnTo>
                    <a:pt x="11467" y="1968"/>
                  </a:lnTo>
                  <a:lnTo>
                    <a:pt x="11383" y="1905"/>
                  </a:lnTo>
                  <a:lnTo>
                    <a:pt x="11279" y="1926"/>
                  </a:lnTo>
                  <a:lnTo>
                    <a:pt x="11237" y="1989"/>
                  </a:lnTo>
                  <a:lnTo>
                    <a:pt x="11237" y="2114"/>
                  </a:lnTo>
                  <a:lnTo>
                    <a:pt x="11195" y="2177"/>
                  </a:lnTo>
                  <a:lnTo>
                    <a:pt x="11237" y="2240"/>
                  </a:lnTo>
                  <a:lnTo>
                    <a:pt x="11195" y="2323"/>
                  </a:lnTo>
                  <a:lnTo>
                    <a:pt x="11132" y="2533"/>
                  </a:lnTo>
                  <a:lnTo>
                    <a:pt x="11132" y="2658"/>
                  </a:lnTo>
                  <a:lnTo>
                    <a:pt x="11153" y="2825"/>
                  </a:lnTo>
                  <a:lnTo>
                    <a:pt x="11195" y="2867"/>
                  </a:lnTo>
                  <a:lnTo>
                    <a:pt x="11174" y="3035"/>
                  </a:lnTo>
                  <a:lnTo>
                    <a:pt x="11132" y="3181"/>
                  </a:lnTo>
                  <a:lnTo>
                    <a:pt x="11153" y="3286"/>
                  </a:lnTo>
                  <a:lnTo>
                    <a:pt x="11153" y="3495"/>
                  </a:lnTo>
                  <a:lnTo>
                    <a:pt x="11090" y="3537"/>
                  </a:lnTo>
                  <a:lnTo>
                    <a:pt x="11048" y="3474"/>
                  </a:lnTo>
                  <a:lnTo>
                    <a:pt x="10986" y="3453"/>
                  </a:lnTo>
                  <a:lnTo>
                    <a:pt x="10944" y="3495"/>
                  </a:lnTo>
                  <a:lnTo>
                    <a:pt x="10860" y="3474"/>
                  </a:lnTo>
                  <a:lnTo>
                    <a:pt x="10839" y="3453"/>
                  </a:lnTo>
                  <a:lnTo>
                    <a:pt x="10755" y="3432"/>
                  </a:lnTo>
                  <a:lnTo>
                    <a:pt x="10630" y="3390"/>
                  </a:lnTo>
                  <a:lnTo>
                    <a:pt x="10546" y="3328"/>
                  </a:lnTo>
                  <a:lnTo>
                    <a:pt x="10504" y="3328"/>
                  </a:lnTo>
                  <a:lnTo>
                    <a:pt x="10462" y="3349"/>
                  </a:lnTo>
                  <a:lnTo>
                    <a:pt x="10504" y="3432"/>
                  </a:lnTo>
                  <a:lnTo>
                    <a:pt x="10567" y="3495"/>
                  </a:lnTo>
                  <a:lnTo>
                    <a:pt x="10567" y="3558"/>
                  </a:lnTo>
                  <a:lnTo>
                    <a:pt x="10546" y="3600"/>
                  </a:lnTo>
                  <a:lnTo>
                    <a:pt x="10525" y="3662"/>
                  </a:lnTo>
                  <a:lnTo>
                    <a:pt x="10462" y="3662"/>
                  </a:lnTo>
                  <a:lnTo>
                    <a:pt x="10442" y="3641"/>
                  </a:lnTo>
                  <a:lnTo>
                    <a:pt x="10358" y="3641"/>
                  </a:lnTo>
                  <a:lnTo>
                    <a:pt x="10316" y="3579"/>
                  </a:lnTo>
                  <a:lnTo>
                    <a:pt x="10316" y="3432"/>
                  </a:lnTo>
                  <a:lnTo>
                    <a:pt x="10232" y="3286"/>
                  </a:lnTo>
                  <a:lnTo>
                    <a:pt x="10211" y="3160"/>
                  </a:lnTo>
                  <a:lnTo>
                    <a:pt x="10190" y="3056"/>
                  </a:lnTo>
                  <a:lnTo>
                    <a:pt x="10107" y="2972"/>
                  </a:lnTo>
                  <a:lnTo>
                    <a:pt x="10107" y="2909"/>
                  </a:lnTo>
                  <a:lnTo>
                    <a:pt x="10044" y="2825"/>
                  </a:lnTo>
                  <a:lnTo>
                    <a:pt x="9981" y="2909"/>
                  </a:lnTo>
                  <a:lnTo>
                    <a:pt x="10023" y="2993"/>
                  </a:lnTo>
                  <a:lnTo>
                    <a:pt x="9981" y="3035"/>
                  </a:lnTo>
                  <a:lnTo>
                    <a:pt x="9981" y="3118"/>
                  </a:lnTo>
                  <a:lnTo>
                    <a:pt x="9939" y="3202"/>
                  </a:lnTo>
                  <a:lnTo>
                    <a:pt x="9898" y="3244"/>
                  </a:lnTo>
                  <a:lnTo>
                    <a:pt x="9814" y="3265"/>
                  </a:lnTo>
                  <a:lnTo>
                    <a:pt x="9772" y="3369"/>
                  </a:lnTo>
                  <a:lnTo>
                    <a:pt x="9667" y="3537"/>
                  </a:lnTo>
                  <a:lnTo>
                    <a:pt x="9584" y="3621"/>
                  </a:lnTo>
                  <a:lnTo>
                    <a:pt x="9584" y="3662"/>
                  </a:lnTo>
                  <a:lnTo>
                    <a:pt x="9521" y="3725"/>
                  </a:lnTo>
                  <a:lnTo>
                    <a:pt x="9458" y="3851"/>
                  </a:lnTo>
                  <a:lnTo>
                    <a:pt x="9395" y="3851"/>
                  </a:lnTo>
                  <a:lnTo>
                    <a:pt x="9374" y="3788"/>
                  </a:lnTo>
                  <a:lnTo>
                    <a:pt x="9395" y="3683"/>
                  </a:lnTo>
                  <a:lnTo>
                    <a:pt x="9479" y="3579"/>
                  </a:lnTo>
                  <a:lnTo>
                    <a:pt x="9500" y="3474"/>
                  </a:lnTo>
                  <a:lnTo>
                    <a:pt x="9563" y="3432"/>
                  </a:lnTo>
                  <a:lnTo>
                    <a:pt x="9667" y="3369"/>
                  </a:lnTo>
                  <a:lnTo>
                    <a:pt x="9709" y="3244"/>
                  </a:lnTo>
                  <a:lnTo>
                    <a:pt x="9793" y="3160"/>
                  </a:lnTo>
                  <a:lnTo>
                    <a:pt x="9814" y="3077"/>
                  </a:lnTo>
                  <a:lnTo>
                    <a:pt x="9814" y="3035"/>
                  </a:lnTo>
                  <a:lnTo>
                    <a:pt x="9772" y="2993"/>
                  </a:lnTo>
                  <a:lnTo>
                    <a:pt x="9793" y="2930"/>
                  </a:lnTo>
                  <a:lnTo>
                    <a:pt x="9877" y="2909"/>
                  </a:lnTo>
                  <a:lnTo>
                    <a:pt x="9898" y="2825"/>
                  </a:lnTo>
                  <a:lnTo>
                    <a:pt x="9898" y="2742"/>
                  </a:lnTo>
                  <a:lnTo>
                    <a:pt x="9939" y="2637"/>
                  </a:lnTo>
                  <a:lnTo>
                    <a:pt x="10023" y="2470"/>
                  </a:lnTo>
                  <a:lnTo>
                    <a:pt x="10023" y="2365"/>
                  </a:lnTo>
                  <a:lnTo>
                    <a:pt x="10086" y="2198"/>
                  </a:lnTo>
                  <a:lnTo>
                    <a:pt x="10107" y="1947"/>
                  </a:lnTo>
                  <a:lnTo>
                    <a:pt x="10086" y="1863"/>
                  </a:lnTo>
                  <a:lnTo>
                    <a:pt x="9918" y="1842"/>
                  </a:lnTo>
                  <a:lnTo>
                    <a:pt x="9814" y="1863"/>
                  </a:lnTo>
                  <a:lnTo>
                    <a:pt x="9709" y="1947"/>
                  </a:lnTo>
                  <a:lnTo>
                    <a:pt x="9605" y="1884"/>
                  </a:lnTo>
                  <a:lnTo>
                    <a:pt x="9521" y="1863"/>
                  </a:lnTo>
                  <a:lnTo>
                    <a:pt x="9479" y="1884"/>
                  </a:lnTo>
                  <a:lnTo>
                    <a:pt x="9500" y="1968"/>
                  </a:lnTo>
                  <a:lnTo>
                    <a:pt x="9584" y="2051"/>
                  </a:lnTo>
                  <a:lnTo>
                    <a:pt x="9584" y="2198"/>
                  </a:lnTo>
                  <a:lnTo>
                    <a:pt x="9563" y="2281"/>
                  </a:lnTo>
                  <a:lnTo>
                    <a:pt x="9500" y="2219"/>
                  </a:lnTo>
                  <a:lnTo>
                    <a:pt x="9479" y="2093"/>
                  </a:lnTo>
                  <a:lnTo>
                    <a:pt x="9395" y="2009"/>
                  </a:lnTo>
                  <a:lnTo>
                    <a:pt x="9312" y="1989"/>
                  </a:lnTo>
                  <a:lnTo>
                    <a:pt x="9165" y="2114"/>
                  </a:lnTo>
                  <a:lnTo>
                    <a:pt x="9165" y="2219"/>
                  </a:lnTo>
                  <a:lnTo>
                    <a:pt x="9207" y="2302"/>
                  </a:lnTo>
                  <a:lnTo>
                    <a:pt x="9165" y="2386"/>
                  </a:lnTo>
                  <a:lnTo>
                    <a:pt x="9061" y="2386"/>
                  </a:lnTo>
                  <a:lnTo>
                    <a:pt x="9061" y="2323"/>
                  </a:lnTo>
                  <a:lnTo>
                    <a:pt x="9061" y="2219"/>
                  </a:lnTo>
                  <a:lnTo>
                    <a:pt x="9040" y="2114"/>
                  </a:lnTo>
                  <a:lnTo>
                    <a:pt x="8956" y="2072"/>
                  </a:lnTo>
                  <a:lnTo>
                    <a:pt x="8747" y="2072"/>
                  </a:lnTo>
                  <a:lnTo>
                    <a:pt x="8538" y="2156"/>
                  </a:lnTo>
                  <a:lnTo>
                    <a:pt x="8307" y="2156"/>
                  </a:lnTo>
                  <a:lnTo>
                    <a:pt x="8140" y="2093"/>
                  </a:lnTo>
                  <a:lnTo>
                    <a:pt x="8056" y="2093"/>
                  </a:lnTo>
                  <a:lnTo>
                    <a:pt x="7994" y="2114"/>
                  </a:lnTo>
                  <a:lnTo>
                    <a:pt x="7910" y="2093"/>
                  </a:lnTo>
                  <a:lnTo>
                    <a:pt x="7805" y="2093"/>
                  </a:lnTo>
                  <a:lnTo>
                    <a:pt x="7701" y="2177"/>
                  </a:lnTo>
                  <a:lnTo>
                    <a:pt x="7680" y="2219"/>
                  </a:lnTo>
                  <a:lnTo>
                    <a:pt x="7722" y="2302"/>
                  </a:lnTo>
                  <a:lnTo>
                    <a:pt x="7722" y="2386"/>
                  </a:lnTo>
                  <a:lnTo>
                    <a:pt x="7784" y="2491"/>
                  </a:lnTo>
                  <a:lnTo>
                    <a:pt x="7805" y="2533"/>
                  </a:lnTo>
                  <a:lnTo>
                    <a:pt x="7784" y="2616"/>
                  </a:lnTo>
                  <a:lnTo>
                    <a:pt x="7722" y="2784"/>
                  </a:lnTo>
                  <a:lnTo>
                    <a:pt x="7742" y="2930"/>
                  </a:lnTo>
                  <a:lnTo>
                    <a:pt x="7889" y="3118"/>
                  </a:lnTo>
                  <a:lnTo>
                    <a:pt x="7889" y="3223"/>
                  </a:lnTo>
                  <a:lnTo>
                    <a:pt x="7910" y="3432"/>
                  </a:lnTo>
                  <a:lnTo>
                    <a:pt x="7889" y="3453"/>
                  </a:lnTo>
                  <a:lnTo>
                    <a:pt x="7826" y="3411"/>
                  </a:lnTo>
                  <a:lnTo>
                    <a:pt x="7784" y="3307"/>
                  </a:lnTo>
                  <a:lnTo>
                    <a:pt x="7638" y="3160"/>
                  </a:lnTo>
                  <a:lnTo>
                    <a:pt x="7596" y="3118"/>
                  </a:lnTo>
                  <a:lnTo>
                    <a:pt x="7596" y="2909"/>
                  </a:lnTo>
                  <a:lnTo>
                    <a:pt x="7617" y="2700"/>
                  </a:lnTo>
                  <a:lnTo>
                    <a:pt x="7617" y="2595"/>
                  </a:lnTo>
                  <a:lnTo>
                    <a:pt x="7512" y="2428"/>
                  </a:lnTo>
                  <a:lnTo>
                    <a:pt x="7512" y="2323"/>
                  </a:lnTo>
                  <a:lnTo>
                    <a:pt x="7491" y="2281"/>
                  </a:lnTo>
                  <a:lnTo>
                    <a:pt x="7429" y="2261"/>
                  </a:lnTo>
                  <a:lnTo>
                    <a:pt x="7303" y="2302"/>
                  </a:lnTo>
                  <a:lnTo>
                    <a:pt x="7177" y="2386"/>
                  </a:lnTo>
                  <a:lnTo>
                    <a:pt x="7010" y="2407"/>
                  </a:lnTo>
                  <a:lnTo>
                    <a:pt x="6947" y="2470"/>
                  </a:lnTo>
                  <a:lnTo>
                    <a:pt x="6905" y="2595"/>
                  </a:lnTo>
                  <a:lnTo>
                    <a:pt x="6947" y="2700"/>
                  </a:lnTo>
                  <a:lnTo>
                    <a:pt x="6905" y="2825"/>
                  </a:lnTo>
                  <a:lnTo>
                    <a:pt x="6843" y="2930"/>
                  </a:lnTo>
                  <a:lnTo>
                    <a:pt x="6801" y="2993"/>
                  </a:lnTo>
                  <a:lnTo>
                    <a:pt x="6843" y="3035"/>
                  </a:lnTo>
                  <a:lnTo>
                    <a:pt x="6885" y="3035"/>
                  </a:lnTo>
                  <a:lnTo>
                    <a:pt x="6947" y="3056"/>
                  </a:lnTo>
                  <a:lnTo>
                    <a:pt x="6947" y="3202"/>
                  </a:lnTo>
                  <a:lnTo>
                    <a:pt x="6885" y="3307"/>
                  </a:lnTo>
                  <a:lnTo>
                    <a:pt x="6738" y="3411"/>
                  </a:lnTo>
                  <a:lnTo>
                    <a:pt x="6633" y="3411"/>
                  </a:lnTo>
                  <a:lnTo>
                    <a:pt x="6592" y="3453"/>
                  </a:lnTo>
                  <a:lnTo>
                    <a:pt x="6571" y="3558"/>
                  </a:lnTo>
                  <a:lnTo>
                    <a:pt x="6529" y="3621"/>
                  </a:lnTo>
                  <a:lnTo>
                    <a:pt x="6487" y="3683"/>
                  </a:lnTo>
                  <a:lnTo>
                    <a:pt x="6529" y="3767"/>
                  </a:lnTo>
                  <a:lnTo>
                    <a:pt x="6487" y="3830"/>
                  </a:lnTo>
                  <a:lnTo>
                    <a:pt x="6424" y="3830"/>
                  </a:lnTo>
                  <a:lnTo>
                    <a:pt x="6382" y="3851"/>
                  </a:lnTo>
                  <a:lnTo>
                    <a:pt x="6236" y="3872"/>
                  </a:lnTo>
                  <a:lnTo>
                    <a:pt x="6131" y="3830"/>
                  </a:lnTo>
                  <a:lnTo>
                    <a:pt x="6089" y="3767"/>
                  </a:lnTo>
                  <a:lnTo>
                    <a:pt x="6089" y="3683"/>
                  </a:lnTo>
                  <a:lnTo>
                    <a:pt x="6048" y="3662"/>
                  </a:lnTo>
                  <a:lnTo>
                    <a:pt x="5985" y="3662"/>
                  </a:lnTo>
                  <a:lnTo>
                    <a:pt x="5964" y="3621"/>
                  </a:lnTo>
                  <a:lnTo>
                    <a:pt x="5943" y="3537"/>
                  </a:lnTo>
                  <a:lnTo>
                    <a:pt x="5838" y="3537"/>
                  </a:lnTo>
                  <a:lnTo>
                    <a:pt x="5797" y="3579"/>
                  </a:lnTo>
                  <a:lnTo>
                    <a:pt x="5755" y="3641"/>
                  </a:lnTo>
                  <a:lnTo>
                    <a:pt x="5671" y="3641"/>
                  </a:lnTo>
                  <a:lnTo>
                    <a:pt x="5629" y="3662"/>
                  </a:lnTo>
                  <a:lnTo>
                    <a:pt x="5629" y="3830"/>
                  </a:lnTo>
                  <a:lnTo>
                    <a:pt x="5608" y="3893"/>
                  </a:lnTo>
                  <a:lnTo>
                    <a:pt x="5608" y="3997"/>
                  </a:lnTo>
                  <a:lnTo>
                    <a:pt x="5650" y="4165"/>
                  </a:lnTo>
                  <a:lnTo>
                    <a:pt x="5629" y="4353"/>
                  </a:lnTo>
                  <a:lnTo>
                    <a:pt x="5566" y="4416"/>
                  </a:lnTo>
                  <a:lnTo>
                    <a:pt x="5525" y="4416"/>
                  </a:lnTo>
                  <a:lnTo>
                    <a:pt x="5545" y="4206"/>
                  </a:lnTo>
                  <a:lnTo>
                    <a:pt x="5545" y="4060"/>
                  </a:lnTo>
                  <a:lnTo>
                    <a:pt x="5525" y="3976"/>
                  </a:lnTo>
                  <a:lnTo>
                    <a:pt x="5525" y="3767"/>
                  </a:lnTo>
                  <a:lnTo>
                    <a:pt x="5504" y="3662"/>
                  </a:lnTo>
                  <a:lnTo>
                    <a:pt x="5462" y="3641"/>
                  </a:lnTo>
                  <a:lnTo>
                    <a:pt x="5420" y="3662"/>
                  </a:lnTo>
                  <a:lnTo>
                    <a:pt x="5336" y="3662"/>
                  </a:lnTo>
                  <a:lnTo>
                    <a:pt x="5253" y="3767"/>
                  </a:lnTo>
                  <a:lnTo>
                    <a:pt x="5190" y="3788"/>
                  </a:lnTo>
                  <a:lnTo>
                    <a:pt x="5085" y="3872"/>
                  </a:lnTo>
                  <a:lnTo>
                    <a:pt x="5043" y="3955"/>
                  </a:lnTo>
                  <a:lnTo>
                    <a:pt x="5043" y="4039"/>
                  </a:lnTo>
                  <a:lnTo>
                    <a:pt x="4918" y="4186"/>
                  </a:lnTo>
                  <a:lnTo>
                    <a:pt x="4876" y="4206"/>
                  </a:lnTo>
                  <a:lnTo>
                    <a:pt x="4834" y="4165"/>
                  </a:lnTo>
                  <a:lnTo>
                    <a:pt x="4729" y="4165"/>
                  </a:lnTo>
                  <a:lnTo>
                    <a:pt x="4688" y="4186"/>
                  </a:lnTo>
                  <a:lnTo>
                    <a:pt x="4688" y="4248"/>
                  </a:lnTo>
                  <a:lnTo>
                    <a:pt x="4771" y="4269"/>
                  </a:lnTo>
                  <a:lnTo>
                    <a:pt x="4792" y="4290"/>
                  </a:lnTo>
                  <a:lnTo>
                    <a:pt x="4709" y="4311"/>
                  </a:lnTo>
                  <a:lnTo>
                    <a:pt x="4562" y="4311"/>
                  </a:lnTo>
                  <a:lnTo>
                    <a:pt x="4478" y="4353"/>
                  </a:lnTo>
                  <a:lnTo>
                    <a:pt x="4416" y="4416"/>
                  </a:lnTo>
                  <a:lnTo>
                    <a:pt x="4248" y="4478"/>
                  </a:lnTo>
                  <a:lnTo>
                    <a:pt x="4248" y="4520"/>
                  </a:lnTo>
                  <a:lnTo>
                    <a:pt x="4185" y="4583"/>
                  </a:lnTo>
                  <a:lnTo>
                    <a:pt x="4081" y="4625"/>
                  </a:lnTo>
                  <a:lnTo>
                    <a:pt x="3997" y="4625"/>
                  </a:lnTo>
                  <a:lnTo>
                    <a:pt x="3976" y="4688"/>
                  </a:lnTo>
                  <a:lnTo>
                    <a:pt x="3976" y="4771"/>
                  </a:lnTo>
                  <a:lnTo>
                    <a:pt x="4039" y="4813"/>
                  </a:lnTo>
                  <a:lnTo>
                    <a:pt x="3997" y="4876"/>
                  </a:lnTo>
                  <a:lnTo>
                    <a:pt x="3955" y="4897"/>
                  </a:lnTo>
                  <a:lnTo>
                    <a:pt x="3892" y="4939"/>
                  </a:lnTo>
                  <a:lnTo>
                    <a:pt x="3851" y="5022"/>
                  </a:lnTo>
                  <a:lnTo>
                    <a:pt x="3767" y="5043"/>
                  </a:lnTo>
                  <a:lnTo>
                    <a:pt x="3746" y="5127"/>
                  </a:lnTo>
                  <a:lnTo>
                    <a:pt x="3746" y="5169"/>
                  </a:lnTo>
                  <a:lnTo>
                    <a:pt x="3767" y="5211"/>
                  </a:lnTo>
                  <a:lnTo>
                    <a:pt x="3767" y="5294"/>
                  </a:lnTo>
                  <a:lnTo>
                    <a:pt x="3767" y="5336"/>
                  </a:lnTo>
                  <a:lnTo>
                    <a:pt x="3830" y="5357"/>
                  </a:lnTo>
                  <a:lnTo>
                    <a:pt x="3892" y="5357"/>
                  </a:lnTo>
                  <a:lnTo>
                    <a:pt x="3976" y="5420"/>
                  </a:lnTo>
                  <a:lnTo>
                    <a:pt x="4039" y="5420"/>
                  </a:lnTo>
                  <a:lnTo>
                    <a:pt x="4081" y="5357"/>
                  </a:lnTo>
                  <a:lnTo>
                    <a:pt x="4144" y="5357"/>
                  </a:lnTo>
                  <a:lnTo>
                    <a:pt x="4248" y="5441"/>
                  </a:lnTo>
                  <a:lnTo>
                    <a:pt x="4269" y="5525"/>
                  </a:lnTo>
                  <a:lnTo>
                    <a:pt x="4353" y="5525"/>
                  </a:lnTo>
                  <a:lnTo>
                    <a:pt x="4457" y="5441"/>
                  </a:lnTo>
                  <a:lnTo>
                    <a:pt x="4499" y="5441"/>
                  </a:lnTo>
                  <a:lnTo>
                    <a:pt x="4604" y="5462"/>
                  </a:lnTo>
                  <a:lnTo>
                    <a:pt x="4792" y="5462"/>
                  </a:lnTo>
                  <a:lnTo>
                    <a:pt x="4834" y="5441"/>
                  </a:lnTo>
                  <a:lnTo>
                    <a:pt x="4834" y="5336"/>
                  </a:lnTo>
                  <a:lnTo>
                    <a:pt x="4918" y="5253"/>
                  </a:lnTo>
                  <a:lnTo>
                    <a:pt x="4939" y="5253"/>
                  </a:lnTo>
                  <a:lnTo>
                    <a:pt x="4939" y="5357"/>
                  </a:lnTo>
                  <a:lnTo>
                    <a:pt x="4981" y="5378"/>
                  </a:lnTo>
                  <a:lnTo>
                    <a:pt x="4939" y="5441"/>
                  </a:lnTo>
                  <a:lnTo>
                    <a:pt x="4813" y="5483"/>
                  </a:lnTo>
                  <a:lnTo>
                    <a:pt x="4709" y="5566"/>
                  </a:lnTo>
                  <a:lnTo>
                    <a:pt x="4562" y="5546"/>
                  </a:lnTo>
                  <a:lnTo>
                    <a:pt x="4457" y="5566"/>
                  </a:lnTo>
                  <a:lnTo>
                    <a:pt x="4416" y="5629"/>
                  </a:lnTo>
                  <a:lnTo>
                    <a:pt x="4416" y="5671"/>
                  </a:lnTo>
                  <a:lnTo>
                    <a:pt x="4520" y="5755"/>
                  </a:lnTo>
                  <a:lnTo>
                    <a:pt x="4667" y="5755"/>
                  </a:lnTo>
                  <a:lnTo>
                    <a:pt x="4688" y="5776"/>
                  </a:lnTo>
                  <a:lnTo>
                    <a:pt x="4667" y="5859"/>
                  </a:lnTo>
                  <a:lnTo>
                    <a:pt x="4520" y="5943"/>
                  </a:lnTo>
                  <a:lnTo>
                    <a:pt x="4290" y="5943"/>
                  </a:lnTo>
                  <a:lnTo>
                    <a:pt x="4206" y="6048"/>
                  </a:lnTo>
                  <a:lnTo>
                    <a:pt x="4206" y="6152"/>
                  </a:lnTo>
                  <a:lnTo>
                    <a:pt x="4290" y="6194"/>
                  </a:lnTo>
                  <a:lnTo>
                    <a:pt x="4269" y="6299"/>
                  </a:lnTo>
                  <a:lnTo>
                    <a:pt x="4185" y="6320"/>
                  </a:lnTo>
                  <a:lnTo>
                    <a:pt x="4081" y="6487"/>
                  </a:lnTo>
                  <a:lnTo>
                    <a:pt x="4039" y="6571"/>
                  </a:lnTo>
                  <a:lnTo>
                    <a:pt x="3892" y="6613"/>
                  </a:lnTo>
                  <a:lnTo>
                    <a:pt x="3788" y="6738"/>
                  </a:lnTo>
                  <a:lnTo>
                    <a:pt x="3725" y="6843"/>
                  </a:lnTo>
                  <a:lnTo>
                    <a:pt x="3620" y="6947"/>
                  </a:lnTo>
                  <a:lnTo>
                    <a:pt x="3620" y="7010"/>
                  </a:lnTo>
                  <a:lnTo>
                    <a:pt x="3537" y="7031"/>
                  </a:lnTo>
                  <a:lnTo>
                    <a:pt x="3453" y="7031"/>
                  </a:lnTo>
                  <a:lnTo>
                    <a:pt x="3348" y="6947"/>
                  </a:lnTo>
                  <a:lnTo>
                    <a:pt x="3307" y="6906"/>
                  </a:lnTo>
                  <a:lnTo>
                    <a:pt x="3202" y="6885"/>
                  </a:lnTo>
                  <a:lnTo>
                    <a:pt x="3139" y="6822"/>
                  </a:lnTo>
                  <a:lnTo>
                    <a:pt x="3014" y="6801"/>
                  </a:lnTo>
                  <a:lnTo>
                    <a:pt x="2888" y="6822"/>
                  </a:lnTo>
                  <a:lnTo>
                    <a:pt x="2784" y="6885"/>
                  </a:lnTo>
                  <a:lnTo>
                    <a:pt x="2679" y="6843"/>
                  </a:lnTo>
                  <a:lnTo>
                    <a:pt x="2616" y="6822"/>
                  </a:lnTo>
                  <a:lnTo>
                    <a:pt x="2512" y="6843"/>
                  </a:lnTo>
                  <a:lnTo>
                    <a:pt x="2344" y="6843"/>
                  </a:lnTo>
                  <a:lnTo>
                    <a:pt x="2177" y="6927"/>
                  </a:lnTo>
                  <a:lnTo>
                    <a:pt x="2156" y="7010"/>
                  </a:lnTo>
                  <a:lnTo>
                    <a:pt x="2198" y="7052"/>
                  </a:lnTo>
                  <a:lnTo>
                    <a:pt x="2177" y="7115"/>
                  </a:lnTo>
                  <a:lnTo>
                    <a:pt x="2156" y="7052"/>
                  </a:lnTo>
                  <a:lnTo>
                    <a:pt x="2072" y="7052"/>
                  </a:lnTo>
                  <a:lnTo>
                    <a:pt x="1654" y="7157"/>
                  </a:lnTo>
                  <a:lnTo>
                    <a:pt x="1549" y="7157"/>
                  </a:lnTo>
                  <a:lnTo>
                    <a:pt x="1486" y="7199"/>
                  </a:lnTo>
                  <a:lnTo>
                    <a:pt x="1465" y="7199"/>
                  </a:lnTo>
                  <a:lnTo>
                    <a:pt x="1382" y="7157"/>
                  </a:lnTo>
                  <a:lnTo>
                    <a:pt x="1319" y="7219"/>
                  </a:lnTo>
                  <a:lnTo>
                    <a:pt x="1277" y="7261"/>
                  </a:lnTo>
                  <a:lnTo>
                    <a:pt x="1214" y="7303"/>
                  </a:lnTo>
                  <a:lnTo>
                    <a:pt x="1172" y="7261"/>
                  </a:lnTo>
                  <a:lnTo>
                    <a:pt x="1172" y="7240"/>
                  </a:lnTo>
                  <a:lnTo>
                    <a:pt x="1110" y="7219"/>
                  </a:lnTo>
                  <a:lnTo>
                    <a:pt x="1026" y="7219"/>
                  </a:lnTo>
                  <a:lnTo>
                    <a:pt x="942" y="7261"/>
                  </a:lnTo>
                  <a:lnTo>
                    <a:pt x="859" y="7261"/>
                  </a:lnTo>
                  <a:lnTo>
                    <a:pt x="817" y="7240"/>
                  </a:lnTo>
                  <a:lnTo>
                    <a:pt x="733" y="7240"/>
                  </a:lnTo>
                  <a:lnTo>
                    <a:pt x="691" y="7303"/>
                  </a:lnTo>
                  <a:lnTo>
                    <a:pt x="607" y="7324"/>
                  </a:lnTo>
                  <a:lnTo>
                    <a:pt x="607" y="7366"/>
                  </a:lnTo>
                  <a:lnTo>
                    <a:pt x="607" y="7429"/>
                  </a:lnTo>
                  <a:lnTo>
                    <a:pt x="419" y="7512"/>
                  </a:lnTo>
                  <a:lnTo>
                    <a:pt x="315" y="7512"/>
                  </a:lnTo>
                  <a:lnTo>
                    <a:pt x="294" y="7554"/>
                  </a:lnTo>
                  <a:lnTo>
                    <a:pt x="335" y="7638"/>
                  </a:lnTo>
                  <a:lnTo>
                    <a:pt x="419" y="7638"/>
                  </a:lnTo>
                  <a:lnTo>
                    <a:pt x="482" y="7659"/>
                  </a:lnTo>
                  <a:lnTo>
                    <a:pt x="482" y="7722"/>
                  </a:lnTo>
                  <a:lnTo>
                    <a:pt x="398" y="7722"/>
                  </a:lnTo>
                  <a:lnTo>
                    <a:pt x="377" y="7680"/>
                  </a:lnTo>
                  <a:lnTo>
                    <a:pt x="335" y="7722"/>
                  </a:lnTo>
                  <a:lnTo>
                    <a:pt x="294" y="7784"/>
                  </a:lnTo>
                  <a:lnTo>
                    <a:pt x="189" y="7847"/>
                  </a:lnTo>
                  <a:lnTo>
                    <a:pt x="105" y="7868"/>
                  </a:lnTo>
                  <a:lnTo>
                    <a:pt x="168" y="7931"/>
                  </a:lnTo>
                  <a:lnTo>
                    <a:pt x="273" y="7973"/>
                  </a:lnTo>
                  <a:lnTo>
                    <a:pt x="315" y="8035"/>
                  </a:lnTo>
                  <a:lnTo>
                    <a:pt x="419" y="8266"/>
                  </a:lnTo>
                  <a:lnTo>
                    <a:pt x="482" y="8307"/>
                  </a:lnTo>
                  <a:lnTo>
                    <a:pt x="587" y="8307"/>
                  </a:lnTo>
                  <a:lnTo>
                    <a:pt x="628" y="8349"/>
                  </a:lnTo>
                  <a:lnTo>
                    <a:pt x="649" y="8391"/>
                  </a:lnTo>
                  <a:lnTo>
                    <a:pt x="607" y="8454"/>
                  </a:lnTo>
                  <a:lnTo>
                    <a:pt x="545" y="8496"/>
                  </a:lnTo>
                  <a:lnTo>
                    <a:pt x="524" y="8559"/>
                  </a:lnTo>
                  <a:lnTo>
                    <a:pt x="587" y="8621"/>
                  </a:lnTo>
                  <a:lnTo>
                    <a:pt x="691" y="8663"/>
                  </a:lnTo>
                  <a:lnTo>
                    <a:pt x="817" y="8621"/>
                  </a:lnTo>
                  <a:lnTo>
                    <a:pt x="921" y="8559"/>
                  </a:lnTo>
                  <a:lnTo>
                    <a:pt x="963" y="8496"/>
                  </a:lnTo>
                  <a:lnTo>
                    <a:pt x="1005" y="8475"/>
                  </a:lnTo>
                  <a:lnTo>
                    <a:pt x="1047" y="8496"/>
                  </a:lnTo>
                  <a:lnTo>
                    <a:pt x="1068" y="8559"/>
                  </a:lnTo>
                  <a:lnTo>
                    <a:pt x="1005" y="8684"/>
                  </a:lnTo>
                  <a:lnTo>
                    <a:pt x="900" y="8726"/>
                  </a:lnTo>
                  <a:lnTo>
                    <a:pt x="796" y="8768"/>
                  </a:lnTo>
                  <a:lnTo>
                    <a:pt x="754" y="8810"/>
                  </a:lnTo>
                  <a:lnTo>
                    <a:pt x="796" y="8893"/>
                  </a:lnTo>
                  <a:lnTo>
                    <a:pt x="900" y="8914"/>
                  </a:lnTo>
                  <a:lnTo>
                    <a:pt x="963" y="8872"/>
                  </a:lnTo>
                  <a:lnTo>
                    <a:pt x="1110" y="8810"/>
                  </a:lnTo>
                  <a:lnTo>
                    <a:pt x="1151" y="8831"/>
                  </a:lnTo>
                  <a:lnTo>
                    <a:pt x="1151" y="8872"/>
                  </a:lnTo>
                  <a:lnTo>
                    <a:pt x="963" y="8935"/>
                  </a:lnTo>
                  <a:lnTo>
                    <a:pt x="838" y="8998"/>
                  </a:lnTo>
                  <a:lnTo>
                    <a:pt x="817" y="9040"/>
                  </a:lnTo>
                  <a:lnTo>
                    <a:pt x="1005" y="9228"/>
                  </a:lnTo>
                  <a:lnTo>
                    <a:pt x="1131" y="9291"/>
                  </a:lnTo>
                  <a:lnTo>
                    <a:pt x="1277" y="9291"/>
                  </a:lnTo>
                  <a:lnTo>
                    <a:pt x="1340" y="9228"/>
                  </a:lnTo>
                  <a:lnTo>
                    <a:pt x="1361" y="9103"/>
                  </a:lnTo>
                  <a:lnTo>
                    <a:pt x="1319" y="9040"/>
                  </a:lnTo>
                  <a:lnTo>
                    <a:pt x="1277" y="8998"/>
                  </a:lnTo>
                  <a:lnTo>
                    <a:pt x="1319" y="8977"/>
                  </a:lnTo>
                  <a:lnTo>
                    <a:pt x="1361" y="8977"/>
                  </a:lnTo>
                  <a:lnTo>
                    <a:pt x="1444" y="9082"/>
                  </a:lnTo>
                  <a:lnTo>
                    <a:pt x="1465" y="9103"/>
                  </a:lnTo>
                  <a:lnTo>
                    <a:pt x="1465" y="9144"/>
                  </a:lnTo>
                  <a:lnTo>
                    <a:pt x="1570" y="9207"/>
                  </a:lnTo>
                  <a:lnTo>
                    <a:pt x="1758" y="9228"/>
                  </a:lnTo>
                  <a:lnTo>
                    <a:pt x="1884" y="9228"/>
                  </a:lnTo>
                  <a:lnTo>
                    <a:pt x="1988" y="9144"/>
                  </a:lnTo>
                  <a:lnTo>
                    <a:pt x="2051" y="9123"/>
                  </a:lnTo>
                  <a:lnTo>
                    <a:pt x="2114" y="9144"/>
                  </a:lnTo>
                  <a:lnTo>
                    <a:pt x="2114" y="9228"/>
                  </a:lnTo>
                  <a:lnTo>
                    <a:pt x="2177" y="9291"/>
                  </a:lnTo>
                  <a:lnTo>
                    <a:pt x="2219" y="9291"/>
                  </a:lnTo>
                  <a:lnTo>
                    <a:pt x="2281" y="9312"/>
                  </a:lnTo>
                  <a:lnTo>
                    <a:pt x="2302" y="9458"/>
                  </a:lnTo>
                  <a:lnTo>
                    <a:pt x="2260" y="9458"/>
                  </a:lnTo>
                  <a:lnTo>
                    <a:pt x="2114" y="9542"/>
                  </a:lnTo>
                  <a:lnTo>
                    <a:pt x="2114" y="9626"/>
                  </a:lnTo>
                  <a:lnTo>
                    <a:pt x="2156" y="9667"/>
                  </a:lnTo>
                  <a:lnTo>
                    <a:pt x="2156" y="9730"/>
                  </a:lnTo>
                  <a:lnTo>
                    <a:pt x="2072" y="9667"/>
                  </a:lnTo>
                  <a:lnTo>
                    <a:pt x="2051" y="9647"/>
                  </a:lnTo>
                  <a:lnTo>
                    <a:pt x="1968" y="9626"/>
                  </a:lnTo>
                  <a:lnTo>
                    <a:pt x="1884" y="9542"/>
                  </a:lnTo>
                  <a:lnTo>
                    <a:pt x="1696" y="9458"/>
                  </a:lnTo>
                  <a:lnTo>
                    <a:pt x="1465" y="9458"/>
                  </a:lnTo>
                  <a:lnTo>
                    <a:pt x="1319" y="9437"/>
                  </a:lnTo>
                  <a:lnTo>
                    <a:pt x="1110" y="9500"/>
                  </a:lnTo>
                  <a:lnTo>
                    <a:pt x="1110" y="9542"/>
                  </a:lnTo>
                  <a:lnTo>
                    <a:pt x="1214" y="9626"/>
                  </a:lnTo>
                  <a:lnTo>
                    <a:pt x="1361" y="9647"/>
                  </a:lnTo>
                  <a:lnTo>
                    <a:pt x="1486" y="9667"/>
                  </a:lnTo>
                  <a:lnTo>
                    <a:pt x="1654" y="9772"/>
                  </a:lnTo>
                  <a:lnTo>
                    <a:pt x="1842" y="9856"/>
                  </a:lnTo>
                  <a:lnTo>
                    <a:pt x="1947" y="9856"/>
                  </a:lnTo>
                  <a:lnTo>
                    <a:pt x="2009" y="9877"/>
                  </a:lnTo>
                  <a:lnTo>
                    <a:pt x="1884" y="9940"/>
                  </a:lnTo>
                  <a:lnTo>
                    <a:pt x="1654" y="9940"/>
                  </a:lnTo>
                  <a:lnTo>
                    <a:pt x="1444" y="9814"/>
                  </a:lnTo>
                  <a:lnTo>
                    <a:pt x="1361" y="9751"/>
                  </a:lnTo>
                  <a:lnTo>
                    <a:pt x="1214" y="9751"/>
                  </a:lnTo>
                  <a:lnTo>
                    <a:pt x="1005" y="9647"/>
                  </a:lnTo>
                  <a:lnTo>
                    <a:pt x="796" y="9647"/>
                  </a:lnTo>
                  <a:lnTo>
                    <a:pt x="649" y="9563"/>
                  </a:lnTo>
                  <a:lnTo>
                    <a:pt x="482" y="9521"/>
                  </a:lnTo>
                  <a:lnTo>
                    <a:pt x="294" y="9605"/>
                  </a:lnTo>
                  <a:lnTo>
                    <a:pt x="294" y="9730"/>
                  </a:lnTo>
                  <a:lnTo>
                    <a:pt x="231" y="9667"/>
                  </a:lnTo>
                  <a:lnTo>
                    <a:pt x="168" y="9667"/>
                  </a:lnTo>
                  <a:lnTo>
                    <a:pt x="105" y="9730"/>
                  </a:lnTo>
                  <a:lnTo>
                    <a:pt x="63" y="9730"/>
                  </a:lnTo>
                  <a:lnTo>
                    <a:pt x="1" y="9814"/>
                  </a:lnTo>
                  <a:lnTo>
                    <a:pt x="1" y="9877"/>
                  </a:lnTo>
                  <a:lnTo>
                    <a:pt x="1" y="9960"/>
                  </a:lnTo>
                  <a:lnTo>
                    <a:pt x="63" y="9940"/>
                  </a:lnTo>
                  <a:lnTo>
                    <a:pt x="105" y="9940"/>
                  </a:lnTo>
                  <a:lnTo>
                    <a:pt x="147" y="9960"/>
                  </a:lnTo>
                  <a:lnTo>
                    <a:pt x="63" y="10023"/>
                  </a:lnTo>
                  <a:lnTo>
                    <a:pt x="22" y="10086"/>
                  </a:lnTo>
                  <a:lnTo>
                    <a:pt x="63" y="10191"/>
                  </a:lnTo>
                  <a:lnTo>
                    <a:pt x="189" y="10253"/>
                  </a:lnTo>
                  <a:lnTo>
                    <a:pt x="273" y="10170"/>
                  </a:lnTo>
                  <a:lnTo>
                    <a:pt x="315" y="10149"/>
                  </a:lnTo>
                  <a:lnTo>
                    <a:pt x="377" y="10149"/>
                  </a:lnTo>
                  <a:lnTo>
                    <a:pt x="440" y="10023"/>
                  </a:lnTo>
                  <a:lnTo>
                    <a:pt x="503" y="9981"/>
                  </a:lnTo>
                  <a:lnTo>
                    <a:pt x="587" y="9981"/>
                  </a:lnTo>
                  <a:lnTo>
                    <a:pt x="524" y="10044"/>
                  </a:lnTo>
                  <a:lnTo>
                    <a:pt x="482" y="10170"/>
                  </a:lnTo>
                  <a:lnTo>
                    <a:pt x="398" y="10232"/>
                  </a:lnTo>
                  <a:lnTo>
                    <a:pt x="315" y="10274"/>
                  </a:lnTo>
                  <a:lnTo>
                    <a:pt x="356" y="10442"/>
                  </a:lnTo>
                  <a:lnTo>
                    <a:pt x="503" y="10588"/>
                  </a:lnTo>
                  <a:lnTo>
                    <a:pt x="566" y="10546"/>
                  </a:lnTo>
                  <a:lnTo>
                    <a:pt x="607" y="10546"/>
                  </a:lnTo>
                  <a:lnTo>
                    <a:pt x="775" y="10609"/>
                  </a:lnTo>
                  <a:lnTo>
                    <a:pt x="879" y="10609"/>
                  </a:lnTo>
                  <a:lnTo>
                    <a:pt x="879" y="10672"/>
                  </a:lnTo>
                  <a:lnTo>
                    <a:pt x="817" y="10756"/>
                  </a:lnTo>
                  <a:lnTo>
                    <a:pt x="733" y="10797"/>
                  </a:lnTo>
                  <a:lnTo>
                    <a:pt x="712" y="10776"/>
                  </a:lnTo>
                  <a:lnTo>
                    <a:pt x="545" y="10776"/>
                  </a:lnTo>
                  <a:lnTo>
                    <a:pt x="482" y="10797"/>
                  </a:lnTo>
                  <a:lnTo>
                    <a:pt x="419" y="10881"/>
                  </a:lnTo>
                  <a:lnTo>
                    <a:pt x="273" y="10881"/>
                  </a:lnTo>
                  <a:lnTo>
                    <a:pt x="210" y="10923"/>
                  </a:lnTo>
                  <a:lnTo>
                    <a:pt x="210" y="11069"/>
                  </a:lnTo>
                  <a:lnTo>
                    <a:pt x="294" y="11174"/>
                  </a:lnTo>
                  <a:lnTo>
                    <a:pt x="335" y="11237"/>
                  </a:lnTo>
                  <a:lnTo>
                    <a:pt x="419" y="11425"/>
                  </a:lnTo>
                  <a:lnTo>
                    <a:pt x="545" y="11488"/>
                  </a:lnTo>
                  <a:lnTo>
                    <a:pt x="503" y="11509"/>
                  </a:lnTo>
                  <a:lnTo>
                    <a:pt x="503" y="11530"/>
                  </a:lnTo>
                  <a:lnTo>
                    <a:pt x="587" y="11592"/>
                  </a:lnTo>
                  <a:lnTo>
                    <a:pt x="670" y="11697"/>
                  </a:lnTo>
                  <a:lnTo>
                    <a:pt x="754" y="11760"/>
                  </a:lnTo>
                  <a:lnTo>
                    <a:pt x="859" y="11823"/>
                  </a:lnTo>
                  <a:lnTo>
                    <a:pt x="963" y="11927"/>
                  </a:lnTo>
                  <a:lnTo>
                    <a:pt x="1047" y="11969"/>
                  </a:lnTo>
                  <a:lnTo>
                    <a:pt x="1068" y="11948"/>
                  </a:lnTo>
                  <a:lnTo>
                    <a:pt x="1068" y="11864"/>
                  </a:lnTo>
                  <a:lnTo>
                    <a:pt x="1047" y="11718"/>
                  </a:lnTo>
                  <a:lnTo>
                    <a:pt x="1047" y="11634"/>
                  </a:lnTo>
                  <a:lnTo>
                    <a:pt x="1110" y="11592"/>
                  </a:lnTo>
                  <a:lnTo>
                    <a:pt x="1131" y="11488"/>
                  </a:lnTo>
                  <a:lnTo>
                    <a:pt x="1131" y="11404"/>
                  </a:lnTo>
                  <a:lnTo>
                    <a:pt x="1172" y="11383"/>
                  </a:lnTo>
                  <a:lnTo>
                    <a:pt x="1214" y="11383"/>
                  </a:lnTo>
                  <a:lnTo>
                    <a:pt x="1235" y="11488"/>
                  </a:lnTo>
                  <a:lnTo>
                    <a:pt x="1277" y="11592"/>
                  </a:lnTo>
                  <a:lnTo>
                    <a:pt x="1277" y="11655"/>
                  </a:lnTo>
                  <a:lnTo>
                    <a:pt x="1319" y="11718"/>
                  </a:lnTo>
                  <a:lnTo>
                    <a:pt x="1340" y="11697"/>
                  </a:lnTo>
                  <a:lnTo>
                    <a:pt x="1361" y="11634"/>
                  </a:lnTo>
                  <a:lnTo>
                    <a:pt x="1444" y="11634"/>
                  </a:lnTo>
                  <a:lnTo>
                    <a:pt x="1549" y="11551"/>
                  </a:lnTo>
                  <a:lnTo>
                    <a:pt x="1570" y="11592"/>
                  </a:lnTo>
                  <a:lnTo>
                    <a:pt x="1654" y="11592"/>
                  </a:lnTo>
                  <a:lnTo>
                    <a:pt x="1675" y="11634"/>
                  </a:lnTo>
                  <a:lnTo>
                    <a:pt x="1612" y="11718"/>
                  </a:lnTo>
                  <a:lnTo>
                    <a:pt x="1549" y="11823"/>
                  </a:lnTo>
                  <a:lnTo>
                    <a:pt x="1549" y="11927"/>
                  </a:lnTo>
                  <a:lnTo>
                    <a:pt x="1633" y="11948"/>
                  </a:lnTo>
                  <a:lnTo>
                    <a:pt x="1675" y="11927"/>
                  </a:lnTo>
                  <a:lnTo>
                    <a:pt x="1737" y="11739"/>
                  </a:lnTo>
                  <a:lnTo>
                    <a:pt x="1758" y="11655"/>
                  </a:lnTo>
                  <a:lnTo>
                    <a:pt x="1842" y="11697"/>
                  </a:lnTo>
                  <a:lnTo>
                    <a:pt x="1926" y="11823"/>
                  </a:lnTo>
                  <a:lnTo>
                    <a:pt x="1968" y="11844"/>
                  </a:lnTo>
                  <a:lnTo>
                    <a:pt x="2051" y="11802"/>
                  </a:lnTo>
                  <a:lnTo>
                    <a:pt x="2051" y="11718"/>
                  </a:lnTo>
                  <a:lnTo>
                    <a:pt x="2093" y="11634"/>
                  </a:lnTo>
                  <a:lnTo>
                    <a:pt x="2198" y="11634"/>
                  </a:lnTo>
                  <a:lnTo>
                    <a:pt x="2240" y="11655"/>
                  </a:lnTo>
                  <a:lnTo>
                    <a:pt x="2240" y="11760"/>
                  </a:lnTo>
                  <a:lnTo>
                    <a:pt x="2177" y="11864"/>
                  </a:lnTo>
                  <a:lnTo>
                    <a:pt x="2177" y="11969"/>
                  </a:lnTo>
                  <a:lnTo>
                    <a:pt x="2240" y="11927"/>
                  </a:lnTo>
                  <a:lnTo>
                    <a:pt x="2344" y="11844"/>
                  </a:lnTo>
                  <a:lnTo>
                    <a:pt x="2386" y="11739"/>
                  </a:lnTo>
                  <a:lnTo>
                    <a:pt x="2470" y="11655"/>
                  </a:lnTo>
                  <a:lnTo>
                    <a:pt x="2595" y="11634"/>
                  </a:lnTo>
                  <a:lnTo>
                    <a:pt x="2700" y="11655"/>
                  </a:lnTo>
                  <a:lnTo>
                    <a:pt x="2784" y="11739"/>
                  </a:lnTo>
                  <a:lnTo>
                    <a:pt x="2909" y="11802"/>
                  </a:lnTo>
                  <a:lnTo>
                    <a:pt x="3076" y="11927"/>
                  </a:lnTo>
                  <a:lnTo>
                    <a:pt x="3181" y="11948"/>
                  </a:lnTo>
                  <a:lnTo>
                    <a:pt x="3223" y="11906"/>
                  </a:lnTo>
                  <a:lnTo>
                    <a:pt x="3286" y="11906"/>
                  </a:lnTo>
                  <a:lnTo>
                    <a:pt x="3390" y="12011"/>
                  </a:lnTo>
                  <a:lnTo>
                    <a:pt x="3516" y="12116"/>
                  </a:lnTo>
                  <a:lnTo>
                    <a:pt x="3495" y="12220"/>
                  </a:lnTo>
                  <a:lnTo>
                    <a:pt x="3495" y="12241"/>
                  </a:lnTo>
                  <a:lnTo>
                    <a:pt x="3537" y="12241"/>
                  </a:lnTo>
                  <a:lnTo>
                    <a:pt x="3558" y="12220"/>
                  </a:lnTo>
                  <a:lnTo>
                    <a:pt x="3620" y="12241"/>
                  </a:lnTo>
                  <a:lnTo>
                    <a:pt x="3662" y="12325"/>
                  </a:lnTo>
                  <a:lnTo>
                    <a:pt x="3746" y="12367"/>
                  </a:lnTo>
                  <a:lnTo>
                    <a:pt x="3809" y="12429"/>
                  </a:lnTo>
                  <a:lnTo>
                    <a:pt x="3830" y="12492"/>
                  </a:lnTo>
                  <a:lnTo>
                    <a:pt x="3851" y="12534"/>
                  </a:lnTo>
                  <a:lnTo>
                    <a:pt x="3913" y="12534"/>
                  </a:lnTo>
                  <a:lnTo>
                    <a:pt x="3913" y="12471"/>
                  </a:lnTo>
                  <a:lnTo>
                    <a:pt x="3955" y="12471"/>
                  </a:lnTo>
                  <a:lnTo>
                    <a:pt x="4018" y="12492"/>
                  </a:lnTo>
                  <a:lnTo>
                    <a:pt x="4039" y="12576"/>
                  </a:lnTo>
                  <a:lnTo>
                    <a:pt x="4164" y="12681"/>
                  </a:lnTo>
                  <a:lnTo>
                    <a:pt x="4248" y="12785"/>
                  </a:lnTo>
                  <a:lnTo>
                    <a:pt x="4290" y="12806"/>
                  </a:lnTo>
                  <a:lnTo>
                    <a:pt x="4353" y="12869"/>
                  </a:lnTo>
                  <a:lnTo>
                    <a:pt x="4332" y="12953"/>
                  </a:lnTo>
                  <a:lnTo>
                    <a:pt x="4353" y="12973"/>
                  </a:lnTo>
                  <a:lnTo>
                    <a:pt x="4353" y="13015"/>
                  </a:lnTo>
                  <a:lnTo>
                    <a:pt x="4290" y="13078"/>
                  </a:lnTo>
                  <a:lnTo>
                    <a:pt x="4248" y="13183"/>
                  </a:lnTo>
                  <a:lnTo>
                    <a:pt x="4164" y="13225"/>
                  </a:lnTo>
                  <a:lnTo>
                    <a:pt x="4164" y="13266"/>
                  </a:lnTo>
                  <a:lnTo>
                    <a:pt x="4269" y="13266"/>
                  </a:lnTo>
                  <a:lnTo>
                    <a:pt x="4290" y="13287"/>
                  </a:lnTo>
                  <a:lnTo>
                    <a:pt x="4269" y="13329"/>
                  </a:lnTo>
                  <a:lnTo>
                    <a:pt x="4227" y="13371"/>
                  </a:lnTo>
                  <a:lnTo>
                    <a:pt x="4123" y="13476"/>
                  </a:lnTo>
                  <a:lnTo>
                    <a:pt x="4081" y="13497"/>
                  </a:lnTo>
                  <a:lnTo>
                    <a:pt x="4081" y="13538"/>
                  </a:lnTo>
                  <a:lnTo>
                    <a:pt x="4144" y="13601"/>
                  </a:lnTo>
                  <a:lnTo>
                    <a:pt x="4185" y="13685"/>
                  </a:lnTo>
                  <a:lnTo>
                    <a:pt x="4185" y="13727"/>
                  </a:lnTo>
                  <a:lnTo>
                    <a:pt x="4374" y="13894"/>
                  </a:lnTo>
                  <a:lnTo>
                    <a:pt x="4416" y="13957"/>
                  </a:lnTo>
                  <a:lnTo>
                    <a:pt x="4416" y="14061"/>
                  </a:lnTo>
                  <a:lnTo>
                    <a:pt x="4457" y="14124"/>
                  </a:lnTo>
                  <a:lnTo>
                    <a:pt x="4416" y="14166"/>
                  </a:lnTo>
                  <a:lnTo>
                    <a:pt x="4416" y="14250"/>
                  </a:lnTo>
                  <a:lnTo>
                    <a:pt x="4478" y="14333"/>
                  </a:lnTo>
                  <a:lnTo>
                    <a:pt x="4520" y="14333"/>
                  </a:lnTo>
                  <a:lnTo>
                    <a:pt x="4562" y="14354"/>
                  </a:lnTo>
                  <a:lnTo>
                    <a:pt x="4583" y="14438"/>
                  </a:lnTo>
                  <a:lnTo>
                    <a:pt x="4667" y="14543"/>
                  </a:lnTo>
                  <a:lnTo>
                    <a:pt x="4709" y="14585"/>
                  </a:lnTo>
                  <a:lnTo>
                    <a:pt x="4709" y="14668"/>
                  </a:lnTo>
                  <a:lnTo>
                    <a:pt x="4688" y="14752"/>
                  </a:lnTo>
                  <a:lnTo>
                    <a:pt x="4604" y="14773"/>
                  </a:lnTo>
                  <a:lnTo>
                    <a:pt x="4520" y="14857"/>
                  </a:lnTo>
                  <a:lnTo>
                    <a:pt x="4499" y="14940"/>
                  </a:lnTo>
                  <a:lnTo>
                    <a:pt x="4457" y="15003"/>
                  </a:lnTo>
                  <a:lnTo>
                    <a:pt x="4395" y="15003"/>
                  </a:lnTo>
                  <a:lnTo>
                    <a:pt x="4290" y="15087"/>
                  </a:lnTo>
                  <a:lnTo>
                    <a:pt x="4269" y="15149"/>
                  </a:lnTo>
                  <a:lnTo>
                    <a:pt x="4311" y="15170"/>
                  </a:lnTo>
                  <a:lnTo>
                    <a:pt x="4374" y="15149"/>
                  </a:lnTo>
                  <a:lnTo>
                    <a:pt x="4416" y="15087"/>
                  </a:lnTo>
                  <a:lnTo>
                    <a:pt x="4478" y="15087"/>
                  </a:lnTo>
                  <a:lnTo>
                    <a:pt x="4583" y="14982"/>
                  </a:lnTo>
                  <a:lnTo>
                    <a:pt x="4688" y="14982"/>
                  </a:lnTo>
                  <a:lnTo>
                    <a:pt x="4667" y="15108"/>
                  </a:lnTo>
                  <a:lnTo>
                    <a:pt x="4625" y="15170"/>
                  </a:lnTo>
                  <a:lnTo>
                    <a:pt x="4667" y="15254"/>
                  </a:lnTo>
                  <a:lnTo>
                    <a:pt x="4667" y="15317"/>
                  </a:lnTo>
                  <a:lnTo>
                    <a:pt x="4709" y="15421"/>
                  </a:lnTo>
                  <a:lnTo>
                    <a:pt x="4729" y="15526"/>
                  </a:lnTo>
                  <a:lnTo>
                    <a:pt x="4688" y="15631"/>
                  </a:lnTo>
                  <a:lnTo>
                    <a:pt x="4688" y="15694"/>
                  </a:lnTo>
                  <a:lnTo>
                    <a:pt x="4709" y="15777"/>
                  </a:lnTo>
                  <a:lnTo>
                    <a:pt x="4709" y="15798"/>
                  </a:lnTo>
                  <a:lnTo>
                    <a:pt x="4667" y="15735"/>
                  </a:lnTo>
                  <a:lnTo>
                    <a:pt x="4604" y="15777"/>
                  </a:lnTo>
                  <a:lnTo>
                    <a:pt x="4625" y="15903"/>
                  </a:lnTo>
                  <a:lnTo>
                    <a:pt x="4688" y="16007"/>
                  </a:lnTo>
                  <a:lnTo>
                    <a:pt x="4688" y="16049"/>
                  </a:lnTo>
                  <a:lnTo>
                    <a:pt x="4667" y="16049"/>
                  </a:lnTo>
                  <a:lnTo>
                    <a:pt x="4604" y="16112"/>
                  </a:lnTo>
                  <a:lnTo>
                    <a:pt x="4625" y="16196"/>
                  </a:lnTo>
                  <a:lnTo>
                    <a:pt x="4667" y="16238"/>
                  </a:lnTo>
                  <a:lnTo>
                    <a:pt x="4729" y="16238"/>
                  </a:lnTo>
                  <a:lnTo>
                    <a:pt x="4792" y="16300"/>
                  </a:lnTo>
                  <a:lnTo>
                    <a:pt x="4792" y="16342"/>
                  </a:lnTo>
                  <a:lnTo>
                    <a:pt x="4729" y="16405"/>
                  </a:lnTo>
                  <a:lnTo>
                    <a:pt x="4729" y="16468"/>
                  </a:lnTo>
                  <a:lnTo>
                    <a:pt x="4667" y="16551"/>
                  </a:lnTo>
                  <a:lnTo>
                    <a:pt x="4604" y="16572"/>
                  </a:lnTo>
                  <a:lnTo>
                    <a:pt x="4520" y="16551"/>
                  </a:lnTo>
                  <a:lnTo>
                    <a:pt x="4478" y="16572"/>
                  </a:lnTo>
                  <a:lnTo>
                    <a:pt x="4478" y="16635"/>
                  </a:lnTo>
                  <a:lnTo>
                    <a:pt x="4562" y="16656"/>
                  </a:lnTo>
                  <a:lnTo>
                    <a:pt x="4625" y="16656"/>
                  </a:lnTo>
                  <a:lnTo>
                    <a:pt x="4688" y="16719"/>
                  </a:lnTo>
                  <a:lnTo>
                    <a:pt x="4729" y="16719"/>
                  </a:lnTo>
                  <a:lnTo>
                    <a:pt x="4813" y="16740"/>
                  </a:lnTo>
                  <a:lnTo>
                    <a:pt x="4855" y="16782"/>
                  </a:lnTo>
                  <a:lnTo>
                    <a:pt x="4855" y="16886"/>
                  </a:lnTo>
                  <a:lnTo>
                    <a:pt x="4876" y="17033"/>
                  </a:lnTo>
                  <a:lnTo>
                    <a:pt x="4771" y="17137"/>
                  </a:lnTo>
                  <a:lnTo>
                    <a:pt x="4750" y="17200"/>
                  </a:lnTo>
                  <a:lnTo>
                    <a:pt x="4792" y="17263"/>
                  </a:lnTo>
                  <a:lnTo>
                    <a:pt x="4709" y="17409"/>
                  </a:lnTo>
                  <a:lnTo>
                    <a:pt x="4604" y="17472"/>
                  </a:lnTo>
                  <a:lnTo>
                    <a:pt x="4541" y="17472"/>
                  </a:lnTo>
                  <a:lnTo>
                    <a:pt x="4478" y="17409"/>
                  </a:lnTo>
                  <a:lnTo>
                    <a:pt x="4436" y="17409"/>
                  </a:lnTo>
                  <a:lnTo>
                    <a:pt x="4332" y="17493"/>
                  </a:lnTo>
                  <a:lnTo>
                    <a:pt x="4290" y="17577"/>
                  </a:lnTo>
                  <a:lnTo>
                    <a:pt x="4332" y="17598"/>
                  </a:lnTo>
                  <a:lnTo>
                    <a:pt x="4374" y="17598"/>
                  </a:lnTo>
                  <a:lnTo>
                    <a:pt x="4541" y="17618"/>
                  </a:lnTo>
                  <a:lnTo>
                    <a:pt x="4583" y="17577"/>
                  </a:lnTo>
                  <a:lnTo>
                    <a:pt x="4604" y="17556"/>
                  </a:lnTo>
                  <a:lnTo>
                    <a:pt x="4646" y="17577"/>
                  </a:lnTo>
                  <a:lnTo>
                    <a:pt x="4646" y="17618"/>
                  </a:lnTo>
                  <a:lnTo>
                    <a:pt x="4667" y="17660"/>
                  </a:lnTo>
                  <a:lnTo>
                    <a:pt x="4604" y="17702"/>
                  </a:lnTo>
                  <a:lnTo>
                    <a:pt x="4562" y="17702"/>
                  </a:lnTo>
                  <a:lnTo>
                    <a:pt x="4541" y="17723"/>
                  </a:lnTo>
                  <a:lnTo>
                    <a:pt x="4541" y="17807"/>
                  </a:lnTo>
                  <a:lnTo>
                    <a:pt x="4499" y="17828"/>
                  </a:lnTo>
                  <a:lnTo>
                    <a:pt x="4436" y="17828"/>
                  </a:lnTo>
                  <a:lnTo>
                    <a:pt x="4290" y="17932"/>
                  </a:lnTo>
                  <a:lnTo>
                    <a:pt x="4185" y="17995"/>
                  </a:lnTo>
                  <a:lnTo>
                    <a:pt x="4185" y="18037"/>
                  </a:lnTo>
                  <a:lnTo>
                    <a:pt x="4269" y="18121"/>
                  </a:lnTo>
                  <a:lnTo>
                    <a:pt x="4395" y="18142"/>
                  </a:lnTo>
                  <a:lnTo>
                    <a:pt x="4499" y="18121"/>
                  </a:lnTo>
                  <a:lnTo>
                    <a:pt x="4583" y="18016"/>
                  </a:lnTo>
                  <a:lnTo>
                    <a:pt x="4646" y="17911"/>
                  </a:lnTo>
                  <a:lnTo>
                    <a:pt x="4688" y="17870"/>
                  </a:lnTo>
                  <a:lnTo>
                    <a:pt x="4709" y="17870"/>
                  </a:lnTo>
                  <a:lnTo>
                    <a:pt x="4709" y="17911"/>
                  </a:lnTo>
                  <a:lnTo>
                    <a:pt x="4604" y="18079"/>
                  </a:lnTo>
                  <a:lnTo>
                    <a:pt x="4478" y="18204"/>
                  </a:lnTo>
                  <a:lnTo>
                    <a:pt x="4436" y="18183"/>
                  </a:lnTo>
                  <a:lnTo>
                    <a:pt x="4269" y="18204"/>
                  </a:lnTo>
                  <a:lnTo>
                    <a:pt x="4227" y="18225"/>
                  </a:lnTo>
                  <a:lnTo>
                    <a:pt x="4164" y="18309"/>
                  </a:lnTo>
                  <a:lnTo>
                    <a:pt x="4144" y="18288"/>
                  </a:lnTo>
                  <a:lnTo>
                    <a:pt x="4039" y="18288"/>
                  </a:lnTo>
                  <a:lnTo>
                    <a:pt x="3934" y="18330"/>
                  </a:lnTo>
                  <a:lnTo>
                    <a:pt x="3934" y="18393"/>
                  </a:lnTo>
                  <a:lnTo>
                    <a:pt x="3955" y="18414"/>
                  </a:lnTo>
                  <a:lnTo>
                    <a:pt x="3976" y="18455"/>
                  </a:lnTo>
                  <a:lnTo>
                    <a:pt x="3955" y="18539"/>
                  </a:lnTo>
                  <a:lnTo>
                    <a:pt x="4018" y="18665"/>
                  </a:lnTo>
                  <a:lnTo>
                    <a:pt x="4039" y="18665"/>
                  </a:lnTo>
                  <a:lnTo>
                    <a:pt x="4060" y="18602"/>
                  </a:lnTo>
                  <a:lnTo>
                    <a:pt x="4123" y="18602"/>
                  </a:lnTo>
                  <a:lnTo>
                    <a:pt x="4164" y="18644"/>
                  </a:lnTo>
                  <a:lnTo>
                    <a:pt x="4185" y="18707"/>
                  </a:lnTo>
                  <a:lnTo>
                    <a:pt x="4185" y="18769"/>
                  </a:lnTo>
                  <a:lnTo>
                    <a:pt x="4248" y="18832"/>
                  </a:lnTo>
                  <a:lnTo>
                    <a:pt x="4374" y="18832"/>
                  </a:lnTo>
                  <a:lnTo>
                    <a:pt x="4457" y="18769"/>
                  </a:lnTo>
                  <a:lnTo>
                    <a:pt x="4478" y="18748"/>
                  </a:lnTo>
                  <a:lnTo>
                    <a:pt x="4541" y="18748"/>
                  </a:lnTo>
                  <a:lnTo>
                    <a:pt x="4646" y="18727"/>
                  </a:lnTo>
                  <a:lnTo>
                    <a:pt x="4688" y="18665"/>
                  </a:lnTo>
                  <a:lnTo>
                    <a:pt x="4709" y="18560"/>
                  </a:lnTo>
                  <a:lnTo>
                    <a:pt x="4688" y="18497"/>
                  </a:lnTo>
                  <a:lnTo>
                    <a:pt x="4646" y="18434"/>
                  </a:lnTo>
                  <a:lnTo>
                    <a:pt x="4750" y="18434"/>
                  </a:lnTo>
                  <a:lnTo>
                    <a:pt x="4750" y="18393"/>
                  </a:lnTo>
                  <a:lnTo>
                    <a:pt x="4771" y="18225"/>
                  </a:lnTo>
                  <a:lnTo>
                    <a:pt x="4813" y="18309"/>
                  </a:lnTo>
                  <a:lnTo>
                    <a:pt x="4876" y="18351"/>
                  </a:lnTo>
                  <a:lnTo>
                    <a:pt x="4918" y="18351"/>
                  </a:lnTo>
                  <a:lnTo>
                    <a:pt x="4981" y="18288"/>
                  </a:lnTo>
                  <a:lnTo>
                    <a:pt x="4981" y="18121"/>
                  </a:lnTo>
                  <a:lnTo>
                    <a:pt x="4981" y="18016"/>
                  </a:lnTo>
                  <a:lnTo>
                    <a:pt x="4918" y="17911"/>
                  </a:lnTo>
                  <a:lnTo>
                    <a:pt x="4897" y="17828"/>
                  </a:lnTo>
                  <a:lnTo>
                    <a:pt x="4918" y="17618"/>
                  </a:lnTo>
                  <a:lnTo>
                    <a:pt x="4960" y="17577"/>
                  </a:lnTo>
                  <a:lnTo>
                    <a:pt x="4981" y="17577"/>
                  </a:lnTo>
                  <a:lnTo>
                    <a:pt x="4981" y="17660"/>
                  </a:lnTo>
                  <a:lnTo>
                    <a:pt x="4960" y="17723"/>
                  </a:lnTo>
                  <a:lnTo>
                    <a:pt x="4981" y="17828"/>
                  </a:lnTo>
                  <a:lnTo>
                    <a:pt x="5022" y="17932"/>
                  </a:lnTo>
                  <a:lnTo>
                    <a:pt x="5022" y="18079"/>
                  </a:lnTo>
                  <a:lnTo>
                    <a:pt x="5001" y="18204"/>
                  </a:lnTo>
                  <a:lnTo>
                    <a:pt x="5001" y="18309"/>
                  </a:lnTo>
                  <a:lnTo>
                    <a:pt x="5064" y="18309"/>
                  </a:lnTo>
                  <a:lnTo>
                    <a:pt x="5085" y="18288"/>
                  </a:lnTo>
                  <a:lnTo>
                    <a:pt x="5169" y="18225"/>
                  </a:lnTo>
                  <a:lnTo>
                    <a:pt x="5169" y="18183"/>
                  </a:lnTo>
                  <a:lnTo>
                    <a:pt x="5273" y="18037"/>
                  </a:lnTo>
                  <a:lnTo>
                    <a:pt x="5378" y="17995"/>
                  </a:lnTo>
                  <a:lnTo>
                    <a:pt x="5420" y="17995"/>
                  </a:lnTo>
                  <a:lnTo>
                    <a:pt x="5420" y="18016"/>
                  </a:lnTo>
                  <a:lnTo>
                    <a:pt x="5336" y="18079"/>
                  </a:lnTo>
                  <a:lnTo>
                    <a:pt x="5294" y="18121"/>
                  </a:lnTo>
                  <a:lnTo>
                    <a:pt x="5232" y="18246"/>
                  </a:lnTo>
                  <a:lnTo>
                    <a:pt x="5169" y="18330"/>
                  </a:lnTo>
                  <a:lnTo>
                    <a:pt x="5169" y="18393"/>
                  </a:lnTo>
                  <a:lnTo>
                    <a:pt x="5211" y="18414"/>
                  </a:lnTo>
                  <a:lnTo>
                    <a:pt x="5294" y="18414"/>
                  </a:lnTo>
                  <a:lnTo>
                    <a:pt x="5336" y="18434"/>
                  </a:lnTo>
                  <a:lnTo>
                    <a:pt x="5399" y="18518"/>
                  </a:lnTo>
                  <a:lnTo>
                    <a:pt x="5483" y="18539"/>
                  </a:lnTo>
                  <a:lnTo>
                    <a:pt x="5587" y="18518"/>
                  </a:lnTo>
                  <a:lnTo>
                    <a:pt x="5650" y="18455"/>
                  </a:lnTo>
                  <a:lnTo>
                    <a:pt x="5713" y="18455"/>
                  </a:lnTo>
                  <a:lnTo>
                    <a:pt x="5734" y="18497"/>
                  </a:lnTo>
                  <a:lnTo>
                    <a:pt x="5734" y="18539"/>
                  </a:lnTo>
                  <a:lnTo>
                    <a:pt x="5608" y="18623"/>
                  </a:lnTo>
                  <a:lnTo>
                    <a:pt x="5420" y="18665"/>
                  </a:lnTo>
                  <a:lnTo>
                    <a:pt x="5294" y="18665"/>
                  </a:lnTo>
                  <a:lnTo>
                    <a:pt x="5211" y="18727"/>
                  </a:lnTo>
                  <a:lnTo>
                    <a:pt x="5169" y="18769"/>
                  </a:lnTo>
                  <a:lnTo>
                    <a:pt x="5169" y="18832"/>
                  </a:lnTo>
                  <a:lnTo>
                    <a:pt x="5190" y="18853"/>
                  </a:lnTo>
                  <a:lnTo>
                    <a:pt x="5315" y="18832"/>
                  </a:lnTo>
                  <a:lnTo>
                    <a:pt x="5378" y="18853"/>
                  </a:lnTo>
                  <a:lnTo>
                    <a:pt x="5420" y="18832"/>
                  </a:lnTo>
                  <a:lnTo>
                    <a:pt x="5504" y="18769"/>
                  </a:lnTo>
                  <a:lnTo>
                    <a:pt x="5629" y="18769"/>
                  </a:lnTo>
                  <a:lnTo>
                    <a:pt x="5650" y="18811"/>
                  </a:lnTo>
                  <a:lnTo>
                    <a:pt x="5629" y="18853"/>
                  </a:lnTo>
                  <a:lnTo>
                    <a:pt x="5545" y="18874"/>
                  </a:lnTo>
                  <a:lnTo>
                    <a:pt x="5483" y="18937"/>
                  </a:lnTo>
                  <a:lnTo>
                    <a:pt x="5336" y="18937"/>
                  </a:lnTo>
                  <a:lnTo>
                    <a:pt x="5294" y="19020"/>
                  </a:lnTo>
                  <a:lnTo>
                    <a:pt x="5273" y="19083"/>
                  </a:lnTo>
                  <a:lnTo>
                    <a:pt x="5211" y="19146"/>
                  </a:lnTo>
                  <a:lnTo>
                    <a:pt x="5211" y="19188"/>
                  </a:lnTo>
                  <a:lnTo>
                    <a:pt x="5273" y="19188"/>
                  </a:lnTo>
                  <a:lnTo>
                    <a:pt x="5420" y="19062"/>
                  </a:lnTo>
                  <a:lnTo>
                    <a:pt x="5483" y="19041"/>
                  </a:lnTo>
                  <a:lnTo>
                    <a:pt x="5545" y="19041"/>
                  </a:lnTo>
                  <a:lnTo>
                    <a:pt x="5587" y="19020"/>
                  </a:lnTo>
                  <a:lnTo>
                    <a:pt x="5629" y="19020"/>
                  </a:lnTo>
                  <a:lnTo>
                    <a:pt x="5692" y="19083"/>
                  </a:lnTo>
                  <a:lnTo>
                    <a:pt x="5692" y="19146"/>
                  </a:lnTo>
                  <a:lnTo>
                    <a:pt x="5650" y="19188"/>
                  </a:lnTo>
                  <a:lnTo>
                    <a:pt x="5587" y="19146"/>
                  </a:lnTo>
                  <a:lnTo>
                    <a:pt x="5525" y="19125"/>
                  </a:lnTo>
                  <a:lnTo>
                    <a:pt x="5399" y="19167"/>
                  </a:lnTo>
                  <a:lnTo>
                    <a:pt x="5378" y="19230"/>
                  </a:lnTo>
                  <a:lnTo>
                    <a:pt x="5399" y="19271"/>
                  </a:lnTo>
                  <a:lnTo>
                    <a:pt x="5587" y="19271"/>
                  </a:lnTo>
                  <a:lnTo>
                    <a:pt x="5650" y="19230"/>
                  </a:lnTo>
                  <a:lnTo>
                    <a:pt x="5713" y="19230"/>
                  </a:lnTo>
                  <a:lnTo>
                    <a:pt x="5797" y="19334"/>
                  </a:lnTo>
                  <a:lnTo>
                    <a:pt x="5797" y="19397"/>
                  </a:lnTo>
                  <a:lnTo>
                    <a:pt x="5734" y="19439"/>
                  </a:lnTo>
                  <a:lnTo>
                    <a:pt x="5525" y="19355"/>
                  </a:lnTo>
                  <a:lnTo>
                    <a:pt x="5420" y="19292"/>
                  </a:lnTo>
                  <a:lnTo>
                    <a:pt x="5399" y="19355"/>
                  </a:lnTo>
                  <a:lnTo>
                    <a:pt x="5420" y="19439"/>
                  </a:lnTo>
                  <a:lnTo>
                    <a:pt x="5525" y="19502"/>
                  </a:lnTo>
                  <a:lnTo>
                    <a:pt x="5629" y="19648"/>
                  </a:lnTo>
                  <a:lnTo>
                    <a:pt x="5692" y="19753"/>
                  </a:lnTo>
                  <a:lnTo>
                    <a:pt x="5629" y="19753"/>
                  </a:lnTo>
                  <a:lnTo>
                    <a:pt x="5545" y="19648"/>
                  </a:lnTo>
                  <a:lnTo>
                    <a:pt x="5525" y="19648"/>
                  </a:lnTo>
                  <a:lnTo>
                    <a:pt x="5504" y="19690"/>
                  </a:lnTo>
                  <a:lnTo>
                    <a:pt x="5525" y="19774"/>
                  </a:lnTo>
                  <a:lnTo>
                    <a:pt x="5650" y="19878"/>
                  </a:lnTo>
                  <a:lnTo>
                    <a:pt x="5797" y="19983"/>
                  </a:lnTo>
                  <a:lnTo>
                    <a:pt x="5797" y="20025"/>
                  </a:lnTo>
                  <a:lnTo>
                    <a:pt x="5734" y="20025"/>
                  </a:lnTo>
                  <a:lnTo>
                    <a:pt x="5734" y="20087"/>
                  </a:lnTo>
                  <a:lnTo>
                    <a:pt x="5692" y="20087"/>
                  </a:lnTo>
                  <a:lnTo>
                    <a:pt x="5587" y="19983"/>
                  </a:lnTo>
                  <a:lnTo>
                    <a:pt x="5545" y="19983"/>
                  </a:lnTo>
                  <a:lnTo>
                    <a:pt x="5545" y="20025"/>
                  </a:lnTo>
                  <a:lnTo>
                    <a:pt x="5650" y="20171"/>
                  </a:lnTo>
                  <a:lnTo>
                    <a:pt x="5713" y="20213"/>
                  </a:lnTo>
                  <a:lnTo>
                    <a:pt x="5755" y="20213"/>
                  </a:lnTo>
                  <a:lnTo>
                    <a:pt x="5817" y="20192"/>
                  </a:lnTo>
                  <a:lnTo>
                    <a:pt x="5838" y="20213"/>
                  </a:lnTo>
                  <a:lnTo>
                    <a:pt x="5797" y="20297"/>
                  </a:lnTo>
                  <a:lnTo>
                    <a:pt x="5734" y="20318"/>
                  </a:lnTo>
                  <a:lnTo>
                    <a:pt x="5629" y="20276"/>
                  </a:lnTo>
                  <a:lnTo>
                    <a:pt x="5545" y="20192"/>
                  </a:lnTo>
                  <a:lnTo>
                    <a:pt x="5441" y="20108"/>
                  </a:lnTo>
                  <a:lnTo>
                    <a:pt x="5378" y="20004"/>
                  </a:lnTo>
                  <a:lnTo>
                    <a:pt x="5294" y="19795"/>
                  </a:lnTo>
                  <a:lnTo>
                    <a:pt x="5232" y="19711"/>
                  </a:lnTo>
                  <a:lnTo>
                    <a:pt x="5169" y="19690"/>
                  </a:lnTo>
                  <a:lnTo>
                    <a:pt x="5085" y="19648"/>
                  </a:lnTo>
                  <a:lnTo>
                    <a:pt x="4981" y="19606"/>
                  </a:lnTo>
                  <a:lnTo>
                    <a:pt x="4876" y="19606"/>
                  </a:lnTo>
                  <a:lnTo>
                    <a:pt x="4813" y="19585"/>
                  </a:lnTo>
                  <a:lnTo>
                    <a:pt x="4750" y="19585"/>
                  </a:lnTo>
                  <a:lnTo>
                    <a:pt x="4646" y="19564"/>
                  </a:lnTo>
                  <a:lnTo>
                    <a:pt x="4541" y="19460"/>
                  </a:lnTo>
                  <a:lnTo>
                    <a:pt x="4436" y="19460"/>
                  </a:lnTo>
                  <a:lnTo>
                    <a:pt x="4353" y="19439"/>
                  </a:lnTo>
                  <a:lnTo>
                    <a:pt x="4290" y="19460"/>
                  </a:lnTo>
                  <a:lnTo>
                    <a:pt x="4185" y="19460"/>
                  </a:lnTo>
                  <a:lnTo>
                    <a:pt x="4060" y="19564"/>
                  </a:lnTo>
                  <a:lnTo>
                    <a:pt x="4060" y="19606"/>
                  </a:lnTo>
                  <a:lnTo>
                    <a:pt x="4123" y="19669"/>
                  </a:lnTo>
                  <a:lnTo>
                    <a:pt x="4185" y="19753"/>
                  </a:lnTo>
                  <a:lnTo>
                    <a:pt x="4248" y="19878"/>
                  </a:lnTo>
                  <a:lnTo>
                    <a:pt x="4248" y="19962"/>
                  </a:lnTo>
                  <a:lnTo>
                    <a:pt x="4353" y="20067"/>
                  </a:lnTo>
                  <a:lnTo>
                    <a:pt x="4499" y="20108"/>
                  </a:lnTo>
                  <a:lnTo>
                    <a:pt x="4709" y="20192"/>
                  </a:lnTo>
                  <a:lnTo>
                    <a:pt x="4855" y="20276"/>
                  </a:lnTo>
                  <a:lnTo>
                    <a:pt x="4897" y="20380"/>
                  </a:lnTo>
                  <a:lnTo>
                    <a:pt x="4897" y="20422"/>
                  </a:lnTo>
                  <a:lnTo>
                    <a:pt x="4981" y="20443"/>
                  </a:lnTo>
                  <a:lnTo>
                    <a:pt x="5064" y="20443"/>
                  </a:lnTo>
                  <a:lnTo>
                    <a:pt x="5127" y="20527"/>
                  </a:lnTo>
                  <a:lnTo>
                    <a:pt x="5211" y="20548"/>
                  </a:lnTo>
                  <a:lnTo>
                    <a:pt x="5273" y="20527"/>
                  </a:lnTo>
                  <a:lnTo>
                    <a:pt x="5315" y="20590"/>
                  </a:lnTo>
                  <a:lnTo>
                    <a:pt x="5399" y="20590"/>
                  </a:lnTo>
                  <a:lnTo>
                    <a:pt x="5441" y="20548"/>
                  </a:lnTo>
                  <a:lnTo>
                    <a:pt x="5504" y="20631"/>
                  </a:lnTo>
                  <a:lnTo>
                    <a:pt x="5608" y="20631"/>
                  </a:lnTo>
                  <a:lnTo>
                    <a:pt x="5692" y="20548"/>
                  </a:lnTo>
                  <a:lnTo>
                    <a:pt x="5797" y="20548"/>
                  </a:lnTo>
                  <a:lnTo>
                    <a:pt x="5838" y="20590"/>
                  </a:lnTo>
                  <a:lnTo>
                    <a:pt x="5838" y="20652"/>
                  </a:lnTo>
                  <a:lnTo>
                    <a:pt x="5755" y="20652"/>
                  </a:lnTo>
                  <a:lnTo>
                    <a:pt x="5692" y="20694"/>
                  </a:lnTo>
                  <a:lnTo>
                    <a:pt x="5692" y="20736"/>
                  </a:lnTo>
                  <a:lnTo>
                    <a:pt x="5755" y="20736"/>
                  </a:lnTo>
                  <a:lnTo>
                    <a:pt x="5817" y="20820"/>
                  </a:lnTo>
                  <a:lnTo>
                    <a:pt x="5734" y="20862"/>
                  </a:lnTo>
                  <a:lnTo>
                    <a:pt x="5734" y="20903"/>
                  </a:lnTo>
                  <a:lnTo>
                    <a:pt x="5650" y="20924"/>
                  </a:lnTo>
                  <a:lnTo>
                    <a:pt x="5608" y="20966"/>
                  </a:lnTo>
                  <a:lnTo>
                    <a:pt x="5504" y="21029"/>
                  </a:lnTo>
                  <a:lnTo>
                    <a:pt x="5483" y="21071"/>
                  </a:lnTo>
                  <a:lnTo>
                    <a:pt x="5504" y="21113"/>
                  </a:lnTo>
                  <a:lnTo>
                    <a:pt x="5608" y="21113"/>
                  </a:lnTo>
                  <a:lnTo>
                    <a:pt x="5692" y="21134"/>
                  </a:lnTo>
                  <a:lnTo>
                    <a:pt x="5713" y="21175"/>
                  </a:lnTo>
                  <a:lnTo>
                    <a:pt x="5629" y="21175"/>
                  </a:lnTo>
                  <a:lnTo>
                    <a:pt x="5587" y="21217"/>
                  </a:lnTo>
                  <a:lnTo>
                    <a:pt x="5545" y="21175"/>
                  </a:lnTo>
                  <a:lnTo>
                    <a:pt x="5504" y="21238"/>
                  </a:lnTo>
                  <a:lnTo>
                    <a:pt x="5420" y="21364"/>
                  </a:lnTo>
                  <a:lnTo>
                    <a:pt x="5378" y="21364"/>
                  </a:lnTo>
                  <a:lnTo>
                    <a:pt x="5315" y="21427"/>
                  </a:lnTo>
                  <a:lnTo>
                    <a:pt x="5315" y="21468"/>
                  </a:lnTo>
                  <a:lnTo>
                    <a:pt x="5399" y="21489"/>
                  </a:lnTo>
                  <a:lnTo>
                    <a:pt x="5441" y="21489"/>
                  </a:lnTo>
                  <a:lnTo>
                    <a:pt x="5504" y="21468"/>
                  </a:lnTo>
                  <a:lnTo>
                    <a:pt x="5525" y="21489"/>
                  </a:lnTo>
                  <a:lnTo>
                    <a:pt x="5545" y="21552"/>
                  </a:lnTo>
                  <a:lnTo>
                    <a:pt x="5608" y="21552"/>
                  </a:lnTo>
                  <a:lnTo>
                    <a:pt x="5650" y="21573"/>
                  </a:lnTo>
                  <a:lnTo>
                    <a:pt x="5650" y="21636"/>
                  </a:lnTo>
                  <a:lnTo>
                    <a:pt x="5545" y="21657"/>
                  </a:lnTo>
                  <a:lnTo>
                    <a:pt x="5483" y="21678"/>
                  </a:lnTo>
                  <a:lnTo>
                    <a:pt x="5483" y="21699"/>
                  </a:lnTo>
                  <a:lnTo>
                    <a:pt x="5608" y="21699"/>
                  </a:lnTo>
                  <a:lnTo>
                    <a:pt x="5650" y="21761"/>
                  </a:lnTo>
                  <a:lnTo>
                    <a:pt x="5650" y="21803"/>
                  </a:lnTo>
                  <a:lnTo>
                    <a:pt x="5608" y="21803"/>
                  </a:lnTo>
                  <a:lnTo>
                    <a:pt x="5545" y="21782"/>
                  </a:lnTo>
                  <a:lnTo>
                    <a:pt x="5525" y="21803"/>
                  </a:lnTo>
                  <a:lnTo>
                    <a:pt x="5483" y="21803"/>
                  </a:lnTo>
                  <a:lnTo>
                    <a:pt x="5420" y="21761"/>
                  </a:lnTo>
                  <a:lnTo>
                    <a:pt x="5336" y="21761"/>
                  </a:lnTo>
                  <a:lnTo>
                    <a:pt x="5232" y="21740"/>
                  </a:lnTo>
                  <a:lnTo>
                    <a:pt x="5232" y="21678"/>
                  </a:lnTo>
                  <a:lnTo>
                    <a:pt x="5273" y="21657"/>
                  </a:lnTo>
                  <a:lnTo>
                    <a:pt x="5211" y="21552"/>
                  </a:lnTo>
                  <a:lnTo>
                    <a:pt x="5190" y="21531"/>
                  </a:lnTo>
                  <a:lnTo>
                    <a:pt x="5127" y="21552"/>
                  </a:lnTo>
                  <a:lnTo>
                    <a:pt x="5127" y="21657"/>
                  </a:lnTo>
                  <a:lnTo>
                    <a:pt x="5064" y="21866"/>
                  </a:lnTo>
                  <a:lnTo>
                    <a:pt x="5001" y="21950"/>
                  </a:lnTo>
                  <a:lnTo>
                    <a:pt x="5022" y="21992"/>
                  </a:lnTo>
                  <a:lnTo>
                    <a:pt x="5085" y="21992"/>
                  </a:lnTo>
                  <a:lnTo>
                    <a:pt x="5169" y="21950"/>
                  </a:lnTo>
                  <a:lnTo>
                    <a:pt x="5190" y="21950"/>
                  </a:lnTo>
                  <a:lnTo>
                    <a:pt x="5169" y="21992"/>
                  </a:lnTo>
                  <a:lnTo>
                    <a:pt x="5085" y="22054"/>
                  </a:lnTo>
                  <a:lnTo>
                    <a:pt x="5022" y="22096"/>
                  </a:lnTo>
                  <a:lnTo>
                    <a:pt x="4981" y="22117"/>
                  </a:lnTo>
                  <a:lnTo>
                    <a:pt x="4981" y="22180"/>
                  </a:lnTo>
                  <a:lnTo>
                    <a:pt x="4855" y="22159"/>
                  </a:lnTo>
                  <a:lnTo>
                    <a:pt x="4750" y="22159"/>
                  </a:lnTo>
                  <a:lnTo>
                    <a:pt x="4646" y="22180"/>
                  </a:lnTo>
                  <a:lnTo>
                    <a:pt x="4604" y="22159"/>
                  </a:lnTo>
                  <a:lnTo>
                    <a:pt x="4478" y="22159"/>
                  </a:lnTo>
                  <a:lnTo>
                    <a:pt x="4395" y="22180"/>
                  </a:lnTo>
                  <a:lnTo>
                    <a:pt x="4248" y="22264"/>
                  </a:lnTo>
                  <a:lnTo>
                    <a:pt x="4123" y="22284"/>
                  </a:lnTo>
                  <a:lnTo>
                    <a:pt x="4144" y="22305"/>
                  </a:lnTo>
                  <a:lnTo>
                    <a:pt x="4248" y="22284"/>
                  </a:lnTo>
                  <a:lnTo>
                    <a:pt x="4290" y="22284"/>
                  </a:lnTo>
                  <a:lnTo>
                    <a:pt x="4248" y="22326"/>
                  </a:lnTo>
                  <a:lnTo>
                    <a:pt x="4185" y="22368"/>
                  </a:lnTo>
                  <a:lnTo>
                    <a:pt x="4227" y="22410"/>
                  </a:lnTo>
                  <a:lnTo>
                    <a:pt x="4290" y="22431"/>
                  </a:lnTo>
                  <a:lnTo>
                    <a:pt x="4353" y="22515"/>
                  </a:lnTo>
                  <a:lnTo>
                    <a:pt x="4457" y="22494"/>
                  </a:lnTo>
                  <a:lnTo>
                    <a:pt x="4541" y="22515"/>
                  </a:lnTo>
                  <a:lnTo>
                    <a:pt x="4583" y="22494"/>
                  </a:lnTo>
                  <a:lnTo>
                    <a:pt x="4709" y="22494"/>
                  </a:lnTo>
                  <a:lnTo>
                    <a:pt x="4750" y="22473"/>
                  </a:lnTo>
                  <a:lnTo>
                    <a:pt x="4667" y="22410"/>
                  </a:lnTo>
                  <a:lnTo>
                    <a:pt x="4646" y="22389"/>
                  </a:lnTo>
                  <a:lnTo>
                    <a:pt x="4688" y="22326"/>
                  </a:lnTo>
                  <a:lnTo>
                    <a:pt x="4855" y="22326"/>
                  </a:lnTo>
                  <a:lnTo>
                    <a:pt x="4918" y="22305"/>
                  </a:lnTo>
                  <a:lnTo>
                    <a:pt x="5001" y="22305"/>
                  </a:lnTo>
                  <a:lnTo>
                    <a:pt x="5001" y="22326"/>
                  </a:lnTo>
                  <a:lnTo>
                    <a:pt x="4960" y="22368"/>
                  </a:lnTo>
                  <a:lnTo>
                    <a:pt x="4918" y="22431"/>
                  </a:lnTo>
                  <a:lnTo>
                    <a:pt x="4918" y="22515"/>
                  </a:lnTo>
                  <a:lnTo>
                    <a:pt x="4792" y="22577"/>
                  </a:lnTo>
                  <a:lnTo>
                    <a:pt x="4792" y="22619"/>
                  </a:lnTo>
                  <a:lnTo>
                    <a:pt x="4813" y="22682"/>
                  </a:lnTo>
                  <a:lnTo>
                    <a:pt x="5064" y="22849"/>
                  </a:lnTo>
                  <a:lnTo>
                    <a:pt x="5169" y="22933"/>
                  </a:lnTo>
                  <a:lnTo>
                    <a:pt x="5169" y="22954"/>
                  </a:lnTo>
                  <a:lnTo>
                    <a:pt x="5085" y="22954"/>
                  </a:lnTo>
                  <a:lnTo>
                    <a:pt x="5064" y="22933"/>
                  </a:lnTo>
                  <a:lnTo>
                    <a:pt x="4960" y="22891"/>
                  </a:lnTo>
                  <a:lnTo>
                    <a:pt x="4813" y="22808"/>
                  </a:lnTo>
                  <a:lnTo>
                    <a:pt x="4771" y="22745"/>
                  </a:lnTo>
                  <a:lnTo>
                    <a:pt x="4667" y="22745"/>
                  </a:lnTo>
                  <a:lnTo>
                    <a:pt x="4604" y="22787"/>
                  </a:lnTo>
                  <a:lnTo>
                    <a:pt x="4541" y="22808"/>
                  </a:lnTo>
                  <a:lnTo>
                    <a:pt x="4332" y="22682"/>
                  </a:lnTo>
                  <a:lnTo>
                    <a:pt x="4290" y="22598"/>
                  </a:lnTo>
                  <a:lnTo>
                    <a:pt x="4248" y="22515"/>
                  </a:lnTo>
                  <a:lnTo>
                    <a:pt x="4227" y="22515"/>
                  </a:lnTo>
                  <a:lnTo>
                    <a:pt x="4248" y="22619"/>
                  </a:lnTo>
                  <a:lnTo>
                    <a:pt x="4269" y="22703"/>
                  </a:lnTo>
                  <a:lnTo>
                    <a:pt x="4248" y="22724"/>
                  </a:lnTo>
                  <a:lnTo>
                    <a:pt x="4144" y="22619"/>
                  </a:lnTo>
                  <a:lnTo>
                    <a:pt x="4039" y="22494"/>
                  </a:lnTo>
                  <a:lnTo>
                    <a:pt x="3913" y="22431"/>
                  </a:lnTo>
                  <a:lnTo>
                    <a:pt x="3851" y="22473"/>
                  </a:lnTo>
                  <a:lnTo>
                    <a:pt x="3872" y="22515"/>
                  </a:lnTo>
                  <a:lnTo>
                    <a:pt x="3955" y="22536"/>
                  </a:lnTo>
                  <a:lnTo>
                    <a:pt x="3976" y="22619"/>
                  </a:lnTo>
                  <a:lnTo>
                    <a:pt x="4123" y="22745"/>
                  </a:lnTo>
                  <a:lnTo>
                    <a:pt x="4164" y="22808"/>
                  </a:lnTo>
                  <a:lnTo>
                    <a:pt x="4227" y="22808"/>
                  </a:lnTo>
                  <a:lnTo>
                    <a:pt x="4290" y="22828"/>
                  </a:lnTo>
                  <a:lnTo>
                    <a:pt x="4332" y="22891"/>
                  </a:lnTo>
                  <a:lnTo>
                    <a:pt x="4164" y="22891"/>
                  </a:lnTo>
                  <a:lnTo>
                    <a:pt x="4060" y="22828"/>
                  </a:lnTo>
                  <a:lnTo>
                    <a:pt x="3976" y="22787"/>
                  </a:lnTo>
                  <a:lnTo>
                    <a:pt x="3934" y="22787"/>
                  </a:lnTo>
                  <a:lnTo>
                    <a:pt x="3913" y="22849"/>
                  </a:lnTo>
                  <a:lnTo>
                    <a:pt x="3913" y="22912"/>
                  </a:lnTo>
                  <a:lnTo>
                    <a:pt x="3851" y="22954"/>
                  </a:lnTo>
                  <a:lnTo>
                    <a:pt x="3830" y="22954"/>
                  </a:lnTo>
                  <a:lnTo>
                    <a:pt x="3830" y="23017"/>
                  </a:lnTo>
                  <a:lnTo>
                    <a:pt x="3767" y="23059"/>
                  </a:lnTo>
                  <a:lnTo>
                    <a:pt x="3725" y="23100"/>
                  </a:lnTo>
                  <a:lnTo>
                    <a:pt x="3600" y="23247"/>
                  </a:lnTo>
                  <a:lnTo>
                    <a:pt x="3600" y="23310"/>
                  </a:lnTo>
                  <a:lnTo>
                    <a:pt x="3627" y="23324"/>
                  </a:lnTo>
                  <a:lnTo>
                    <a:pt x="3627" y="23324"/>
                  </a:lnTo>
                  <a:lnTo>
                    <a:pt x="3558" y="23352"/>
                  </a:lnTo>
                  <a:lnTo>
                    <a:pt x="3495" y="23414"/>
                  </a:lnTo>
                  <a:lnTo>
                    <a:pt x="3390" y="23456"/>
                  </a:lnTo>
                  <a:lnTo>
                    <a:pt x="3328" y="23561"/>
                  </a:lnTo>
                  <a:lnTo>
                    <a:pt x="3328" y="23644"/>
                  </a:lnTo>
                  <a:lnTo>
                    <a:pt x="3348" y="23665"/>
                  </a:lnTo>
                  <a:lnTo>
                    <a:pt x="3432" y="23624"/>
                  </a:lnTo>
                  <a:lnTo>
                    <a:pt x="3537" y="23582"/>
                  </a:lnTo>
                  <a:lnTo>
                    <a:pt x="3600" y="23624"/>
                  </a:lnTo>
                  <a:lnTo>
                    <a:pt x="3620" y="23644"/>
                  </a:lnTo>
                  <a:lnTo>
                    <a:pt x="3725" y="23644"/>
                  </a:lnTo>
                  <a:lnTo>
                    <a:pt x="3913" y="23582"/>
                  </a:lnTo>
                  <a:lnTo>
                    <a:pt x="4060" y="23582"/>
                  </a:lnTo>
                  <a:lnTo>
                    <a:pt x="4185" y="23644"/>
                  </a:lnTo>
                  <a:lnTo>
                    <a:pt x="4185" y="23686"/>
                  </a:lnTo>
                  <a:lnTo>
                    <a:pt x="4144" y="23728"/>
                  </a:lnTo>
                  <a:lnTo>
                    <a:pt x="4018" y="23686"/>
                  </a:lnTo>
                  <a:lnTo>
                    <a:pt x="3934" y="23728"/>
                  </a:lnTo>
                  <a:lnTo>
                    <a:pt x="3558" y="23686"/>
                  </a:lnTo>
                  <a:lnTo>
                    <a:pt x="3453" y="23686"/>
                  </a:lnTo>
                  <a:lnTo>
                    <a:pt x="3432" y="23728"/>
                  </a:lnTo>
                  <a:lnTo>
                    <a:pt x="3286" y="23728"/>
                  </a:lnTo>
                  <a:lnTo>
                    <a:pt x="3286" y="23770"/>
                  </a:lnTo>
                  <a:lnTo>
                    <a:pt x="3307" y="23791"/>
                  </a:lnTo>
                  <a:lnTo>
                    <a:pt x="3411" y="23791"/>
                  </a:lnTo>
                  <a:lnTo>
                    <a:pt x="3432" y="23833"/>
                  </a:lnTo>
                  <a:lnTo>
                    <a:pt x="3390" y="23854"/>
                  </a:lnTo>
                  <a:lnTo>
                    <a:pt x="3307" y="23833"/>
                  </a:lnTo>
                  <a:lnTo>
                    <a:pt x="3202" y="23833"/>
                  </a:lnTo>
                  <a:lnTo>
                    <a:pt x="3202" y="23854"/>
                  </a:lnTo>
                  <a:lnTo>
                    <a:pt x="3244" y="23896"/>
                  </a:lnTo>
                  <a:lnTo>
                    <a:pt x="3348" y="23896"/>
                  </a:lnTo>
                  <a:lnTo>
                    <a:pt x="3620" y="23979"/>
                  </a:lnTo>
                  <a:lnTo>
                    <a:pt x="3704" y="23979"/>
                  </a:lnTo>
                  <a:lnTo>
                    <a:pt x="3746" y="23958"/>
                  </a:lnTo>
                  <a:lnTo>
                    <a:pt x="3830" y="23958"/>
                  </a:lnTo>
                  <a:lnTo>
                    <a:pt x="3851" y="23979"/>
                  </a:lnTo>
                  <a:lnTo>
                    <a:pt x="3851" y="24063"/>
                  </a:lnTo>
                  <a:lnTo>
                    <a:pt x="3872" y="24147"/>
                  </a:lnTo>
                  <a:lnTo>
                    <a:pt x="3830" y="24168"/>
                  </a:lnTo>
                  <a:lnTo>
                    <a:pt x="3746" y="24147"/>
                  </a:lnTo>
                  <a:lnTo>
                    <a:pt x="3725" y="24168"/>
                  </a:lnTo>
                  <a:lnTo>
                    <a:pt x="3704" y="24147"/>
                  </a:lnTo>
                  <a:lnTo>
                    <a:pt x="3600" y="24168"/>
                  </a:lnTo>
                  <a:lnTo>
                    <a:pt x="3600" y="24209"/>
                  </a:lnTo>
                  <a:lnTo>
                    <a:pt x="3620" y="24251"/>
                  </a:lnTo>
                  <a:lnTo>
                    <a:pt x="3662" y="24251"/>
                  </a:lnTo>
                  <a:lnTo>
                    <a:pt x="3746" y="24272"/>
                  </a:lnTo>
                  <a:lnTo>
                    <a:pt x="3767" y="24293"/>
                  </a:lnTo>
                  <a:lnTo>
                    <a:pt x="3662" y="24356"/>
                  </a:lnTo>
                  <a:lnTo>
                    <a:pt x="3600" y="24356"/>
                  </a:lnTo>
                  <a:lnTo>
                    <a:pt x="3495" y="24293"/>
                  </a:lnTo>
                  <a:lnTo>
                    <a:pt x="3390" y="24335"/>
                  </a:lnTo>
                  <a:lnTo>
                    <a:pt x="3390" y="24377"/>
                  </a:lnTo>
                  <a:lnTo>
                    <a:pt x="3411" y="24460"/>
                  </a:lnTo>
                  <a:lnTo>
                    <a:pt x="3453" y="24481"/>
                  </a:lnTo>
                  <a:lnTo>
                    <a:pt x="3516" y="24460"/>
                  </a:lnTo>
                  <a:lnTo>
                    <a:pt x="3620" y="24460"/>
                  </a:lnTo>
                  <a:lnTo>
                    <a:pt x="3704" y="24502"/>
                  </a:lnTo>
                  <a:lnTo>
                    <a:pt x="3725" y="24565"/>
                  </a:lnTo>
                  <a:lnTo>
                    <a:pt x="3495" y="24565"/>
                  </a:lnTo>
                  <a:lnTo>
                    <a:pt x="3432" y="24586"/>
                  </a:lnTo>
                  <a:lnTo>
                    <a:pt x="3348" y="24544"/>
                  </a:lnTo>
                  <a:lnTo>
                    <a:pt x="3307" y="24544"/>
                  </a:lnTo>
                  <a:lnTo>
                    <a:pt x="3244" y="24607"/>
                  </a:lnTo>
                  <a:lnTo>
                    <a:pt x="3244" y="24816"/>
                  </a:lnTo>
                  <a:lnTo>
                    <a:pt x="3223" y="24879"/>
                  </a:lnTo>
                  <a:lnTo>
                    <a:pt x="3244" y="24921"/>
                  </a:lnTo>
                  <a:lnTo>
                    <a:pt x="3328" y="24921"/>
                  </a:lnTo>
                  <a:lnTo>
                    <a:pt x="3558" y="24816"/>
                  </a:lnTo>
                  <a:lnTo>
                    <a:pt x="3620" y="24774"/>
                  </a:lnTo>
                  <a:lnTo>
                    <a:pt x="3809" y="24712"/>
                  </a:lnTo>
                  <a:lnTo>
                    <a:pt x="3913" y="24670"/>
                  </a:lnTo>
                  <a:lnTo>
                    <a:pt x="3976" y="24544"/>
                  </a:lnTo>
                  <a:lnTo>
                    <a:pt x="4123" y="24398"/>
                  </a:lnTo>
                  <a:lnTo>
                    <a:pt x="4395" y="24272"/>
                  </a:lnTo>
                  <a:lnTo>
                    <a:pt x="4541" y="24230"/>
                  </a:lnTo>
                  <a:lnTo>
                    <a:pt x="4604" y="24251"/>
                  </a:lnTo>
                  <a:lnTo>
                    <a:pt x="4604" y="24293"/>
                  </a:lnTo>
                  <a:lnTo>
                    <a:pt x="4562" y="24335"/>
                  </a:lnTo>
                  <a:lnTo>
                    <a:pt x="4478" y="24335"/>
                  </a:lnTo>
                  <a:lnTo>
                    <a:pt x="4332" y="24377"/>
                  </a:lnTo>
                  <a:lnTo>
                    <a:pt x="4144" y="24460"/>
                  </a:lnTo>
                  <a:lnTo>
                    <a:pt x="3955" y="24670"/>
                  </a:lnTo>
                  <a:lnTo>
                    <a:pt x="3872" y="24774"/>
                  </a:lnTo>
                  <a:lnTo>
                    <a:pt x="3725" y="24795"/>
                  </a:lnTo>
                  <a:lnTo>
                    <a:pt x="3641" y="24816"/>
                  </a:lnTo>
                  <a:lnTo>
                    <a:pt x="3495" y="24921"/>
                  </a:lnTo>
                  <a:lnTo>
                    <a:pt x="3328" y="24984"/>
                  </a:lnTo>
                  <a:lnTo>
                    <a:pt x="3244" y="25005"/>
                  </a:lnTo>
                  <a:lnTo>
                    <a:pt x="3223" y="25067"/>
                  </a:lnTo>
                  <a:lnTo>
                    <a:pt x="3307" y="25067"/>
                  </a:lnTo>
                  <a:lnTo>
                    <a:pt x="3348" y="25025"/>
                  </a:lnTo>
                  <a:lnTo>
                    <a:pt x="3411" y="25067"/>
                  </a:lnTo>
                  <a:lnTo>
                    <a:pt x="3411" y="25109"/>
                  </a:lnTo>
                  <a:lnTo>
                    <a:pt x="3516" y="25067"/>
                  </a:lnTo>
                  <a:lnTo>
                    <a:pt x="3558" y="25005"/>
                  </a:lnTo>
                  <a:lnTo>
                    <a:pt x="3620" y="25005"/>
                  </a:lnTo>
                  <a:lnTo>
                    <a:pt x="3704" y="25088"/>
                  </a:lnTo>
                  <a:lnTo>
                    <a:pt x="3746" y="25088"/>
                  </a:lnTo>
                  <a:lnTo>
                    <a:pt x="3830" y="25025"/>
                  </a:lnTo>
                  <a:lnTo>
                    <a:pt x="3934" y="24963"/>
                  </a:lnTo>
                  <a:lnTo>
                    <a:pt x="4018" y="24963"/>
                  </a:lnTo>
                  <a:lnTo>
                    <a:pt x="4039" y="24984"/>
                  </a:lnTo>
                  <a:lnTo>
                    <a:pt x="4018" y="25025"/>
                  </a:lnTo>
                  <a:lnTo>
                    <a:pt x="3934" y="25025"/>
                  </a:lnTo>
                  <a:lnTo>
                    <a:pt x="3851" y="25109"/>
                  </a:lnTo>
                  <a:lnTo>
                    <a:pt x="3767" y="25130"/>
                  </a:lnTo>
                  <a:lnTo>
                    <a:pt x="3662" y="25130"/>
                  </a:lnTo>
                  <a:lnTo>
                    <a:pt x="3620" y="25088"/>
                  </a:lnTo>
                  <a:lnTo>
                    <a:pt x="3558" y="25109"/>
                  </a:lnTo>
                  <a:lnTo>
                    <a:pt x="3516" y="25172"/>
                  </a:lnTo>
                  <a:lnTo>
                    <a:pt x="3390" y="25214"/>
                  </a:lnTo>
                  <a:lnTo>
                    <a:pt x="3348" y="25235"/>
                  </a:lnTo>
                  <a:lnTo>
                    <a:pt x="3432" y="25297"/>
                  </a:lnTo>
                  <a:lnTo>
                    <a:pt x="3495" y="25297"/>
                  </a:lnTo>
                  <a:lnTo>
                    <a:pt x="3600" y="25339"/>
                  </a:lnTo>
                  <a:lnTo>
                    <a:pt x="3516" y="25423"/>
                  </a:lnTo>
                  <a:lnTo>
                    <a:pt x="3516" y="25486"/>
                  </a:lnTo>
                  <a:lnTo>
                    <a:pt x="3600" y="25507"/>
                  </a:lnTo>
                  <a:lnTo>
                    <a:pt x="3558" y="25549"/>
                  </a:lnTo>
                  <a:lnTo>
                    <a:pt x="3600" y="25611"/>
                  </a:lnTo>
                  <a:lnTo>
                    <a:pt x="3537" y="25611"/>
                  </a:lnTo>
                  <a:lnTo>
                    <a:pt x="3453" y="25695"/>
                  </a:lnTo>
                  <a:lnTo>
                    <a:pt x="3495" y="25758"/>
                  </a:lnTo>
                  <a:lnTo>
                    <a:pt x="3537" y="25758"/>
                  </a:lnTo>
                  <a:lnTo>
                    <a:pt x="3600" y="25716"/>
                  </a:lnTo>
                  <a:lnTo>
                    <a:pt x="3620" y="25716"/>
                  </a:lnTo>
                  <a:lnTo>
                    <a:pt x="3641" y="25821"/>
                  </a:lnTo>
                  <a:lnTo>
                    <a:pt x="3641" y="25904"/>
                  </a:lnTo>
                  <a:lnTo>
                    <a:pt x="3558" y="25946"/>
                  </a:lnTo>
                  <a:lnTo>
                    <a:pt x="3558" y="26113"/>
                  </a:lnTo>
                  <a:lnTo>
                    <a:pt x="3620" y="26176"/>
                  </a:lnTo>
                  <a:lnTo>
                    <a:pt x="3704" y="26176"/>
                  </a:lnTo>
                  <a:lnTo>
                    <a:pt x="3767" y="26134"/>
                  </a:lnTo>
                  <a:lnTo>
                    <a:pt x="3809" y="26051"/>
                  </a:lnTo>
                  <a:lnTo>
                    <a:pt x="3851" y="26072"/>
                  </a:lnTo>
                  <a:lnTo>
                    <a:pt x="3913" y="26030"/>
                  </a:lnTo>
                  <a:lnTo>
                    <a:pt x="3955" y="26030"/>
                  </a:lnTo>
                  <a:lnTo>
                    <a:pt x="4018" y="26072"/>
                  </a:lnTo>
                  <a:lnTo>
                    <a:pt x="3976" y="26113"/>
                  </a:lnTo>
                  <a:lnTo>
                    <a:pt x="3872" y="26176"/>
                  </a:lnTo>
                  <a:lnTo>
                    <a:pt x="3809" y="26176"/>
                  </a:lnTo>
                  <a:lnTo>
                    <a:pt x="3641" y="26239"/>
                  </a:lnTo>
                  <a:lnTo>
                    <a:pt x="3558" y="26281"/>
                  </a:lnTo>
                  <a:lnTo>
                    <a:pt x="3558" y="26365"/>
                  </a:lnTo>
                  <a:lnTo>
                    <a:pt x="3537" y="26448"/>
                  </a:lnTo>
                  <a:lnTo>
                    <a:pt x="3620" y="26490"/>
                  </a:lnTo>
                  <a:lnTo>
                    <a:pt x="3558" y="26553"/>
                  </a:lnTo>
                  <a:lnTo>
                    <a:pt x="3537" y="26657"/>
                  </a:lnTo>
                  <a:lnTo>
                    <a:pt x="3558" y="26783"/>
                  </a:lnTo>
                  <a:lnTo>
                    <a:pt x="3620" y="26783"/>
                  </a:lnTo>
                  <a:lnTo>
                    <a:pt x="3704" y="26637"/>
                  </a:lnTo>
                  <a:lnTo>
                    <a:pt x="3746" y="26595"/>
                  </a:lnTo>
                  <a:lnTo>
                    <a:pt x="3872" y="26469"/>
                  </a:lnTo>
                  <a:lnTo>
                    <a:pt x="3934" y="26469"/>
                  </a:lnTo>
                  <a:lnTo>
                    <a:pt x="3976" y="26385"/>
                  </a:lnTo>
                  <a:lnTo>
                    <a:pt x="4060" y="26365"/>
                  </a:lnTo>
                  <a:lnTo>
                    <a:pt x="4060" y="26385"/>
                  </a:lnTo>
                  <a:lnTo>
                    <a:pt x="4018" y="26448"/>
                  </a:lnTo>
                  <a:lnTo>
                    <a:pt x="4018" y="26490"/>
                  </a:lnTo>
                  <a:lnTo>
                    <a:pt x="4039" y="26532"/>
                  </a:lnTo>
                  <a:lnTo>
                    <a:pt x="4123" y="26490"/>
                  </a:lnTo>
                  <a:lnTo>
                    <a:pt x="4248" y="26365"/>
                  </a:lnTo>
                  <a:lnTo>
                    <a:pt x="4269" y="26323"/>
                  </a:lnTo>
                  <a:lnTo>
                    <a:pt x="4332" y="26385"/>
                  </a:lnTo>
                  <a:lnTo>
                    <a:pt x="4374" y="26385"/>
                  </a:lnTo>
                  <a:lnTo>
                    <a:pt x="4436" y="26344"/>
                  </a:lnTo>
                  <a:lnTo>
                    <a:pt x="4499" y="26344"/>
                  </a:lnTo>
                  <a:lnTo>
                    <a:pt x="4499" y="26365"/>
                  </a:lnTo>
                  <a:lnTo>
                    <a:pt x="4436" y="26448"/>
                  </a:lnTo>
                  <a:lnTo>
                    <a:pt x="4436" y="26637"/>
                  </a:lnTo>
                  <a:lnTo>
                    <a:pt x="4478" y="26657"/>
                  </a:lnTo>
                  <a:lnTo>
                    <a:pt x="4541" y="26741"/>
                  </a:lnTo>
                  <a:lnTo>
                    <a:pt x="4499" y="26762"/>
                  </a:lnTo>
                  <a:lnTo>
                    <a:pt x="4436" y="26741"/>
                  </a:lnTo>
                  <a:lnTo>
                    <a:pt x="4332" y="26637"/>
                  </a:lnTo>
                  <a:lnTo>
                    <a:pt x="4269" y="26553"/>
                  </a:lnTo>
                  <a:lnTo>
                    <a:pt x="4227" y="26553"/>
                  </a:lnTo>
                  <a:lnTo>
                    <a:pt x="4164" y="26574"/>
                  </a:lnTo>
                  <a:lnTo>
                    <a:pt x="4081" y="26574"/>
                  </a:lnTo>
                  <a:lnTo>
                    <a:pt x="4060" y="26637"/>
                  </a:lnTo>
                  <a:lnTo>
                    <a:pt x="4123" y="26678"/>
                  </a:lnTo>
                  <a:lnTo>
                    <a:pt x="4164" y="26678"/>
                  </a:lnTo>
                  <a:lnTo>
                    <a:pt x="4248" y="26783"/>
                  </a:lnTo>
                  <a:lnTo>
                    <a:pt x="4290" y="26804"/>
                  </a:lnTo>
                  <a:lnTo>
                    <a:pt x="4269" y="26867"/>
                  </a:lnTo>
                  <a:lnTo>
                    <a:pt x="4185" y="26783"/>
                  </a:lnTo>
                  <a:lnTo>
                    <a:pt x="4144" y="26762"/>
                  </a:lnTo>
                  <a:lnTo>
                    <a:pt x="4060" y="26762"/>
                  </a:lnTo>
                  <a:lnTo>
                    <a:pt x="3955" y="26888"/>
                  </a:lnTo>
                  <a:lnTo>
                    <a:pt x="3872" y="26950"/>
                  </a:lnTo>
                  <a:lnTo>
                    <a:pt x="3704" y="26950"/>
                  </a:lnTo>
                  <a:lnTo>
                    <a:pt x="3662" y="26971"/>
                  </a:lnTo>
                  <a:lnTo>
                    <a:pt x="3725" y="26992"/>
                  </a:lnTo>
                  <a:lnTo>
                    <a:pt x="3830" y="26992"/>
                  </a:lnTo>
                  <a:lnTo>
                    <a:pt x="3892" y="26971"/>
                  </a:lnTo>
                  <a:lnTo>
                    <a:pt x="4060" y="26950"/>
                  </a:lnTo>
                  <a:lnTo>
                    <a:pt x="4164" y="26888"/>
                  </a:lnTo>
                  <a:lnTo>
                    <a:pt x="4248" y="26909"/>
                  </a:lnTo>
                  <a:lnTo>
                    <a:pt x="4353" y="26909"/>
                  </a:lnTo>
                  <a:lnTo>
                    <a:pt x="4311" y="26950"/>
                  </a:lnTo>
                  <a:lnTo>
                    <a:pt x="4248" y="27013"/>
                  </a:lnTo>
                  <a:lnTo>
                    <a:pt x="4102" y="27013"/>
                  </a:lnTo>
                  <a:lnTo>
                    <a:pt x="3976" y="27055"/>
                  </a:lnTo>
                  <a:lnTo>
                    <a:pt x="3767" y="27055"/>
                  </a:lnTo>
                  <a:lnTo>
                    <a:pt x="3662" y="27076"/>
                  </a:lnTo>
                  <a:lnTo>
                    <a:pt x="3641" y="27160"/>
                  </a:lnTo>
                  <a:lnTo>
                    <a:pt x="3662" y="27222"/>
                  </a:lnTo>
                  <a:lnTo>
                    <a:pt x="3767" y="27264"/>
                  </a:lnTo>
                  <a:lnTo>
                    <a:pt x="3872" y="27222"/>
                  </a:lnTo>
                  <a:lnTo>
                    <a:pt x="3892" y="27264"/>
                  </a:lnTo>
                  <a:lnTo>
                    <a:pt x="3830" y="27306"/>
                  </a:lnTo>
                  <a:lnTo>
                    <a:pt x="3725" y="27306"/>
                  </a:lnTo>
                  <a:lnTo>
                    <a:pt x="3662" y="27390"/>
                  </a:lnTo>
                  <a:lnTo>
                    <a:pt x="3683" y="27473"/>
                  </a:lnTo>
                  <a:lnTo>
                    <a:pt x="3767" y="27515"/>
                  </a:lnTo>
                  <a:lnTo>
                    <a:pt x="3830" y="27473"/>
                  </a:lnTo>
                  <a:lnTo>
                    <a:pt x="3851" y="27411"/>
                  </a:lnTo>
                  <a:lnTo>
                    <a:pt x="3934" y="27411"/>
                  </a:lnTo>
                  <a:lnTo>
                    <a:pt x="3976" y="27432"/>
                  </a:lnTo>
                  <a:lnTo>
                    <a:pt x="4060" y="27432"/>
                  </a:lnTo>
                  <a:lnTo>
                    <a:pt x="4144" y="27411"/>
                  </a:lnTo>
                  <a:lnTo>
                    <a:pt x="4185" y="27390"/>
                  </a:lnTo>
                  <a:lnTo>
                    <a:pt x="4227" y="27411"/>
                  </a:lnTo>
                  <a:lnTo>
                    <a:pt x="4164" y="27473"/>
                  </a:lnTo>
                  <a:lnTo>
                    <a:pt x="4039" y="27515"/>
                  </a:lnTo>
                  <a:lnTo>
                    <a:pt x="3976" y="27494"/>
                  </a:lnTo>
                  <a:lnTo>
                    <a:pt x="3913" y="27473"/>
                  </a:lnTo>
                  <a:lnTo>
                    <a:pt x="3851" y="27473"/>
                  </a:lnTo>
                  <a:lnTo>
                    <a:pt x="3913" y="27515"/>
                  </a:lnTo>
                  <a:lnTo>
                    <a:pt x="3976" y="27515"/>
                  </a:lnTo>
                  <a:lnTo>
                    <a:pt x="4039" y="27536"/>
                  </a:lnTo>
                  <a:lnTo>
                    <a:pt x="3976" y="27578"/>
                  </a:lnTo>
                  <a:lnTo>
                    <a:pt x="3851" y="27578"/>
                  </a:lnTo>
                  <a:lnTo>
                    <a:pt x="3746" y="27641"/>
                  </a:lnTo>
                  <a:lnTo>
                    <a:pt x="3809" y="27704"/>
                  </a:lnTo>
                  <a:lnTo>
                    <a:pt x="3851" y="27704"/>
                  </a:lnTo>
                  <a:lnTo>
                    <a:pt x="3913" y="27683"/>
                  </a:lnTo>
                  <a:lnTo>
                    <a:pt x="4039" y="27683"/>
                  </a:lnTo>
                  <a:lnTo>
                    <a:pt x="4081" y="27704"/>
                  </a:lnTo>
                  <a:lnTo>
                    <a:pt x="4144" y="27704"/>
                  </a:lnTo>
                  <a:lnTo>
                    <a:pt x="4081" y="27746"/>
                  </a:lnTo>
                  <a:lnTo>
                    <a:pt x="3955" y="27787"/>
                  </a:lnTo>
                  <a:lnTo>
                    <a:pt x="3872" y="27746"/>
                  </a:lnTo>
                  <a:lnTo>
                    <a:pt x="3809" y="27787"/>
                  </a:lnTo>
                  <a:lnTo>
                    <a:pt x="3767" y="27829"/>
                  </a:lnTo>
                  <a:lnTo>
                    <a:pt x="3809" y="27892"/>
                  </a:lnTo>
                  <a:lnTo>
                    <a:pt x="3851" y="27892"/>
                  </a:lnTo>
                  <a:lnTo>
                    <a:pt x="3934" y="27829"/>
                  </a:lnTo>
                  <a:lnTo>
                    <a:pt x="4018" y="27829"/>
                  </a:lnTo>
                  <a:lnTo>
                    <a:pt x="4081" y="27892"/>
                  </a:lnTo>
                  <a:lnTo>
                    <a:pt x="4081" y="27934"/>
                  </a:lnTo>
                  <a:lnTo>
                    <a:pt x="3934" y="27997"/>
                  </a:lnTo>
                  <a:lnTo>
                    <a:pt x="3892" y="28038"/>
                  </a:lnTo>
                  <a:lnTo>
                    <a:pt x="3955" y="28143"/>
                  </a:lnTo>
                  <a:lnTo>
                    <a:pt x="3997" y="28143"/>
                  </a:lnTo>
                  <a:lnTo>
                    <a:pt x="4039" y="28122"/>
                  </a:lnTo>
                  <a:lnTo>
                    <a:pt x="4102" y="28122"/>
                  </a:lnTo>
                  <a:lnTo>
                    <a:pt x="4164" y="28206"/>
                  </a:lnTo>
                  <a:lnTo>
                    <a:pt x="4185" y="28143"/>
                  </a:lnTo>
                  <a:lnTo>
                    <a:pt x="4227" y="28122"/>
                  </a:lnTo>
                  <a:lnTo>
                    <a:pt x="4269" y="28143"/>
                  </a:lnTo>
                  <a:lnTo>
                    <a:pt x="4248" y="28206"/>
                  </a:lnTo>
                  <a:lnTo>
                    <a:pt x="4206" y="28248"/>
                  </a:lnTo>
                  <a:lnTo>
                    <a:pt x="4269" y="28310"/>
                  </a:lnTo>
                  <a:lnTo>
                    <a:pt x="4164" y="28436"/>
                  </a:lnTo>
                  <a:lnTo>
                    <a:pt x="4144" y="28436"/>
                  </a:lnTo>
                  <a:lnTo>
                    <a:pt x="4081" y="28520"/>
                  </a:lnTo>
                  <a:lnTo>
                    <a:pt x="4039" y="28582"/>
                  </a:lnTo>
                  <a:lnTo>
                    <a:pt x="4039" y="28624"/>
                  </a:lnTo>
                  <a:lnTo>
                    <a:pt x="4102" y="28624"/>
                  </a:lnTo>
                  <a:lnTo>
                    <a:pt x="4164" y="28582"/>
                  </a:lnTo>
                  <a:lnTo>
                    <a:pt x="4248" y="28624"/>
                  </a:lnTo>
                  <a:lnTo>
                    <a:pt x="4269" y="28687"/>
                  </a:lnTo>
                  <a:lnTo>
                    <a:pt x="4227" y="28750"/>
                  </a:lnTo>
                  <a:lnTo>
                    <a:pt x="4227" y="28771"/>
                  </a:lnTo>
                  <a:lnTo>
                    <a:pt x="4290" y="28771"/>
                  </a:lnTo>
                  <a:lnTo>
                    <a:pt x="4353" y="28792"/>
                  </a:lnTo>
                  <a:lnTo>
                    <a:pt x="4353" y="28854"/>
                  </a:lnTo>
                  <a:lnTo>
                    <a:pt x="4290" y="28896"/>
                  </a:lnTo>
                  <a:lnTo>
                    <a:pt x="4353" y="28959"/>
                  </a:lnTo>
                  <a:lnTo>
                    <a:pt x="4332" y="29043"/>
                  </a:lnTo>
                  <a:lnTo>
                    <a:pt x="4248" y="29085"/>
                  </a:lnTo>
                  <a:lnTo>
                    <a:pt x="4206" y="29147"/>
                  </a:lnTo>
                  <a:lnTo>
                    <a:pt x="4311" y="29147"/>
                  </a:lnTo>
                  <a:lnTo>
                    <a:pt x="4374" y="29085"/>
                  </a:lnTo>
                  <a:lnTo>
                    <a:pt x="4395" y="29043"/>
                  </a:lnTo>
                  <a:lnTo>
                    <a:pt x="4520" y="28980"/>
                  </a:lnTo>
                  <a:lnTo>
                    <a:pt x="4562" y="29001"/>
                  </a:lnTo>
                  <a:lnTo>
                    <a:pt x="4499" y="29064"/>
                  </a:lnTo>
                  <a:lnTo>
                    <a:pt x="4541" y="29106"/>
                  </a:lnTo>
                  <a:lnTo>
                    <a:pt x="4457" y="29168"/>
                  </a:lnTo>
                  <a:lnTo>
                    <a:pt x="4395" y="29210"/>
                  </a:lnTo>
                  <a:lnTo>
                    <a:pt x="4332" y="29210"/>
                  </a:lnTo>
                  <a:lnTo>
                    <a:pt x="4248" y="29252"/>
                  </a:lnTo>
                  <a:lnTo>
                    <a:pt x="4185" y="29294"/>
                  </a:lnTo>
                  <a:lnTo>
                    <a:pt x="4248" y="29357"/>
                  </a:lnTo>
                  <a:lnTo>
                    <a:pt x="4332" y="29294"/>
                  </a:lnTo>
                  <a:lnTo>
                    <a:pt x="4374" y="29252"/>
                  </a:lnTo>
                  <a:lnTo>
                    <a:pt x="4478" y="29273"/>
                  </a:lnTo>
                  <a:lnTo>
                    <a:pt x="4499" y="29294"/>
                  </a:lnTo>
                  <a:lnTo>
                    <a:pt x="4457" y="29357"/>
                  </a:lnTo>
                  <a:lnTo>
                    <a:pt x="4332" y="29398"/>
                  </a:lnTo>
                  <a:lnTo>
                    <a:pt x="4332" y="29503"/>
                  </a:lnTo>
                  <a:lnTo>
                    <a:pt x="4269" y="29566"/>
                  </a:lnTo>
                  <a:lnTo>
                    <a:pt x="4185" y="29587"/>
                  </a:lnTo>
                  <a:lnTo>
                    <a:pt x="4164" y="29629"/>
                  </a:lnTo>
                  <a:lnTo>
                    <a:pt x="4248" y="29691"/>
                  </a:lnTo>
                  <a:lnTo>
                    <a:pt x="4374" y="29670"/>
                  </a:lnTo>
                  <a:lnTo>
                    <a:pt x="4457" y="29608"/>
                  </a:lnTo>
                  <a:lnTo>
                    <a:pt x="4562" y="29587"/>
                  </a:lnTo>
                  <a:lnTo>
                    <a:pt x="4625" y="29587"/>
                  </a:lnTo>
                  <a:lnTo>
                    <a:pt x="4667" y="29629"/>
                  </a:lnTo>
                  <a:lnTo>
                    <a:pt x="4625" y="29691"/>
                  </a:lnTo>
                  <a:lnTo>
                    <a:pt x="4562" y="29691"/>
                  </a:lnTo>
                  <a:lnTo>
                    <a:pt x="4416" y="29733"/>
                  </a:lnTo>
                  <a:lnTo>
                    <a:pt x="4416" y="29775"/>
                  </a:lnTo>
                  <a:lnTo>
                    <a:pt x="4499" y="29775"/>
                  </a:lnTo>
                  <a:lnTo>
                    <a:pt x="4541" y="29817"/>
                  </a:lnTo>
                  <a:lnTo>
                    <a:pt x="4457" y="29901"/>
                  </a:lnTo>
                  <a:lnTo>
                    <a:pt x="4478" y="29984"/>
                  </a:lnTo>
                  <a:lnTo>
                    <a:pt x="4562" y="30005"/>
                  </a:lnTo>
                  <a:lnTo>
                    <a:pt x="4688" y="29901"/>
                  </a:lnTo>
                  <a:lnTo>
                    <a:pt x="4750" y="29880"/>
                  </a:lnTo>
                  <a:lnTo>
                    <a:pt x="4771" y="29901"/>
                  </a:lnTo>
                  <a:lnTo>
                    <a:pt x="4855" y="29984"/>
                  </a:lnTo>
                  <a:lnTo>
                    <a:pt x="4855" y="30089"/>
                  </a:lnTo>
                  <a:lnTo>
                    <a:pt x="4918" y="30131"/>
                  </a:lnTo>
                  <a:lnTo>
                    <a:pt x="4918" y="30152"/>
                  </a:lnTo>
                  <a:lnTo>
                    <a:pt x="4876" y="30214"/>
                  </a:lnTo>
                  <a:lnTo>
                    <a:pt x="4792" y="30214"/>
                  </a:lnTo>
                  <a:lnTo>
                    <a:pt x="4750" y="30298"/>
                  </a:lnTo>
                  <a:lnTo>
                    <a:pt x="4771" y="30340"/>
                  </a:lnTo>
                  <a:lnTo>
                    <a:pt x="4918" y="30361"/>
                  </a:lnTo>
                  <a:lnTo>
                    <a:pt x="4981" y="30340"/>
                  </a:lnTo>
                  <a:lnTo>
                    <a:pt x="4960" y="30298"/>
                  </a:lnTo>
                  <a:lnTo>
                    <a:pt x="4960" y="30235"/>
                  </a:lnTo>
                  <a:lnTo>
                    <a:pt x="5001" y="30214"/>
                  </a:lnTo>
                  <a:lnTo>
                    <a:pt x="5064" y="30235"/>
                  </a:lnTo>
                  <a:lnTo>
                    <a:pt x="5127" y="30194"/>
                  </a:lnTo>
                  <a:lnTo>
                    <a:pt x="5211" y="30152"/>
                  </a:lnTo>
                  <a:lnTo>
                    <a:pt x="5273" y="30214"/>
                  </a:lnTo>
                  <a:lnTo>
                    <a:pt x="5315" y="30235"/>
                  </a:lnTo>
                  <a:lnTo>
                    <a:pt x="5378" y="30214"/>
                  </a:lnTo>
                  <a:lnTo>
                    <a:pt x="5420" y="30131"/>
                  </a:lnTo>
                  <a:lnTo>
                    <a:pt x="5483" y="30089"/>
                  </a:lnTo>
                  <a:lnTo>
                    <a:pt x="5545" y="30089"/>
                  </a:lnTo>
                  <a:lnTo>
                    <a:pt x="5629" y="30047"/>
                  </a:lnTo>
                  <a:lnTo>
                    <a:pt x="5713" y="30089"/>
                  </a:lnTo>
                  <a:lnTo>
                    <a:pt x="5755" y="30026"/>
                  </a:lnTo>
                  <a:lnTo>
                    <a:pt x="5755" y="29984"/>
                  </a:lnTo>
                  <a:lnTo>
                    <a:pt x="5713" y="29922"/>
                  </a:lnTo>
                  <a:lnTo>
                    <a:pt x="5713" y="29880"/>
                  </a:lnTo>
                  <a:lnTo>
                    <a:pt x="5755" y="29838"/>
                  </a:lnTo>
                  <a:lnTo>
                    <a:pt x="5817" y="29880"/>
                  </a:lnTo>
                  <a:lnTo>
                    <a:pt x="5859" y="29942"/>
                  </a:lnTo>
                  <a:lnTo>
                    <a:pt x="5859" y="30047"/>
                  </a:lnTo>
                  <a:lnTo>
                    <a:pt x="5797" y="30131"/>
                  </a:lnTo>
                  <a:lnTo>
                    <a:pt x="5734" y="30152"/>
                  </a:lnTo>
                  <a:lnTo>
                    <a:pt x="5692" y="30214"/>
                  </a:lnTo>
                  <a:lnTo>
                    <a:pt x="5713" y="30235"/>
                  </a:lnTo>
                  <a:lnTo>
                    <a:pt x="5838" y="30194"/>
                  </a:lnTo>
                  <a:lnTo>
                    <a:pt x="6027" y="30089"/>
                  </a:lnTo>
                  <a:lnTo>
                    <a:pt x="6131" y="29922"/>
                  </a:lnTo>
                  <a:lnTo>
                    <a:pt x="6173" y="29922"/>
                  </a:lnTo>
                  <a:lnTo>
                    <a:pt x="6215" y="30005"/>
                  </a:lnTo>
                  <a:lnTo>
                    <a:pt x="6215" y="30110"/>
                  </a:lnTo>
                  <a:lnTo>
                    <a:pt x="6131" y="30131"/>
                  </a:lnTo>
                  <a:lnTo>
                    <a:pt x="6048" y="30194"/>
                  </a:lnTo>
                  <a:lnTo>
                    <a:pt x="5964" y="30256"/>
                  </a:lnTo>
                  <a:lnTo>
                    <a:pt x="5859" y="30298"/>
                  </a:lnTo>
                  <a:lnTo>
                    <a:pt x="5838" y="30319"/>
                  </a:lnTo>
                  <a:lnTo>
                    <a:pt x="5859" y="30340"/>
                  </a:lnTo>
                  <a:lnTo>
                    <a:pt x="5964" y="30319"/>
                  </a:lnTo>
                  <a:lnTo>
                    <a:pt x="6110" y="30235"/>
                  </a:lnTo>
                  <a:lnTo>
                    <a:pt x="6131" y="30256"/>
                  </a:lnTo>
                  <a:lnTo>
                    <a:pt x="6027" y="30361"/>
                  </a:lnTo>
                  <a:lnTo>
                    <a:pt x="5943" y="30403"/>
                  </a:lnTo>
                  <a:lnTo>
                    <a:pt x="5943" y="30507"/>
                  </a:lnTo>
                  <a:lnTo>
                    <a:pt x="5797" y="30612"/>
                  </a:lnTo>
                  <a:lnTo>
                    <a:pt x="5755" y="30654"/>
                  </a:lnTo>
                  <a:lnTo>
                    <a:pt x="5817" y="30654"/>
                  </a:lnTo>
                  <a:lnTo>
                    <a:pt x="5859" y="30612"/>
                  </a:lnTo>
                  <a:lnTo>
                    <a:pt x="5901" y="30612"/>
                  </a:lnTo>
                  <a:lnTo>
                    <a:pt x="5901" y="30633"/>
                  </a:lnTo>
                  <a:lnTo>
                    <a:pt x="5922" y="30738"/>
                  </a:lnTo>
                  <a:lnTo>
                    <a:pt x="5943" y="30654"/>
                  </a:lnTo>
                  <a:lnTo>
                    <a:pt x="6027" y="30612"/>
                  </a:lnTo>
                  <a:lnTo>
                    <a:pt x="6048" y="30549"/>
                  </a:lnTo>
                  <a:lnTo>
                    <a:pt x="6110" y="30549"/>
                  </a:lnTo>
                  <a:lnTo>
                    <a:pt x="6131" y="30570"/>
                  </a:lnTo>
                  <a:lnTo>
                    <a:pt x="6048" y="30654"/>
                  </a:lnTo>
                  <a:lnTo>
                    <a:pt x="6027" y="30738"/>
                  </a:lnTo>
                  <a:lnTo>
                    <a:pt x="6048" y="30759"/>
                  </a:lnTo>
                  <a:lnTo>
                    <a:pt x="6131" y="30738"/>
                  </a:lnTo>
                  <a:lnTo>
                    <a:pt x="6173" y="30654"/>
                  </a:lnTo>
                  <a:lnTo>
                    <a:pt x="6236" y="30654"/>
                  </a:lnTo>
                  <a:lnTo>
                    <a:pt x="6320" y="30633"/>
                  </a:lnTo>
                  <a:lnTo>
                    <a:pt x="6236" y="30738"/>
                  </a:lnTo>
                  <a:lnTo>
                    <a:pt x="6215" y="30842"/>
                  </a:lnTo>
                  <a:lnTo>
                    <a:pt x="6110" y="30926"/>
                  </a:lnTo>
                  <a:lnTo>
                    <a:pt x="6110" y="30989"/>
                  </a:lnTo>
                  <a:lnTo>
                    <a:pt x="6131" y="31031"/>
                  </a:lnTo>
                  <a:lnTo>
                    <a:pt x="6236" y="30947"/>
                  </a:lnTo>
                  <a:lnTo>
                    <a:pt x="6320" y="30738"/>
                  </a:lnTo>
                  <a:lnTo>
                    <a:pt x="6382" y="30675"/>
                  </a:lnTo>
                  <a:lnTo>
                    <a:pt x="6424" y="30717"/>
                  </a:lnTo>
                  <a:lnTo>
                    <a:pt x="6320" y="30863"/>
                  </a:lnTo>
                  <a:lnTo>
                    <a:pt x="6320" y="30947"/>
                  </a:lnTo>
                  <a:lnTo>
                    <a:pt x="6257" y="31031"/>
                  </a:lnTo>
                  <a:lnTo>
                    <a:pt x="6236" y="31135"/>
                  </a:lnTo>
                  <a:lnTo>
                    <a:pt x="6278" y="31156"/>
                  </a:lnTo>
                  <a:lnTo>
                    <a:pt x="6341" y="31093"/>
                  </a:lnTo>
                  <a:lnTo>
                    <a:pt x="6341" y="31031"/>
                  </a:lnTo>
                  <a:lnTo>
                    <a:pt x="6361" y="30968"/>
                  </a:lnTo>
                  <a:lnTo>
                    <a:pt x="6424" y="30968"/>
                  </a:lnTo>
                  <a:lnTo>
                    <a:pt x="6487" y="30989"/>
                  </a:lnTo>
                  <a:lnTo>
                    <a:pt x="6487" y="30842"/>
                  </a:lnTo>
                  <a:lnTo>
                    <a:pt x="6550" y="30842"/>
                  </a:lnTo>
                  <a:lnTo>
                    <a:pt x="6592" y="30759"/>
                  </a:lnTo>
                  <a:lnTo>
                    <a:pt x="6654" y="30759"/>
                  </a:lnTo>
                  <a:lnTo>
                    <a:pt x="6654" y="30821"/>
                  </a:lnTo>
                  <a:lnTo>
                    <a:pt x="6633" y="30821"/>
                  </a:lnTo>
                  <a:lnTo>
                    <a:pt x="6592" y="30926"/>
                  </a:lnTo>
                  <a:lnTo>
                    <a:pt x="6592" y="30968"/>
                  </a:lnTo>
                  <a:lnTo>
                    <a:pt x="6759" y="30968"/>
                  </a:lnTo>
                  <a:lnTo>
                    <a:pt x="7010" y="31093"/>
                  </a:lnTo>
                  <a:lnTo>
                    <a:pt x="7052" y="31093"/>
                  </a:lnTo>
                  <a:lnTo>
                    <a:pt x="7052" y="31051"/>
                  </a:lnTo>
                  <a:lnTo>
                    <a:pt x="7094" y="30989"/>
                  </a:lnTo>
                  <a:lnTo>
                    <a:pt x="7157" y="30968"/>
                  </a:lnTo>
                  <a:lnTo>
                    <a:pt x="7157" y="30926"/>
                  </a:lnTo>
                  <a:lnTo>
                    <a:pt x="7094" y="30884"/>
                  </a:lnTo>
                  <a:lnTo>
                    <a:pt x="7073" y="30863"/>
                  </a:lnTo>
                  <a:lnTo>
                    <a:pt x="6989" y="30863"/>
                  </a:lnTo>
                  <a:lnTo>
                    <a:pt x="6968" y="30884"/>
                  </a:lnTo>
                  <a:lnTo>
                    <a:pt x="6968" y="30842"/>
                  </a:lnTo>
                  <a:lnTo>
                    <a:pt x="6989" y="30821"/>
                  </a:lnTo>
                  <a:lnTo>
                    <a:pt x="6989" y="30759"/>
                  </a:lnTo>
                  <a:lnTo>
                    <a:pt x="6885" y="30717"/>
                  </a:lnTo>
                  <a:lnTo>
                    <a:pt x="6696" y="30633"/>
                  </a:lnTo>
                  <a:lnTo>
                    <a:pt x="6675" y="30570"/>
                  </a:lnTo>
                  <a:lnTo>
                    <a:pt x="6696" y="30549"/>
                  </a:lnTo>
                  <a:lnTo>
                    <a:pt x="6780" y="30570"/>
                  </a:lnTo>
                  <a:lnTo>
                    <a:pt x="6843" y="30549"/>
                  </a:lnTo>
                  <a:lnTo>
                    <a:pt x="6864" y="30549"/>
                  </a:lnTo>
                  <a:lnTo>
                    <a:pt x="6885" y="30612"/>
                  </a:lnTo>
                  <a:lnTo>
                    <a:pt x="6968" y="30675"/>
                  </a:lnTo>
                  <a:lnTo>
                    <a:pt x="7052" y="30738"/>
                  </a:lnTo>
                  <a:lnTo>
                    <a:pt x="7115" y="30738"/>
                  </a:lnTo>
                  <a:lnTo>
                    <a:pt x="7219" y="30675"/>
                  </a:lnTo>
                  <a:lnTo>
                    <a:pt x="7303" y="30633"/>
                  </a:lnTo>
                  <a:lnTo>
                    <a:pt x="7324" y="30570"/>
                  </a:lnTo>
                  <a:lnTo>
                    <a:pt x="7261" y="30549"/>
                  </a:lnTo>
                  <a:lnTo>
                    <a:pt x="7157" y="30549"/>
                  </a:lnTo>
                  <a:lnTo>
                    <a:pt x="7094" y="30528"/>
                  </a:lnTo>
                  <a:lnTo>
                    <a:pt x="7094" y="30466"/>
                  </a:lnTo>
                  <a:lnTo>
                    <a:pt x="7219" y="30466"/>
                  </a:lnTo>
                  <a:lnTo>
                    <a:pt x="7303" y="30424"/>
                  </a:lnTo>
                  <a:lnTo>
                    <a:pt x="7303" y="30403"/>
                  </a:lnTo>
                  <a:lnTo>
                    <a:pt x="7219" y="30340"/>
                  </a:lnTo>
                  <a:lnTo>
                    <a:pt x="7157" y="30319"/>
                  </a:lnTo>
                  <a:lnTo>
                    <a:pt x="7157" y="30298"/>
                  </a:lnTo>
                  <a:lnTo>
                    <a:pt x="7198" y="30298"/>
                  </a:lnTo>
                  <a:lnTo>
                    <a:pt x="7219" y="30256"/>
                  </a:lnTo>
                  <a:lnTo>
                    <a:pt x="7198" y="30235"/>
                  </a:lnTo>
                  <a:lnTo>
                    <a:pt x="7094" y="30214"/>
                  </a:lnTo>
                  <a:lnTo>
                    <a:pt x="7052" y="30152"/>
                  </a:lnTo>
                  <a:lnTo>
                    <a:pt x="7073" y="30131"/>
                  </a:lnTo>
                  <a:lnTo>
                    <a:pt x="7157" y="30152"/>
                  </a:lnTo>
                  <a:lnTo>
                    <a:pt x="7261" y="30194"/>
                  </a:lnTo>
                  <a:lnTo>
                    <a:pt x="7408" y="30152"/>
                  </a:lnTo>
                  <a:lnTo>
                    <a:pt x="7491" y="30110"/>
                  </a:lnTo>
                  <a:lnTo>
                    <a:pt x="7512" y="30047"/>
                  </a:lnTo>
                  <a:lnTo>
                    <a:pt x="7491" y="30005"/>
                  </a:lnTo>
                  <a:lnTo>
                    <a:pt x="7387" y="29984"/>
                  </a:lnTo>
                  <a:lnTo>
                    <a:pt x="7198" y="29942"/>
                  </a:lnTo>
                  <a:lnTo>
                    <a:pt x="7115" y="29901"/>
                  </a:lnTo>
                  <a:lnTo>
                    <a:pt x="7115" y="29880"/>
                  </a:lnTo>
                  <a:lnTo>
                    <a:pt x="7177" y="29880"/>
                  </a:lnTo>
                  <a:lnTo>
                    <a:pt x="7261" y="29901"/>
                  </a:lnTo>
                  <a:lnTo>
                    <a:pt x="7408" y="29901"/>
                  </a:lnTo>
                  <a:lnTo>
                    <a:pt x="7491" y="29838"/>
                  </a:lnTo>
                  <a:lnTo>
                    <a:pt x="7491" y="29775"/>
                  </a:lnTo>
                  <a:lnTo>
                    <a:pt x="7408" y="29712"/>
                  </a:lnTo>
                  <a:lnTo>
                    <a:pt x="7324" y="29691"/>
                  </a:lnTo>
                  <a:lnTo>
                    <a:pt x="7303" y="29629"/>
                  </a:lnTo>
                  <a:lnTo>
                    <a:pt x="7366" y="29629"/>
                  </a:lnTo>
                  <a:lnTo>
                    <a:pt x="7408" y="29670"/>
                  </a:lnTo>
                  <a:lnTo>
                    <a:pt x="7429" y="29712"/>
                  </a:lnTo>
                  <a:lnTo>
                    <a:pt x="7512" y="29691"/>
                  </a:lnTo>
                  <a:lnTo>
                    <a:pt x="7575" y="29629"/>
                  </a:lnTo>
                  <a:lnTo>
                    <a:pt x="7575" y="29587"/>
                  </a:lnTo>
                  <a:lnTo>
                    <a:pt x="7512" y="29566"/>
                  </a:lnTo>
                  <a:lnTo>
                    <a:pt x="7429" y="29503"/>
                  </a:lnTo>
                  <a:lnTo>
                    <a:pt x="7429" y="29482"/>
                  </a:lnTo>
                  <a:lnTo>
                    <a:pt x="7491" y="29461"/>
                  </a:lnTo>
                  <a:lnTo>
                    <a:pt x="7512" y="29503"/>
                  </a:lnTo>
                  <a:lnTo>
                    <a:pt x="7575" y="29524"/>
                  </a:lnTo>
                  <a:lnTo>
                    <a:pt x="7638" y="29461"/>
                  </a:lnTo>
                  <a:lnTo>
                    <a:pt x="7638" y="29419"/>
                  </a:lnTo>
                  <a:lnTo>
                    <a:pt x="7533" y="29398"/>
                  </a:lnTo>
                  <a:lnTo>
                    <a:pt x="7470" y="29357"/>
                  </a:lnTo>
                  <a:lnTo>
                    <a:pt x="7429" y="29294"/>
                  </a:lnTo>
                  <a:lnTo>
                    <a:pt x="7491" y="29294"/>
                  </a:lnTo>
                  <a:lnTo>
                    <a:pt x="7575" y="29357"/>
                  </a:lnTo>
                  <a:lnTo>
                    <a:pt x="7638" y="29357"/>
                  </a:lnTo>
                  <a:lnTo>
                    <a:pt x="7701" y="29398"/>
                  </a:lnTo>
                  <a:lnTo>
                    <a:pt x="7742" y="29398"/>
                  </a:lnTo>
                  <a:lnTo>
                    <a:pt x="7784" y="29315"/>
                  </a:lnTo>
                  <a:lnTo>
                    <a:pt x="7784" y="29273"/>
                  </a:lnTo>
                  <a:lnTo>
                    <a:pt x="7826" y="29210"/>
                  </a:lnTo>
                  <a:lnTo>
                    <a:pt x="7826" y="29168"/>
                  </a:lnTo>
                  <a:lnTo>
                    <a:pt x="7805" y="29106"/>
                  </a:lnTo>
                  <a:lnTo>
                    <a:pt x="7826" y="29001"/>
                  </a:lnTo>
                  <a:lnTo>
                    <a:pt x="7826" y="28959"/>
                  </a:lnTo>
                  <a:lnTo>
                    <a:pt x="7742" y="28854"/>
                  </a:lnTo>
                  <a:lnTo>
                    <a:pt x="7617" y="28750"/>
                  </a:lnTo>
                  <a:lnTo>
                    <a:pt x="7512" y="28729"/>
                  </a:lnTo>
                  <a:lnTo>
                    <a:pt x="7470" y="28666"/>
                  </a:lnTo>
                  <a:lnTo>
                    <a:pt x="7470" y="28645"/>
                  </a:lnTo>
                  <a:lnTo>
                    <a:pt x="7533" y="28645"/>
                  </a:lnTo>
                  <a:lnTo>
                    <a:pt x="7596" y="28666"/>
                  </a:lnTo>
                  <a:lnTo>
                    <a:pt x="7722" y="28771"/>
                  </a:lnTo>
                  <a:lnTo>
                    <a:pt x="7805" y="28854"/>
                  </a:lnTo>
                  <a:lnTo>
                    <a:pt x="7889" y="28854"/>
                  </a:lnTo>
                  <a:lnTo>
                    <a:pt x="7910" y="28834"/>
                  </a:lnTo>
                  <a:lnTo>
                    <a:pt x="7889" y="28687"/>
                  </a:lnTo>
                  <a:lnTo>
                    <a:pt x="7826" y="28582"/>
                  </a:lnTo>
                  <a:lnTo>
                    <a:pt x="7701" y="28562"/>
                  </a:lnTo>
                  <a:lnTo>
                    <a:pt x="7533" y="28478"/>
                  </a:lnTo>
                  <a:lnTo>
                    <a:pt x="7491" y="28457"/>
                  </a:lnTo>
                  <a:lnTo>
                    <a:pt x="7491" y="28415"/>
                  </a:lnTo>
                  <a:lnTo>
                    <a:pt x="7533" y="28415"/>
                  </a:lnTo>
                  <a:lnTo>
                    <a:pt x="7596" y="28436"/>
                  </a:lnTo>
                  <a:lnTo>
                    <a:pt x="7638" y="28478"/>
                  </a:lnTo>
                  <a:lnTo>
                    <a:pt x="7742" y="28478"/>
                  </a:lnTo>
                  <a:lnTo>
                    <a:pt x="7805" y="28415"/>
                  </a:lnTo>
                  <a:lnTo>
                    <a:pt x="7826" y="28352"/>
                  </a:lnTo>
                  <a:lnTo>
                    <a:pt x="7826" y="28269"/>
                  </a:lnTo>
                  <a:lnTo>
                    <a:pt x="7847" y="28269"/>
                  </a:lnTo>
                  <a:lnTo>
                    <a:pt x="7910" y="28310"/>
                  </a:lnTo>
                  <a:lnTo>
                    <a:pt x="7910" y="28331"/>
                  </a:lnTo>
                  <a:lnTo>
                    <a:pt x="7910" y="28373"/>
                  </a:lnTo>
                  <a:lnTo>
                    <a:pt x="8014" y="28436"/>
                  </a:lnTo>
                  <a:lnTo>
                    <a:pt x="8056" y="28436"/>
                  </a:lnTo>
                  <a:lnTo>
                    <a:pt x="8119" y="28478"/>
                  </a:lnTo>
                  <a:lnTo>
                    <a:pt x="8161" y="28478"/>
                  </a:lnTo>
                  <a:lnTo>
                    <a:pt x="8203" y="28436"/>
                  </a:lnTo>
                  <a:lnTo>
                    <a:pt x="8245" y="28373"/>
                  </a:lnTo>
                  <a:lnTo>
                    <a:pt x="8266" y="28352"/>
                  </a:lnTo>
                  <a:lnTo>
                    <a:pt x="8245" y="28310"/>
                  </a:lnTo>
                  <a:lnTo>
                    <a:pt x="8161" y="28269"/>
                  </a:lnTo>
                  <a:lnTo>
                    <a:pt x="8014" y="28269"/>
                  </a:lnTo>
                  <a:lnTo>
                    <a:pt x="7994" y="28248"/>
                  </a:lnTo>
                  <a:lnTo>
                    <a:pt x="7994" y="28227"/>
                  </a:lnTo>
                  <a:lnTo>
                    <a:pt x="7994" y="28164"/>
                  </a:lnTo>
                  <a:lnTo>
                    <a:pt x="7931" y="28122"/>
                  </a:lnTo>
                  <a:lnTo>
                    <a:pt x="7931" y="28059"/>
                  </a:lnTo>
                  <a:lnTo>
                    <a:pt x="7994" y="28018"/>
                  </a:lnTo>
                  <a:lnTo>
                    <a:pt x="8014" y="28018"/>
                  </a:lnTo>
                  <a:lnTo>
                    <a:pt x="8056" y="28059"/>
                  </a:lnTo>
                  <a:lnTo>
                    <a:pt x="8056" y="28143"/>
                  </a:lnTo>
                  <a:lnTo>
                    <a:pt x="8119" y="28206"/>
                  </a:lnTo>
                  <a:lnTo>
                    <a:pt x="8245" y="28206"/>
                  </a:lnTo>
                  <a:lnTo>
                    <a:pt x="8307" y="28164"/>
                  </a:lnTo>
                  <a:lnTo>
                    <a:pt x="8307" y="28122"/>
                  </a:lnTo>
                  <a:lnTo>
                    <a:pt x="8266" y="28059"/>
                  </a:lnTo>
                  <a:lnTo>
                    <a:pt x="8161" y="28018"/>
                  </a:lnTo>
                  <a:lnTo>
                    <a:pt x="8098" y="27955"/>
                  </a:lnTo>
                  <a:lnTo>
                    <a:pt x="8056" y="27850"/>
                  </a:lnTo>
                  <a:lnTo>
                    <a:pt x="8098" y="27850"/>
                  </a:lnTo>
                  <a:lnTo>
                    <a:pt x="8140" y="27913"/>
                  </a:lnTo>
                  <a:lnTo>
                    <a:pt x="8245" y="27955"/>
                  </a:lnTo>
                  <a:lnTo>
                    <a:pt x="8307" y="27997"/>
                  </a:lnTo>
                  <a:lnTo>
                    <a:pt x="8370" y="28059"/>
                  </a:lnTo>
                  <a:lnTo>
                    <a:pt x="8412" y="28038"/>
                  </a:lnTo>
                  <a:lnTo>
                    <a:pt x="8412" y="27997"/>
                  </a:lnTo>
                  <a:lnTo>
                    <a:pt x="8370" y="27934"/>
                  </a:lnTo>
                  <a:lnTo>
                    <a:pt x="8266" y="27892"/>
                  </a:lnTo>
                  <a:lnTo>
                    <a:pt x="8203" y="27829"/>
                  </a:lnTo>
                  <a:lnTo>
                    <a:pt x="8203" y="27746"/>
                  </a:lnTo>
                  <a:lnTo>
                    <a:pt x="8245" y="27704"/>
                  </a:lnTo>
                  <a:lnTo>
                    <a:pt x="8266" y="27641"/>
                  </a:lnTo>
                  <a:lnTo>
                    <a:pt x="8328" y="27641"/>
                  </a:lnTo>
                  <a:lnTo>
                    <a:pt x="8349" y="27704"/>
                  </a:lnTo>
                  <a:lnTo>
                    <a:pt x="8475" y="27808"/>
                  </a:lnTo>
                  <a:lnTo>
                    <a:pt x="8558" y="27808"/>
                  </a:lnTo>
                  <a:lnTo>
                    <a:pt x="8621" y="27787"/>
                  </a:lnTo>
                  <a:lnTo>
                    <a:pt x="8684" y="27787"/>
                  </a:lnTo>
                  <a:lnTo>
                    <a:pt x="8768" y="27746"/>
                  </a:lnTo>
                  <a:lnTo>
                    <a:pt x="8789" y="27683"/>
                  </a:lnTo>
                  <a:lnTo>
                    <a:pt x="8768" y="27641"/>
                  </a:lnTo>
                  <a:lnTo>
                    <a:pt x="8684" y="27620"/>
                  </a:lnTo>
                  <a:lnTo>
                    <a:pt x="8621" y="27578"/>
                  </a:lnTo>
                  <a:lnTo>
                    <a:pt x="8517" y="27515"/>
                  </a:lnTo>
                  <a:lnTo>
                    <a:pt x="8454" y="27515"/>
                  </a:lnTo>
                  <a:lnTo>
                    <a:pt x="8370" y="27494"/>
                  </a:lnTo>
                  <a:lnTo>
                    <a:pt x="8412" y="27432"/>
                  </a:lnTo>
                  <a:lnTo>
                    <a:pt x="8433" y="27411"/>
                  </a:lnTo>
                  <a:lnTo>
                    <a:pt x="8517" y="27411"/>
                  </a:lnTo>
                  <a:lnTo>
                    <a:pt x="8579" y="27494"/>
                  </a:lnTo>
                  <a:lnTo>
                    <a:pt x="8642" y="27515"/>
                  </a:lnTo>
                  <a:lnTo>
                    <a:pt x="8684" y="27515"/>
                  </a:lnTo>
                  <a:lnTo>
                    <a:pt x="8768" y="27620"/>
                  </a:lnTo>
                  <a:lnTo>
                    <a:pt x="8851" y="27641"/>
                  </a:lnTo>
                  <a:lnTo>
                    <a:pt x="8893" y="27620"/>
                  </a:lnTo>
                  <a:lnTo>
                    <a:pt x="8935" y="27578"/>
                  </a:lnTo>
                  <a:lnTo>
                    <a:pt x="8935" y="27515"/>
                  </a:lnTo>
                  <a:lnTo>
                    <a:pt x="8935" y="27411"/>
                  </a:lnTo>
                  <a:lnTo>
                    <a:pt x="8893" y="27369"/>
                  </a:lnTo>
                  <a:lnTo>
                    <a:pt x="8851" y="27327"/>
                  </a:lnTo>
                  <a:lnTo>
                    <a:pt x="8851" y="27306"/>
                  </a:lnTo>
                  <a:lnTo>
                    <a:pt x="8956" y="27306"/>
                  </a:lnTo>
                  <a:lnTo>
                    <a:pt x="8977" y="27222"/>
                  </a:lnTo>
                  <a:lnTo>
                    <a:pt x="8977" y="27181"/>
                  </a:lnTo>
                  <a:lnTo>
                    <a:pt x="8935" y="27181"/>
                  </a:lnTo>
                  <a:lnTo>
                    <a:pt x="8872" y="27201"/>
                  </a:lnTo>
                  <a:lnTo>
                    <a:pt x="8830" y="27160"/>
                  </a:lnTo>
                  <a:lnTo>
                    <a:pt x="8768" y="27097"/>
                  </a:lnTo>
                  <a:lnTo>
                    <a:pt x="8684" y="27097"/>
                  </a:lnTo>
                  <a:lnTo>
                    <a:pt x="8558" y="27013"/>
                  </a:lnTo>
                  <a:lnTo>
                    <a:pt x="8538" y="26992"/>
                  </a:lnTo>
                  <a:lnTo>
                    <a:pt x="8579" y="26950"/>
                  </a:lnTo>
                  <a:lnTo>
                    <a:pt x="8684" y="26950"/>
                  </a:lnTo>
                  <a:lnTo>
                    <a:pt x="8789" y="26971"/>
                  </a:lnTo>
                  <a:lnTo>
                    <a:pt x="8872" y="26971"/>
                  </a:lnTo>
                  <a:lnTo>
                    <a:pt x="8893" y="26909"/>
                  </a:lnTo>
                  <a:lnTo>
                    <a:pt x="8956" y="26909"/>
                  </a:lnTo>
                  <a:lnTo>
                    <a:pt x="9040" y="26971"/>
                  </a:lnTo>
                  <a:lnTo>
                    <a:pt x="9061" y="26867"/>
                  </a:lnTo>
                  <a:lnTo>
                    <a:pt x="9040" y="26699"/>
                  </a:lnTo>
                  <a:lnTo>
                    <a:pt x="8998" y="26595"/>
                  </a:lnTo>
                  <a:lnTo>
                    <a:pt x="8956" y="26553"/>
                  </a:lnTo>
                  <a:lnTo>
                    <a:pt x="8935" y="26469"/>
                  </a:lnTo>
                  <a:lnTo>
                    <a:pt x="8935" y="26427"/>
                  </a:lnTo>
                  <a:lnTo>
                    <a:pt x="8977" y="26365"/>
                  </a:lnTo>
                  <a:lnTo>
                    <a:pt x="8956" y="26260"/>
                  </a:lnTo>
                  <a:lnTo>
                    <a:pt x="8956" y="26218"/>
                  </a:lnTo>
                  <a:lnTo>
                    <a:pt x="8977" y="26155"/>
                  </a:lnTo>
                  <a:lnTo>
                    <a:pt x="8998" y="26176"/>
                  </a:lnTo>
                  <a:lnTo>
                    <a:pt x="9040" y="26239"/>
                  </a:lnTo>
                  <a:lnTo>
                    <a:pt x="9102" y="26260"/>
                  </a:lnTo>
                  <a:lnTo>
                    <a:pt x="9102" y="26218"/>
                  </a:lnTo>
                  <a:lnTo>
                    <a:pt x="9165" y="26176"/>
                  </a:lnTo>
                  <a:lnTo>
                    <a:pt x="9207" y="26218"/>
                  </a:lnTo>
                  <a:lnTo>
                    <a:pt x="9249" y="26344"/>
                  </a:lnTo>
                  <a:lnTo>
                    <a:pt x="9291" y="26365"/>
                  </a:lnTo>
                  <a:lnTo>
                    <a:pt x="9374" y="26365"/>
                  </a:lnTo>
                  <a:lnTo>
                    <a:pt x="9479" y="26239"/>
                  </a:lnTo>
                  <a:lnTo>
                    <a:pt x="9521" y="26113"/>
                  </a:lnTo>
                  <a:lnTo>
                    <a:pt x="9521" y="26009"/>
                  </a:lnTo>
                  <a:lnTo>
                    <a:pt x="9500" y="25925"/>
                  </a:lnTo>
                  <a:lnTo>
                    <a:pt x="9500" y="25862"/>
                  </a:lnTo>
                  <a:lnTo>
                    <a:pt x="9563" y="25841"/>
                  </a:lnTo>
                  <a:lnTo>
                    <a:pt x="9605" y="25841"/>
                  </a:lnTo>
                  <a:lnTo>
                    <a:pt x="9626" y="25800"/>
                  </a:lnTo>
                  <a:lnTo>
                    <a:pt x="9667" y="25758"/>
                  </a:lnTo>
                  <a:lnTo>
                    <a:pt x="9688" y="25821"/>
                  </a:lnTo>
                  <a:lnTo>
                    <a:pt x="9730" y="25883"/>
                  </a:lnTo>
                  <a:lnTo>
                    <a:pt x="9814" y="25883"/>
                  </a:lnTo>
                  <a:lnTo>
                    <a:pt x="9877" y="25841"/>
                  </a:lnTo>
                  <a:lnTo>
                    <a:pt x="9877" y="25800"/>
                  </a:lnTo>
                  <a:lnTo>
                    <a:pt x="9877" y="25737"/>
                  </a:lnTo>
                  <a:lnTo>
                    <a:pt x="9898" y="25737"/>
                  </a:lnTo>
                  <a:lnTo>
                    <a:pt x="9918" y="25800"/>
                  </a:lnTo>
                  <a:lnTo>
                    <a:pt x="9939" y="25883"/>
                  </a:lnTo>
                  <a:lnTo>
                    <a:pt x="9981" y="25925"/>
                  </a:lnTo>
                  <a:lnTo>
                    <a:pt x="10044" y="25862"/>
                  </a:lnTo>
                  <a:lnTo>
                    <a:pt x="10107" y="25821"/>
                  </a:lnTo>
                  <a:lnTo>
                    <a:pt x="10149" y="25800"/>
                  </a:lnTo>
                  <a:lnTo>
                    <a:pt x="10211" y="25841"/>
                  </a:lnTo>
                  <a:lnTo>
                    <a:pt x="10295" y="25841"/>
                  </a:lnTo>
                  <a:lnTo>
                    <a:pt x="10358" y="25800"/>
                  </a:lnTo>
                  <a:lnTo>
                    <a:pt x="10400" y="25716"/>
                  </a:lnTo>
                  <a:lnTo>
                    <a:pt x="10421" y="25674"/>
                  </a:lnTo>
                  <a:lnTo>
                    <a:pt x="10421" y="25632"/>
                  </a:lnTo>
                  <a:lnTo>
                    <a:pt x="10358" y="25549"/>
                  </a:lnTo>
                  <a:lnTo>
                    <a:pt x="10316" y="25423"/>
                  </a:lnTo>
                  <a:lnTo>
                    <a:pt x="10295" y="25339"/>
                  </a:lnTo>
                  <a:lnTo>
                    <a:pt x="10337" y="25297"/>
                  </a:lnTo>
                  <a:lnTo>
                    <a:pt x="10358" y="25318"/>
                  </a:lnTo>
                  <a:lnTo>
                    <a:pt x="10400" y="25423"/>
                  </a:lnTo>
                  <a:lnTo>
                    <a:pt x="10442" y="25423"/>
                  </a:lnTo>
                  <a:lnTo>
                    <a:pt x="10525" y="25339"/>
                  </a:lnTo>
                  <a:lnTo>
                    <a:pt x="10546" y="25256"/>
                  </a:lnTo>
                  <a:lnTo>
                    <a:pt x="10609" y="25193"/>
                  </a:lnTo>
                  <a:lnTo>
                    <a:pt x="10630" y="25130"/>
                  </a:lnTo>
                  <a:lnTo>
                    <a:pt x="10546" y="25046"/>
                  </a:lnTo>
                  <a:lnTo>
                    <a:pt x="10546" y="25005"/>
                  </a:lnTo>
                  <a:lnTo>
                    <a:pt x="10609" y="24942"/>
                  </a:lnTo>
                  <a:lnTo>
                    <a:pt x="10651" y="24921"/>
                  </a:lnTo>
                  <a:lnTo>
                    <a:pt x="10672" y="24942"/>
                  </a:lnTo>
                  <a:lnTo>
                    <a:pt x="10672" y="24984"/>
                  </a:lnTo>
                  <a:lnTo>
                    <a:pt x="10735" y="25046"/>
                  </a:lnTo>
                  <a:lnTo>
                    <a:pt x="10839" y="25088"/>
                  </a:lnTo>
                  <a:lnTo>
                    <a:pt x="10881" y="25109"/>
                  </a:lnTo>
                  <a:lnTo>
                    <a:pt x="10839" y="25172"/>
                  </a:lnTo>
                  <a:lnTo>
                    <a:pt x="10755" y="25214"/>
                  </a:lnTo>
                  <a:lnTo>
                    <a:pt x="10714" y="25318"/>
                  </a:lnTo>
                  <a:lnTo>
                    <a:pt x="10714" y="25402"/>
                  </a:lnTo>
                  <a:lnTo>
                    <a:pt x="10839" y="25549"/>
                  </a:lnTo>
                  <a:lnTo>
                    <a:pt x="10881" y="25590"/>
                  </a:lnTo>
                  <a:lnTo>
                    <a:pt x="10923" y="25507"/>
                  </a:lnTo>
                  <a:lnTo>
                    <a:pt x="10923" y="25444"/>
                  </a:lnTo>
                  <a:lnTo>
                    <a:pt x="10944" y="25381"/>
                  </a:lnTo>
                  <a:lnTo>
                    <a:pt x="10965" y="25277"/>
                  </a:lnTo>
                  <a:lnTo>
                    <a:pt x="10986" y="25277"/>
                  </a:lnTo>
                  <a:lnTo>
                    <a:pt x="11027" y="25318"/>
                  </a:lnTo>
                  <a:lnTo>
                    <a:pt x="10986" y="25402"/>
                  </a:lnTo>
                  <a:lnTo>
                    <a:pt x="10986" y="25444"/>
                  </a:lnTo>
                  <a:lnTo>
                    <a:pt x="11048" y="25549"/>
                  </a:lnTo>
                  <a:lnTo>
                    <a:pt x="11132" y="25590"/>
                  </a:lnTo>
                  <a:lnTo>
                    <a:pt x="11195" y="25528"/>
                  </a:lnTo>
                  <a:lnTo>
                    <a:pt x="11279" y="25528"/>
                  </a:lnTo>
                  <a:lnTo>
                    <a:pt x="11299" y="25486"/>
                  </a:lnTo>
                  <a:lnTo>
                    <a:pt x="11299" y="25423"/>
                  </a:lnTo>
                  <a:lnTo>
                    <a:pt x="11341" y="25381"/>
                  </a:lnTo>
                  <a:lnTo>
                    <a:pt x="11362" y="25381"/>
                  </a:lnTo>
                  <a:lnTo>
                    <a:pt x="11383" y="25402"/>
                  </a:lnTo>
                  <a:lnTo>
                    <a:pt x="11362" y="25444"/>
                  </a:lnTo>
                  <a:lnTo>
                    <a:pt x="11362" y="25507"/>
                  </a:lnTo>
                  <a:lnTo>
                    <a:pt x="11404" y="25549"/>
                  </a:lnTo>
                  <a:lnTo>
                    <a:pt x="11488" y="25549"/>
                  </a:lnTo>
                  <a:lnTo>
                    <a:pt x="11571" y="25444"/>
                  </a:lnTo>
                  <a:lnTo>
                    <a:pt x="11718" y="25339"/>
                  </a:lnTo>
                  <a:lnTo>
                    <a:pt x="11781" y="25339"/>
                  </a:lnTo>
                  <a:lnTo>
                    <a:pt x="11823" y="25318"/>
                  </a:lnTo>
                  <a:lnTo>
                    <a:pt x="11823" y="25235"/>
                  </a:lnTo>
                  <a:lnTo>
                    <a:pt x="11781" y="25172"/>
                  </a:lnTo>
                  <a:lnTo>
                    <a:pt x="11718" y="25130"/>
                  </a:lnTo>
                  <a:lnTo>
                    <a:pt x="11676" y="25088"/>
                  </a:lnTo>
                  <a:lnTo>
                    <a:pt x="11697" y="25067"/>
                  </a:lnTo>
                  <a:lnTo>
                    <a:pt x="11760" y="25067"/>
                  </a:lnTo>
                  <a:lnTo>
                    <a:pt x="11781" y="25109"/>
                  </a:lnTo>
                  <a:lnTo>
                    <a:pt x="11885" y="25172"/>
                  </a:lnTo>
                  <a:lnTo>
                    <a:pt x="11927" y="25172"/>
                  </a:lnTo>
                  <a:lnTo>
                    <a:pt x="11927" y="25088"/>
                  </a:lnTo>
                  <a:lnTo>
                    <a:pt x="11990" y="25088"/>
                  </a:lnTo>
                  <a:lnTo>
                    <a:pt x="12011" y="25130"/>
                  </a:lnTo>
                  <a:lnTo>
                    <a:pt x="12011" y="25193"/>
                  </a:lnTo>
                  <a:lnTo>
                    <a:pt x="12032" y="25214"/>
                  </a:lnTo>
                  <a:lnTo>
                    <a:pt x="12095" y="25193"/>
                  </a:lnTo>
                  <a:lnTo>
                    <a:pt x="12220" y="25046"/>
                  </a:lnTo>
                  <a:lnTo>
                    <a:pt x="12241" y="25025"/>
                  </a:lnTo>
                  <a:lnTo>
                    <a:pt x="12241" y="25005"/>
                  </a:lnTo>
                  <a:lnTo>
                    <a:pt x="12283" y="24921"/>
                  </a:lnTo>
                  <a:lnTo>
                    <a:pt x="12304" y="24879"/>
                  </a:lnTo>
                  <a:lnTo>
                    <a:pt x="12346" y="24837"/>
                  </a:lnTo>
                  <a:lnTo>
                    <a:pt x="12346" y="24837"/>
                  </a:lnTo>
                  <a:lnTo>
                    <a:pt x="12325" y="24900"/>
                  </a:lnTo>
                  <a:lnTo>
                    <a:pt x="12346" y="24942"/>
                  </a:lnTo>
                  <a:lnTo>
                    <a:pt x="12387" y="24984"/>
                  </a:lnTo>
                  <a:lnTo>
                    <a:pt x="12429" y="24942"/>
                  </a:lnTo>
                  <a:lnTo>
                    <a:pt x="12513" y="24837"/>
                  </a:lnTo>
                  <a:lnTo>
                    <a:pt x="12534" y="24774"/>
                  </a:lnTo>
                  <a:lnTo>
                    <a:pt x="12513" y="24691"/>
                  </a:lnTo>
                  <a:lnTo>
                    <a:pt x="12513" y="24607"/>
                  </a:lnTo>
                  <a:lnTo>
                    <a:pt x="12639" y="24481"/>
                  </a:lnTo>
                  <a:lnTo>
                    <a:pt x="12722" y="24460"/>
                  </a:lnTo>
                  <a:lnTo>
                    <a:pt x="12764" y="24398"/>
                  </a:lnTo>
                  <a:lnTo>
                    <a:pt x="12743" y="24356"/>
                  </a:lnTo>
                  <a:lnTo>
                    <a:pt x="12722" y="24293"/>
                  </a:lnTo>
                  <a:lnTo>
                    <a:pt x="12722" y="24272"/>
                  </a:lnTo>
                  <a:lnTo>
                    <a:pt x="12764" y="24293"/>
                  </a:lnTo>
                  <a:lnTo>
                    <a:pt x="12827" y="24314"/>
                  </a:lnTo>
                  <a:lnTo>
                    <a:pt x="12869" y="24314"/>
                  </a:lnTo>
                  <a:lnTo>
                    <a:pt x="12911" y="24251"/>
                  </a:lnTo>
                  <a:lnTo>
                    <a:pt x="12869" y="24188"/>
                  </a:lnTo>
                  <a:lnTo>
                    <a:pt x="12827" y="24147"/>
                  </a:lnTo>
                  <a:lnTo>
                    <a:pt x="12869" y="24168"/>
                  </a:lnTo>
                  <a:lnTo>
                    <a:pt x="12931" y="24209"/>
                  </a:lnTo>
                  <a:lnTo>
                    <a:pt x="12931" y="24168"/>
                  </a:lnTo>
                  <a:lnTo>
                    <a:pt x="12952" y="24084"/>
                  </a:lnTo>
                  <a:lnTo>
                    <a:pt x="13036" y="24084"/>
                  </a:lnTo>
                  <a:lnTo>
                    <a:pt x="13120" y="24042"/>
                  </a:lnTo>
                  <a:lnTo>
                    <a:pt x="13120" y="23958"/>
                  </a:lnTo>
                  <a:lnTo>
                    <a:pt x="13120" y="23937"/>
                  </a:lnTo>
                  <a:lnTo>
                    <a:pt x="13141" y="23875"/>
                  </a:lnTo>
                  <a:lnTo>
                    <a:pt x="13224" y="23875"/>
                  </a:lnTo>
                  <a:lnTo>
                    <a:pt x="13266" y="23854"/>
                  </a:lnTo>
                  <a:lnTo>
                    <a:pt x="13350" y="23749"/>
                  </a:lnTo>
                  <a:lnTo>
                    <a:pt x="13434" y="23707"/>
                  </a:lnTo>
                  <a:lnTo>
                    <a:pt x="13476" y="23707"/>
                  </a:lnTo>
                  <a:lnTo>
                    <a:pt x="13496" y="23728"/>
                  </a:lnTo>
                  <a:lnTo>
                    <a:pt x="13580" y="23707"/>
                  </a:lnTo>
                  <a:lnTo>
                    <a:pt x="13643" y="23624"/>
                  </a:lnTo>
                  <a:lnTo>
                    <a:pt x="13664" y="23477"/>
                  </a:lnTo>
                  <a:lnTo>
                    <a:pt x="13643" y="23352"/>
                  </a:lnTo>
                  <a:lnTo>
                    <a:pt x="13580" y="23352"/>
                  </a:lnTo>
                  <a:lnTo>
                    <a:pt x="13559" y="23331"/>
                  </a:lnTo>
                  <a:lnTo>
                    <a:pt x="13580" y="23247"/>
                  </a:lnTo>
                  <a:lnTo>
                    <a:pt x="13580" y="23142"/>
                  </a:lnTo>
                  <a:lnTo>
                    <a:pt x="13559" y="23059"/>
                  </a:lnTo>
                  <a:lnTo>
                    <a:pt x="13496" y="23017"/>
                  </a:lnTo>
                  <a:lnTo>
                    <a:pt x="13476" y="22912"/>
                  </a:lnTo>
                  <a:lnTo>
                    <a:pt x="13455" y="22870"/>
                  </a:lnTo>
                  <a:lnTo>
                    <a:pt x="13455" y="22787"/>
                  </a:lnTo>
                  <a:lnTo>
                    <a:pt x="13496" y="22787"/>
                  </a:lnTo>
                  <a:lnTo>
                    <a:pt x="13559" y="22808"/>
                  </a:lnTo>
                  <a:lnTo>
                    <a:pt x="13580" y="22912"/>
                  </a:lnTo>
                  <a:lnTo>
                    <a:pt x="13643" y="22996"/>
                  </a:lnTo>
                  <a:lnTo>
                    <a:pt x="13643" y="23080"/>
                  </a:lnTo>
                  <a:lnTo>
                    <a:pt x="13685" y="23184"/>
                  </a:lnTo>
                  <a:lnTo>
                    <a:pt x="13748" y="23205"/>
                  </a:lnTo>
                  <a:lnTo>
                    <a:pt x="13789" y="23247"/>
                  </a:lnTo>
                  <a:lnTo>
                    <a:pt x="13768" y="23331"/>
                  </a:lnTo>
                  <a:lnTo>
                    <a:pt x="13789" y="23414"/>
                  </a:lnTo>
                  <a:lnTo>
                    <a:pt x="13873" y="23456"/>
                  </a:lnTo>
                  <a:lnTo>
                    <a:pt x="13915" y="23456"/>
                  </a:lnTo>
                  <a:lnTo>
                    <a:pt x="13915" y="23414"/>
                  </a:lnTo>
                  <a:lnTo>
                    <a:pt x="13957" y="23352"/>
                  </a:lnTo>
                  <a:lnTo>
                    <a:pt x="13999" y="23352"/>
                  </a:lnTo>
                  <a:lnTo>
                    <a:pt x="14061" y="23435"/>
                  </a:lnTo>
                  <a:lnTo>
                    <a:pt x="14229" y="23435"/>
                  </a:lnTo>
                  <a:lnTo>
                    <a:pt x="14292" y="23393"/>
                  </a:lnTo>
                  <a:lnTo>
                    <a:pt x="14312" y="23414"/>
                  </a:lnTo>
                  <a:lnTo>
                    <a:pt x="14375" y="23414"/>
                  </a:lnTo>
                  <a:lnTo>
                    <a:pt x="14438" y="23352"/>
                  </a:lnTo>
                  <a:lnTo>
                    <a:pt x="14480" y="23289"/>
                  </a:lnTo>
                  <a:lnTo>
                    <a:pt x="14522" y="23289"/>
                  </a:lnTo>
                  <a:lnTo>
                    <a:pt x="14522" y="23226"/>
                  </a:lnTo>
                  <a:lnTo>
                    <a:pt x="14584" y="23205"/>
                  </a:lnTo>
                  <a:lnTo>
                    <a:pt x="14626" y="23226"/>
                  </a:lnTo>
                  <a:lnTo>
                    <a:pt x="14731" y="23352"/>
                  </a:lnTo>
                  <a:lnTo>
                    <a:pt x="14752" y="23414"/>
                  </a:lnTo>
                  <a:lnTo>
                    <a:pt x="14815" y="23414"/>
                  </a:lnTo>
                  <a:lnTo>
                    <a:pt x="14856" y="23352"/>
                  </a:lnTo>
                  <a:lnTo>
                    <a:pt x="14919" y="23331"/>
                  </a:lnTo>
                  <a:lnTo>
                    <a:pt x="14919" y="23226"/>
                  </a:lnTo>
                  <a:lnTo>
                    <a:pt x="14940" y="23226"/>
                  </a:lnTo>
                  <a:lnTo>
                    <a:pt x="14961" y="23247"/>
                  </a:lnTo>
                  <a:lnTo>
                    <a:pt x="15024" y="23247"/>
                  </a:lnTo>
                  <a:lnTo>
                    <a:pt x="15024" y="23205"/>
                  </a:lnTo>
                  <a:lnTo>
                    <a:pt x="15066" y="23205"/>
                  </a:lnTo>
                  <a:lnTo>
                    <a:pt x="15108" y="23226"/>
                  </a:lnTo>
                  <a:lnTo>
                    <a:pt x="15170" y="23226"/>
                  </a:lnTo>
                  <a:lnTo>
                    <a:pt x="15212" y="23184"/>
                  </a:lnTo>
                  <a:lnTo>
                    <a:pt x="15212" y="23121"/>
                  </a:lnTo>
                  <a:lnTo>
                    <a:pt x="15254" y="23100"/>
                  </a:lnTo>
                  <a:lnTo>
                    <a:pt x="15338" y="23100"/>
                  </a:lnTo>
                  <a:lnTo>
                    <a:pt x="15359" y="23080"/>
                  </a:lnTo>
                  <a:lnTo>
                    <a:pt x="15359" y="23017"/>
                  </a:lnTo>
                  <a:lnTo>
                    <a:pt x="15380" y="23017"/>
                  </a:lnTo>
                  <a:lnTo>
                    <a:pt x="15380" y="23080"/>
                  </a:lnTo>
                  <a:lnTo>
                    <a:pt x="15442" y="23100"/>
                  </a:lnTo>
                  <a:lnTo>
                    <a:pt x="15484" y="23038"/>
                  </a:lnTo>
                  <a:lnTo>
                    <a:pt x="15526" y="22975"/>
                  </a:lnTo>
                  <a:lnTo>
                    <a:pt x="15547" y="22975"/>
                  </a:lnTo>
                  <a:lnTo>
                    <a:pt x="15589" y="23038"/>
                  </a:lnTo>
                  <a:lnTo>
                    <a:pt x="15652" y="23080"/>
                  </a:lnTo>
                  <a:lnTo>
                    <a:pt x="15693" y="22975"/>
                  </a:lnTo>
                  <a:lnTo>
                    <a:pt x="15735" y="22975"/>
                  </a:lnTo>
                  <a:lnTo>
                    <a:pt x="15756" y="23017"/>
                  </a:lnTo>
                  <a:lnTo>
                    <a:pt x="15798" y="23038"/>
                  </a:lnTo>
                  <a:lnTo>
                    <a:pt x="15861" y="23038"/>
                  </a:lnTo>
                  <a:lnTo>
                    <a:pt x="15882" y="22975"/>
                  </a:lnTo>
                  <a:lnTo>
                    <a:pt x="15944" y="22933"/>
                  </a:lnTo>
                  <a:lnTo>
                    <a:pt x="16007" y="22933"/>
                  </a:lnTo>
                  <a:lnTo>
                    <a:pt x="16112" y="22891"/>
                  </a:lnTo>
                  <a:lnTo>
                    <a:pt x="16175" y="22891"/>
                  </a:lnTo>
                  <a:lnTo>
                    <a:pt x="16196" y="22933"/>
                  </a:lnTo>
                  <a:lnTo>
                    <a:pt x="16258" y="22933"/>
                  </a:lnTo>
                  <a:lnTo>
                    <a:pt x="16279" y="22870"/>
                  </a:lnTo>
                  <a:lnTo>
                    <a:pt x="16321" y="22808"/>
                  </a:lnTo>
                  <a:lnTo>
                    <a:pt x="16426" y="22808"/>
                  </a:lnTo>
                  <a:lnTo>
                    <a:pt x="16468" y="22766"/>
                  </a:lnTo>
                  <a:lnTo>
                    <a:pt x="16572" y="22724"/>
                  </a:lnTo>
                  <a:lnTo>
                    <a:pt x="16614" y="22703"/>
                  </a:lnTo>
                  <a:lnTo>
                    <a:pt x="16614" y="22661"/>
                  </a:lnTo>
                  <a:lnTo>
                    <a:pt x="16572" y="22577"/>
                  </a:lnTo>
                  <a:lnTo>
                    <a:pt x="16572" y="22515"/>
                  </a:lnTo>
                  <a:lnTo>
                    <a:pt x="16719" y="22577"/>
                  </a:lnTo>
                  <a:lnTo>
                    <a:pt x="16802" y="22619"/>
                  </a:lnTo>
                  <a:lnTo>
                    <a:pt x="16823" y="22682"/>
                  </a:lnTo>
                  <a:lnTo>
                    <a:pt x="16886" y="22703"/>
                  </a:lnTo>
                  <a:lnTo>
                    <a:pt x="16991" y="22619"/>
                  </a:lnTo>
                  <a:lnTo>
                    <a:pt x="16991" y="22536"/>
                  </a:lnTo>
                  <a:lnTo>
                    <a:pt x="16928" y="22515"/>
                  </a:lnTo>
                  <a:lnTo>
                    <a:pt x="16928" y="22473"/>
                  </a:lnTo>
                  <a:lnTo>
                    <a:pt x="17012" y="22431"/>
                  </a:lnTo>
                  <a:lnTo>
                    <a:pt x="17033" y="22494"/>
                  </a:lnTo>
                  <a:lnTo>
                    <a:pt x="17116" y="22515"/>
                  </a:lnTo>
                  <a:lnTo>
                    <a:pt x="17158" y="22410"/>
                  </a:lnTo>
                  <a:lnTo>
                    <a:pt x="17137" y="22326"/>
                  </a:lnTo>
                  <a:lnTo>
                    <a:pt x="17137" y="22264"/>
                  </a:lnTo>
                  <a:lnTo>
                    <a:pt x="17200" y="22264"/>
                  </a:lnTo>
                  <a:lnTo>
                    <a:pt x="17221" y="22305"/>
                  </a:lnTo>
                  <a:lnTo>
                    <a:pt x="17305" y="22326"/>
                  </a:lnTo>
                  <a:lnTo>
                    <a:pt x="17346" y="22284"/>
                  </a:lnTo>
                  <a:lnTo>
                    <a:pt x="17409" y="22264"/>
                  </a:lnTo>
                  <a:lnTo>
                    <a:pt x="17451" y="22264"/>
                  </a:lnTo>
                  <a:lnTo>
                    <a:pt x="17451" y="22180"/>
                  </a:lnTo>
                  <a:lnTo>
                    <a:pt x="17430" y="22117"/>
                  </a:lnTo>
                  <a:lnTo>
                    <a:pt x="17451" y="22096"/>
                  </a:lnTo>
                  <a:lnTo>
                    <a:pt x="17514" y="22117"/>
                  </a:lnTo>
                  <a:lnTo>
                    <a:pt x="17556" y="22180"/>
                  </a:lnTo>
                  <a:lnTo>
                    <a:pt x="17639" y="22159"/>
                  </a:lnTo>
                  <a:lnTo>
                    <a:pt x="17681" y="22096"/>
                  </a:lnTo>
                  <a:lnTo>
                    <a:pt x="17681" y="22012"/>
                  </a:lnTo>
                  <a:lnTo>
                    <a:pt x="17660" y="21992"/>
                  </a:lnTo>
                  <a:lnTo>
                    <a:pt x="17660" y="21950"/>
                  </a:lnTo>
                  <a:lnTo>
                    <a:pt x="17681" y="21908"/>
                  </a:lnTo>
                  <a:lnTo>
                    <a:pt x="17786" y="21908"/>
                  </a:lnTo>
                  <a:lnTo>
                    <a:pt x="17849" y="21950"/>
                  </a:lnTo>
                  <a:lnTo>
                    <a:pt x="17869" y="21887"/>
                  </a:lnTo>
                  <a:lnTo>
                    <a:pt x="17890" y="21845"/>
                  </a:lnTo>
                  <a:lnTo>
                    <a:pt x="17953" y="21866"/>
                  </a:lnTo>
                  <a:lnTo>
                    <a:pt x="17995" y="21908"/>
                  </a:lnTo>
                  <a:lnTo>
                    <a:pt x="18058" y="21950"/>
                  </a:lnTo>
                  <a:lnTo>
                    <a:pt x="18079" y="21908"/>
                  </a:lnTo>
                  <a:lnTo>
                    <a:pt x="18079" y="21866"/>
                  </a:lnTo>
                  <a:lnTo>
                    <a:pt x="18037" y="21803"/>
                  </a:lnTo>
                  <a:lnTo>
                    <a:pt x="18037" y="21761"/>
                  </a:lnTo>
                  <a:lnTo>
                    <a:pt x="18100" y="21699"/>
                  </a:lnTo>
                  <a:lnTo>
                    <a:pt x="18162" y="21740"/>
                  </a:lnTo>
                  <a:lnTo>
                    <a:pt x="18288" y="21699"/>
                  </a:lnTo>
                  <a:lnTo>
                    <a:pt x="18393" y="21636"/>
                  </a:lnTo>
                  <a:lnTo>
                    <a:pt x="18455" y="21531"/>
                  </a:lnTo>
                  <a:lnTo>
                    <a:pt x="18455" y="21489"/>
                  </a:lnTo>
                  <a:lnTo>
                    <a:pt x="18309" y="21552"/>
                  </a:lnTo>
                  <a:lnTo>
                    <a:pt x="18183" y="21552"/>
                  </a:lnTo>
                  <a:lnTo>
                    <a:pt x="18141" y="21531"/>
                  </a:lnTo>
                  <a:lnTo>
                    <a:pt x="17890" y="21531"/>
                  </a:lnTo>
                  <a:lnTo>
                    <a:pt x="17765" y="21489"/>
                  </a:lnTo>
                  <a:lnTo>
                    <a:pt x="17639" y="21447"/>
                  </a:lnTo>
                  <a:lnTo>
                    <a:pt x="17472" y="21427"/>
                  </a:lnTo>
                  <a:lnTo>
                    <a:pt x="17325" y="21280"/>
                  </a:lnTo>
                  <a:lnTo>
                    <a:pt x="17263" y="21238"/>
                  </a:lnTo>
                  <a:lnTo>
                    <a:pt x="17221" y="21238"/>
                  </a:lnTo>
                  <a:lnTo>
                    <a:pt x="17095" y="21301"/>
                  </a:lnTo>
                  <a:lnTo>
                    <a:pt x="17053" y="21259"/>
                  </a:lnTo>
                  <a:lnTo>
                    <a:pt x="17095" y="21217"/>
                  </a:lnTo>
                  <a:lnTo>
                    <a:pt x="17095" y="21175"/>
                  </a:lnTo>
                  <a:lnTo>
                    <a:pt x="17033" y="21238"/>
                  </a:lnTo>
                  <a:lnTo>
                    <a:pt x="16886" y="21343"/>
                  </a:lnTo>
                  <a:lnTo>
                    <a:pt x="16802" y="21385"/>
                  </a:lnTo>
                  <a:lnTo>
                    <a:pt x="16635" y="21385"/>
                  </a:lnTo>
                  <a:lnTo>
                    <a:pt x="16593" y="21427"/>
                  </a:lnTo>
                  <a:lnTo>
                    <a:pt x="16530" y="21385"/>
                  </a:lnTo>
                  <a:lnTo>
                    <a:pt x="16489" y="21364"/>
                  </a:lnTo>
                  <a:cubicBezTo>
                    <a:pt x="16489" y="21364"/>
                    <a:pt x="16426" y="21385"/>
                    <a:pt x="16405" y="21385"/>
                  </a:cubicBezTo>
                  <a:lnTo>
                    <a:pt x="16321" y="21385"/>
                  </a:lnTo>
                  <a:lnTo>
                    <a:pt x="16196" y="21531"/>
                  </a:lnTo>
                  <a:lnTo>
                    <a:pt x="16154" y="21594"/>
                  </a:lnTo>
                  <a:lnTo>
                    <a:pt x="16091" y="21531"/>
                  </a:lnTo>
                  <a:lnTo>
                    <a:pt x="16049" y="21489"/>
                  </a:lnTo>
                  <a:lnTo>
                    <a:pt x="15861" y="21489"/>
                  </a:lnTo>
                  <a:lnTo>
                    <a:pt x="15777" y="21468"/>
                  </a:lnTo>
                  <a:lnTo>
                    <a:pt x="15735" y="21489"/>
                  </a:lnTo>
                  <a:lnTo>
                    <a:pt x="15672" y="21447"/>
                  </a:lnTo>
                  <a:lnTo>
                    <a:pt x="15735" y="21364"/>
                  </a:lnTo>
                  <a:lnTo>
                    <a:pt x="15840" y="21364"/>
                  </a:lnTo>
                  <a:lnTo>
                    <a:pt x="15882" y="21427"/>
                  </a:lnTo>
                  <a:lnTo>
                    <a:pt x="15965" y="21447"/>
                  </a:lnTo>
                  <a:lnTo>
                    <a:pt x="16049" y="21385"/>
                  </a:lnTo>
                  <a:lnTo>
                    <a:pt x="16175" y="21364"/>
                  </a:lnTo>
                  <a:lnTo>
                    <a:pt x="16258" y="21280"/>
                  </a:lnTo>
                  <a:lnTo>
                    <a:pt x="16321" y="21280"/>
                  </a:lnTo>
                  <a:lnTo>
                    <a:pt x="16426" y="21322"/>
                  </a:lnTo>
                  <a:lnTo>
                    <a:pt x="16530" y="21280"/>
                  </a:lnTo>
                  <a:lnTo>
                    <a:pt x="16572" y="21238"/>
                  </a:lnTo>
                  <a:lnTo>
                    <a:pt x="16530" y="21175"/>
                  </a:lnTo>
                  <a:lnTo>
                    <a:pt x="16489" y="21175"/>
                  </a:lnTo>
                  <a:lnTo>
                    <a:pt x="16468" y="21134"/>
                  </a:lnTo>
                  <a:lnTo>
                    <a:pt x="16405" y="21134"/>
                  </a:lnTo>
                  <a:lnTo>
                    <a:pt x="16300" y="21155"/>
                  </a:lnTo>
                  <a:lnTo>
                    <a:pt x="16216" y="21134"/>
                  </a:lnTo>
                  <a:lnTo>
                    <a:pt x="16049" y="21134"/>
                  </a:lnTo>
                  <a:lnTo>
                    <a:pt x="15944" y="21155"/>
                  </a:lnTo>
                  <a:lnTo>
                    <a:pt x="15840" y="21155"/>
                  </a:lnTo>
                  <a:lnTo>
                    <a:pt x="15693" y="21134"/>
                  </a:lnTo>
                  <a:lnTo>
                    <a:pt x="15672" y="21071"/>
                  </a:lnTo>
                  <a:lnTo>
                    <a:pt x="15631" y="21050"/>
                  </a:lnTo>
                  <a:lnTo>
                    <a:pt x="15526" y="21071"/>
                  </a:lnTo>
                  <a:lnTo>
                    <a:pt x="15380" y="21071"/>
                  </a:lnTo>
                  <a:lnTo>
                    <a:pt x="15212" y="21175"/>
                  </a:lnTo>
                  <a:lnTo>
                    <a:pt x="15170" y="21155"/>
                  </a:lnTo>
                  <a:lnTo>
                    <a:pt x="15212" y="21071"/>
                  </a:lnTo>
                  <a:lnTo>
                    <a:pt x="15275" y="21008"/>
                  </a:lnTo>
                  <a:lnTo>
                    <a:pt x="15463" y="21008"/>
                  </a:lnTo>
                  <a:lnTo>
                    <a:pt x="15672" y="20903"/>
                  </a:lnTo>
                  <a:lnTo>
                    <a:pt x="15756" y="20841"/>
                  </a:lnTo>
                  <a:lnTo>
                    <a:pt x="15756" y="20757"/>
                  </a:lnTo>
                  <a:lnTo>
                    <a:pt x="15777" y="20715"/>
                  </a:lnTo>
                  <a:lnTo>
                    <a:pt x="15861" y="20715"/>
                  </a:lnTo>
                  <a:lnTo>
                    <a:pt x="15903" y="20694"/>
                  </a:lnTo>
                  <a:lnTo>
                    <a:pt x="15965" y="20611"/>
                  </a:lnTo>
                  <a:lnTo>
                    <a:pt x="15944" y="20548"/>
                  </a:lnTo>
                  <a:lnTo>
                    <a:pt x="15882" y="20506"/>
                  </a:lnTo>
                  <a:lnTo>
                    <a:pt x="15798" y="20485"/>
                  </a:lnTo>
                  <a:lnTo>
                    <a:pt x="15777" y="20443"/>
                  </a:lnTo>
                  <a:lnTo>
                    <a:pt x="15861" y="20401"/>
                  </a:lnTo>
                  <a:lnTo>
                    <a:pt x="15903" y="20401"/>
                  </a:lnTo>
                  <a:lnTo>
                    <a:pt x="15903" y="20422"/>
                  </a:lnTo>
                  <a:lnTo>
                    <a:pt x="15986" y="20443"/>
                  </a:lnTo>
                  <a:lnTo>
                    <a:pt x="16007" y="20422"/>
                  </a:lnTo>
                  <a:lnTo>
                    <a:pt x="15986" y="20380"/>
                  </a:lnTo>
                  <a:lnTo>
                    <a:pt x="15965" y="20339"/>
                  </a:lnTo>
                  <a:lnTo>
                    <a:pt x="15965" y="20234"/>
                  </a:lnTo>
                  <a:lnTo>
                    <a:pt x="16007" y="20276"/>
                  </a:lnTo>
                  <a:lnTo>
                    <a:pt x="16049" y="20318"/>
                  </a:lnTo>
                  <a:lnTo>
                    <a:pt x="16049" y="20401"/>
                  </a:lnTo>
                  <a:lnTo>
                    <a:pt x="16091" y="20506"/>
                  </a:lnTo>
                  <a:lnTo>
                    <a:pt x="16175" y="20548"/>
                  </a:lnTo>
                  <a:lnTo>
                    <a:pt x="16279" y="20527"/>
                  </a:lnTo>
                  <a:lnTo>
                    <a:pt x="16405" y="20527"/>
                  </a:lnTo>
                  <a:lnTo>
                    <a:pt x="16698" y="20401"/>
                  </a:lnTo>
                  <a:lnTo>
                    <a:pt x="16781" y="20401"/>
                  </a:lnTo>
                  <a:lnTo>
                    <a:pt x="16844" y="20380"/>
                  </a:lnTo>
                  <a:lnTo>
                    <a:pt x="16907" y="20297"/>
                  </a:lnTo>
                  <a:lnTo>
                    <a:pt x="16991" y="20276"/>
                  </a:lnTo>
                  <a:lnTo>
                    <a:pt x="17033" y="20171"/>
                  </a:lnTo>
                  <a:lnTo>
                    <a:pt x="16991" y="20067"/>
                  </a:lnTo>
                  <a:lnTo>
                    <a:pt x="16949" y="19983"/>
                  </a:lnTo>
                  <a:lnTo>
                    <a:pt x="16907" y="19983"/>
                  </a:lnTo>
                  <a:lnTo>
                    <a:pt x="16802" y="19920"/>
                  </a:lnTo>
                  <a:lnTo>
                    <a:pt x="16530" y="19857"/>
                  </a:lnTo>
                  <a:lnTo>
                    <a:pt x="16489" y="19857"/>
                  </a:lnTo>
                  <a:lnTo>
                    <a:pt x="16384" y="19899"/>
                  </a:lnTo>
                  <a:lnTo>
                    <a:pt x="16321" y="19857"/>
                  </a:lnTo>
                  <a:lnTo>
                    <a:pt x="16321" y="19732"/>
                  </a:lnTo>
                  <a:lnTo>
                    <a:pt x="16300" y="19690"/>
                  </a:lnTo>
                  <a:lnTo>
                    <a:pt x="16196" y="19753"/>
                  </a:lnTo>
                  <a:lnTo>
                    <a:pt x="16112" y="19753"/>
                  </a:lnTo>
                  <a:lnTo>
                    <a:pt x="16007" y="19815"/>
                  </a:lnTo>
                  <a:lnTo>
                    <a:pt x="15944" y="19815"/>
                  </a:lnTo>
                  <a:lnTo>
                    <a:pt x="15861" y="19774"/>
                  </a:lnTo>
                  <a:lnTo>
                    <a:pt x="15861" y="19690"/>
                  </a:lnTo>
                  <a:lnTo>
                    <a:pt x="15944" y="19753"/>
                  </a:lnTo>
                  <a:lnTo>
                    <a:pt x="16007" y="19690"/>
                  </a:lnTo>
                  <a:lnTo>
                    <a:pt x="16070" y="19648"/>
                  </a:lnTo>
                  <a:lnTo>
                    <a:pt x="16196" y="19648"/>
                  </a:lnTo>
                  <a:lnTo>
                    <a:pt x="16216" y="19585"/>
                  </a:lnTo>
                  <a:lnTo>
                    <a:pt x="16175" y="19523"/>
                  </a:lnTo>
                  <a:lnTo>
                    <a:pt x="16091" y="19418"/>
                  </a:lnTo>
                  <a:lnTo>
                    <a:pt x="16049" y="19376"/>
                  </a:lnTo>
                  <a:lnTo>
                    <a:pt x="15944" y="19376"/>
                  </a:lnTo>
                  <a:lnTo>
                    <a:pt x="15965" y="19355"/>
                  </a:lnTo>
                  <a:lnTo>
                    <a:pt x="16070" y="19292"/>
                  </a:lnTo>
                  <a:lnTo>
                    <a:pt x="16070" y="19251"/>
                  </a:lnTo>
                  <a:lnTo>
                    <a:pt x="16070" y="19146"/>
                  </a:lnTo>
                  <a:lnTo>
                    <a:pt x="16091" y="19104"/>
                  </a:lnTo>
                  <a:lnTo>
                    <a:pt x="16154" y="19167"/>
                  </a:lnTo>
                  <a:lnTo>
                    <a:pt x="16175" y="19313"/>
                  </a:lnTo>
                  <a:lnTo>
                    <a:pt x="16216" y="19355"/>
                  </a:lnTo>
                  <a:lnTo>
                    <a:pt x="16216" y="19418"/>
                  </a:lnTo>
                  <a:lnTo>
                    <a:pt x="16363" y="19543"/>
                  </a:lnTo>
                  <a:lnTo>
                    <a:pt x="16363" y="19585"/>
                  </a:lnTo>
                  <a:lnTo>
                    <a:pt x="16426" y="19669"/>
                  </a:lnTo>
                  <a:lnTo>
                    <a:pt x="16489" y="19690"/>
                  </a:lnTo>
                  <a:lnTo>
                    <a:pt x="16572" y="19669"/>
                  </a:lnTo>
                  <a:lnTo>
                    <a:pt x="16614" y="19648"/>
                  </a:lnTo>
                  <a:lnTo>
                    <a:pt x="16698" y="19690"/>
                  </a:lnTo>
                  <a:lnTo>
                    <a:pt x="16802" y="19669"/>
                  </a:lnTo>
                  <a:lnTo>
                    <a:pt x="16886" y="19648"/>
                  </a:lnTo>
                  <a:lnTo>
                    <a:pt x="16928" y="19690"/>
                  </a:lnTo>
                  <a:lnTo>
                    <a:pt x="16928" y="19774"/>
                  </a:lnTo>
                  <a:lnTo>
                    <a:pt x="17116" y="20004"/>
                  </a:lnTo>
                  <a:lnTo>
                    <a:pt x="17200" y="20067"/>
                  </a:lnTo>
                  <a:lnTo>
                    <a:pt x="17221" y="20004"/>
                  </a:lnTo>
                  <a:lnTo>
                    <a:pt x="17325" y="19983"/>
                  </a:lnTo>
                  <a:lnTo>
                    <a:pt x="17346" y="19983"/>
                  </a:lnTo>
                  <a:lnTo>
                    <a:pt x="17367" y="20025"/>
                  </a:lnTo>
                  <a:lnTo>
                    <a:pt x="17346" y="20108"/>
                  </a:lnTo>
                  <a:lnTo>
                    <a:pt x="17325" y="20213"/>
                  </a:lnTo>
                  <a:lnTo>
                    <a:pt x="17346" y="20339"/>
                  </a:lnTo>
                  <a:lnTo>
                    <a:pt x="17409" y="20422"/>
                  </a:lnTo>
                  <a:lnTo>
                    <a:pt x="17451" y="20527"/>
                  </a:lnTo>
                  <a:lnTo>
                    <a:pt x="17472" y="20715"/>
                  </a:lnTo>
                  <a:lnTo>
                    <a:pt x="17535" y="20757"/>
                  </a:lnTo>
                  <a:lnTo>
                    <a:pt x="17618" y="20841"/>
                  </a:lnTo>
                  <a:lnTo>
                    <a:pt x="17681" y="21029"/>
                  </a:lnTo>
                  <a:lnTo>
                    <a:pt x="17828" y="21134"/>
                  </a:lnTo>
                  <a:lnTo>
                    <a:pt x="17869" y="21175"/>
                  </a:lnTo>
                  <a:lnTo>
                    <a:pt x="17953" y="21155"/>
                  </a:lnTo>
                  <a:lnTo>
                    <a:pt x="18037" y="21134"/>
                  </a:lnTo>
                  <a:lnTo>
                    <a:pt x="18100" y="21134"/>
                  </a:lnTo>
                  <a:lnTo>
                    <a:pt x="18141" y="21113"/>
                  </a:lnTo>
                  <a:lnTo>
                    <a:pt x="18141" y="21029"/>
                  </a:lnTo>
                  <a:lnTo>
                    <a:pt x="18141" y="20903"/>
                  </a:lnTo>
                  <a:lnTo>
                    <a:pt x="18141" y="20757"/>
                  </a:lnTo>
                  <a:lnTo>
                    <a:pt x="18162" y="20652"/>
                  </a:lnTo>
                  <a:lnTo>
                    <a:pt x="18183" y="20611"/>
                  </a:lnTo>
                  <a:lnTo>
                    <a:pt x="18204" y="20611"/>
                  </a:lnTo>
                  <a:lnTo>
                    <a:pt x="18246" y="20652"/>
                  </a:lnTo>
                  <a:lnTo>
                    <a:pt x="18204" y="20736"/>
                  </a:lnTo>
                  <a:lnTo>
                    <a:pt x="18204" y="20820"/>
                  </a:lnTo>
                  <a:lnTo>
                    <a:pt x="18267" y="20924"/>
                  </a:lnTo>
                  <a:lnTo>
                    <a:pt x="18204" y="21008"/>
                  </a:lnTo>
                  <a:lnTo>
                    <a:pt x="18204" y="21071"/>
                  </a:lnTo>
                  <a:lnTo>
                    <a:pt x="18267" y="21113"/>
                  </a:lnTo>
                  <a:lnTo>
                    <a:pt x="18309" y="21071"/>
                  </a:lnTo>
                  <a:lnTo>
                    <a:pt x="18393" y="21050"/>
                  </a:lnTo>
                  <a:lnTo>
                    <a:pt x="18455" y="21071"/>
                  </a:lnTo>
                  <a:lnTo>
                    <a:pt x="18476" y="21134"/>
                  </a:lnTo>
                  <a:lnTo>
                    <a:pt x="18455" y="21175"/>
                  </a:lnTo>
                  <a:lnTo>
                    <a:pt x="18476" y="21217"/>
                  </a:lnTo>
                  <a:lnTo>
                    <a:pt x="18581" y="21217"/>
                  </a:lnTo>
                  <a:lnTo>
                    <a:pt x="18623" y="21155"/>
                  </a:lnTo>
                  <a:lnTo>
                    <a:pt x="18623" y="21071"/>
                  </a:lnTo>
                  <a:lnTo>
                    <a:pt x="18602" y="21008"/>
                  </a:lnTo>
                  <a:lnTo>
                    <a:pt x="18602" y="20820"/>
                  </a:lnTo>
                  <a:lnTo>
                    <a:pt x="18623" y="20736"/>
                  </a:lnTo>
                  <a:lnTo>
                    <a:pt x="18623" y="20631"/>
                  </a:lnTo>
                  <a:lnTo>
                    <a:pt x="18665" y="20590"/>
                  </a:lnTo>
                  <a:lnTo>
                    <a:pt x="18623" y="20527"/>
                  </a:lnTo>
                  <a:lnTo>
                    <a:pt x="18581" y="20527"/>
                  </a:lnTo>
                  <a:lnTo>
                    <a:pt x="18602" y="20485"/>
                  </a:lnTo>
                  <a:lnTo>
                    <a:pt x="18623" y="20422"/>
                  </a:lnTo>
                  <a:lnTo>
                    <a:pt x="18602" y="20401"/>
                  </a:lnTo>
                  <a:lnTo>
                    <a:pt x="18497" y="20443"/>
                  </a:lnTo>
                  <a:lnTo>
                    <a:pt x="18497" y="20401"/>
                  </a:lnTo>
                  <a:lnTo>
                    <a:pt x="18518" y="20339"/>
                  </a:lnTo>
                  <a:lnTo>
                    <a:pt x="18623" y="20318"/>
                  </a:lnTo>
                  <a:lnTo>
                    <a:pt x="18685" y="20276"/>
                  </a:lnTo>
                  <a:lnTo>
                    <a:pt x="18685" y="20171"/>
                  </a:lnTo>
                  <a:lnTo>
                    <a:pt x="18665" y="20108"/>
                  </a:lnTo>
                  <a:lnTo>
                    <a:pt x="18602" y="20129"/>
                  </a:lnTo>
                  <a:lnTo>
                    <a:pt x="18581" y="20087"/>
                  </a:lnTo>
                  <a:lnTo>
                    <a:pt x="18623" y="20004"/>
                  </a:lnTo>
                  <a:lnTo>
                    <a:pt x="18685" y="19899"/>
                  </a:lnTo>
                  <a:lnTo>
                    <a:pt x="18685" y="19857"/>
                  </a:lnTo>
                  <a:lnTo>
                    <a:pt x="18623" y="19857"/>
                  </a:lnTo>
                  <a:lnTo>
                    <a:pt x="18560" y="19899"/>
                  </a:lnTo>
                  <a:lnTo>
                    <a:pt x="18476" y="20025"/>
                  </a:lnTo>
                  <a:lnTo>
                    <a:pt x="18455" y="20171"/>
                  </a:lnTo>
                  <a:lnTo>
                    <a:pt x="18393" y="20192"/>
                  </a:lnTo>
                  <a:lnTo>
                    <a:pt x="18393" y="20129"/>
                  </a:lnTo>
                  <a:lnTo>
                    <a:pt x="18413" y="20004"/>
                  </a:lnTo>
                  <a:lnTo>
                    <a:pt x="18413" y="19962"/>
                  </a:lnTo>
                  <a:lnTo>
                    <a:pt x="18393" y="19899"/>
                  </a:lnTo>
                  <a:lnTo>
                    <a:pt x="18393" y="19857"/>
                  </a:lnTo>
                  <a:lnTo>
                    <a:pt x="18413" y="19774"/>
                  </a:lnTo>
                  <a:lnTo>
                    <a:pt x="18497" y="19690"/>
                  </a:lnTo>
                  <a:lnTo>
                    <a:pt x="18581" y="19648"/>
                  </a:lnTo>
                  <a:lnTo>
                    <a:pt x="18602" y="19564"/>
                  </a:lnTo>
                  <a:lnTo>
                    <a:pt x="18560" y="19502"/>
                  </a:lnTo>
                  <a:lnTo>
                    <a:pt x="18476" y="19502"/>
                  </a:lnTo>
                  <a:lnTo>
                    <a:pt x="18413" y="19564"/>
                  </a:lnTo>
                  <a:lnTo>
                    <a:pt x="18393" y="19606"/>
                  </a:lnTo>
                  <a:lnTo>
                    <a:pt x="18372" y="19648"/>
                  </a:lnTo>
                  <a:lnTo>
                    <a:pt x="18393" y="19543"/>
                  </a:lnTo>
                  <a:lnTo>
                    <a:pt x="18413" y="19481"/>
                  </a:lnTo>
                  <a:lnTo>
                    <a:pt x="18393" y="19460"/>
                  </a:lnTo>
                  <a:lnTo>
                    <a:pt x="18351" y="19481"/>
                  </a:lnTo>
                  <a:lnTo>
                    <a:pt x="18246" y="19564"/>
                  </a:lnTo>
                  <a:lnTo>
                    <a:pt x="18162" y="19648"/>
                  </a:lnTo>
                  <a:lnTo>
                    <a:pt x="18162" y="19606"/>
                  </a:lnTo>
                  <a:lnTo>
                    <a:pt x="18183" y="19543"/>
                  </a:lnTo>
                  <a:lnTo>
                    <a:pt x="18246" y="19460"/>
                  </a:lnTo>
                  <a:lnTo>
                    <a:pt x="18288" y="19397"/>
                  </a:lnTo>
                  <a:lnTo>
                    <a:pt x="18351" y="19292"/>
                  </a:lnTo>
                  <a:lnTo>
                    <a:pt x="18351" y="19271"/>
                  </a:lnTo>
                  <a:lnTo>
                    <a:pt x="18288" y="19230"/>
                  </a:lnTo>
                  <a:lnTo>
                    <a:pt x="18267" y="19167"/>
                  </a:lnTo>
                  <a:lnTo>
                    <a:pt x="18204" y="19167"/>
                  </a:lnTo>
                  <a:lnTo>
                    <a:pt x="18162" y="19125"/>
                  </a:lnTo>
                  <a:lnTo>
                    <a:pt x="18141" y="19041"/>
                  </a:lnTo>
                  <a:lnTo>
                    <a:pt x="18079" y="19020"/>
                  </a:lnTo>
                  <a:lnTo>
                    <a:pt x="17995" y="18937"/>
                  </a:lnTo>
                  <a:lnTo>
                    <a:pt x="17953" y="18937"/>
                  </a:lnTo>
                  <a:lnTo>
                    <a:pt x="17932" y="18916"/>
                  </a:lnTo>
                  <a:lnTo>
                    <a:pt x="17869" y="18916"/>
                  </a:lnTo>
                  <a:lnTo>
                    <a:pt x="17869" y="18853"/>
                  </a:lnTo>
                  <a:lnTo>
                    <a:pt x="17849" y="18811"/>
                  </a:lnTo>
                  <a:lnTo>
                    <a:pt x="17660" y="18665"/>
                  </a:lnTo>
                  <a:lnTo>
                    <a:pt x="17639" y="18623"/>
                  </a:lnTo>
                  <a:lnTo>
                    <a:pt x="17535" y="18560"/>
                  </a:lnTo>
                  <a:lnTo>
                    <a:pt x="17430" y="18560"/>
                  </a:lnTo>
                  <a:lnTo>
                    <a:pt x="17325" y="18602"/>
                  </a:lnTo>
                  <a:lnTo>
                    <a:pt x="17242" y="18707"/>
                  </a:lnTo>
                  <a:lnTo>
                    <a:pt x="17242" y="18644"/>
                  </a:lnTo>
                  <a:lnTo>
                    <a:pt x="17221" y="18560"/>
                  </a:lnTo>
                  <a:lnTo>
                    <a:pt x="17053" y="18518"/>
                  </a:lnTo>
                  <a:lnTo>
                    <a:pt x="16949" y="18518"/>
                  </a:lnTo>
                  <a:lnTo>
                    <a:pt x="16844" y="18539"/>
                  </a:lnTo>
                  <a:lnTo>
                    <a:pt x="16823" y="18518"/>
                  </a:lnTo>
                  <a:lnTo>
                    <a:pt x="16907" y="18434"/>
                  </a:lnTo>
                  <a:lnTo>
                    <a:pt x="16949" y="18476"/>
                  </a:lnTo>
                  <a:lnTo>
                    <a:pt x="17137" y="18476"/>
                  </a:lnTo>
                  <a:lnTo>
                    <a:pt x="17221" y="18497"/>
                  </a:lnTo>
                  <a:lnTo>
                    <a:pt x="17325" y="18497"/>
                  </a:lnTo>
                  <a:lnTo>
                    <a:pt x="17430" y="18476"/>
                  </a:lnTo>
                  <a:lnTo>
                    <a:pt x="17472" y="18393"/>
                  </a:lnTo>
                  <a:lnTo>
                    <a:pt x="17514" y="18204"/>
                  </a:lnTo>
                  <a:lnTo>
                    <a:pt x="17472" y="18121"/>
                  </a:lnTo>
                  <a:lnTo>
                    <a:pt x="17451" y="18100"/>
                  </a:lnTo>
                  <a:lnTo>
                    <a:pt x="17409" y="18100"/>
                  </a:lnTo>
                  <a:lnTo>
                    <a:pt x="17263" y="17995"/>
                  </a:lnTo>
                  <a:lnTo>
                    <a:pt x="17221" y="17974"/>
                  </a:lnTo>
                  <a:lnTo>
                    <a:pt x="17158" y="17974"/>
                  </a:lnTo>
                  <a:lnTo>
                    <a:pt x="17053" y="18058"/>
                  </a:lnTo>
                  <a:lnTo>
                    <a:pt x="17012" y="18058"/>
                  </a:lnTo>
                  <a:lnTo>
                    <a:pt x="16928" y="18079"/>
                  </a:lnTo>
                  <a:lnTo>
                    <a:pt x="16886" y="18162"/>
                  </a:lnTo>
                  <a:lnTo>
                    <a:pt x="16844" y="18162"/>
                  </a:lnTo>
                  <a:lnTo>
                    <a:pt x="16844" y="18079"/>
                  </a:lnTo>
                  <a:lnTo>
                    <a:pt x="16823" y="18016"/>
                  </a:lnTo>
                  <a:lnTo>
                    <a:pt x="16781" y="18016"/>
                  </a:lnTo>
                  <a:lnTo>
                    <a:pt x="16635" y="18058"/>
                  </a:lnTo>
                  <a:lnTo>
                    <a:pt x="16593" y="18079"/>
                  </a:lnTo>
                  <a:lnTo>
                    <a:pt x="16530" y="18079"/>
                  </a:lnTo>
                  <a:lnTo>
                    <a:pt x="16572" y="18058"/>
                  </a:lnTo>
                  <a:lnTo>
                    <a:pt x="16677" y="17995"/>
                  </a:lnTo>
                  <a:lnTo>
                    <a:pt x="16781" y="17974"/>
                  </a:lnTo>
                  <a:lnTo>
                    <a:pt x="16802" y="17911"/>
                  </a:lnTo>
                  <a:lnTo>
                    <a:pt x="16781" y="17870"/>
                  </a:lnTo>
                  <a:lnTo>
                    <a:pt x="16719" y="17849"/>
                  </a:lnTo>
                  <a:lnTo>
                    <a:pt x="16677" y="17870"/>
                  </a:lnTo>
                  <a:lnTo>
                    <a:pt x="16719" y="17807"/>
                  </a:lnTo>
                  <a:lnTo>
                    <a:pt x="16781" y="17807"/>
                  </a:lnTo>
                  <a:lnTo>
                    <a:pt x="16823" y="17849"/>
                  </a:lnTo>
                  <a:lnTo>
                    <a:pt x="16928" y="17953"/>
                  </a:lnTo>
                  <a:lnTo>
                    <a:pt x="17012" y="17974"/>
                  </a:lnTo>
                  <a:lnTo>
                    <a:pt x="17095" y="17953"/>
                  </a:lnTo>
                  <a:lnTo>
                    <a:pt x="17200" y="17870"/>
                  </a:lnTo>
                  <a:lnTo>
                    <a:pt x="17367" y="17870"/>
                  </a:lnTo>
                  <a:lnTo>
                    <a:pt x="17430" y="17786"/>
                  </a:lnTo>
                  <a:lnTo>
                    <a:pt x="17472" y="17765"/>
                  </a:lnTo>
                  <a:lnTo>
                    <a:pt x="17514" y="17702"/>
                  </a:lnTo>
                  <a:lnTo>
                    <a:pt x="17472" y="17639"/>
                  </a:lnTo>
                  <a:lnTo>
                    <a:pt x="17409" y="17577"/>
                  </a:lnTo>
                  <a:lnTo>
                    <a:pt x="17263" y="17556"/>
                  </a:lnTo>
                  <a:lnTo>
                    <a:pt x="17200" y="17493"/>
                  </a:lnTo>
                  <a:lnTo>
                    <a:pt x="17137" y="17451"/>
                  </a:lnTo>
                  <a:lnTo>
                    <a:pt x="17033" y="17451"/>
                  </a:lnTo>
                  <a:lnTo>
                    <a:pt x="16928" y="17430"/>
                  </a:lnTo>
                  <a:lnTo>
                    <a:pt x="16844" y="17451"/>
                  </a:lnTo>
                  <a:lnTo>
                    <a:pt x="16823" y="17493"/>
                  </a:lnTo>
                  <a:lnTo>
                    <a:pt x="16740" y="17556"/>
                  </a:lnTo>
                  <a:lnTo>
                    <a:pt x="16677" y="17535"/>
                  </a:lnTo>
                  <a:lnTo>
                    <a:pt x="16593" y="17493"/>
                  </a:lnTo>
                  <a:lnTo>
                    <a:pt x="16489" y="17493"/>
                  </a:lnTo>
                  <a:lnTo>
                    <a:pt x="16468" y="17556"/>
                  </a:lnTo>
                  <a:lnTo>
                    <a:pt x="16426" y="17598"/>
                  </a:lnTo>
                  <a:lnTo>
                    <a:pt x="16384" y="17577"/>
                  </a:lnTo>
                  <a:lnTo>
                    <a:pt x="16321" y="17535"/>
                  </a:lnTo>
                  <a:lnTo>
                    <a:pt x="16300" y="17535"/>
                  </a:lnTo>
                  <a:lnTo>
                    <a:pt x="16279" y="17472"/>
                  </a:lnTo>
                  <a:lnTo>
                    <a:pt x="16321" y="17430"/>
                  </a:lnTo>
                  <a:lnTo>
                    <a:pt x="16426" y="17388"/>
                  </a:lnTo>
                  <a:lnTo>
                    <a:pt x="16572" y="17430"/>
                  </a:lnTo>
                  <a:lnTo>
                    <a:pt x="16740" y="17430"/>
                  </a:lnTo>
                  <a:lnTo>
                    <a:pt x="16802" y="17367"/>
                  </a:lnTo>
                  <a:lnTo>
                    <a:pt x="16802" y="17326"/>
                  </a:lnTo>
                  <a:lnTo>
                    <a:pt x="16740" y="17221"/>
                  </a:lnTo>
                  <a:lnTo>
                    <a:pt x="16635" y="17137"/>
                  </a:lnTo>
                  <a:lnTo>
                    <a:pt x="16530" y="17074"/>
                  </a:lnTo>
                  <a:lnTo>
                    <a:pt x="16489" y="17012"/>
                  </a:lnTo>
                  <a:lnTo>
                    <a:pt x="16489" y="16907"/>
                  </a:lnTo>
                  <a:lnTo>
                    <a:pt x="16509" y="16865"/>
                  </a:lnTo>
                  <a:lnTo>
                    <a:pt x="16572" y="16907"/>
                  </a:lnTo>
                  <a:lnTo>
                    <a:pt x="16593" y="16949"/>
                  </a:lnTo>
                  <a:lnTo>
                    <a:pt x="16593" y="17012"/>
                  </a:lnTo>
                  <a:lnTo>
                    <a:pt x="16677" y="17054"/>
                  </a:lnTo>
                  <a:lnTo>
                    <a:pt x="16802" y="17158"/>
                  </a:lnTo>
                  <a:lnTo>
                    <a:pt x="16823" y="17221"/>
                  </a:lnTo>
                  <a:lnTo>
                    <a:pt x="16886" y="17242"/>
                  </a:lnTo>
                  <a:lnTo>
                    <a:pt x="16928" y="17242"/>
                  </a:lnTo>
                  <a:lnTo>
                    <a:pt x="17012" y="17326"/>
                  </a:lnTo>
                  <a:lnTo>
                    <a:pt x="17095" y="17326"/>
                  </a:lnTo>
                  <a:lnTo>
                    <a:pt x="17200" y="17284"/>
                  </a:lnTo>
                  <a:lnTo>
                    <a:pt x="17263" y="17242"/>
                  </a:lnTo>
                  <a:lnTo>
                    <a:pt x="17346" y="17221"/>
                  </a:lnTo>
                  <a:lnTo>
                    <a:pt x="17409" y="17158"/>
                  </a:lnTo>
                  <a:lnTo>
                    <a:pt x="17472" y="17116"/>
                  </a:lnTo>
                  <a:lnTo>
                    <a:pt x="17556" y="17074"/>
                  </a:lnTo>
                  <a:lnTo>
                    <a:pt x="17606" y="17074"/>
                  </a:lnTo>
                  <a:lnTo>
                    <a:pt x="17618" y="17116"/>
                  </a:lnTo>
                  <a:lnTo>
                    <a:pt x="17618" y="17074"/>
                  </a:lnTo>
                  <a:lnTo>
                    <a:pt x="17618" y="17033"/>
                  </a:lnTo>
                  <a:lnTo>
                    <a:pt x="17577" y="16970"/>
                  </a:lnTo>
                  <a:lnTo>
                    <a:pt x="17588" y="17010"/>
                  </a:lnTo>
                  <a:lnTo>
                    <a:pt x="17472" y="16844"/>
                  </a:lnTo>
                  <a:lnTo>
                    <a:pt x="17409" y="16802"/>
                  </a:lnTo>
                  <a:lnTo>
                    <a:pt x="17409" y="16740"/>
                  </a:lnTo>
                  <a:lnTo>
                    <a:pt x="17430" y="16719"/>
                  </a:lnTo>
                  <a:lnTo>
                    <a:pt x="17472" y="16719"/>
                  </a:lnTo>
                  <a:lnTo>
                    <a:pt x="17535" y="16761"/>
                  </a:lnTo>
                  <a:lnTo>
                    <a:pt x="17535" y="16823"/>
                  </a:lnTo>
                  <a:lnTo>
                    <a:pt x="17577" y="16865"/>
                  </a:lnTo>
                  <a:lnTo>
                    <a:pt x="17681" y="17074"/>
                  </a:lnTo>
                  <a:lnTo>
                    <a:pt x="17869" y="17284"/>
                  </a:lnTo>
                  <a:lnTo>
                    <a:pt x="17890" y="17326"/>
                  </a:lnTo>
                  <a:lnTo>
                    <a:pt x="17932" y="17263"/>
                  </a:lnTo>
                  <a:lnTo>
                    <a:pt x="17932" y="17179"/>
                  </a:lnTo>
                  <a:lnTo>
                    <a:pt x="17953" y="17012"/>
                  </a:lnTo>
                  <a:lnTo>
                    <a:pt x="17953" y="16907"/>
                  </a:lnTo>
                  <a:lnTo>
                    <a:pt x="17995" y="16844"/>
                  </a:lnTo>
                  <a:lnTo>
                    <a:pt x="18058" y="16844"/>
                  </a:lnTo>
                  <a:lnTo>
                    <a:pt x="18100" y="16865"/>
                  </a:lnTo>
                  <a:lnTo>
                    <a:pt x="18100" y="16949"/>
                  </a:lnTo>
                  <a:lnTo>
                    <a:pt x="18141" y="17012"/>
                  </a:lnTo>
                  <a:lnTo>
                    <a:pt x="18183" y="17012"/>
                  </a:lnTo>
                  <a:lnTo>
                    <a:pt x="18372" y="17074"/>
                  </a:lnTo>
                  <a:lnTo>
                    <a:pt x="18518" y="17179"/>
                  </a:lnTo>
                  <a:lnTo>
                    <a:pt x="18602" y="17221"/>
                  </a:lnTo>
                  <a:lnTo>
                    <a:pt x="18665" y="17179"/>
                  </a:lnTo>
                  <a:lnTo>
                    <a:pt x="18706" y="17179"/>
                  </a:lnTo>
                  <a:lnTo>
                    <a:pt x="18769" y="17221"/>
                  </a:lnTo>
                  <a:lnTo>
                    <a:pt x="18769" y="17263"/>
                  </a:lnTo>
                  <a:lnTo>
                    <a:pt x="18602" y="17284"/>
                  </a:lnTo>
                  <a:lnTo>
                    <a:pt x="18581" y="17326"/>
                  </a:lnTo>
                  <a:lnTo>
                    <a:pt x="18476" y="17221"/>
                  </a:lnTo>
                  <a:lnTo>
                    <a:pt x="18288" y="17116"/>
                  </a:lnTo>
                  <a:lnTo>
                    <a:pt x="18246" y="17074"/>
                  </a:lnTo>
                  <a:lnTo>
                    <a:pt x="18204" y="17054"/>
                  </a:lnTo>
                  <a:lnTo>
                    <a:pt x="18162" y="17054"/>
                  </a:lnTo>
                  <a:lnTo>
                    <a:pt x="18121" y="17074"/>
                  </a:lnTo>
                  <a:lnTo>
                    <a:pt x="18121" y="17137"/>
                  </a:lnTo>
                  <a:lnTo>
                    <a:pt x="18183" y="17221"/>
                  </a:lnTo>
                  <a:lnTo>
                    <a:pt x="18413" y="17430"/>
                  </a:lnTo>
                  <a:lnTo>
                    <a:pt x="18518" y="17535"/>
                  </a:lnTo>
                  <a:lnTo>
                    <a:pt x="18685" y="17598"/>
                  </a:lnTo>
                  <a:lnTo>
                    <a:pt x="18790" y="17681"/>
                  </a:lnTo>
                  <a:lnTo>
                    <a:pt x="18832" y="17702"/>
                  </a:lnTo>
                  <a:lnTo>
                    <a:pt x="18916" y="17681"/>
                  </a:lnTo>
                  <a:lnTo>
                    <a:pt x="18937" y="17639"/>
                  </a:lnTo>
                  <a:lnTo>
                    <a:pt x="18999" y="17556"/>
                  </a:lnTo>
                  <a:lnTo>
                    <a:pt x="19125" y="17556"/>
                  </a:lnTo>
                  <a:lnTo>
                    <a:pt x="19167" y="17493"/>
                  </a:lnTo>
                  <a:lnTo>
                    <a:pt x="19167" y="17430"/>
                  </a:lnTo>
                  <a:lnTo>
                    <a:pt x="19250" y="17367"/>
                  </a:lnTo>
                  <a:lnTo>
                    <a:pt x="19313" y="17367"/>
                  </a:lnTo>
                  <a:lnTo>
                    <a:pt x="19376" y="17388"/>
                  </a:lnTo>
                  <a:lnTo>
                    <a:pt x="19460" y="17430"/>
                  </a:lnTo>
                  <a:lnTo>
                    <a:pt x="19564" y="17388"/>
                  </a:lnTo>
                  <a:lnTo>
                    <a:pt x="19669" y="17388"/>
                  </a:lnTo>
                  <a:lnTo>
                    <a:pt x="19690" y="17346"/>
                  </a:lnTo>
                  <a:lnTo>
                    <a:pt x="19732" y="17221"/>
                  </a:lnTo>
                  <a:lnTo>
                    <a:pt x="19732" y="17116"/>
                  </a:lnTo>
                  <a:lnTo>
                    <a:pt x="19774" y="17033"/>
                  </a:lnTo>
                  <a:lnTo>
                    <a:pt x="19857" y="16907"/>
                  </a:lnTo>
                  <a:lnTo>
                    <a:pt x="19857" y="16823"/>
                  </a:lnTo>
                  <a:lnTo>
                    <a:pt x="19836" y="16761"/>
                  </a:lnTo>
                  <a:lnTo>
                    <a:pt x="19753" y="16740"/>
                  </a:lnTo>
                  <a:lnTo>
                    <a:pt x="19648" y="16761"/>
                  </a:lnTo>
                  <a:lnTo>
                    <a:pt x="19627" y="16802"/>
                  </a:lnTo>
                  <a:lnTo>
                    <a:pt x="19585" y="16761"/>
                  </a:lnTo>
                  <a:lnTo>
                    <a:pt x="19543" y="16761"/>
                  </a:lnTo>
                  <a:lnTo>
                    <a:pt x="19522" y="16802"/>
                  </a:lnTo>
                  <a:lnTo>
                    <a:pt x="19439" y="16740"/>
                  </a:lnTo>
                  <a:lnTo>
                    <a:pt x="19376" y="16656"/>
                  </a:lnTo>
                  <a:lnTo>
                    <a:pt x="19334" y="16614"/>
                  </a:lnTo>
                  <a:lnTo>
                    <a:pt x="19313" y="16530"/>
                  </a:lnTo>
                  <a:lnTo>
                    <a:pt x="19271" y="16530"/>
                  </a:lnTo>
                  <a:lnTo>
                    <a:pt x="19250" y="16614"/>
                  </a:lnTo>
                  <a:lnTo>
                    <a:pt x="19250" y="16719"/>
                  </a:lnTo>
                  <a:lnTo>
                    <a:pt x="19313" y="16740"/>
                  </a:lnTo>
                  <a:lnTo>
                    <a:pt x="19313" y="16823"/>
                  </a:lnTo>
                  <a:lnTo>
                    <a:pt x="19250" y="16907"/>
                  </a:lnTo>
                  <a:lnTo>
                    <a:pt x="19229" y="17012"/>
                  </a:lnTo>
                  <a:lnTo>
                    <a:pt x="19209" y="16949"/>
                  </a:lnTo>
                  <a:lnTo>
                    <a:pt x="19229" y="16823"/>
                  </a:lnTo>
                  <a:lnTo>
                    <a:pt x="19209" y="16719"/>
                  </a:lnTo>
                  <a:lnTo>
                    <a:pt x="19146" y="16698"/>
                  </a:lnTo>
                  <a:lnTo>
                    <a:pt x="19125" y="16551"/>
                  </a:lnTo>
                  <a:lnTo>
                    <a:pt x="19062" y="16530"/>
                  </a:lnTo>
                  <a:lnTo>
                    <a:pt x="19041" y="16489"/>
                  </a:lnTo>
                  <a:lnTo>
                    <a:pt x="19041" y="16447"/>
                  </a:lnTo>
                  <a:lnTo>
                    <a:pt x="19104" y="16426"/>
                  </a:lnTo>
                  <a:lnTo>
                    <a:pt x="19161" y="16311"/>
                  </a:lnTo>
                  <a:lnTo>
                    <a:pt x="19146" y="16279"/>
                  </a:lnTo>
                  <a:lnTo>
                    <a:pt x="19104" y="16238"/>
                  </a:lnTo>
                  <a:lnTo>
                    <a:pt x="19146" y="16217"/>
                  </a:lnTo>
                  <a:lnTo>
                    <a:pt x="19229" y="16217"/>
                  </a:lnTo>
                  <a:lnTo>
                    <a:pt x="19271" y="16175"/>
                  </a:lnTo>
                  <a:lnTo>
                    <a:pt x="19313" y="16091"/>
                  </a:lnTo>
                  <a:lnTo>
                    <a:pt x="19313" y="15966"/>
                  </a:lnTo>
                  <a:lnTo>
                    <a:pt x="19271" y="15903"/>
                  </a:lnTo>
                  <a:lnTo>
                    <a:pt x="19271" y="15861"/>
                  </a:lnTo>
                  <a:lnTo>
                    <a:pt x="19334" y="15861"/>
                  </a:lnTo>
                  <a:lnTo>
                    <a:pt x="19376" y="15903"/>
                  </a:lnTo>
                  <a:lnTo>
                    <a:pt x="19439" y="15986"/>
                  </a:lnTo>
                  <a:lnTo>
                    <a:pt x="19481" y="16007"/>
                  </a:lnTo>
                  <a:lnTo>
                    <a:pt x="19564" y="16007"/>
                  </a:lnTo>
                  <a:lnTo>
                    <a:pt x="19648" y="15966"/>
                  </a:lnTo>
                  <a:lnTo>
                    <a:pt x="19732" y="15986"/>
                  </a:lnTo>
                  <a:lnTo>
                    <a:pt x="19794" y="16028"/>
                  </a:lnTo>
                  <a:lnTo>
                    <a:pt x="19899" y="16070"/>
                  </a:lnTo>
                  <a:lnTo>
                    <a:pt x="20046" y="16175"/>
                  </a:lnTo>
                  <a:lnTo>
                    <a:pt x="20046" y="16238"/>
                  </a:lnTo>
                  <a:lnTo>
                    <a:pt x="20066" y="16321"/>
                  </a:lnTo>
                  <a:lnTo>
                    <a:pt x="20108" y="16384"/>
                  </a:lnTo>
                  <a:lnTo>
                    <a:pt x="20150" y="16447"/>
                  </a:lnTo>
                  <a:lnTo>
                    <a:pt x="20192" y="16489"/>
                  </a:lnTo>
                  <a:lnTo>
                    <a:pt x="20318" y="16405"/>
                  </a:lnTo>
                  <a:lnTo>
                    <a:pt x="20422" y="16238"/>
                  </a:lnTo>
                  <a:lnTo>
                    <a:pt x="20485" y="16133"/>
                  </a:lnTo>
                  <a:lnTo>
                    <a:pt x="20422" y="16091"/>
                  </a:lnTo>
                  <a:lnTo>
                    <a:pt x="20401" y="15986"/>
                  </a:lnTo>
                  <a:lnTo>
                    <a:pt x="20464" y="15924"/>
                  </a:lnTo>
                  <a:lnTo>
                    <a:pt x="20464" y="15882"/>
                  </a:lnTo>
                  <a:lnTo>
                    <a:pt x="20359" y="15861"/>
                  </a:lnTo>
                  <a:lnTo>
                    <a:pt x="20276" y="15903"/>
                  </a:lnTo>
                  <a:lnTo>
                    <a:pt x="20255" y="15966"/>
                  </a:lnTo>
                  <a:lnTo>
                    <a:pt x="20108" y="15882"/>
                  </a:lnTo>
                  <a:lnTo>
                    <a:pt x="20046" y="15777"/>
                  </a:lnTo>
                  <a:lnTo>
                    <a:pt x="19899" y="15756"/>
                  </a:lnTo>
                  <a:lnTo>
                    <a:pt x="19857" y="15777"/>
                  </a:lnTo>
                  <a:lnTo>
                    <a:pt x="19794" y="15714"/>
                  </a:lnTo>
                  <a:lnTo>
                    <a:pt x="19794" y="15673"/>
                  </a:lnTo>
                  <a:lnTo>
                    <a:pt x="19857" y="15673"/>
                  </a:lnTo>
                  <a:lnTo>
                    <a:pt x="19899" y="15589"/>
                  </a:lnTo>
                  <a:lnTo>
                    <a:pt x="19941" y="15401"/>
                  </a:lnTo>
                  <a:lnTo>
                    <a:pt x="19962" y="15380"/>
                  </a:lnTo>
                  <a:lnTo>
                    <a:pt x="19962" y="15296"/>
                  </a:lnTo>
                  <a:lnTo>
                    <a:pt x="19836" y="15254"/>
                  </a:lnTo>
                  <a:lnTo>
                    <a:pt x="19774" y="15254"/>
                  </a:lnTo>
                  <a:lnTo>
                    <a:pt x="19669" y="15359"/>
                  </a:lnTo>
                  <a:lnTo>
                    <a:pt x="19564" y="15380"/>
                  </a:lnTo>
                  <a:lnTo>
                    <a:pt x="19460" y="15359"/>
                  </a:lnTo>
                  <a:lnTo>
                    <a:pt x="19439" y="15296"/>
                  </a:lnTo>
                  <a:lnTo>
                    <a:pt x="19418" y="15191"/>
                  </a:lnTo>
                  <a:lnTo>
                    <a:pt x="19376" y="15149"/>
                  </a:lnTo>
                  <a:lnTo>
                    <a:pt x="19376" y="15066"/>
                  </a:lnTo>
                  <a:lnTo>
                    <a:pt x="19460" y="15129"/>
                  </a:lnTo>
                  <a:lnTo>
                    <a:pt x="19481" y="15170"/>
                  </a:lnTo>
                  <a:lnTo>
                    <a:pt x="19460" y="15233"/>
                  </a:lnTo>
                  <a:lnTo>
                    <a:pt x="19481" y="15296"/>
                  </a:lnTo>
                  <a:lnTo>
                    <a:pt x="19564" y="15359"/>
                  </a:lnTo>
                  <a:lnTo>
                    <a:pt x="19648" y="15359"/>
                  </a:lnTo>
                  <a:lnTo>
                    <a:pt x="19753" y="15254"/>
                  </a:lnTo>
                  <a:lnTo>
                    <a:pt x="19836" y="15233"/>
                  </a:lnTo>
                  <a:lnTo>
                    <a:pt x="19941" y="15233"/>
                  </a:lnTo>
                  <a:lnTo>
                    <a:pt x="19983" y="15275"/>
                  </a:lnTo>
                  <a:lnTo>
                    <a:pt x="20046" y="15275"/>
                  </a:lnTo>
                  <a:lnTo>
                    <a:pt x="20066" y="15233"/>
                  </a:lnTo>
                  <a:lnTo>
                    <a:pt x="20046" y="15170"/>
                  </a:lnTo>
                  <a:lnTo>
                    <a:pt x="19836" y="14961"/>
                  </a:lnTo>
                  <a:lnTo>
                    <a:pt x="19669" y="14836"/>
                  </a:lnTo>
                  <a:lnTo>
                    <a:pt x="19522" y="14836"/>
                  </a:lnTo>
                  <a:lnTo>
                    <a:pt x="19355" y="14752"/>
                  </a:lnTo>
                  <a:lnTo>
                    <a:pt x="19271" y="14647"/>
                  </a:lnTo>
                  <a:lnTo>
                    <a:pt x="19271" y="14564"/>
                  </a:lnTo>
                  <a:lnTo>
                    <a:pt x="19271" y="14522"/>
                  </a:lnTo>
                  <a:lnTo>
                    <a:pt x="19334" y="14564"/>
                  </a:lnTo>
                  <a:lnTo>
                    <a:pt x="19376" y="14668"/>
                  </a:lnTo>
                  <a:lnTo>
                    <a:pt x="19460" y="14731"/>
                  </a:lnTo>
                  <a:lnTo>
                    <a:pt x="19585" y="14731"/>
                  </a:lnTo>
                  <a:lnTo>
                    <a:pt x="19627" y="14668"/>
                  </a:lnTo>
                  <a:lnTo>
                    <a:pt x="19627" y="14626"/>
                  </a:lnTo>
                  <a:lnTo>
                    <a:pt x="19522" y="14522"/>
                  </a:lnTo>
                  <a:lnTo>
                    <a:pt x="19481" y="14459"/>
                  </a:lnTo>
                  <a:lnTo>
                    <a:pt x="19481" y="14438"/>
                  </a:lnTo>
                  <a:lnTo>
                    <a:pt x="19522" y="14438"/>
                  </a:lnTo>
                  <a:lnTo>
                    <a:pt x="19564" y="14459"/>
                  </a:lnTo>
                  <a:lnTo>
                    <a:pt x="19690" y="14626"/>
                  </a:lnTo>
                  <a:lnTo>
                    <a:pt x="19753" y="14731"/>
                  </a:lnTo>
                  <a:lnTo>
                    <a:pt x="19753" y="14773"/>
                  </a:lnTo>
                  <a:lnTo>
                    <a:pt x="19857" y="14857"/>
                  </a:lnTo>
                  <a:lnTo>
                    <a:pt x="19962" y="14940"/>
                  </a:lnTo>
                  <a:lnTo>
                    <a:pt x="20087" y="15087"/>
                  </a:lnTo>
                  <a:lnTo>
                    <a:pt x="20171" y="15129"/>
                  </a:lnTo>
                  <a:lnTo>
                    <a:pt x="20213" y="15087"/>
                  </a:lnTo>
                  <a:lnTo>
                    <a:pt x="20276" y="15129"/>
                  </a:lnTo>
                  <a:lnTo>
                    <a:pt x="20297" y="15170"/>
                  </a:lnTo>
                  <a:lnTo>
                    <a:pt x="20213" y="15233"/>
                  </a:lnTo>
                  <a:lnTo>
                    <a:pt x="20276" y="15296"/>
                  </a:lnTo>
                  <a:lnTo>
                    <a:pt x="20318" y="15359"/>
                  </a:lnTo>
                  <a:lnTo>
                    <a:pt x="20380" y="15359"/>
                  </a:lnTo>
                  <a:lnTo>
                    <a:pt x="20422" y="15275"/>
                  </a:lnTo>
                  <a:lnTo>
                    <a:pt x="20485" y="15087"/>
                  </a:lnTo>
                  <a:lnTo>
                    <a:pt x="20506" y="15045"/>
                  </a:lnTo>
                  <a:lnTo>
                    <a:pt x="20527" y="14982"/>
                  </a:lnTo>
                  <a:lnTo>
                    <a:pt x="20506" y="14877"/>
                  </a:lnTo>
                  <a:lnTo>
                    <a:pt x="20506" y="14836"/>
                  </a:lnTo>
                  <a:lnTo>
                    <a:pt x="20506" y="14710"/>
                  </a:lnTo>
                  <a:lnTo>
                    <a:pt x="20464" y="14626"/>
                  </a:lnTo>
                  <a:lnTo>
                    <a:pt x="20464" y="14564"/>
                  </a:lnTo>
                  <a:lnTo>
                    <a:pt x="20464" y="14543"/>
                  </a:lnTo>
                  <a:lnTo>
                    <a:pt x="20506" y="14564"/>
                  </a:lnTo>
                  <a:lnTo>
                    <a:pt x="20590" y="14605"/>
                  </a:lnTo>
                  <a:lnTo>
                    <a:pt x="20610" y="14605"/>
                  </a:lnTo>
                  <a:lnTo>
                    <a:pt x="20590" y="14543"/>
                  </a:lnTo>
                  <a:lnTo>
                    <a:pt x="20506" y="14459"/>
                  </a:lnTo>
                  <a:lnTo>
                    <a:pt x="20464" y="14354"/>
                  </a:lnTo>
                  <a:lnTo>
                    <a:pt x="20401" y="14313"/>
                  </a:lnTo>
                  <a:lnTo>
                    <a:pt x="20318" y="14292"/>
                  </a:lnTo>
                  <a:lnTo>
                    <a:pt x="19962" y="14292"/>
                  </a:lnTo>
                  <a:lnTo>
                    <a:pt x="19920" y="14208"/>
                  </a:lnTo>
                  <a:lnTo>
                    <a:pt x="19836" y="14145"/>
                  </a:lnTo>
                  <a:lnTo>
                    <a:pt x="19648" y="14145"/>
                  </a:lnTo>
                  <a:lnTo>
                    <a:pt x="19564" y="14187"/>
                  </a:lnTo>
                  <a:lnTo>
                    <a:pt x="19502" y="14187"/>
                  </a:lnTo>
                  <a:lnTo>
                    <a:pt x="19460" y="14124"/>
                  </a:lnTo>
                  <a:lnTo>
                    <a:pt x="19439" y="14103"/>
                  </a:lnTo>
                  <a:lnTo>
                    <a:pt x="19460" y="14041"/>
                  </a:lnTo>
                  <a:lnTo>
                    <a:pt x="19502" y="14103"/>
                  </a:lnTo>
                  <a:lnTo>
                    <a:pt x="19543" y="14124"/>
                  </a:lnTo>
                  <a:lnTo>
                    <a:pt x="19669" y="14103"/>
                  </a:lnTo>
                  <a:lnTo>
                    <a:pt x="19836" y="14082"/>
                  </a:lnTo>
                  <a:lnTo>
                    <a:pt x="19878" y="14124"/>
                  </a:lnTo>
                  <a:lnTo>
                    <a:pt x="19941" y="14103"/>
                  </a:lnTo>
                  <a:lnTo>
                    <a:pt x="20025" y="14082"/>
                  </a:lnTo>
                  <a:lnTo>
                    <a:pt x="20087" y="14103"/>
                  </a:lnTo>
                  <a:lnTo>
                    <a:pt x="20150" y="14124"/>
                  </a:lnTo>
                  <a:lnTo>
                    <a:pt x="20192" y="14103"/>
                  </a:lnTo>
                  <a:lnTo>
                    <a:pt x="20234" y="14082"/>
                  </a:lnTo>
                  <a:lnTo>
                    <a:pt x="20234" y="14020"/>
                  </a:lnTo>
                  <a:lnTo>
                    <a:pt x="20234" y="13915"/>
                  </a:lnTo>
                  <a:lnTo>
                    <a:pt x="20234" y="13873"/>
                  </a:lnTo>
                  <a:lnTo>
                    <a:pt x="20171" y="13831"/>
                  </a:lnTo>
                  <a:lnTo>
                    <a:pt x="20129" y="13873"/>
                  </a:lnTo>
                  <a:lnTo>
                    <a:pt x="20066" y="13894"/>
                  </a:lnTo>
                  <a:lnTo>
                    <a:pt x="19983" y="13873"/>
                  </a:lnTo>
                  <a:lnTo>
                    <a:pt x="19857" y="13873"/>
                  </a:lnTo>
                  <a:lnTo>
                    <a:pt x="19815" y="13810"/>
                  </a:lnTo>
                  <a:lnTo>
                    <a:pt x="19711" y="13706"/>
                  </a:lnTo>
                  <a:lnTo>
                    <a:pt x="19606" y="13727"/>
                  </a:lnTo>
                  <a:lnTo>
                    <a:pt x="19564" y="13789"/>
                  </a:lnTo>
                  <a:lnTo>
                    <a:pt x="19543" y="13789"/>
                  </a:lnTo>
                  <a:lnTo>
                    <a:pt x="19543" y="13685"/>
                  </a:lnTo>
                  <a:lnTo>
                    <a:pt x="19543" y="13601"/>
                  </a:lnTo>
                  <a:lnTo>
                    <a:pt x="19522" y="13538"/>
                  </a:lnTo>
                  <a:lnTo>
                    <a:pt x="19313" y="13538"/>
                  </a:lnTo>
                  <a:lnTo>
                    <a:pt x="19229" y="13497"/>
                  </a:lnTo>
                  <a:lnTo>
                    <a:pt x="19250" y="13455"/>
                  </a:lnTo>
                  <a:lnTo>
                    <a:pt x="19313" y="13455"/>
                  </a:lnTo>
                  <a:lnTo>
                    <a:pt x="19418" y="13476"/>
                  </a:lnTo>
                  <a:lnTo>
                    <a:pt x="19460" y="13455"/>
                  </a:lnTo>
                  <a:lnTo>
                    <a:pt x="19460" y="13392"/>
                  </a:lnTo>
                  <a:lnTo>
                    <a:pt x="19439" y="13371"/>
                  </a:lnTo>
                  <a:lnTo>
                    <a:pt x="19481" y="13308"/>
                  </a:lnTo>
                  <a:lnTo>
                    <a:pt x="19460" y="13266"/>
                  </a:lnTo>
                  <a:lnTo>
                    <a:pt x="19439" y="13204"/>
                  </a:lnTo>
                  <a:lnTo>
                    <a:pt x="19481" y="13162"/>
                  </a:lnTo>
                  <a:lnTo>
                    <a:pt x="19460" y="13078"/>
                  </a:lnTo>
                  <a:lnTo>
                    <a:pt x="19460" y="12994"/>
                  </a:lnTo>
                  <a:lnTo>
                    <a:pt x="19522" y="12973"/>
                  </a:lnTo>
                  <a:lnTo>
                    <a:pt x="19543" y="12994"/>
                  </a:lnTo>
                  <a:lnTo>
                    <a:pt x="19543" y="13078"/>
                  </a:lnTo>
                  <a:lnTo>
                    <a:pt x="19585" y="13141"/>
                  </a:lnTo>
                  <a:lnTo>
                    <a:pt x="19648" y="13162"/>
                  </a:lnTo>
                  <a:lnTo>
                    <a:pt x="19732" y="13078"/>
                  </a:lnTo>
                  <a:lnTo>
                    <a:pt x="19857" y="12953"/>
                  </a:lnTo>
                  <a:lnTo>
                    <a:pt x="19941" y="12932"/>
                  </a:lnTo>
                  <a:lnTo>
                    <a:pt x="19941" y="12890"/>
                  </a:lnTo>
                  <a:lnTo>
                    <a:pt x="19899" y="12869"/>
                  </a:lnTo>
                  <a:lnTo>
                    <a:pt x="19794" y="12848"/>
                  </a:lnTo>
                  <a:lnTo>
                    <a:pt x="19732" y="12848"/>
                  </a:lnTo>
                  <a:lnTo>
                    <a:pt x="19690" y="12827"/>
                  </a:lnTo>
                  <a:lnTo>
                    <a:pt x="19774" y="12785"/>
                  </a:lnTo>
                  <a:lnTo>
                    <a:pt x="19878" y="12785"/>
                  </a:lnTo>
                  <a:lnTo>
                    <a:pt x="19941" y="12827"/>
                  </a:lnTo>
                  <a:lnTo>
                    <a:pt x="19983" y="12827"/>
                  </a:lnTo>
                  <a:lnTo>
                    <a:pt x="19983" y="12764"/>
                  </a:lnTo>
                  <a:lnTo>
                    <a:pt x="19962" y="12743"/>
                  </a:lnTo>
                  <a:lnTo>
                    <a:pt x="20046" y="12722"/>
                  </a:lnTo>
                  <a:lnTo>
                    <a:pt x="20150" y="12722"/>
                  </a:lnTo>
                  <a:lnTo>
                    <a:pt x="20213" y="12785"/>
                  </a:lnTo>
                  <a:lnTo>
                    <a:pt x="20276" y="12827"/>
                  </a:lnTo>
                  <a:lnTo>
                    <a:pt x="20318" y="12785"/>
                  </a:lnTo>
                  <a:lnTo>
                    <a:pt x="20380" y="12827"/>
                  </a:lnTo>
                  <a:lnTo>
                    <a:pt x="20422" y="12890"/>
                  </a:lnTo>
                  <a:lnTo>
                    <a:pt x="20401" y="12973"/>
                  </a:lnTo>
                  <a:lnTo>
                    <a:pt x="20422" y="13036"/>
                  </a:lnTo>
                  <a:lnTo>
                    <a:pt x="20506" y="13057"/>
                  </a:lnTo>
                  <a:lnTo>
                    <a:pt x="20527" y="13036"/>
                  </a:lnTo>
                  <a:lnTo>
                    <a:pt x="20590" y="13057"/>
                  </a:lnTo>
                  <a:lnTo>
                    <a:pt x="20631" y="13141"/>
                  </a:lnTo>
                  <a:lnTo>
                    <a:pt x="20778" y="13183"/>
                  </a:lnTo>
                  <a:lnTo>
                    <a:pt x="20820" y="13266"/>
                  </a:lnTo>
                  <a:lnTo>
                    <a:pt x="20841" y="13287"/>
                  </a:lnTo>
                  <a:lnTo>
                    <a:pt x="20882" y="13245"/>
                  </a:lnTo>
                  <a:lnTo>
                    <a:pt x="20903" y="13141"/>
                  </a:lnTo>
                  <a:lnTo>
                    <a:pt x="20945" y="13057"/>
                  </a:lnTo>
                  <a:lnTo>
                    <a:pt x="21008" y="12890"/>
                  </a:lnTo>
                  <a:lnTo>
                    <a:pt x="21008" y="12848"/>
                  </a:lnTo>
                  <a:lnTo>
                    <a:pt x="21029" y="12722"/>
                  </a:lnTo>
                  <a:lnTo>
                    <a:pt x="21050" y="12555"/>
                  </a:lnTo>
                  <a:lnTo>
                    <a:pt x="21092" y="12513"/>
                  </a:lnTo>
                  <a:lnTo>
                    <a:pt x="21092" y="12429"/>
                  </a:lnTo>
                  <a:lnTo>
                    <a:pt x="21050" y="12346"/>
                  </a:lnTo>
                  <a:lnTo>
                    <a:pt x="20987" y="12304"/>
                  </a:lnTo>
                  <a:lnTo>
                    <a:pt x="20924" y="12241"/>
                  </a:lnTo>
                  <a:lnTo>
                    <a:pt x="20882" y="12241"/>
                  </a:lnTo>
                  <a:lnTo>
                    <a:pt x="20841" y="12199"/>
                  </a:lnTo>
                  <a:lnTo>
                    <a:pt x="20841" y="12136"/>
                  </a:lnTo>
                  <a:lnTo>
                    <a:pt x="20757" y="12136"/>
                  </a:lnTo>
                  <a:lnTo>
                    <a:pt x="20694" y="12220"/>
                  </a:lnTo>
                  <a:lnTo>
                    <a:pt x="20590" y="12325"/>
                  </a:lnTo>
                  <a:lnTo>
                    <a:pt x="20506" y="12346"/>
                  </a:lnTo>
                  <a:lnTo>
                    <a:pt x="20464" y="12304"/>
                  </a:lnTo>
                  <a:lnTo>
                    <a:pt x="20485" y="12241"/>
                  </a:lnTo>
                  <a:lnTo>
                    <a:pt x="20485" y="12157"/>
                  </a:lnTo>
                  <a:lnTo>
                    <a:pt x="20485" y="12136"/>
                  </a:lnTo>
                  <a:lnTo>
                    <a:pt x="20380" y="12116"/>
                  </a:lnTo>
                  <a:lnTo>
                    <a:pt x="20297" y="12116"/>
                  </a:lnTo>
                  <a:lnTo>
                    <a:pt x="20276" y="12053"/>
                  </a:lnTo>
                  <a:lnTo>
                    <a:pt x="20338" y="12032"/>
                  </a:lnTo>
                  <a:lnTo>
                    <a:pt x="20338" y="12011"/>
                  </a:lnTo>
                  <a:lnTo>
                    <a:pt x="20255" y="11948"/>
                  </a:lnTo>
                  <a:lnTo>
                    <a:pt x="20213" y="11906"/>
                  </a:lnTo>
                  <a:lnTo>
                    <a:pt x="20255" y="11885"/>
                  </a:lnTo>
                  <a:lnTo>
                    <a:pt x="20276" y="11906"/>
                  </a:lnTo>
                  <a:lnTo>
                    <a:pt x="20359" y="11927"/>
                  </a:lnTo>
                  <a:lnTo>
                    <a:pt x="20359" y="11885"/>
                  </a:lnTo>
                  <a:lnTo>
                    <a:pt x="20297" y="11802"/>
                  </a:lnTo>
                  <a:lnTo>
                    <a:pt x="20276" y="11718"/>
                  </a:lnTo>
                  <a:lnTo>
                    <a:pt x="20297" y="11676"/>
                  </a:lnTo>
                  <a:lnTo>
                    <a:pt x="20359" y="11634"/>
                  </a:lnTo>
                  <a:lnTo>
                    <a:pt x="20380" y="11676"/>
                  </a:lnTo>
                  <a:lnTo>
                    <a:pt x="20443" y="11697"/>
                  </a:lnTo>
                  <a:lnTo>
                    <a:pt x="20464" y="11739"/>
                  </a:lnTo>
                  <a:lnTo>
                    <a:pt x="20590" y="11885"/>
                  </a:lnTo>
                  <a:lnTo>
                    <a:pt x="20673" y="11927"/>
                  </a:lnTo>
                  <a:lnTo>
                    <a:pt x="20757" y="11906"/>
                  </a:lnTo>
                  <a:lnTo>
                    <a:pt x="20799" y="11844"/>
                  </a:lnTo>
                  <a:lnTo>
                    <a:pt x="20757" y="11718"/>
                  </a:lnTo>
                  <a:lnTo>
                    <a:pt x="20652" y="11613"/>
                  </a:lnTo>
                  <a:lnTo>
                    <a:pt x="20569" y="11572"/>
                  </a:lnTo>
                  <a:lnTo>
                    <a:pt x="20464" y="11530"/>
                  </a:lnTo>
                  <a:lnTo>
                    <a:pt x="20443" y="11404"/>
                  </a:lnTo>
                  <a:lnTo>
                    <a:pt x="20380" y="11320"/>
                  </a:lnTo>
                  <a:lnTo>
                    <a:pt x="20338" y="11258"/>
                  </a:lnTo>
                  <a:lnTo>
                    <a:pt x="20255" y="11216"/>
                  </a:lnTo>
                  <a:lnTo>
                    <a:pt x="20171" y="11174"/>
                  </a:lnTo>
                  <a:lnTo>
                    <a:pt x="20171" y="11111"/>
                  </a:lnTo>
                  <a:lnTo>
                    <a:pt x="20234" y="11069"/>
                  </a:lnTo>
                  <a:lnTo>
                    <a:pt x="20234" y="11007"/>
                  </a:lnTo>
                  <a:lnTo>
                    <a:pt x="20192" y="10986"/>
                  </a:lnTo>
                  <a:lnTo>
                    <a:pt x="20192" y="10944"/>
                  </a:lnTo>
                  <a:lnTo>
                    <a:pt x="20255" y="10881"/>
                  </a:lnTo>
                  <a:lnTo>
                    <a:pt x="20297" y="10881"/>
                  </a:lnTo>
                  <a:lnTo>
                    <a:pt x="20359" y="10860"/>
                  </a:lnTo>
                  <a:lnTo>
                    <a:pt x="20443" y="10881"/>
                  </a:lnTo>
                  <a:lnTo>
                    <a:pt x="20485" y="10944"/>
                  </a:lnTo>
                  <a:lnTo>
                    <a:pt x="20401" y="10986"/>
                  </a:lnTo>
                  <a:lnTo>
                    <a:pt x="20464" y="10986"/>
                  </a:lnTo>
                  <a:lnTo>
                    <a:pt x="20548" y="11048"/>
                  </a:lnTo>
                  <a:lnTo>
                    <a:pt x="20548" y="11090"/>
                  </a:lnTo>
                  <a:lnTo>
                    <a:pt x="20569" y="11174"/>
                  </a:lnTo>
                  <a:lnTo>
                    <a:pt x="20652" y="11195"/>
                  </a:lnTo>
                  <a:lnTo>
                    <a:pt x="20757" y="11111"/>
                  </a:lnTo>
                  <a:lnTo>
                    <a:pt x="20799" y="10986"/>
                  </a:lnTo>
                  <a:lnTo>
                    <a:pt x="20820" y="10860"/>
                  </a:lnTo>
                  <a:lnTo>
                    <a:pt x="20882" y="10776"/>
                  </a:lnTo>
                  <a:lnTo>
                    <a:pt x="20903" y="10735"/>
                  </a:lnTo>
                  <a:lnTo>
                    <a:pt x="20882" y="10588"/>
                  </a:lnTo>
                  <a:lnTo>
                    <a:pt x="20966" y="10525"/>
                  </a:lnTo>
                  <a:lnTo>
                    <a:pt x="21029" y="10463"/>
                  </a:lnTo>
                  <a:lnTo>
                    <a:pt x="21071" y="10316"/>
                  </a:lnTo>
                  <a:lnTo>
                    <a:pt x="21029" y="10212"/>
                  </a:lnTo>
                  <a:lnTo>
                    <a:pt x="20987" y="10128"/>
                  </a:lnTo>
                  <a:lnTo>
                    <a:pt x="21029" y="9919"/>
                  </a:lnTo>
                  <a:lnTo>
                    <a:pt x="21092" y="9751"/>
                  </a:lnTo>
                  <a:lnTo>
                    <a:pt x="21092" y="9605"/>
                  </a:lnTo>
                  <a:lnTo>
                    <a:pt x="21175" y="9521"/>
                  </a:lnTo>
                  <a:lnTo>
                    <a:pt x="21175" y="9437"/>
                  </a:lnTo>
                  <a:lnTo>
                    <a:pt x="21196" y="9312"/>
                  </a:lnTo>
                  <a:lnTo>
                    <a:pt x="21196" y="9165"/>
                  </a:lnTo>
                  <a:lnTo>
                    <a:pt x="21280" y="9082"/>
                  </a:lnTo>
                  <a:lnTo>
                    <a:pt x="21343" y="8956"/>
                  </a:lnTo>
                  <a:lnTo>
                    <a:pt x="21531" y="8684"/>
                  </a:lnTo>
                  <a:lnTo>
                    <a:pt x="21615" y="8538"/>
                  </a:lnTo>
                  <a:lnTo>
                    <a:pt x="21761" y="8391"/>
                  </a:lnTo>
                  <a:lnTo>
                    <a:pt x="21824" y="8287"/>
                  </a:lnTo>
                  <a:lnTo>
                    <a:pt x="21908" y="8224"/>
                  </a:lnTo>
                  <a:lnTo>
                    <a:pt x="21950" y="8077"/>
                  </a:lnTo>
                  <a:lnTo>
                    <a:pt x="22075" y="7973"/>
                  </a:lnTo>
                  <a:lnTo>
                    <a:pt x="22117" y="7952"/>
                  </a:lnTo>
                  <a:lnTo>
                    <a:pt x="22075" y="7910"/>
                  </a:lnTo>
                  <a:lnTo>
                    <a:pt x="22012" y="7847"/>
                  </a:lnTo>
                  <a:lnTo>
                    <a:pt x="21908" y="7826"/>
                  </a:lnTo>
                  <a:lnTo>
                    <a:pt x="21845" y="7763"/>
                  </a:lnTo>
                  <a:lnTo>
                    <a:pt x="21803" y="7722"/>
                  </a:lnTo>
                  <a:lnTo>
                    <a:pt x="21719" y="7743"/>
                  </a:lnTo>
                  <a:lnTo>
                    <a:pt x="21552" y="7805"/>
                  </a:lnTo>
                  <a:lnTo>
                    <a:pt x="21406" y="7847"/>
                  </a:lnTo>
                  <a:lnTo>
                    <a:pt x="21280" y="7910"/>
                  </a:lnTo>
                  <a:lnTo>
                    <a:pt x="21196" y="8015"/>
                  </a:lnTo>
                  <a:lnTo>
                    <a:pt x="21092" y="8056"/>
                  </a:lnTo>
                  <a:lnTo>
                    <a:pt x="21071" y="8119"/>
                  </a:lnTo>
                  <a:lnTo>
                    <a:pt x="21008" y="8140"/>
                  </a:lnTo>
                  <a:lnTo>
                    <a:pt x="20903" y="8077"/>
                  </a:lnTo>
                  <a:lnTo>
                    <a:pt x="20862" y="8035"/>
                  </a:lnTo>
                  <a:lnTo>
                    <a:pt x="20862" y="7973"/>
                  </a:lnTo>
                  <a:lnTo>
                    <a:pt x="20924" y="7973"/>
                  </a:lnTo>
                  <a:lnTo>
                    <a:pt x="20987" y="7952"/>
                  </a:lnTo>
                  <a:lnTo>
                    <a:pt x="20987" y="7847"/>
                  </a:lnTo>
                  <a:lnTo>
                    <a:pt x="20966" y="7805"/>
                  </a:lnTo>
                  <a:lnTo>
                    <a:pt x="20882" y="7805"/>
                  </a:lnTo>
                  <a:lnTo>
                    <a:pt x="20820" y="7763"/>
                  </a:lnTo>
                  <a:lnTo>
                    <a:pt x="20903" y="7743"/>
                  </a:lnTo>
                  <a:lnTo>
                    <a:pt x="20966" y="7701"/>
                  </a:lnTo>
                  <a:lnTo>
                    <a:pt x="21071" y="7617"/>
                  </a:lnTo>
                  <a:lnTo>
                    <a:pt x="21134" y="7491"/>
                  </a:lnTo>
                  <a:lnTo>
                    <a:pt x="21238" y="7408"/>
                  </a:lnTo>
                  <a:lnTo>
                    <a:pt x="21322" y="7408"/>
                  </a:lnTo>
                  <a:lnTo>
                    <a:pt x="21447" y="7429"/>
                  </a:lnTo>
                  <a:lnTo>
                    <a:pt x="21698" y="7617"/>
                  </a:lnTo>
                  <a:lnTo>
                    <a:pt x="21761" y="7659"/>
                  </a:lnTo>
                  <a:lnTo>
                    <a:pt x="21970" y="7659"/>
                  </a:lnTo>
                  <a:lnTo>
                    <a:pt x="22075" y="7638"/>
                  </a:lnTo>
                  <a:lnTo>
                    <a:pt x="22180" y="7659"/>
                  </a:lnTo>
                  <a:lnTo>
                    <a:pt x="22389" y="7617"/>
                  </a:lnTo>
                  <a:lnTo>
                    <a:pt x="22494" y="7554"/>
                  </a:lnTo>
                  <a:lnTo>
                    <a:pt x="22494" y="7491"/>
                  </a:lnTo>
                  <a:lnTo>
                    <a:pt x="22473" y="7429"/>
                  </a:lnTo>
                  <a:lnTo>
                    <a:pt x="22515" y="7429"/>
                  </a:lnTo>
                  <a:lnTo>
                    <a:pt x="22598" y="7408"/>
                  </a:lnTo>
                  <a:lnTo>
                    <a:pt x="22682" y="7324"/>
                  </a:lnTo>
                  <a:lnTo>
                    <a:pt x="22682" y="7240"/>
                  </a:lnTo>
                  <a:lnTo>
                    <a:pt x="22640" y="7178"/>
                  </a:lnTo>
                  <a:lnTo>
                    <a:pt x="22535" y="7136"/>
                  </a:lnTo>
                  <a:lnTo>
                    <a:pt x="22473" y="7094"/>
                  </a:lnTo>
                  <a:lnTo>
                    <a:pt x="22431" y="7073"/>
                  </a:lnTo>
                  <a:lnTo>
                    <a:pt x="22347" y="7073"/>
                  </a:lnTo>
                  <a:lnTo>
                    <a:pt x="22263" y="7136"/>
                  </a:lnTo>
                  <a:lnTo>
                    <a:pt x="22222" y="7136"/>
                  </a:lnTo>
                  <a:lnTo>
                    <a:pt x="22138" y="7073"/>
                  </a:lnTo>
                  <a:lnTo>
                    <a:pt x="21908" y="7073"/>
                  </a:lnTo>
                  <a:lnTo>
                    <a:pt x="21761" y="7031"/>
                  </a:lnTo>
                  <a:lnTo>
                    <a:pt x="21657" y="6989"/>
                  </a:lnTo>
                  <a:lnTo>
                    <a:pt x="21594" y="6989"/>
                  </a:lnTo>
                  <a:lnTo>
                    <a:pt x="21510" y="7010"/>
                  </a:lnTo>
                  <a:lnTo>
                    <a:pt x="21196" y="7010"/>
                  </a:lnTo>
                  <a:lnTo>
                    <a:pt x="21092" y="6968"/>
                  </a:lnTo>
                  <a:lnTo>
                    <a:pt x="21196" y="6968"/>
                  </a:lnTo>
                  <a:lnTo>
                    <a:pt x="21301" y="6989"/>
                  </a:lnTo>
                  <a:lnTo>
                    <a:pt x="21406" y="6927"/>
                  </a:lnTo>
                  <a:lnTo>
                    <a:pt x="21531" y="6906"/>
                  </a:lnTo>
                  <a:lnTo>
                    <a:pt x="21636" y="6927"/>
                  </a:lnTo>
                  <a:lnTo>
                    <a:pt x="21740" y="6968"/>
                  </a:lnTo>
                  <a:lnTo>
                    <a:pt x="21782" y="6927"/>
                  </a:lnTo>
                  <a:lnTo>
                    <a:pt x="21845" y="6885"/>
                  </a:lnTo>
                  <a:lnTo>
                    <a:pt x="21950" y="6885"/>
                  </a:lnTo>
                  <a:lnTo>
                    <a:pt x="21991" y="6822"/>
                  </a:lnTo>
                  <a:lnTo>
                    <a:pt x="22054" y="6801"/>
                  </a:lnTo>
                  <a:lnTo>
                    <a:pt x="22138" y="6822"/>
                  </a:lnTo>
                  <a:lnTo>
                    <a:pt x="22180" y="6822"/>
                  </a:lnTo>
                  <a:lnTo>
                    <a:pt x="22201" y="6780"/>
                  </a:lnTo>
                  <a:lnTo>
                    <a:pt x="22242" y="6759"/>
                  </a:lnTo>
                  <a:lnTo>
                    <a:pt x="22284" y="6759"/>
                  </a:lnTo>
                  <a:lnTo>
                    <a:pt x="22305" y="6780"/>
                  </a:lnTo>
                  <a:lnTo>
                    <a:pt x="22368" y="6801"/>
                  </a:lnTo>
                  <a:lnTo>
                    <a:pt x="22410" y="6822"/>
                  </a:lnTo>
                  <a:lnTo>
                    <a:pt x="22515" y="6822"/>
                  </a:lnTo>
                  <a:lnTo>
                    <a:pt x="22619" y="6864"/>
                  </a:lnTo>
                  <a:lnTo>
                    <a:pt x="22703" y="6906"/>
                  </a:lnTo>
                  <a:lnTo>
                    <a:pt x="22891" y="6906"/>
                  </a:lnTo>
                  <a:lnTo>
                    <a:pt x="22996" y="6822"/>
                  </a:lnTo>
                  <a:lnTo>
                    <a:pt x="23184" y="6759"/>
                  </a:lnTo>
                  <a:lnTo>
                    <a:pt x="23331" y="6759"/>
                  </a:lnTo>
                  <a:lnTo>
                    <a:pt x="23351" y="6675"/>
                  </a:lnTo>
                  <a:lnTo>
                    <a:pt x="23351" y="6592"/>
                  </a:lnTo>
                  <a:lnTo>
                    <a:pt x="23310" y="6571"/>
                  </a:lnTo>
                  <a:lnTo>
                    <a:pt x="23247" y="6487"/>
                  </a:lnTo>
                  <a:lnTo>
                    <a:pt x="23247" y="6445"/>
                  </a:lnTo>
                  <a:lnTo>
                    <a:pt x="23226" y="6403"/>
                  </a:lnTo>
                  <a:lnTo>
                    <a:pt x="23226" y="6362"/>
                  </a:lnTo>
                  <a:lnTo>
                    <a:pt x="23289" y="6257"/>
                  </a:lnTo>
                  <a:lnTo>
                    <a:pt x="23351" y="6194"/>
                  </a:lnTo>
                  <a:lnTo>
                    <a:pt x="23414" y="6194"/>
                  </a:lnTo>
                  <a:lnTo>
                    <a:pt x="23561" y="6299"/>
                  </a:lnTo>
                  <a:lnTo>
                    <a:pt x="23644" y="6341"/>
                  </a:lnTo>
                  <a:lnTo>
                    <a:pt x="23707" y="6299"/>
                  </a:lnTo>
                  <a:lnTo>
                    <a:pt x="23749" y="6236"/>
                  </a:lnTo>
                  <a:lnTo>
                    <a:pt x="23854" y="6069"/>
                  </a:lnTo>
                  <a:lnTo>
                    <a:pt x="23958" y="5985"/>
                  </a:lnTo>
                  <a:lnTo>
                    <a:pt x="24042" y="5964"/>
                  </a:lnTo>
                  <a:lnTo>
                    <a:pt x="24063" y="5922"/>
                  </a:lnTo>
                  <a:lnTo>
                    <a:pt x="24167" y="5838"/>
                  </a:lnTo>
                  <a:lnTo>
                    <a:pt x="24272" y="5776"/>
                  </a:lnTo>
                  <a:lnTo>
                    <a:pt x="24335" y="5713"/>
                  </a:lnTo>
                  <a:lnTo>
                    <a:pt x="24335" y="5566"/>
                  </a:lnTo>
                  <a:lnTo>
                    <a:pt x="24272" y="5420"/>
                  </a:lnTo>
                  <a:lnTo>
                    <a:pt x="24188" y="5336"/>
                  </a:lnTo>
                  <a:lnTo>
                    <a:pt x="24167" y="5253"/>
                  </a:lnTo>
                  <a:lnTo>
                    <a:pt x="24021" y="5127"/>
                  </a:lnTo>
                  <a:lnTo>
                    <a:pt x="24021" y="5085"/>
                  </a:lnTo>
                  <a:lnTo>
                    <a:pt x="23958" y="5002"/>
                  </a:lnTo>
                  <a:lnTo>
                    <a:pt x="23854" y="4939"/>
                  </a:lnTo>
                  <a:lnTo>
                    <a:pt x="23812" y="4939"/>
                  </a:lnTo>
                  <a:lnTo>
                    <a:pt x="23728" y="4876"/>
                  </a:lnTo>
                  <a:lnTo>
                    <a:pt x="23623" y="4813"/>
                  </a:lnTo>
                  <a:lnTo>
                    <a:pt x="23498" y="4813"/>
                  </a:lnTo>
                  <a:lnTo>
                    <a:pt x="23331" y="4771"/>
                  </a:lnTo>
                  <a:lnTo>
                    <a:pt x="23184" y="4688"/>
                  </a:lnTo>
                  <a:lnTo>
                    <a:pt x="23038" y="4667"/>
                  </a:lnTo>
                  <a:lnTo>
                    <a:pt x="22975" y="4688"/>
                  </a:lnTo>
                  <a:lnTo>
                    <a:pt x="22828" y="4688"/>
                  </a:lnTo>
                  <a:lnTo>
                    <a:pt x="22682" y="4730"/>
                  </a:lnTo>
                  <a:lnTo>
                    <a:pt x="22619" y="4792"/>
                  </a:lnTo>
                  <a:lnTo>
                    <a:pt x="22515" y="4834"/>
                  </a:lnTo>
                  <a:lnTo>
                    <a:pt x="22410" y="4792"/>
                  </a:lnTo>
                  <a:lnTo>
                    <a:pt x="22389" y="4730"/>
                  </a:lnTo>
                  <a:lnTo>
                    <a:pt x="22347" y="4771"/>
                  </a:lnTo>
                  <a:lnTo>
                    <a:pt x="22305" y="4834"/>
                  </a:lnTo>
                  <a:lnTo>
                    <a:pt x="22347" y="4918"/>
                  </a:lnTo>
                  <a:lnTo>
                    <a:pt x="22347" y="5022"/>
                  </a:lnTo>
                  <a:lnTo>
                    <a:pt x="22284" y="5106"/>
                  </a:lnTo>
                  <a:lnTo>
                    <a:pt x="22242" y="5106"/>
                  </a:lnTo>
                  <a:lnTo>
                    <a:pt x="22242" y="5148"/>
                  </a:lnTo>
                  <a:lnTo>
                    <a:pt x="22263" y="5211"/>
                  </a:lnTo>
                  <a:lnTo>
                    <a:pt x="22242" y="5294"/>
                  </a:lnTo>
                  <a:lnTo>
                    <a:pt x="22138" y="5336"/>
                  </a:lnTo>
                  <a:lnTo>
                    <a:pt x="22033" y="5336"/>
                  </a:lnTo>
                  <a:lnTo>
                    <a:pt x="21970" y="5253"/>
                  </a:lnTo>
                  <a:lnTo>
                    <a:pt x="21970" y="5190"/>
                  </a:lnTo>
                  <a:lnTo>
                    <a:pt x="21929" y="5148"/>
                  </a:lnTo>
                  <a:lnTo>
                    <a:pt x="21866" y="5211"/>
                  </a:lnTo>
                  <a:lnTo>
                    <a:pt x="21866" y="5315"/>
                  </a:lnTo>
                  <a:lnTo>
                    <a:pt x="21887" y="5336"/>
                  </a:lnTo>
                  <a:lnTo>
                    <a:pt x="21845" y="5420"/>
                  </a:lnTo>
                  <a:lnTo>
                    <a:pt x="21824" y="5525"/>
                  </a:lnTo>
                  <a:lnTo>
                    <a:pt x="21782" y="5566"/>
                  </a:lnTo>
                  <a:lnTo>
                    <a:pt x="21782" y="5504"/>
                  </a:lnTo>
                  <a:lnTo>
                    <a:pt x="21824" y="5441"/>
                  </a:lnTo>
                  <a:lnTo>
                    <a:pt x="21782" y="5315"/>
                  </a:lnTo>
                  <a:lnTo>
                    <a:pt x="21740" y="5232"/>
                  </a:lnTo>
                  <a:lnTo>
                    <a:pt x="21761" y="5148"/>
                  </a:lnTo>
                  <a:lnTo>
                    <a:pt x="21761" y="5064"/>
                  </a:lnTo>
                  <a:lnTo>
                    <a:pt x="21719" y="5002"/>
                  </a:lnTo>
                  <a:lnTo>
                    <a:pt x="21719" y="4918"/>
                  </a:lnTo>
                  <a:lnTo>
                    <a:pt x="21657" y="4939"/>
                  </a:lnTo>
                  <a:lnTo>
                    <a:pt x="21636" y="5002"/>
                  </a:lnTo>
                  <a:lnTo>
                    <a:pt x="21552" y="5064"/>
                  </a:lnTo>
                  <a:lnTo>
                    <a:pt x="21552" y="5148"/>
                  </a:lnTo>
                  <a:lnTo>
                    <a:pt x="21531" y="5253"/>
                  </a:lnTo>
                  <a:lnTo>
                    <a:pt x="21364" y="5420"/>
                  </a:lnTo>
                  <a:lnTo>
                    <a:pt x="21301" y="5483"/>
                  </a:lnTo>
                  <a:lnTo>
                    <a:pt x="21217" y="5483"/>
                  </a:lnTo>
                  <a:lnTo>
                    <a:pt x="21154" y="5546"/>
                  </a:lnTo>
                  <a:lnTo>
                    <a:pt x="21050" y="5629"/>
                  </a:lnTo>
                  <a:lnTo>
                    <a:pt x="20945" y="5629"/>
                  </a:lnTo>
                  <a:lnTo>
                    <a:pt x="20841" y="5734"/>
                  </a:lnTo>
                  <a:lnTo>
                    <a:pt x="20694" y="5818"/>
                  </a:lnTo>
                  <a:lnTo>
                    <a:pt x="20422" y="5818"/>
                  </a:lnTo>
                  <a:lnTo>
                    <a:pt x="20422" y="5859"/>
                  </a:lnTo>
                  <a:lnTo>
                    <a:pt x="20359" y="5901"/>
                  </a:lnTo>
                  <a:lnTo>
                    <a:pt x="20255" y="5901"/>
                  </a:lnTo>
                  <a:lnTo>
                    <a:pt x="20171" y="5880"/>
                  </a:lnTo>
                  <a:lnTo>
                    <a:pt x="20087" y="5943"/>
                  </a:lnTo>
                  <a:lnTo>
                    <a:pt x="19711" y="6131"/>
                  </a:lnTo>
                  <a:lnTo>
                    <a:pt x="19522" y="6278"/>
                  </a:lnTo>
                  <a:lnTo>
                    <a:pt x="19502" y="6382"/>
                  </a:lnTo>
                  <a:lnTo>
                    <a:pt x="19439" y="6403"/>
                  </a:lnTo>
                  <a:lnTo>
                    <a:pt x="19229" y="6571"/>
                  </a:lnTo>
                  <a:lnTo>
                    <a:pt x="19125" y="6675"/>
                  </a:lnTo>
                  <a:lnTo>
                    <a:pt x="19104" y="6613"/>
                  </a:lnTo>
                  <a:lnTo>
                    <a:pt x="19083" y="6613"/>
                  </a:lnTo>
                  <a:lnTo>
                    <a:pt x="18978" y="6696"/>
                  </a:lnTo>
                  <a:lnTo>
                    <a:pt x="18895" y="6822"/>
                  </a:lnTo>
                  <a:lnTo>
                    <a:pt x="18790" y="6968"/>
                  </a:lnTo>
                  <a:lnTo>
                    <a:pt x="18769" y="7031"/>
                  </a:lnTo>
                  <a:lnTo>
                    <a:pt x="18727" y="7094"/>
                  </a:lnTo>
                  <a:lnTo>
                    <a:pt x="18706" y="7031"/>
                  </a:lnTo>
                  <a:lnTo>
                    <a:pt x="18748" y="6906"/>
                  </a:lnTo>
                  <a:lnTo>
                    <a:pt x="18748" y="6801"/>
                  </a:lnTo>
                  <a:lnTo>
                    <a:pt x="18748" y="6696"/>
                  </a:lnTo>
                  <a:lnTo>
                    <a:pt x="18853" y="6696"/>
                  </a:lnTo>
                  <a:lnTo>
                    <a:pt x="18895" y="6654"/>
                  </a:lnTo>
                  <a:lnTo>
                    <a:pt x="19020" y="6550"/>
                  </a:lnTo>
                  <a:lnTo>
                    <a:pt x="19104" y="6508"/>
                  </a:lnTo>
                  <a:lnTo>
                    <a:pt x="19209" y="6403"/>
                  </a:lnTo>
                  <a:lnTo>
                    <a:pt x="19355" y="6278"/>
                  </a:lnTo>
                  <a:lnTo>
                    <a:pt x="19418" y="6194"/>
                  </a:lnTo>
                  <a:lnTo>
                    <a:pt x="19522" y="6152"/>
                  </a:lnTo>
                  <a:lnTo>
                    <a:pt x="19627" y="5985"/>
                  </a:lnTo>
                  <a:lnTo>
                    <a:pt x="19669" y="5922"/>
                  </a:lnTo>
                  <a:lnTo>
                    <a:pt x="19648" y="5838"/>
                  </a:lnTo>
                  <a:lnTo>
                    <a:pt x="19669" y="5776"/>
                  </a:lnTo>
                  <a:lnTo>
                    <a:pt x="19690" y="5818"/>
                  </a:lnTo>
                  <a:lnTo>
                    <a:pt x="19753" y="5838"/>
                  </a:lnTo>
                  <a:lnTo>
                    <a:pt x="19836" y="5755"/>
                  </a:lnTo>
                  <a:lnTo>
                    <a:pt x="19941" y="5713"/>
                  </a:lnTo>
                  <a:lnTo>
                    <a:pt x="19941" y="5629"/>
                  </a:lnTo>
                  <a:lnTo>
                    <a:pt x="20004" y="5504"/>
                  </a:lnTo>
                  <a:lnTo>
                    <a:pt x="20066" y="5462"/>
                  </a:lnTo>
                  <a:lnTo>
                    <a:pt x="20150" y="5504"/>
                  </a:lnTo>
                  <a:lnTo>
                    <a:pt x="20213" y="5420"/>
                  </a:lnTo>
                  <a:lnTo>
                    <a:pt x="20297" y="5399"/>
                  </a:lnTo>
                  <a:lnTo>
                    <a:pt x="20318" y="5420"/>
                  </a:lnTo>
                  <a:lnTo>
                    <a:pt x="20401" y="5420"/>
                  </a:lnTo>
                  <a:lnTo>
                    <a:pt x="20715" y="5127"/>
                  </a:lnTo>
                  <a:lnTo>
                    <a:pt x="20778" y="5022"/>
                  </a:lnTo>
                  <a:lnTo>
                    <a:pt x="20799" y="4897"/>
                  </a:lnTo>
                  <a:lnTo>
                    <a:pt x="20882" y="4709"/>
                  </a:lnTo>
                  <a:lnTo>
                    <a:pt x="20987" y="4583"/>
                  </a:lnTo>
                  <a:lnTo>
                    <a:pt x="20987" y="4458"/>
                  </a:lnTo>
                  <a:lnTo>
                    <a:pt x="20987" y="4269"/>
                  </a:lnTo>
                  <a:lnTo>
                    <a:pt x="20945" y="4165"/>
                  </a:lnTo>
                  <a:lnTo>
                    <a:pt x="20882" y="4144"/>
                  </a:lnTo>
                  <a:lnTo>
                    <a:pt x="20736" y="4165"/>
                  </a:lnTo>
                  <a:lnTo>
                    <a:pt x="20590" y="4165"/>
                  </a:lnTo>
                  <a:lnTo>
                    <a:pt x="20464" y="4102"/>
                  </a:lnTo>
                  <a:lnTo>
                    <a:pt x="20318" y="4102"/>
                  </a:lnTo>
                  <a:lnTo>
                    <a:pt x="20255" y="4165"/>
                  </a:lnTo>
                  <a:lnTo>
                    <a:pt x="20213" y="4248"/>
                  </a:lnTo>
                  <a:lnTo>
                    <a:pt x="20255" y="4290"/>
                  </a:lnTo>
                  <a:lnTo>
                    <a:pt x="20213" y="4353"/>
                  </a:lnTo>
                  <a:lnTo>
                    <a:pt x="20213" y="4499"/>
                  </a:lnTo>
                  <a:lnTo>
                    <a:pt x="20171" y="4646"/>
                  </a:lnTo>
                  <a:lnTo>
                    <a:pt x="20066" y="4792"/>
                  </a:lnTo>
                  <a:lnTo>
                    <a:pt x="20004" y="4730"/>
                  </a:lnTo>
                  <a:lnTo>
                    <a:pt x="19941" y="4709"/>
                  </a:lnTo>
                  <a:lnTo>
                    <a:pt x="19899" y="4709"/>
                  </a:lnTo>
                  <a:lnTo>
                    <a:pt x="19857" y="4771"/>
                  </a:lnTo>
                  <a:lnTo>
                    <a:pt x="19794" y="4792"/>
                  </a:lnTo>
                  <a:lnTo>
                    <a:pt x="19732" y="4730"/>
                  </a:lnTo>
                  <a:lnTo>
                    <a:pt x="19669" y="4730"/>
                  </a:lnTo>
                  <a:cubicBezTo>
                    <a:pt x="19669" y="4730"/>
                    <a:pt x="19481" y="4688"/>
                    <a:pt x="19481" y="4646"/>
                  </a:cubicBezTo>
                  <a:lnTo>
                    <a:pt x="19271" y="4646"/>
                  </a:lnTo>
                  <a:lnTo>
                    <a:pt x="19167" y="4709"/>
                  </a:lnTo>
                  <a:lnTo>
                    <a:pt x="19020" y="4730"/>
                  </a:lnTo>
                  <a:lnTo>
                    <a:pt x="18895" y="4792"/>
                  </a:lnTo>
                  <a:lnTo>
                    <a:pt x="18832" y="4750"/>
                  </a:lnTo>
                  <a:lnTo>
                    <a:pt x="18832" y="4709"/>
                  </a:lnTo>
                  <a:lnTo>
                    <a:pt x="18853" y="4625"/>
                  </a:lnTo>
                  <a:lnTo>
                    <a:pt x="18853" y="4541"/>
                  </a:lnTo>
                  <a:lnTo>
                    <a:pt x="18895" y="4478"/>
                  </a:lnTo>
                  <a:lnTo>
                    <a:pt x="18916" y="4478"/>
                  </a:lnTo>
                  <a:lnTo>
                    <a:pt x="18957" y="4499"/>
                  </a:lnTo>
                  <a:lnTo>
                    <a:pt x="19020" y="4499"/>
                  </a:lnTo>
                  <a:lnTo>
                    <a:pt x="19146" y="4437"/>
                  </a:lnTo>
                  <a:lnTo>
                    <a:pt x="19439" y="4416"/>
                  </a:lnTo>
                  <a:lnTo>
                    <a:pt x="19481" y="4395"/>
                  </a:lnTo>
                  <a:lnTo>
                    <a:pt x="19543" y="4290"/>
                  </a:lnTo>
                  <a:lnTo>
                    <a:pt x="19564" y="4206"/>
                  </a:lnTo>
                  <a:lnTo>
                    <a:pt x="19648" y="4165"/>
                  </a:lnTo>
                  <a:lnTo>
                    <a:pt x="19669" y="4102"/>
                  </a:lnTo>
                  <a:lnTo>
                    <a:pt x="19627" y="4060"/>
                  </a:lnTo>
                  <a:lnTo>
                    <a:pt x="19627" y="3997"/>
                  </a:lnTo>
                  <a:lnTo>
                    <a:pt x="19313" y="3997"/>
                  </a:lnTo>
                  <a:lnTo>
                    <a:pt x="19125" y="3955"/>
                  </a:lnTo>
                  <a:lnTo>
                    <a:pt x="19020" y="3893"/>
                  </a:lnTo>
                  <a:lnTo>
                    <a:pt x="18937" y="3872"/>
                  </a:lnTo>
                  <a:lnTo>
                    <a:pt x="18685" y="3893"/>
                  </a:lnTo>
                  <a:lnTo>
                    <a:pt x="18560" y="3872"/>
                  </a:lnTo>
                  <a:lnTo>
                    <a:pt x="18455" y="3830"/>
                  </a:lnTo>
                  <a:lnTo>
                    <a:pt x="18288" y="3830"/>
                  </a:lnTo>
                  <a:lnTo>
                    <a:pt x="18162" y="3851"/>
                  </a:lnTo>
                  <a:lnTo>
                    <a:pt x="18100" y="3830"/>
                  </a:lnTo>
                  <a:lnTo>
                    <a:pt x="17995" y="3788"/>
                  </a:lnTo>
                  <a:lnTo>
                    <a:pt x="17932" y="3788"/>
                  </a:lnTo>
                  <a:lnTo>
                    <a:pt x="17849" y="3893"/>
                  </a:lnTo>
                  <a:lnTo>
                    <a:pt x="17849" y="3976"/>
                  </a:lnTo>
                  <a:lnTo>
                    <a:pt x="17765" y="4039"/>
                  </a:lnTo>
                  <a:lnTo>
                    <a:pt x="17744" y="4039"/>
                  </a:lnTo>
                  <a:lnTo>
                    <a:pt x="17765" y="3955"/>
                  </a:lnTo>
                  <a:lnTo>
                    <a:pt x="17765" y="3934"/>
                  </a:lnTo>
                  <a:lnTo>
                    <a:pt x="17681" y="3934"/>
                  </a:lnTo>
                  <a:lnTo>
                    <a:pt x="17451" y="3997"/>
                  </a:lnTo>
                  <a:lnTo>
                    <a:pt x="17305" y="4060"/>
                  </a:lnTo>
                  <a:lnTo>
                    <a:pt x="17221" y="4144"/>
                  </a:lnTo>
                  <a:lnTo>
                    <a:pt x="17158" y="4186"/>
                  </a:lnTo>
                  <a:lnTo>
                    <a:pt x="17053" y="4186"/>
                  </a:lnTo>
                  <a:lnTo>
                    <a:pt x="16949" y="4206"/>
                  </a:lnTo>
                  <a:lnTo>
                    <a:pt x="16886" y="4269"/>
                  </a:lnTo>
                  <a:lnTo>
                    <a:pt x="16781" y="4290"/>
                  </a:lnTo>
                  <a:lnTo>
                    <a:pt x="16698" y="4374"/>
                  </a:lnTo>
                  <a:lnTo>
                    <a:pt x="16698" y="4458"/>
                  </a:lnTo>
                  <a:lnTo>
                    <a:pt x="16635" y="4520"/>
                  </a:lnTo>
                  <a:lnTo>
                    <a:pt x="16593" y="4520"/>
                  </a:lnTo>
                  <a:lnTo>
                    <a:pt x="16530" y="4458"/>
                  </a:lnTo>
                  <a:lnTo>
                    <a:pt x="16530" y="4374"/>
                  </a:lnTo>
                  <a:lnTo>
                    <a:pt x="16509" y="4290"/>
                  </a:lnTo>
                  <a:lnTo>
                    <a:pt x="16468" y="4248"/>
                  </a:lnTo>
                  <a:lnTo>
                    <a:pt x="16468" y="4165"/>
                  </a:lnTo>
                  <a:lnTo>
                    <a:pt x="16509" y="4081"/>
                  </a:lnTo>
                  <a:lnTo>
                    <a:pt x="16593" y="4081"/>
                  </a:lnTo>
                  <a:lnTo>
                    <a:pt x="16698" y="4039"/>
                  </a:lnTo>
                  <a:lnTo>
                    <a:pt x="16802" y="4039"/>
                  </a:lnTo>
                  <a:lnTo>
                    <a:pt x="16886" y="3997"/>
                  </a:lnTo>
                  <a:lnTo>
                    <a:pt x="16928" y="3955"/>
                  </a:lnTo>
                  <a:lnTo>
                    <a:pt x="17012" y="3934"/>
                  </a:lnTo>
                  <a:lnTo>
                    <a:pt x="17158" y="3893"/>
                  </a:lnTo>
                  <a:lnTo>
                    <a:pt x="17263" y="3851"/>
                  </a:lnTo>
                  <a:lnTo>
                    <a:pt x="17346" y="3788"/>
                  </a:lnTo>
                  <a:lnTo>
                    <a:pt x="17472" y="3788"/>
                  </a:lnTo>
                  <a:lnTo>
                    <a:pt x="17556" y="3746"/>
                  </a:lnTo>
                  <a:lnTo>
                    <a:pt x="17577" y="3662"/>
                  </a:lnTo>
                  <a:lnTo>
                    <a:pt x="17556" y="3621"/>
                  </a:lnTo>
                  <a:lnTo>
                    <a:pt x="17514" y="3558"/>
                  </a:lnTo>
                  <a:lnTo>
                    <a:pt x="17346" y="3558"/>
                  </a:lnTo>
                  <a:lnTo>
                    <a:pt x="17346" y="3516"/>
                  </a:lnTo>
                  <a:lnTo>
                    <a:pt x="17430" y="3516"/>
                  </a:lnTo>
                  <a:lnTo>
                    <a:pt x="17451" y="3537"/>
                  </a:lnTo>
                  <a:lnTo>
                    <a:pt x="17535" y="3537"/>
                  </a:lnTo>
                  <a:lnTo>
                    <a:pt x="17577" y="3558"/>
                  </a:lnTo>
                  <a:lnTo>
                    <a:pt x="17618" y="3662"/>
                  </a:lnTo>
                  <a:lnTo>
                    <a:pt x="17639" y="3662"/>
                  </a:lnTo>
                  <a:lnTo>
                    <a:pt x="17660" y="3641"/>
                  </a:lnTo>
                  <a:lnTo>
                    <a:pt x="17765" y="3579"/>
                  </a:lnTo>
                  <a:lnTo>
                    <a:pt x="17890" y="3621"/>
                  </a:lnTo>
                  <a:lnTo>
                    <a:pt x="17974" y="3579"/>
                  </a:lnTo>
                  <a:lnTo>
                    <a:pt x="18058" y="3537"/>
                  </a:lnTo>
                  <a:lnTo>
                    <a:pt x="18141" y="3516"/>
                  </a:lnTo>
                  <a:lnTo>
                    <a:pt x="18246" y="3537"/>
                  </a:lnTo>
                  <a:lnTo>
                    <a:pt x="18351" y="3537"/>
                  </a:lnTo>
                  <a:lnTo>
                    <a:pt x="18455" y="3516"/>
                  </a:lnTo>
                  <a:lnTo>
                    <a:pt x="18518" y="3537"/>
                  </a:lnTo>
                  <a:lnTo>
                    <a:pt x="18602" y="3579"/>
                  </a:lnTo>
                  <a:lnTo>
                    <a:pt x="18769" y="3579"/>
                  </a:lnTo>
                  <a:lnTo>
                    <a:pt x="18790" y="3621"/>
                  </a:lnTo>
                  <a:lnTo>
                    <a:pt x="18832" y="3621"/>
                  </a:lnTo>
                  <a:lnTo>
                    <a:pt x="18978" y="3725"/>
                  </a:lnTo>
                  <a:lnTo>
                    <a:pt x="19041" y="3746"/>
                  </a:lnTo>
                  <a:lnTo>
                    <a:pt x="19146" y="3725"/>
                  </a:lnTo>
                  <a:lnTo>
                    <a:pt x="19209" y="3662"/>
                  </a:lnTo>
                  <a:lnTo>
                    <a:pt x="19292" y="3662"/>
                  </a:lnTo>
                  <a:lnTo>
                    <a:pt x="19355" y="3683"/>
                  </a:lnTo>
                  <a:lnTo>
                    <a:pt x="19439" y="3683"/>
                  </a:lnTo>
                  <a:lnTo>
                    <a:pt x="19502" y="3725"/>
                  </a:lnTo>
                  <a:lnTo>
                    <a:pt x="19564" y="3725"/>
                  </a:lnTo>
                  <a:lnTo>
                    <a:pt x="19732" y="3662"/>
                  </a:lnTo>
                  <a:lnTo>
                    <a:pt x="19815" y="3621"/>
                  </a:lnTo>
                  <a:lnTo>
                    <a:pt x="19920" y="3621"/>
                  </a:lnTo>
                  <a:lnTo>
                    <a:pt x="19983" y="3662"/>
                  </a:lnTo>
                  <a:lnTo>
                    <a:pt x="20046" y="3662"/>
                  </a:lnTo>
                  <a:lnTo>
                    <a:pt x="20129" y="3621"/>
                  </a:lnTo>
                  <a:lnTo>
                    <a:pt x="20234" y="3641"/>
                  </a:lnTo>
                  <a:lnTo>
                    <a:pt x="20338" y="3641"/>
                  </a:lnTo>
                  <a:lnTo>
                    <a:pt x="20338" y="3579"/>
                  </a:lnTo>
                  <a:lnTo>
                    <a:pt x="20276" y="3558"/>
                  </a:lnTo>
                  <a:lnTo>
                    <a:pt x="20276" y="3516"/>
                  </a:lnTo>
                  <a:lnTo>
                    <a:pt x="20297" y="3474"/>
                  </a:lnTo>
                  <a:lnTo>
                    <a:pt x="20359" y="3537"/>
                  </a:lnTo>
                  <a:lnTo>
                    <a:pt x="20401" y="3579"/>
                  </a:lnTo>
                  <a:lnTo>
                    <a:pt x="20485" y="3579"/>
                  </a:lnTo>
                  <a:lnTo>
                    <a:pt x="20548" y="3558"/>
                  </a:lnTo>
                  <a:lnTo>
                    <a:pt x="20694" y="3558"/>
                  </a:lnTo>
                  <a:lnTo>
                    <a:pt x="20903" y="3474"/>
                  </a:lnTo>
                  <a:lnTo>
                    <a:pt x="21008" y="3432"/>
                  </a:lnTo>
                  <a:lnTo>
                    <a:pt x="21029" y="3369"/>
                  </a:lnTo>
                  <a:lnTo>
                    <a:pt x="21029" y="3328"/>
                  </a:lnTo>
                  <a:lnTo>
                    <a:pt x="21092" y="3307"/>
                  </a:lnTo>
                  <a:lnTo>
                    <a:pt x="21134" y="3328"/>
                  </a:lnTo>
                  <a:lnTo>
                    <a:pt x="21217" y="3307"/>
                  </a:lnTo>
                  <a:lnTo>
                    <a:pt x="21322" y="3223"/>
                  </a:lnTo>
                  <a:lnTo>
                    <a:pt x="21406" y="3202"/>
                  </a:lnTo>
                  <a:lnTo>
                    <a:pt x="21406" y="3118"/>
                  </a:lnTo>
                  <a:lnTo>
                    <a:pt x="21426" y="3056"/>
                  </a:lnTo>
                  <a:lnTo>
                    <a:pt x="21489" y="3035"/>
                  </a:lnTo>
                  <a:lnTo>
                    <a:pt x="21489" y="2930"/>
                  </a:lnTo>
                  <a:lnTo>
                    <a:pt x="21447" y="2888"/>
                  </a:lnTo>
                  <a:lnTo>
                    <a:pt x="21343" y="2805"/>
                  </a:lnTo>
                  <a:lnTo>
                    <a:pt x="21217" y="2742"/>
                  </a:lnTo>
                  <a:lnTo>
                    <a:pt x="21113" y="2637"/>
                  </a:lnTo>
                  <a:lnTo>
                    <a:pt x="21092" y="2574"/>
                  </a:lnTo>
                  <a:lnTo>
                    <a:pt x="21029" y="2512"/>
                  </a:lnTo>
                  <a:lnTo>
                    <a:pt x="20882" y="2491"/>
                  </a:lnTo>
                  <a:lnTo>
                    <a:pt x="20799" y="2407"/>
                  </a:lnTo>
                  <a:lnTo>
                    <a:pt x="20778" y="2323"/>
                  </a:lnTo>
                  <a:lnTo>
                    <a:pt x="20715" y="2302"/>
                  </a:lnTo>
                  <a:lnTo>
                    <a:pt x="20694" y="2323"/>
                  </a:lnTo>
                  <a:lnTo>
                    <a:pt x="20610" y="2365"/>
                  </a:lnTo>
                  <a:lnTo>
                    <a:pt x="20569" y="2323"/>
                  </a:lnTo>
                  <a:lnTo>
                    <a:pt x="20548" y="2261"/>
                  </a:lnTo>
                  <a:lnTo>
                    <a:pt x="20485" y="2198"/>
                  </a:lnTo>
                  <a:lnTo>
                    <a:pt x="20255" y="2198"/>
                  </a:lnTo>
                  <a:lnTo>
                    <a:pt x="20171" y="2219"/>
                  </a:lnTo>
                  <a:lnTo>
                    <a:pt x="20171" y="2302"/>
                  </a:lnTo>
                  <a:lnTo>
                    <a:pt x="20171" y="2365"/>
                  </a:lnTo>
                  <a:lnTo>
                    <a:pt x="20129" y="2302"/>
                  </a:lnTo>
                  <a:lnTo>
                    <a:pt x="20066" y="2302"/>
                  </a:lnTo>
                  <a:lnTo>
                    <a:pt x="19920" y="2386"/>
                  </a:lnTo>
                  <a:lnTo>
                    <a:pt x="19836" y="2407"/>
                  </a:lnTo>
                  <a:lnTo>
                    <a:pt x="19711" y="2365"/>
                  </a:lnTo>
                  <a:lnTo>
                    <a:pt x="19606" y="2365"/>
                  </a:lnTo>
                  <a:lnTo>
                    <a:pt x="19522" y="2323"/>
                  </a:lnTo>
                  <a:lnTo>
                    <a:pt x="19460" y="2261"/>
                  </a:lnTo>
                  <a:lnTo>
                    <a:pt x="19460" y="2177"/>
                  </a:lnTo>
                  <a:lnTo>
                    <a:pt x="19522" y="2177"/>
                  </a:lnTo>
                  <a:lnTo>
                    <a:pt x="19564" y="2219"/>
                  </a:lnTo>
                  <a:lnTo>
                    <a:pt x="19669" y="2261"/>
                  </a:lnTo>
                  <a:lnTo>
                    <a:pt x="19711" y="2219"/>
                  </a:lnTo>
                  <a:lnTo>
                    <a:pt x="19711" y="2177"/>
                  </a:lnTo>
                  <a:lnTo>
                    <a:pt x="19606" y="2093"/>
                  </a:lnTo>
                  <a:lnTo>
                    <a:pt x="19606" y="2009"/>
                  </a:lnTo>
                  <a:lnTo>
                    <a:pt x="19627" y="1989"/>
                  </a:lnTo>
                  <a:lnTo>
                    <a:pt x="19669" y="2072"/>
                  </a:lnTo>
                  <a:lnTo>
                    <a:pt x="19774" y="2114"/>
                  </a:lnTo>
                  <a:lnTo>
                    <a:pt x="19857" y="2156"/>
                  </a:lnTo>
                  <a:lnTo>
                    <a:pt x="20025" y="2093"/>
                  </a:lnTo>
                  <a:lnTo>
                    <a:pt x="20171" y="1968"/>
                  </a:lnTo>
                  <a:lnTo>
                    <a:pt x="20171" y="1884"/>
                  </a:lnTo>
                  <a:lnTo>
                    <a:pt x="20150" y="1842"/>
                  </a:lnTo>
                  <a:lnTo>
                    <a:pt x="20087" y="1800"/>
                  </a:lnTo>
                  <a:lnTo>
                    <a:pt x="20087" y="1758"/>
                  </a:lnTo>
                  <a:lnTo>
                    <a:pt x="20150" y="1696"/>
                  </a:lnTo>
                  <a:lnTo>
                    <a:pt x="20150" y="1675"/>
                  </a:lnTo>
                  <a:lnTo>
                    <a:pt x="20046" y="1591"/>
                  </a:lnTo>
                  <a:lnTo>
                    <a:pt x="19962" y="1486"/>
                  </a:lnTo>
                  <a:lnTo>
                    <a:pt x="19920" y="1465"/>
                  </a:lnTo>
                  <a:lnTo>
                    <a:pt x="19857" y="1486"/>
                  </a:lnTo>
                  <a:lnTo>
                    <a:pt x="19774" y="1570"/>
                  </a:lnTo>
                  <a:lnTo>
                    <a:pt x="19627" y="1654"/>
                  </a:lnTo>
                  <a:lnTo>
                    <a:pt x="19439" y="1654"/>
                  </a:lnTo>
                  <a:lnTo>
                    <a:pt x="19334" y="1737"/>
                  </a:lnTo>
                  <a:lnTo>
                    <a:pt x="19292" y="1737"/>
                  </a:lnTo>
                  <a:lnTo>
                    <a:pt x="19229" y="1675"/>
                  </a:lnTo>
                  <a:lnTo>
                    <a:pt x="19188" y="1654"/>
                  </a:lnTo>
                  <a:lnTo>
                    <a:pt x="19104" y="1675"/>
                  </a:lnTo>
                  <a:lnTo>
                    <a:pt x="19020" y="1696"/>
                  </a:lnTo>
                  <a:lnTo>
                    <a:pt x="18937" y="1675"/>
                  </a:lnTo>
                  <a:lnTo>
                    <a:pt x="18874" y="1633"/>
                  </a:lnTo>
                  <a:lnTo>
                    <a:pt x="18769" y="1591"/>
                  </a:lnTo>
                  <a:lnTo>
                    <a:pt x="18685" y="1549"/>
                  </a:lnTo>
                  <a:lnTo>
                    <a:pt x="18581" y="1528"/>
                  </a:lnTo>
                  <a:lnTo>
                    <a:pt x="18476" y="1445"/>
                  </a:lnTo>
                  <a:lnTo>
                    <a:pt x="18309" y="1424"/>
                  </a:lnTo>
                  <a:lnTo>
                    <a:pt x="18100" y="1445"/>
                  </a:lnTo>
                  <a:lnTo>
                    <a:pt x="17995" y="1465"/>
                  </a:lnTo>
                  <a:lnTo>
                    <a:pt x="17849" y="1528"/>
                  </a:lnTo>
                  <a:lnTo>
                    <a:pt x="17723" y="1549"/>
                  </a:lnTo>
                  <a:lnTo>
                    <a:pt x="17577" y="1570"/>
                  </a:lnTo>
                  <a:lnTo>
                    <a:pt x="17472" y="1549"/>
                  </a:lnTo>
                  <a:lnTo>
                    <a:pt x="17346" y="1570"/>
                  </a:lnTo>
                  <a:lnTo>
                    <a:pt x="17325" y="1591"/>
                  </a:lnTo>
                  <a:lnTo>
                    <a:pt x="17346" y="1737"/>
                  </a:lnTo>
                  <a:lnTo>
                    <a:pt x="17346" y="1800"/>
                  </a:lnTo>
                  <a:lnTo>
                    <a:pt x="17305" y="1800"/>
                  </a:lnTo>
                  <a:lnTo>
                    <a:pt x="17242" y="1779"/>
                  </a:lnTo>
                  <a:lnTo>
                    <a:pt x="17158" y="1654"/>
                  </a:lnTo>
                  <a:lnTo>
                    <a:pt x="17137" y="1570"/>
                  </a:lnTo>
                  <a:lnTo>
                    <a:pt x="17095" y="1549"/>
                  </a:lnTo>
                  <a:lnTo>
                    <a:pt x="17012" y="1570"/>
                  </a:lnTo>
                  <a:lnTo>
                    <a:pt x="16698" y="1570"/>
                  </a:lnTo>
                  <a:cubicBezTo>
                    <a:pt x="16698" y="1570"/>
                    <a:pt x="16593" y="1633"/>
                    <a:pt x="16572" y="1633"/>
                  </a:cubicBezTo>
                  <a:lnTo>
                    <a:pt x="16489" y="1737"/>
                  </a:lnTo>
                  <a:lnTo>
                    <a:pt x="16426" y="1884"/>
                  </a:lnTo>
                  <a:lnTo>
                    <a:pt x="16384" y="1968"/>
                  </a:lnTo>
                  <a:lnTo>
                    <a:pt x="16363" y="1968"/>
                  </a:lnTo>
                  <a:lnTo>
                    <a:pt x="16363" y="1905"/>
                  </a:lnTo>
                  <a:lnTo>
                    <a:pt x="16405" y="1800"/>
                  </a:lnTo>
                  <a:lnTo>
                    <a:pt x="16426" y="1737"/>
                  </a:lnTo>
                  <a:lnTo>
                    <a:pt x="16405" y="1696"/>
                  </a:lnTo>
                  <a:lnTo>
                    <a:pt x="16321" y="1737"/>
                  </a:lnTo>
                  <a:lnTo>
                    <a:pt x="16196" y="1737"/>
                  </a:lnTo>
                  <a:lnTo>
                    <a:pt x="16154" y="1779"/>
                  </a:lnTo>
                  <a:lnTo>
                    <a:pt x="16154" y="1842"/>
                  </a:lnTo>
                  <a:lnTo>
                    <a:pt x="16112" y="1884"/>
                  </a:lnTo>
                  <a:lnTo>
                    <a:pt x="16112" y="1989"/>
                  </a:lnTo>
                  <a:lnTo>
                    <a:pt x="16049" y="2009"/>
                  </a:lnTo>
                  <a:lnTo>
                    <a:pt x="16007" y="1968"/>
                  </a:lnTo>
                  <a:lnTo>
                    <a:pt x="16007" y="1905"/>
                  </a:lnTo>
                  <a:lnTo>
                    <a:pt x="16070" y="1842"/>
                  </a:lnTo>
                  <a:lnTo>
                    <a:pt x="16070" y="1675"/>
                  </a:lnTo>
                  <a:lnTo>
                    <a:pt x="16091" y="1591"/>
                  </a:lnTo>
                  <a:lnTo>
                    <a:pt x="16300" y="1465"/>
                  </a:lnTo>
                  <a:lnTo>
                    <a:pt x="16426" y="1382"/>
                  </a:lnTo>
                  <a:lnTo>
                    <a:pt x="16593" y="1382"/>
                  </a:lnTo>
                  <a:lnTo>
                    <a:pt x="16719" y="1424"/>
                  </a:lnTo>
                  <a:lnTo>
                    <a:pt x="16823" y="1424"/>
                  </a:lnTo>
                  <a:lnTo>
                    <a:pt x="16844" y="1382"/>
                  </a:lnTo>
                  <a:lnTo>
                    <a:pt x="17116" y="1382"/>
                  </a:lnTo>
                  <a:lnTo>
                    <a:pt x="17200" y="1340"/>
                  </a:lnTo>
                  <a:lnTo>
                    <a:pt x="17221" y="1256"/>
                  </a:lnTo>
                  <a:lnTo>
                    <a:pt x="17158" y="1256"/>
                  </a:lnTo>
                  <a:lnTo>
                    <a:pt x="17095" y="1173"/>
                  </a:lnTo>
                  <a:lnTo>
                    <a:pt x="17095" y="1068"/>
                  </a:lnTo>
                  <a:lnTo>
                    <a:pt x="17200" y="1005"/>
                  </a:lnTo>
                  <a:lnTo>
                    <a:pt x="17263" y="963"/>
                  </a:lnTo>
                  <a:lnTo>
                    <a:pt x="17346" y="963"/>
                  </a:lnTo>
                  <a:lnTo>
                    <a:pt x="17367" y="1026"/>
                  </a:lnTo>
                  <a:lnTo>
                    <a:pt x="17346" y="1068"/>
                  </a:lnTo>
                  <a:lnTo>
                    <a:pt x="17305" y="1068"/>
                  </a:lnTo>
                  <a:lnTo>
                    <a:pt x="17346" y="1152"/>
                  </a:lnTo>
                  <a:lnTo>
                    <a:pt x="17346" y="1256"/>
                  </a:lnTo>
                  <a:lnTo>
                    <a:pt x="17409" y="1340"/>
                  </a:lnTo>
                  <a:lnTo>
                    <a:pt x="17556" y="1340"/>
                  </a:lnTo>
                  <a:lnTo>
                    <a:pt x="17681" y="1277"/>
                  </a:lnTo>
                  <a:lnTo>
                    <a:pt x="17765" y="1277"/>
                  </a:lnTo>
                  <a:lnTo>
                    <a:pt x="17869" y="1319"/>
                  </a:lnTo>
                  <a:lnTo>
                    <a:pt x="17953" y="1277"/>
                  </a:lnTo>
                  <a:lnTo>
                    <a:pt x="18141" y="1214"/>
                  </a:lnTo>
                  <a:lnTo>
                    <a:pt x="18267" y="1214"/>
                  </a:lnTo>
                  <a:lnTo>
                    <a:pt x="18309" y="1256"/>
                  </a:lnTo>
                  <a:lnTo>
                    <a:pt x="18393" y="1256"/>
                  </a:lnTo>
                  <a:lnTo>
                    <a:pt x="18455" y="1214"/>
                  </a:lnTo>
                  <a:lnTo>
                    <a:pt x="18581" y="1214"/>
                  </a:lnTo>
                  <a:lnTo>
                    <a:pt x="18685" y="1256"/>
                  </a:lnTo>
                  <a:lnTo>
                    <a:pt x="18769" y="1256"/>
                  </a:lnTo>
                  <a:lnTo>
                    <a:pt x="18853" y="1277"/>
                  </a:lnTo>
                  <a:lnTo>
                    <a:pt x="19083" y="1382"/>
                  </a:lnTo>
                  <a:lnTo>
                    <a:pt x="19209" y="1382"/>
                  </a:lnTo>
                  <a:lnTo>
                    <a:pt x="19313" y="1361"/>
                  </a:lnTo>
                  <a:lnTo>
                    <a:pt x="19439" y="1361"/>
                  </a:lnTo>
                  <a:lnTo>
                    <a:pt x="19481" y="1277"/>
                  </a:lnTo>
                  <a:lnTo>
                    <a:pt x="19564" y="1235"/>
                  </a:lnTo>
                  <a:lnTo>
                    <a:pt x="19669" y="1256"/>
                  </a:lnTo>
                  <a:lnTo>
                    <a:pt x="19774" y="1256"/>
                  </a:lnTo>
                  <a:lnTo>
                    <a:pt x="19836" y="1173"/>
                  </a:lnTo>
                  <a:lnTo>
                    <a:pt x="19836" y="1131"/>
                  </a:lnTo>
                  <a:lnTo>
                    <a:pt x="19669" y="1026"/>
                  </a:lnTo>
                  <a:lnTo>
                    <a:pt x="19585" y="963"/>
                  </a:lnTo>
                  <a:lnTo>
                    <a:pt x="19543" y="859"/>
                  </a:lnTo>
                  <a:lnTo>
                    <a:pt x="19439" y="796"/>
                  </a:lnTo>
                  <a:lnTo>
                    <a:pt x="19250" y="733"/>
                  </a:lnTo>
                  <a:lnTo>
                    <a:pt x="19167" y="649"/>
                  </a:lnTo>
                  <a:lnTo>
                    <a:pt x="19062" y="628"/>
                  </a:lnTo>
                  <a:lnTo>
                    <a:pt x="18957" y="649"/>
                  </a:lnTo>
                  <a:lnTo>
                    <a:pt x="18916" y="608"/>
                  </a:lnTo>
                  <a:lnTo>
                    <a:pt x="18853" y="545"/>
                  </a:lnTo>
                  <a:lnTo>
                    <a:pt x="18727" y="587"/>
                  </a:lnTo>
                  <a:lnTo>
                    <a:pt x="18685" y="524"/>
                  </a:lnTo>
                  <a:lnTo>
                    <a:pt x="18455" y="503"/>
                  </a:lnTo>
                  <a:lnTo>
                    <a:pt x="18309" y="398"/>
                  </a:lnTo>
                  <a:lnTo>
                    <a:pt x="18246" y="398"/>
                  </a:lnTo>
                  <a:lnTo>
                    <a:pt x="18058" y="294"/>
                  </a:lnTo>
                  <a:lnTo>
                    <a:pt x="17995" y="294"/>
                  </a:lnTo>
                  <a:lnTo>
                    <a:pt x="17995" y="315"/>
                  </a:lnTo>
                  <a:lnTo>
                    <a:pt x="17932" y="336"/>
                  </a:lnTo>
                  <a:lnTo>
                    <a:pt x="17765" y="231"/>
                  </a:lnTo>
                  <a:lnTo>
                    <a:pt x="17744" y="168"/>
                  </a:lnTo>
                  <a:lnTo>
                    <a:pt x="17681" y="105"/>
                  </a:lnTo>
                  <a:lnTo>
                    <a:pt x="17597" y="126"/>
                  </a:lnTo>
                  <a:lnTo>
                    <a:pt x="17535" y="126"/>
                  </a:lnTo>
                  <a:lnTo>
                    <a:pt x="17472" y="84"/>
                  </a:lnTo>
                  <a:lnTo>
                    <a:pt x="17263" y="84"/>
                  </a:lnTo>
                  <a:lnTo>
                    <a:pt x="17158" y="22"/>
                  </a:lnTo>
                  <a:lnTo>
                    <a:pt x="17074" y="84"/>
                  </a:lnTo>
                  <a:lnTo>
                    <a:pt x="17033" y="84"/>
                  </a:lnTo>
                  <a:lnTo>
                    <a:pt x="17012" y="64"/>
                  </a:lnTo>
                  <a:lnTo>
                    <a:pt x="16928" y="1"/>
                  </a:lnTo>
                  <a:lnTo>
                    <a:pt x="16740" y="22"/>
                  </a:lnTo>
                  <a:lnTo>
                    <a:pt x="166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6B65"/>
                </a:solidFill>
                <a:cs typeface="B Nazanin" pitchFamily="2" charset="-78"/>
              </a:endParaRPr>
            </a:p>
          </p:txBody>
        </p:sp>
        <p:grpSp>
          <p:nvGrpSpPr>
            <p:cNvPr id="339" name="Google Shape;339;p38"/>
            <p:cNvGrpSpPr/>
            <p:nvPr/>
          </p:nvGrpSpPr>
          <p:grpSpPr>
            <a:xfrm>
              <a:off x="2905224" y="2311071"/>
              <a:ext cx="596721" cy="528992"/>
              <a:chOff x="1922950" y="1410350"/>
              <a:chExt cx="1252825" cy="1162875"/>
            </a:xfrm>
          </p:grpSpPr>
          <p:sp>
            <p:nvSpPr>
              <p:cNvPr id="340" name="Google Shape;340;p38"/>
              <p:cNvSpPr/>
              <p:nvPr/>
            </p:nvSpPr>
            <p:spPr>
              <a:xfrm>
                <a:off x="1988325" y="2333100"/>
                <a:ext cx="52325" cy="65925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37" extrusionOk="0">
                    <a:moveTo>
                      <a:pt x="210" y="0"/>
                    </a:moveTo>
                    <a:lnTo>
                      <a:pt x="189" y="63"/>
                    </a:lnTo>
                    <a:lnTo>
                      <a:pt x="1" y="21"/>
                    </a:lnTo>
                    <a:lnTo>
                      <a:pt x="63" y="188"/>
                    </a:lnTo>
                    <a:lnTo>
                      <a:pt x="105" y="209"/>
                    </a:lnTo>
                    <a:lnTo>
                      <a:pt x="168" y="335"/>
                    </a:lnTo>
                    <a:lnTo>
                      <a:pt x="440" y="377"/>
                    </a:lnTo>
                    <a:lnTo>
                      <a:pt x="314" y="439"/>
                    </a:lnTo>
                    <a:lnTo>
                      <a:pt x="189" y="439"/>
                    </a:lnTo>
                    <a:lnTo>
                      <a:pt x="105" y="544"/>
                    </a:lnTo>
                    <a:lnTo>
                      <a:pt x="168" y="607"/>
                    </a:lnTo>
                    <a:lnTo>
                      <a:pt x="105" y="732"/>
                    </a:lnTo>
                    <a:lnTo>
                      <a:pt x="126" y="774"/>
                    </a:lnTo>
                    <a:lnTo>
                      <a:pt x="273" y="732"/>
                    </a:lnTo>
                    <a:lnTo>
                      <a:pt x="293" y="837"/>
                    </a:lnTo>
                    <a:lnTo>
                      <a:pt x="419" y="837"/>
                    </a:lnTo>
                    <a:lnTo>
                      <a:pt x="419" y="942"/>
                    </a:lnTo>
                    <a:lnTo>
                      <a:pt x="524" y="1025"/>
                    </a:lnTo>
                    <a:lnTo>
                      <a:pt x="649" y="963"/>
                    </a:lnTo>
                    <a:lnTo>
                      <a:pt x="503" y="1130"/>
                    </a:lnTo>
                    <a:lnTo>
                      <a:pt x="545" y="1276"/>
                    </a:lnTo>
                    <a:lnTo>
                      <a:pt x="649" y="1255"/>
                    </a:lnTo>
                    <a:lnTo>
                      <a:pt x="649" y="1151"/>
                    </a:lnTo>
                    <a:lnTo>
                      <a:pt x="817" y="1109"/>
                    </a:lnTo>
                    <a:lnTo>
                      <a:pt x="817" y="1109"/>
                    </a:lnTo>
                    <a:lnTo>
                      <a:pt x="754" y="1235"/>
                    </a:lnTo>
                    <a:lnTo>
                      <a:pt x="691" y="1339"/>
                    </a:lnTo>
                    <a:lnTo>
                      <a:pt x="691" y="1423"/>
                    </a:lnTo>
                    <a:lnTo>
                      <a:pt x="733" y="1423"/>
                    </a:lnTo>
                    <a:lnTo>
                      <a:pt x="796" y="1548"/>
                    </a:lnTo>
                    <a:lnTo>
                      <a:pt x="963" y="1528"/>
                    </a:lnTo>
                    <a:lnTo>
                      <a:pt x="963" y="1632"/>
                    </a:lnTo>
                    <a:lnTo>
                      <a:pt x="1047" y="1632"/>
                    </a:lnTo>
                    <a:lnTo>
                      <a:pt x="1068" y="1737"/>
                    </a:lnTo>
                    <a:lnTo>
                      <a:pt x="1047" y="1820"/>
                    </a:lnTo>
                    <a:lnTo>
                      <a:pt x="1172" y="1967"/>
                    </a:lnTo>
                    <a:lnTo>
                      <a:pt x="1256" y="1883"/>
                    </a:lnTo>
                    <a:lnTo>
                      <a:pt x="1319" y="1946"/>
                    </a:lnTo>
                    <a:lnTo>
                      <a:pt x="1423" y="1946"/>
                    </a:lnTo>
                    <a:lnTo>
                      <a:pt x="1256" y="2113"/>
                    </a:lnTo>
                    <a:lnTo>
                      <a:pt x="1465" y="2323"/>
                    </a:lnTo>
                    <a:lnTo>
                      <a:pt x="1549" y="2364"/>
                    </a:lnTo>
                    <a:lnTo>
                      <a:pt x="1591" y="2427"/>
                    </a:lnTo>
                    <a:lnTo>
                      <a:pt x="1946" y="2636"/>
                    </a:lnTo>
                    <a:lnTo>
                      <a:pt x="1988" y="2595"/>
                    </a:lnTo>
                    <a:lnTo>
                      <a:pt x="2093" y="2616"/>
                    </a:lnTo>
                    <a:lnTo>
                      <a:pt x="2009" y="2302"/>
                    </a:lnTo>
                    <a:lnTo>
                      <a:pt x="2051" y="2176"/>
                    </a:lnTo>
                    <a:lnTo>
                      <a:pt x="2009" y="2072"/>
                    </a:lnTo>
                    <a:lnTo>
                      <a:pt x="2009" y="1820"/>
                    </a:lnTo>
                    <a:lnTo>
                      <a:pt x="1946" y="1695"/>
                    </a:lnTo>
                    <a:lnTo>
                      <a:pt x="1674" y="1548"/>
                    </a:lnTo>
                    <a:lnTo>
                      <a:pt x="1653" y="1214"/>
                    </a:lnTo>
                    <a:lnTo>
                      <a:pt x="1528" y="1004"/>
                    </a:lnTo>
                    <a:lnTo>
                      <a:pt x="1486" y="774"/>
                    </a:lnTo>
                    <a:lnTo>
                      <a:pt x="1444" y="732"/>
                    </a:lnTo>
                    <a:lnTo>
                      <a:pt x="1319" y="711"/>
                    </a:lnTo>
                    <a:lnTo>
                      <a:pt x="1130" y="607"/>
                    </a:lnTo>
                    <a:lnTo>
                      <a:pt x="1005" y="607"/>
                    </a:lnTo>
                    <a:lnTo>
                      <a:pt x="858" y="544"/>
                    </a:lnTo>
                    <a:lnTo>
                      <a:pt x="817" y="439"/>
                    </a:lnTo>
                    <a:lnTo>
                      <a:pt x="628" y="377"/>
                    </a:lnTo>
                    <a:lnTo>
                      <a:pt x="545" y="251"/>
                    </a:lnTo>
                    <a:lnTo>
                      <a:pt x="524" y="167"/>
                    </a:lnTo>
                    <a:lnTo>
                      <a:pt x="398" y="167"/>
                    </a:lnTo>
                    <a:lnTo>
                      <a:pt x="314" y="21"/>
                    </a:ln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itchFamily="2" charset="-78"/>
                </a:endParaRPr>
              </a:p>
            </p:txBody>
          </p:sp>
          <p:sp>
            <p:nvSpPr>
              <p:cNvPr id="341" name="Google Shape;341;p38"/>
              <p:cNvSpPr/>
              <p:nvPr/>
            </p:nvSpPr>
            <p:spPr>
              <a:xfrm>
                <a:off x="1953800" y="2242075"/>
                <a:ext cx="23050" cy="54425"/>
              </a:xfrm>
              <a:custGeom>
                <a:avLst/>
                <a:gdLst/>
                <a:ahLst/>
                <a:cxnLst/>
                <a:rect l="l" t="t" r="r" b="b"/>
                <a:pathLst>
                  <a:path w="922" h="2177" extrusionOk="0">
                    <a:moveTo>
                      <a:pt x="210" y="0"/>
                    </a:moveTo>
                    <a:lnTo>
                      <a:pt x="21" y="314"/>
                    </a:lnTo>
                    <a:lnTo>
                      <a:pt x="42" y="523"/>
                    </a:lnTo>
                    <a:lnTo>
                      <a:pt x="1" y="628"/>
                    </a:lnTo>
                    <a:lnTo>
                      <a:pt x="1" y="733"/>
                    </a:lnTo>
                    <a:lnTo>
                      <a:pt x="105" y="754"/>
                    </a:lnTo>
                    <a:lnTo>
                      <a:pt x="189" y="837"/>
                    </a:lnTo>
                    <a:lnTo>
                      <a:pt x="189" y="942"/>
                    </a:lnTo>
                    <a:lnTo>
                      <a:pt x="126" y="921"/>
                    </a:lnTo>
                    <a:lnTo>
                      <a:pt x="21" y="900"/>
                    </a:lnTo>
                    <a:lnTo>
                      <a:pt x="21" y="984"/>
                    </a:lnTo>
                    <a:lnTo>
                      <a:pt x="105" y="1047"/>
                    </a:lnTo>
                    <a:lnTo>
                      <a:pt x="21" y="1193"/>
                    </a:lnTo>
                    <a:lnTo>
                      <a:pt x="105" y="1214"/>
                    </a:lnTo>
                    <a:lnTo>
                      <a:pt x="210" y="1339"/>
                    </a:lnTo>
                    <a:lnTo>
                      <a:pt x="84" y="1319"/>
                    </a:lnTo>
                    <a:lnTo>
                      <a:pt x="21" y="1402"/>
                    </a:lnTo>
                    <a:lnTo>
                      <a:pt x="42" y="1507"/>
                    </a:lnTo>
                    <a:lnTo>
                      <a:pt x="210" y="1528"/>
                    </a:lnTo>
                    <a:lnTo>
                      <a:pt x="147" y="1611"/>
                    </a:lnTo>
                    <a:lnTo>
                      <a:pt x="189" y="1758"/>
                    </a:lnTo>
                    <a:lnTo>
                      <a:pt x="356" y="2135"/>
                    </a:lnTo>
                    <a:lnTo>
                      <a:pt x="503" y="2176"/>
                    </a:lnTo>
                    <a:lnTo>
                      <a:pt x="565" y="2072"/>
                    </a:lnTo>
                    <a:lnTo>
                      <a:pt x="524" y="1988"/>
                    </a:lnTo>
                    <a:lnTo>
                      <a:pt x="440" y="1988"/>
                    </a:lnTo>
                    <a:lnTo>
                      <a:pt x="398" y="1863"/>
                    </a:lnTo>
                    <a:lnTo>
                      <a:pt x="335" y="1653"/>
                    </a:lnTo>
                    <a:lnTo>
                      <a:pt x="356" y="1507"/>
                    </a:lnTo>
                    <a:lnTo>
                      <a:pt x="314" y="1402"/>
                    </a:lnTo>
                    <a:lnTo>
                      <a:pt x="398" y="1235"/>
                    </a:lnTo>
                    <a:lnTo>
                      <a:pt x="545" y="1235"/>
                    </a:lnTo>
                    <a:lnTo>
                      <a:pt x="524" y="1109"/>
                    </a:lnTo>
                    <a:lnTo>
                      <a:pt x="419" y="1109"/>
                    </a:lnTo>
                    <a:lnTo>
                      <a:pt x="335" y="1130"/>
                    </a:lnTo>
                    <a:lnTo>
                      <a:pt x="231" y="1130"/>
                    </a:lnTo>
                    <a:lnTo>
                      <a:pt x="314" y="1026"/>
                    </a:lnTo>
                    <a:lnTo>
                      <a:pt x="419" y="1026"/>
                    </a:lnTo>
                    <a:lnTo>
                      <a:pt x="545" y="921"/>
                    </a:lnTo>
                    <a:lnTo>
                      <a:pt x="565" y="733"/>
                    </a:lnTo>
                    <a:lnTo>
                      <a:pt x="670" y="607"/>
                    </a:lnTo>
                    <a:lnTo>
                      <a:pt x="712" y="419"/>
                    </a:lnTo>
                    <a:lnTo>
                      <a:pt x="921" y="210"/>
                    </a:lnTo>
                    <a:lnTo>
                      <a:pt x="858" y="189"/>
                    </a:lnTo>
                    <a:lnTo>
                      <a:pt x="670" y="272"/>
                    </a:lnTo>
                    <a:lnTo>
                      <a:pt x="545" y="461"/>
                    </a:lnTo>
                    <a:lnTo>
                      <a:pt x="461" y="628"/>
                    </a:lnTo>
                    <a:lnTo>
                      <a:pt x="335" y="670"/>
                    </a:lnTo>
                    <a:lnTo>
                      <a:pt x="335" y="586"/>
                    </a:lnTo>
                    <a:lnTo>
                      <a:pt x="252" y="523"/>
                    </a:lnTo>
                    <a:lnTo>
                      <a:pt x="461" y="461"/>
                    </a:lnTo>
                    <a:lnTo>
                      <a:pt x="565" y="377"/>
                    </a:lnTo>
                    <a:lnTo>
                      <a:pt x="607" y="231"/>
                    </a:lnTo>
                    <a:lnTo>
                      <a:pt x="607" y="168"/>
                    </a:lnTo>
                    <a:lnTo>
                      <a:pt x="503" y="105"/>
                    </a:lnTo>
                    <a:lnTo>
                      <a:pt x="440" y="189"/>
                    </a:lnTo>
                    <a:lnTo>
                      <a:pt x="356" y="210"/>
                    </a:lnTo>
                    <a:lnTo>
                      <a:pt x="398" y="63"/>
                    </a:ln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itchFamily="2" charset="-78"/>
                </a:endParaRPr>
              </a:p>
            </p:txBody>
          </p:sp>
          <p:sp>
            <p:nvSpPr>
              <p:cNvPr id="342" name="Google Shape;342;p38"/>
              <p:cNvSpPr/>
              <p:nvPr/>
            </p:nvSpPr>
            <p:spPr>
              <a:xfrm>
                <a:off x="2552225" y="1885325"/>
                <a:ext cx="48150" cy="48675"/>
              </a:xfrm>
              <a:custGeom>
                <a:avLst/>
                <a:gdLst/>
                <a:ahLst/>
                <a:cxnLst/>
                <a:rect l="l" t="t" r="r" b="b"/>
                <a:pathLst>
                  <a:path w="1926" h="1947" extrusionOk="0">
                    <a:moveTo>
                      <a:pt x="1402" y="0"/>
                    </a:moveTo>
                    <a:lnTo>
                      <a:pt x="1256" y="21"/>
                    </a:lnTo>
                    <a:lnTo>
                      <a:pt x="1067" y="189"/>
                    </a:lnTo>
                    <a:lnTo>
                      <a:pt x="984" y="356"/>
                    </a:lnTo>
                    <a:lnTo>
                      <a:pt x="1046" y="544"/>
                    </a:lnTo>
                    <a:lnTo>
                      <a:pt x="942" y="524"/>
                    </a:lnTo>
                    <a:lnTo>
                      <a:pt x="900" y="356"/>
                    </a:lnTo>
                    <a:lnTo>
                      <a:pt x="858" y="356"/>
                    </a:lnTo>
                    <a:lnTo>
                      <a:pt x="837" y="503"/>
                    </a:lnTo>
                    <a:lnTo>
                      <a:pt x="753" y="503"/>
                    </a:lnTo>
                    <a:lnTo>
                      <a:pt x="795" y="607"/>
                    </a:lnTo>
                    <a:lnTo>
                      <a:pt x="753" y="712"/>
                    </a:lnTo>
                    <a:lnTo>
                      <a:pt x="649" y="712"/>
                    </a:lnTo>
                    <a:lnTo>
                      <a:pt x="586" y="816"/>
                    </a:lnTo>
                    <a:lnTo>
                      <a:pt x="419" y="775"/>
                    </a:lnTo>
                    <a:lnTo>
                      <a:pt x="335" y="837"/>
                    </a:lnTo>
                    <a:lnTo>
                      <a:pt x="251" y="816"/>
                    </a:lnTo>
                    <a:lnTo>
                      <a:pt x="0" y="963"/>
                    </a:lnTo>
                    <a:lnTo>
                      <a:pt x="21" y="1088"/>
                    </a:lnTo>
                    <a:lnTo>
                      <a:pt x="147" y="1235"/>
                    </a:lnTo>
                    <a:lnTo>
                      <a:pt x="230" y="1172"/>
                    </a:lnTo>
                    <a:lnTo>
                      <a:pt x="209" y="1088"/>
                    </a:lnTo>
                    <a:lnTo>
                      <a:pt x="251" y="1026"/>
                    </a:lnTo>
                    <a:lnTo>
                      <a:pt x="356" y="1130"/>
                    </a:lnTo>
                    <a:lnTo>
                      <a:pt x="314" y="1277"/>
                    </a:lnTo>
                    <a:lnTo>
                      <a:pt x="440" y="1381"/>
                    </a:lnTo>
                    <a:lnTo>
                      <a:pt x="523" y="1256"/>
                    </a:lnTo>
                    <a:lnTo>
                      <a:pt x="544" y="1340"/>
                    </a:lnTo>
                    <a:lnTo>
                      <a:pt x="523" y="1423"/>
                    </a:lnTo>
                    <a:lnTo>
                      <a:pt x="649" y="1591"/>
                    </a:lnTo>
                    <a:lnTo>
                      <a:pt x="753" y="1612"/>
                    </a:lnTo>
                    <a:lnTo>
                      <a:pt x="795" y="1779"/>
                    </a:lnTo>
                    <a:lnTo>
                      <a:pt x="879" y="1863"/>
                    </a:lnTo>
                    <a:lnTo>
                      <a:pt x="963" y="1716"/>
                    </a:lnTo>
                    <a:lnTo>
                      <a:pt x="984" y="1821"/>
                    </a:lnTo>
                    <a:lnTo>
                      <a:pt x="1109" y="1946"/>
                    </a:lnTo>
                    <a:lnTo>
                      <a:pt x="1214" y="1925"/>
                    </a:lnTo>
                    <a:lnTo>
                      <a:pt x="1318" y="1925"/>
                    </a:lnTo>
                    <a:lnTo>
                      <a:pt x="1423" y="1821"/>
                    </a:lnTo>
                    <a:lnTo>
                      <a:pt x="1507" y="1800"/>
                    </a:lnTo>
                    <a:lnTo>
                      <a:pt x="1632" y="1695"/>
                    </a:lnTo>
                    <a:lnTo>
                      <a:pt x="1695" y="1800"/>
                    </a:lnTo>
                    <a:lnTo>
                      <a:pt x="1737" y="1758"/>
                    </a:lnTo>
                    <a:lnTo>
                      <a:pt x="1925" y="1653"/>
                    </a:lnTo>
                    <a:lnTo>
                      <a:pt x="1925" y="1549"/>
                    </a:lnTo>
                    <a:lnTo>
                      <a:pt x="1800" y="1591"/>
                    </a:lnTo>
                    <a:lnTo>
                      <a:pt x="1716" y="1507"/>
                    </a:lnTo>
                    <a:lnTo>
                      <a:pt x="1841" y="1277"/>
                    </a:lnTo>
                    <a:lnTo>
                      <a:pt x="1883" y="1151"/>
                    </a:lnTo>
                    <a:lnTo>
                      <a:pt x="1737" y="1235"/>
                    </a:lnTo>
                    <a:lnTo>
                      <a:pt x="1674" y="1402"/>
                    </a:lnTo>
                    <a:lnTo>
                      <a:pt x="1674" y="1277"/>
                    </a:lnTo>
                    <a:lnTo>
                      <a:pt x="1737" y="1026"/>
                    </a:lnTo>
                    <a:lnTo>
                      <a:pt x="1695" y="649"/>
                    </a:lnTo>
                    <a:lnTo>
                      <a:pt x="1528" y="544"/>
                    </a:lnTo>
                    <a:lnTo>
                      <a:pt x="1528" y="419"/>
                    </a:lnTo>
                    <a:lnTo>
                      <a:pt x="1423" y="419"/>
                    </a:lnTo>
                    <a:lnTo>
                      <a:pt x="1360" y="524"/>
                    </a:lnTo>
                    <a:lnTo>
                      <a:pt x="1360" y="398"/>
                    </a:lnTo>
                    <a:lnTo>
                      <a:pt x="1423" y="314"/>
                    </a:lnTo>
                    <a:lnTo>
                      <a:pt x="1381" y="210"/>
                    </a:lnTo>
                    <a:lnTo>
                      <a:pt x="1402" y="105"/>
                    </a:lnTo>
                    <a:lnTo>
                      <a:pt x="140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itchFamily="2" charset="-78"/>
                </a:endParaRPr>
              </a:p>
            </p:txBody>
          </p:sp>
          <p:sp>
            <p:nvSpPr>
              <p:cNvPr id="343" name="Google Shape;343;p38"/>
              <p:cNvSpPr/>
              <p:nvPr/>
            </p:nvSpPr>
            <p:spPr>
              <a:xfrm>
                <a:off x="2722750" y="1634775"/>
                <a:ext cx="1459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357" extrusionOk="0">
                    <a:moveTo>
                      <a:pt x="502" y="0"/>
                    </a:moveTo>
                    <a:lnTo>
                      <a:pt x="440" y="84"/>
                    </a:lnTo>
                    <a:lnTo>
                      <a:pt x="230" y="105"/>
                    </a:lnTo>
                    <a:lnTo>
                      <a:pt x="210" y="126"/>
                    </a:lnTo>
                    <a:lnTo>
                      <a:pt x="147" y="126"/>
                    </a:lnTo>
                    <a:lnTo>
                      <a:pt x="105" y="230"/>
                    </a:lnTo>
                    <a:lnTo>
                      <a:pt x="189" y="335"/>
                    </a:lnTo>
                    <a:lnTo>
                      <a:pt x="230" y="439"/>
                    </a:lnTo>
                    <a:lnTo>
                      <a:pt x="147" y="439"/>
                    </a:lnTo>
                    <a:lnTo>
                      <a:pt x="21" y="272"/>
                    </a:lnTo>
                    <a:lnTo>
                      <a:pt x="0" y="398"/>
                    </a:lnTo>
                    <a:lnTo>
                      <a:pt x="21" y="502"/>
                    </a:lnTo>
                    <a:lnTo>
                      <a:pt x="147" y="544"/>
                    </a:lnTo>
                    <a:lnTo>
                      <a:pt x="251" y="732"/>
                    </a:lnTo>
                    <a:lnTo>
                      <a:pt x="356" y="732"/>
                    </a:lnTo>
                    <a:lnTo>
                      <a:pt x="293" y="816"/>
                    </a:lnTo>
                    <a:lnTo>
                      <a:pt x="210" y="816"/>
                    </a:lnTo>
                    <a:lnTo>
                      <a:pt x="189" y="921"/>
                    </a:lnTo>
                    <a:lnTo>
                      <a:pt x="314" y="1109"/>
                    </a:lnTo>
                    <a:lnTo>
                      <a:pt x="440" y="1151"/>
                    </a:lnTo>
                    <a:lnTo>
                      <a:pt x="419" y="1235"/>
                    </a:lnTo>
                    <a:lnTo>
                      <a:pt x="398" y="1172"/>
                    </a:lnTo>
                    <a:lnTo>
                      <a:pt x="210" y="1151"/>
                    </a:lnTo>
                    <a:lnTo>
                      <a:pt x="210" y="1235"/>
                    </a:lnTo>
                    <a:lnTo>
                      <a:pt x="147" y="1255"/>
                    </a:lnTo>
                    <a:lnTo>
                      <a:pt x="105" y="1360"/>
                    </a:lnTo>
                    <a:lnTo>
                      <a:pt x="251" y="1276"/>
                    </a:lnTo>
                    <a:lnTo>
                      <a:pt x="335" y="1360"/>
                    </a:lnTo>
                    <a:lnTo>
                      <a:pt x="523" y="1276"/>
                    </a:lnTo>
                    <a:lnTo>
                      <a:pt x="544" y="1360"/>
                    </a:lnTo>
                    <a:lnTo>
                      <a:pt x="649" y="1381"/>
                    </a:lnTo>
                    <a:lnTo>
                      <a:pt x="670" y="1465"/>
                    </a:lnTo>
                    <a:lnTo>
                      <a:pt x="837" y="1590"/>
                    </a:lnTo>
                    <a:lnTo>
                      <a:pt x="879" y="1590"/>
                    </a:lnTo>
                    <a:lnTo>
                      <a:pt x="879" y="1527"/>
                    </a:lnTo>
                    <a:lnTo>
                      <a:pt x="942" y="1548"/>
                    </a:lnTo>
                    <a:lnTo>
                      <a:pt x="1046" y="1486"/>
                    </a:lnTo>
                    <a:lnTo>
                      <a:pt x="1130" y="1527"/>
                    </a:lnTo>
                    <a:lnTo>
                      <a:pt x="1151" y="1590"/>
                    </a:lnTo>
                    <a:lnTo>
                      <a:pt x="1130" y="1674"/>
                    </a:lnTo>
                    <a:lnTo>
                      <a:pt x="1130" y="1883"/>
                    </a:lnTo>
                    <a:lnTo>
                      <a:pt x="1067" y="2051"/>
                    </a:lnTo>
                    <a:lnTo>
                      <a:pt x="1067" y="2113"/>
                    </a:lnTo>
                    <a:lnTo>
                      <a:pt x="1151" y="2260"/>
                    </a:lnTo>
                    <a:lnTo>
                      <a:pt x="1088" y="2385"/>
                    </a:lnTo>
                    <a:lnTo>
                      <a:pt x="1088" y="2469"/>
                    </a:lnTo>
                    <a:lnTo>
                      <a:pt x="1067" y="2595"/>
                    </a:lnTo>
                    <a:lnTo>
                      <a:pt x="879" y="2699"/>
                    </a:lnTo>
                    <a:lnTo>
                      <a:pt x="754" y="2741"/>
                    </a:lnTo>
                    <a:lnTo>
                      <a:pt x="733" y="2825"/>
                    </a:lnTo>
                    <a:lnTo>
                      <a:pt x="628" y="2992"/>
                    </a:lnTo>
                    <a:lnTo>
                      <a:pt x="628" y="3055"/>
                    </a:lnTo>
                    <a:lnTo>
                      <a:pt x="523" y="3118"/>
                    </a:lnTo>
                    <a:lnTo>
                      <a:pt x="461" y="3222"/>
                    </a:lnTo>
                    <a:lnTo>
                      <a:pt x="461" y="3348"/>
                    </a:lnTo>
                    <a:lnTo>
                      <a:pt x="544" y="3369"/>
                    </a:lnTo>
                    <a:lnTo>
                      <a:pt x="544" y="3452"/>
                    </a:lnTo>
                    <a:lnTo>
                      <a:pt x="440" y="3473"/>
                    </a:lnTo>
                    <a:lnTo>
                      <a:pt x="419" y="3578"/>
                    </a:lnTo>
                    <a:lnTo>
                      <a:pt x="461" y="3641"/>
                    </a:lnTo>
                    <a:lnTo>
                      <a:pt x="398" y="3745"/>
                    </a:lnTo>
                    <a:lnTo>
                      <a:pt x="356" y="3850"/>
                    </a:lnTo>
                    <a:lnTo>
                      <a:pt x="419" y="3955"/>
                    </a:lnTo>
                    <a:lnTo>
                      <a:pt x="502" y="3976"/>
                    </a:lnTo>
                    <a:lnTo>
                      <a:pt x="502" y="4059"/>
                    </a:lnTo>
                    <a:lnTo>
                      <a:pt x="565" y="4143"/>
                    </a:lnTo>
                    <a:lnTo>
                      <a:pt x="628" y="4143"/>
                    </a:lnTo>
                    <a:lnTo>
                      <a:pt x="649" y="4038"/>
                    </a:lnTo>
                    <a:lnTo>
                      <a:pt x="670" y="3955"/>
                    </a:lnTo>
                    <a:lnTo>
                      <a:pt x="733" y="3996"/>
                    </a:lnTo>
                    <a:lnTo>
                      <a:pt x="774" y="3996"/>
                    </a:lnTo>
                    <a:lnTo>
                      <a:pt x="879" y="3871"/>
                    </a:lnTo>
                    <a:lnTo>
                      <a:pt x="942" y="3892"/>
                    </a:lnTo>
                    <a:lnTo>
                      <a:pt x="879" y="4059"/>
                    </a:lnTo>
                    <a:lnTo>
                      <a:pt x="774" y="4080"/>
                    </a:lnTo>
                    <a:lnTo>
                      <a:pt x="754" y="4143"/>
                    </a:lnTo>
                    <a:lnTo>
                      <a:pt x="816" y="4185"/>
                    </a:lnTo>
                    <a:lnTo>
                      <a:pt x="816" y="4268"/>
                    </a:lnTo>
                    <a:lnTo>
                      <a:pt x="921" y="4394"/>
                    </a:lnTo>
                    <a:lnTo>
                      <a:pt x="1026" y="4352"/>
                    </a:lnTo>
                    <a:lnTo>
                      <a:pt x="1067" y="4394"/>
                    </a:lnTo>
                    <a:lnTo>
                      <a:pt x="1193" y="4415"/>
                    </a:lnTo>
                    <a:lnTo>
                      <a:pt x="1256" y="4352"/>
                    </a:lnTo>
                    <a:lnTo>
                      <a:pt x="1402" y="4310"/>
                    </a:lnTo>
                    <a:lnTo>
                      <a:pt x="1381" y="4164"/>
                    </a:lnTo>
                    <a:lnTo>
                      <a:pt x="1465" y="4164"/>
                    </a:lnTo>
                    <a:lnTo>
                      <a:pt x="1507" y="4101"/>
                    </a:lnTo>
                    <a:lnTo>
                      <a:pt x="1507" y="4185"/>
                    </a:lnTo>
                    <a:lnTo>
                      <a:pt x="1486" y="4206"/>
                    </a:lnTo>
                    <a:lnTo>
                      <a:pt x="1507" y="4310"/>
                    </a:lnTo>
                    <a:lnTo>
                      <a:pt x="1570" y="4289"/>
                    </a:lnTo>
                    <a:lnTo>
                      <a:pt x="1653" y="4143"/>
                    </a:lnTo>
                    <a:lnTo>
                      <a:pt x="1695" y="4080"/>
                    </a:lnTo>
                    <a:lnTo>
                      <a:pt x="1716" y="4143"/>
                    </a:lnTo>
                    <a:lnTo>
                      <a:pt x="1695" y="4268"/>
                    </a:lnTo>
                    <a:lnTo>
                      <a:pt x="1570" y="4478"/>
                    </a:lnTo>
                    <a:lnTo>
                      <a:pt x="1486" y="4520"/>
                    </a:lnTo>
                    <a:lnTo>
                      <a:pt x="1486" y="4624"/>
                    </a:lnTo>
                    <a:lnTo>
                      <a:pt x="1611" y="4666"/>
                    </a:lnTo>
                    <a:lnTo>
                      <a:pt x="1695" y="4729"/>
                    </a:lnTo>
                    <a:lnTo>
                      <a:pt x="1800" y="4729"/>
                    </a:lnTo>
                    <a:lnTo>
                      <a:pt x="1821" y="4771"/>
                    </a:lnTo>
                    <a:lnTo>
                      <a:pt x="1967" y="4792"/>
                    </a:lnTo>
                    <a:lnTo>
                      <a:pt x="1988" y="4708"/>
                    </a:lnTo>
                    <a:lnTo>
                      <a:pt x="2114" y="4708"/>
                    </a:lnTo>
                    <a:lnTo>
                      <a:pt x="2072" y="4771"/>
                    </a:lnTo>
                    <a:lnTo>
                      <a:pt x="2093" y="4833"/>
                    </a:lnTo>
                    <a:lnTo>
                      <a:pt x="2176" y="4833"/>
                    </a:lnTo>
                    <a:lnTo>
                      <a:pt x="2239" y="4917"/>
                    </a:lnTo>
                    <a:lnTo>
                      <a:pt x="2323" y="4875"/>
                    </a:lnTo>
                    <a:lnTo>
                      <a:pt x="2302" y="4792"/>
                    </a:lnTo>
                    <a:lnTo>
                      <a:pt x="2281" y="4708"/>
                    </a:lnTo>
                    <a:lnTo>
                      <a:pt x="2344" y="4603"/>
                    </a:lnTo>
                    <a:lnTo>
                      <a:pt x="2386" y="4687"/>
                    </a:lnTo>
                    <a:lnTo>
                      <a:pt x="2344" y="4792"/>
                    </a:lnTo>
                    <a:lnTo>
                      <a:pt x="2386" y="4917"/>
                    </a:lnTo>
                    <a:lnTo>
                      <a:pt x="2448" y="4917"/>
                    </a:lnTo>
                    <a:lnTo>
                      <a:pt x="2490" y="4792"/>
                    </a:lnTo>
                    <a:lnTo>
                      <a:pt x="2532" y="4729"/>
                    </a:lnTo>
                    <a:lnTo>
                      <a:pt x="2616" y="4708"/>
                    </a:lnTo>
                    <a:lnTo>
                      <a:pt x="2616" y="4792"/>
                    </a:lnTo>
                    <a:lnTo>
                      <a:pt x="2553" y="4833"/>
                    </a:lnTo>
                    <a:lnTo>
                      <a:pt x="2553" y="4917"/>
                    </a:lnTo>
                    <a:lnTo>
                      <a:pt x="2720" y="4917"/>
                    </a:lnTo>
                    <a:lnTo>
                      <a:pt x="2804" y="4875"/>
                    </a:lnTo>
                    <a:lnTo>
                      <a:pt x="2867" y="4687"/>
                    </a:lnTo>
                    <a:lnTo>
                      <a:pt x="2909" y="4792"/>
                    </a:lnTo>
                    <a:lnTo>
                      <a:pt x="2846" y="4833"/>
                    </a:lnTo>
                    <a:lnTo>
                      <a:pt x="2846" y="4938"/>
                    </a:lnTo>
                    <a:lnTo>
                      <a:pt x="2971" y="4917"/>
                    </a:lnTo>
                    <a:lnTo>
                      <a:pt x="3013" y="4771"/>
                    </a:lnTo>
                    <a:lnTo>
                      <a:pt x="3055" y="4687"/>
                    </a:lnTo>
                    <a:lnTo>
                      <a:pt x="3055" y="4687"/>
                    </a:lnTo>
                    <a:lnTo>
                      <a:pt x="3034" y="4917"/>
                    </a:lnTo>
                    <a:lnTo>
                      <a:pt x="3055" y="5001"/>
                    </a:lnTo>
                    <a:lnTo>
                      <a:pt x="3160" y="5001"/>
                    </a:lnTo>
                    <a:lnTo>
                      <a:pt x="3327" y="5105"/>
                    </a:lnTo>
                    <a:lnTo>
                      <a:pt x="3432" y="5043"/>
                    </a:lnTo>
                    <a:lnTo>
                      <a:pt x="3495" y="5022"/>
                    </a:lnTo>
                    <a:lnTo>
                      <a:pt x="3536" y="5105"/>
                    </a:lnTo>
                    <a:lnTo>
                      <a:pt x="3662" y="5084"/>
                    </a:lnTo>
                    <a:lnTo>
                      <a:pt x="3746" y="5022"/>
                    </a:lnTo>
                    <a:lnTo>
                      <a:pt x="3746" y="4896"/>
                    </a:lnTo>
                    <a:lnTo>
                      <a:pt x="3850" y="4792"/>
                    </a:lnTo>
                    <a:lnTo>
                      <a:pt x="3892" y="4729"/>
                    </a:lnTo>
                    <a:lnTo>
                      <a:pt x="3850" y="4603"/>
                    </a:lnTo>
                    <a:lnTo>
                      <a:pt x="3871" y="4520"/>
                    </a:lnTo>
                    <a:lnTo>
                      <a:pt x="3913" y="4520"/>
                    </a:lnTo>
                    <a:lnTo>
                      <a:pt x="3955" y="4666"/>
                    </a:lnTo>
                    <a:lnTo>
                      <a:pt x="3997" y="4687"/>
                    </a:lnTo>
                    <a:lnTo>
                      <a:pt x="3997" y="4729"/>
                    </a:lnTo>
                    <a:lnTo>
                      <a:pt x="3913" y="4812"/>
                    </a:lnTo>
                    <a:lnTo>
                      <a:pt x="3871" y="4980"/>
                    </a:lnTo>
                    <a:lnTo>
                      <a:pt x="3892" y="5210"/>
                    </a:lnTo>
                    <a:lnTo>
                      <a:pt x="3997" y="5252"/>
                    </a:lnTo>
                    <a:lnTo>
                      <a:pt x="4101" y="5210"/>
                    </a:lnTo>
                    <a:lnTo>
                      <a:pt x="4122" y="5315"/>
                    </a:lnTo>
                    <a:lnTo>
                      <a:pt x="4227" y="5315"/>
                    </a:lnTo>
                    <a:lnTo>
                      <a:pt x="4269" y="5357"/>
                    </a:lnTo>
                    <a:lnTo>
                      <a:pt x="4373" y="5357"/>
                    </a:lnTo>
                    <a:lnTo>
                      <a:pt x="4583" y="5231"/>
                    </a:lnTo>
                    <a:lnTo>
                      <a:pt x="4687" y="5210"/>
                    </a:lnTo>
                    <a:lnTo>
                      <a:pt x="4855" y="5315"/>
                    </a:lnTo>
                    <a:lnTo>
                      <a:pt x="4938" y="5294"/>
                    </a:lnTo>
                    <a:lnTo>
                      <a:pt x="5022" y="5336"/>
                    </a:lnTo>
                    <a:lnTo>
                      <a:pt x="5064" y="5252"/>
                    </a:lnTo>
                    <a:lnTo>
                      <a:pt x="5064" y="5210"/>
                    </a:lnTo>
                    <a:lnTo>
                      <a:pt x="5147" y="5084"/>
                    </a:lnTo>
                    <a:lnTo>
                      <a:pt x="5231" y="5043"/>
                    </a:lnTo>
                    <a:lnTo>
                      <a:pt x="5231" y="5001"/>
                    </a:lnTo>
                    <a:lnTo>
                      <a:pt x="5168" y="4875"/>
                    </a:lnTo>
                    <a:lnTo>
                      <a:pt x="5168" y="4729"/>
                    </a:lnTo>
                    <a:lnTo>
                      <a:pt x="5231" y="4812"/>
                    </a:lnTo>
                    <a:lnTo>
                      <a:pt x="5231" y="4896"/>
                    </a:lnTo>
                    <a:lnTo>
                      <a:pt x="5336" y="5022"/>
                    </a:lnTo>
                    <a:lnTo>
                      <a:pt x="5378" y="4938"/>
                    </a:lnTo>
                    <a:lnTo>
                      <a:pt x="5524" y="4938"/>
                    </a:lnTo>
                    <a:lnTo>
                      <a:pt x="5566" y="4980"/>
                    </a:lnTo>
                    <a:lnTo>
                      <a:pt x="5587" y="4896"/>
                    </a:lnTo>
                    <a:lnTo>
                      <a:pt x="5566" y="4792"/>
                    </a:lnTo>
                    <a:lnTo>
                      <a:pt x="5566" y="4708"/>
                    </a:lnTo>
                    <a:lnTo>
                      <a:pt x="5524" y="4666"/>
                    </a:lnTo>
                    <a:lnTo>
                      <a:pt x="5378" y="4687"/>
                    </a:lnTo>
                    <a:lnTo>
                      <a:pt x="5252" y="4708"/>
                    </a:lnTo>
                    <a:lnTo>
                      <a:pt x="5231" y="4603"/>
                    </a:lnTo>
                    <a:lnTo>
                      <a:pt x="5273" y="4582"/>
                    </a:lnTo>
                    <a:lnTo>
                      <a:pt x="5336" y="4603"/>
                    </a:lnTo>
                    <a:lnTo>
                      <a:pt x="5461" y="4561"/>
                    </a:lnTo>
                    <a:lnTo>
                      <a:pt x="5545" y="4457"/>
                    </a:lnTo>
                    <a:lnTo>
                      <a:pt x="5587" y="4520"/>
                    </a:lnTo>
                    <a:lnTo>
                      <a:pt x="5671" y="4499"/>
                    </a:lnTo>
                    <a:lnTo>
                      <a:pt x="5733" y="4394"/>
                    </a:lnTo>
                    <a:lnTo>
                      <a:pt x="5691" y="4310"/>
                    </a:lnTo>
                    <a:lnTo>
                      <a:pt x="5775" y="4206"/>
                    </a:lnTo>
                    <a:lnTo>
                      <a:pt x="5754" y="4143"/>
                    </a:lnTo>
                    <a:lnTo>
                      <a:pt x="5796" y="4143"/>
                    </a:lnTo>
                    <a:lnTo>
                      <a:pt x="5838" y="4080"/>
                    </a:lnTo>
                    <a:lnTo>
                      <a:pt x="5691" y="4038"/>
                    </a:lnTo>
                    <a:lnTo>
                      <a:pt x="5566" y="4059"/>
                    </a:lnTo>
                    <a:lnTo>
                      <a:pt x="5629" y="3976"/>
                    </a:lnTo>
                    <a:lnTo>
                      <a:pt x="5691" y="3955"/>
                    </a:lnTo>
                    <a:lnTo>
                      <a:pt x="5691" y="3850"/>
                    </a:lnTo>
                    <a:lnTo>
                      <a:pt x="5587" y="3766"/>
                    </a:lnTo>
                    <a:lnTo>
                      <a:pt x="5357" y="3766"/>
                    </a:lnTo>
                    <a:lnTo>
                      <a:pt x="5336" y="3724"/>
                    </a:lnTo>
                    <a:lnTo>
                      <a:pt x="5336" y="3641"/>
                    </a:lnTo>
                    <a:lnTo>
                      <a:pt x="5378" y="3620"/>
                    </a:lnTo>
                    <a:lnTo>
                      <a:pt x="5357" y="3515"/>
                    </a:lnTo>
                    <a:lnTo>
                      <a:pt x="5168" y="3348"/>
                    </a:lnTo>
                    <a:lnTo>
                      <a:pt x="5106" y="3348"/>
                    </a:lnTo>
                    <a:lnTo>
                      <a:pt x="5001" y="3432"/>
                    </a:lnTo>
                    <a:lnTo>
                      <a:pt x="4834" y="3432"/>
                    </a:lnTo>
                    <a:lnTo>
                      <a:pt x="4687" y="3452"/>
                    </a:lnTo>
                    <a:lnTo>
                      <a:pt x="4478" y="3327"/>
                    </a:lnTo>
                    <a:lnTo>
                      <a:pt x="4436" y="3243"/>
                    </a:lnTo>
                    <a:lnTo>
                      <a:pt x="4394" y="3222"/>
                    </a:lnTo>
                    <a:lnTo>
                      <a:pt x="4290" y="3264"/>
                    </a:lnTo>
                    <a:lnTo>
                      <a:pt x="4206" y="3264"/>
                    </a:lnTo>
                    <a:lnTo>
                      <a:pt x="4122" y="3306"/>
                    </a:lnTo>
                    <a:lnTo>
                      <a:pt x="4018" y="3306"/>
                    </a:lnTo>
                    <a:lnTo>
                      <a:pt x="3976" y="3411"/>
                    </a:lnTo>
                    <a:lnTo>
                      <a:pt x="3913" y="3348"/>
                    </a:lnTo>
                    <a:lnTo>
                      <a:pt x="3808" y="3264"/>
                    </a:lnTo>
                    <a:lnTo>
                      <a:pt x="3704" y="3327"/>
                    </a:lnTo>
                    <a:lnTo>
                      <a:pt x="3578" y="3348"/>
                    </a:lnTo>
                    <a:lnTo>
                      <a:pt x="3578" y="3411"/>
                    </a:lnTo>
                    <a:lnTo>
                      <a:pt x="3536" y="3452"/>
                    </a:lnTo>
                    <a:lnTo>
                      <a:pt x="3536" y="3369"/>
                    </a:lnTo>
                    <a:lnTo>
                      <a:pt x="3474" y="3327"/>
                    </a:lnTo>
                    <a:lnTo>
                      <a:pt x="3369" y="3348"/>
                    </a:lnTo>
                    <a:lnTo>
                      <a:pt x="3139" y="3327"/>
                    </a:lnTo>
                    <a:lnTo>
                      <a:pt x="3076" y="3348"/>
                    </a:lnTo>
                    <a:lnTo>
                      <a:pt x="3160" y="3432"/>
                    </a:lnTo>
                    <a:lnTo>
                      <a:pt x="3160" y="3536"/>
                    </a:lnTo>
                    <a:lnTo>
                      <a:pt x="3264" y="3620"/>
                    </a:lnTo>
                    <a:lnTo>
                      <a:pt x="3139" y="3578"/>
                    </a:lnTo>
                    <a:lnTo>
                      <a:pt x="3076" y="3515"/>
                    </a:lnTo>
                    <a:lnTo>
                      <a:pt x="3013" y="3473"/>
                    </a:lnTo>
                    <a:lnTo>
                      <a:pt x="2867" y="3536"/>
                    </a:lnTo>
                    <a:lnTo>
                      <a:pt x="2804" y="3473"/>
                    </a:lnTo>
                    <a:lnTo>
                      <a:pt x="2930" y="3432"/>
                    </a:lnTo>
                    <a:lnTo>
                      <a:pt x="2930" y="3348"/>
                    </a:lnTo>
                    <a:lnTo>
                      <a:pt x="2804" y="3222"/>
                    </a:lnTo>
                    <a:lnTo>
                      <a:pt x="2825" y="3139"/>
                    </a:lnTo>
                    <a:lnTo>
                      <a:pt x="2762" y="3097"/>
                    </a:lnTo>
                    <a:lnTo>
                      <a:pt x="2637" y="3160"/>
                    </a:lnTo>
                    <a:lnTo>
                      <a:pt x="2658" y="3243"/>
                    </a:lnTo>
                    <a:lnTo>
                      <a:pt x="2637" y="3306"/>
                    </a:lnTo>
                    <a:lnTo>
                      <a:pt x="2532" y="3264"/>
                    </a:lnTo>
                    <a:lnTo>
                      <a:pt x="2595" y="3201"/>
                    </a:lnTo>
                    <a:lnTo>
                      <a:pt x="2553" y="3139"/>
                    </a:lnTo>
                    <a:lnTo>
                      <a:pt x="2448" y="3097"/>
                    </a:lnTo>
                    <a:lnTo>
                      <a:pt x="2406" y="3139"/>
                    </a:lnTo>
                    <a:lnTo>
                      <a:pt x="2323" y="3139"/>
                    </a:lnTo>
                    <a:lnTo>
                      <a:pt x="2344" y="3034"/>
                    </a:lnTo>
                    <a:lnTo>
                      <a:pt x="2344" y="2992"/>
                    </a:lnTo>
                    <a:lnTo>
                      <a:pt x="2323" y="2888"/>
                    </a:lnTo>
                    <a:lnTo>
                      <a:pt x="2218" y="2908"/>
                    </a:lnTo>
                    <a:lnTo>
                      <a:pt x="2093" y="3034"/>
                    </a:lnTo>
                    <a:lnTo>
                      <a:pt x="2114" y="3160"/>
                    </a:lnTo>
                    <a:lnTo>
                      <a:pt x="2030" y="3160"/>
                    </a:lnTo>
                    <a:lnTo>
                      <a:pt x="1988" y="3055"/>
                    </a:lnTo>
                    <a:lnTo>
                      <a:pt x="2030" y="2992"/>
                    </a:lnTo>
                    <a:lnTo>
                      <a:pt x="2030" y="2908"/>
                    </a:lnTo>
                    <a:lnTo>
                      <a:pt x="2093" y="2720"/>
                    </a:lnTo>
                    <a:lnTo>
                      <a:pt x="2009" y="2636"/>
                    </a:lnTo>
                    <a:lnTo>
                      <a:pt x="1883" y="2699"/>
                    </a:lnTo>
                    <a:lnTo>
                      <a:pt x="1883" y="2636"/>
                    </a:lnTo>
                    <a:lnTo>
                      <a:pt x="1988" y="2616"/>
                    </a:lnTo>
                    <a:lnTo>
                      <a:pt x="2030" y="2490"/>
                    </a:lnTo>
                    <a:lnTo>
                      <a:pt x="2009" y="2385"/>
                    </a:lnTo>
                    <a:lnTo>
                      <a:pt x="1925" y="2427"/>
                    </a:lnTo>
                    <a:lnTo>
                      <a:pt x="1862" y="2385"/>
                    </a:lnTo>
                    <a:lnTo>
                      <a:pt x="1800" y="2427"/>
                    </a:lnTo>
                    <a:lnTo>
                      <a:pt x="1695" y="2427"/>
                    </a:lnTo>
                    <a:lnTo>
                      <a:pt x="1758" y="2385"/>
                    </a:lnTo>
                    <a:lnTo>
                      <a:pt x="1758" y="2323"/>
                    </a:lnTo>
                    <a:lnTo>
                      <a:pt x="1653" y="2323"/>
                    </a:lnTo>
                    <a:lnTo>
                      <a:pt x="1590" y="2406"/>
                    </a:lnTo>
                    <a:lnTo>
                      <a:pt x="1444" y="2427"/>
                    </a:lnTo>
                    <a:lnTo>
                      <a:pt x="1444" y="2364"/>
                    </a:lnTo>
                    <a:lnTo>
                      <a:pt x="1507" y="2323"/>
                    </a:lnTo>
                    <a:lnTo>
                      <a:pt x="1570" y="2218"/>
                    </a:lnTo>
                    <a:lnTo>
                      <a:pt x="1590" y="2155"/>
                    </a:lnTo>
                    <a:lnTo>
                      <a:pt x="1674" y="2155"/>
                    </a:lnTo>
                    <a:lnTo>
                      <a:pt x="1779" y="2260"/>
                    </a:lnTo>
                    <a:lnTo>
                      <a:pt x="1925" y="2260"/>
                    </a:lnTo>
                    <a:lnTo>
                      <a:pt x="1904" y="2197"/>
                    </a:lnTo>
                    <a:lnTo>
                      <a:pt x="1800" y="2071"/>
                    </a:lnTo>
                    <a:lnTo>
                      <a:pt x="1695" y="2071"/>
                    </a:lnTo>
                    <a:lnTo>
                      <a:pt x="1758" y="2009"/>
                    </a:lnTo>
                    <a:lnTo>
                      <a:pt x="1611" y="1883"/>
                    </a:lnTo>
                    <a:lnTo>
                      <a:pt x="1507" y="1841"/>
                    </a:lnTo>
                    <a:lnTo>
                      <a:pt x="1570" y="1799"/>
                    </a:lnTo>
                    <a:lnTo>
                      <a:pt x="1590" y="1737"/>
                    </a:lnTo>
                    <a:lnTo>
                      <a:pt x="1653" y="1737"/>
                    </a:lnTo>
                    <a:lnTo>
                      <a:pt x="1695" y="1841"/>
                    </a:lnTo>
                    <a:lnTo>
                      <a:pt x="1800" y="1967"/>
                    </a:lnTo>
                    <a:lnTo>
                      <a:pt x="1967" y="1988"/>
                    </a:lnTo>
                    <a:lnTo>
                      <a:pt x="2030" y="2092"/>
                    </a:lnTo>
                    <a:lnTo>
                      <a:pt x="2114" y="2009"/>
                    </a:lnTo>
                    <a:lnTo>
                      <a:pt x="2176" y="2092"/>
                    </a:lnTo>
                    <a:lnTo>
                      <a:pt x="2344" y="2155"/>
                    </a:lnTo>
                    <a:lnTo>
                      <a:pt x="2448" y="2155"/>
                    </a:lnTo>
                    <a:lnTo>
                      <a:pt x="2511" y="2051"/>
                    </a:lnTo>
                    <a:lnTo>
                      <a:pt x="2490" y="1904"/>
                    </a:lnTo>
                    <a:lnTo>
                      <a:pt x="2239" y="1758"/>
                    </a:lnTo>
                    <a:lnTo>
                      <a:pt x="2134" y="1653"/>
                    </a:lnTo>
                    <a:lnTo>
                      <a:pt x="2072" y="1653"/>
                    </a:lnTo>
                    <a:lnTo>
                      <a:pt x="2030" y="1548"/>
                    </a:lnTo>
                    <a:lnTo>
                      <a:pt x="1925" y="1444"/>
                    </a:lnTo>
                    <a:lnTo>
                      <a:pt x="1883" y="1444"/>
                    </a:lnTo>
                    <a:lnTo>
                      <a:pt x="1821" y="1381"/>
                    </a:lnTo>
                    <a:lnTo>
                      <a:pt x="1883" y="1318"/>
                    </a:lnTo>
                    <a:lnTo>
                      <a:pt x="1967" y="1339"/>
                    </a:lnTo>
                    <a:lnTo>
                      <a:pt x="2030" y="1444"/>
                    </a:lnTo>
                    <a:lnTo>
                      <a:pt x="2114" y="1444"/>
                    </a:lnTo>
                    <a:lnTo>
                      <a:pt x="2134" y="1548"/>
                    </a:lnTo>
                    <a:lnTo>
                      <a:pt x="2197" y="1548"/>
                    </a:lnTo>
                    <a:lnTo>
                      <a:pt x="2239" y="1465"/>
                    </a:lnTo>
                    <a:lnTo>
                      <a:pt x="2197" y="1276"/>
                    </a:lnTo>
                    <a:lnTo>
                      <a:pt x="2072" y="1130"/>
                    </a:lnTo>
                    <a:lnTo>
                      <a:pt x="1988" y="1130"/>
                    </a:lnTo>
                    <a:lnTo>
                      <a:pt x="1967" y="1109"/>
                    </a:lnTo>
                    <a:lnTo>
                      <a:pt x="1821" y="1109"/>
                    </a:lnTo>
                    <a:lnTo>
                      <a:pt x="1695" y="1172"/>
                    </a:lnTo>
                    <a:lnTo>
                      <a:pt x="1590" y="1172"/>
                    </a:lnTo>
                    <a:lnTo>
                      <a:pt x="1486" y="1109"/>
                    </a:lnTo>
                    <a:lnTo>
                      <a:pt x="1402" y="1130"/>
                    </a:lnTo>
                    <a:lnTo>
                      <a:pt x="1360" y="1025"/>
                    </a:lnTo>
                    <a:lnTo>
                      <a:pt x="1235" y="1214"/>
                    </a:lnTo>
                    <a:lnTo>
                      <a:pt x="1067" y="1276"/>
                    </a:lnTo>
                    <a:lnTo>
                      <a:pt x="1046" y="1381"/>
                    </a:lnTo>
                    <a:lnTo>
                      <a:pt x="963" y="1423"/>
                    </a:lnTo>
                    <a:lnTo>
                      <a:pt x="963" y="1339"/>
                    </a:lnTo>
                    <a:lnTo>
                      <a:pt x="1046" y="1235"/>
                    </a:lnTo>
                    <a:lnTo>
                      <a:pt x="1088" y="1235"/>
                    </a:lnTo>
                    <a:lnTo>
                      <a:pt x="1339" y="1004"/>
                    </a:lnTo>
                    <a:lnTo>
                      <a:pt x="1360" y="921"/>
                    </a:lnTo>
                    <a:lnTo>
                      <a:pt x="1298" y="816"/>
                    </a:lnTo>
                    <a:lnTo>
                      <a:pt x="1298" y="544"/>
                    </a:lnTo>
                    <a:lnTo>
                      <a:pt x="1339" y="523"/>
                    </a:lnTo>
                    <a:lnTo>
                      <a:pt x="1256" y="419"/>
                    </a:lnTo>
                    <a:lnTo>
                      <a:pt x="1193" y="481"/>
                    </a:lnTo>
                    <a:lnTo>
                      <a:pt x="1088" y="481"/>
                    </a:lnTo>
                    <a:lnTo>
                      <a:pt x="1026" y="419"/>
                    </a:lnTo>
                    <a:lnTo>
                      <a:pt x="1026" y="314"/>
                    </a:lnTo>
                    <a:lnTo>
                      <a:pt x="1026" y="230"/>
                    </a:lnTo>
                    <a:lnTo>
                      <a:pt x="816" y="188"/>
                    </a:lnTo>
                    <a:lnTo>
                      <a:pt x="733" y="84"/>
                    </a:lnTo>
                    <a:lnTo>
                      <a:pt x="628" y="84"/>
                    </a:lnTo>
                    <a:lnTo>
                      <a:pt x="50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itchFamily="2" charset="-78"/>
                </a:endParaRPr>
              </a:p>
            </p:txBody>
          </p:sp>
          <p:sp>
            <p:nvSpPr>
              <p:cNvPr id="344" name="Google Shape;344;p38"/>
              <p:cNvSpPr/>
              <p:nvPr/>
            </p:nvSpPr>
            <p:spPr>
              <a:xfrm>
                <a:off x="2687175" y="1694400"/>
                <a:ext cx="33500" cy="37675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507" extrusionOk="0">
                    <a:moveTo>
                      <a:pt x="796" y="0"/>
                    </a:moveTo>
                    <a:lnTo>
                      <a:pt x="670" y="21"/>
                    </a:lnTo>
                    <a:lnTo>
                      <a:pt x="607" y="84"/>
                    </a:lnTo>
                    <a:lnTo>
                      <a:pt x="691" y="147"/>
                    </a:lnTo>
                    <a:lnTo>
                      <a:pt x="691" y="231"/>
                    </a:lnTo>
                    <a:lnTo>
                      <a:pt x="628" y="210"/>
                    </a:lnTo>
                    <a:lnTo>
                      <a:pt x="565" y="147"/>
                    </a:lnTo>
                    <a:lnTo>
                      <a:pt x="461" y="126"/>
                    </a:lnTo>
                    <a:lnTo>
                      <a:pt x="419" y="210"/>
                    </a:lnTo>
                    <a:lnTo>
                      <a:pt x="524" y="210"/>
                    </a:lnTo>
                    <a:lnTo>
                      <a:pt x="565" y="251"/>
                    </a:lnTo>
                    <a:lnTo>
                      <a:pt x="524" y="293"/>
                    </a:lnTo>
                    <a:lnTo>
                      <a:pt x="398" y="314"/>
                    </a:lnTo>
                    <a:lnTo>
                      <a:pt x="356" y="335"/>
                    </a:lnTo>
                    <a:lnTo>
                      <a:pt x="398" y="440"/>
                    </a:lnTo>
                    <a:lnTo>
                      <a:pt x="419" y="461"/>
                    </a:lnTo>
                    <a:lnTo>
                      <a:pt x="419" y="523"/>
                    </a:lnTo>
                    <a:lnTo>
                      <a:pt x="293" y="461"/>
                    </a:lnTo>
                    <a:lnTo>
                      <a:pt x="168" y="503"/>
                    </a:lnTo>
                    <a:lnTo>
                      <a:pt x="84" y="565"/>
                    </a:lnTo>
                    <a:lnTo>
                      <a:pt x="42" y="712"/>
                    </a:lnTo>
                    <a:lnTo>
                      <a:pt x="0" y="733"/>
                    </a:lnTo>
                    <a:lnTo>
                      <a:pt x="0" y="754"/>
                    </a:lnTo>
                    <a:lnTo>
                      <a:pt x="63" y="754"/>
                    </a:lnTo>
                    <a:lnTo>
                      <a:pt x="42" y="837"/>
                    </a:lnTo>
                    <a:lnTo>
                      <a:pt x="42" y="879"/>
                    </a:lnTo>
                    <a:lnTo>
                      <a:pt x="63" y="921"/>
                    </a:lnTo>
                    <a:lnTo>
                      <a:pt x="147" y="816"/>
                    </a:lnTo>
                    <a:lnTo>
                      <a:pt x="168" y="837"/>
                    </a:lnTo>
                    <a:lnTo>
                      <a:pt x="105" y="963"/>
                    </a:lnTo>
                    <a:lnTo>
                      <a:pt x="147" y="1026"/>
                    </a:lnTo>
                    <a:lnTo>
                      <a:pt x="210" y="1067"/>
                    </a:lnTo>
                    <a:lnTo>
                      <a:pt x="272" y="1047"/>
                    </a:lnTo>
                    <a:lnTo>
                      <a:pt x="293" y="1067"/>
                    </a:lnTo>
                    <a:lnTo>
                      <a:pt x="314" y="1151"/>
                    </a:lnTo>
                    <a:lnTo>
                      <a:pt x="356" y="1151"/>
                    </a:lnTo>
                    <a:lnTo>
                      <a:pt x="398" y="1088"/>
                    </a:lnTo>
                    <a:lnTo>
                      <a:pt x="461" y="1130"/>
                    </a:lnTo>
                    <a:lnTo>
                      <a:pt x="461" y="1256"/>
                    </a:lnTo>
                    <a:lnTo>
                      <a:pt x="482" y="1298"/>
                    </a:lnTo>
                    <a:lnTo>
                      <a:pt x="586" y="1277"/>
                    </a:lnTo>
                    <a:lnTo>
                      <a:pt x="607" y="1402"/>
                    </a:lnTo>
                    <a:lnTo>
                      <a:pt x="712" y="1402"/>
                    </a:lnTo>
                    <a:lnTo>
                      <a:pt x="837" y="1486"/>
                    </a:lnTo>
                    <a:lnTo>
                      <a:pt x="942" y="1486"/>
                    </a:lnTo>
                    <a:lnTo>
                      <a:pt x="1005" y="1507"/>
                    </a:lnTo>
                    <a:lnTo>
                      <a:pt x="1026" y="1486"/>
                    </a:lnTo>
                    <a:lnTo>
                      <a:pt x="1005" y="1402"/>
                    </a:lnTo>
                    <a:lnTo>
                      <a:pt x="1088" y="1381"/>
                    </a:lnTo>
                    <a:lnTo>
                      <a:pt x="1151" y="1235"/>
                    </a:lnTo>
                    <a:lnTo>
                      <a:pt x="1130" y="1088"/>
                    </a:lnTo>
                    <a:lnTo>
                      <a:pt x="1214" y="942"/>
                    </a:lnTo>
                    <a:lnTo>
                      <a:pt x="1235" y="921"/>
                    </a:lnTo>
                    <a:lnTo>
                      <a:pt x="1319" y="712"/>
                    </a:lnTo>
                    <a:lnTo>
                      <a:pt x="1319" y="565"/>
                    </a:lnTo>
                    <a:lnTo>
                      <a:pt x="1340" y="523"/>
                    </a:lnTo>
                    <a:lnTo>
                      <a:pt x="1319" y="419"/>
                    </a:lnTo>
                    <a:lnTo>
                      <a:pt x="1235" y="335"/>
                    </a:lnTo>
                    <a:lnTo>
                      <a:pt x="1235" y="210"/>
                    </a:lnTo>
                    <a:lnTo>
                      <a:pt x="1193" y="147"/>
                    </a:lnTo>
                    <a:lnTo>
                      <a:pt x="1151" y="42"/>
                    </a:lnTo>
                    <a:lnTo>
                      <a:pt x="1005" y="0"/>
                    </a:lnTo>
                    <a:lnTo>
                      <a:pt x="900" y="42"/>
                    </a:lnTo>
                    <a:lnTo>
                      <a:pt x="79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itchFamily="2" charset="-78"/>
                </a:endParaRPr>
              </a:p>
            </p:txBody>
          </p:sp>
          <p:sp>
            <p:nvSpPr>
              <p:cNvPr id="345" name="Google Shape;345;p38"/>
              <p:cNvSpPr/>
              <p:nvPr/>
            </p:nvSpPr>
            <p:spPr>
              <a:xfrm>
                <a:off x="2605050" y="1520200"/>
                <a:ext cx="42400" cy="26175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047" extrusionOk="0">
                    <a:moveTo>
                      <a:pt x="1570" y="1"/>
                    </a:moveTo>
                    <a:lnTo>
                      <a:pt x="1486" y="64"/>
                    </a:lnTo>
                    <a:lnTo>
                      <a:pt x="1256" y="64"/>
                    </a:lnTo>
                    <a:lnTo>
                      <a:pt x="1130" y="168"/>
                    </a:lnTo>
                    <a:lnTo>
                      <a:pt x="963" y="168"/>
                    </a:lnTo>
                    <a:lnTo>
                      <a:pt x="921" y="189"/>
                    </a:lnTo>
                    <a:lnTo>
                      <a:pt x="816" y="105"/>
                    </a:lnTo>
                    <a:lnTo>
                      <a:pt x="712" y="84"/>
                    </a:lnTo>
                    <a:lnTo>
                      <a:pt x="356" y="189"/>
                    </a:lnTo>
                    <a:lnTo>
                      <a:pt x="126" y="189"/>
                    </a:lnTo>
                    <a:lnTo>
                      <a:pt x="105" y="273"/>
                    </a:lnTo>
                    <a:lnTo>
                      <a:pt x="0" y="377"/>
                    </a:lnTo>
                    <a:lnTo>
                      <a:pt x="0" y="482"/>
                    </a:lnTo>
                    <a:lnTo>
                      <a:pt x="105" y="461"/>
                    </a:lnTo>
                    <a:lnTo>
                      <a:pt x="231" y="461"/>
                    </a:lnTo>
                    <a:lnTo>
                      <a:pt x="314" y="419"/>
                    </a:lnTo>
                    <a:lnTo>
                      <a:pt x="398" y="461"/>
                    </a:lnTo>
                    <a:lnTo>
                      <a:pt x="503" y="461"/>
                    </a:lnTo>
                    <a:lnTo>
                      <a:pt x="565" y="503"/>
                    </a:lnTo>
                    <a:lnTo>
                      <a:pt x="503" y="587"/>
                    </a:lnTo>
                    <a:lnTo>
                      <a:pt x="544" y="712"/>
                    </a:lnTo>
                    <a:lnTo>
                      <a:pt x="628" y="817"/>
                    </a:lnTo>
                    <a:lnTo>
                      <a:pt x="712" y="712"/>
                    </a:lnTo>
                    <a:lnTo>
                      <a:pt x="712" y="628"/>
                    </a:lnTo>
                    <a:lnTo>
                      <a:pt x="754" y="587"/>
                    </a:lnTo>
                    <a:lnTo>
                      <a:pt x="858" y="712"/>
                    </a:lnTo>
                    <a:lnTo>
                      <a:pt x="837" y="838"/>
                    </a:lnTo>
                    <a:lnTo>
                      <a:pt x="984" y="1005"/>
                    </a:lnTo>
                    <a:lnTo>
                      <a:pt x="1088" y="984"/>
                    </a:lnTo>
                    <a:lnTo>
                      <a:pt x="1151" y="1047"/>
                    </a:lnTo>
                    <a:lnTo>
                      <a:pt x="1360" y="1047"/>
                    </a:lnTo>
                    <a:lnTo>
                      <a:pt x="1465" y="942"/>
                    </a:lnTo>
                    <a:lnTo>
                      <a:pt x="1591" y="900"/>
                    </a:lnTo>
                    <a:lnTo>
                      <a:pt x="1674" y="670"/>
                    </a:lnTo>
                    <a:lnTo>
                      <a:pt x="1591" y="503"/>
                    </a:lnTo>
                    <a:lnTo>
                      <a:pt x="1695" y="356"/>
                    </a:lnTo>
                    <a:lnTo>
                      <a:pt x="1695" y="273"/>
                    </a:lnTo>
                    <a:lnTo>
                      <a:pt x="1612" y="147"/>
                    </a:lnTo>
                    <a:lnTo>
                      <a:pt x="1653" y="64"/>
                    </a:lnTo>
                    <a:lnTo>
                      <a:pt x="157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itchFamily="2" charset="-78"/>
                </a:endParaRPr>
              </a:p>
            </p:txBody>
          </p:sp>
          <p:sp>
            <p:nvSpPr>
              <p:cNvPr id="346" name="Google Shape;346;p38"/>
              <p:cNvSpPr/>
              <p:nvPr/>
            </p:nvSpPr>
            <p:spPr>
              <a:xfrm>
                <a:off x="2443425" y="1547400"/>
                <a:ext cx="109875" cy="60700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2428" extrusionOk="0">
                    <a:moveTo>
                      <a:pt x="4268" y="1"/>
                    </a:moveTo>
                    <a:lnTo>
                      <a:pt x="4185" y="43"/>
                    </a:lnTo>
                    <a:lnTo>
                      <a:pt x="4059" y="105"/>
                    </a:lnTo>
                    <a:lnTo>
                      <a:pt x="4059" y="252"/>
                    </a:lnTo>
                    <a:lnTo>
                      <a:pt x="4038" y="336"/>
                    </a:lnTo>
                    <a:lnTo>
                      <a:pt x="4059" y="377"/>
                    </a:lnTo>
                    <a:lnTo>
                      <a:pt x="3955" y="419"/>
                    </a:lnTo>
                    <a:lnTo>
                      <a:pt x="3934" y="315"/>
                    </a:lnTo>
                    <a:lnTo>
                      <a:pt x="3892" y="315"/>
                    </a:lnTo>
                    <a:lnTo>
                      <a:pt x="3871" y="377"/>
                    </a:lnTo>
                    <a:lnTo>
                      <a:pt x="3829" y="440"/>
                    </a:lnTo>
                    <a:lnTo>
                      <a:pt x="3766" y="357"/>
                    </a:lnTo>
                    <a:lnTo>
                      <a:pt x="3745" y="168"/>
                    </a:lnTo>
                    <a:lnTo>
                      <a:pt x="3641" y="64"/>
                    </a:lnTo>
                    <a:lnTo>
                      <a:pt x="3578" y="64"/>
                    </a:lnTo>
                    <a:lnTo>
                      <a:pt x="3557" y="126"/>
                    </a:lnTo>
                    <a:lnTo>
                      <a:pt x="3432" y="126"/>
                    </a:lnTo>
                    <a:lnTo>
                      <a:pt x="3306" y="64"/>
                    </a:lnTo>
                    <a:lnTo>
                      <a:pt x="3222" y="64"/>
                    </a:lnTo>
                    <a:lnTo>
                      <a:pt x="2992" y="43"/>
                    </a:lnTo>
                    <a:lnTo>
                      <a:pt x="2846" y="126"/>
                    </a:lnTo>
                    <a:lnTo>
                      <a:pt x="2804" y="231"/>
                    </a:lnTo>
                    <a:lnTo>
                      <a:pt x="2741" y="315"/>
                    </a:lnTo>
                    <a:lnTo>
                      <a:pt x="2699" y="273"/>
                    </a:lnTo>
                    <a:lnTo>
                      <a:pt x="2636" y="273"/>
                    </a:lnTo>
                    <a:lnTo>
                      <a:pt x="2364" y="482"/>
                    </a:lnTo>
                    <a:lnTo>
                      <a:pt x="2281" y="566"/>
                    </a:lnTo>
                    <a:lnTo>
                      <a:pt x="2197" y="566"/>
                    </a:lnTo>
                    <a:lnTo>
                      <a:pt x="2051" y="670"/>
                    </a:lnTo>
                    <a:lnTo>
                      <a:pt x="1946" y="691"/>
                    </a:lnTo>
                    <a:lnTo>
                      <a:pt x="1862" y="775"/>
                    </a:lnTo>
                    <a:lnTo>
                      <a:pt x="1841" y="859"/>
                    </a:lnTo>
                    <a:lnTo>
                      <a:pt x="1653" y="859"/>
                    </a:lnTo>
                    <a:lnTo>
                      <a:pt x="1590" y="880"/>
                    </a:lnTo>
                    <a:lnTo>
                      <a:pt x="1465" y="859"/>
                    </a:lnTo>
                    <a:lnTo>
                      <a:pt x="1423" y="901"/>
                    </a:lnTo>
                    <a:lnTo>
                      <a:pt x="1339" y="901"/>
                    </a:lnTo>
                    <a:lnTo>
                      <a:pt x="1151" y="1068"/>
                    </a:lnTo>
                    <a:lnTo>
                      <a:pt x="1025" y="1152"/>
                    </a:lnTo>
                    <a:lnTo>
                      <a:pt x="900" y="1089"/>
                    </a:lnTo>
                    <a:lnTo>
                      <a:pt x="795" y="1152"/>
                    </a:lnTo>
                    <a:lnTo>
                      <a:pt x="523" y="1193"/>
                    </a:lnTo>
                    <a:lnTo>
                      <a:pt x="398" y="1382"/>
                    </a:lnTo>
                    <a:lnTo>
                      <a:pt x="314" y="1382"/>
                    </a:lnTo>
                    <a:lnTo>
                      <a:pt x="167" y="1403"/>
                    </a:lnTo>
                    <a:lnTo>
                      <a:pt x="105" y="1528"/>
                    </a:lnTo>
                    <a:lnTo>
                      <a:pt x="209" y="1528"/>
                    </a:lnTo>
                    <a:lnTo>
                      <a:pt x="272" y="1591"/>
                    </a:lnTo>
                    <a:lnTo>
                      <a:pt x="167" y="1591"/>
                    </a:lnTo>
                    <a:lnTo>
                      <a:pt x="126" y="1633"/>
                    </a:lnTo>
                    <a:lnTo>
                      <a:pt x="209" y="1717"/>
                    </a:lnTo>
                    <a:lnTo>
                      <a:pt x="188" y="1779"/>
                    </a:lnTo>
                    <a:lnTo>
                      <a:pt x="0" y="1842"/>
                    </a:lnTo>
                    <a:lnTo>
                      <a:pt x="0" y="1905"/>
                    </a:lnTo>
                    <a:lnTo>
                      <a:pt x="126" y="1926"/>
                    </a:lnTo>
                    <a:lnTo>
                      <a:pt x="230" y="1905"/>
                    </a:lnTo>
                    <a:lnTo>
                      <a:pt x="293" y="1821"/>
                    </a:lnTo>
                    <a:lnTo>
                      <a:pt x="377" y="1800"/>
                    </a:lnTo>
                    <a:lnTo>
                      <a:pt x="481" y="1842"/>
                    </a:lnTo>
                    <a:lnTo>
                      <a:pt x="586" y="1989"/>
                    </a:lnTo>
                    <a:lnTo>
                      <a:pt x="586" y="2114"/>
                    </a:lnTo>
                    <a:lnTo>
                      <a:pt x="691" y="2156"/>
                    </a:lnTo>
                    <a:lnTo>
                      <a:pt x="732" y="2114"/>
                    </a:lnTo>
                    <a:lnTo>
                      <a:pt x="732" y="2009"/>
                    </a:lnTo>
                    <a:lnTo>
                      <a:pt x="753" y="1989"/>
                    </a:lnTo>
                    <a:lnTo>
                      <a:pt x="816" y="1821"/>
                    </a:lnTo>
                    <a:lnTo>
                      <a:pt x="858" y="1821"/>
                    </a:lnTo>
                    <a:lnTo>
                      <a:pt x="1004" y="1779"/>
                    </a:lnTo>
                    <a:lnTo>
                      <a:pt x="1067" y="1800"/>
                    </a:lnTo>
                    <a:lnTo>
                      <a:pt x="1046" y="1884"/>
                    </a:lnTo>
                    <a:lnTo>
                      <a:pt x="942" y="1926"/>
                    </a:lnTo>
                    <a:lnTo>
                      <a:pt x="900" y="2093"/>
                    </a:lnTo>
                    <a:lnTo>
                      <a:pt x="942" y="2156"/>
                    </a:lnTo>
                    <a:lnTo>
                      <a:pt x="858" y="2240"/>
                    </a:lnTo>
                    <a:lnTo>
                      <a:pt x="816" y="2323"/>
                    </a:lnTo>
                    <a:lnTo>
                      <a:pt x="858" y="2407"/>
                    </a:lnTo>
                    <a:lnTo>
                      <a:pt x="921" y="2323"/>
                    </a:lnTo>
                    <a:lnTo>
                      <a:pt x="1004" y="2344"/>
                    </a:lnTo>
                    <a:lnTo>
                      <a:pt x="1004" y="2428"/>
                    </a:lnTo>
                    <a:lnTo>
                      <a:pt x="1046" y="2428"/>
                    </a:lnTo>
                    <a:lnTo>
                      <a:pt x="1235" y="2323"/>
                    </a:lnTo>
                    <a:lnTo>
                      <a:pt x="1318" y="2219"/>
                    </a:lnTo>
                    <a:lnTo>
                      <a:pt x="1381" y="2240"/>
                    </a:lnTo>
                    <a:lnTo>
                      <a:pt x="1444" y="2135"/>
                    </a:lnTo>
                    <a:lnTo>
                      <a:pt x="1444" y="2009"/>
                    </a:lnTo>
                    <a:lnTo>
                      <a:pt x="1527" y="2009"/>
                    </a:lnTo>
                    <a:lnTo>
                      <a:pt x="1590" y="1905"/>
                    </a:lnTo>
                    <a:lnTo>
                      <a:pt x="1590" y="1779"/>
                    </a:lnTo>
                    <a:lnTo>
                      <a:pt x="1653" y="1717"/>
                    </a:lnTo>
                    <a:lnTo>
                      <a:pt x="1674" y="1779"/>
                    </a:lnTo>
                    <a:lnTo>
                      <a:pt x="1653" y="1842"/>
                    </a:lnTo>
                    <a:lnTo>
                      <a:pt x="1674" y="1926"/>
                    </a:lnTo>
                    <a:lnTo>
                      <a:pt x="1653" y="2051"/>
                    </a:lnTo>
                    <a:lnTo>
                      <a:pt x="1674" y="2198"/>
                    </a:lnTo>
                    <a:lnTo>
                      <a:pt x="1737" y="2198"/>
                    </a:lnTo>
                    <a:lnTo>
                      <a:pt x="1841" y="2051"/>
                    </a:lnTo>
                    <a:lnTo>
                      <a:pt x="1862" y="1926"/>
                    </a:lnTo>
                    <a:lnTo>
                      <a:pt x="1883" y="1884"/>
                    </a:lnTo>
                    <a:lnTo>
                      <a:pt x="1967" y="1842"/>
                    </a:lnTo>
                    <a:lnTo>
                      <a:pt x="2092" y="1696"/>
                    </a:lnTo>
                    <a:lnTo>
                      <a:pt x="2113" y="1570"/>
                    </a:lnTo>
                    <a:lnTo>
                      <a:pt x="2092" y="1465"/>
                    </a:lnTo>
                    <a:lnTo>
                      <a:pt x="2155" y="1361"/>
                    </a:lnTo>
                    <a:lnTo>
                      <a:pt x="2197" y="1486"/>
                    </a:lnTo>
                    <a:lnTo>
                      <a:pt x="2406" y="1361"/>
                    </a:lnTo>
                    <a:lnTo>
                      <a:pt x="2469" y="1193"/>
                    </a:lnTo>
                    <a:lnTo>
                      <a:pt x="2490" y="1089"/>
                    </a:lnTo>
                    <a:lnTo>
                      <a:pt x="2595" y="1068"/>
                    </a:lnTo>
                    <a:lnTo>
                      <a:pt x="2636" y="1047"/>
                    </a:lnTo>
                    <a:lnTo>
                      <a:pt x="2720" y="1089"/>
                    </a:lnTo>
                    <a:lnTo>
                      <a:pt x="2825" y="984"/>
                    </a:lnTo>
                    <a:lnTo>
                      <a:pt x="2888" y="1047"/>
                    </a:lnTo>
                    <a:lnTo>
                      <a:pt x="2825" y="1256"/>
                    </a:lnTo>
                    <a:lnTo>
                      <a:pt x="2678" y="1403"/>
                    </a:lnTo>
                    <a:lnTo>
                      <a:pt x="2636" y="1507"/>
                    </a:lnTo>
                    <a:lnTo>
                      <a:pt x="2574" y="1591"/>
                    </a:lnTo>
                    <a:lnTo>
                      <a:pt x="2574" y="1633"/>
                    </a:lnTo>
                    <a:lnTo>
                      <a:pt x="2469" y="1696"/>
                    </a:lnTo>
                    <a:lnTo>
                      <a:pt x="2323" y="1926"/>
                    </a:lnTo>
                    <a:lnTo>
                      <a:pt x="2323" y="1989"/>
                    </a:lnTo>
                    <a:lnTo>
                      <a:pt x="2385" y="2093"/>
                    </a:lnTo>
                    <a:lnTo>
                      <a:pt x="2364" y="2198"/>
                    </a:lnTo>
                    <a:lnTo>
                      <a:pt x="2427" y="2219"/>
                    </a:lnTo>
                    <a:lnTo>
                      <a:pt x="2532" y="2261"/>
                    </a:lnTo>
                    <a:lnTo>
                      <a:pt x="2616" y="2198"/>
                    </a:lnTo>
                    <a:lnTo>
                      <a:pt x="2720" y="2135"/>
                    </a:lnTo>
                    <a:lnTo>
                      <a:pt x="2741" y="2030"/>
                    </a:lnTo>
                    <a:lnTo>
                      <a:pt x="2741" y="1926"/>
                    </a:lnTo>
                    <a:lnTo>
                      <a:pt x="2825" y="1842"/>
                    </a:lnTo>
                    <a:lnTo>
                      <a:pt x="2888" y="1737"/>
                    </a:lnTo>
                    <a:lnTo>
                      <a:pt x="2950" y="1737"/>
                    </a:lnTo>
                    <a:lnTo>
                      <a:pt x="3013" y="1717"/>
                    </a:lnTo>
                    <a:lnTo>
                      <a:pt x="3097" y="1779"/>
                    </a:lnTo>
                    <a:lnTo>
                      <a:pt x="3201" y="1779"/>
                    </a:lnTo>
                    <a:lnTo>
                      <a:pt x="3243" y="1717"/>
                    </a:lnTo>
                    <a:lnTo>
                      <a:pt x="3432" y="1717"/>
                    </a:lnTo>
                    <a:lnTo>
                      <a:pt x="3515" y="1612"/>
                    </a:lnTo>
                    <a:lnTo>
                      <a:pt x="3557" y="1403"/>
                    </a:lnTo>
                    <a:lnTo>
                      <a:pt x="3662" y="1256"/>
                    </a:lnTo>
                    <a:lnTo>
                      <a:pt x="3662" y="1152"/>
                    </a:lnTo>
                    <a:lnTo>
                      <a:pt x="3683" y="1089"/>
                    </a:lnTo>
                    <a:lnTo>
                      <a:pt x="3766" y="1214"/>
                    </a:lnTo>
                    <a:lnTo>
                      <a:pt x="3871" y="1256"/>
                    </a:lnTo>
                    <a:lnTo>
                      <a:pt x="3892" y="1193"/>
                    </a:lnTo>
                    <a:lnTo>
                      <a:pt x="3892" y="1110"/>
                    </a:lnTo>
                    <a:lnTo>
                      <a:pt x="3787" y="963"/>
                    </a:lnTo>
                    <a:lnTo>
                      <a:pt x="3787" y="880"/>
                    </a:lnTo>
                    <a:lnTo>
                      <a:pt x="3934" y="775"/>
                    </a:lnTo>
                    <a:lnTo>
                      <a:pt x="4038" y="754"/>
                    </a:lnTo>
                    <a:lnTo>
                      <a:pt x="4143" y="691"/>
                    </a:lnTo>
                    <a:lnTo>
                      <a:pt x="4206" y="733"/>
                    </a:lnTo>
                    <a:lnTo>
                      <a:pt x="4289" y="733"/>
                    </a:lnTo>
                    <a:lnTo>
                      <a:pt x="4394" y="587"/>
                    </a:lnTo>
                    <a:lnTo>
                      <a:pt x="4373" y="524"/>
                    </a:lnTo>
                    <a:lnTo>
                      <a:pt x="4352" y="273"/>
                    </a:lnTo>
                    <a:lnTo>
                      <a:pt x="4373" y="231"/>
                    </a:lnTo>
                    <a:lnTo>
                      <a:pt x="4352" y="168"/>
                    </a:lnTo>
                    <a:lnTo>
                      <a:pt x="4352" y="22"/>
                    </a:lnTo>
                    <a:lnTo>
                      <a:pt x="426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itchFamily="2" charset="-78"/>
                </a:endParaRPr>
              </a:p>
            </p:txBody>
          </p:sp>
          <p:sp>
            <p:nvSpPr>
              <p:cNvPr id="347" name="Google Shape;347;p38"/>
              <p:cNvSpPr/>
              <p:nvPr/>
            </p:nvSpPr>
            <p:spPr>
              <a:xfrm>
                <a:off x="2580975" y="1547400"/>
                <a:ext cx="48150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926" h="1299" extrusionOk="0">
                    <a:moveTo>
                      <a:pt x="796" y="1"/>
                    </a:moveTo>
                    <a:lnTo>
                      <a:pt x="524" y="43"/>
                    </a:lnTo>
                    <a:lnTo>
                      <a:pt x="440" y="43"/>
                    </a:lnTo>
                    <a:lnTo>
                      <a:pt x="336" y="126"/>
                    </a:lnTo>
                    <a:lnTo>
                      <a:pt x="231" y="168"/>
                    </a:lnTo>
                    <a:lnTo>
                      <a:pt x="210" y="315"/>
                    </a:lnTo>
                    <a:lnTo>
                      <a:pt x="64" y="419"/>
                    </a:lnTo>
                    <a:lnTo>
                      <a:pt x="64" y="524"/>
                    </a:lnTo>
                    <a:lnTo>
                      <a:pt x="1" y="629"/>
                    </a:lnTo>
                    <a:lnTo>
                      <a:pt x="22" y="754"/>
                    </a:lnTo>
                    <a:lnTo>
                      <a:pt x="22" y="880"/>
                    </a:lnTo>
                    <a:lnTo>
                      <a:pt x="106" y="880"/>
                    </a:lnTo>
                    <a:lnTo>
                      <a:pt x="231" y="963"/>
                    </a:lnTo>
                    <a:lnTo>
                      <a:pt x="315" y="1110"/>
                    </a:lnTo>
                    <a:lnTo>
                      <a:pt x="231" y="1193"/>
                    </a:lnTo>
                    <a:lnTo>
                      <a:pt x="252" y="1214"/>
                    </a:lnTo>
                    <a:lnTo>
                      <a:pt x="378" y="1214"/>
                    </a:lnTo>
                    <a:lnTo>
                      <a:pt x="524" y="1256"/>
                    </a:lnTo>
                    <a:lnTo>
                      <a:pt x="566" y="1214"/>
                    </a:lnTo>
                    <a:lnTo>
                      <a:pt x="691" y="1298"/>
                    </a:lnTo>
                    <a:lnTo>
                      <a:pt x="838" y="1298"/>
                    </a:lnTo>
                    <a:lnTo>
                      <a:pt x="943" y="1256"/>
                    </a:lnTo>
                    <a:lnTo>
                      <a:pt x="1068" y="1256"/>
                    </a:lnTo>
                    <a:lnTo>
                      <a:pt x="1110" y="1152"/>
                    </a:lnTo>
                    <a:lnTo>
                      <a:pt x="1110" y="1089"/>
                    </a:lnTo>
                    <a:lnTo>
                      <a:pt x="1215" y="1068"/>
                    </a:lnTo>
                    <a:lnTo>
                      <a:pt x="1256" y="984"/>
                    </a:lnTo>
                    <a:lnTo>
                      <a:pt x="1403" y="796"/>
                    </a:lnTo>
                    <a:lnTo>
                      <a:pt x="1382" y="733"/>
                    </a:lnTo>
                    <a:lnTo>
                      <a:pt x="1319" y="754"/>
                    </a:lnTo>
                    <a:lnTo>
                      <a:pt x="1215" y="733"/>
                    </a:lnTo>
                    <a:lnTo>
                      <a:pt x="1215" y="670"/>
                    </a:lnTo>
                    <a:lnTo>
                      <a:pt x="1361" y="545"/>
                    </a:lnTo>
                    <a:lnTo>
                      <a:pt x="1466" y="545"/>
                    </a:lnTo>
                    <a:lnTo>
                      <a:pt x="1738" y="440"/>
                    </a:lnTo>
                    <a:lnTo>
                      <a:pt x="1821" y="461"/>
                    </a:lnTo>
                    <a:lnTo>
                      <a:pt x="1926" y="273"/>
                    </a:lnTo>
                    <a:lnTo>
                      <a:pt x="1905" y="231"/>
                    </a:lnTo>
                    <a:lnTo>
                      <a:pt x="1779" y="210"/>
                    </a:lnTo>
                    <a:lnTo>
                      <a:pt x="1717" y="147"/>
                    </a:lnTo>
                    <a:lnTo>
                      <a:pt x="1591" y="126"/>
                    </a:lnTo>
                    <a:lnTo>
                      <a:pt x="1424" y="126"/>
                    </a:lnTo>
                    <a:lnTo>
                      <a:pt x="1403" y="105"/>
                    </a:lnTo>
                    <a:lnTo>
                      <a:pt x="1256" y="43"/>
                    </a:lnTo>
                    <a:lnTo>
                      <a:pt x="1173" y="64"/>
                    </a:lnTo>
                    <a:lnTo>
                      <a:pt x="1047" y="64"/>
                    </a:lnTo>
                    <a:lnTo>
                      <a:pt x="963" y="43"/>
                    </a:lnTo>
                    <a:lnTo>
                      <a:pt x="859" y="43"/>
                    </a:lnTo>
                    <a:lnTo>
                      <a:pt x="79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itchFamily="2" charset="-78"/>
                </a:endParaRPr>
              </a:p>
            </p:txBody>
          </p:sp>
          <p:sp>
            <p:nvSpPr>
              <p:cNvPr id="348" name="Google Shape;348;p38"/>
              <p:cNvSpPr/>
              <p:nvPr/>
            </p:nvSpPr>
            <p:spPr>
              <a:xfrm>
                <a:off x="2474800" y="1600250"/>
                <a:ext cx="142825" cy="88425"/>
              </a:xfrm>
              <a:custGeom>
                <a:avLst/>
                <a:gdLst/>
                <a:ahLst/>
                <a:cxnLst/>
                <a:rect l="l" t="t" r="r" b="b"/>
                <a:pathLst>
                  <a:path w="5713" h="3537" extrusionOk="0">
                    <a:moveTo>
                      <a:pt x="2177" y="0"/>
                    </a:moveTo>
                    <a:lnTo>
                      <a:pt x="1863" y="84"/>
                    </a:lnTo>
                    <a:lnTo>
                      <a:pt x="1800" y="126"/>
                    </a:lnTo>
                    <a:lnTo>
                      <a:pt x="1863" y="188"/>
                    </a:lnTo>
                    <a:lnTo>
                      <a:pt x="1863" y="293"/>
                    </a:lnTo>
                    <a:lnTo>
                      <a:pt x="1988" y="356"/>
                    </a:lnTo>
                    <a:lnTo>
                      <a:pt x="2051" y="460"/>
                    </a:lnTo>
                    <a:lnTo>
                      <a:pt x="1967" y="439"/>
                    </a:lnTo>
                    <a:lnTo>
                      <a:pt x="1842" y="335"/>
                    </a:lnTo>
                    <a:lnTo>
                      <a:pt x="1758" y="335"/>
                    </a:lnTo>
                    <a:lnTo>
                      <a:pt x="1695" y="293"/>
                    </a:lnTo>
                    <a:lnTo>
                      <a:pt x="1591" y="293"/>
                    </a:lnTo>
                    <a:lnTo>
                      <a:pt x="1465" y="335"/>
                    </a:lnTo>
                    <a:lnTo>
                      <a:pt x="1381" y="335"/>
                    </a:lnTo>
                    <a:lnTo>
                      <a:pt x="1319" y="398"/>
                    </a:lnTo>
                    <a:lnTo>
                      <a:pt x="1256" y="502"/>
                    </a:lnTo>
                    <a:lnTo>
                      <a:pt x="1130" y="607"/>
                    </a:lnTo>
                    <a:lnTo>
                      <a:pt x="1214" y="711"/>
                    </a:lnTo>
                    <a:lnTo>
                      <a:pt x="1444" y="753"/>
                    </a:lnTo>
                    <a:lnTo>
                      <a:pt x="1549" y="753"/>
                    </a:lnTo>
                    <a:lnTo>
                      <a:pt x="1653" y="837"/>
                    </a:lnTo>
                    <a:lnTo>
                      <a:pt x="1737" y="837"/>
                    </a:lnTo>
                    <a:lnTo>
                      <a:pt x="1758" y="879"/>
                    </a:lnTo>
                    <a:lnTo>
                      <a:pt x="1695" y="921"/>
                    </a:lnTo>
                    <a:lnTo>
                      <a:pt x="1570" y="879"/>
                    </a:lnTo>
                    <a:lnTo>
                      <a:pt x="1319" y="858"/>
                    </a:lnTo>
                    <a:lnTo>
                      <a:pt x="1109" y="879"/>
                    </a:lnTo>
                    <a:lnTo>
                      <a:pt x="1026" y="858"/>
                    </a:lnTo>
                    <a:lnTo>
                      <a:pt x="921" y="879"/>
                    </a:lnTo>
                    <a:lnTo>
                      <a:pt x="754" y="1046"/>
                    </a:lnTo>
                    <a:lnTo>
                      <a:pt x="607" y="1193"/>
                    </a:lnTo>
                    <a:lnTo>
                      <a:pt x="628" y="1256"/>
                    </a:lnTo>
                    <a:lnTo>
                      <a:pt x="754" y="1256"/>
                    </a:lnTo>
                    <a:lnTo>
                      <a:pt x="942" y="1297"/>
                    </a:lnTo>
                    <a:lnTo>
                      <a:pt x="1068" y="1276"/>
                    </a:lnTo>
                    <a:lnTo>
                      <a:pt x="1214" y="1276"/>
                    </a:lnTo>
                    <a:lnTo>
                      <a:pt x="1256" y="1339"/>
                    </a:lnTo>
                    <a:lnTo>
                      <a:pt x="1340" y="1381"/>
                    </a:lnTo>
                    <a:lnTo>
                      <a:pt x="1214" y="1486"/>
                    </a:lnTo>
                    <a:lnTo>
                      <a:pt x="1068" y="1486"/>
                    </a:lnTo>
                    <a:lnTo>
                      <a:pt x="963" y="1569"/>
                    </a:lnTo>
                    <a:lnTo>
                      <a:pt x="837" y="1548"/>
                    </a:lnTo>
                    <a:lnTo>
                      <a:pt x="712" y="1465"/>
                    </a:lnTo>
                    <a:lnTo>
                      <a:pt x="503" y="1465"/>
                    </a:lnTo>
                    <a:lnTo>
                      <a:pt x="419" y="1444"/>
                    </a:lnTo>
                    <a:lnTo>
                      <a:pt x="314" y="1465"/>
                    </a:lnTo>
                    <a:lnTo>
                      <a:pt x="84" y="1611"/>
                    </a:lnTo>
                    <a:lnTo>
                      <a:pt x="126" y="1674"/>
                    </a:lnTo>
                    <a:lnTo>
                      <a:pt x="126" y="1800"/>
                    </a:lnTo>
                    <a:lnTo>
                      <a:pt x="0" y="1800"/>
                    </a:lnTo>
                    <a:lnTo>
                      <a:pt x="0" y="1862"/>
                    </a:lnTo>
                    <a:lnTo>
                      <a:pt x="189" y="1988"/>
                    </a:lnTo>
                    <a:lnTo>
                      <a:pt x="314" y="2134"/>
                    </a:lnTo>
                    <a:lnTo>
                      <a:pt x="377" y="2134"/>
                    </a:lnTo>
                    <a:lnTo>
                      <a:pt x="398" y="2030"/>
                    </a:lnTo>
                    <a:lnTo>
                      <a:pt x="482" y="2072"/>
                    </a:lnTo>
                    <a:lnTo>
                      <a:pt x="419" y="2134"/>
                    </a:lnTo>
                    <a:lnTo>
                      <a:pt x="544" y="2239"/>
                    </a:lnTo>
                    <a:lnTo>
                      <a:pt x="544" y="2385"/>
                    </a:lnTo>
                    <a:lnTo>
                      <a:pt x="649" y="2427"/>
                    </a:lnTo>
                    <a:lnTo>
                      <a:pt x="733" y="2344"/>
                    </a:lnTo>
                    <a:lnTo>
                      <a:pt x="733" y="2218"/>
                    </a:lnTo>
                    <a:lnTo>
                      <a:pt x="796" y="2239"/>
                    </a:lnTo>
                    <a:lnTo>
                      <a:pt x="900" y="2239"/>
                    </a:lnTo>
                    <a:lnTo>
                      <a:pt x="837" y="2323"/>
                    </a:lnTo>
                    <a:lnTo>
                      <a:pt x="837" y="2427"/>
                    </a:lnTo>
                    <a:lnTo>
                      <a:pt x="963" y="2511"/>
                    </a:lnTo>
                    <a:lnTo>
                      <a:pt x="1068" y="2490"/>
                    </a:lnTo>
                    <a:lnTo>
                      <a:pt x="1109" y="2406"/>
                    </a:lnTo>
                    <a:lnTo>
                      <a:pt x="1277" y="2323"/>
                    </a:lnTo>
                    <a:lnTo>
                      <a:pt x="1319" y="2197"/>
                    </a:lnTo>
                    <a:lnTo>
                      <a:pt x="1340" y="2176"/>
                    </a:lnTo>
                    <a:lnTo>
                      <a:pt x="1423" y="2281"/>
                    </a:lnTo>
                    <a:lnTo>
                      <a:pt x="1465" y="2197"/>
                    </a:lnTo>
                    <a:lnTo>
                      <a:pt x="1591" y="2176"/>
                    </a:lnTo>
                    <a:lnTo>
                      <a:pt x="1674" y="2176"/>
                    </a:lnTo>
                    <a:lnTo>
                      <a:pt x="1549" y="2281"/>
                    </a:lnTo>
                    <a:lnTo>
                      <a:pt x="1423" y="2344"/>
                    </a:lnTo>
                    <a:lnTo>
                      <a:pt x="1423" y="2448"/>
                    </a:lnTo>
                    <a:lnTo>
                      <a:pt x="1570" y="2511"/>
                    </a:lnTo>
                    <a:lnTo>
                      <a:pt x="1674" y="2490"/>
                    </a:lnTo>
                    <a:lnTo>
                      <a:pt x="1737" y="2532"/>
                    </a:lnTo>
                    <a:lnTo>
                      <a:pt x="1842" y="2511"/>
                    </a:lnTo>
                    <a:lnTo>
                      <a:pt x="1946" y="2490"/>
                    </a:lnTo>
                    <a:lnTo>
                      <a:pt x="2009" y="2406"/>
                    </a:lnTo>
                    <a:lnTo>
                      <a:pt x="2093" y="2490"/>
                    </a:lnTo>
                    <a:lnTo>
                      <a:pt x="2093" y="2553"/>
                    </a:lnTo>
                    <a:lnTo>
                      <a:pt x="2260" y="2553"/>
                    </a:lnTo>
                    <a:lnTo>
                      <a:pt x="2407" y="2490"/>
                    </a:lnTo>
                    <a:lnTo>
                      <a:pt x="2407" y="2553"/>
                    </a:lnTo>
                    <a:lnTo>
                      <a:pt x="2574" y="2553"/>
                    </a:lnTo>
                    <a:lnTo>
                      <a:pt x="2637" y="2490"/>
                    </a:lnTo>
                    <a:lnTo>
                      <a:pt x="2700" y="2532"/>
                    </a:lnTo>
                    <a:lnTo>
                      <a:pt x="2616" y="2595"/>
                    </a:lnTo>
                    <a:lnTo>
                      <a:pt x="2595" y="2657"/>
                    </a:lnTo>
                    <a:lnTo>
                      <a:pt x="2323" y="2657"/>
                    </a:lnTo>
                    <a:lnTo>
                      <a:pt x="2218" y="2741"/>
                    </a:lnTo>
                    <a:lnTo>
                      <a:pt x="2156" y="2720"/>
                    </a:lnTo>
                    <a:lnTo>
                      <a:pt x="2009" y="2720"/>
                    </a:lnTo>
                    <a:lnTo>
                      <a:pt x="1842" y="2657"/>
                    </a:lnTo>
                    <a:lnTo>
                      <a:pt x="1653" y="2657"/>
                    </a:lnTo>
                    <a:lnTo>
                      <a:pt x="1486" y="2741"/>
                    </a:lnTo>
                    <a:lnTo>
                      <a:pt x="1381" y="2741"/>
                    </a:lnTo>
                    <a:lnTo>
                      <a:pt x="1256" y="2720"/>
                    </a:lnTo>
                    <a:lnTo>
                      <a:pt x="1172" y="2762"/>
                    </a:lnTo>
                    <a:lnTo>
                      <a:pt x="1005" y="2720"/>
                    </a:lnTo>
                    <a:lnTo>
                      <a:pt x="837" y="2762"/>
                    </a:lnTo>
                    <a:lnTo>
                      <a:pt x="816" y="2950"/>
                    </a:lnTo>
                    <a:lnTo>
                      <a:pt x="837" y="3034"/>
                    </a:lnTo>
                    <a:lnTo>
                      <a:pt x="796" y="3160"/>
                    </a:lnTo>
                    <a:lnTo>
                      <a:pt x="921" y="3285"/>
                    </a:lnTo>
                    <a:lnTo>
                      <a:pt x="963" y="3390"/>
                    </a:lnTo>
                    <a:lnTo>
                      <a:pt x="1130" y="3432"/>
                    </a:lnTo>
                    <a:lnTo>
                      <a:pt x="1319" y="3494"/>
                    </a:lnTo>
                    <a:lnTo>
                      <a:pt x="1465" y="3494"/>
                    </a:lnTo>
                    <a:lnTo>
                      <a:pt x="1633" y="3452"/>
                    </a:lnTo>
                    <a:lnTo>
                      <a:pt x="1779" y="3452"/>
                    </a:lnTo>
                    <a:lnTo>
                      <a:pt x="1800" y="3536"/>
                    </a:lnTo>
                    <a:lnTo>
                      <a:pt x="1946" y="3536"/>
                    </a:lnTo>
                    <a:lnTo>
                      <a:pt x="2072" y="3473"/>
                    </a:lnTo>
                    <a:lnTo>
                      <a:pt x="2093" y="3473"/>
                    </a:lnTo>
                    <a:lnTo>
                      <a:pt x="2218" y="3452"/>
                    </a:lnTo>
                    <a:lnTo>
                      <a:pt x="2260" y="3369"/>
                    </a:lnTo>
                    <a:lnTo>
                      <a:pt x="2386" y="3369"/>
                    </a:lnTo>
                    <a:lnTo>
                      <a:pt x="2428" y="3348"/>
                    </a:lnTo>
                    <a:lnTo>
                      <a:pt x="2469" y="3243"/>
                    </a:lnTo>
                    <a:lnTo>
                      <a:pt x="2532" y="3222"/>
                    </a:lnTo>
                    <a:lnTo>
                      <a:pt x="2616" y="3222"/>
                    </a:lnTo>
                    <a:lnTo>
                      <a:pt x="2679" y="3139"/>
                    </a:lnTo>
                    <a:lnTo>
                      <a:pt x="2741" y="3180"/>
                    </a:lnTo>
                    <a:lnTo>
                      <a:pt x="2909" y="3180"/>
                    </a:lnTo>
                    <a:lnTo>
                      <a:pt x="2930" y="3222"/>
                    </a:lnTo>
                    <a:lnTo>
                      <a:pt x="3055" y="3222"/>
                    </a:lnTo>
                    <a:lnTo>
                      <a:pt x="3118" y="3160"/>
                    </a:lnTo>
                    <a:lnTo>
                      <a:pt x="3306" y="3076"/>
                    </a:lnTo>
                    <a:lnTo>
                      <a:pt x="3369" y="3076"/>
                    </a:lnTo>
                    <a:lnTo>
                      <a:pt x="3453" y="3055"/>
                    </a:lnTo>
                    <a:lnTo>
                      <a:pt x="3453" y="2971"/>
                    </a:lnTo>
                    <a:lnTo>
                      <a:pt x="3537" y="3013"/>
                    </a:lnTo>
                    <a:lnTo>
                      <a:pt x="3557" y="3076"/>
                    </a:lnTo>
                    <a:lnTo>
                      <a:pt x="3516" y="3160"/>
                    </a:lnTo>
                    <a:lnTo>
                      <a:pt x="3516" y="3222"/>
                    </a:lnTo>
                    <a:lnTo>
                      <a:pt x="3662" y="3264"/>
                    </a:lnTo>
                    <a:lnTo>
                      <a:pt x="3746" y="3243"/>
                    </a:lnTo>
                    <a:lnTo>
                      <a:pt x="3767" y="3160"/>
                    </a:lnTo>
                    <a:lnTo>
                      <a:pt x="3892" y="3118"/>
                    </a:lnTo>
                    <a:lnTo>
                      <a:pt x="3934" y="3118"/>
                    </a:lnTo>
                    <a:lnTo>
                      <a:pt x="3955" y="3180"/>
                    </a:lnTo>
                    <a:lnTo>
                      <a:pt x="3871" y="3264"/>
                    </a:lnTo>
                    <a:lnTo>
                      <a:pt x="3892" y="3348"/>
                    </a:lnTo>
                    <a:lnTo>
                      <a:pt x="4039" y="3390"/>
                    </a:lnTo>
                    <a:lnTo>
                      <a:pt x="4206" y="3369"/>
                    </a:lnTo>
                    <a:lnTo>
                      <a:pt x="4394" y="3285"/>
                    </a:lnTo>
                    <a:lnTo>
                      <a:pt x="4478" y="3285"/>
                    </a:lnTo>
                    <a:lnTo>
                      <a:pt x="4583" y="3264"/>
                    </a:lnTo>
                    <a:lnTo>
                      <a:pt x="4666" y="3327"/>
                    </a:lnTo>
                    <a:lnTo>
                      <a:pt x="4708" y="3285"/>
                    </a:lnTo>
                    <a:lnTo>
                      <a:pt x="4708" y="3243"/>
                    </a:lnTo>
                    <a:lnTo>
                      <a:pt x="4771" y="3222"/>
                    </a:lnTo>
                    <a:lnTo>
                      <a:pt x="4834" y="3222"/>
                    </a:lnTo>
                    <a:lnTo>
                      <a:pt x="4876" y="3139"/>
                    </a:lnTo>
                    <a:lnTo>
                      <a:pt x="4876" y="3055"/>
                    </a:lnTo>
                    <a:lnTo>
                      <a:pt x="4980" y="2971"/>
                    </a:lnTo>
                    <a:lnTo>
                      <a:pt x="5085" y="2971"/>
                    </a:lnTo>
                    <a:lnTo>
                      <a:pt x="5190" y="2804"/>
                    </a:lnTo>
                    <a:lnTo>
                      <a:pt x="5190" y="2720"/>
                    </a:lnTo>
                    <a:lnTo>
                      <a:pt x="5210" y="2657"/>
                    </a:lnTo>
                    <a:lnTo>
                      <a:pt x="5294" y="2657"/>
                    </a:lnTo>
                    <a:lnTo>
                      <a:pt x="5399" y="2616"/>
                    </a:lnTo>
                    <a:lnTo>
                      <a:pt x="5524" y="2490"/>
                    </a:lnTo>
                    <a:lnTo>
                      <a:pt x="5650" y="2218"/>
                    </a:lnTo>
                    <a:lnTo>
                      <a:pt x="5713" y="2072"/>
                    </a:lnTo>
                    <a:lnTo>
                      <a:pt x="5650" y="1967"/>
                    </a:lnTo>
                    <a:lnTo>
                      <a:pt x="5566" y="1779"/>
                    </a:lnTo>
                    <a:lnTo>
                      <a:pt x="5441" y="1695"/>
                    </a:lnTo>
                    <a:lnTo>
                      <a:pt x="5357" y="1695"/>
                    </a:lnTo>
                    <a:lnTo>
                      <a:pt x="5190" y="1820"/>
                    </a:lnTo>
                    <a:lnTo>
                      <a:pt x="5190" y="1925"/>
                    </a:lnTo>
                    <a:lnTo>
                      <a:pt x="5106" y="2072"/>
                    </a:lnTo>
                    <a:lnTo>
                      <a:pt x="5127" y="2092"/>
                    </a:lnTo>
                    <a:lnTo>
                      <a:pt x="5106" y="2134"/>
                    </a:lnTo>
                    <a:lnTo>
                      <a:pt x="5022" y="2134"/>
                    </a:lnTo>
                    <a:lnTo>
                      <a:pt x="4918" y="2239"/>
                    </a:lnTo>
                    <a:lnTo>
                      <a:pt x="4897" y="2197"/>
                    </a:lnTo>
                    <a:lnTo>
                      <a:pt x="4980" y="2009"/>
                    </a:lnTo>
                    <a:lnTo>
                      <a:pt x="5001" y="1883"/>
                    </a:lnTo>
                    <a:lnTo>
                      <a:pt x="4834" y="1800"/>
                    </a:lnTo>
                    <a:lnTo>
                      <a:pt x="4771" y="1820"/>
                    </a:lnTo>
                    <a:lnTo>
                      <a:pt x="4687" y="1904"/>
                    </a:lnTo>
                    <a:lnTo>
                      <a:pt x="4499" y="2009"/>
                    </a:lnTo>
                    <a:lnTo>
                      <a:pt x="4457" y="2113"/>
                    </a:lnTo>
                    <a:lnTo>
                      <a:pt x="4394" y="2030"/>
                    </a:lnTo>
                    <a:lnTo>
                      <a:pt x="4415" y="1925"/>
                    </a:lnTo>
                    <a:lnTo>
                      <a:pt x="4583" y="1800"/>
                    </a:lnTo>
                    <a:lnTo>
                      <a:pt x="4771" y="1695"/>
                    </a:lnTo>
                    <a:lnTo>
                      <a:pt x="4834" y="1569"/>
                    </a:lnTo>
                    <a:lnTo>
                      <a:pt x="4813" y="1507"/>
                    </a:lnTo>
                    <a:lnTo>
                      <a:pt x="4666" y="1507"/>
                    </a:lnTo>
                    <a:lnTo>
                      <a:pt x="4562" y="1548"/>
                    </a:lnTo>
                    <a:lnTo>
                      <a:pt x="4499" y="1548"/>
                    </a:lnTo>
                    <a:lnTo>
                      <a:pt x="4499" y="1486"/>
                    </a:lnTo>
                    <a:lnTo>
                      <a:pt x="4583" y="1402"/>
                    </a:lnTo>
                    <a:lnTo>
                      <a:pt x="4771" y="1276"/>
                    </a:lnTo>
                    <a:lnTo>
                      <a:pt x="4813" y="1276"/>
                    </a:lnTo>
                    <a:lnTo>
                      <a:pt x="4876" y="1235"/>
                    </a:lnTo>
                    <a:lnTo>
                      <a:pt x="4876" y="942"/>
                    </a:lnTo>
                    <a:lnTo>
                      <a:pt x="4834" y="921"/>
                    </a:lnTo>
                    <a:lnTo>
                      <a:pt x="4834" y="753"/>
                    </a:lnTo>
                    <a:lnTo>
                      <a:pt x="4876" y="649"/>
                    </a:lnTo>
                    <a:lnTo>
                      <a:pt x="4876" y="565"/>
                    </a:lnTo>
                    <a:lnTo>
                      <a:pt x="4938" y="502"/>
                    </a:lnTo>
                    <a:lnTo>
                      <a:pt x="5022" y="502"/>
                    </a:lnTo>
                    <a:lnTo>
                      <a:pt x="5085" y="419"/>
                    </a:lnTo>
                    <a:lnTo>
                      <a:pt x="5022" y="335"/>
                    </a:lnTo>
                    <a:lnTo>
                      <a:pt x="5043" y="251"/>
                    </a:lnTo>
                    <a:lnTo>
                      <a:pt x="4897" y="188"/>
                    </a:lnTo>
                    <a:lnTo>
                      <a:pt x="4813" y="188"/>
                    </a:lnTo>
                    <a:lnTo>
                      <a:pt x="4562" y="419"/>
                    </a:lnTo>
                    <a:lnTo>
                      <a:pt x="4415" y="460"/>
                    </a:lnTo>
                    <a:lnTo>
                      <a:pt x="4374" y="565"/>
                    </a:lnTo>
                    <a:lnTo>
                      <a:pt x="4394" y="628"/>
                    </a:lnTo>
                    <a:lnTo>
                      <a:pt x="4290" y="628"/>
                    </a:lnTo>
                    <a:lnTo>
                      <a:pt x="4248" y="607"/>
                    </a:lnTo>
                    <a:lnTo>
                      <a:pt x="4143" y="649"/>
                    </a:lnTo>
                    <a:lnTo>
                      <a:pt x="4039" y="816"/>
                    </a:lnTo>
                    <a:lnTo>
                      <a:pt x="4081" y="942"/>
                    </a:lnTo>
                    <a:lnTo>
                      <a:pt x="4081" y="1067"/>
                    </a:lnTo>
                    <a:lnTo>
                      <a:pt x="4143" y="1130"/>
                    </a:lnTo>
                    <a:lnTo>
                      <a:pt x="4206" y="1297"/>
                    </a:lnTo>
                    <a:lnTo>
                      <a:pt x="4143" y="1465"/>
                    </a:lnTo>
                    <a:lnTo>
                      <a:pt x="4039" y="1465"/>
                    </a:lnTo>
                    <a:lnTo>
                      <a:pt x="3871" y="1507"/>
                    </a:lnTo>
                    <a:lnTo>
                      <a:pt x="3788" y="1507"/>
                    </a:lnTo>
                    <a:lnTo>
                      <a:pt x="3746" y="1569"/>
                    </a:lnTo>
                    <a:lnTo>
                      <a:pt x="3788" y="1674"/>
                    </a:lnTo>
                    <a:lnTo>
                      <a:pt x="3788" y="1758"/>
                    </a:lnTo>
                    <a:lnTo>
                      <a:pt x="3892" y="1883"/>
                    </a:lnTo>
                    <a:lnTo>
                      <a:pt x="3955" y="2072"/>
                    </a:lnTo>
                    <a:lnTo>
                      <a:pt x="3767" y="2134"/>
                    </a:lnTo>
                    <a:lnTo>
                      <a:pt x="3788" y="2197"/>
                    </a:lnTo>
                    <a:lnTo>
                      <a:pt x="3829" y="2239"/>
                    </a:lnTo>
                    <a:lnTo>
                      <a:pt x="3746" y="2281"/>
                    </a:lnTo>
                    <a:lnTo>
                      <a:pt x="3662" y="2134"/>
                    </a:lnTo>
                    <a:lnTo>
                      <a:pt x="3453" y="2092"/>
                    </a:lnTo>
                    <a:lnTo>
                      <a:pt x="3411" y="2113"/>
                    </a:lnTo>
                    <a:lnTo>
                      <a:pt x="3265" y="2092"/>
                    </a:lnTo>
                    <a:lnTo>
                      <a:pt x="3244" y="2009"/>
                    </a:lnTo>
                    <a:lnTo>
                      <a:pt x="3202" y="1967"/>
                    </a:lnTo>
                    <a:lnTo>
                      <a:pt x="3118" y="2030"/>
                    </a:lnTo>
                    <a:lnTo>
                      <a:pt x="2993" y="2092"/>
                    </a:lnTo>
                    <a:lnTo>
                      <a:pt x="2930" y="2030"/>
                    </a:lnTo>
                    <a:lnTo>
                      <a:pt x="2930" y="1820"/>
                    </a:lnTo>
                    <a:lnTo>
                      <a:pt x="3034" y="1758"/>
                    </a:lnTo>
                    <a:lnTo>
                      <a:pt x="3118" y="1507"/>
                    </a:lnTo>
                    <a:lnTo>
                      <a:pt x="3034" y="1507"/>
                    </a:lnTo>
                    <a:lnTo>
                      <a:pt x="2909" y="1465"/>
                    </a:lnTo>
                    <a:lnTo>
                      <a:pt x="2804" y="1486"/>
                    </a:lnTo>
                    <a:lnTo>
                      <a:pt x="2783" y="1402"/>
                    </a:lnTo>
                    <a:lnTo>
                      <a:pt x="2888" y="1381"/>
                    </a:lnTo>
                    <a:lnTo>
                      <a:pt x="2993" y="1402"/>
                    </a:lnTo>
                    <a:lnTo>
                      <a:pt x="3034" y="1339"/>
                    </a:lnTo>
                    <a:lnTo>
                      <a:pt x="3013" y="1088"/>
                    </a:lnTo>
                    <a:lnTo>
                      <a:pt x="2909" y="963"/>
                    </a:lnTo>
                    <a:lnTo>
                      <a:pt x="2951" y="879"/>
                    </a:lnTo>
                    <a:lnTo>
                      <a:pt x="3013" y="858"/>
                    </a:lnTo>
                    <a:lnTo>
                      <a:pt x="3034" y="774"/>
                    </a:lnTo>
                    <a:lnTo>
                      <a:pt x="2951" y="711"/>
                    </a:lnTo>
                    <a:lnTo>
                      <a:pt x="2951" y="649"/>
                    </a:lnTo>
                    <a:lnTo>
                      <a:pt x="2909" y="565"/>
                    </a:lnTo>
                    <a:lnTo>
                      <a:pt x="2825" y="565"/>
                    </a:lnTo>
                    <a:lnTo>
                      <a:pt x="2783" y="523"/>
                    </a:lnTo>
                    <a:lnTo>
                      <a:pt x="2700" y="565"/>
                    </a:lnTo>
                    <a:lnTo>
                      <a:pt x="2490" y="565"/>
                    </a:lnTo>
                    <a:lnTo>
                      <a:pt x="2428" y="502"/>
                    </a:lnTo>
                    <a:lnTo>
                      <a:pt x="2532" y="335"/>
                    </a:lnTo>
                    <a:lnTo>
                      <a:pt x="2616" y="293"/>
                    </a:lnTo>
                    <a:lnTo>
                      <a:pt x="2574" y="126"/>
                    </a:lnTo>
                    <a:lnTo>
                      <a:pt x="2469" y="21"/>
                    </a:lnTo>
                    <a:lnTo>
                      <a:pt x="2281" y="21"/>
                    </a:lnTo>
                    <a:lnTo>
                      <a:pt x="217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itchFamily="2" charset="-78"/>
                </a:endParaRPr>
              </a:p>
            </p:txBody>
          </p:sp>
          <p:sp>
            <p:nvSpPr>
              <p:cNvPr id="349" name="Google Shape;349;p38"/>
              <p:cNvSpPr/>
              <p:nvPr/>
            </p:nvSpPr>
            <p:spPr>
              <a:xfrm>
                <a:off x="2638000" y="1637900"/>
                <a:ext cx="69075" cy="67500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700" extrusionOk="0">
                    <a:moveTo>
                      <a:pt x="1884" y="1"/>
                    </a:moveTo>
                    <a:lnTo>
                      <a:pt x="1758" y="84"/>
                    </a:lnTo>
                    <a:lnTo>
                      <a:pt x="1654" y="84"/>
                    </a:lnTo>
                    <a:lnTo>
                      <a:pt x="1612" y="126"/>
                    </a:lnTo>
                    <a:lnTo>
                      <a:pt x="1507" y="126"/>
                    </a:lnTo>
                    <a:lnTo>
                      <a:pt x="1423" y="189"/>
                    </a:lnTo>
                    <a:lnTo>
                      <a:pt x="1423" y="335"/>
                    </a:lnTo>
                    <a:lnTo>
                      <a:pt x="1403" y="398"/>
                    </a:lnTo>
                    <a:lnTo>
                      <a:pt x="1423" y="545"/>
                    </a:lnTo>
                    <a:lnTo>
                      <a:pt x="1528" y="649"/>
                    </a:lnTo>
                    <a:lnTo>
                      <a:pt x="1549" y="733"/>
                    </a:lnTo>
                    <a:lnTo>
                      <a:pt x="1549" y="733"/>
                    </a:lnTo>
                    <a:lnTo>
                      <a:pt x="1444" y="691"/>
                    </a:lnTo>
                    <a:lnTo>
                      <a:pt x="1361" y="691"/>
                    </a:lnTo>
                    <a:lnTo>
                      <a:pt x="1340" y="733"/>
                    </a:lnTo>
                    <a:lnTo>
                      <a:pt x="1528" y="858"/>
                    </a:lnTo>
                    <a:lnTo>
                      <a:pt x="1528" y="963"/>
                    </a:lnTo>
                    <a:lnTo>
                      <a:pt x="1423" y="1005"/>
                    </a:lnTo>
                    <a:lnTo>
                      <a:pt x="1403" y="1151"/>
                    </a:lnTo>
                    <a:lnTo>
                      <a:pt x="1444" y="1235"/>
                    </a:lnTo>
                    <a:lnTo>
                      <a:pt x="1340" y="1319"/>
                    </a:lnTo>
                    <a:lnTo>
                      <a:pt x="1235" y="1256"/>
                    </a:lnTo>
                    <a:lnTo>
                      <a:pt x="1235" y="1214"/>
                    </a:lnTo>
                    <a:lnTo>
                      <a:pt x="1256" y="1110"/>
                    </a:lnTo>
                    <a:lnTo>
                      <a:pt x="1235" y="796"/>
                    </a:lnTo>
                    <a:lnTo>
                      <a:pt x="1151" y="712"/>
                    </a:lnTo>
                    <a:lnTo>
                      <a:pt x="1131" y="628"/>
                    </a:lnTo>
                    <a:lnTo>
                      <a:pt x="1151" y="586"/>
                    </a:lnTo>
                    <a:lnTo>
                      <a:pt x="1151" y="482"/>
                    </a:lnTo>
                    <a:lnTo>
                      <a:pt x="1110" y="419"/>
                    </a:lnTo>
                    <a:lnTo>
                      <a:pt x="1089" y="314"/>
                    </a:lnTo>
                    <a:lnTo>
                      <a:pt x="1026" y="273"/>
                    </a:lnTo>
                    <a:lnTo>
                      <a:pt x="900" y="314"/>
                    </a:lnTo>
                    <a:lnTo>
                      <a:pt x="879" y="377"/>
                    </a:lnTo>
                    <a:lnTo>
                      <a:pt x="775" y="461"/>
                    </a:lnTo>
                    <a:lnTo>
                      <a:pt x="733" y="524"/>
                    </a:lnTo>
                    <a:lnTo>
                      <a:pt x="796" y="566"/>
                    </a:lnTo>
                    <a:lnTo>
                      <a:pt x="838" y="566"/>
                    </a:lnTo>
                    <a:lnTo>
                      <a:pt x="900" y="628"/>
                    </a:lnTo>
                    <a:lnTo>
                      <a:pt x="796" y="670"/>
                    </a:lnTo>
                    <a:lnTo>
                      <a:pt x="775" y="733"/>
                    </a:lnTo>
                    <a:lnTo>
                      <a:pt x="670" y="796"/>
                    </a:lnTo>
                    <a:lnTo>
                      <a:pt x="628" y="942"/>
                    </a:lnTo>
                    <a:lnTo>
                      <a:pt x="733" y="984"/>
                    </a:lnTo>
                    <a:lnTo>
                      <a:pt x="733" y="1026"/>
                    </a:lnTo>
                    <a:lnTo>
                      <a:pt x="607" y="1068"/>
                    </a:lnTo>
                    <a:lnTo>
                      <a:pt x="587" y="1172"/>
                    </a:lnTo>
                    <a:lnTo>
                      <a:pt x="628" y="1256"/>
                    </a:lnTo>
                    <a:lnTo>
                      <a:pt x="670" y="1361"/>
                    </a:lnTo>
                    <a:lnTo>
                      <a:pt x="607" y="1423"/>
                    </a:lnTo>
                    <a:lnTo>
                      <a:pt x="566" y="1382"/>
                    </a:lnTo>
                    <a:lnTo>
                      <a:pt x="566" y="1235"/>
                    </a:lnTo>
                    <a:lnTo>
                      <a:pt x="503" y="1214"/>
                    </a:lnTo>
                    <a:lnTo>
                      <a:pt x="503" y="1110"/>
                    </a:lnTo>
                    <a:lnTo>
                      <a:pt x="461" y="1130"/>
                    </a:lnTo>
                    <a:lnTo>
                      <a:pt x="294" y="1130"/>
                    </a:lnTo>
                    <a:lnTo>
                      <a:pt x="273" y="1214"/>
                    </a:lnTo>
                    <a:lnTo>
                      <a:pt x="335" y="1256"/>
                    </a:lnTo>
                    <a:lnTo>
                      <a:pt x="252" y="1298"/>
                    </a:lnTo>
                    <a:lnTo>
                      <a:pt x="168" y="1235"/>
                    </a:lnTo>
                    <a:lnTo>
                      <a:pt x="84" y="1298"/>
                    </a:lnTo>
                    <a:lnTo>
                      <a:pt x="1" y="1256"/>
                    </a:lnTo>
                    <a:lnTo>
                      <a:pt x="1" y="1402"/>
                    </a:lnTo>
                    <a:lnTo>
                      <a:pt x="63" y="1444"/>
                    </a:lnTo>
                    <a:lnTo>
                      <a:pt x="147" y="1444"/>
                    </a:lnTo>
                    <a:lnTo>
                      <a:pt x="189" y="1465"/>
                    </a:lnTo>
                    <a:lnTo>
                      <a:pt x="252" y="1444"/>
                    </a:lnTo>
                    <a:lnTo>
                      <a:pt x="356" y="1444"/>
                    </a:lnTo>
                    <a:lnTo>
                      <a:pt x="419" y="1465"/>
                    </a:lnTo>
                    <a:lnTo>
                      <a:pt x="503" y="1444"/>
                    </a:lnTo>
                    <a:lnTo>
                      <a:pt x="628" y="1507"/>
                    </a:lnTo>
                    <a:lnTo>
                      <a:pt x="796" y="1465"/>
                    </a:lnTo>
                    <a:lnTo>
                      <a:pt x="879" y="1528"/>
                    </a:lnTo>
                    <a:lnTo>
                      <a:pt x="984" y="1528"/>
                    </a:lnTo>
                    <a:lnTo>
                      <a:pt x="1444" y="1612"/>
                    </a:lnTo>
                    <a:lnTo>
                      <a:pt x="1507" y="1654"/>
                    </a:lnTo>
                    <a:lnTo>
                      <a:pt x="1423" y="1695"/>
                    </a:lnTo>
                    <a:lnTo>
                      <a:pt x="1298" y="1674"/>
                    </a:lnTo>
                    <a:lnTo>
                      <a:pt x="1151" y="1674"/>
                    </a:lnTo>
                    <a:lnTo>
                      <a:pt x="1047" y="1737"/>
                    </a:lnTo>
                    <a:lnTo>
                      <a:pt x="879" y="1758"/>
                    </a:lnTo>
                    <a:lnTo>
                      <a:pt x="921" y="1758"/>
                    </a:lnTo>
                    <a:lnTo>
                      <a:pt x="984" y="1800"/>
                    </a:lnTo>
                    <a:lnTo>
                      <a:pt x="921" y="1842"/>
                    </a:lnTo>
                    <a:lnTo>
                      <a:pt x="754" y="1779"/>
                    </a:lnTo>
                    <a:lnTo>
                      <a:pt x="670" y="1758"/>
                    </a:lnTo>
                    <a:lnTo>
                      <a:pt x="587" y="1800"/>
                    </a:lnTo>
                    <a:lnTo>
                      <a:pt x="607" y="1863"/>
                    </a:lnTo>
                    <a:lnTo>
                      <a:pt x="587" y="1905"/>
                    </a:lnTo>
                    <a:lnTo>
                      <a:pt x="524" y="1863"/>
                    </a:lnTo>
                    <a:lnTo>
                      <a:pt x="482" y="1863"/>
                    </a:lnTo>
                    <a:lnTo>
                      <a:pt x="503" y="1905"/>
                    </a:lnTo>
                    <a:lnTo>
                      <a:pt x="503" y="1967"/>
                    </a:lnTo>
                    <a:lnTo>
                      <a:pt x="566" y="2009"/>
                    </a:lnTo>
                    <a:lnTo>
                      <a:pt x="649" y="2051"/>
                    </a:lnTo>
                    <a:lnTo>
                      <a:pt x="607" y="2114"/>
                    </a:lnTo>
                    <a:lnTo>
                      <a:pt x="670" y="2198"/>
                    </a:lnTo>
                    <a:lnTo>
                      <a:pt x="607" y="2198"/>
                    </a:lnTo>
                    <a:lnTo>
                      <a:pt x="566" y="2114"/>
                    </a:lnTo>
                    <a:lnTo>
                      <a:pt x="503" y="2114"/>
                    </a:lnTo>
                    <a:lnTo>
                      <a:pt x="461" y="2218"/>
                    </a:lnTo>
                    <a:lnTo>
                      <a:pt x="461" y="2281"/>
                    </a:lnTo>
                    <a:lnTo>
                      <a:pt x="440" y="2323"/>
                    </a:lnTo>
                    <a:lnTo>
                      <a:pt x="440" y="2428"/>
                    </a:lnTo>
                    <a:lnTo>
                      <a:pt x="503" y="2491"/>
                    </a:lnTo>
                    <a:lnTo>
                      <a:pt x="607" y="2491"/>
                    </a:lnTo>
                    <a:lnTo>
                      <a:pt x="670" y="2532"/>
                    </a:lnTo>
                    <a:lnTo>
                      <a:pt x="712" y="2532"/>
                    </a:lnTo>
                    <a:lnTo>
                      <a:pt x="775" y="2470"/>
                    </a:lnTo>
                    <a:lnTo>
                      <a:pt x="900" y="2407"/>
                    </a:lnTo>
                    <a:lnTo>
                      <a:pt x="817" y="2511"/>
                    </a:lnTo>
                    <a:lnTo>
                      <a:pt x="859" y="2595"/>
                    </a:lnTo>
                    <a:lnTo>
                      <a:pt x="921" y="2595"/>
                    </a:lnTo>
                    <a:lnTo>
                      <a:pt x="1005" y="2511"/>
                    </a:lnTo>
                    <a:lnTo>
                      <a:pt x="1026" y="2574"/>
                    </a:lnTo>
                    <a:lnTo>
                      <a:pt x="1068" y="2679"/>
                    </a:lnTo>
                    <a:lnTo>
                      <a:pt x="1382" y="2700"/>
                    </a:lnTo>
                    <a:lnTo>
                      <a:pt x="1444" y="2595"/>
                    </a:lnTo>
                    <a:lnTo>
                      <a:pt x="1423" y="2511"/>
                    </a:lnTo>
                    <a:lnTo>
                      <a:pt x="1444" y="2407"/>
                    </a:lnTo>
                    <a:lnTo>
                      <a:pt x="1507" y="2365"/>
                    </a:lnTo>
                    <a:lnTo>
                      <a:pt x="1528" y="2407"/>
                    </a:lnTo>
                    <a:lnTo>
                      <a:pt x="1528" y="2511"/>
                    </a:lnTo>
                    <a:lnTo>
                      <a:pt x="1570" y="2616"/>
                    </a:lnTo>
                    <a:lnTo>
                      <a:pt x="1612" y="2574"/>
                    </a:lnTo>
                    <a:lnTo>
                      <a:pt x="1612" y="2470"/>
                    </a:lnTo>
                    <a:lnTo>
                      <a:pt x="1612" y="2407"/>
                    </a:lnTo>
                    <a:lnTo>
                      <a:pt x="1654" y="2323"/>
                    </a:lnTo>
                    <a:lnTo>
                      <a:pt x="1675" y="2281"/>
                    </a:lnTo>
                    <a:lnTo>
                      <a:pt x="1570" y="2302"/>
                    </a:lnTo>
                    <a:lnTo>
                      <a:pt x="1486" y="2344"/>
                    </a:lnTo>
                    <a:lnTo>
                      <a:pt x="1528" y="2239"/>
                    </a:lnTo>
                    <a:lnTo>
                      <a:pt x="1633" y="2198"/>
                    </a:lnTo>
                    <a:lnTo>
                      <a:pt x="1695" y="2135"/>
                    </a:lnTo>
                    <a:lnTo>
                      <a:pt x="1758" y="2072"/>
                    </a:lnTo>
                    <a:lnTo>
                      <a:pt x="1758" y="1988"/>
                    </a:lnTo>
                    <a:lnTo>
                      <a:pt x="1821" y="1967"/>
                    </a:lnTo>
                    <a:lnTo>
                      <a:pt x="1905" y="1988"/>
                    </a:lnTo>
                    <a:lnTo>
                      <a:pt x="1905" y="2072"/>
                    </a:lnTo>
                    <a:lnTo>
                      <a:pt x="1905" y="2156"/>
                    </a:lnTo>
                    <a:lnTo>
                      <a:pt x="1947" y="2093"/>
                    </a:lnTo>
                    <a:lnTo>
                      <a:pt x="2072" y="1926"/>
                    </a:lnTo>
                    <a:lnTo>
                      <a:pt x="2072" y="1863"/>
                    </a:lnTo>
                    <a:lnTo>
                      <a:pt x="1947" y="1779"/>
                    </a:lnTo>
                    <a:lnTo>
                      <a:pt x="1947" y="1737"/>
                    </a:lnTo>
                    <a:lnTo>
                      <a:pt x="1988" y="1674"/>
                    </a:lnTo>
                    <a:lnTo>
                      <a:pt x="2051" y="1716"/>
                    </a:lnTo>
                    <a:lnTo>
                      <a:pt x="2135" y="1716"/>
                    </a:lnTo>
                    <a:lnTo>
                      <a:pt x="2156" y="1612"/>
                    </a:lnTo>
                    <a:lnTo>
                      <a:pt x="2156" y="1549"/>
                    </a:lnTo>
                    <a:lnTo>
                      <a:pt x="2260" y="1423"/>
                    </a:lnTo>
                    <a:lnTo>
                      <a:pt x="2281" y="1340"/>
                    </a:lnTo>
                    <a:lnTo>
                      <a:pt x="2407" y="1214"/>
                    </a:lnTo>
                    <a:lnTo>
                      <a:pt x="2511" y="1151"/>
                    </a:lnTo>
                    <a:lnTo>
                      <a:pt x="2553" y="1089"/>
                    </a:lnTo>
                    <a:lnTo>
                      <a:pt x="2511" y="942"/>
                    </a:lnTo>
                    <a:lnTo>
                      <a:pt x="2616" y="775"/>
                    </a:lnTo>
                    <a:lnTo>
                      <a:pt x="2742" y="691"/>
                    </a:lnTo>
                    <a:lnTo>
                      <a:pt x="2763" y="586"/>
                    </a:lnTo>
                    <a:lnTo>
                      <a:pt x="2700" y="482"/>
                    </a:lnTo>
                    <a:lnTo>
                      <a:pt x="2595" y="461"/>
                    </a:lnTo>
                    <a:lnTo>
                      <a:pt x="2553" y="356"/>
                    </a:lnTo>
                    <a:lnTo>
                      <a:pt x="2595" y="356"/>
                    </a:lnTo>
                    <a:lnTo>
                      <a:pt x="2616" y="294"/>
                    </a:lnTo>
                    <a:lnTo>
                      <a:pt x="2595" y="252"/>
                    </a:lnTo>
                    <a:lnTo>
                      <a:pt x="2616" y="168"/>
                    </a:lnTo>
                    <a:lnTo>
                      <a:pt x="2595" y="84"/>
                    </a:lnTo>
                    <a:lnTo>
                      <a:pt x="2511" y="84"/>
                    </a:lnTo>
                    <a:lnTo>
                      <a:pt x="2553" y="147"/>
                    </a:lnTo>
                    <a:lnTo>
                      <a:pt x="2553" y="252"/>
                    </a:lnTo>
                    <a:lnTo>
                      <a:pt x="2470" y="273"/>
                    </a:lnTo>
                    <a:lnTo>
                      <a:pt x="2386" y="189"/>
                    </a:lnTo>
                    <a:lnTo>
                      <a:pt x="2302" y="273"/>
                    </a:lnTo>
                    <a:lnTo>
                      <a:pt x="2302" y="461"/>
                    </a:lnTo>
                    <a:lnTo>
                      <a:pt x="2260" y="503"/>
                    </a:lnTo>
                    <a:lnTo>
                      <a:pt x="2198" y="503"/>
                    </a:lnTo>
                    <a:lnTo>
                      <a:pt x="2156" y="566"/>
                    </a:lnTo>
                    <a:lnTo>
                      <a:pt x="2093" y="566"/>
                    </a:lnTo>
                    <a:lnTo>
                      <a:pt x="2093" y="482"/>
                    </a:lnTo>
                    <a:lnTo>
                      <a:pt x="2177" y="398"/>
                    </a:lnTo>
                    <a:lnTo>
                      <a:pt x="2219" y="168"/>
                    </a:lnTo>
                    <a:lnTo>
                      <a:pt x="2156" y="105"/>
                    </a:lnTo>
                    <a:lnTo>
                      <a:pt x="2072" y="126"/>
                    </a:lnTo>
                    <a:lnTo>
                      <a:pt x="1988" y="84"/>
                    </a:lnTo>
                    <a:lnTo>
                      <a:pt x="196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itchFamily="2" charset="-78"/>
                </a:endParaRPr>
              </a:p>
            </p:txBody>
          </p:sp>
          <p:sp>
            <p:nvSpPr>
              <p:cNvPr id="350" name="Google Shape;350;p38"/>
              <p:cNvSpPr/>
              <p:nvPr/>
            </p:nvSpPr>
            <p:spPr>
              <a:xfrm>
                <a:off x="2686125" y="1510800"/>
                <a:ext cx="62275" cy="87900"/>
              </a:xfrm>
              <a:custGeom>
                <a:avLst/>
                <a:gdLst/>
                <a:ahLst/>
                <a:cxnLst/>
                <a:rect l="l" t="t" r="r" b="b"/>
                <a:pathLst>
                  <a:path w="2491" h="3516" extrusionOk="0">
                    <a:moveTo>
                      <a:pt x="1026" y="0"/>
                    </a:moveTo>
                    <a:lnTo>
                      <a:pt x="921" y="63"/>
                    </a:lnTo>
                    <a:lnTo>
                      <a:pt x="879" y="147"/>
                    </a:lnTo>
                    <a:lnTo>
                      <a:pt x="754" y="230"/>
                    </a:lnTo>
                    <a:lnTo>
                      <a:pt x="733" y="335"/>
                    </a:lnTo>
                    <a:lnTo>
                      <a:pt x="607" y="481"/>
                    </a:lnTo>
                    <a:lnTo>
                      <a:pt x="607" y="586"/>
                    </a:lnTo>
                    <a:lnTo>
                      <a:pt x="712" y="649"/>
                    </a:lnTo>
                    <a:lnTo>
                      <a:pt x="754" y="586"/>
                    </a:lnTo>
                    <a:lnTo>
                      <a:pt x="879" y="565"/>
                    </a:lnTo>
                    <a:lnTo>
                      <a:pt x="921" y="628"/>
                    </a:lnTo>
                    <a:lnTo>
                      <a:pt x="775" y="753"/>
                    </a:lnTo>
                    <a:lnTo>
                      <a:pt x="649" y="837"/>
                    </a:lnTo>
                    <a:lnTo>
                      <a:pt x="545" y="984"/>
                    </a:lnTo>
                    <a:lnTo>
                      <a:pt x="545" y="1046"/>
                    </a:lnTo>
                    <a:lnTo>
                      <a:pt x="712" y="963"/>
                    </a:lnTo>
                    <a:lnTo>
                      <a:pt x="858" y="837"/>
                    </a:lnTo>
                    <a:lnTo>
                      <a:pt x="942" y="837"/>
                    </a:lnTo>
                    <a:lnTo>
                      <a:pt x="1026" y="774"/>
                    </a:lnTo>
                    <a:lnTo>
                      <a:pt x="1068" y="858"/>
                    </a:lnTo>
                    <a:lnTo>
                      <a:pt x="1047" y="984"/>
                    </a:lnTo>
                    <a:lnTo>
                      <a:pt x="963" y="984"/>
                    </a:lnTo>
                    <a:lnTo>
                      <a:pt x="838" y="1109"/>
                    </a:lnTo>
                    <a:lnTo>
                      <a:pt x="775" y="1193"/>
                    </a:lnTo>
                    <a:lnTo>
                      <a:pt x="838" y="1276"/>
                    </a:lnTo>
                    <a:lnTo>
                      <a:pt x="984" y="1256"/>
                    </a:lnTo>
                    <a:lnTo>
                      <a:pt x="1089" y="1297"/>
                    </a:lnTo>
                    <a:lnTo>
                      <a:pt x="963" y="1381"/>
                    </a:lnTo>
                    <a:lnTo>
                      <a:pt x="817" y="1465"/>
                    </a:lnTo>
                    <a:lnTo>
                      <a:pt x="712" y="1402"/>
                    </a:lnTo>
                    <a:lnTo>
                      <a:pt x="712" y="1486"/>
                    </a:lnTo>
                    <a:lnTo>
                      <a:pt x="838" y="1528"/>
                    </a:lnTo>
                    <a:lnTo>
                      <a:pt x="838" y="1590"/>
                    </a:lnTo>
                    <a:lnTo>
                      <a:pt x="649" y="1779"/>
                    </a:lnTo>
                    <a:lnTo>
                      <a:pt x="607" y="1779"/>
                    </a:lnTo>
                    <a:lnTo>
                      <a:pt x="545" y="1611"/>
                    </a:lnTo>
                    <a:lnTo>
                      <a:pt x="440" y="1569"/>
                    </a:lnTo>
                    <a:lnTo>
                      <a:pt x="335" y="1423"/>
                    </a:lnTo>
                    <a:lnTo>
                      <a:pt x="126" y="1528"/>
                    </a:lnTo>
                    <a:lnTo>
                      <a:pt x="126" y="1590"/>
                    </a:lnTo>
                    <a:lnTo>
                      <a:pt x="1" y="1800"/>
                    </a:lnTo>
                    <a:lnTo>
                      <a:pt x="105" y="1925"/>
                    </a:lnTo>
                    <a:lnTo>
                      <a:pt x="105" y="2051"/>
                    </a:lnTo>
                    <a:lnTo>
                      <a:pt x="189" y="2093"/>
                    </a:lnTo>
                    <a:lnTo>
                      <a:pt x="294" y="2009"/>
                    </a:lnTo>
                    <a:lnTo>
                      <a:pt x="356" y="2009"/>
                    </a:lnTo>
                    <a:lnTo>
                      <a:pt x="545" y="2051"/>
                    </a:lnTo>
                    <a:lnTo>
                      <a:pt x="733" y="2051"/>
                    </a:lnTo>
                    <a:lnTo>
                      <a:pt x="754" y="2113"/>
                    </a:lnTo>
                    <a:lnTo>
                      <a:pt x="942" y="2051"/>
                    </a:lnTo>
                    <a:lnTo>
                      <a:pt x="942" y="2134"/>
                    </a:lnTo>
                    <a:lnTo>
                      <a:pt x="838" y="2155"/>
                    </a:lnTo>
                    <a:lnTo>
                      <a:pt x="775" y="2239"/>
                    </a:lnTo>
                    <a:lnTo>
                      <a:pt x="817" y="2344"/>
                    </a:lnTo>
                    <a:lnTo>
                      <a:pt x="963" y="2323"/>
                    </a:lnTo>
                    <a:lnTo>
                      <a:pt x="1089" y="2427"/>
                    </a:lnTo>
                    <a:lnTo>
                      <a:pt x="1172" y="2616"/>
                    </a:lnTo>
                    <a:lnTo>
                      <a:pt x="1256" y="2616"/>
                    </a:lnTo>
                    <a:lnTo>
                      <a:pt x="1298" y="2657"/>
                    </a:lnTo>
                    <a:lnTo>
                      <a:pt x="1256" y="2741"/>
                    </a:lnTo>
                    <a:lnTo>
                      <a:pt x="1256" y="2867"/>
                    </a:lnTo>
                    <a:lnTo>
                      <a:pt x="1068" y="3201"/>
                    </a:lnTo>
                    <a:lnTo>
                      <a:pt x="1130" y="3390"/>
                    </a:lnTo>
                    <a:lnTo>
                      <a:pt x="1172" y="3494"/>
                    </a:lnTo>
                    <a:lnTo>
                      <a:pt x="1256" y="3494"/>
                    </a:lnTo>
                    <a:lnTo>
                      <a:pt x="1361" y="3473"/>
                    </a:lnTo>
                    <a:lnTo>
                      <a:pt x="1403" y="3515"/>
                    </a:lnTo>
                    <a:lnTo>
                      <a:pt x="1486" y="3515"/>
                    </a:lnTo>
                    <a:lnTo>
                      <a:pt x="1654" y="3411"/>
                    </a:lnTo>
                    <a:lnTo>
                      <a:pt x="1654" y="3348"/>
                    </a:lnTo>
                    <a:lnTo>
                      <a:pt x="1758" y="3285"/>
                    </a:lnTo>
                    <a:lnTo>
                      <a:pt x="1821" y="3160"/>
                    </a:lnTo>
                    <a:lnTo>
                      <a:pt x="1863" y="3034"/>
                    </a:lnTo>
                    <a:lnTo>
                      <a:pt x="1884" y="2846"/>
                    </a:lnTo>
                    <a:lnTo>
                      <a:pt x="1988" y="2678"/>
                    </a:lnTo>
                    <a:lnTo>
                      <a:pt x="1905" y="2657"/>
                    </a:lnTo>
                    <a:lnTo>
                      <a:pt x="1905" y="2574"/>
                    </a:lnTo>
                    <a:lnTo>
                      <a:pt x="1988" y="2532"/>
                    </a:lnTo>
                    <a:lnTo>
                      <a:pt x="2072" y="2365"/>
                    </a:lnTo>
                    <a:lnTo>
                      <a:pt x="2135" y="2365"/>
                    </a:lnTo>
                    <a:lnTo>
                      <a:pt x="2219" y="2260"/>
                    </a:lnTo>
                    <a:lnTo>
                      <a:pt x="2344" y="2197"/>
                    </a:lnTo>
                    <a:lnTo>
                      <a:pt x="2386" y="2030"/>
                    </a:lnTo>
                    <a:lnTo>
                      <a:pt x="2386" y="1925"/>
                    </a:lnTo>
                    <a:lnTo>
                      <a:pt x="2491" y="1841"/>
                    </a:lnTo>
                    <a:lnTo>
                      <a:pt x="2491" y="1800"/>
                    </a:lnTo>
                    <a:lnTo>
                      <a:pt x="2428" y="1695"/>
                    </a:lnTo>
                    <a:lnTo>
                      <a:pt x="2407" y="1569"/>
                    </a:lnTo>
                    <a:lnTo>
                      <a:pt x="2344" y="1569"/>
                    </a:lnTo>
                    <a:lnTo>
                      <a:pt x="2239" y="1507"/>
                    </a:lnTo>
                    <a:lnTo>
                      <a:pt x="2114" y="1507"/>
                    </a:lnTo>
                    <a:lnTo>
                      <a:pt x="2093" y="1465"/>
                    </a:lnTo>
                    <a:lnTo>
                      <a:pt x="2135" y="1360"/>
                    </a:lnTo>
                    <a:lnTo>
                      <a:pt x="2302" y="1276"/>
                    </a:lnTo>
                    <a:lnTo>
                      <a:pt x="2302" y="1193"/>
                    </a:lnTo>
                    <a:lnTo>
                      <a:pt x="2239" y="1109"/>
                    </a:lnTo>
                    <a:lnTo>
                      <a:pt x="2239" y="984"/>
                    </a:lnTo>
                    <a:lnTo>
                      <a:pt x="2281" y="879"/>
                    </a:lnTo>
                    <a:lnTo>
                      <a:pt x="2177" y="774"/>
                    </a:lnTo>
                    <a:lnTo>
                      <a:pt x="2093" y="774"/>
                    </a:lnTo>
                    <a:lnTo>
                      <a:pt x="1967" y="858"/>
                    </a:lnTo>
                    <a:lnTo>
                      <a:pt x="1779" y="900"/>
                    </a:lnTo>
                    <a:lnTo>
                      <a:pt x="1758" y="984"/>
                    </a:lnTo>
                    <a:lnTo>
                      <a:pt x="1675" y="1088"/>
                    </a:lnTo>
                    <a:lnTo>
                      <a:pt x="1591" y="1067"/>
                    </a:lnTo>
                    <a:lnTo>
                      <a:pt x="1570" y="963"/>
                    </a:lnTo>
                    <a:lnTo>
                      <a:pt x="1695" y="900"/>
                    </a:lnTo>
                    <a:lnTo>
                      <a:pt x="1758" y="837"/>
                    </a:lnTo>
                    <a:lnTo>
                      <a:pt x="1758" y="670"/>
                    </a:lnTo>
                    <a:lnTo>
                      <a:pt x="1800" y="460"/>
                    </a:lnTo>
                    <a:lnTo>
                      <a:pt x="1758" y="356"/>
                    </a:lnTo>
                    <a:lnTo>
                      <a:pt x="1695" y="272"/>
                    </a:lnTo>
                    <a:lnTo>
                      <a:pt x="1654" y="168"/>
                    </a:lnTo>
                    <a:lnTo>
                      <a:pt x="1507" y="105"/>
                    </a:lnTo>
                    <a:lnTo>
                      <a:pt x="1403" y="147"/>
                    </a:lnTo>
                    <a:lnTo>
                      <a:pt x="1277" y="105"/>
                    </a:lnTo>
                    <a:lnTo>
                      <a:pt x="1130" y="230"/>
                    </a:lnTo>
                    <a:lnTo>
                      <a:pt x="1047" y="209"/>
                    </a:lnTo>
                    <a:lnTo>
                      <a:pt x="1047" y="21"/>
                    </a:lnTo>
                    <a:lnTo>
                      <a:pt x="10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itchFamily="2" charset="-78"/>
                </a:endParaRPr>
              </a:p>
            </p:txBody>
          </p:sp>
          <p:sp>
            <p:nvSpPr>
              <p:cNvPr id="351" name="Google Shape;351;p38"/>
              <p:cNvSpPr/>
              <p:nvPr/>
            </p:nvSpPr>
            <p:spPr>
              <a:xfrm>
                <a:off x="2799125" y="1455875"/>
                <a:ext cx="96775" cy="158525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6341" extrusionOk="0">
                    <a:moveTo>
                      <a:pt x="2385" y="0"/>
                    </a:moveTo>
                    <a:lnTo>
                      <a:pt x="2385" y="126"/>
                    </a:lnTo>
                    <a:lnTo>
                      <a:pt x="2302" y="272"/>
                    </a:lnTo>
                    <a:lnTo>
                      <a:pt x="2385" y="356"/>
                    </a:lnTo>
                    <a:lnTo>
                      <a:pt x="2490" y="356"/>
                    </a:lnTo>
                    <a:lnTo>
                      <a:pt x="2595" y="314"/>
                    </a:lnTo>
                    <a:lnTo>
                      <a:pt x="2741" y="377"/>
                    </a:lnTo>
                    <a:lnTo>
                      <a:pt x="2783" y="460"/>
                    </a:lnTo>
                    <a:lnTo>
                      <a:pt x="2888" y="481"/>
                    </a:lnTo>
                    <a:lnTo>
                      <a:pt x="2888" y="565"/>
                    </a:lnTo>
                    <a:lnTo>
                      <a:pt x="2699" y="733"/>
                    </a:lnTo>
                    <a:lnTo>
                      <a:pt x="2616" y="733"/>
                    </a:lnTo>
                    <a:lnTo>
                      <a:pt x="2490" y="649"/>
                    </a:lnTo>
                    <a:lnTo>
                      <a:pt x="2385" y="649"/>
                    </a:lnTo>
                    <a:lnTo>
                      <a:pt x="2281" y="628"/>
                    </a:lnTo>
                    <a:lnTo>
                      <a:pt x="2281" y="628"/>
                    </a:lnTo>
                    <a:lnTo>
                      <a:pt x="2323" y="733"/>
                    </a:lnTo>
                    <a:lnTo>
                      <a:pt x="2406" y="753"/>
                    </a:lnTo>
                    <a:lnTo>
                      <a:pt x="2323" y="837"/>
                    </a:lnTo>
                    <a:lnTo>
                      <a:pt x="2218" y="858"/>
                    </a:lnTo>
                    <a:lnTo>
                      <a:pt x="2072" y="691"/>
                    </a:lnTo>
                    <a:lnTo>
                      <a:pt x="1904" y="774"/>
                    </a:lnTo>
                    <a:lnTo>
                      <a:pt x="1862" y="942"/>
                    </a:lnTo>
                    <a:lnTo>
                      <a:pt x="1779" y="1005"/>
                    </a:lnTo>
                    <a:lnTo>
                      <a:pt x="1779" y="1088"/>
                    </a:lnTo>
                    <a:lnTo>
                      <a:pt x="1883" y="1109"/>
                    </a:lnTo>
                    <a:lnTo>
                      <a:pt x="1904" y="1256"/>
                    </a:lnTo>
                    <a:lnTo>
                      <a:pt x="2051" y="1318"/>
                    </a:lnTo>
                    <a:lnTo>
                      <a:pt x="2051" y="1381"/>
                    </a:lnTo>
                    <a:lnTo>
                      <a:pt x="1946" y="1381"/>
                    </a:lnTo>
                    <a:lnTo>
                      <a:pt x="1946" y="1465"/>
                    </a:lnTo>
                    <a:lnTo>
                      <a:pt x="1988" y="1528"/>
                    </a:lnTo>
                    <a:lnTo>
                      <a:pt x="1988" y="1611"/>
                    </a:lnTo>
                    <a:lnTo>
                      <a:pt x="1904" y="1590"/>
                    </a:lnTo>
                    <a:lnTo>
                      <a:pt x="1841" y="1528"/>
                    </a:lnTo>
                    <a:lnTo>
                      <a:pt x="1695" y="1507"/>
                    </a:lnTo>
                    <a:lnTo>
                      <a:pt x="1590" y="1423"/>
                    </a:lnTo>
                    <a:lnTo>
                      <a:pt x="1528" y="1402"/>
                    </a:lnTo>
                    <a:lnTo>
                      <a:pt x="1423" y="1486"/>
                    </a:lnTo>
                    <a:lnTo>
                      <a:pt x="1381" y="1569"/>
                    </a:lnTo>
                    <a:lnTo>
                      <a:pt x="1465" y="1674"/>
                    </a:lnTo>
                    <a:lnTo>
                      <a:pt x="1423" y="1779"/>
                    </a:lnTo>
                    <a:lnTo>
                      <a:pt x="1360" y="1737"/>
                    </a:lnTo>
                    <a:lnTo>
                      <a:pt x="1360" y="1674"/>
                    </a:lnTo>
                    <a:lnTo>
                      <a:pt x="1276" y="1611"/>
                    </a:lnTo>
                    <a:lnTo>
                      <a:pt x="1151" y="1569"/>
                    </a:lnTo>
                    <a:lnTo>
                      <a:pt x="1109" y="1569"/>
                    </a:lnTo>
                    <a:lnTo>
                      <a:pt x="1025" y="1486"/>
                    </a:lnTo>
                    <a:lnTo>
                      <a:pt x="942" y="1465"/>
                    </a:lnTo>
                    <a:lnTo>
                      <a:pt x="921" y="1528"/>
                    </a:lnTo>
                    <a:lnTo>
                      <a:pt x="963" y="1674"/>
                    </a:lnTo>
                    <a:lnTo>
                      <a:pt x="963" y="1800"/>
                    </a:lnTo>
                    <a:lnTo>
                      <a:pt x="1004" y="1946"/>
                    </a:lnTo>
                    <a:lnTo>
                      <a:pt x="1109" y="2009"/>
                    </a:lnTo>
                    <a:lnTo>
                      <a:pt x="1235" y="2030"/>
                    </a:lnTo>
                    <a:lnTo>
                      <a:pt x="1276" y="2093"/>
                    </a:lnTo>
                    <a:lnTo>
                      <a:pt x="1256" y="2113"/>
                    </a:lnTo>
                    <a:lnTo>
                      <a:pt x="1130" y="2113"/>
                    </a:lnTo>
                    <a:lnTo>
                      <a:pt x="1256" y="2197"/>
                    </a:lnTo>
                    <a:lnTo>
                      <a:pt x="1318" y="2260"/>
                    </a:lnTo>
                    <a:lnTo>
                      <a:pt x="1423" y="2344"/>
                    </a:lnTo>
                    <a:lnTo>
                      <a:pt x="1548" y="2344"/>
                    </a:lnTo>
                    <a:lnTo>
                      <a:pt x="1632" y="2260"/>
                    </a:lnTo>
                    <a:lnTo>
                      <a:pt x="1674" y="2260"/>
                    </a:lnTo>
                    <a:lnTo>
                      <a:pt x="1674" y="2344"/>
                    </a:lnTo>
                    <a:lnTo>
                      <a:pt x="1590" y="2427"/>
                    </a:lnTo>
                    <a:lnTo>
                      <a:pt x="1548" y="2616"/>
                    </a:lnTo>
                    <a:lnTo>
                      <a:pt x="1486" y="2616"/>
                    </a:lnTo>
                    <a:lnTo>
                      <a:pt x="1339" y="2469"/>
                    </a:lnTo>
                    <a:lnTo>
                      <a:pt x="1025" y="2427"/>
                    </a:lnTo>
                    <a:lnTo>
                      <a:pt x="921" y="2260"/>
                    </a:lnTo>
                    <a:lnTo>
                      <a:pt x="837" y="2239"/>
                    </a:lnTo>
                    <a:lnTo>
                      <a:pt x="795" y="2155"/>
                    </a:lnTo>
                    <a:lnTo>
                      <a:pt x="753" y="2155"/>
                    </a:lnTo>
                    <a:lnTo>
                      <a:pt x="712" y="2302"/>
                    </a:lnTo>
                    <a:lnTo>
                      <a:pt x="712" y="2344"/>
                    </a:lnTo>
                    <a:lnTo>
                      <a:pt x="649" y="2406"/>
                    </a:lnTo>
                    <a:lnTo>
                      <a:pt x="712" y="2574"/>
                    </a:lnTo>
                    <a:lnTo>
                      <a:pt x="628" y="2637"/>
                    </a:lnTo>
                    <a:lnTo>
                      <a:pt x="544" y="2616"/>
                    </a:lnTo>
                    <a:lnTo>
                      <a:pt x="544" y="2762"/>
                    </a:lnTo>
                    <a:lnTo>
                      <a:pt x="502" y="2783"/>
                    </a:lnTo>
                    <a:lnTo>
                      <a:pt x="502" y="3034"/>
                    </a:lnTo>
                    <a:lnTo>
                      <a:pt x="586" y="3097"/>
                    </a:lnTo>
                    <a:lnTo>
                      <a:pt x="732" y="3097"/>
                    </a:lnTo>
                    <a:lnTo>
                      <a:pt x="837" y="3160"/>
                    </a:lnTo>
                    <a:lnTo>
                      <a:pt x="942" y="3139"/>
                    </a:lnTo>
                    <a:lnTo>
                      <a:pt x="942" y="3181"/>
                    </a:lnTo>
                    <a:lnTo>
                      <a:pt x="858" y="3243"/>
                    </a:lnTo>
                    <a:lnTo>
                      <a:pt x="753" y="3181"/>
                    </a:lnTo>
                    <a:lnTo>
                      <a:pt x="586" y="3181"/>
                    </a:lnTo>
                    <a:lnTo>
                      <a:pt x="523" y="3160"/>
                    </a:lnTo>
                    <a:lnTo>
                      <a:pt x="419" y="3181"/>
                    </a:lnTo>
                    <a:lnTo>
                      <a:pt x="272" y="3369"/>
                    </a:lnTo>
                    <a:lnTo>
                      <a:pt x="230" y="3473"/>
                    </a:lnTo>
                    <a:lnTo>
                      <a:pt x="314" y="3557"/>
                    </a:lnTo>
                    <a:lnTo>
                      <a:pt x="293" y="3599"/>
                    </a:lnTo>
                    <a:lnTo>
                      <a:pt x="209" y="3620"/>
                    </a:lnTo>
                    <a:lnTo>
                      <a:pt x="209" y="3725"/>
                    </a:lnTo>
                    <a:lnTo>
                      <a:pt x="293" y="3787"/>
                    </a:lnTo>
                    <a:lnTo>
                      <a:pt x="335" y="3725"/>
                    </a:lnTo>
                    <a:lnTo>
                      <a:pt x="502" y="3725"/>
                    </a:lnTo>
                    <a:lnTo>
                      <a:pt x="586" y="3662"/>
                    </a:lnTo>
                    <a:lnTo>
                      <a:pt x="628" y="3704"/>
                    </a:lnTo>
                    <a:lnTo>
                      <a:pt x="628" y="3787"/>
                    </a:lnTo>
                    <a:lnTo>
                      <a:pt x="523" y="3808"/>
                    </a:lnTo>
                    <a:lnTo>
                      <a:pt x="440" y="3913"/>
                    </a:lnTo>
                    <a:lnTo>
                      <a:pt x="502" y="3976"/>
                    </a:lnTo>
                    <a:lnTo>
                      <a:pt x="586" y="3976"/>
                    </a:lnTo>
                    <a:lnTo>
                      <a:pt x="691" y="3892"/>
                    </a:lnTo>
                    <a:lnTo>
                      <a:pt x="753" y="3892"/>
                    </a:lnTo>
                    <a:lnTo>
                      <a:pt x="858" y="3808"/>
                    </a:lnTo>
                    <a:lnTo>
                      <a:pt x="858" y="3871"/>
                    </a:lnTo>
                    <a:lnTo>
                      <a:pt x="816" y="3934"/>
                    </a:lnTo>
                    <a:lnTo>
                      <a:pt x="858" y="3976"/>
                    </a:lnTo>
                    <a:lnTo>
                      <a:pt x="1046" y="3976"/>
                    </a:lnTo>
                    <a:lnTo>
                      <a:pt x="1067" y="4018"/>
                    </a:lnTo>
                    <a:lnTo>
                      <a:pt x="963" y="4038"/>
                    </a:lnTo>
                    <a:lnTo>
                      <a:pt x="963" y="4122"/>
                    </a:lnTo>
                    <a:lnTo>
                      <a:pt x="1067" y="4143"/>
                    </a:lnTo>
                    <a:lnTo>
                      <a:pt x="1172" y="4122"/>
                    </a:lnTo>
                    <a:lnTo>
                      <a:pt x="1318" y="4206"/>
                    </a:lnTo>
                    <a:lnTo>
                      <a:pt x="1590" y="4290"/>
                    </a:lnTo>
                    <a:lnTo>
                      <a:pt x="1632" y="4331"/>
                    </a:lnTo>
                    <a:lnTo>
                      <a:pt x="1381" y="4310"/>
                    </a:lnTo>
                    <a:lnTo>
                      <a:pt x="1276" y="4331"/>
                    </a:lnTo>
                    <a:lnTo>
                      <a:pt x="1130" y="4227"/>
                    </a:lnTo>
                    <a:lnTo>
                      <a:pt x="963" y="4290"/>
                    </a:lnTo>
                    <a:lnTo>
                      <a:pt x="963" y="4352"/>
                    </a:lnTo>
                    <a:lnTo>
                      <a:pt x="1130" y="4415"/>
                    </a:lnTo>
                    <a:lnTo>
                      <a:pt x="1339" y="4436"/>
                    </a:lnTo>
                    <a:lnTo>
                      <a:pt x="1569" y="4436"/>
                    </a:lnTo>
                    <a:lnTo>
                      <a:pt x="1653" y="4499"/>
                    </a:lnTo>
                    <a:lnTo>
                      <a:pt x="1423" y="4541"/>
                    </a:lnTo>
                    <a:lnTo>
                      <a:pt x="1339" y="4520"/>
                    </a:lnTo>
                    <a:lnTo>
                      <a:pt x="1109" y="4499"/>
                    </a:lnTo>
                    <a:lnTo>
                      <a:pt x="942" y="4457"/>
                    </a:lnTo>
                    <a:lnTo>
                      <a:pt x="900" y="4394"/>
                    </a:lnTo>
                    <a:lnTo>
                      <a:pt x="753" y="4352"/>
                    </a:lnTo>
                    <a:lnTo>
                      <a:pt x="607" y="4206"/>
                    </a:lnTo>
                    <a:lnTo>
                      <a:pt x="544" y="4248"/>
                    </a:lnTo>
                    <a:lnTo>
                      <a:pt x="481" y="4331"/>
                    </a:lnTo>
                    <a:lnTo>
                      <a:pt x="293" y="4352"/>
                    </a:lnTo>
                    <a:lnTo>
                      <a:pt x="209" y="4415"/>
                    </a:lnTo>
                    <a:lnTo>
                      <a:pt x="188" y="4624"/>
                    </a:lnTo>
                    <a:lnTo>
                      <a:pt x="314" y="4729"/>
                    </a:lnTo>
                    <a:lnTo>
                      <a:pt x="314" y="4854"/>
                    </a:lnTo>
                    <a:lnTo>
                      <a:pt x="272" y="4917"/>
                    </a:lnTo>
                    <a:lnTo>
                      <a:pt x="188" y="4729"/>
                    </a:lnTo>
                    <a:lnTo>
                      <a:pt x="126" y="4729"/>
                    </a:lnTo>
                    <a:lnTo>
                      <a:pt x="63" y="4980"/>
                    </a:lnTo>
                    <a:lnTo>
                      <a:pt x="84" y="5126"/>
                    </a:lnTo>
                    <a:lnTo>
                      <a:pt x="168" y="5147"/>
                    </a:lnTo>
                    <a:lnTo>
                      <a:pt x="188" y="5126"/>
                    </a:lnTo>
                    <a:lnTo>
                      <a:pt x="272" y="5126"/>
                    </a:lnTo>
                    <a:lnTo>
                      <a:pt x="335" y="5252"/>
                    </a:lnTo>
                    <a:lnTo>
                      <a:pt x="419" y="5273"/>
                    </a:lnTo>
                    <a:lnTo>
                      <a:pt x="335" y="5294"/>
                    </a:lnTo>
                    <a:lnTo>
                      <a:pt x="272" y="5336"/>
                    </a:lnTo>
                    <a:lnTo>
                      <a:pt x="188" y="5231"/>
                    </a:lnTo>
                    <a:lnTo>
                      <a:pt x="21" y="5252"/>
                    </a:lnTo>
                    <a:lnTo>
                      <a:pt x="0" y="5461"/>
                    </a:lnTo>
                    <a:lnTo>
                      <a:pt x="63" y="5503"/>
                    </a:lnTo>
                    <a:lnTo>
                      <a:pt x="126" y="5482"/>
                    </a:lnTo>
                    <a:lnTo>
                      <a:pt x="84" y="5566"/>
                    </a:lnTo>
                    <a:lnTo>
                      <a:pt x="84" y="5817"/>
                    </a:lnTo>
                    <a:lnTo>
                      <a:pt x="168" y="5754"/>
                    </a:lnTo>
                    <a:lnTo>
                      <a:pt x="230" y="5775"/>
                    </a:lnTo>
                    <a:lnTo>
                      <a:pt x="230" y="5963"/>
                    </a:lnTo>
                    <a:lnTo>
                      <a:pt x="398" y="6005"/>
                    </a:lnTo>
                    <a:lnTo>
                      <a:pt x="628" y="6173"/>
                    </a:lnTo>
                    <a:lnTo>
                      <a:pt x="732" y="6110"/>
                    </a:lnTo>
                    <a:lnTo>
                      <a:pt x="795" y="6005"/>
                    </a:lnTo>
                    <a:lnTo>
                      <a:pt x="753" y="5922"/>
                    </a:lnTo>
                    <a:lnTo>
                      <a:pt x="921" y="5922"/>
                    </a:lnTo>
                    <a:lnTo>
                      <a:pt x="942" y="6026"/>
                    </a:lnTo>
                    <a:lnTo>
                      <a:pt x="921" y="6131"/>
                    </a:lnTo>
                    <a:lnTo>
                      <a:pt x="942" y="6235"/>
                    </a:lnTo>
                    <a:lnTo>
                      <a:pt x="1004" y="6214"/>
                    </a:lnTo>
                    <a:lnTo>
                      <a:pt x="1067" y="5963"/>
                    </a:lnTo>
                    <a:lnTo>
                      <a:pt x="1067" y="5712"/>
                    </a:lnTo>
                    <a:lnTo>
                      <a:pt x="1130" y="5566"/>
                    </a:lnTo>
                    <a:lnTo>
                      <a:pt x="1256" y="5440"/>
                    </a:lnTo>
                    <a:lnTo>
                      <a:pt x="1318" y="5294"/>
                    </a:lnTo>
                    <a:lnTo>
                      <a:pt x="1318" y="5461"/>
                    </a:lnTo>
                    <a:lnTo>
                      <a:pt x="1172" y="5670"/>
                    </a:lnTo>
                    <a:lnTo>
                      <a:pt x="1151" y="5817"/>
                    </a:lnTo>
                    <a:lnTo>
                      <a:pt x="1172" y="5922"/>
                    </a:lnTo>
                    <a:lnTo>
                      <a:pt x="1130" y="6131"/>
                    </a:lnTo>
                    <a:lnTo>
                      <a:pt x="1172" y="6235"/>
                    </a:lnTo>
                    <a:lnTo>
                      <a:pt x="1151" y="6319"/>
                    </a:lnTo>
                    <a:lnTo>
                      <a:pt x="1214" y="6340"/>
                    </a:lnTo>
                    <a:lnTo>
                      <a:pt x="1256" y="6298"/>
                    </a:lnTo>
                    <a:lnTo>
                      <a:pt x="1339" y="6173"/>
                    </a:lnTo>
                    <a:lnTo>
                      <a:pt x="1528" y="5984"/>
                    </a:lnTo>
                    <a:lnTo>
                      <a:pt x="1590" y="5691"/>
                    </a:lnTo>
                    <a:lnTo>
                      <a:pt x="1674" y="5650"/>
                    </a:lnTo>
                    <a:lnTo>
                      <a:pt x="1674" y="5754"/>
                    </a:lnTo>
                    <a:lnTo>
                      <a:pt x="1632" y="5880"/>
                    </a:lnTo>
                    <a:lnTo>
                      <a:pt x="1632" y="5963"/>
                    </a:lnTo>
                    <a:lnTo>
                      <a:pt x="1737" y="5984"/>
                    </a:lnTo>
                    <a:lnTo>
                      <a:pt x="1862" y="5859"/>
                    </a:lnTo>
                    <a:lnTo>
                      <a:pt x="1946" y="5775"/>
                    </a:lnTo>
                    <a:lnTo>
                      <a:pt x="1946" y="5670"/>
                    </a:lnTo>
                    <a:lnTo>
                      <a:pt x="1841" y="5650"/>
                    </a:lnTo>
                    <a:lnTo>
                      <a:pt x="1841" y="5608"/>
                    </a:lnTo>
                    <a:lnTo>
                      <a:pt x="1946" y="5566"/>
                    </a:lnTo>
                    <a:lnTo>
                      <a:pt x="1946" y="5398"/>
                    </a:lnTo>
                    <a:lnTo>
                      <a:pt x="1904" y="5336"/>
                    </a:lnTo>
                    <a:lnTo>
                      <a:pt x="1904" y="5231"/>
                    </a:lnTo>
                    <a:lnTo>
                      <a:pt x="2072" y="5126"/>
                    </a:lnTo>
                    <a:lnTo>
                      <a:pt x="2113" y="4938"/>
                    </a:lnTo>
                    <a:lnTo>
                      <a:pt x="2218" y="4875"/>
                    </a:lnTo>
                    <a:lnTo>
                      <a:pt x="2281" y="4813"/>
                    </a:lnTo>
                    <a:lnTo>
                      <a:pt x="2281" y="4917"/>
                    </a:lnTo>
                    <a:lnTo>
                      <a:pt x="2281" y="4959"/>
                    </a:lnTo>
                    <a:lnTo>
                      <a:pt x="2197" y="4980"/>
                    </a:lnTo>
                    <a:lnTo>
                      <a:pt x="2113" y="5168"/>
                    </a:lnTo>
                    <a:lnTo>
                      <a:pt x="2051" y="5294"/>
                    </a:lnTo>
                    <a:lnTo>
                      <a:pt x="2009" y="5461"/>
                    </a:lnTo>
                    <a:lnTo>
                      <a:pt x="2072" y="5566"/>
                    </a:lnTo>
                    <a:lnTo>
                      <a:pt x="2092" y="5691"/>
                    </a:lnTo>
                    <a:lnTo>
                      <a:pt x="2155" y="5650"/>
                    </a:lnTo>
                    <a:lnTo>
                      <a:pt x="2260" y="5461"/>
                    </a:lnTo>
                    <a:lnTo>
                      <a:pt x="2469" y="5273"/>
                    </a:lnTo>
                    <a:lnTo>
                      <a:pt x="2532" y="5147"/>
                    </a:lnTo>
                    <a:lnTo>
                      <a:pt x="2532" y="4980"/>
                    </a:lnTo>
                    <a:lnTo>
                      <a:pt x="2616" y="4875"/>
                    </a:lnTo>
                    <a:lnTo>
                      <a:pt x="2699" y="4854"/>
                    </a:lnTo>
                    <a:lnTo>
                      <a:pt x="2699" y="4917"/>
                    </a:lnTo>
                    <a:lnTo>
                      <a:pt x="2678" y="4959"/>
                    </a:lnTo>
                    <a:lnTo>
                      <a:pt x="2678" y="5085"/>
                    </a:lnTo>
                    <a:lnTo>
                      <a:pt x="2741" y="5064"/>
                    </a:lnTo>
                    <a:lnTo>
                      <a:pt x="2888" y="4875"/>
                    </a:lnTo>
                    <a:lnTo>
                      <a:pt x="2971" y="4875"/>
                    </a:lnTo>
                    <a:lnTo>
                      <a:pt x="3139" y="4917"/>
                    </a:lnTo>
                    <a:lnTo>
                      <a:pt x="3327" y="4854"/>
                    </a:lnTo>
                    <a:lnTo>
                      <a:pt x="3432" y="4834"/>
                    </a:lnTo>
                    <a:lnTo>
                      <a:pt x="3494" y="4750"/>
                    </a:lnTo>
                    <a:lnTo>
                      <a:pt x="3620" y="4729"/>
                    </a:lnTo>
                    <a:lnTo>
                      <a:pt x="3662" y="4624"/>
                    </a:lnTo>
                    <a:lnTo>
                      <a:pt x="3662" y="4541"/>
                    </a:lnTo>
                    <a:lnTo>
                      <a:pt x="3683" y="4457"/>
                    </a:lnTo>
                    <a:lnTo>
                      <a:pt x="3620" y="4394"/>
                    </a:lnTo>
                    <a:lnTo>
                      <a:pt x="3662" y="4227"/>
                    </a:lnTo>
                    <a:lnTo>
                      <a:pt x="3662" y="3976"/>
                    </a:lnTo>
                    <a:lnTo>
                      <a:pt x="3620" y="3976"/>
                    </a:lnTo>
                    <a:lnTo>
                      <a:pt x="3536" y="4122"/>
                    </a:lnTo>
                    <a:lnTo>
                      <a:pt x="3411" y="4290"/>
                    </a:lnTo>
                    <a:lnTo>
                      <a:pt x="3348" y="4290"/>
                    </a:lnTo>
                    <a:lnTo>
                      <a:pt x="3348" y="4206"/>
                    </a:lnTo>
                    <a:lnTo>
                      <a:pt x="3432" y="4101"/>
                    </a:lnTo>
                    <a:lnTo>
                      <a:pt x="3536" y="4018"/>
                    </a:lnTo>
                    <a:lnTo>
                      <a:pt x="3557" y="3934"/>
                    </a:lnTo>
                    <a:lnTo>
                      <a:pt x="3432" y="3829"/>
                    </a:lnTo>
                    <a:lnTo>
                      <a:pt x="3411" y="3725"/>
                    </a:lnTo>
                    <a:lnTo>
                      <a:pt x="3348" y="3725"/>
                    </a:lnTo>
                    <a:lnTo>
                      <a:pt x="3306" y="3766"/>
                    </a:lnTo>
                    <a:lnTo>
                      <a:pt x="3264" y="3829"/>
                    </a:lnTo>
                    <a:lnTo>
                      <a:pt x="3201" y="3787"/>
                    </a:lnTo>
                    <a:lnTo>
                      <a:pt x="3097" y="3808"/>
                    </a:lnTo>
                    <a:lnTo>
                      <a:pt x="3013" y="3871"/>
                    </a:lnTo>
                    <a:lnTo>
                      <a:pt x="2909" y="3829"/>
                    </a:lnTo>
                    <a:lnTo>
                      <a:pt x="2950" y="3787"/>
                    </a:lnTo>
                    <a:lnTo>
                      <a:pt x="3222" y="3683"/>
                    </a:lnTo>
                    <a:lnTo>
                      <a:pt x="3327" y="3662"/>
                    </a:lnTo>
                    <a:lnTo>
                      <a:pt x="3536" y="3453"/>
                    </a:lnTo>
                    <a:lnTo>
                      <a:pt x="3578" y="3390"/>
                    </a:lnTo>
                    <a:lnTo>
                      <a:pt x="3725" y="3160"/>
                    </a:lnTo>
                    <a:lnTo>
                      <a:pt x="3766" y="2971"/>
                    </a:lnTo>
                    <a:lnTo>
                      <a:pt x="3725" y="2950"/>
                    </a:lnTo>
                    <a:lnTo>
                      <a:pt x="3641" y="2971"/>
                    </a:lnTo>
                    <a:lnTo>
                      <a:pt x="3578" y="3034"/>
                    </a:lnTo>
                    <a:lnTo>
                      <a:pt x="3536" y="2950"/>
                    </a:lnTo>
                    <a:lnTo>
                      <a:pt x="3578" y="2888"/>
                    </a:lnTo>
                    <a:lnTo>
                      <a:pt x="3641" y="2846"/>
                    </a:lnTo>
                    <a:lnTo>
                      <a:pt x="3725" y="2867"/>
                    </a:lnTo>
                    <a:lnTo>
                      <a:pt x="3766" y="2783"/>
                    </a:lnTo>
                    <a:lnTo>
                      <a:pt x="3766" y="2657"/>
                    </a:lnTo>
                    <a:lnTo>
                      <a:pt x="3871" y="2553"/>
                    </a:lnTo>
                    <a:lnTo>
                      <a:pt x="3871" y="2427"/>
                    </a:lnTo>
                    <a:lnTo>
                      <a:pt x="3850" y="2365"/>
                    </a:lnTo>
                    <a:lnTo>
                      <a:pt x="3850" y="2302"/>
                    </a:lnTo>
                    <a:lnTo>
                      <a:pt x="3745" y="2260"/>
                    </a:lnTo>
                    <a:lnTo>
                      <a:pt x="3641" y="2302"/>
                    </a:lnTo>
                    <a:lnTo>
                      <a:pt x="3494" y="2553"/>
                    </a:lnTo>
                    <a:lnTo>
                      <a:pt x="3494" y="2678"/>
                    </a:lnTo>
                    <a:lnTo>
                      <a:pt x="3557" y="2762"/>
                    </a:lnTo>
                    <a:lnTo>
                      <a:pt x="3473" y="2846"/>
                    </a:lnTo>
                    <a:lnTo>
                      <a:pt x="3432" y="2888"/>
                    </a:lnTo>
                    <a:lnTo>
                      <a:pt x="3369" y="2867"/>
                    </a:lnTo>
                    <a:lnTo>
                      <a:pt x="3411" y="2825"/>
                    </a:lnTo>
                    <a:lnTo>
                      <a:pt x="3348" y="2762"/>
                    </a:lnTo>
                    <a:lnTo>
                      <a:pt x="3348" y="2657"/>
                    </a:lnTo>
                    <a:lnTo>
                      <a:pt x="3453" y="2448"/>
                    </a:lnTo>
                    <a:lnTo>
                      <a:pt x="3432" y="2344"/>
                    </a:lnTo>
                    <a:lnTo>
                      <a:pt x="3453" y="2302"/>
                    </a:lnTo>
                    <a:lnTo>
                      <a:pt x="3473" y="2323"/>
                    </a:lnTo>
                    <a:lnTo>
                      <a:pt x="3557" y="2302"/>
                    </a:lnTo>
                    <a:lnTo>
                      <a:pt x="3536" y="2134"/>
                    </a:lnTo>
                    <a:lnTo>
                      <a:pt x="3453" y="2030"/>
                    </a:lnTo>
                    <a:lnTo>
                      <a:pt x="3348" y="2030"/>
                    </a:lnTo>
                    <a:lnTo>
                      <a:pt x="3222" y="2051"/>
                    </a:lnTo>
                    <a:lnTo>
                      <a:pt x="3160" y="2155"/>
                    </a:lnTo>
                    <a:lnTo>
                      <a:pt x="3139" y="2113"/>
                    </a:lnTo>
                    <a:lnTo>
                      <a:pt x="3118" y="2051"/>
                    </a:lnTo>
                    <a:lnTo>
                      <a:pt x="3139" y="1904"/>
                    </a:lnTo>
                    <a:lnTo>
                      <a:pt x="3055" y="1737"/>
                    </a:lnTo>
                    <a:lnTo>
                      <a:pt x="3097" y="1507"/>
                    </a:lnTo>
                    <a:lnTo>
                      <a:pt x="3097" y="1318"/>
                    </a:lnTo>
                    <a:lnTo>
                      <a:pt x="3139" y="1193"/>
                    </a:lnTo>
                    <a:lnTo>
                      <a:pt x="3160" y="1005"/>
                    </a:lnTo>
                    <a:lnTo>
                      <a:pt x="3139" y="858"/>
                    </a:lnTo>
                    <a:lnTo>
                      <a:pt x="3243" y="670"/>
                    </a:lnTo>
                    <a:lnTo>
                      <a:pt x="3243" y="523"/>
                    </a:lnTo>
                    <a:lnTo>
                      <a:pt x="3139" y="419"/>
                    </a:lnTo>
                    <a:lnTo>
                      <a:pt x="3118" y="272"/>
                    </a:lnTo>
                    <a:lnTo>
                      <a:pt x="2950" y="147"/>
                    </a:lnTo>
                    <a:lnTo>
                      <a:pt x="2909" y="63"/>
                    </a:lnTo>
                    <a:lnTo>
                      <a:pt x="2741" y="0"/>
                    </a:lnTo>
                    <a:lnTo>
                      <a:pt x="2699" y="21"/>
                    </a:lnTo>
                    <a:lnTo>
                      <a:pt x="2699" y="105"/>
                    </a:lnTo>
                    <a:lnTo>
                      <a:pt x="2678" y="126"/>
                    </a:lnTo>
                    <a:lnTo>
                      <a:pt x="25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itchFamily="2" charset="-78"/>
                </a:endParaRPr>
              </a:p>
            </p:txBody>
          </p:sp>
          <p:sp>
            <p:nvSpPr>
              <p:cNvPr id="352" name="Google Shape;352;p38"/>
              <p:cNvSpPr/>
              <p:nvPr/>
            </p:nvSpPr>
            <p:spPr>
              <a:xfrm>
                <a:off x="2744725" y="1557875"/>
                <a:ext cx="36625" cy="48150"/>
              </a:xfrm>
              <a:custGeom>
                <a:avLst/>
                <a:gdLst/>
                <a:ahLst/>
                <a:cxnLst/>
                <a:rect l="l" t="t" r="r" b="b"/>
                <a:pathLst>
                  <a:path w="1465" h="1926" extrusionOk="0">
                    <a:moveTo>
                      <a:pt x="711" y="0"/>
                    </a:moveTo>
                    <a:lnTo>
                      <a:pt x="586" y="105"/>
                    </a:lnTo>
                    <a:lnTo>
                      <a:pt x="502" y="168"/>
                    </a:lnTo>
                    <a:lnTo>
                      <a:pt x="502" y="356"/>
                    </a:lnTo>
                    <a:lnTo>
                      <a:pt x="419" y="419"/>
                    </a:lnTo>
                    <a:lnTo>
                      <a:pt x="356" y="377"/>
                    </a:lnTo>
                    <a:lnTo>
                      <a:pt x="272" y="544"/>
                    </a:lnTo>
                    <a:lnTo>
                      <a:pt x="272" y="733"/>
                    </a:lnTo>
                    <a:lnTo>
                      <a:pt x="188" y="837"/>
                    </a:lnTo>
                    <a:lnTo>
                      <a:pt x="272" y="963"/>
                    </a:lnTo>
                    <a:lnTo>
                      <a:pt x="147" y="963"/>
                    </a:lnTo>
                    <a:lnTo>
                      <a:pt x="167" y="1005"/>
                    </a:lnTo>
                    <a:lnTo>
                      <a:pt x="272" y="1088"/>
                    </a:lnTo>
                    <a:lnTo>
                      <a:pt x="398" y="1256"/>
                    </a:lnTo>
                    <a:lnTo>
                      <a:pt x="377" y="1360"/>
                    </a:lnTo>
                    <a:lnTo>
                      <a:pt x="356" y="1360"/>
                    </a:lnTo>
                    <a:lnTo>
                      <a:pt x="209" y="1256"/>
                    </a:lnTo>
                    <a:lnTo>
                      <a:pt x="84" y="1256"/>
                    </a:lnTo>
                    <a:lnTo>
                      <a:pt x="63" y="1318"/>
                    </a:lnTo>
                    <a:lnTo>
                      <a:pt x="0" y="1402"/>
                    </a:lnTo>
                    <a:lnTo>
                      <a:pt x="105" y="1465"/>
                    </a:lnTo>
                    <a:lnTo>
                      <a:pt x="147" y="1590"/>
                    </a:lnTo>
                    <a:lnTo>
                      <a:pt x="188" y="1632"/>
                    </a:lnTo>
                    <a:lnTo>
                      <a:pt x="105" y="1737"/>
                    </a:lnTo>
                    <a:lnTo>
                      <a:pt x="105" y="1883"/>
                    </a:lnTo>
                    <a:lnTo>
                      <a:pt x="251" y="1821"/>
                    </a:lnTo>
                    <a:lnTo>
                      <a:pt x="272" y="1737"/>
                    </a:lnTo>
                    <a:lnTo>
                      <a:pt x="356" y="1737"/>
                    </a:lnTo>
                    <a:lnTo>
                      <a:pt x="377" y="1883"/>
                    </a:lnTo>
                    <a:lnTo>
                      <a:pt x="460" y="1883"/>
                    </a:lnTo>
                    <a:lnTo>
                      <a:pt x="607" y="1842"/>
                    </a:lnTo>
                    <a:lnTo>
                      <a:pt x="711" y="1883"/>
                    </a:lnTo>
                    <a:lnTo>
                      <a:pt x="837" y="1779"/>
                    </a:lnTo>
                    <a:lnTo>
                      <a:pt x="900" y="1821"/>
                    </a:lnTo>
                    <a:lnTo>
                      <a:pt x="900" y="1925"/>
                    </a:lnTo>
                    <a:lnTo>
                      <a:pt x="983" y="1925"/>
                    </a:lnTo>
                    <a:lnTo>
                      <a:pt x="1025" y="1883"/>
                    </a:lnTo>
                    <a:lnTo>
                      <a:pt x="1235" y="1737"/>
                    </a:lnTo>
                    <a:lnTo>
                      <a:pt x="1235" y="1632"/>
                    </a:lnTo>
                    <a:lnTo>
                      <a:pt x="1214" y="1465"/>
                    </a:lnTo>
                    <a:lnTo>
                      <a:pt x="1151" y="1465"/>
                    </a:lnTo>
                    <a:lnTo>
                      <a:pt x="1109" y="1402"/>
                    </a:lnTo>
                    <a:lnTo>
                      <a:pt x="1193" y="1360"/>
                    </a:lnTo>
                    <a:lnTo>
                      <a:pt x="1297" y="1381"/>
                    </a:lnTo>
                    <a:lnTo>
                      <a:pt x="1339" y="1298"/>
                    </a:lnTo>
                    <a:lnTo>
                      <a:pt x="1465" y="1214"/>
                    </a:lnTo>
                    <a:lnTo>
                      <a:pt x="1423" y="984"/>
                    </a:lnTo>
                    <a:lnTo>
                      <a:pt x="1360" y="900"/>
                    </a:lnTo>
                    <a:lnTo>
                      <a:pt x="1360" y="837"/>
                    </a:lnTo>
                    <a:lnTo>
                      <a:pt x="1235" y="837"/>
                    </a:lnTo>
                    <a:lnTo>
                      <a:pt x="1193" y="691"/>
                    </a:lnTo>
                    <a:lnTo>
                      <a:pt x="1193" y="649"/>
                    </a:lnTo>
                    <a:lnTo>
                      <a:pt x="1130" y="586"/>
                    </a:lnTo>
                    <a:lnTo>
                      <a:pt x="1109" y="482"/>
                    </a:lnTo>
                    <a:lnTo>
                      <a:pt x="1046" y="461"/>
                    </a:lnTo>
                    <a:lnTo>
                      <a:pt x="1004" y="377"/>
                    </a:lnTo>
                    <a:lnTo>
                      <a:pt x="1025" y="272"/>
                    </a:lnTo>
                    <a:lnTo>
                      <a:pt x="983" y="168"/>
                    </a:lnTo>
                    <a:lnTo>
                      <a:pt x="83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itchFamily="2" charset="-78"/>
                </a:endParaRPr>
              </a:p>
            </p:txBody>
          </p:sp>
          <p:sp>
            <p:nvSpPr>
              <p:cNvPr id="353" name="Google Shape;353;p38"/>
              <p:cNvSpPr/>
              <p:nvPr/>
            </p:nvSpPr>
            <p:spPr>
              <a:xfrm>
                <a:off x="2789175" y="1410350"/>
                <a:ext cx="386600" cy="302375"/>
              </a:xfrm>
              <a:custGeom>
                <a:avLst/>
                <a:gdLst/>
                <a:ahLst/>
                <a:cxnLst/>
                <a:rect l="l" t="t" r="r" b="b"/>
                <a:pathLst>
                  <a:path w="15464" h="12095" extrusionOk="0">
                    <a:moveTo>
                      <a:pt x="9625" y="1"/>
                    </a:moveTo>
                    <a:lnTo>
                      <a:pt x="9521" y="105"/>
                    </a:lnTo>
                    <a:lnTo>
                      <a:pt x="9416" y="105"/>
                    </a:lnTo>
                    <a:lnTo>
                      <a:pt x="9353" y="168"/>
                    </a:lnTo>
                    <a:lnTo>
                      <a:pt x="9416" y="252"/>
                    </a:lnTo>
                    <a:lnTo>
                      <a:pt x="9521" y="273"/>
                    </a:lnTo>
                    <a:lnTo>
                      <a:pt x="9584" y="315"/>
                    </a:lnTo>
                    <a:lnTo>
                      <a:pt x="9458" y="315"/>
                    </a:lnTo>
                    <a:lnTo>
                      <a:pt x="9395" y="377"/>
                    </a:lnTo>
                    <a:lnTo>
                      <a:pt x="9458" y="461"/>
                    </a:lnTo>
                    <a:lnTo>
                      <a:pt x="9584" y="566"/>
                    </a:lnTo>
                    <a:lnTo>
                      <a:pt x="9563" y="629"/>
                    </a:lnTo>
                    <a:lnTo>
                      <a:pt x="9521" y="691"/>
                    </a:lnTo>
                    <a:lnTo>
                      <a:pt x="9625" y="796"/>
                    </a:lnTo>
                    <a:lnTo>
                      <a:pt x="9709" y="817"/>
                    </a:lnTo>
                    <a:lnTo>
                      <a:pt x="9709" y="880"/>
                    </a:lnTo>
                    <a:lnTo>
                      <a:pt x="9605" y="901"/>
                    </a:lnTo>
                    <a:lnTo>
                      <a:pt x="9605" y="942"/>
                    </a:lnTo>
                    <a:lnTo>
                      <a:pt x="9395" y="712"/>
                    </a:lnTo>
                    <a:lnTo>
                      <a:pt x="9353" y="712"/>
                    </a:lnTo>
                    <a:lnTo>
                      <a:pt x="9312" y="796"/>
                    </a:lnTo>
                    <a:lnTo>
                      <a:pt x="9312" y="901"/>
                    </a:lnTo>
                    <a:lnTo>
                      <a:pt x="9270" y="880"/>
                    </a:lnTo>
                    <a:lnTo>
                      <a:pt x="9249" y="691"/>
                    </a:lnTo>
                    <a:lnTo>
                      <a:pt x="9270" y="566"/>
                    </a:lnTo>
                    <a:lnTo>
                      <a:pt x="9186" y="419"/>
                    </a:lnTo>
                    <a:lnTo>
                      <a:pt x="9186" y="273"/>
                    </a:lnTo>
                    <a:lnTo>
                      <a:pt x="9123" y="210"/>
                    </a:lnTo>
                    <a:lnTo>
                      <a:pt x="9081" y="252"/>
                    </a:lnTo>
                    <a:lnTo>
                      <a:pt x="8956" y="147"/>
                    </a:lnTo>
                    <a:lnTo>
                      <a:pt x="8872" y="105"/>
                    </a:lnTo>
                    <a:lnTo>
                      <a:pt x="8851" y="252"/>
                    </a:lnTo>
                    <a:lnTo>
                      <a:pt x="8872" y="461"/>
                    </a:lnTo>
                    <a:lnTo>
                      <a:pt x="8851" y="670"/>
                    </a:lnTo>
                    <a:lnTo>
                      <a:pt x="8893" y="817"/>
                    </a:lnTo>
                    <a:lnTo>
                      <a:pt x="8935" y="984"/>
                    </a:lnTo>
                    <a:lnTo>
                      <a:pt x="8935" y="1047"/>
                    </a:lnTo>
                    <a:lnTo>
                      <a:pt x="8935" y="1193"/>
                    </a:lnTo>
                    <a:lnTo>
                      <a:pt x="8872" y="1235"/>
                    </a:lnTo>
                    <a:lnTo>
                      <a:pt x="8830" y="1131"/>
                    </a:lnTo>
                    <a:lnTo>
                      <a:pt x="8788" y="984"/>
                    </a:lnTo>
                    <a:lnTo>
                      <a:pt x="8747" y="901"/>
                    </a:lnTo>
                    <a:lnTo>
                      <a:pt x="8747" y="775"/>
                    </a:lnTo>
                    <a:lnTo>
                      <a:pt x="8726" y="629"/>
                    </a:lnTo>
                    <a:lnTo>
                      <a:pt x="8684" y="482"/>
                    </a:lnTo>
                    <a:lnTo>
                      <a:pt x="8475" y="357"/>
                    </a:lnTo>
                    <a:lnTo>
                      <a:pt x="8412" y="357"/>
                    </a:lnTo>
                    <a:lnTo>
                      <a:pt x="8370" y="482"/>
                    </a:lnTo>
                    <a:lnTo>
                      <a:pt x="8349" y="524"/>
                    </a:lnTo>
                    <a:lnTo>
                      <a:pt x="8370" y="691"/>
                    </a:lnTo>
                    <a:lnTo>
                      <a:pt x="8558" y="817"/>
                    </a:lnTo>
                    <a:lnTo>
                      <a:pt x="8558" y="901"/>
                    </a:lnTo>
                    <a:lnTo>
                      <a:pt x="8370" y="880"/>
                    </a:lnTo>
                    <a:lnTo>
                      <a:pt x="8328" y="838"/>
                    </a:lnTo>
                    <a:lnTo>
                      <a:pt x="8244" y="838"/>
                    </a:lnTo>
                    <a:lnTo>
                      <a:pt x="8161" y="921"/>
                    </a:lnTo>
                    <a:lnTo>
                      <a:pt x="8244" y="1131"/>
                    </a:lnTo>
                    <a:lnTo>
                      <a:pt x="8224" y="1193"/>
                    </a:lnTo>
                    <a:lnTo>
                      <a:pt x="8077" y="1235"/>
                    </a:lnTo>
                    <a:lnTo>
                      <a:pt x="8035" y="1340"/>
                    </a:lnTo>
                    <a:lnTo>
                      <a:pt x="7952" y="1403"/>
                    </a:lnTo>
                    <a:lnTo>
                      <a:pt x="7910" y="1319"/>
                    </a:lnTo>
                    <a:lnTo>
                      <a:pt x="7910" y="1214"/>
                    </a:lnTo>
                    <a:lnTo>
                      <a:pt x="7847" y="1214"/>
                    </a:lnTo>
                    <a:lnTo>
                      <a:pt x="7784" y="1361"/>
                    </a:lnTo>
                    <a:lnTo>
                      <a:pt x="7700" y="1403"/>
                    </a:lnTo>
                    <a:lnTo>
                      <a:pt x="7680" y="1131"/>
                    </a:lnTo>
                    <a:lnTo>
                      <a:pt x="7700" y="984"/>
                    </a:lnTo>
                    <a:lnTo>
                      <a:pt x="7700" y="921"/>
                    </a:lnTo>
                    <a:lnTo>
                      <a:pt x="7491" y="838"/>
                    </a:lnTo>
                    <a:lnTo>
                      <a:pt x="7470" y="775"/>
                    </a:lnTo>
                    <a:lnTo>
                      <a:pt x="7533" y="691"/>
                    </a:lnTo>
                    <a:lnTo>
                      <a:pt x="7554" y="608"/>
                    </a:lnTo>
                    <a:lnTo>
                      <a:pt x="7470" y="566"/>
                    </a:lnTo>
                    <a:lnTo>
                      <a:pt x="7261" y="524"/>
                    </a:lnTo>
                    <a:lnTo>
                      <a:pt x="7219" y="482"/>
                    </a:lnTo>
                    <a:lnTo>
                      <a:pt x="7073" y="524"/>
                    </a:lnTo>
                    <a:lnTo>
                      <a:pt x="7031" y="629"/>
                    </a:lnTo>
                    <a:lnTo>
                      <a:pt x="7115" y="712"/>
                    </a:lnTo>
                    <a:lnTo>
                      <a:pt x="7115" y="921"/>
                    </a:lnTo>
                    <a:lnTo>
                      <a:pt x="7073" y="984"/>
                    </a:lnTo>
                    <a:lnTo>
                      <a:pt x="6968" y="942"/>
                    </a:lnTo>
                    <a:lnTo>
                      <a:pt x="6864" y="984"/>
                    </a:lnTo>
                    <a:lnTo>
                      <a:pt x="6780" y="901"/>
                    </a:lnTo>
                    <a:lnTo>
                      <a:pt x="6654" y="901"/>
                    </a:lnTo>
                    <a:lnTo>
                      <a:pt x="6633" y="1026"/>
                    </a:lnTo>
                    <a:lnTo>
                      <a:pt x="6675" y="1089"/>
                    </a:lnTo>
                    <a:lnTo>
                      <a:pt x="6738" y="1193"/>
                    </a:lnTo>
                    <a:lnTo>
                      <a:pt x="6801" y="1256"/>
                    </a:lnTo>
                    <a:lnTo>
                      <a:pt x="6801" y="1403"/>
                    </a:lnTo>
                    <a:lnTo>
                      <a:pt x="6864" y="1465"/>
                    </a:lnTo>
                    <a:lnTo>
                      <a:pt x="6905" y="1465"/>
                    </a:lnTo>
                    <a:lnTo>
                      <a:pt x="7010" y="1633"/>
                    </a:lnTo>
                    <a:lnTo>
                      <a:pt x="7010" y="1779"/>
                    </a:lnTo>
                    <a:lnTo>
                      <a:pt x="6968" y="1842"/>
                    </a:lnTo>
                    <a:lnTo>
                      <a:pt x="6989" y="1717"/>
                    </a:lnTo>
                    <a:lnTo>
                      <a:pt x="6947" y="1717"/>
                    </a:lnTo>
                    <a:lnTo>
                      <a:pt x="6843" y="1842"/>
                    </a:lnTo>
                    <a:lnTo>
                      <a:pt x="6780" y="1758"/>
                    </a:lnTo>
                    <a:lnTo>
                      <a:pt x="6780" y="1654"/>
                    </a:lnTo>
                    <a:lnTo>
                      <a:pt x="6801" y="1633"/>
                    </a:lnTo>
                    <a:lnTo>
                      <a:pt x="6780" y="1549"/>
                    </a:lnTo>
                    <a:lnTo>
                      <a:pt x="6738" y="1612"/>
                    </a:lnTo>
                    <a:lnTo>
                      <a:pt x="6654" y="1612"/>
                    </a:lnTo>
                    <a:lnTo>
                      <a:pt x="6654" y="1758"/>
                    </a:lnTo>
                    <a:lnTo>
                      <a:pt x="6592" y="1842"/>
                    </a:lnTo>
                    <a:lnTo>
                      <a:pt x="6571" y="1758"/>
                    </a:lnTo>
                    <a:lnTo>
                      <a:pt x="6508" y="1675"/>
                    </a:lnTo>
                    <a:lnTo>
                      <a:pt x="6550" y="1570"/>
                    </a:lnTo>
                    <a:lnTo>
                      <a:pt x="6550" y="1424"/>
                    </a:lnTo>
                    <a:lnTo>
                      <a:pt x="6445" y="1298"/>
                    </a:lnTo>
                    <a:lnTo>
                      <a:pt x="6382" y="1298"/>
                    </a:lnTo>
                    <a:lnTo>
                      <a:pt x="6257" y="1465"/>
                    </a:lnTo>
                    <a:lnTo>
                      <a:pt x="6215" y="1507"/>
                    </a:lnTo>
                    <a:lnTo>
                      <a:pt x="6215" y="1633"/>
                    </a:lnTo>
                    <a:lnTo>
                      <a:pt x="6257" y="1717"/>
                    </a:lnTo>
                    <a:lnTo>
                      <a:pt x="6215" y="1758"/>
                    </a:lnTo>
                    <a:lnTo>
                      <a:pt x="6131" y="1675"/>
                    </a:lnTo>
                    <a:lnTo>
                      <a:pt x="6152" y="1612"/>
                    </a:lnTo>
                    <a:lnTo>
                      <a:pt x="6110" y="1528"/>
                    </a:lnTo>
                    <a:lnTo>
                      <a:pt x="6131" y="1424"/>
                    </a:lnTo>
                    <a:lnTo>
                      <a:pt x="6110" y="1298"/>
                    </a:lnTo>
                    <a:lnTo>
                      <a:pt x="5985" y="1235"/>
                    </a:lnTo>
                    <a:lnTo>
                      <a:pt x="5985" y="1089"/>
                    </a:lnTo>
                    <a:lnTo>
                      <a:pt x="5985" y="984"/>
                    </a:lnTo>
                    <a:lnTo>
                      <a:pt x="5943" y="984"/>
                    </a:lnTo>
                    <a:lnTo>
                      <a:pt x="5796" y="1110"/>
                    </a:lnTo>
                    <a:lnTo>
                      <a:pt x="5713" y="1131"/>
                    </a:lnTo>
                    <a:lnTo>
                      <a:pt x="5692" y="1256"/>
                    </a:lnTo>
                    <a:lnTo>
                      <a:pt x="5713" y="1340"/>
                    </a:lnTo>
                    <a:lnTo>
                      <a:pt x="5692" y="1403"/>
                    </a:lnTo>
                    <a:lnTo>
                      <a:pt x="5692" y="1465"/>
                    </a:lnTo>
                    <a:lnTo>
                      <a:pt x="5608" y="1528"/>
                    </a:lnTo>
                    <a:lnTo>
                      <a:pt x="5608" y="1445"/>
                    </a:lnTo>
                    <a:lnTo>
                      <a:pt x="5629" y="1403"/>
                    </a:lnTo>
                    <a:lnTo>
                      <a:pt x="5608" y="1340"/>
                    </a:lnTo>
                    <a:lnTo>
                      <a:pt x="5524" y="1424"/>
                    </a:lnTo>
                    <a:lnTo>
                      <a:pt x="5462" y="1570"/>
                    </a:lnTo>
                    <a:lnTo>
                      <a:pt x="5399" y="1612"/>
                    </a:lnTo>
                    <a:lnTo>
                      <a:pt x="5399" y="1340"/>
                    </a:lnTo>
                    <a:lnTo>
                      <a:pt x="5420" y="1256"/>
                    </a:lnTo>
                    <a:lnTo>
                      <a:pt x="5420" y="1193"/>
                    </a:lnTo>
                    <a:lnTo>
                      <a:pt x="5336" y="1152"/>
                    </a:lnTo>
                    <a:lnTo>
                      <a:pt x="5273" y="1214"/>
                    </a:lnTo>
                    <a:lnTo>
                      <a:pt x="5022" y="1214"/>
                    </a:lnTo>
                    <a:lnTo>
                      <a:pt x="4876" y="1319"/>
                    </a:lnTo>
                    <a:lnTo>
                      <a:pt x="4771" y="1298"/>
                    </a:lnTo>
                    <a:lnTo>
                      <a:pt x="4646" y="1361"/>
                    </a:lnTo>
                    <a:lnTo>
                      <a:pt x="4583" y="1465"/>
                    </a:lnTo>
                    <a:lnTo>
                      <a:pt x="4457" y="1465"/>
                    </a:lnTo>
                    <a:lnTo>
                      <a:pt x="4353" y="1528"/>
                    </a:lnTo>
                    <a:lnTo>
                      <a:pt x="4332" y="1654"/>
                    </a:lnTo>
                    <a:lnTo>
                      <a:pt x="4248" y="1612"/>
                    </a:lnTo>
                    <a:lnTo>
                      <a:pt x="4227" y="1633"/>
                    </a:lnTo>
                    <a:lnTo>
                      <a:pt x="4248" y="1737"/>
                    </a:lnTo>
                    <a:lnTo>
                      <a:pt x="4290" y="1758"/>
                    </a:lnTo>
                    <a:lnTo>
                      <a:pt x="4269" y="1863"/>
                    </a:lnTo>
                    <a:lnTo>
                      <a:pt x="4290" y="1968"/>
                    </a:lnTo>
                    <a:lnTo>
                      <a:pt x="4415" y="1947"/>
                    </a:lnTo>
                    <a:lnTo>
                      <a:pt x="4478" y="1863"/>
                    </a:lnTo>
                    <a:lnTo>
                      <a:pt x="4478" y="1779"/>
                    </a:lnTo>
                    <a:lnTo>
                      <a:pt x="4604" y="1758"/>
                    </a:lnTo>
                    <a:lnTo>
                      <a:pt x="4667" y="1717"/>
                    </a:lnTo>
                    <a:lnTo>
                      <a:pt x="4708" y="1675"/>
                    </a:lnTo>
                    <a:lnTo>
                      <a:pt x="4750" y="1821"/>
                    </a:lnTo>
                    <a:lnTo>
                      <a:pt x="4813" y="1758"/>
                    </a:lnTo>
                    <a:lnTo>
                      <a:pt x="4855" y="1654"/>
                    </a:lnTo>
                    <a:lnTo>
                      <a:pt x="4897" y="1633"/>
                    </a:lnTo>
                    <a:lnTo>
                      <a:pt x="4876" y="1779"/>
                    </a:lnTo>
                    <a:lnTo>
                      <a:pt x="4918" y="1842"/>
                    </a:lnTo>
                    <a:lnTo>
                      <a:pt x="5064" y="1842"/>
                    </a:lnTo>
                    <a:lnTo>
                      <a:pt x="4939" y="1884"/>
                    </a:lnTo>
                    <a:lnTo>
                      <a:pt x="4771" y="1926"/>
                    </a:lnTo>
                    <a:lnTo>
                      <a:pt x="4604" y="2051"/>
                    </a:lnTo>
                    <a:lnTo>
                      <a:pt x="4478" y="2093"/>
                    </a:lnTo>
                    <a:lnTo>
                      <a:pt x="4499" y="2198"/>
                    </a:lnTo>
                    <a:lnTo>
                      <a:pt x="4499" y="2281"/>
                    </a:lnTo>
                    <a:lnTo>
                      <a:pt x="4583" y="2281"/>
                    </a:lnTo>
                    <a:lnTo>
                      <a:pt x="4667" y="2198"/>
                    </a:lnTo>
                    <a:lnTo>
                      <a:pt x="4771" y="2198"/>
                    </a:lnTo>
                    <a:lnTo>
                      <a:pt x="4918" y="2156"/>
                    </a:lnTo>
                    <a:lnTo>
                      <a:pt x="5127" y="2135"/>
                    </a:lnTo>
                    <a:lnTo>
                      <a:pt x="5378" y="2072"/>
                    </a:lnTo>
                    <a:lnTo>
                      <a:pt x="5420" y="2135"/>
                    </a:lnTo>
                    <a:lnTo>
                      <a:pt x="5420" y="2198"/>
                    </a:lnTo>
                    <a:lnTo>
                      <a:pt x="5336" y="2240"/>
                    </a:lnTo>
                    <a:lnTo>
                      <a:pt x="5273" y="2177"/>
                    </a:lnTo>
                    <a:lnTo>
                      <a:pt x="5169" y="2177"/>
                    </a:lnTo>
                    <a:lnTo>
                      <a:pt x="5064" y="2261"/>
                    </a:lnTo>
                    <a:lnTo>
                      <a:pt x="4876" y="2261"/>
                    </a:lnTo>
                    <a:lnTo>
                      <a:pt x="4708" y="2386"/>
                    </a:lnTo>
                    <a:lnTo>
                      <a:pt x="4562" y="2386"/>
                    </a:lnTo>
                    <a:lnTo>
                      <a:pt x="4541" y="2449"/>
                    </a:lnTo>
                    <a:lnTo>
                      <a:pt x="4604" y="2554"/>
                    </a:lnTo>
                    <a:lnTo>
                      <a:pt x="4708" y="2554"/>
                    </a:lnTo>
                    <a:lnTo>
                      <a:pt x="4813" y="2616"/>
                    </a:lnTo>
                    <a:lnTo>
                      <a:pt x="4750" y="2658"/>
                    </a:lnTo>
                    <a:lnTo>
                      <a:pt x="4562" y="2658"/>
                    </a:lnTo>
                    <a:lnTo>
                      <a:pt x="4478" y="2574"/>
                    </a:lnTo>
                    <a:lnTo>
                      <a:pt x="4415" y="2574"/>
                    </a:lnTo>
                    <a:lnTo>
                      <a:pt x="4353" y="2616"/>
                    </a:lnTo>
                    <a:lnTo>
                      <a:pt x="4353" y="2763"/>
                    </a:lnTo>
                    <a:lnTo>
                      <a:pt x="4290" y="2826"/>
                    </a:lnTo>
                    <a:lnTo>
                      <a:pt x="4332" y="2909"/>
                    </a:lnTo>
                    <a:lnTo>
                      <a:pt x="4415" y="2972"/>
                    </a:lnTo>
                    <a:lnTo>
                      <a:pt x="4562" y="2909"/>
                    </a:lnTo>
                    <a:lnTo>
                      <a:pt x="4750" y="3014"/>
                    </a:lnTo>
                    <a:lnTo>
                      <a:pt x="4897" y="2993"/>
                    </a:lnTo>
                    <a:lnTo>
                      <a:pt x="4918" y="3035"/>
                    </a:lnTo>
                    <a:lnTo>
                      <a:pt x="5022" y="3035"/>
                    </a:lnTo>
                    <a:lnTo>
                      <a:pt x="5169" y="3139"/>
                    </a:lnTo>
                    <a:lnTo>
                      <a:pt x="5231" y="3139"/>
                    </a:lnTo>
                    <a:lnTo>
                      <a:pt x="5315" y="3118"/>
                    </a:lnTo>
                    <a:lnTo>
                      <a:pt x="5462" y="3139"/>
                    </a:lnTo>
                    <a:lnTo>
                      <a:pt x="5545" y="3139"/>
                    </a:lnTo>
                    <a:lnTo>
                      <a:pt x="5713" y="3035"/>
                    </a:lnTo>
                    <a:lnTo>
                      <a:pt x="5943" y="3035"/>
                    </a:lnTo>
                    <a:lnTo>
                      <a:pt x="6110" y="3014"/>
                    </a:lnTo>
                    <a:lnTo>
                      <a:pt x="6173" y="2972"/>
                    </a:lnTo>
                    <a:lnTo>
                      <a:pt x="6236" y="2930"/>
                    </a:lnTo>
                    <a:lnTo>
                      <a:pt x="6320" y="2930"/>
                    </a:lnTo>
                    <a:lnTo>
                      <a:pt x="6320" y="2993"/>
                    </a:lnTo>
                    <a:lnTo>
                      <a:pt x="6278" y="3077"/>
                    </a:lnTo>
                    <a:lnTo>
                      <a:pt x="6068" y="3098"/>
                    </a:lnTo>
                    <a:lnTo>
                      <a:pt x="5838" y="3139"/>
                    </a:lnTo>
                    <a:lnTo>
                      <a:pt x="5755" y="3202"/>
                    </a:lnTo>
                    <a:lnTo>
                      <a:pt x="5650" y="3223"/>
                    </a:lnTo>
                    <a:lnTo>
                      <a:pt x="5629" y="3244"/>
                    </a:lnTo>
                    <a:lnTo>
                      <a:pt x="5462" y="3223"/>
                    </a:lnTo>
                    <a:lnTo>
                      <a:pt x="5336" y="3286"/>
                    </a:lnTo>
                    <a:lnTo>
                      <a:pt x="5231" y="3286"/>
                    </a:lnTo>
                    <a:lnTo>
                      <a:pt x="5190" y="3223"/>
                    </a:lnTo>
                    <a:lnTo>
                      <a:pt x="5085" y="3223"/>
                    </a:lnTo>
                    <a:lnTo>
                      <a:pt x="4897" y="3118"/>
                    </a:lnTo>
                    <a:lnTo>
                      <a:pt x="4562" y="3118"/>
                    </a:lnTo>
                    <a:lnTo>
                      <a:pt x="4499" y="3077"/>
                    </a:lnTo>
                    <a:lnTo>
                      <a:pt x="4374" y="3098"/>
                    </a:lnTo>
                    <a:lnTo>
                      <a:pt x="4269" y="3077"/>
                    </a:lnTo>
                    <a:lnTo>
                      <a:pt x="4227" y="3118"/>
                    </a:lnTo>
                    <a:lnTo>
                      <a:pt x="4248" y="3286"/>
                    </a:lnTo>
                    <a:lnTo>
                      <a:pt x="4290" y="3328"/>
                    </a:lnTo>
                    <a:lnTo>
                      <a:pt x="4290" y="3516"/>
                    </a:lnTo>
                    <a:lnTo>
                      <a:pt x="4353" y="3642"/>
                    </a:lnTo>
                    <a:lnTo>
                      <a:pt x="4395" y="3704"/>
                    </a:lnTo>
                    <a:lnTo>
                      <a:pt x="4478" y="3725"/>
                    </a:lnTo>
                    <a:lnTo>
                      <a:pt x="4646" y="3934"/>
                    </a:lnTo>
                    <a:lnTo>
                      <a:pt x="4708" y="3976"/>
                    </a:lnTo>
                    <a:lnTo>
                      <a:pt x="4771" y="3955"/>
                    </a:lnTo>
                    <a:lnTo>
                      <a:pt x="4897" y="3767"/>
                    </a:lnTo>
                    <a:lnTo>
                      <a:pt x="5106" y="3662"/>
                    </a:lnTo>
                    <a:lnTo>
                      <a:pt x="5315" y="3537"/>
                    </a:lnTo>
                    <a:lnTo>
                      <a:pt x="5441" y="3432"/>
                    </a:lnTo>
                    <a:lnTo>
                      <a:pt x="5503" y="3349"/>
                    </a:lnTo>
                    <a:lnTo>
                      <a:pt x="5545" y="3349"/>
                    </a:lnTo>
                    <a:lnTo>
                      <a:pt x="5817" y="3411"/>
                    </a:lnTo>
                    <a:lnTo>
                      <a:pt x="6027" y="3390"/>
                    </a:lnTo>
                    <a:lnTo>
                      <a:pt x="6173" y="3390"/>
                    </a:lnTo>
                    <a:lnTo>
                      <a:pt x="6320" y="3495"/>
                    </a:lnTo>
                    <a:lnTo>
                      <a:pt x="6571" y="3516"/>
                    </a:lnTo>
                    <a:lnTo>
                      <a:pt x="6780" y="3516"/>
                    </a:lnTo>
                    <a:lnTo>
                      <a:pt x="6864" y="3558"/>
                    </a:lnTo>
                    <a:lnTo>
                      <a:pt x="6843" y="3600"/>
                    </a:lnTo>
                    <a:lnTo>
                      <a:pt x="6654" y="3621"/>
                    </a:lnTo>
                    <a:lnTo>
                      <a:pt x="6550" y="3600"/>
                    </a:lnTo>
                    <a:lnTo>
                      <a:pt x="6361" y="3558"/>
                    </a:lnTo>
                    <a:lnTo>
                      <a:pt x="6152" y="3453"/>
                    </a:lnTo>
                    <a:lnTo>
                      <a:pt x="6047" y="3453"/>
                    </a:lnTo>
                    <a:lnTo>
                      <a:pt x="5964" y="3495"/>
                    </a:lnTo>
                    <a:lnTo>
                      <a:pt x="5734" y="3453"/>
                    </a:lnTo>
                    <a:lnTo>
                      <a:pt x="5608" y="3432"/>
                    </a:lnTo>
                    <a:lnTo>
                      <a:pt x="5545" y="3516"/>
                    </a:lnTo>
                    <a:lnTo>
                      <a:pt x="5399" y="3600"/>
                    </a:lnTo>
                    <a:lnTo>
                      <a:pt x="5294" y="3725"/>
                    </a:lnTo>
                    <a:lnTo>
                      <a:pt x="5106" y="3830"/>
                    </a:lnTo>
                    <a:lnTo>
                      <a:pt x="5022" y="3976"/>
                    </a:lnTo>
                    <a:lnTo>
                      <a:pt x="4939" y="4060"/>
                    </a:lnTo>
                    <a:lnTo>
                      <a:pt x="4918" y="4123"/>
                    </a:lnTo>
                    <a:lnTo>
                      <a:pt x="5064" y="4227"/>
                    </a:lnTo>
                    <a:lnTo>
                      <a:pt x="5190" y="4227"/>
                    </a:lnTo>
                    <a:lnTo>
                      <a:pt x="5190" y="4290"/>
                    </a:lnTo>
                    <a:lnTo>
                      <a:pt x="5294" y="4395"/>
                    </a:lnTo>
                    <a:lnTo>
                      <a:pt x="5503" y="4395"/>
                    </a:lnTo>
                    <a:lnTo>
                      <a:pt x="5755" y="4478"/>
                    </a:lnTo>
                    <a:lnTo>
                      <a:pt x="5943" y="4478"/>
                    </a:lnTo>
                    <a:lnTo>
                      <a:pt x="6110" y="4332"/>
                    </a:lnTo>
                    <a:lnTo>
                      <a:pt x="6131" y="4144"/>
                    </a:lnTo>
                    <a:lnTo>
                      <a:pt x="6278" y="4081"/>
                    </a:lnTo>
                    <a:lnTo>
                      <a:pt x="6382" y="4123"/>
                    </a:lnTo>
                    <a:lnTo>
                      <a:pt x="6257" y="4165"/>
                    </a:lnTo>
                    <a:lnTo>
                      <a:pt x="6257" y="4269"/>
                    </a:lnTo>
                    <a:lnTo>
                      <a:pt x="6361" y="4290"/>
                    </a:lnTo>
                    <a:lnTo>
                      <a:pt x="6508" y="4248"/>
                    </a:lnTo>
                    <a:lnTo>
                      <a:pt x="6654" y="4269"/>
                    </a:lnTo>
                    <a:lnTo>
                      <a:pt x="6780" y="4186"/>
                    </a:lnTo>
                    <a:lnTo>
                      <a:pt x="6884" y="4227"/>
                    </a:lnTo>
                    <a:lnTo>
                      <a:pt x="6780" y="4332"/>
                    </a:lnTo>
                    <a:lnTo>
                      <a:pt x="6571" y="4353"/>
                    </a:lnTo>
                    <a:lnTo>
                      <a:pt x="6466" y="4374"/>
                    </a:lnTo>
                    <a:lnTo>
                      <a:pt x="6320" y="4374"/>
                    </a:lnTo>
                    <a:lnTo>
                      <a:pt x="6152" y="4541"/>
                    </a:lnTo>
                    <a:lnTo>
                      <a:pt x="6173" y="4604"/>
                    </a:lnTo>
                    <a:lnTo>
                      <a:pt x="6257" y="4646"/>
                    </a:lnTo>
                    <a:lnTo>
                      <a:pt x="6445" y="4604"/>
                    </a:lnTo>
                    <a:lnTo>
                      <a:pt x="6571" y="4771"/>
                    </a:lnTo>
                    <a:lnTo>
                      <a:pt x="7010" y="4771"/>
                    </a:lnTo>
                    <a:lnTo>
                      <a:pt x="7156" y="4750"/>
                    </a:lnTo>
                    <a:lnTo>
                      <a:pt x="7554" y="4583"/>
                    </a:lnTo>
                    <a:lnTo>
                      <a:pt x="7680" y="4562"/>
                    </a:lnTo>
                    <a:lnTo>
                      <a:pt x="7889" y="4395"/>
                    </a:lnTo>
                    <a:lnTo>
                      <a:pt x="7847" y="4353"/>
                    </a:lnTo>
                    <a:lnTo>
                      <a:pt x="7805" y="4353"/>
                    </a:lnTo>
                    <a:lnTo>
                      <a:pt x="7952" y="4165"/>
                    </a:lnTo>
                    <a:lnTo>
                      <a:pt x="8056" y="4165"/>
                    </a:lnTo>
                    <a:lnTo>
                      <a:pt x="8140" y="4039"/>
                    </a:lnTo>
                    <a:lnTo>
                      <a:pt x="8161" y="4060"/>
                    </a:lnTo>
                    <a:lnTo>
                      <a:pt x="8224" y="4165"/>
                    </a:lnTo>
                    <a:lnTo>
                      <a:pt x="8265" y="4165"/>
                    </a:lnTo>
                    <a:lnTo>
                      <a:pt x="8265" y="4060"/>
                    </a:lnTo>
                    <a:lnTo>
                      <a:pt x="8579" y="3830"/>
                    </a:lnTo>
                    <a:lnTo>
                      <a:pt x="8788" y="3809"/>
                    </a:lnTo>
                    <a:lnTo>
                      <a:pt x="9123" y="3662"/>
                    </a:lnTo>
                    <a:lnTo>
                      <a:pt x="9123" y="3746"/>
                    </a:lnTo>
                    <a:lnTo>
                      <a:pt x="8851" y="3872"/>
                    </a:lnTo>
                    <a:lnTo>
                      <a:pt x="8684" y="3872"/>
                    </a:lnTo>
                    <a:lnTo>
                      <a:pt x="8370" y="4060"/>
                    </a:lnTo>
                    <a:lnTo>
                      <a:pt x="8328" y="4227"/>
                    </a:lnTo>
                    <a:lnTo>
                      <a:pt x="8203" y="4332"/>
                    </a:lnTo>
                    <a:lnTo>
                      <a:pt x="8056" y="4332"/>
                    </a:lnTo>
                    <a:lnTo>
                      <a:pt x="8014" y="4478"/>
                    </a:lnTo>
                    <a:lnTo>
                      <a:pt x="7952" y="4541"/>
                    </a:lnTo>
                    <a:lnTo>
                      <a:pt x="7952" y="4583"/>
                    </a:lnTo>
                    <a:lnTo>
                      <a:pt x="8244" y="4562"/>
                    </a:lnTo>
                    <a:lnTo>
                      <a:pt x="8328" y="4604"/>
                    </a:lnTo>
                    <a:lnTo>
                      <a:pt x="8454" y="4604"/>
                    </a:lnTo>
                    <a:lnTo>
                      <a:pt x="8579" y="4688"/>
                    </a:lnTo>
                    <a:lnTo>
                      <a:pt x="8558" y="4750"/>
                    </a:lnTo>
                    <a:lnTo>
                      <a:pt x="8663" y="4792"/>
                    </a:lnTo>
                    <a:lnTo>
                      <a:pt x="8747" y="4792"/>
                    </a:lnTo>
                    <a:lnTo>
                      <a:pt x="8788" y="4855"/>
                    </a:lnTo>
                    <a:lnTo>
                      <a:pt x="8663" y="4876"/>
                    </a:lnTo>
                    <a:lnTo>
                      <a:pt x="8558" y="4918"/>
                    </a:lnTo>
                    <a:lnTo>
                      <a:pt x="8433" y="4813"/>
                    </a:lnTo>
                    <a:lnTo>
                      <a:pt x="8224" y="4750"/>
                    </a:lnTo>
                    <a:lnTo>
                      <a:pt x="7952" y="4771"/>
                    </a:lnTo>
                    <a:lnTo>
                      <a:pt x="7554" y="4813"/>
                    </a:lnTo>
                    <a:lnTo>
                      <a:pt x="7408" y="4876"/>
                    </a:lnTo>
                    <a:lnTo>
                      <a:pt x="7303" y="4876"/>
                    </a:lnTo>
                    <a:lnTo>
                      <a:pt x="7303" y="4918"/>
                    </a:lnTo>
                    <a:lnTo>
                      <a:pt x="7324" y="4981"/>
                    </a:lnTo>
                    <a:lnTo>
                      <a:pt x="7512" y="5022"/>
                    </a:lnTo>
                    <a:lnTo>
                      <a:pt x="7680" y="5022"/>
                    </a:lnTo>
                    <a:lnTo>
                      <a:pt x="7784" y="5085"/>
                    </a:lnTo>
                    <a:lnTo>
                      <a:pt x="7784" y="5169"/>
                    </a:lnTo>
                    <a:lnTo>
                      <a:pt x="7638" y="5190"/>
                    </a:lnTo>
                    <a:lnTo>
                      <a:pt x="7533" y="5106"/>
                    </a:lnTo>
                    <a:lnTo>
                      <a:pt x="7324" y="5085"/>
                    </a:lnTo>
                    <a:lnTo>
                      <a:pt x="7219" y="5002"/>
                    </a:lnTo>
                    <a:lnTo>
                      <a:pt x="7115" y="4981"/>
                    </a:lnTo>
                    <a:lnTo>
                      <a:pt x="6947" y="5064"/>
                    </a:lnTo>
                    <a:lnTo>
                      <a:pt x="6696" y="5085"/>
                    </a:lnTo>
                    <a:lnTo>
                      <a:pt x="6508" y="5002"/>
                    </a:lnTo>
                    <a:lnTo>
                      <a:pt x="6361" y="5002"/>
                    </a:lnTo>
                    <a:lnTo>
                      <a:pt x="6215" y="4960"/>
                    </a:lnTo>
                    <a:lnTo>
                      <a:pt x="6131" y="4897"/>
                    </a:lnTo>
                    <a:lnTo>
                      <a:pt x="5922" y="4918"/>
                    </a:lnTo>
                    <a:lnTo>
                      <a:pt x="5859" y="5064"/>
                    </a:lnTo>
                    <a:lnTo>
                      <a:pt x="5922" y="5169"/>
                    </a:lnTo>
                    <a:lnTo>
                      <a:pt x="5922" y="5587"/>
                    </a:lnTo>
                    <a:lnTo>
                      <a:pt x="5943" y="5629"/>
                    </a:lnTo>
                    <a:lnTo>
                      <a:pt x="5838" y="5755"/>
                    </a:lnTo>
                    <a:lnTo>
                      <a:pt x="5838" y="5839"/>
                    </a:lnTo>
                    <a:lnTo>
                      <a:pt x="5922" y="5901"/>
                    </a:lnTo>
                    <a:lnTo>
                      <a:pt x="5985" y="6006"/>
                    </a:lnTo>
                    <a:lnTo>
                      <a:pt x="6131" y="6006"/>
                    </a:lnTo>
                    <a:lnTo>
                      <a:pt x="6236" y="6069"/>
                    </a:lnTo>
                    <a:lnTo>
                      <a:pt x="6110" y="6048"/>
                    </a:lnTo>
                    <a:lnTo>
                      <a:pt x="6027" y="6111"/>
                    </a:lnTo>
                    <a:lnTo>
                      <a:pt x="5985" y="6173"/>
                    </a:lnTo>
                    <a:lnTo>
                      <a:pt x="5964" y="6069"/>
                    </a:lnTo>
                    <a:lnTo>
                      <a:pt x="5859" y="5964"/>
                    </a:lnTo>
                    <a:lnTo>
                      <a:pt x="5817" y="5964"/>
                    </a:lnTo>
                    <a:lnTo>
                      <a:pt x="5796" y="6027"/>
                    </a:lnTo>
                    <a:lnTo>
                      <a:pt x="5713" y="5922"/>
                    </a:lnTo>
                    <a:lnTo>
                      <a:pt x="5692" y="5734"/>
                    </a:lnTo>
                    <a:lnTo>
                      <a:pt x="5692" y="5525"/>
                    </a:lnTo>
                    <a:lnTo>
                      <a:pt x="5629" y="5232"/>
                    </a:lnTo>
                    <a:lnTo>
                      <a:pt x="5503" y="5085"/>
                    </a:lnTo>
                    <a:lnTo>
                      <a:pt x="5503" y="4981"/>
                    </a:lnTo>
                    <a:lnTo>
                      <a:pt x="5231" y="4792"/>
                    </a:lnTo>
                    <a:lnTo>
                      <a:pt x="5169" y="4792"/>
                    </a:lnTo>
                    <a:lnTo>
                      <a:pt x="5001" y="4688"/>
                    </a:lnTo>
                    <a:lnTo>
                      <a:pt x="4980" y="4583"/>
                    </a:lnTo>
                    <a:lnTo>
                      <a:pt x="4876" y="4541"/>
                    </a:lnTo>
                    <a:lnTo>
                      <a:pt x="4708" y="4583"/>
                    </a:lnTo>
                    <a:lnTo>
                      <a:pt x="4353" y="4981"/>
                    </a:lnTo>
                    <a:lnTo>
                      <a:pt x="4290" y="5106"/>
                    </a:lnTo>
                    <a:lnTo>
                      <a:pt x="4290" y="5211"/>
                    </a:lnTo>
                    <a:lnTo>
                      <a:pt x="4374" y="5274"/>
                    </a:lnTo>
                    <a:lnTo>
                      <a:pt x="4499" y="5315"/>
                    </a:lnTo>
                    <a:lnTo>
                      <a:pt x="4562" y="5441"/>
                    </a:lnTo>
                    <a:lnTo>
                      <a:pt x="4562" y="5525"/>
                    </a:lnTo>
                    <a:lnTo>
                      <a:pt x="4541" y="5546"/>
                    </a:lnTo>
                    <a:lnTo>
                      <a:pt x="4457" y="5420"/>
                    </a:lnTo>
                    <a:lnTo>
                      <a:pt x="4374" y="5399"/>
                    </a:lnTo>
                    <a:lnTo>
                      <a:pt x="4290" y="5336"/>
                    </a:lnTo>
                    <a:lnTo>
                      <a:pt x="4248" y="5378"/>
                    </a:lnTo>
                    <a:lnTo>
                      <a:pt x="4164" y="5399"/>
                    </a:lnTo>
                    <a:lnTo>
                      <a:pt x="4143" y="5483"/>
                    </a:lnTo>
                    <a:lnTo>
                      <a:pt x="4185" y="5608"/>
                    </a:lnTo>
                    <a:lnTo>
                      <a:pt x="4269" y="5650"/>
                    </a:lnTo>
                    <a:lnTo>
                      <a:pt x="4332" y="5818"/>
                    </a:lnTo>
                    <a:lnTo>
                      <a:pt x="4353" y="6131"/>
                    </a:lnTo>
                    <a:lnTo>
                      <a:pt x="4269" y="6278"/>
                    </a:lnTo>
                    <a:lnTo>
                      <a:pt x="4269" y="6445"/>
                    </a:lnTo>
                    <a:lnTo>
                      <a:pt x="4185" y="6634"/>
                    </a:lnTo>
                    <a:lnTo>
                      <a:pt x="4185" y="6759"/>
                    </a:lnTo>
                    <a:lnTo>
                      <a:pt x="4227" y="6780"/>
                    </a:lnTo>
                    <a:lnTo>
                      <a:pt x="4290" y="6759"/>
                    </a:lnTo>
                    <a:lnTo>
                      <a:pt x="4290" y="6759"/>
                    </a:lnTo>
                    <a:lnTo>
                      <a:pt x="4269" y="6906"/>
                    </a:lnTo>
                    <a:lnTo>
                      <a:pt x="4185" y="7052"/>
                    </a:lnTo>
                    <a:lnTo>
                      <a:pt x="4143" y="6968"/>
                    </a:lnTo>
                    <a:lnTo>
                      <a:pt x="4123" y="6864"/>
                    </a:lnTo>
                    <a:lnTo>
                      <a:pt x="4018" y="6780"/>
                    </a:lnTo>
                    <a:lnTo>
                      <a:pt x="3934" y="6864"/>
                    </a:lnTo>
                    <a:lnTo>
                      <a:pt x="3934" y="7052"/>
                    </a:lnTo>
                    <a:lnTo>
                      <a:pt x="4081" y="7303"/>
                    </a:lnTo>
                    <a:lnTo>
                      <a:pt x="4248" y="7282"/>
                    </a:lnTo>
                    <a:lnTo>
                      <a:pt x="4353" y="7324"/>
                    </a:lnTo>
                    <a:lnTo>
                      <a:pt x="4395" y="7408"/>
                    </a:lnTo>
                    <a:lnTo>
                      <a:pt x="4583" y="7408"/>
                    </a:lnTo>
                    <a:lnTo>
                      <a:pt x="4792" y="7491"/>
                    </a:lnTo>
                    <a:lnTo>
                      <a:pt x="4876" y="7408"/>
                    </a:lnTo>
                    <a:lnTo>
                      <a:pt x="5001" y="7324"/>
                    </a:lnTo>
                    <a:lnTo>
                      <a:pt x="5001" y="7261"/>
                    </a:lnTo>
                    <a:lnTo>
                      <a:pt x="5085" y="7219"/>
                    </a:lnTo>
                    <a:lnTo>
                      <a:pt x="5085" y="7303"/>
                    </a:lnTo>
                    <a:lnTo>
                      <a:pt x="5022" y="7408"/>
                    </a:lnTo>
                    <a:lnTo>
                      <a:pt x="5022" y="7533"/>
                    </a:lnTo>
                    <a:lnTo>
                      <a:pt x="4980" y="7596"/>
                    </a:lnTo>
                    <a:lnTo>
                      <a:pt x="4876" y="7533"/>
                    </a:lnTo>
                    <a:lnTo>
                      <a:pt x="4646" y="7533"/>
                    </a:lnTo>
                    <a:lnTo>
                      <a:pt x="4541" y="7575"/>
                    </a:lnTo>
                    <a:lnTo>
                      <a:pt x="4541" y="7680"/>
                    </a:lnTo>
                    <a:lnTo>
                      <a:pt x="4583" y="7701"/>
                    </a:lnTo>
                    <a:lnTo>
                      <a:pt x="4708" y="7701"/>
                    </a:lnTo>
                    <a:lnTo>
                      <a:pt x="4750" y="7784"/>
                    </a:lnTo>
                    <a:lnTo>
                      <a:pt x="4646" y="7784"/>
                    </a:lnTo>
                    <a:lnTo>
                      <a:pt x="4646" y="7952"/>
                    </a:lnTo>
                    <a:lnTo>
                      <a:pt x="4478" y="7722"/>
                    </a:lnTo>
                    <a:lnTo>
                      <a:pt x="4395" y="7722"/>
                    </a:lnTo>
                    <a:lnTo>
                      <a:pt x="4353" y="7617"/>
                    </a:lnTo>
                    <a:lnTo>
                      <a:pt x="4290" y="7533"/>
                    </a:lnTo>
                    <a:lnTo>
                      <a:pt x="4039" y="7366"/>
                    </a:lnTo>
                    <a:lnTo>
                      <a:pt x="3976" y="7366"/>
                    </a:lnTo>
                    <a:lnTo>
                      <a:pt x="3830" y="7199"/>
                    </a:lnTo>
                    <a:lnTo>
                      <a:pt x="3830" y="7178"/>
                    </a:lnTo>
                    <a:lnTo>
                      <a:pt x="3725" y="7178"/>
                    </a:lnTo>
                    <a:lnTo>
                      <a:pt x="3620" y="7261"/>
                    </a:lnTo>
                    <a:lnTo>
                      <a:pt x="3516" y="7261"/>
                    </a:lnTo>
                    <a:lnTo>
                      <a:pt x="3432" y="7303"/>
                    </a:lnTo>
                    <a:lnTo>
                      <a:pt x="3286" y="7261"/>
                    </a:lnTo>
                    <a:lnTo>
                      <a:pt x="3034" y="7303"/>
                    </a:lnTo>
                    <a:lnTo>
                      <a:pt x="2972" y="7282"/>
                    </a:lnTo>
                    <a:lnTo>
                      <a:pt x="2783" y="7471"/>
                    </a:lnTo>
                    <a:lnTo>
                      <a:pt x="2700" y="7617"/>
                    </a:lnTo>
                    <a:lnTo>
                      <a:pt x="2700" y="7743"/>
                    </a:lnTo>
                    <a:lnTo>
                      <a:pt x="2595" y="7784"/>
                    </a:lnTo>
                    <a:lnTo>
                      <a:pt x="2490" y="7847"/>
                    </a:lnTo>
                    <a:lnTo>
                      <a:pt x="2365" y="7910"/>
                    </a:lnTo>
                    <a:lnTo>
                      <a:pt x="2344" y="7994"/>
                    </a:lnTo>
                    <a:lnTo>
                      <a:pt x="2198" y="8098"/>
                    </a:lnTo>
                    <a:lnTo>
                      <a:pt x="2177" y="8224"/>
                    </a:lnTo>
                    <a:lnTo>
                      <a:pt x="2260" y="8224"/>
                    </a:lnTo>
                    <a:lnTo>
                      <a:pt x="2281" y="8307"/>
                    </a:lnTo>
                    <a:lnTo>
                      <a:pt x="2177" y="8307"/>
                    </a:lnTo>
                    <a:lnTo>
                      <a:pt x="2093" y="8349"/>
                    </a:lnTo>
                    <a:lnTo>
                      <a:pt x="2260" y="8475"/>
                    </a:lnTo>
                    <a:lnTo>
                      <a:pt x="2407" y="8517"/>
                    </a:lnTo>
                    <a:lnTo>
                      <a:pt x="2511" y="8433"/>
                    </a:lnTo>
                    <a:lnTo>
                      <a:pt x="2490" y="8349"/>
                    </a:lnTo>
                    <a:lnTo>
                      <a:pt x="2658" y="8370"/>
                    </a:lnTo>
                    <a:lnTo>
                      <a:pt x="2825" y="8245"/>
                    </a:lnTo>
                    <a:lnTo>
                      <a:pt x="2825" y="8349"/>
                    </a:lnTo>
                    <a:lnTo>
                      <a:pt x="2700" y="8412"/>
                    </a:lnTo>
                    <a:lnTo>
                      <a:pt x="2616" y="8538"/>
                    </a:lnTo>
                    <a:lnTo>
                      <a:pt x="2616" y="8621"/>
                    </a:lnTo>
                    <a:lnTo>
                      <a:pt x="2783" y="8621"/>
                    </a:lnTo>
                    <a:lnTo>
                      <a:pt x="2888" y="8642"/>
                    </a:lnTo>
                    <a:lnTo>
                      <a:pt x="3014" y="8475"/>
                    </a:lnTo>
                    <a:lnTo>
                      <a:pt x="3202" y="8349"/>
                    </a:lnTo>
                    <a:lnTo>
                      <a:pt x="3307" y="8119"/>
                    </a:lnTo>
                    <a:lnTo>
                      <a:pt x="3453" y="7931"/>
                    </a:lnTo>
                    <a:lnTo>
                      <a:pt x="3558" y="7910"/>
                    </a:lnTo>
                    <a:lnTo>
                      <a:pt x="3558" y="7910"/>
                    </a:lnTo>
                    <a:lnTo>
                      <a:pt x="3537" y="7994"/>
                    </a:lnTo>
                    <a:lnTo>
                      <a:pt x="3453" y="8035"/>
                    </a:lnTo>
                    <a:lnTo>
                      <a:pt x="3307" y="8245"/>
                    </a:lnTo>
                    <a:lnTo>
                      <a:pt x="3348" y="8349"/>
                    </a:lnTo>
                    <a:lnTo>
                      <a:pt x="3244" y="8349"/>
                    </a:lnTo>
                    <a:lnTo>
                      <a:pt x="3181" y="8454"/>
                    </a:lnTo>
                    <a:lnTo>
                      <a:pt x="3202" y="8538"/>
                    </a:lnTo>
                    <a:lnTo>
                      <a:pt x="3286" y="8538"/>
                    </a:lnTo>
                    <a:lnTo>
                      <a:pt x="3223" y="8580"/>
                    </a:lnTo>
                    <a:lnTo>
                      <a:pt x="3139" y="8580"/>
                    </a:lnTo>
                    <a:lnTo>
                      <a:pt x="3034" y="8684"/>
                    </a:lnTo>
                    <a:lnTo>
                      <a:pt x="3076" y="8747"/>
                    </a:lnTo>
                    <a:lnTo>
                      <a:pt x="3202" y="8747"/>
                    </a:lnTo>
                    <a:lnTo>
                      <a:pt x="3118" y="8789"/>
                    </a:lnTo>
                    <a:lnTo>
                      <a:pt x="2993" y="8747"/>
                    </a:lnTo>
                    <a:lnTo>
                      <a:pt x="2888" y="8747"/>
                    </a:lnTo>
                    <a:lnTo>
                      <a:pt x="2804" y="8789"/>
                    </a:lnTo>
                    <a:lnTo>
                      <a:pt x="2721" y="8831"/>
                    </a:lnTo>
                    <a:lnTo>
                      <a:pt x="2679" y="8872"/>
                    </a:lnTo>
                    <a:lnTo>
                      <a:pt x="2721" y="8977"/>
                    </a:lnTo>
                    <a:lnTo>
                      <a:pt x="2804" y="8977"/>
                    </a:lnTo>
                    <a:lnTo>
                      <a:pt x="2867" y="8935"/>
                    </a:lnTo>
                    <a:lnTo>
                      <a:pt x="2909" y="8956"/>
                    </a:lnTo>
                    <a:lnTo>
                      <a:pt x="3014" y="8956"/>
                    </a:lnTo>
                    <a:lnTo>
                      <a:pt x="3014" y="9040"/>
                    </a:lnTo>
                    <a:lnTo>
                      <a:pt x="2930" y="9040"/>
                    </a:lnTo>
                    <a:lnTo>
                      <a:pt x="2825" y="8998"/>
                    </a:lnTo>
                    <a:lnTo>
                      <a:pt x="2783" y="9040"/>
                    </a:lnTo>
                    <a:lnTo>
                      <a:pt x="2783" y="9082"/>
                    </a:lnTo>
                    <a:lnTo>
                      <a:pt x="2888" y="9103"/>
                    </a:lnTo>
                    <a:lnTo>
                      <a:pt x="2867" y="9144"/>
                    </a:lnTo>
                    <a:lnTo>
                      <a:pt x="2783" y="9186"/>
                    </a:lnTo>
                    <a:lnTo>
                      <a:pt x="2700" y="9186"/>
                    </a:lnTo>
                    <a:lnTo>
                      <a:pt x="2700" y="9249"/>
                    </a:lnTo>
                    <a:lnTo>
                      <a:pt x="2783" y="9396"/>
                    </a:lnTo>
                    <a:lnTo>
                      <a:pt x="2867" y="9396"/>
                    </a:lnTo>
                    <a:lnTo>
                      <a:pt x="2909" y="9312"/>
                    </a:lnTo>
                    <a:lnTo>
                      <a:pt x="3034" y="9207"/>
                    </a:lnTo>
                    <a:lnTo>
                      <a:pt x="3014" y="9312"/>
                    </a:lnTo>
                    <a:lnTo>
                      <a:pt x="2909" y="9396"/>
                    </a:lnTo>
                    <a:lnTo>
                      <a:pt x="2825" y="9479"/>
                    </a:lnTo>
                    <a:lnTo>
                      <a:pt x="2804" y="9563"/>
                    </a:lnTo>
                    <a:lnTo>
                      <a:pt x="2972" y="9626"/>
                    </a:lnTo>
                    <a:lnTo>
                      <a:pt x="3097" y="9626"/>
                    </a:lnTo>
                    <a:lnTo>
                      <a:pt x="3118" y="9605"/>
                    </a:lnTo>
                    <a:lnTo>
                      <a:pt x="3181" y="9605"/>
                    </a:lnTo>
                    <a:lnTo>
                      <a:pt x="3244" y="9668"/>
                    </a:lnTo>
                    <a:lnTo>
                      <a:pt x="3432" y="9584"/>
                    </a:lnTo>
                    <a:lnTo>
                      <a:pt x="3620" y="9416"/>
                    </a:lnTo>
                    <a:lnTo>
                      <a:pt x="3620" y="9396"/>
                    </a:lnTo>
                    <a:lnTo>
                      <a:pt x="3725" y="9312"/>
                    </a:lnTo>
                    <a:lnTo>
                      <a:pt x="3934" y="9103"/>
                    </a:lnTo>
                    <a:lnTo>
                      <a:pt x="3934" y="9040"/>
                    </a:lnTo>
                    <a:lnTo>
                      <a:pt x="4018" y="8956"/>
                    </a:lnTo>
                    <a:lnTo>
                      <a:pt x="4081" y="8956"/>
                    </a:lnTo>
                    <a:lnTo>
                      <a:pt x="4018" y="9040"/>
                    </a:lnTo>
                    <a:lnTo>
                      <a:pt x="3976" y="9144"/>
                    </a:lnTo>
                    <a:lnTo>
                      <a:pt x="3809" y="9354"/>
                    </a:lnTo>
                    <a:lnTo>
                      <a:pt x="3599" y="9479"/>
                    </a:lnTo>
                    <a:lnTo>
                      <a:pt x="3453" y="9626"/>
                    </a:lnTo>
                    <a:lnTo>
                      <a:pt x="3307" y="9709"/>
                    </a:lnTo>
                    <a:lnTo>
                      <a:pt x="3223" y="9793"/>
                    </a:lnTo>
                    <a:lnTo>
                      <a:pt x="3286" y="9877"/>
                    </a:lnTo>
                    <a:lnTo>
                      <a:pt x="3223" y="9898"/>
                    </a:lnTo>
                    <a:lnTo>
                      <a:pt x="3076" y="9772"/>
                    </a:lnTo>
                    <a:lnTo>
                      <a:pt x="2825" y="9772"/>
                    </a:lnTo>
                    <a:lnTo>
                      <a:pt x="2825" y="9835"/>
                    </a:lnTo>
                    <a:lnTo>
                      <a:pt x="2783" y="9814"/>
                    </a:lnTo>
                    <a:lnTo>
                      <a:pt x="2700" y="9688"/>
                    </a:lnTo>
                    <a:lnTo>
                      <a:pt x="2490" y="9584"/>
                    </a:lnTo>
                    <a:lnTo>
                      <a:pt x="2407" y="9605"/>
                    </a:lnTo>
                    <a:lnTo>
                      <a:pt x="2365" y="9563"/>
                    </a:lnTo>
                    <a:lnTo>
                      <a:pt x="2407" y="9416"/>
                    </a:lnTo>
                    <a:lnTo>
                      <a:pt x="2407" y="9082"/>
                    </a:lnTo>
                    <a:lnTo>
                      <a:pt x="2365" y="8872"/>
                    </a:lnTo>
                    <a:lnTo>
                      <a:pt x="2239" y="8726"/>
                    </a:lnTo>
                    <a:lnTo>
                      <a:pt x="2156" y="8726"/>
                    </a:lnTo>
                    <a:lnTo>
                      <a:pt x="2030" y="8663"/>
                    </a:lnTo>
                    <a:lnTo>
                      <a:pt x="1946" y="8684"/>
                    </a:lnTo>
                    <a:lnTo>
                      <a:pt x="1821" y="8684"/>
                    </a:lnTo>
                    <a:lnTo>
                      <a:pt x="1737" y="8726"/>
                    </a:lnTo>
                    <a:lnTo>
                      <a:pt x="1633" y="8747"/>
                    </a:lnTo>
                    <a:lnTo>
                      <a:pt x="1633" y="8831"/>
                    </a:lnTo>
                    <a:lnTo>
                      <a:pt x="1654" y="8935"/>
                    </a:lnTo>
                    <a:lnTo>
                      <a:pt x="1633" y="8977"/>
                    </a:lnTo>
                    <a:lnTo>
                      <a:pt x="1612" y="9165"/>
                    </a:lnTo>
                    <a:lnTo>
                      <a:pt x="1654" y="9249"/>
                    </a:lnTo>
                    <a:lnTo>
                      <a:pt x="1716" y="9249"/>
                    </a:lnTo>
                    <a:lnTo>
                      <a:pt x="1716" y="9312"/>
                    </a:lnTo>
                    <a:lnTo>
                      <a:pt x="1612" y="9396"/>
                    </a:lnTo>
                    <a:lnTo>
                      <a:pt x="1570" y="9458"/>
                    </a:lnTo>
                    <a:lnTo>
                      <a:pt x="1654" y="9563"/>
                    </a:lnTo>
                    <a:lnTo>
                      <a:pt x="1737" y="9563"/>
                    </a:lnTo>
                    <a:lnTo>
                      <a:pt x="1758" y="9500"/>
                    </a:lnTo>
                    <a:lnTo>
                      <a:pt x="1884" y="9563"/>
                    </a:lnTo>
                    <a:lnTo>
                      <a:pt x="1863" y="9584"/>
                    </a:lnTo>
                    <a:lnTo>
                      <a:pt x="1737" y="9584"/>
                    </a:lnTo>
                    <a:lnTo>
                      <a:pt x="1737" y="9605"/>
                    </a:lnTo>
                    <a:lnTo>
                      <a:pt x="1821" y="9668"/>
                    </a:lnTo>
                    <a:lnTo>
                      <a:pt x="1821" y="9709"/>
                    </a:lnTo>
                    <a:lnTo>
                      <a:pt x="1737" y="9772"/>
                    </a:lnTo>
                    <a:lnTo>
                      <a:pt x="1716" y="9793"/>
                    </a:lnTo>
                    <a:lnTo>
                      <a:pt x="1779" y="9814"/>
                    </a:lnTo>
                    <a:lnTo>
                      <a:pt x="1842" y="9877"/>
                    </a:lnTo>
                    <a:lnTo>
                      <a:pt x="1946" y="9877"/>
                    </a:lnTo>
                    <a:lnTo>
                      <a:pt x="1967" y="9898"/>
                    </a:lnTo>
                    <a:lnTo>
                      <a:pt x="1926" y="9940"/>
                    </a:lnTo>
                    <a:lnTo>
                      <a:pt x="1821" y="9940"/>
                    </a:lnTo>
                    <a:lnTo>
                      <a:pt x="1779" y="9981"/>
                    </a:lnTo>
                    <a:lnTo>
                      <a:pt x="1654" y="9877"/>
                    </a:lnTo>
                    <a:lnTo>
                      <a:pt x="1612" y="9898"/>
                    </a:lnTo>
                    <a:lnTo>
                      <a:pt x="1570" y="9940"/>
                    </a:lnTo>
                    <a:lnTo>
                      <a:pt x="1507" y="9940"/>
                    </a:lnTo>
                    <a:lnTo>
                      <a:pt x="1444" y="9835"/>
                    </a:lnTo>
                    <a:lnTo>
                      <a:pt x="1361" y="9814"/>
                    </a:lnTo>
                    <a:lnTo>
                      <a:pt x="1298" y="9877"/>
                    </a:lnTo>
                    <a:lnTo>
                      <a:pt x="1110" y="9877"/>
                    </a:lnTo>
                    <a:lnTo>
                      <a:pt x="984" y="9793"/>
                    </a:lnTo>
                    <a:lnTo>
                      <a:pt x="879" y="9793"/>
                    </a:lnTo>
                    <a:lnTo>
                      <a:pt x="817" y="9835"/>
                    </a:lnTo>
                    <a:lnTo>
                      <a:pt x="817" y="9919"/>
                    </a:lnTo>
                    <a:lnTo>
                      <a:pt x="733" y="9940"/>
                    </a:lnTo>
                    <a:lnTo>
                      <a:pt x="628" y="9981"/>
                    </a:lnTo>
                    <a:lnTo>
                      <a:pt x="586" y="10044"/>
                    </a:lnTo>
                    <a:lnTo>
                      <a:pt x="419" y="10086"/>
                    </a:lnTo>
                    <a:lnTo>
                      <a:pt x="377" y="10107"/>
                    </a:lnTo>
                    <a:lnTo>
                      <a:pt x="273" y="10128"/>
                    </a:lnTo>
                    <a:lnTo>
                      <a:pt x="189" y="10212"/>
                    </a:lnTo>
                    <a:lnTo>
                      <a:pt x="168" y="10316"/>
                    </a:lnTo>
                    <a:lnTo>
                      <a:pt x="168" y="10358"/>
                    </a:lnTo>
                    <a:lnTo>
                      <a:pt x="147" y="10442"/>
                    </a:lnTo>
                    <a:lnTo>
                      <a:pt x="1" y="10525"/>
                    </a:lnTo>
                    <a:lnTo>
                      <a:pt x="1" y="10609"/>
                    </a:lnTo>
                    <a:lnTo>
                      <a:pt x="42" y="10651"/>
                    </a:lnTo>
                    <a:lnTo>
                      <a:pt x="42" y="10818"/>
                    </a:lnTo>
                    <a:lnTo>
                      <a:pt x="63" y="10860"/>
                    </a:lnTo>
                    <a:lnTo>
                      <a:pt x="189" y="10860"/>
                    </a:lnTo>
                    <a:lnTo>
                      <a:pt x="252" y="10735"/>
                    </a:lnTo>
                    <a:lnTo>
                      <a:pt x="294" y="10735"/>
                    </a:lnTo>
                    <a:lnTo>
                      <a:pt x="273" y="10756"/>
                    </a:lnTo>
                    <a:lnTo>
                      <a:pt x="210" y="10860"/>
                    </a:lnTo>
                    <a:lnTo>
                      <a:pt x="273" y="10881"/>
                    </a:lnTo>
                    <a:lnTo>
                      <a:pt x="356" y="10818"/>
                    </a:lnTo>
                    <a:lnTo>
                      <a:pt x="356" y="10651"/>
                    </a:lnTo>
                    <a:lnTo>
                      <a:pt x="398" y="10421"/>
                    </a:lnTo>
                    <a:lnTo>
                      <a:pt x="482" y="10400"/>
                    </a:lnTo>
                    <a:lnTo>
                      <a:pt x="566" y="10337"/>
                    </a:lnTo>
                    <a:lnTo>
                      <a:pt x="419" y="10567"/>
                    </a:lnTo>
                    <a:lnTo>
                      <a:pt x="419" y="10672"/>
                    </a:lnTo>
                    <a:lnTo>
                      <a:pt x="398" y="10714"/>
                    </a:lnTo>
                    <a:lnTo>
                      <a:pt x="377" y="10839"/>
                    </a:lnTo>
                    <a:lnTo>
                      <a:pt x="314" y="10944"/>
                    </a:lnTo>
                    <a:lnTo>
                      <a:pt x="377" y="10986"/>
                    </a:lnTo>
                    <a:lnTo>
                      <a:pt x="419" y="10986"/>
                    </a:lnTo>
                    <a:lnTo>
                      <a:pt x="503" y="11069"/>
                    </a:lnTo>
                    <a:lnTo>
                      <a:pt x="607" y="11069"/>
                    </a:lnTo>
                    <a:lnTo>
                      <a:pt x="628" y="10965"/>
                    </a:lnTo>
                    <a:lnTo>
                      <a:pt x="607" y="10944"/>
                    </a:lnTo>
                    <a:lnTo>
                      <a:pt x="670" y="10839"/>
                    </a:lnTo>
                    <a:lnTo>
                      <a:pt x="691" y="10735"/>
                    </a:lnTo>
                    <a:lnTo>
                      <a:pt x="733" y="10672"/>
                    </a:lnTo>
                    <a:lnTo>
                      <a:pt x="733" y="10756"/>
                    </a:lnTo>
                    <a:lnTo>
                      <a:pt x="775" y="10818"/>
                    </a:lnTo>
                    <a:lnTo>
                      <a:pt x="712" y="10944"/>
                    </a:lnTo>
                    <a:lnTo>
                      <a:pt x="712" y="11028"/>
                    </a:lnTo>
                    <a:lnTo>
                      <a:pt x="712" y="11090"/>
                    </a:lnTo>
                    <a:lnTo>
                      <a:pt x="796" y="11195"/>
                    </a:lnTo>
                    <a:lnTo>
                      <a:pt x="838" y="11237"/>
                    </a:lnTo>
                    <a:lnTo>
                      <a:pt x="921" y="11153"/>
                    </a:lnTo>
                    <a:lnTo>
                      <a:pt x="900" y="11069"/>
                    </a:lnTo>
                    <a:lnTo>
                      <a:pt x="900" y="11048"/>
                    </a:lnTo>
                    <a:lnTo>
                      <a:pt x="921" y="11028"/>
                    </a:lnTo>
                    <a:lnTo>
                      <a:pt x="1005" y="11028"/>
                    </a:lnTo>
                    <a:lnTo>
                      <a:pt x="1047" y="10965"/>
                    </a:lnTo>
                    <a:lnTo>
                      <a:pt x="1026" y="10860"/>
                    </a:lnTo>
                    <a:lnTo>
                      <a:pt x="984" y="10818"/>
                    </a:lnTo>
                    <a:lnTo>
                      <a:pt x="984" y="10735"/>
                    </a:lnTo>
                    <a:lnTo>
                      <a:pt x="1026" y="10756"/>
                    </a:lnTo>
                    <a:lnTo>
                      <a:pt x="1110" y="10923"/>
                    </a:lnTo>
                    <a:lnTo>
                      <a:pt x="1110" y="10986"/>
                    </a:lnTo>
                    <a:lnTo>
                      <a:pt x="1047" y="11090"/>
                    </a:lnTo>
                    <a:lnTo>
                      <a:pt x="1005" y="11090"/>
                    </a:lnTo>
                    <a:lnTo>
                      <a:pt x="942" y="11195"/>
                    </a:lnTo>
                    <a:lnTo>
                      <a:pt x="984" y="11258"/>
                    </a:lnTo>
                    <a:lnTo>
                      <a:pt x="1026" y="11258"/>
                    </a:lnTo>
                    <a:lnTo>
                      <a:pt x="1089" y="11279"/>
                    </a:lnTo>
                    <a:lnTo>
                      <a:pt x="1110" y="11341"/>
                    </a:lnTo>
                    <a:lnTo>
                      <a:pt x="1151" y="11341"/>
                    </a:lnTo>
                    <a:lnTo>
                      <a:pt x="1340" y="11446"/>
                    </a:lnTo>
                    <a:lnTo>
                      <a:pt x="1402" y="11446"/>
                    </a:lnTo>
                    <a:lnTo>
                      <a:pt x="1402" y="11551"/>
                    </a:lnTo>
                    <a:lnTo>
                      <a:pt x="1612" y="11551"/>
                    </a:lnTo>
                    <a:lnTo>
                      <a:pt x="1674" y="11593"/>
                    </a:lnTo>
                    <a:lnTo>
                      <a:pt x="1737" y="11572"/>
                    </a:lnTo>
                    <a:lnTo>
                      <a:pt x="1779" y="11488"/>
                    </a:lnTo>
                    <a:lnTo>
                      <a:pt x="1716" y="11362"/>
                    </a:lnTo>
                    <a:lnTo>
                      <a:pt x="1654" y="11174"/>
                    </a:lnTo>
                    <a:lnTo>
                      <a:pt x="1716" y="11048"/>
                    </a:lnTo>
                    <a:lnTo>
                      <a:pt x="1758" y="10986"/>
                    </a:lnTo>
                    <a:lnTo>
                      <a:pt x="1779" y="11048"/>
                    </a:lnTo>
                    <a:lnTo>
                      <a:pt x="1821" y="11174"/>
                    </a:lnTo>
                    <a:lnTo>
                      <a:pt x="1821" y="11279"/>
                    </a:lnTo>
                    <a:lnTo>
                      <a:pt x="1842" y="11341"/>
                    </a:lnTo>
                    <a:lnTo>
                      <a:pt x="1926" y="11341"/>
                    </a:lnTo>
                    <a:lnTo>
                      <a:pt x="1946" y="11279"/>
                    </a:lnTo>
                    <a:lnTo>
                      <a:pt x="2030" y="11279"/>
                    </a:lnTo>
                    <a:lnTo>
                      <a:pt x="2051" y="11237"/>
                    </a:lnTo>
                    <a:lnTo>
                      <a:pt x="2072" y="11153"/>
                    </a:lnTo>
                    <a:lnTo>
                      <a:pt x="2135" y="11090"/>
                    </a:lnTo>
                    <a:lnTo>
                      <a:pt x="2156" y="10965"/>
                    </a:lnTo>
                    <a:lnTo>
                      <a:pt x="2177" y="10923"/>
                    </a:lnTo>
                    <a:lnTo>
                      <a:pt x="2198" y="10923"/>
                    </a:lnTo>
                    <a:lnTo>
                      <a:pt x="2260" y="11048"/>
                    </a:lnTo>
                    <a:lnTo>
                      <a:pt x="2239" y="11090"/>
                    </a:lnTo>
                    <a:lnTo>
                      <a:pt x="2177" y="11195"/>
                    </a:lnTo>
                    <a:lnTo>
                      <a:pt x="2156" y="11279"/>
                    </a:lnTo>
                    <a:lnTo>
                      <a:pt x="2198" y="11341"/>
                    </a:lnTo>
                    <a:lnTo>
                      <a:pt x="2198" y="11404"/>
                    </a:lnTo>
                    <a:lnTo>
                      <a:pt x="2302" y="11488"/>
                    </a:lnTo>
                    <a:lnTo>
                      <a:pt x="2386" y="11446"/>
                    </a:lnTo>
                    <a:lnTo>
                      <a:pt x="2490" y="11279"/>
                    </a:lnTo>
                    <a:lnTo>
                      <a:pt x="2449" y="11174"/>
                    </a:lnTo>
                    <a:lnTo>
                      <a:pt x="2470" y="11028"/>
                    </a:lnTo>
                    <a:lnTo>
                      <a:pt x="2574" y="10944"/>
                    </a:lnTo>
                    <a:lnTo>
                      <a:pt x="2679" y="10923"/>
                    </a:lnTo>
                    <a:lnTo>
                      <a:pt x="2574" y="11028"/>
                    </a:lnTo>
                    <a:lnTo>
                      <a:pt x="2553" y="11132"/>
                    </a:lnTo>
                    <a:lnTo>
                      <a:pt x="2595" y="11237"/>
                    </a:lnTo>
                    <a:lnTo>
                      <a:pt x="2511" y="11446"/>
                    </a:lnTo>
                    <a:lnTo>
                      <a:pt x="2511" y="11509"/>
                    </a:lnTo>
                    <a:lnTo>
                      <a:pt x="2595" y="11593"/>
                    </a:lnTo>
                    <a:lnTo>
                      <a:pt x="2700" y="11572"/>
                    </a:lnTo>
                    <a:lnTo>
                      <a:pt x="2783" y="11593"/>
                    </a:lnTo>
                    <a:lnTo>
                      <a:pt x="2867" y="11572"/>
                    </a:lnTo>
                    <a:lnTo>
                      <a:pt x="2867" y="11446"/>
                    </a:lnTo>
                    <a:lnTo>
                      <a:pt x="2930" y="11362"/>
                    </a:lnTo>
                    <a:lnTo>
                      <a:pt x="2909" y="11279"/>
                    </a:lnTo>
                    <a:lnTo>
                      <a:pt x="2825" y="11132"/>
                    </a:lnTo>
                    <a:lnTo>
                      <a:pt x="2909" y="10944"/>
                    </a:lnTo>
                    <a:lnTo>
                      <a:pt x="2909" y="10818"/>
                    </a:lnTo>
                    <a:lnTo>
                      <a:pt x="2972" y="10923"/>
                    </a:lnTo>
                    <a:lnTo>
                      <a:pt x="2930" y="11028"/>
                    </a:lnTo>
                    <a:lnTo>
                      <a:pt x="2909" y="11090"/>
                    </a:lnTo>
                    <a:lnTo>
                      <a:pt x="2993" y="11258"/>
                    </a:lnTo>
                    <a:lnTo>
                      <a:pt x="3076" y="11279"/>
                    </a:lnTo>
                    <a:lnTo>
                      <a:pt x="3118" y="11300"/>
                    </a:lnTo>
                    <a:lnTo>
                      <a:pt x="3034" y="11341"/>
                    </a:lnTo>
                    <a:lnTo>
                      <a:pt x="2993" y="11488"/>
                    </a:lnTo>
                    <a:lnTo>
                      <a:pt x="3014" y="11551"/>
                    </a:lnTo>
                    <a:lnTo>
                      <a:pt x="3181" y="11593"/>
                    </a:lnTo>
                    <a:lnTo>
                      <a:pt x="3244" y="11551"/>
                    </a:lnTo>
                    <a:lnTo>
                      <a:pt x="3348" y="11697"/>
                    </a:lnTo>
                    <a:lnTo>
                      <a:pt x="3348" y="11802"/>
                    </a:lnTo>
                    <a:lnTo>
                      <a:pt x="3286" y="11906"/>
                    </a:lnTo>
                    <a:lnTo>
                      <a:pt x="3181" y="11990"/>
                    </a:lnTo>
                    <a:lnTo>
                      <a:pt x="3223" y="12011"/>
                    </a:lnTo>
                    <a:lnTo>
                      <a:pt x="3286" y="12095"/>
                    </a:lnTo>
                    <a:lnTo>
                      <a:pt x="3369" y="12095"/>
                    </a:lnTo>
                    <a:lnTo>
                      <a:pt x="3495" y="12074"/>
                    </a:lnTo>
                    <a:lnTo>
                      <a:pt x="3537" y="12095"/>
                    </a:lnTo>
                    <a:lnTo>
                      <a:pt x="3725" y="11927"/>
                    </a:lnTo>
                    <a:lnTo>
                      <a:pt x="3830" y="11969"/>
                    </a:lnTo>
                    <a:lnTo>
                      <a:pt x="3871" y="11990"/>
                    </a:lnTo>
                    <a:lnTo>
                      <a:pt x="4039" y="11823"/>
                    </a:lnTo>
                    <a:lnTo>
                      <a:pt x="4123" y="11802"/>
                    </a:lnTo>
                    <a:lnTo>
                      <a:pt x="4227" y="11655"/>
                    </a:lnTo>
                    <a:lnTo>
                      <a:pt x="4290" y="11593"/>
                    </a:lnTo>
                    <a:lnTo>
                      <a:pt x="4332" y="11613"/>
                    </a:lnTo>
                    <a:lnTo>
                      <a:pt x="4290" y="11781"/>
                    </a:lnTo>
                    <a:lnTo>
                      <a:pt x="4269" y="11906"/>
                    </a:lnTo>
                    <a:lnTo>
                      <a:pt x="4290" y="11927"/>
                    </a:lnTo>
                    <a:lnTo>
                      <a:pt x="4395" y="11865"/>
                    </a:lnTo>
                    <a:lnTo>
                      <a:pt x="4478" y="11718"/>
                    </a:lnTo>
                    <a:lnTo>
                      <a:pt x="4583" y="11655"/>
                    </a:lnTo>
                    <a:lnTo>
                      <a:pt x="4687" y="11655"/>
                    </a:lnTo>
                    <a:lnTo>
                      <a:pt x="4813" y="11446"/>
                    </a:lnTo>
                    <a:lnTo>
                      <a:pt x="4876" y="11237"/>
                    </a:lnTo>
                    <a:lnTo>
                      <a:pt x="4855" y="11153"/>
                    </a:lnTo>
                    <a:lnTo>
                      <a:pt x="4876" y="11048"/>
                    </a:lnTo>
                    <a:lnTo>
                      <a:pt x="4792" y="11028"/>
                    </a:lnTo>
                    <a:lnTo>
                      <a:pt x="4750" y="11048"/>
                    </a:lnTo>
                    <a:lnTo>
                      <a:pt x="4667" y="11048"/>
                    </a:lnTo>
                    <a:lnTo>
                      <a:pt x="4541" y="11132"/>
                    </a:lnTo>
                    <a:lnTo>
                      <a:pt x="4478" y="11195"/>
                    </a:lnTo>
                    <a:lnTo>
                      <a:pt x="4374" y="11195"/>
                    </a:lnTo>
                    <a:lnTo>
                      <a:pt x="4457" y="11090"/>
                    </a:lnTo>
                    <a:lnTo>
                      <a:pt x="4478" y="11028"/>
                    </a:lnTo>
                    <a:lnTo>
                      <a:pt x="4374" y="11048"/>
                    </a:lnTo>
                    <a:lnTo>
                      <a:pt x="4353" y="10986"/>
                    </a:lnTo>
                    <a:lnTo>
                      <a:pt x="4374" y="10923"/>
                    </a:lnTo>
                    <a:lnTo>
                      <a:pt x="4457" y="10923"/>
                    </a:lnTo>
                    <a:lnTo>
                      <a:pt x="4499" y="10735"/>
                    </a:lnTo>
                    <a:lnTo>
                      <a:pt x="4562" y="10651"/>
                    </a:lnTo>
                    <a:lnTo>
                      <a:pt x="4541" y="10546"/>
                    </a:lnTo>
                    <a:lnTo>
                      <a:pt x="4395" y="10463"/>
                    </a:lnTo>
                    <a:lnTo>
                      <a:pt x="4185" y="10525"/>
                    </a:lnTo>
                    <a:lnTo>
                      <a:pt x="4060" y="10630"/>
                    </a:lnTo>
                    <a:lnTo>
                      <a:pt x="4123" y="10504"/>
                    </a:lnTo>
                    <a:lnTo>
                      <a:pt x="4039" y="10358"/>
                    </a:lnTo>
                    <a:lnTo>
                      <a:pt x="3892" y="10295"/>
                    </a:lnTo>
                    <a:lnTo>
                      <a:pt x="3830" y="10316"/>
                    </a:lnTo>
                    <a:lnTo>
                      <a:pt x="3767" y="10358"/>
                    </a:lnTo>
                    <a:lnTo>
                      <a:pt x="3725" y="10358"/>
                    </a:lnTo>
                    <a:lnTo>
                      <a:pt x="3599" y="10525"/>
                    </a:lnTo>
                    <a:lnTo>
                      <a:pt x="3495" y="10525"/>
                    </a:lnTo>
                    <a:lnTo>
                      <a:pt x="3558" y="10337"/>
                    </a:lnTo>
                    <a:lnTo>
                      <a:pt x="3453" y="10232"/>
                    </a:lnTo>
                    <a:lnTo>
                      <a:pt x="3809" y="10232"/>
                    </a:lnTo>
                    <a:lnTo>
                      <a:pt x="3830" y="10191"/>
                    </a:lnTo>
                    <a:lnTo>
                      <a:pt x="3725" y="10044"/>
                    </a:lnTo>
                    <a:lnTo>
                      <a:pt x="3767" y="9981"/>
                    </a:lnTo>
                    <a:lnTo>
                      <a:pt x="3830" y="9793"/>
                    </a:lnTo>
                    <a:lnTo>
                      <a:pt x="3830" y="9709"/>
                    </a:lnTo>
                    <a:lnTo>
                      <a:pt x="3934" y="9605"/>
                    </a:lnTo>
                    <a:lnTo>
                      <a:pt x="3934" y="9668"/>
                    </a:lnTo>
                    <a:lnTo>
                      <a:pt x="3955" y="9730"/>
                    </a:lnTo>
                    <a:lnTo>
                      <a:pt x="3934" y="9835"/>
                    </a:lnTo>
                    <a:lnTo>
                      <a:pt x="3871" y="9898"/>
                    </a:lnTo>
                    <a:lnTo>
                      <a:pt x="3934" y="10128"/>
                    </a:lnTo>
                    <a:lnTo>
                      <a:pt x="4164" y="10421"/>
                    </a:lnTo>
                    <a:lnTo>
                      <a:pt x="4332" y="10442"/>
                    </a:lnTo>
                    <a:lnTo>
                      <a:pt x="4353" y="10421"/>
                    </a:lnTo>
                    <a:lnTo>
                      <a:pt x="4478" y="10421"/>
                    </a:lnTo>
                    <a:lnTo>
                      <a:pt x="4771" y="10546"/>
                    </a:lnTo>
                    <a:lnTo>
                      <a:pt x="4813" y="10525"/>
                    </a:lnTo>
                    <a:lnTo>
                      <a:pt x="4897" y="10358"/>
                    </a:lnTo>
                    <a:lnTo>
                      <a:pt x="4980" y="10295"/>
                    </a:lnTo>
                    <a:lnTo>
                      <a:pt x="5022" y="10295"/>
                    </a:lnTo>
                    <a:lnTo>
                      <a:pt x="4980" y="10358"/>
                    </a:lnTo>
                    <a:lnTo>
                      <a:pt x="5064" y="10400"/>
                    </a:lnTo>
                    <a:lnTo>
                      <a:pt x="5169" y="10337"/>
                    </a:lnTo>
                    <a:lnTo>
                      <a:pt x="5190" y="10253"/>
                    </a:lnTo>
                    <a:lnTo>
                      <a:pt x="5211" y="10212"/>
                    </a:lnTo>
                    <a:lnTo>
                      <a:pt x="5273" y="10253"/>
                    </a:lnTo>
                    <a:lnTo>
                      <a:pt x="5399" y="10212"/>
                    </a:lnTo>
                    <a:lnTo>
                      <a:pt x="5399" y="10086"/>
                    </a:lnTo>
                    <a:lnTo>
                      <a:pt x="5545" y="9981"/>
                    </a:lnTo>
                    <a:lnTo>
                      <a:pt x="5545" y="9877"/>
                    </a:lnTo>
                    <a:lnTo>
                      <a:pt x="5524" y="9835"/>
                    </a:lnTo>
                    <a:lnTo>
                      <a:pt x="5420" y="9835"/>
                    </a:lnTo>
                    <a:lnTo>
                      <a:pt x="5524" y="9730"/>
                    </a:lnTo>
                    <a:lnTo>
                      <a:pt x="5545" y="9521"/>
                    </a:lnTo>
                    <a:lnTo>
                      <a:pt x="5713" y="9500"/>
                    </a:lnTo>
                    <a:lnTo>
                      <a:pt x="5943" y="9563"/>
                    </a:lnTo>
                    <a:lnTo>
                      <a:pt x="6027" y="9626"/>
                    </a:lnTo>
                    <a:lnTo>
                      <a:pt x="6173" y="9626"/>
                    </a:lnTo>
                    <a:lnTo>
                      <a:pt x="6278" y="9563"/>
                    </a:lnTo>
                    <a:lnTo>
                      <a:pt x="6382" y="9563"/>
                    </a:lnTo>
                    <a:lnTo>
                      <a:pt x="6466" y="9668"/>
                    </a:lnTo>
                    <a:lnTo>
                      <a:pt x="6571" y="9626"/>
                    </a:lnTo>
                    <a:lnTo>
                      <a:pt x="6675" y="9521"/>
                    </a:lnTo>
                    <a:lnTo>
                      <a:pt x="6759" y="9479"/>
                    </a:lnTo>
                    <a:lnTo>
                      <a:pt x="6759" y="9396"/>
                    </a:lnTo>
                    <a:lnTo>
                      <a:pt x="6633" y="9396"/>
                    </a:lnTo>
                    <a:lnTo>
                      <a:pt x="6278" y="9207"/>
                    </a:lnTo>
                    <a:lnTo>
                      <a:pt x="6257" y="9144"/>
                    </a:lnTo>
                    <a:lnTo>
                      <a:pt x="6340" y="9082"/>
                    </a:lnTo>
                    <a:lnTo>
                      <a:pt x="6445" y="9103"/>
                    </a:lnTo>
                    <a:lnTo>
                      <a:pt x="6487" y="9165"/>
                    </a:lnTo>
                    <a:lnTo>
                      <a:pt x="6592" y="9144"/>
                    </a:lnTo>
                    <a:lnTo>
                      <a:pt x="6780" y="9291"/>
                    </a:lnTo>
                    <a:lnTo>
                      <a:pt x="6864" y="9270"/>
                    </a:lnTo>
                    <a:lnTo>
                      <a:pt x="6989" y="9165"/>
                    </a:lnTo>
                    <a:lnTo>
                      <a:pt x="7073" y="9144"/>
                    </a:lnTo>
                    <a:lnTo>
                      <a:pt x="7115" y="9061"/>
                    </a:lnTo>
                    <a:lnTo>
                      <a:pt x="7094" y="8935"/>
                    </a:lnTo>
                    <a:lnTo>
                      <a:pt x="6968" y="8831"/>
                    </a:lnTo>
                    <a:lnTo>
                      <a:pt x="6884" y="8831"/>
                    </a:lnTo>
                    <a:lnTo>
                      <a:pt x="6864" y="8747"/>
                    </a:lnTo>
                    <a:lnTo>
                      <a:pt x="6738" y="8684"/>
                    </a:lnTo>
                    <a:lnTo>
                      <a:pt x="6738" y="8642"/>
                    </a:lnTo>
                    <a:lnTo>
                      <a:pt x="6864" y="8663"/>
                    </a:lnTo>
                    <a:lnTo>
                      <a:pt x="6947" y="8684"/>
                    </a:lnTo>
                    <a:lnTo>
                      <a:pt x="6968" y="8768"/>
                    </a:lnTo>
                    <a:lnTo>
                      <a:pt x="7031" y="8789"/>
                    </a:lnTo>
                    <a:lnTo>
                      <a:pt x="7156" y="8789"/>
                    </a:lnTo>
                    <a:lnTo>
                      <a:pt x="7198" y="8852"/>
                    </a:lnTo>
                    <a:lnTo>
                      <a:pt x="7387" y="8726"/>
                    </a:lnTo>
                    <a:lnTo>
                      <a:pt x="7428" y="8726"/>
                    </a:lnTo>
                    <a:lnTo>
                      <a:pt x="7470" y="8538"/>
                    </a:lnTo>
                    <a:lnTo>
                      <a:pt x="7596" y="8328"/>
                    </a:lnTo>
                    <a:lnTo>
                      <a:pt x="7596" y="8224"/>
                    </a:lnTo>
                    <a:lnTo>
                      <a:pt x="7512" y="8161"/>
                    </a:lnTo>
                    <a:lnTo>
                      <a:pt x="7387" y="8056"/>
                    </a:lnTo>
                    <a:lnTo>
                      <a:pt x="7198" y="8056"/>
                    </a:lnTo>
                    <a:lnTo>
                      <a:pt x="7094" y="8119"/>
                    </a:lnTo>
                    <a:lnTo>
                      <a:pt x="7094" y="8035"/>
                    </a:lnTo>
                    <a:lnTo>
                      <a:pt x="7219" y="7994"/>
                    </a:lnTo>
                    <a:lnTo>
                      <a:pt x="7366" y="7994"/>
                    </a:lnTo>
                    <a:lnTo>
                      <a:pt x="7387" y="7931"/>
                    </a:lnTo>
                    <a:lnTo>
                      <a:pt x="7198" y="7784"/>
                    </a:lnTo>
                    <a:lnTo>
                      <a:pt x="7115" y="7743"/>
                    </a:lnTo>
                    <a:lnTo>
                      <a:pt x="7010" y="7743"/>
                    </a:lnTo>
                    <a:lnTo>
                      <a:pt x="6968" y="7722"/>
                    </a:lnTo>
                    <a:lnTo>
                      <a:pt x="6947" y="7743"/>
                    </a:lnTo>
                    <a:lnTo>
                      <a:pt x="6843" y="7784"/>
                    </a:lnTo>
                    <a:lnTo>
                      <a:pt x="6801" y="7743"/>
                    </a:lnTo>
                    <a:lnTo>
                      <a:pt x="6780" y="7784"/>
                    </a:lnTo>
                    <a:lnTo>
                      <a:pt x="6675" y="7784"/>
                    </a:lnTo>
                    <a:lnTo>
                      <a:pt x="6675" y="7701"/>
                    </a:lnTo>
                    <a:lnTo>
                      <a:pt x="6696" y="7638"/>
                    </a:lnTo>
                    <a:lnTo>
                      <a:pt x="6487" y="7533"/>
                    </a:lnTo>
                    <a:lnTo>
                      <a:pt x="6466" y="7491"/>
                    </a:lnTo>
                    <a:lnTo>
                      <a:pt x="6466" y="7491"/>
                    </a:lnTo>
                    <a:lnTo>
                      <a:pt x="6571" y="7533"/>
                    </a:lnTo>
                    <a:lnTo>
                      <a:pt x="6759" y="7575"/>
                    </a:lnTo>
                    <a:lnTo>
                      <a:pt x="6843" y="7617"/>
                    </a:lnTo>
                    <a:lnTo>
                      <a:pt x="6801" y="7701"/>
                    </a:lnTo>
                    <a:lnTo>
                      <a:pt x="6801" y="7701"/>
                    </a:lnTo>
                    <a:lnTo>
                      <a:pt x="6989" y="7638"/>
                    </a:lnTo>
                    <a:lnTo>
                      <a:pt x="7198" y="7638"/>
                    </a:lnTo>
                    <a:lnTo>
                      <a:pt x="7324" y="7743"/>
                    </a:lnTo>
                    <a:lnTo>
                      <a:pt x="7366" y="7722"/>
                    </a:lnTo>
                    <a:lnTo>
                      <a:pt x="7387" y="7596"/>
                    </a:lnTo>
                    <a:lnTo>
                      <a:pt x="7115" y="7512"/>
                    </a:lnTo>
                    <a:lnTo>
                      <a:pt x="6905" y="7491"/>
                    </a:lnTo>
                    <a:lnTo>
                      <a:pt x="6759" y="7429"/>
                    </a:lnTo>
                    <a:lnTo>
                      <a:pt x="6780" y="7387"/>
                    </a:lnTo>
                    <a:lnTo>
                      <a:pt x="6884" y="7366"/>
                    </a:lnTo>
                    <a:lnTo>
                      <a:pt x="6989" y="7429"/>
                    </a:lnTo>
                    <a:lnTo>
                      <a:pt x="7219" y="7491"/>
                    </a:lnTo>
                    <a:lnTo>
                      <a:pt x="7408" y="7491"/>
                    </a:lnTo>
                    <a:lnTo>
                      <a:pt x="7470" y="7596"/>
                    </a:lnTo>
                    <a:lnTo>
                      <a:pt x="7470" y="7722"/>
                    </a:lnTo>
                    <a:lnTo>
                      <a:pt x="7491" y="7805"/>
                    </a:lnTo>
                    <a:lnTo>
                      <a:pt x="7638" y="7910"/>
                    </a:lnTo>
                    <a:lnTo>
                      <a:pt x="7805" y="7952"/>
                    </a:lnTo>
                    <a:lnTo>
                      <a:pt x="7889" y="8035"/>
                    </a:lnTo>
                    <a:lnTo>
                      <a:pt x="7910" y="8035"/>
                    </a:lnTo>
                    <a:lnTo>
                      <a:pt x="7993" y="7994"/>
                    </a:lnTo>
                    <a:lnTo>
                      <a:pt x="7952" y="7847"/>
                    </a:lnTo>
                    <a:lnTo>
                      <a:pt x="7993" y="7743"/>
                    </a:lnTo>
                    <a:lnTo>
                      <a:pt x="7952" y="7701"/>
                    </a:lnTo>
                    <a:lnTo>
                      <a:pt x="8056" y="7617"/>
                    </a:lnTo>
                    <a:lnTo>
                      <a:pt x="7993" y="7575"/>
                    </a:lnTo>
                    <a:lnTo>
                      <a:pt x="7680" y="7491"/>
                    </a:lnTo>
                    <a:lnTo>
                      <a:pt x="7554" y="7512"/>
                    </a:lnTo>
                    <a:lnTo>
                      <a:pt x="7512" y="7512"/>
                    </a:lnTo>
                    <a:lnTo>
                      <a:pt x="7408" y="7408"/>
                    </a:lnTo>
                    <a:lnTo>
                      <a:pt x="7282" y="7387"/>
                    </a:lnTo>
                    <a:lnTo>
                      <a:pt x="7198" y="7282"/>
                    </a:lnTo>
                    <a:lnTo>
                      <a:pt x="7115" y="7282"/>
                    </a:lnTo>
                    <a:lnTo>
                      <a:pt x="7073" y="7324"/>
                    </a:lnTo>
                    <a:lnTo>
                      <a:pt x="6989" y="7324"/>
                    </a:lnTo>
                    <a:lnTo>
                      <a:pt x="7010" y="7219"/>
                    </a:lnTo>
                    <a:lnTo>
                      <a:pt x="6864" y="7178"/>
                    </a:lnTo>
                    <a:lnTo>
                      <a:pt x="6843" y="7094"/>
                    </a:lnTo>
                    <a:lnTo>
                      <a:pt x="6947" y="7073"/>
                    </a:lnTo>
                    <a:lnTo>
                      <a:pt x="6989" y="7115"/>
                    </a:lnTo>
                    <a:lnTo>
                      <a:pt x="7094" y="7157"/>
                    </a:lnTo>
                    <a:lnTo>
                      <a:pt x="7156" y="7073"/>
                    </a:lnTo>
                    <a:lnTo>
                      <a:pt x="7115" y="7010"/>
                    </a:lnTo>
                    <a:lnTo>
                      <a:pt x="7156" y="6968"/>
                    </a:lnTo>
                    <a:lnTo>
                      <a:pt x="7219" y="7052"/>
                    </a:lnTo>
                    <a:lnTo>
                      <a:pt x="7219" y="7178"/>
                    </a:lnTo>
                    <a:lnTo>
                      <a:pt x="7324" y="7219"/>
                    </a:lnTo>
                    <a:lnTo>
                      <a:pt x="7638" y="7303"/>
                    </a:lnTo>
                    <a:lnTo>
                      <a:pt x="7700" y="7261"/>
                    </a:lnTo>
                    <a:lnTo>
                      <a:pt x="7554" y="7052"/>
                    </a:lnTo>
                    <a:lnTo>
                      <a:pt x="7408" y="6989"/>
                    </a:lnTo>
                    <a:lnTo>
                      <a:pt x="7303" y="6947"/>
                    </a:lnTo>
                    <a:lnTo>
                      <a:pt x="7303" y="6864"/>
                    </a:lnTo>
                    <a:lnTo>
                      <a:pt x="7324" y="6801"/>
                    </a:lnTo>
                    <a:lnTo>
                      <a:pt x="7408" y="6906"/>
                    </a:lnTo>
                    <a:lnTo>
                      <a:pt x="7554" y="6906"/>
                    </a:lnTo>
                    <a:lnTo>
                      <a:pt x="7638" y="6968"/>
                    </a:lnTo>
                    <a:lnTo>
                      <a:pt x="7680" y="7073"/>
                    </a:lnTo>
                    <a:lnTo>
                      <a:pt x="7721" y="7052"/>
                    </a:lnTo>
                    <a:lnTo>
                      <a:pt x="7805" y="7157"/>
                    </a:lnTo>
                    <a:lnTo>
                      <a:pt x="7910" y="7199"/>
                    </a:lnTo>
                    <a:lnTo>
                      <a:pt x="7952" y="7261"/>
                    </a:lnTo>
                    <a:lnTo>
                      <a:pt x="8014" y="7282"/>
                    </a:lnTo>
                    <a:lnTo>
                      <a:pt x="8077" y="7178"/>
                    </a:lnTo>
                    <a:lnTo>
                      <a:pt x="8203" y="7178"/>
                    </a:lnTo>
                    <a:lnTo>
                      <a:pt x="8307" y="7282"/>
                    </a:lnTo>
                    <a:lnTo>
                      <a:pt x="8349" y="7261"/>
                    </a:lnTo>
                    <a:lnTo>
                      <a:pt x="8349" y="7157"/>
                    </a:lnTo>
                    <a:lnTo>
                      <a:pt x="8412" y="7157"/>
                    </a:lnTo>
                    <a:lnTo>
                      <a:pt x="8516" y="7261"/>
                    </a:lnTo>
                    <a:lnTo>
                      <a:pt x="8642" y="7261"/>
                    </a:lnTo>
                    <a:lnTo>
                      <a:pt x="8684" y="7199"/>
                    </a:lnTo>
                    <a:lnTo>
                      <a:pt x="8684" y="6885"/>
                    </a:lnTo>
                    <a:lnTo>
                      <a:pt x="8433" y="6634"/>
                    </a:lnTo>
                    <a:lnTo>
                      <a:pt x="8349" y="6634"/>
                    </a:lnTo>
                    <a:lnTo>
                      <a:pt x="8307" y="6655"/>
                    </a:lnTo>
                    <a:lnTo>
                      <a:pt x="8224" y="6634"/>
                    </a:lnTo>
                    <a:lnTo>
                      <a:pt x="8244" y="6571"/>
                    </a:lnTo>
                    <a:lnTo>
                      <a:pt x="8433" y="6550"/>
                    </a:lnTo>
                    <a:lnTo>
                      <a:pt x="8516" y="6571"/>
                    </a:lnTo>
                    <a:lnTo>
                      <a:pt x="8558" y="6550"/>
                    </a:lnTo>
                    <a:lnTo>
                      <a:pt x="8642" y="6592"/>
                    </a:lnTo>
                    <a:lnTo>
                      <a:pt x="8642" y="6696"/>
                    </a:lnTo>
                    <a:lnTo>
                      <a:pt x="8684" y="6759"/>
                    </a:lnTo>
                    <a:lnTo>
                      <a:pt x="8851" y="6780"/>
                    </a:lnTo>
                    <a:lnTo>
                      <a:pt x="8851" y="6968"/>
                    </a:lnTo>
                    <a:lnTo>
                      <a:pt x="8893" y="7052"/>
                    </a:lnTo>
                    <a:lnTo>
                      <a:pt x="8998" y="7052"/>
                    </a:lnTo>
                    <a:lnTo>
                      <a:pt x="9060" y="7094"/>
                    </a:lnTo>
                    <a:lnTo>
                      <a:pt x="9353" y="7115"/>
                    </a:lnTo>
                    <a:lnTo>
                      <a:pt x="9500" y="7115"/>
                    </a:lnTo>
                    <a:lnTo>
                      <a:pt x="9688" y="6947"/>
                    </a:lnTo>
                    <a:lnTo>
                      <a:pt x="9709" y="6864"/>
                    </a:lnTo>
                    <a:lnTo>
                      <a:pt x="9605" y="6801"/>
                    </a:lnTo>
                    <a:lnTo>
                      <a:pt x="9563" y="6843"/>
                    </a:lnTo>
                    <a:lnTo>
                      <a:pt x="9500" y="6780"/>
                    </a:lnTo>
                    <a:lnTo>
                      <a:pt x="9563" y="6759"/>
                    </a:lnTo>
                    <a:lnTo>
                      <a:pt x="9709" y="6696"/>
                    </a:lnTo>
                    <a:lnTo>
                      <a:pt x="9835" y="6738"/>
                    </a:lnTo>
                    <a:lnTo>
                      <a:pt x="9981" y="6675"/>
                    </a:lnTo>
                    <a:lnTo>
                      <a:pt x="10002" y="6571"/>
                    </a:lnTo>
                    <a:lnTo>
                      <a:pt x="9918" y="6466"/>
                    </a:lnTo>
                    <a:lnTo>
                      <a:pt x="9625" y="6466"/>
                    </a:lnTo>
                    <a:lnTo>
                      <a:pt x="9395" y="6424"/>
                    </a:lnTo>
                    <a:lnTo>
                      <a:pt x="9416" y="6362"/>
                    </a:lnTo>
                    <a:lnTo>
                      <a:pt x="9521" y="6362"/>
                    </a:lnTo>
                    <a:lnTo>
                      <a:pt x="9563" y="6257"/>
                    </a:lnTo>
                    <a:lnTo>
                      <a:pt x="9605" y="6278"/>
                    </a:lnTo>
                    <a:lnTo>
                      <a:pt x="9625" y="6383"/>
                    </a:lnTo>
                    <a:lnTo>
                      <a:pt x="9709" y="6383"/>
                    </a:lnTo>
                    <a:lnTo>
                      <a:pt x="9772" y="6341"/>
                    </a:lnTo>
                    <a:lnTo>
                      <a:pt x="9981" y="6424"/>
                    </a:lnTo>
                    <a:lnTo>
                      <a:pt x="10044" y="6362"/>
                    </a:lnTo>
                    <a:lnTo>
                      <a:pt x="10149" y="6445"/>
                    </a:lnTo>
                    <a:lnTo>
                      <a:pt x="10211" y="6445"/>
                    </a:lnTo>
                    <a:lnTo>
                      <a:pt x="10316" y="6320"/>
                    </a:lnTo>
                    <a:lnTo>
                      <a:pt x="10295" y="6236"/>
                    </a:lnTo>
                    <a:lnTo>
                      <a:pt x="10149" y="6152"/>
                    </a:lnTo>
                    <a:lnTo>
                      <a:pt x="10211" y="6048"/>
                    </a:lnTo>
                    <a:lnTo>
                      <a:pt x="10253" y="6006"/>
                    </a:lnTo>
                    <a:lnTo>
                      <a:pt x="10232" y="5839"/>
                    </a:lnTo>
                    <a:lnTo>
                      <a:pt x="10316" y="5901"/>
                    </a:lnTo>
                    <a:lnTo>
                      <a:pt x="10316" y="6006"/>
                    </a:lnTo>
                    <a:lnTo>
                      <a:pt x="10253" y="6069"/>
                    </a:lnTo>
                    <a:lnTo>
                      <a:pt x="10295" y="6152"/>
                    </a:lnTo>
                    <a:lnTo>
                      <a:pt x="10358" y="6173"/>
                    </a:lnTo>
                    <a:lnTo>
                      <a:pt x="10441" y="6111"/>
                    </a:lnTo>
                    <a:lnTo>
                      <a:pt x="10734" y="6111"/>
                    </a:lnTo>
                    <a:lnTo>
                      <a:pt x="10776" y="6027"/>
                    </a:lnTo>
                    <a:lnTo>
                      <a:pt x="10923" y="5922"/>
                    </a:lnTo>
                    <a:lnTo>
                      <a:pt x="10881" y="5797"/>
                    </a:lnTo>
                    <a:lnTo>
                      <a:pt x="10944" y="5755"/>
                    </a:lnTo>
                    <a:lnTo>
                      <a:pt x="11048" y="5755"/>
                    </a:lnTo>
                    <a:lnTo>
                      <a:pt x="11132" y="5650"/>
                    </a:lnTo>
                    <a:lnTo>
                      <a:pt x="11216" y="5692"/>
                    </a:lnTo>
                    <a:lnTo>
                      <a:pt x="11299" y="5629"/>
                    </a:lnTo>
                    <a:lnTo>
                      <a:pt x="11550" y="5608"/>
                    </a:lnTo>
                    <a:lnTo>
                      <a:pt x="11613" y="5483"/>
                    </a:lnTo>
                    <a:lnTo>
                      <a:pt x="11822" y="5420"/>
                    </a:lnTo>
                    <a:lnTo>
                      <a:pt x="11927" y="5336"/>
                    </a:lnTo>
                    <a:lnTo>
                      <a:pt x="12073" y="5336"/>
                    </a:lnTo>
                    <a:lnTo>
                      <a:pt x="12136" y="5315"/>
                    </a:lnTo>
                    <a:lnTo>
                      <a:pt x="12262" y="5315"/>
                    </a:lnTo>
                    <a:lnTo>
                      <a:pt x="12429" y="5232"/>
                    </a:lnTo>
                    <a:lnTo>
                      <a:pt x="12555" y="5106"/>
                    </a:lnTo>
                    <a:lnTo>
                      <a:pt x="12659" y="5085"/>
                    </a:lnTo>
                    <a:lnTo>
                      <a:pt x="12743" y="4960"/>
                    </a:lnTo>
                    <a:lnTo>
                      <a:pt x="12952" y="4918"/>
                    </a:lnTo>
                    <a:lnTo>
                      <a:pt x="13036" y="4876"/>
                    </a:lnTo>
                    <a:lnTo>
                      <a:pt x="13224" y="4771"/>
                    </a:lnTo>
                    <a:lnTo>
                      <a:pt x="13308" y="4604"/>
                    </a:lnTo>
                    <a:lnTo>
                      <a:pt x="13371" y="4458"/>
                    </a:lnTo>
                    <a:lnTo>
                      <a:pt x="13182" y="4458"/>
                    </a:lnTo>
                    <a:lnTo>
                      <a:pt x="13057" y="4478"/>
                    </a:lnTo>
                    <a:lnTo>
                      <a:pt x="12973" y="4437"/>
                    </a:lnTo>
                    <a:lnTo>
                      <a:pt x="12848" y="4458"/>
                    </a:lnTo>
                    <a:lnTo>
                      <a:pt x="12659" y="4646"/>
                    </a:lnTo>
                    <a:lnTo>
                      <a:pt x="12387" y="4667"/>
                    </a:lnTo>
                    <a:lnTo>
                      <a:pt x="11927" y="4709"/>
                    </a:lnTo>
                    <a:lnTo>
                      <a:pt x="11801" y="4688"/>
                    </a:lnTo>
                    <a:lnTo>
                      <a:pt x="11488" y="4688"/>
                    </a:lnTo>
                    <a:lnTo>
                      <a:pt x="11299" y="4771"/>
                    </a:lnTo>
                    <a:lnTo>
                      <a:pt x="11299" y="4667"/>
                    </a:lnTo>
                    <a:lnTo>
                      <a:pt x="11174" y="4667"/>
                    </a:lnTo>
                    <a:lnTo>
                      <a:pt x="11216" y="4562"/>
                    </a:lnTo>
                    <a:lnTo>
                      <a:pt x="11362" y="4562"/>
                    </a:lnTo>
                    <a:lnTo>
                      <a:pt x="11446" y="4583"/>
                    </a:lnTo>
                    <a:lnTo>
                      <a:pt x="11550" y="4541"/>
                    </a:lnTo>
                    <a:lnTo>
                      <a:pt x="11571" y="4604"/>
                    </a:lnTo>
                    <a:lnTo>
                      <a:pt x="11718" y="4604"/>
                    </a:lnTo>
                    <a:lnTo>
                      <a:pt x="11906" y="4583"/>
                    </a:lnTo>
                    <a:lnTo>
                      <a:pt x="12032" y="4583"/>
                    </a:lnTo>
                    <a:lnTo>
                      <a:pt x="12346" y="4541"/>
                    </a:lnTo>
                    <a:lnTo>
                      <a:pt x="12848" y="4332"/>
                    </a:lnTo>
                    <a:lnTo>
                      <a:pt x="12931" y="4269"/>
                    </a:lnTo>
                    <a:lnTo>
                      <a:pt x="12848" y="4186"/>
                    </a:lnTo>
                    <a:lnTo>
                      <a:pt x="12638" y="4144"/>
                    </a:lnTo>
                    <a:lnTo>
                      <a:pt x="12262" y="4081"/>
                    </a:lnTo>
                    <a:lnTo>
                      <a:pt x="12199" y="3976"/>
                    </a:lnTo>
                    <a:lnTo>
                      <a:pt x="12199" y="3976"/>
                    </a:lnTo>
                    <a:lnTo>
                      <a:pt x="12346" y="4060"/>
                    </a:lnTo>
                    <a:lnTo>
                      <a:pt x="12450" y="4039"/>
                    </a:lnTo>
                    <a:lnTo>
                      <a:pt x="12450" y="3976"/>
                    </a:lnTo>
                    <a:lnTo>
                      <a:pt x="12325" y="3851"/>
                    </a:lnTo>
                    <a:lnTo>
                      <a:pt x="12304" y="3725"/>
                    </a:lnTo>
                    <a:lnTo>
                      <a:pt x="12408" y="3851"/>
                    </a:lnTo>
                    <a:lnTo>
                      <a:pt x="12597" y="4060"/>
                    </a:lnTo>
                    <a:lnTo>
                      <a:pt x="12638" y="4060"/>
                    </a:lnTo>
                    <a:lnTo>
                      <a:pt x="12722" y="4018"/>
                    </a:lnTo>
                    <a:lnTo>
                      <a:pt x="12764" y="4081"/>
                    </a:lnTo>
                    <a:lnTo>
                      <a:pt x="12973" y="4081"/>
                    </a:lnTo>
                    <a:lnTo>
                      <a:pt x="13057" y="4144"/>
                    </a:lnTo>
                    <a:lnTo>
                      <a:pt x="13141" y="4144"/>
                    </a:lnTo>
                    <a:lnTo>
                      <a:pt x="13287" y="4165"/>
                    </a:lnTo>
                    <a:lnTo>
                      <a:pt x="13371" y="4123"/>
                    </a:lnTo>
                    <a:lnTo>
                      <a:pt x="13308" y="4081"/>
                    </a:lnTo>
                    <a:lnTo>
                      <a:pt x="13162" y="4060"/>
                    </a:lnTo>
                    <a:lnTo>
                      <a:pt x="13162" y="3976"/>
                    </a:lnTo>
                    <a:lnTo>
                      <a:pt x="13350" y="4018"/>
                    </a:lnTo>
                    <a:lnTo>
                      <a:pt x="13475" y="4060"/>
                    </a:lnTo>
                    <a:lnTo>
                      <a:pt x="13601" y="4165"/>
                    </a:lnTo>
                    <a:lnTo>
                      <a:pt x="13664" y="4144"/>
                    </a:lnTo>
                    <a:lnTo>
                      <a:pt x="13706" y="4018"/>
                    </a:lnTo>
                    <a:lnTo>
                      <a:pt x="13810" y="4081"/>
                    </a:lnTo>
                    <a:lnTo>
                      <a:pt x="13978" y="4081"/>
                    </a:lnTo>
                    <a:lnTo>
                      <a:pt x="14124" y="4039"/>
                    </a:lnTo>
                    <a:lnTo>
                      <a:pt x="14229" y="4018"/>
                    </a:lnTo>
                    <a:lnTo>
                      <a:pt x="14354" y="3914"/>
                    </a:lnTo>
                    <a:lnTo>
                      <a:pt x="14710" y="3746"/>
                    </a:lnTo>
                    <a:lnTo>
                      <a:pt x="14794" y="3662"/>
                    </a:lnTo>
                    <a:lnTo>
                      <a:pt x="14794" y="3621"/>
                    </a:lnTo>
                    <a:lnTo>
                      <a:pt x="14877" y="3600"/>
                    </a:lnTo>
                    <a:lnTo>
                      <a:pt x="15003" y="3621"/>
                    </a:lnTo>
                    <a:lnTo>
                      <a:pt x="15045" y="3558"/>
                    </a:lnTo>
                    <a:lnTo>
                      <a:pt x="15275" y="3432"/>
                    </a:lnTo>
                    <a:lnTo>
                      <a:pt x="15400" y="3181"/>
                    </a:lnTo>
                    <a:lnTo>
                      <a:pt x="15463" y="2909"/>
                    </a:lnTo>
                    <a:lnTo>
                      <a:pt x="15442" y="2721"/>
                    </a:lnTo>
                    <a:lnTo>
                      <a:pt x="15379" y="2595"/>
                    </a:lnTo>
                    <a:lnTo>
                      <a:pt x="15233" y="2512"/>
                    </a:lnTo>
                    <a:lnTo>
                      <a:pt x="15149" y="2512"/>
                    </a:lnTo>
                    <a:lnTo>
                      <a:pt x="15128" y="2554"/>
                    </a:lnTo>
                    <a:lnTo>
                      <a:pt x="15024" y="2554"/>
                    </a:lnTo>
                    <a:lnTo>
                      <a:pt x="14961" y="2658"/>
                    </a:lnTo>
                    <a:lnTo>
                      <a:pt x="14877" y="2700"/>
                    </a:lnTo>
                    <a:lnTo>
                      <a:pt x="14835" y="2658"/>
                    </a:lnTo>
                    <a:lnTo>
                      <a:pt x="14961" y="2470"/>
                    </a:lnTo>
                    <a:lnTo>
                      <a:pt x="15003" y="2386"/>
                    </a:lnTo>
                    <a:lnTo>
                      <a:pt x="15107" y="2302"/>
                    </a:lnTo>
                    <a:lnTo>
                      <a:pt x="15128" y="2156"/>
                    </a:lnTo>
                    <a:lnTo>
                      <a:pt x="15066" y="2051"/>
                    </a:lnTo>
                    <a:lnTo>
                      <a:pt x="15024" y="2030"/>
                    </a:lnTo>
                    <a:lnTo>
                      <a:pt x="15107" y="1968"/>
                    </a:lnTo>
                    <a:lnTo>
                      <a:pt x="15170" y="1737"/>
                    </a:lnTo>
                    <a:lnTo>
                      <a:pt x="15066" y="1717"/>
                    </a:lnTo>
                    <a:lnTo>
                      <a:pt x="14940" y="1737"/>
                    </a:lnTo>
                    <a:lnTo>
                      <a:pt x="14919" y="1842"/>
                    </a:lnTo>
                    <a:lnTo>
                      <a:pt x="14856" y="1884"/>
                    </a:lnTo>
                    <a:lnTo>
                      <a:pt x="14794" y="1926"/>
                    </a:lnTo>
                    <a:lnTo>
                      <a:pt x="14731" y="1863"/>
                    </a:lnTo>
                    <a:lnTo>
                      <a:pt x="14794" y="1779"/>
                    </a:lnTo>
                    <a:lnTo>
                      <a:pt x="14794" y="1717"/>
                    </a:lnTo>
                    <a:lnTo>
                      <a:pt x="14835" y="1633"/>
                    </a:lnTo>
                    <a:lnTo>
                      <a:pt x="14814" y="1570"/>
                    </a:lnTo>
                    <a:lnTo>
                      <a:pt x="14689" y="1654"/>
                    </a:lnTo>
                    <a:lnTo>
                      <a:pt x="14626" y="1779"/>
                    </a:lnTo>
                    <a:lnTo>
                      <a:pt x="14584" y="1821"/>
                    </a:lnTo>
                    <a:lnTo>
                      <a:pt x="14522" y="1758"/>
                    </a:lnTo>
                    <a:lnTo>
                      <a:pt x="14584" y="1633"/>
                    </a:lnTo>
                    <a:lnTo>
                      <a:pt x="14542" y="1549"/>
                    </a:lnTo>
                    <a:lnTo>
                      <a:pt x="14417" y="1549"/>
                    </a:lnTo>
                    <a:lnTo>
                      <a:pt x="14270" y="1633"/>
                    </a:lnTo>
                    <a:lnTo>
                      <a:pt x="14208" y="1737"/>
                    </a:lnTo>
                    <a:lnTo>
                      <a:pt x="14082" y="1737"/>
                    </a:lnTo>
                    <a:lnTo>
                      <a:pt x="14019" y="1779"/>
                    </a:lnTo>
                    <a:lnTo>
                      <a:pt x="13978" y="1884"/>
                    </a:lnTo>
                    <a:lnTo>
                      <a:pt x="13894" y="1884"/>
                    </a:lnTo>
                    <a:lnTo>
                      <a:pt x="13789" y="1842"/>
                    </a:lnTo>
                    <a:lnTo>
                      <a:pt x="13580" y="1821"/>
                    </a:lnTo>
                    <a:lnTo>
                      <a:pt x="13308" y="1821"/>
                    </a:lnTo>
                    <a:lnTo>
                      <a:pt x="13496" y="1758"/>
                    </a:lnTo>
                    <a:lnTo>
                      <a:pt x="13559" y="1717"/>
                    </a:lnTo>
                    <a:lnTo>
                      <a:pt x="13643" y="1737"/>
                    </a:lnTo>
                    <a:lnTo>
                      <a:pt x="13747" y="1737"/>
                    </a:lnTo>
                    <a:lnTo>
                      <a:pt x="13894" y="1654"/>
                    </a:lnTo>
                    <a:lnTo>
                      <a:pt x="14019" y="1633"/>
                    </a:lnTo>
                    <a:lnTo>
                      <a:pt x="14124" y="1507"/>
                    </a:lnTo>
                    <a:lnTo>
                      <a:pt x="14333" y="1403"/>
                    </a:lnTo>
                    <a:lnTo>
                      <a:pt x="14396" y="1340"/>
                    </a:lnTo>
                    <a:lnTo>
                      <a:pt x="14354" y="1298"/>
                    </a:lnTo>
                    <a:lnTo>
                      <a:pt x="14270" y="1298"/>
                    </a:lnTo>
                    <a:lnTo>
                      <a:pt x="14061" y="1152"/>
                    </a:lnTo>
                    <a:lnTo>
                      <a:pt x="14019" y="1089"/>
                    </a:lnTo>
                    <a:lnTo>
                      <a:pt x="13978" y="1089"/>
                    </a:lnTo>
                    <a:lnTo>
                      <a:pt x="13873" y="1131"/>
                    </a:lnTo>
                    <a:lnTo>
                      <a:pt x="13810" y="1193"/>
                    </a:lnTo>
                    <a:lnTo>
                      <a:pt x="13747" y="1152"/>
                    </a:lnTo>
                    <a:lnTo>
                      <a:pt x="13706" y="1089"/>
                    </a:lnTo>
                    <a:lnTo>
                      <a:pt x="13789" y="1005"/>
                    </a:lnTo>
                    <a:lnTo>
                      <a:pt x="13768" y="921"/>
                    </a:lnTo>
                    <a:lnTo>
                      <a:pt x="13601" y="942"/>
                    </a:lnTo>
                    <a:lnTo>
                      <a:pt x="13538" y="1047"/>
                    </a:lnTo>
                    <a:lnTo>
                      <a:pt x="13454" y="1026"/>
                    </a:lnTo>
                    <a:lnTo>
                      <a:pt x="13454" y="901"/>
                    </a:lnTo>
                    <a:lnTo>
                      <a:pt x="13308" y="942"/>
                    </a:lnTo>
                    <a:lnTo>
                      <a:pt x="13266" y="1005"/>
                    </a:lnTo>
                    <a:lnTo>
                      <a:pt x="13224" y="921"/>
                    </a:lnTo>
                    <a:lnTo>
                      <a:pt x="13287" y="838"/>
                    </a:lnTo>
                    <a:lnTo>
                      <a:pt x="13245" y="775"/>
                    </a:lnTo>
                    <a:lnTo>
                      <a:pt x="13308" y="775"/>
                    </a:lnTo>
                    <a:lnTo>
                      <a:pt x="13371" y="691"/>
                    </a:lnTo>
                    <a:lnTo>
                      <a:pt x="13287" y="608"/>
                    </a:lnTo>
                    <a:lnTo>
                      <a:pt x="13078" y="587"/>
                    </a:lnTo>
                    <a:lnTo>
                      <a:pt x="12910" y="503"/>
                    </a:lnTo>
                    <a:lnTo>
                      <a:pt x="12785" y="524"/>
                    </a:lnTo>
                    <a:lnTo>
                      <a:pt x="12659" y="629"/>
                    </a:lnTo>
                    <a:lnTo>
                      <a:pt x="12638" y="733"/>
                    </a:lnTo>
                    <a:lnTo>
                      <a:pt x="12597" y="775"/>
                    </a:lnTo>
                    <a:lnTo>
                      <a:pt x="12513" y="670"/>
                    </a:lnTo>
                    <a:lnTo>
                      <a:pt x="12638" y="524"/>
                    </a:lnTo>
                    <a:lnTo>
                      <a:pt x="12659" y="461"/>
                    </a:lnTo>
                    <a:lnTo>
                      <a:pt x="12513" y="461"/>
                    </a:lnTo>
                    <a:lnTo>
                      <a:pt x="12387" y="377"/>
                    </a:lnTo>
                    <a:lnTo>
                      <a:pt x="12262" y="377"/>
                    </a:lnTo>
                    <a:lnTo>
                      <a:pt x="12199" y="482"/>
                    </a:lnTo>
                    <a:lnTo>
                      <a:pt x="12011" y="608"/>
                    </a:lnTo>
                    <a:lnTo>
                      <a:pt x="11885" y="733"/>
                    </a:lnTo>
                    <a:lnTo>
                      <a:pt x="11801" y="775"/>
                    </a:lnTo>
                    <a:lnTo>
                      <a:pt x="11781" y="712"/>
                    </a:lnTo>
                    <a:lnTo>
                      <a:pt x="11822" y="587"/>
                    </a:lnTo>
                    <a:lnTo>
                      <a:pt x="11822" y="419"/>
                    </a:lnTo>
                    <a:lnTo>
                      <a:pt x="11781" y="377"/>
                    </a:lnTo>
                    <a:lnTo>
                      <a:pt x="11739" y="273"/>
                    </a:lnTo>
                    <a:lnTo>
                      <a:pt x="11592" y="189"/>
                    </a:lnTo>
                    <a:lnTo>
                      <a:pt x="11467" y="210"/>
                    </a:lnTo>
                    <a:lnTo>
                      <a:pt x="11341" y="189"/>
                    </a:lnTo>
                    <a:lnTo>
                      <a:pt x="11278" y="85"/>
                    </a:lnTo>
                    <a:lnTo>
                      <a:pt x="11153" y="64"/>
                    </a:lnTo>
                    <a:lnTo>
                      <a:pt x="10985" y="105"/>
                    </a:lnTo>
                    <a:lnTo>
                      <a:pt x="10881" y="85"/>
                    </a:lnTo>
                    <a:lnTo>
                      <a:pt x="10818" y="64"/>
                    </a:lnTo>
                    <a:lnTo>
                      <a:pt x="10734" y="1"/>
                    </a:lnTo>
                    <a:lnTo>
                      <a:pt x="10651" y="64"/>
                    </a:lnTo>
                    <a:lnTo>
                      <a:pt x="10630" y="210"/>
                    </a:lnTo>
                    <a:lnTo>
                      <a:pt x="10734" y="461"/>
                    </a:lnTo>
                    <a:lnTo>
                      <a:pt x="10651" y="670"/>
                    </a:lnTo>
                    <a:lnTo>
                      <a:pt x="10651" y="817"/>
                    </a:lnTo>
                    <a:lnTo>
                      <a:pt x="10609" y="880"/>
                    </a:lnTo>
                    <a:lnTo>
                      <a:pt x="10525" y="838"/>
                    </a:lnTo>
                    <a:lnTo>
                      <a:pt x="10400" y="880"/>
                    </a:lnTo>
                    <a:lnTo>
                      <a:pt x="10337" y="817"/>
                    </a:lnTo>
                    <a:lnTo>
                      <a:pt x="10421" y="733"/>
                    </a:lnTo>
                    <a:lnTo>
                      <a:pt x="10358" y="566"/>
                    </a:lnTo>
                    <a:lnTo>
                      <a:pt x="10421" y="461"/>
                    </a:lnTo>
                    <a:lnTo>
                      <a:pt x="10441" y="315"/>
                    </a:lnTo>
                    <a:lnTo>
                      <a:pt x="10400" y="273"/>
                    </a:lnTo>
                    <a:lnTo>
                      <a:pt x="10232" y="398"/>
                    </a:lnTo>
                    <a:lnTo>
                      <a:pt x="10232" y="461"/>
                    </a:lnTo>
                    <a:lnTo>
                      <a:pt x="10149" y="482"/>
                    </a:lnTo>
                    <a:lnTo>
                      <a:pt x="10107" y="419"/>
                    </a:lnTo>
                    <a:lnTo>
                      <a:pt x="10149" y="273"/>
                    </a:lnTo>
                    <a:lnTo>
                      <a:pt x="10107" y="210"/>
                    </a:lnTo>
                    <a:lnTo>
                      <a:pt x="10044" y="252"/>
                    </a:lnTo>
                    <a:lnTo>
                      <a:pt x="9981" y="398"/>
                    </a:lnTo>
                    <a:lnTo>
                      <a:pt x="9897" y="398"/>
                    </a:lnTo>
                    <a:lnTo>
                      <a:pt x="9877" y="357"/>
                    </a:lnTo>
                    <a:lnTo>
                      <a:pt x="9918" y="252"/>
                    </a:lnTo>
                    <a:lnTo>
                      <a:pt x="9918" y="105"/>
                    </a:lnTo>
                    <a:lnTo>
                      <a:pt x="9897" y="64"/>
                    </a:lnTo>
                    <a:lnTo>
                      <a:pt x="962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itchFamily="2" charset="-78"/>
                </a:endParaRPr>
              </a:p>
            </p:txBody>
          </p:sp>
          <p:sp>
            <p:nvSpPr>
              <p:cNvPr id="354" name="Google Shape;354;p38"/>
              <p:cNvSpPr/>
              <p:nvPr/>
            </p:nvSpPr>
            <p:spPr>
              <a:xfrm>
                <a:off x="2905300" y="2401625"/>
                <a:ext cx="91575" cy="98875"/>
              </a:xfrm>
              <a:custGeom>
                <a:avLst/>
                <a:gdLst/>
                <a:ahLst/>
                <a:cxnLst/>
                <a:rect l="l" t="t" r="r" b="b"/>
                <a:pathLst>
                  <a:path w="3663" h="3955" extrusionOk="0">
                    <a:moveTo>
                      <a:pt x="2909" y="2155"/>
                    </a:moveTo>
                    <a:lnTo>
                      <a:pt x="2872" y="2165"/>
                    </a:lnTo>
                    <a:lnTo>
                      <a:pt x="2872" y="2165"/>
                    </a:lnTo>
                    <a:lnTo>
                      <a:pt x="2878" y="2166"/>
                    </a:lnTo>
                    <a:lnTo>
                      <a:pt x="2878" y="2166"/>
                    </a:lnTo>
                    <a:lnTo>
                      <a:pt x="2930" y="2155"/>
                    </a:lnTo>
                    <a:close/>
                    <a:moveTo>
                      <a:pt x="2323" y="0"/>
                    </a:moveTo>
                    <a:lnTo>
                      <a:pt x="2260" y="42"/>
                    </a:lnTo>
                    <a:lnTo>
                      <a:pt x="2219" y="84"/>
                    </a:lnTo>
                    <a:lnTo>
                      <a:pt x="2135" y="84"/>
                    </a:lnTo>
                    <a:lnTo>
                      <a:pt x="2072" y="147"/>
                    </a:lnTo>
                    <a:lnTo>
                      <a:pt x="2009" y="188"/>
                    </a:lnTo>
                    <a:lnTo>
                      <a:pt x="1905" y="188"/>
                    </a:lnTo>
                    <a:lnTo>
                      <a:pt x="1779" y="293"/>
                    </a:lnTo>
                    <a:lnTo>
                      <a:pt x="1675" y="377"/>
                    </a:lnTo>
                    <a:lnTo>
                      <a:pt x="1675" y="460"/>
                    </a:lnTo>
                    <a:lnTo>
                      <a:pt x="1612" y="460"/>
                    </a:lnTo>
                    <a:lnTo>
                      <a:pt x="1570" y="419"/>
                    </a:lnTo>
                    <a:lnTo>
                      <a:pt x="1570" y="460"/>
                    </a:lnTo>
                    <a:lnTo>
                      <a:pt x="1591" y="481"/>
                    </a:lnTo>
                    <a:lnTo>
                      <a:pt x="1591" y="523"/>
                    </a:lnTo>
                    <a:lnTo>
                      <a:pt x="1528" y="586"/>
                    </a:lnTo>
                    <a:lnTo>
                      <a:pt x="1423" y="670"/>
                    </a:lnTo>
                    <a:lnTo>
                      <a:pt x="1382" y="691"/>
                    </a:lnTo>
                    <a:lnTo>
                      <a:pt x="1402" y="711"/>
                    </a:lnTo>
                    <a:lnTo>
                      <a:pt x="1382" y="774"/>
                    </a:lnTo>
                    <a:lnTo>
                      <a:pt x="1319" y="774"/>
                    </a:lnTo>
                    <a:lnTo>
                      <a:pt x="1319" y="816"/>
                    </a:lnTo>
                    <a:lnTo>
                      <a:pt x="1382" y="837"/>
                    </a:lnTo>
                    <a:lnTo>
                      <a:pt x="1319" y="879"/>
                    </a:lnTo>
                    <a:lnTo>
                      <a:pt x="1256" y="879"/>
                    </a:lnTo>
                    <a:lnTo>
                      <a:pt x="1193" y="942"/>
                    </a:lnTo>
                    <a:lnTo>
                      <a:pt x="1193" y="1004"/>
                    </a:lnTo>
                    <a:lnTo>
                      <a:pt x="1214" y="1004"/>
                    </a:lnTo>
                    <a:lnTo>
                      <a:pt x="1256" y="1025"/>
                    </a:lnTo>
                    <a:lnTo>
                      <a:pt x="1193" y="1046"/>
                    </a:lnTo>
                    <a:lnTo>
                      <a:pt x="1151" y="1046"/>
                    </a:lnTo>
                    <a:lnTo>
                      <a:pt x="1089" y="1151"/>
                    </a:lnTo>
                    <a:lnTo>
                      <a:pt x="1068" y="1214"/>
                    </a:lnTo>
                    <a:lnTo>
                      <a:pt x="942" y="1402"/>
                    </a:lnTo>
                    <a:lnTo>
                      <a:pt x="942" y="1444"/>
                    </a:lnTo>
                    <a:lnTo>
                      <a:pt x="984" y="1507"/>
                    </a:lnTo>
                    <a:lnTo>
                      <a:pt x="984" y="1548"/>
                    </a:lnTo>
                    <a:lnTo>
                      <a:pt x="963" y="1548"/>
                    </a:lnTo>
                    <a:lnTo>
                      <a:pt x="942" y="1527"/>
                    </a:lnTo>
                    <a:lnTo>
                      <a:pt x="900" y="1527"/>
                    </a:lnTo>
                    <a:lnTo>
                      <a:pt x="796" y="1569"/>
                    </a:lnTo>
                    <a:lnTo>
                      <a:pt x="754" y="1653"/>
                    </a:lnTo>
                    <a:lnTo>
                      <a:pt x="754" y="1716"/>
                    </a:lnTo>
                    <a:lnTo>
                      <a:pt x="796" y="1716"/>
                    </a:lnTo>
                    <a:lnTo>
                      <a:pt x="858" y="1758"/>
                    </a:lnTo>
                    <a:lnTo>
                      <a:pt x="838" y="1779"/>
                    </a:lnTo>
                    <a:lnTo>
                      <a:pt x="838" y="1841"/>
                    </a:lnTo>
                    <a:lnTo>
                      <a:pt x="775" y="1883"/>
                    </a:lnTo>
                    <a:lnTo>
                      <a:pt x="649" y="1862"/>
                    </a:lnTo>
                    <a:lnTo>
                      <a:pt x="628" y="1883"/>
                    </a:lnTo>
                    <a:lnTo>
                      <a:pt x="628" y="1946"/>
                    </a:lnTo>
                    <a:lnTo>
                      <a:pt x="545" y="2030"/>
                    </a:lnTo>
                    <a:lnTo>
                      <a:pt x="482" y="2134"/>
                    </a:lnTo>
                    <a:lnTo>
                      <a:pt x="440" y="2197"/>
                    </a:lnTo>
                    <a:lnTo>
                      <a:pt x="419" y="2197"/>
                    </a:lnTo>
                    <a:lnTo>
                      <a:pt x="419" y="2134"/>
                    </a:lnTo>
                    <a:lnTo>
                      <a:pt x="377" y="2197"/>
                    </a:lnTo>
                    <a:lnTo>
                      <a:pt x="335" y="2134"/>
                    </a:lnTo>
                    <a:lnTo>
                      <a:pt x="356" y="2072"/>
                    </a:lnTo>
                    <a:lnTo>
                      <a:pt x="440" y="2030"/>
                    </a:lnTo>
                    <a:lnTo>
                      <a:pt x="461" y="1967"/>
                    </a:lnTo>
                    <a:lnTo>
                      <a:pt x="440" y="1988"/>
                    </a:lnTo>
                    <a:lnTo>
                      <a:pt x="356" y="2051"/>
                    </a:lnTo>
                    <a:lnTo>
                      <a:pt x="231" y="2134"/>
                    </a:lnTo>
                    <a:lnTo>
                      <a:pt x="168" y="2260"/>
                    </a:lnTo>
                    <a:lnTo>
                      <a:pt x="231" y="2260"/>
                    </a:lnTo>
                    <a:lnTo>
                      <a:pt x="314" y="2239"/>
                    </a:lnTo>
                    <a:lnTo>
                      <a:pt x="461" y="2197"/>
                    </a:lnTo>
                    <a:lnTo>
                      <a:pt x="586" y="2197"/>
                    </a:lnTo>
                    <a:lnTo>
                      <a:pt x="524" y="2281"/>
                    </a:lnTo>
                    <a:lnTo>
                      <a:pt x="419" y="2406"/>
                    </a:lnTo>
                    <a:lnTo>
                      <a:pt x="335" y="2511"/>
                    </a:lnTo>
                    <a:lnTo>
                      <a:pt x="210" y="2595"/>
                    </a:lnTo>
                    <a:lnTo>
                      <a:pt x="105" y="2699"/>
                    </a:lnTo>
                    <a:lnTo>
                      <a:pt x="22" y="2699"/>
                    </a:lnTo>
                    <a:lnTo>
                      <a:pt x="1" y="2762"/>
                    </a:lnTo>
                    <a:lnTo>
                      <a:pt x="22" y="2804"/>
                    </a:lnTo>
                    <a:lnTo>
                      <a:pt x="1" y="2888"/>
                    </a:lnTo>
                    <a:lnTo>
                      <a:pt x="22" y="2929"/>
                    </a:lnTo>
                    <a:lnTo>
                      <a:pt x="63" y="2929"/>
                    </a:lnTo>
                    <a:lnTo>
                      <a:pt x="168" y="2971"/>
                    </a:lnTo>
                    <a:lnTo>
                      <a:pt x="314" y="2929"/>
                    </a:lnTo>
                    <a:lnTo>
                      <a:pt x="377" y="2888"/>
                    </a:lnTo>
                    <a:lnTo>
                      <a:pt x="482" y="2888"/>
                    </a:lnTo>
                    <a:lnTo>
                      <a:pt x="566" y="2825"/>
                    </a:lnTo>
                    <a:lnTo>
                      <a:pt x="586" y="2783"/>
                    </a:lnTo>
                    <a:lnTo>
                      <a:pt x="586" y="2804"/>
                    </a:lnTo>
                    <a:lnTo>
                      <a:pt x="545" y="2888"/>
                    </a:lnTo>
                    <a:lnTo>
                      <a:pt x="670" y="2908"/>
                    </a:lnTo>
                    <a:lnTo>
                      <a:pt x="754" y="2888"/>
                    </a:lnTo>
                    <a:lnTo>
                      <a:pt x="796" y="2929"/>
                    </a:lnTo>
                    <a:lnTo>
                      <a:pt x="963" y="2929"/>
                    </a:lnTo>
                    <a:lnTo>
                      <a:pt x="1047" y="2908"/>
                    </a:lnTo>
                    <a:lnTo>
                      <a:pt x="1068" y="2971"/>
                    </a:lnTo>
                    <a:lnTo>
                      <a:pt x="1110" y="3013"/>
                    </a:lnTo>
                    <a:lnTo>
                      <a:pt x="1214" y="3013"/>
                    </a:lnTo>
                    <a:lnTo>
                      <a:pt x="1256" y="2992"/>
                    </a:lnTo>
                    <a:lnTo>
                      <a:pt x="1277" y="3013"/>
                    </a:lnTo>
                    <a:lnTo>
                      <a:pt x="1361" y="3013"/>
                    </a:lnTo>
                    <a:lnTo>
                      <a:pt x="1402" y="2992"/>
                    </a:lnTo>
                    <a:lnTo>
                      <a:pt x="1402" y="2950"/>
                    </a:lnTo>
                    <a:lnTo>
                      <a:pt x="1486" y="2950"/>
                    </a:lnTo>
                    <a:lnTo>
                      <a:pt x="1507" y="2992"/>
                    </a:lnTo>
                    <a:lnTo>
                      <a:pt x="1570" y="2992"/>
                    </a:lnTo>
                    <a:lnTo>
                      <a:pt x="1591" y="2929"/>
                    </a:lnTo>
                    <a:lnTo>
                      <a:pt x="1633" y="2929"/>
                    </a:lnTo>
                    <a:lnTo>
                      <a:pt x="1695" y="2971"/>
                    </a:lnTo>
                    <a:lnTo>
                      <a:pt x="1716" y="2908"/>
                    </a:lnTo>
                    <a:lnTo>
                      <a:pt x="1716" y="2867"/>
                    </a:lnTo>
                    <a:lnTo>
                      <a:pt x="1716" y="2783"/>
                    </a:lnTo>
                    <a:lnTo>
                      <a:pt x="1737" y="2804"/>
                    </a:lnTo>
                    <a:lnTo>
                      <a:pt x="1779" y="2762"/>
                    </a:lnTo>
                    <a:lnTo>
                      <a:pt x="1821" y="2762"/>
                    </a:lnTo>
                    <a:lnTo>
                      <a:pt x="1800" y="2783"/>
                    </a:lnTo>
                    <a:lnTo>
                      <a:pt x="1779" y="2888"/>
                    </a:lnTo>
                    <a:lnTo>
                      <a:pt x="1800" y="2908"/>
                    </a:lnTo>
                    <a:lnTo>
                      <a:pt x="1821" y="2867"/>
                    </a:lnTo>
                    <a:lnTo>
                      <a:pt x="1884" y="2783"/>
                    </a:lnTo>
                    <a:lnTo>
                      <a:pt x="1905" y="2783"/>
                    </a:lnTo>
                    <a:lnTo>
                      <a:pt x="1905" y="2867"/>
                    </a:lnTo>
                    <a:lnTo>
                      <a:pt x="1884" y="2908"/>
                    </a:lnTo>
                    <a:lnTo>
                      <a:pt x="1884" y="2971"/>
                    </a:lnTo>
                    <a:lnTo>
                      <a:pt x="1947" y="2929"/>
                    </a:lnTo>
                    <a:lnTo>
                      <a:pt x="1988" y="2929"/>
                    </a:lnTo>
                    <a:lnTo>
                      <a:pt x="1988" y="2971"/>
                    </a:lnTo>
                    <a:lnTo>
                      <a:pt x="1884" y="3034"/>
                    </a:lnTo>
                    <a:lnTo>
                      <a:pt x="1779" y="3097"/>
                    </a:lnTo>
                    <a:lnTo>
                      <a:pt x="1800" y="3118"/>
                    </a:lnTo>
                    <a:lnTo>
                      <a:pt x="1821" y="3097"/>
                    </a:lnTo>
                    <a:lnTo>
                      <a:pt x="1884" y="3097"/>
                    </a:lnTo>
                    <a:lnTo>
                      <a:pt x="1905" y="3118"/>
                    </a:lnTo>
                    <a:lnTo>
                      <a:pt x="1947" y="3118"/>
                    </a:lnTo>
                    <a:lnTo>
                      <a:pt x="1988" y="3139"/>
                    </a:lnTo>
                    <a:lnTo>
                      <a:pt x="2030" y="3118"/>
                    </a:lnTo>
                    <a:lnTo>
                      <a:pt x="2114" y="3097"/>
                    </a:lnTo>
                    <a:lnTo>
                      <a:pt x="2135" y="3013"/>
                    </a:lnTo>
                    <a:lnTo>
                      <a:pt x="2135" y="2971"/>
                    </a:lnTo>
                    <a:lnTo>
                      <a:pt x="2198" y="2992"/>
                    </a:lnTo>
                    <a:lnTo>
                      <a:pt x="2260" y="3013"/>
                    </a:lnTo>
                    <a:lnTo>
                      <a:pt x="2323" y="3076"/>
                    </a:lnTo>
                    <a:lnTo>
                      <a:pt x="2365" y="3034"/>
                    </a:lnTo>
                    <a:lnTo>
                      <a:pt x="2428" y="3013"/>
                    </a:lnTo>
                    <a:lnTo>
                      <a:pt x="2511" y="3013"/>
                    </a:lnTo>
                    <a:lnTo>
                      <a:pt x="2449" y="3076"/>
                    </a:lnTo>
                    <a:lnTo>
                      <a:pt x="2449" y="3097"/>
                    </a:lnTo>
                    <a:lnTo>
                      <a:pt x="2344" y="3139"/>
                    </a:lnTo>
                    <a:lnTo>
                      <a:pt x="2239" y="3139"/>
                    </a:lnTo>
                    <a:lnTo>
                      <a:pt x="2198" y="3201"/>
                    </a:lnTo>
                    <a:lnTo>
                      <a:pt x="2198" y="3243"/>
                    </a:lnTo>
                    <a:lnTo>
                      <a:pt x="2156" y="3285"/>
                    </a:lnTo>
                    <a:lnTo>
                      <a:pt x="2135" y="3327"/>
                    </a:lnTo>
                    <a:lnTo>
                      <a:pt x="2051" y="3327"/>
                    </a:lnTo>
                    <a:lnTo>
                      <a:pt x="2009" y="3348"/>
                    </a:lnTo>
                    <a:lnTo>
                      <a:pt x="1988" y="3411"/>
                    </a:lnTo>
                    <a:lnTo>
                      <a:pt x="1926" y="3432"/>
                    </a:lnTo>
                    <a:lnTo>
                      <a:pt x="1821" y="3452"/>
                    </a:lnTo>
                    <a:lnTo>
                      <a:pt x="1737" y="3515"/>
                    </a:lnTo>
                    <a:lnTo>
                      <a:pt x="1716" y="3557"/>
                    </a:lnTo>
                    <a:lnTo>
                      <a:pt x="1737" y="3599"/>
                    </a:lnTo>
                    <a:lnTo>
                      <a:pt x="1779" y="3620"/>
                    </a:lnTo>
                    <a:lnTo>
                      <a:pt x="1842" y="3620"/>
                    </a:lnTo>
                    <a:lnTo>
                      <a:pt x="1884" y="3557"/>
                    </a:lnTo>
                    <a:lnTo>
                      <a:pt x="1905" y="3536"/>
                    </a:lnTo>
                    <a:lnTo>
                      <a:pt x="1947" y="3536"/>
                    </a:lnTo>
                    <a:lnTo>
                      <a:pt x="1947" y="3599"/>
                    </a:lnTo>
                    <a:lnTo>
                      <a:pt x="1988" y="3620"/>
                    </a:lnTo>
                    <a:lnTo>
                      <a:pt x="2051" y="3599"/>
                    </a:lnTo>
                    <a:lnTo>
                      <a:pt x="2114" y="3536"/>
                    </a:lnTo>
                    <a:lnTo>
                      <a:pt x="2135" y="3494"/>
                    </a:lnTo>
                    <a:lnTo>
                      <a:pt x="2156" y="3494"/>
                    </a:lnTo>
                    <a:lnTo>
                      <a:pt x="2198" y="3432"/>
                    </a:lnTo>
                    <a:lnTo>
                      <a:pt x="2219" y="3348"/>
                    </a:lnTo>
                    <a:lnTo>
                      <a:pt x="2260" y="3327"/>
                    </a:lnTo>
                    <a:lnTo>
                      <a:pt x="2365" y="3222"/>
                    </a:lnTo>
                    <a:lnTo>
                      <a:pt x="2428" y="3201"/>
                    </a:lnTo>
                    <a:lnTo>
                      <a:pt x="2470" y="3222"/>
                    </a:lnTo>
                    <a:lnTo>
                      <a:pt x="2553" y="3222"/>
                    </a:lnTo>
                    <a:lnTo>
                      <a:pt x="2511" y="3285"/>
                    </a:lnTo>
                    <a:lnTo>
                      <a:pt x="2553" y="3285"/>
                    </a:lnTo>
                    <a:lnTo>
                      <a:pt x="2616" y="3243"/>
                    </a:lnTo>
                    <a:lnTo>
                      <a:pt x="2658" y="3118"/>
                    </a:lnTo>
                    <a:lnTo>
                      <a:pt x="2721" y="3013"/>
                    </a:lnTo>
                    <a:lnTo>
                      <a:pt x="2721" y="2908"/>
                    </a:lnTo>
                    <a:lnTo>
                      <a:pt x="2742" y="2888"/>
                    </a:lnTo>
                    <a:lnTo>
                      <a:pt x="2763" y="2888"/>
                    </a:lnTo>
                    <a:lnTo>
                      <a:pt x="2825" y="2929"/>
                    </a:lnTo>
                    <a:lnTo>
                      <a:pt x="2846" y="2929"/>
                    </a:lnTo>
                    <a:lnTo>
                      <a:pt x="2888" y="2971"/>
                    </a:lnTo>
                    <a:lnTo>
                      <a:pt x="2888" y="3076"/>
                    </a:lnTo>
                    <a:lnTo>
                      <a:pt x="2867" y="3139"/>
                    </a:lnTo>
                    <a:lnTo>
                      <a:pt x="2846" y="3222"/>
                    </a:lnTo>
                    <a:lnTo>
                      <a:pt x="2867" y="3285"/>
                    </a:lnTo>
                    <a:lnTo>
                      <a:pt x="2846" y="3327"/>
                    </a:lnTo>
                    <a:lnTo>
                      <a:pt x="2763" y="3411"/>
                    </a:lnTo>
                    <a:lnTo>
                      <a:pt x="2721" y="3557"/>
                    </a:lnTo>
                    <a:lnTo>
                      <a:pt x="2721" y="3641"/>
                    </a:lnTo>
                    <a:lnTo>
                      <a:pt x="2679" y="3662"/>
                    </a:lnTo>
                    <a:lnTo>
                      <a:pt x="2679" y="3745"/>
                    </a:lnTo>
                    <a:lnTo>
                      <a:pt x="2742" y="3766"/>
                    </a:lnTo>
                    <a:lnTo>
                      <a:pt x="2825" y="3724"/>
                    </a:lnTo>
                    <a:lnTo>
                      <a:pt x="2888" y="3557"/>
                    </a:lnTo>
                    <a:lnTo>
                      <a:pt x="2951" y="3557"/>
                    </a:lnTo>
                    <a:lnTo>
                      <a:pt x="3035" y="3452"/>
                    </a:lnTo>
                    <a:lnTo>
                      <a:pt x="3076" y="3411"/>
                    </a:lnTo>
                    <a:lnTo>
                      <a:pt x="3097" y="3432"/>
                    </a:lnTo>
                    <a:lnTo>
                      <a:pt x="3202" y="3432"/>
                    </a:lnTo>
                    <a:lnTo>
                      <a:pt x="3202" y="3494"/>
                    </a:lnTo>
                    <a:lnTo>
                      <a:pt x="3139" y="3515"/>
                    </a:lnTo>
                    <a:lnTo>
                      <a:pt x="3035" y="3620"/>
                    </a:lnTo>
                    <a:lnTo>
                      <a:pt x="3035" y="3704"/>
                    </a:lnTo>
                    <a:lnTo>
                      <a:pt x="2993" y="3766"/>
                    </a:lnTo>
                    <a:lnTo>
                      <a:pt x="3035" y="3808"/>
                    </a:lnTo>
                    <a:lnTo>
                      <a:pt x="3035" y="3913"/>
                    </a:lnTo>
                    <a:lnTo>
                      <a:pt x="3076" y="3955"/>
                    </a:lnTo>
                    <a:lnTo>
                      <a:pt x="3097" y="3871"/>
                    </a:lnTo>
                    <a:lnTo>
                      <a:pt x="3160" y="3829"/>
                    </a:lnTo>
                    <a:lnTo>
                      <a:pt x="3202" y="3829"/>
                    </a:lnTo>
                    <a:lnTo>
                      <a:pt x="3265" y="3913"/>
                    </a:lnTo>
                    <a:lnTo>
                      <a:pt x="3307" y="3934"/>
                    </a:lnTo>
                    <a:lnTo>
                      <a:pt x="3390" y="3871"/>
                    </a:lnTo>
                    <a:lnTo>
                      <a:pt x="3390" y="3829"/>
                    </a:lnTo>
                    <a:lnTo>
                      <a:pt x="3411" y="3829"/>
                    </a:lnTo>
                    <a:lnTo>
                      <a:pt x="3453" y="3766"/>
                    </a:lnTo>
                    <a:lnTo>
                      <a:pt x="3453" y="3704"/>
                    </a:lnTo>
                    <a:lnTo>
                      <a:pt x="3474" y="3704"/>
                    </a:lnTo>
                    <a:lnTo>
                      <a:pt x="3495" y="3641"/>
                    </a:lnTo>
                    <a:lnTo>
                      <a:pt x="3474" y="3599"/>
                    </a:lnTo>
                    <a:lnTo>
                      <a:pt x="3495" y="3494"/>
                    </a:lnTo>
                    <a:lnTo>
                      <a:pt x="3599" y="3348"/>
                    </a:lnTo>
                    <a:lnTo>
                      <a:pt x="3662" y="3243"/>
                    </a:lnTo>
                    <a:lnTo>
                      <a:pt x="3662" y="3097"/>
                    </a:lnTo>
                    <a:lnTo>
                      <a:pt x="3662" y="3034"/>
                    </a:lnTo>
                    <a:lnTo>
                      <a:pt x="3620" y="3034"/>
                    </a:lnTo>
                    <a:lnTo>
                      <a:pt x="3620" y="3097"/>
                    </a:lnTo>
                    <a:lnTo>
                      <a:pt x="3579" y="3180"/>
                    </a:lnTo>
                    <a:lnTo>
                      <a:pt x="3495" y="3222"/>
                    </a:lnTo>
                    <a:lnTo>
                      <a:pt x="3411" y="3306"/>
                    </a:lnTo>
                    <a:lnTo>
                      <a:pt x="3369" y="3327"/>
                    </a:lnTo>
                    <a:lnTo>
                      <a:pt x="3348" y="3243"/>
                    </a:lnTo>
                    <a:lnTo>
                      <a:pt x="3369" y="3180"/>
                    </a:lnTo>
                    <a:lnTo>
                      <a:pt x="3369" y="3097"/>
                    </a:lnTo>
                    <a:lnTo>
                      <a:pt x="3474" y="3013"/>
                    </a:lnTo>
                    <a:lnTo>
                      <a:pt x="3495" y="2971"/>
                    </a:lnTo>
                    <a:lnTo>
                      <a:pt x="3579" y="2888"/>
                    </a:lnTo>
                    <a:lnTo>
                      <a:pt x="3599" y="2888"/>
                    </a:lnTo>
                    <a:lnTo>
                      <a:pt x="3662" y="2867"/>
                    </a:lnTo>
                    <a:lnTo>
                      <a:pt x="3620" y="2804"/>
                    </a:lnTo>
                    <a:lnTo>
                      <a:pt x="3579" y="2867"/>
                    </a:lnTo>
                    <a:lnTo>
                      <a:pt x="3516" y="2867"/>
                    </a:lnTo>
                    <a:lnTo>
                      <a:pt x="3453" y="2888"/>
                    </a:lnTo>
                    <a:lnTo>
                      <a:pt x="3390" y="2888"/>
                    </a:lnTo>
                    <a:lnTo>
                      <a:pt x="3307" y="2929"/>
                    </a:lnTo>
                    <a:lnTo>
                      <a:pt x="3286" y="2992"/>
                    </a:lnTo>
                    <a:lnTo>
                      <a:pt x="3181" y="3076"/>
                    </a:lnTo>
                    <a:lnTo>
                      <a:pt x="3181" y="3118"/>
                    </a:lnTo>
                    <a:lnTo>
                      <a:pt x="3139" y="3180"/>
                    </a:lnTo>
                    <a:lnTo>
                      <a:pt x="3055" y="3097"/>
                    </a:lnTo>
                    <a:lnTo>
                      <a:pt x="3055" y="3034"/>
                    </a:lnTo>
                    <a:lnTo>
                      <a:pt x="3035" y="2971"/>
                    </a:lnTo>
                    <a:lnTo>
                      <a:pt x="3035" y="2888"/>
                    </a:lnTo>
                    <a:lnTo>
                      <a:pt x="3076" y="2929"/>
                    </a:lnTo>
                    <a:lnTo>
                      <a:pt x="3097" y="2929"/>
                    </a:lnTo>
                    <a:lnTo>
                      <a:pt x="3181" y="2825"/>
                    </a:lnTo>
                    <a:lnTo>
                      <a:pt x="3139" y="2825"/>
                    </a:lnTo>
                    <a:lnTo>
                      <a:pt x="3055" y="2804"/>
                    </a:lnTo>
                    <a:lnTo>
                      <a:pt x="3181" y="2804"/>
                    </a:lnTo>
                    <a:lnTo>
                      <a:pt x="3076" y="2783"/>
                    </a:lnTo>
                    <a:lnTo>
                      <a:pt x="3035" y="2720"/>
                    </a:lnTo>
                    <a:lnTo>
                      <a:pt x="3035" y="2678"/>
                    </a:lnTo>
                    <a:lnTo>
                      <a:pt x="3055" y="2657"/>
                    </a:lnTo>
                    <a:lnTo>
                      <a:pt x="3160" y="2657"/>
                    </a:lnTo>
                    <a:lnTo>
                      <a:pt x="3181" y="2616"/>
                    </a:lnTo>
                    <a:lnTo>
                      <a:pt x="3265" y="2553"/>
                    </a:lnTo>
                    <a:lnTo>
                      <a:pt x="3286" y="2448"/>
                    </a:lnTo>
                    <a:lnTo>
                      <a:pt x="3369" y="2448"/>
                    </a:lnTo>
                    <a:lnTo>
                      <a:pt x="3390" y="2469"/>
                    </a:lnTo>
                    <a:lnTo>
                      <a:pt x="3495" y="2406"/>
                    </a:lnTo>
                    <a:lnTo>
                      <a:pt x="3516" y="2344"/>
                    </a:lnTo>
                    <a:lnTo>
                      <a:pt x="3516" y="2260"/>
                    </a:lnTo>
                    <a:lnTo>
                      <a:pt x="3495" y="2197"/>
                    </a:lnTo>
                    <a:lnTo>
                      <a:pt x="3411" y="2281"/>
                    </a:lnTo>
                    <a:lnTo>
                      <a:pt x="3369" y="2302"/>
                    </a:lnTo>
                    <a:lnTo>
                      <a:pt x="3348" y="2281"/>
                    </a:lnTo>
                    <a:lnTo>
                      <a:pt x="3286" y="2281"/>
                    </a:lnTo>
                    <a:lnTo>
                      <a:pt x="3286" y="2344"/>
                    </a:lnTo>
                    <a:lnTo>
                      <a:pt x="3286" y="2406"/>
                    </a:lnTo>
                    <a:lnTo>
                      <a:pt x="3244" y="2448"/>
                    </a:lnTo>
                    <a:lnTo>
                      <a:pt x="3181" y="2448"/>
                    </a:lnTo>
                    <a:lnTo>
                      <a:pt x="3097" y="2490"/>
                    </a:lnTo>
                    <a:lnTo>
                      <a:pt x="3055" y="2511"/>
                    </a:lnTo>
                    <a:lnTo>
                      <a:pt x="3055" y="2574"/>
                    </a:lnTo>
                    <a:lnTo>
                      <a:pt x="2993" y="2595"/>
                    </a:lnTo>
                    <a:lnTo>
                      <a:pt x="3035" y="2553"/>
                    </a:lnTo>
                    <a:lnTo>
                      <a:pt x="3035" y="2469"/>
                    </a:lnTo>
                    <a:lnTo>
                      <a:pt x="2993" y="2490"/>
                    </a:lnTo>
                    <a:lnTo>
                      <a:pt x="2951" y="2490"/>
                    </a:lnTo>
                    <a:lnTo>
                      <a:pt x="2993" y="2469"/>
                    </a:lnTo>
                    <a:lnTo>
                      <a:pt x="3055" y="2406"/>
                    </a:lnTo>
                    <a:lnTo>
                      <a:pt x="3076" y="2385"/>
                    </a:lnTo>
                    <a:lnTo>
                      <a:pt x="3035" y="2364"/>
                    </a:lnTo>
                    <a:lnTo>
                      <a:pt x="3076" y="2302"/>
                    </a:lnTo>
                    <a:lnTo>
                      <a:pt x="3097" y="2239"/>
                    </a:lnTo>
                    <a:lnTo>
                      <a:pt x="3055" y="2197"/>
                    </a:lnTo>
                    <a:lnTo>
                      <a:pt x="2993" y="2260"/>
                    </a:lnTo>
                    <a:lnTo>
                      <a:pt x="3035" y="2197"/>
                    </a:lnTo>
                    <a:lnTo>
                      <a:pt x="3035" y="2155"/>
                    </a:lnTo>
                    <a:lnTo>
                      <a:pt x="2993" y="2155"/>
                    </a:lnTo>
                    <a:lnTo>
                      <a:pt x="2930" y="2176"/>
                    </a:lnTo>
                    <a:lnTo>
                      <a:pt x="2878" y="2166"/>
                    </a:lnTo>
                    <a:lnTo>
                      <a:pt x="2878" y="2166"/>
                    </a:lnTo>
                    <a:lnTo>
                      <a:pt x="2825" y="2176"/>
                    </a:lnTo>
                    <a:lnTo>
                      <a:pt x="2872" y="2165"/>
                    </a:lnTo>
                    <a:lnTo>
                      <a:pt x="2872" y="2165"/>
                    </a:lnTo>
                    <a:lnTo>
                      <a:pt x="2825" y="2155"/>
                    </a:lnTo>
                    <a:lnTo>
                      <a:pt x="2909" y="2155"/>
                    </a:lnTo>
                    <a:lnTo>
                      <a:pt x="2993" y="2113"/>
                    </a:lnTo>
                    <a:lnTo>
                      <a:pt x="3035" y="2072"/>
                    </a:lnTo>
                    <a:lnTo>
                      <a:pt x="3076" y="2072"/>
                    </a:lnTo>
                    <a:lnTo>
                      <a:pt x="3139" y="2051"/>
                    </a:lnTo>
                    <a:lnTo>
                      <a:pt x="3139" y="1967"/>
                    </a:lnTo>
                    <a:lnTo>
                      <a:pt x="3181" y="1904"/>
                    </a:lnTo>
                    <a:lnTo>
                      <a:pt x="3181" y="1862"/>
                    </a:lnTo>
                    <a:lnTo>
                      <a:pt x="3097" y="1800"/>
                    </a:lnTo>
                    <a:lnTo>
                      <a:pt x="2993" y="1716"/>
                    </a:lnTo>
                    <a:lnTo>
                      <a:pt x="2888" y="1716"/>
                    </a:lnTo>
                    <a:lnTo>
                      <a:pt x="2783" y="1737"/>
                    </a:lnTo>
                    <a:lnTo>
                      <a:pt x="2742" y="1737"/>
                    </a:lnTo>
                    <a:lnTo>
                      <a:pt x="2742" y="1779"/>
                    </a:lnTo>
                    <a:lnTo>
                      <a:pt x="2679" y="1862"/>
                    </a:lnTo>
                    <a:lnTo>
                      <a:pt x="2658" y="1946"/>
                    </a:lnTo>
                    <a:lnTo>
                      <a:pt x="2679" y="1841"/>
                    </a:lnTo>
                    <a:lnTo>
                      <a:pt x="2658" y="1820"/>
                    </a:lnTo>
                    <a:lnTo>
                      <a:pt x="2679" y="1758"/>
                    </a:lnTo>
                    <a:lnTo>
                      <a:pt x="2742" y="1674"/>
                    </a:lnTo>
                    <a:lnTo>
                      <a:pt x="2721" y="1674"/>
                    </a:lnTo>
                    <a:lnTo>
                      <a:pt x="2637" y="1737"/>
                    </a:lnTo>
                    <a:lnTo>
                      <a:pt x="2574" y="1779"/>
                    </a:lnTo>
                    <a:lnTo>
                      <a:pt x="2553" y="1862"/>
                    </a:lnTo>
                    <a:lnTo>
                      <a:pt x="2532" y="1841"/>
                    </a:lnTo>
                    <a:lnTo>
                      <a:pt x="2491" y="1862"/>
                    </a:lnTo>
                    <a:lnTo>
                      <a:pt x="2449" y="1883"/>
                    </a:lnTo>
                    <a:lnTo>
                      <a:pt x="2428" y="1862"/>
                    </a:lnTo>
                    <a:lnTo>
                      <a:pt x="2344" y="1925"/>
                    </a:lnTo>
                    <a:lnTo>
                      <a:pt x="2323" y="2030"/>
                    </a:lnTo>
                    <a:lnTo>
                      <a:pt x="2239" y="2072"/>
                    </a:lnTo>
                    <a:lnTo>
                      <a:pt x="2239" y="2072"/>
                    </a:lnTo>
                    <a:lnTo>
                      <a:pt x="2281" y="2030"/>
                    </a:lnTo>
                    <a:lnTo>
                      <a:pt x="2323" y="1883"/>
                    </a:lnTo>
                    <a:lnTo>
                      <a:pt x="2365" y="1779"/>
                    </a:lnTo>
                    <a:lnTo>
                      <a:pt x="2344" y="1758"/>
                    </a:lnTo>
                    <a:lnTo>
                      <a:pt x="2281" y="1779"/>
                    </a:lnTo>
                    <a:lnTo>
                      <a:pt x="2260" y="1841"/>
                    </a:lnTo>
                    <a:lnTo>
                      <a:pt x="2219" y="1883"/>
                    </a:lnTo>
                    <a:lnTo>
                      <a:pt x="2177" y="1841"/>
                    </a:lnTo>
                    <a:lnTo>
                      <a:pt x="2239" y="1779"/>
                    </a:lnTo>
                    <a:lnTo>
                      <a:pt x="2260" y="1737"/>
                    </a:lnTo>
                    <a:lnTo>
                      <a:pt x="2260" y="1716"/>
                    </a:lnTo>
                    <a:lnTo>
                      <a:pt x="2177" y="1737"/>
                    </a:lnTo>
                    <a:lnTo>
                      <a:pt x="2072" y="1820"/>
                    </a:lnTo>
                    <a:lnTo>
                      <a:pt x="2030" y="1820"/>
                    </a:lnTo>
                    <a:lnTo>
                      <a:pt x="2009" y="1737"/>
                    </a:lnTo>
                    <a:lnTo>
                      <a:pt x="1967" y="1737"/>
                    </a:lnTo>
                    <a:lnTo>
                      <a:pt x="1905" y="1820"/>
                    </a:lnTo>
                    <a:lnTo>
                      <a:pt x="1842" y="1820"/>
                    </a:lnTo>
                    <a:lnTo>
                      <a:pt x="1842" y="1779"/>
                    </a:lnTo>
                    <a:lnTo>
                      <a:pt x="1947" y="1737"/>
                    </a:lnTo>
                    <a:lnTo>
                      <a:pt x="2009" y="1632"/>
                    </a:lnTo>
                    <a:lnTo>
                      <a:pt x="2030" y="1548"/>
                    </a:lnTo>
                    <a:lnTo>
                      <a:pt x="1947" y="1548"/>
                    </a:lnTo>
                    <a:lnTo>
                      <a:pt x="1863" y="1611"/>
                    </a:lnTo>
                    <a:lnTo>
                      <a:pt x="1863" y="1611"/>
                    </a:lnTo>
                    <a:lnTo>
                      <a:pt x="1926" y="1527"/>
                    </a:lnTo>
                    <a:lnTo>
                      <a:pt x="2009" y="1444"/>
                    </a:lnTo>
                    <a:lnTo>
                      <a:pt x="2114" y="1444"/>
                    </a:lnTo>
                    <a:lnTo>
                      <a:pt x="2156" y="1423"/>
                    </a:lnTo>
                    <a:lnTo>
                      <a:pt x="2239" y="1381"/>
                    </a:lnTo>
                    <a:lnTo>
                      <a:pt x="2281" y="1339"/>
                    </a:lnTo>
                    <a:lnTo>
                      <a:pt x="2281" y="1276"/>
                    </a:lnTo>
                    <a:lnTo>
                      <a:pt x="2260" y="1318"/>
                    </a:lnTo>
                    <a:lnTo>
                      <a:pt x="2156" y="1339"/>
                    </a:lnTo>
                    <a:lnTo>
                      <a:pt x="2114" y="1318"/>
                    </a:lnTo>
                    <a:lnTo>
                      <a:pt x="2030" y="1235"/>
                    </a:lnTo>
                    <a:lnTo>
                      <a:pt x="1967" y="1235"/>
                    </a:lnTo>
                    <a:lnTo>
                      <a:pt x="1926" y="1255"/>
                    </a:lnTo>
                    <a:lnTo>
                      <a:pt x="1967" y="1151"/>
                    </a:lnTo>
                    <a:lnTo>
                      <a:pt x="2009" y="1130"/>
                    </a:lnTo>
                    <a:lnTo>
                      <a:pt x="2009" y="1109"/>
                    </a:lnTo>
                    <a:lnTo>
                      <a:pt x="1947" y="1130"/>
                    </a:lnTo>
                    <a:lnTo>
                      <a:pt x="1863" y="1193"/>
                    </a:lnTo>
                    <a:lnTo>
                      <a:pt x="1821" y="1255"/>
                    </a:lnTo>
                    <a:lnTo>
                      <a:pt x="1737" y="1339"/>
                    </a:lnTo>
                    <a:lnTo>
                      <a:pt x="1695" y="1360"/>
                    </a:lnTo>
                    <a:lnTo>
                      <a:pt x="1654" y="1423"/>
                    </a:lnTo>
                    <a:lnTo>
                      <a:pt x="1591" y="1465"/>
                    </a:lnTo>
                    <a:lnTo>
                      <a:pt x="1528" y="1548"/>
                    </a:lnTo>
                    <a:lnTo>
                      <a:pt x="1528" y="1444"/>
                    </a:lnTo>
                    <a:lnTo>
                      <a:pt x="1549" y="1360"/>
                    </a:lnTo>
                    <a:lnTo>
                      <a:pt x="1612" y="1297"/>
                    </a:lnTo>
                    <a:lnTo>
                      <a:pt x="1612" y="1235"/>
                    </a:lnTo>
                    <a:lnTo>
                      <a:pt x="1654" y="1130"/>
                    </a:lnTo>
                    <a:lnTo>
                      <a:pt x="1737" y="1046"/>
                    </a:lnTo>
                    <a:lnTo>
                      <a:pt x="1737" y="1004"/>
                    </a:lnTo>
                    <a:lnTo>
                      <a:pt x="1800" y="942"/>
                    </a:lnTo>
                    <a:lnTo>
                      <a:pt x="1821" y="921"/>
                    </a:lnTo>
                    <a:lnTo>
                      <a:pt x="1863" y="816"/>
                    </a:lnTo>
                    <a:lnTo>
                      <a:pt x="1947" y="774"/>
                    </a:lnTo>
                    <a:lnTo>
                      <a:pt x="2009" y="711"/>
                    </a:lnTo>
                    <a:lnTo>
                      <a:pt x="2051" y="691"/>
                    </a:lnTo>
                    <a:lnTo>
                      <a:pt x="2072" y="670"/>
                    </a:lnTo>
                    <a:lnTo>
                      <a:pt x="2072" y="607"/>
                    </a:lnTo>
                    <a:lnTo>
                      <a:pt x="2114" y="565"/>
                    </a:lnTo>
                    <a:lnTo>
                      <a:pt x="2135" y="481"/>
                    </a:lnTo>
                    <a:lnTo>
                      <a:pt x="2135" y="523"/>
                    </a:lnTo>
                    <a:lnTo>
                      <a:pt x="2114" y="586"/>
                    </a:lnTo>
                    <a:lnTo>
                      <a:pt x="2135" y="628"/>
                    </a:lnTo>
                    <a:lnTo>
                      <a:pt x="2219" y="523"/>
                    </a:lnTo>
                    <a:lnTo>
                      <a:pt x="2323" y="419"/>
                    </a:lnTo>
                    <a:lnTo>
                      <a:pt x="2344" y="377"/>
                    </a:lnTo>
                    <a:lnTo>
                      <a:pt x="2323" y="314"/>
                    </a:lnTo>
                    <a:lnTo>
                      <a:pt x="2260" y="314"/>
                    </a:lnTo>
                    <a:lnTo>
                      <a:pt x="2219" y="377"/>
                    </a:lnTo>
                    <a:lnTo>
                      <a:pt x="2177" y="293"/>
                    </a:lnTo>
                    <a:lnTo>
                      <a:pt x="2156" y="272"/>
                    </a:lnTo>
                    <a:lnTo>
                      <a:pt x="2177" y="209"/>
                    </a:lnTo>
                    <a:lnTo>
                      <a:pt x="2239" y="188"/>
                    </a:lnTo>
                    <a:lnTo>
                      <a:pt x="2323" y="209"/>
                    </a:lnTo>
                    <a:lnTo>
                      <a:pt x="2386" y="272"/>
                    </a:lnTo>
                    <a:lnTo>
                      <a:pt x="2449" y="251"/>
                    </a:lnTo>
                    <a:lnTo>
                      <a:pt x="2491" y="188"/>
                    </a:lnTo>
                    <a:lnTo>
                      <a:pt x="2491" y="42"/>
                    </a:lnTo>
                    <a:lnTo>
                      <a:pt x="2428" y="42"/>
                    </a:lnTo>
                    <a:lnTo>
                      <a:pt x="2365" y="63"/>
                    </a:lnTo>
                    <a:lnTo>
                      <a:pt x="2365" y="105"/>
                    </a:lnTo>
                    <a:lnTo>
                      <a:pt x="2323" y="105"/>
                    </a:lnTo>
                    <a:lnTo>
                      <a:pt x="2323" y="63"/>
                    </a:lnTo>
                    <a:lnTo>
                      <a:pt x="23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itchFamily="2" charset="-78"/>
                </a:endParaRPr>
              </a:p>
            </p:txBody>
          </p:sp>
          <p:sp>
            <p:nvSpPr>
              <p:cNvPr id="355" name="Google Shape;355;p38"/>
              <p:cNvSpPr/>
              <p:nvPr/>
            </p:nvSpPr>
            <p:spPr>
              <a:xfrm>
                <a:off x="1922950" y="1659350"/>
                <a:ext cx="1050900" cy="913875"/>
              </a:xfrm>
              <a:custGeom>
                <a:avLst/>
                <a:gdLst/>
                <a:ahLst/>
                <a:cxnLst/>
                <a:rect l="l" t="t" r="r" b="b"/>
                <a:pathLst>
                  <a:path w="42036" h="36555" extrusionOk="0">
                    <a:moveTo>
                      <a:pt x="4310" y="26929"/>
                    </a:moveTo>
                    <a:lnTo>
                      <a:pt x="4310" y="27055"/>
                    </a:lnTo>
                    <a:lnTo>
                      <a:pt x="4268" y="27159"/>
                    </a:lnTo>
                    <a:lnTo>
                      <a:pt x="4101" y="27264"/>
                    </a:lnTo>
                    <a:lnTo>
                      <a:pt x="4076" y="27268"/>
                    </a:lnTo>
                    <a:lnTo>
                      <a:pt x="4076" y="27268"/>
                    </a:lnTo>
                    <a:lnTo>
                      <a:pt x="4101" y="27243"/>
                    </a:lnTo>
                    <a:lnTo>
                      <a:pt x="4185" y="27117"/>
                    </a:lnTo>
                    <a:lnTo>
                      <a:pt x="4289" y="27034"/>
                    </a:lnTo>
                    <a:lnTo>
                      <a:pt x="4310" y="26929"/>
                    </a:lnTo>
                    <a:close/>
                    <a:moveTo>
                      <a:pt x="40508" y="27473"/>
                    </a:moveTo>
                    <a:lnTo>
                      <a:pt x="40299" y="27557"/>
                    </a:lnTo>
                    <a:lnTo>
                      <a:pt x="40090" y="27599"/>
                    </a:lnTo>
                    <a:lnTo>
                      <a:pt x="40132" y="27536"/>
                    </a:lnTo>
                    <a:lnTo>
                      <a:pt x="40404" y="27473"/>
                    </a:lnTo>
                    <a:close/>
                    <a:moveTo>
                      <a:pt x="19459" y="0"/>
                    </a:moveTo>
                    <a:lnTo>
                      <a:pt x="19187" y="105"/>
                    </a:lnTo>
                    <a:lnTo>
                      <a:pt x="18810" y="105"/>
                    </a:lnTo>
                    <a:lnTo>
                      <a:pt x="18727" y="63"/>
                    </a:lnTo>
                    <a:lnTo>
                      <a:pt x="18392" y="84"/>
                    </a:lnTo>
                    <a:lnTo>
                      <a:pt x="18308" y="63"/>
                    </a:lnTo>
                    <a:lnTo>
                      <a:pt x="18120" y="105"/>
                    </a:lnTo>
                    <a:lnTo>
                      <a:pt x="18078" y="210"/>
                    </a:lnTo>
                    <a:lnTo>
                      <a:pt x="18120" y="272"/>
                    </a:lnTo>
                    <a:lnTo>
                      <a:pt x="18078" y="377"/>
                    </a:lnTo>
                    <a:lnTo>
                      <a:pt x="18078" y="524"/>
                    </a:lnTo>
                    <a:lnTo>
                      <a:pt x="18036" y="775"/>
                    </a:lnTo>
                    <a:lnTo>
                      <a:pt x="18120" y="879"/>
                    </a:lnTo>
                    <a:lnTo>
                      <a:pt x="18036" y="942"/>
                    </a:lnTo>
                    <a:lnTo>
                      <a:pt x="17911" y="942"/>
                    </a:lnTo>
                    <a:lnTo>
                      <a:pt x="17764" y="1109"/>
                    </a:lnTo>
                    <a:lnTo>
                      <a:pt x="17701" y="1214"/>
                    </a:lnTo>
                    <a:lnTo>
                      <a:pt x="17471" y="1298"/>
                    </a:lnTo>
                    <a:lnTo>
                      <a:pt x="17367" y="1444"/>
                    </a:lnTo>
                    <a:lnTo>
                      <a:pt x="17095" y="1633"/>
                    </a:lnTo>
                    <a:lnTo>
                      <a:pt x="16990" y="1674"/>
                    </a:lnTo>
                    <a:lnTo>
                      <a:pt x="16990" y="1758"/>
                    </a:lnTo>
                    <a:lnTo>
                      <a:pt x="17074" y="1925"/>
                    </a:lnTo>
                    <a:lnTo>
                      <a:pt x="17074" y="2072"/>
                    </a:lnTo>
                    <a:lnTo>
                      <a:pt x="16760" y="2030"/>
                    </a:lnTo>
                    <a:lnTo>
                      <a:pt x="16739" y="1946"/>
                    </a:lnTo>
                    <a:lnTo>
                      <a:pt x="16718" y="2135"/>
                    </a:lnTo>
                    <a:lnTo>
                      <a:pt x="16613" y="2281"/>
                    </a:lnTo>
                    <a:lnTo>
                      <a:pt x="16530" y="2302"/>
                    </a:lnTo>
                    <a:lnTo>
                      <a:pt x="16509" y="2365"/>
                    </a:lnTo>
                    <a:lnTo>
                      <a:pt x="16300" y="2407"/>
                    </a:lnTo>
                    <a:lnTo>
                      <a:pt x="16237" y="2574"/>
                    </a:lnTo>
                    <a:lnTo>
                      <a:pt x="16132" y="2595"/>
                    </a:lnTo>
                    <a:lnTo>
                      <a:pt x="16028" y="2700"/>
                    </a:lnTo>
                    <a:lnTo>
                      <a:pt x="15944" y="2700"/>
                    </a:lnTo>
                    <a:lnTo>
                      <a:pt x="15923" y="2804"/>
                    </a:lnTo>
                    <a:lnTo>
                      <a:pt x="15776" y="2888"/>
                    </a:lnTo>
                    <a:lnTo>
                      <a:pt x="15672" y="2993"/>
                    </a:lnTo>
                    <a:lnTo>
                      <a:pt x="15588" y="2972"/>
                    </a:lnTo>
                    <a:lnTo>
                      <a:pt x="15588" y="3076"/>
                    </a:lnTo>
                    <a:lnTo>
                      <a:pt x="15776" y="3139"/>
                    </a:lnTo>
                    <a:lnTo>
                      <a:pt x="15986" y="3139"/>
                    </a:lnTo>
                    <a:lnTo>
                      <a:pt x="15986" y="3244"/>
                    </a:lnTo>
                    <a:lnTo>
                      <a:pt x="15839" y="3202"/>
                    </a:lnTo>
                    <a:lnTo>
                      <a:pt x="15944" y="3516"/>
                    </a:lnTo>
                    <a:lnTo>
                      <a:pt x="16028" y="3599"/>
                    </a:lnTo>
                    <a:lnTo>
                      <a:pt x="16007" y="3725"/>
                    </a:lnTo>
                    <a:lnTo>
                      <a:pt x="15944" y="3871"/>
                    </a:lnTo>
                    <a:lnTo>
                      <a:pt x="16007" y="4018"/>
                    </a:lnTo>
                    <a:lnTo>
                      <a:pt x="15902" y="4185"/>
                    </a:lnTo>
                    <a:lnTo>
                      <a:pt x="15902" y="4394"/>
                    </a:lnTo>
                    <a:lnTo>
                      <a:pt x="15902" y="4457"/>
                    </a:lnTo>
                    <a:lnTo>
                      <a:pt x="15986" y="4457"/>
                    </a:lnTo>
                    <a:lnTo>
                      <a:pt x="16028" y="4478"/>
                    </a:lnTo>
                    <a:lnTo>
                      <a:pt x="16111" y="4394"/>
                    </a:lnTo>
                    <a:lnTo>
                      <a:pt x="16237" y="4374"/>
                    </a:lnTo>
                    <a:lnTo>
                      <a:pt x="16341" y="4394"/>
                    </a:lnTo>
                    <a:lnTo>
                      <a:pt x="16509" y="4374"/>
                    </a:lnTo>
                    <a:lnTo>
                      <a:pt x="16676" y="4227"/>
                    </a:lnTo>
                    <a:lnTo>
                      <a:pt x="16760" y="4185"/>
                    </a:lnTo>
                    <a:lnTo>
                      <a:pt x="16760" y="4143"/>
                    </a:lnTo>
                    <a:lnTo>
                      <a:pt x="16864" y="4060"/>
                    </a:lnTo>
                    <a:lnTo>
                      <a:pt x="16927" y="4143"/>
                    </a:lnTo>
                    <a:lnTo>
                      <a:pt x="16927" y="4269"/>
                    </a:lnTo>
                    <a:lnTo>
                      <a:pt x="16844" y="4353"/>
                    </a:lnTo>
                    <a:lnTo>
                      <a:pt x="16927" y="4457"/>
                    </a:lnTo>
                    <a:lnTo>
                      <a:pt x="17032" y="4457"/>
                    </a:lnTo>
                    <a:lnTo>
                      <a:pt x="17178" y="4374"/>
                    </a:lnTo>
                    <a:lnTo>
                      <a:pt x="17346" y="4374"/>
                    </a:lnTo>
                    <a:lnTo>
                      <a:pt x="17450" y="4248"/>
                    </a:lnTo>
                    <a:lnTo>
                      <a:pt x="17597" y="4081"/>
                    </a:lnTo>
                    <a:lnTo>
                      <a:pt x="17576" y="4018"/>
                    </a:lnTo>
                    <a:lnTo>
                      <a:pt x="17701" y="3850"/>
                    </a:lnTo>
                    <a:lnTo>
                      <a:pt x="17722" y="3767"/>
                    </a:lnTo>
                    <a:lnTo>
                      <a:pt x="17890" y="3620"/>
                    </a:lnTo>
                    <a:lnTo>
                      <a:pt x="18015" y="3557"/>
                    </a:lnTo>
                    <a:lnTo>
                      <a:pt x="18036" y="3453"/>
                    </a:lnTo>
                    <a:lnTo>
                      <a:pt x="18099" y="3306"/>
                    </a:lnTo>
                    <a:lnTo>
                      <a:pt x="18204" y="3453"/>
                    </a:lnTo>
                    <a:lnTo>
                      <a:pt x="18350" y="3453"/>
                    </a:lnTo>
                    <a:lnTo>
                      <a:pt x="18497" y="3348"/>
                    </a:lnTo>
                    <a:lnTo>
                      <a:pt x="18643" y="3327"/>
                    </a:lnTo>
                    <a:lnTo>
                      <a:pt x="18706" y="3181"/>
                    </a:lnTo>
                    <a:lnTo>
                      <a:pt x="18769" y="3181"/>
                    </a:lnTo>
                    <a:lnTo>
                      <a:pt x="18873" y="3076"/>
                    </a:lnTo>
                    <a:lnTo>
                      <a:pt x="18936" y="2909"/>
                    </a:lnTo>
                    <a:lnTo>
                      <a:pt x="19124" y="2867"/>
                    </a:lnTo>
                    <a:lnTo>
                      <a:pt x="19187" y="2846"/>
                    </a:lnTo>
                    <a:lnTo>
                      <a:pt x="19250" y="2888"/>
                    </a:lnTo>
                    <a:lnTo>
                      <a:pt x="19333" y="2846"/>
                    </a:lnTo>
                    <a:lnTo>
                      <a:pt x="19543" y="2846"/>
                    </a:lnTo>
                    <a:lnTo>
                      <a:pt x="19668" y="2762"/>
                    </a:lnTo>
                    <a:lnTo>
                      <a:pt x="19773" y="2762"/>
                    </a:lnTo>
                    <a:lnTo>
                      <a:pt x="20024" y="2658"/>
                    </a:lnTo>
                    <a:lnTo>
                      <a:pt x="20233" y="2616"/>
                    </a:lnTo>
                    <a:lnTo>
                      <a:pt x="20296" y="2595"/>
                    </a:lnTo>
                    <a:cubicBezTo>
                      <a:pt x="20338" y="2679"/>
                      <a:pt x="20442" y="2741"/>
                      <a:pt x="20526" y="2762"/>
                    </a:cubicBezTo>
                    <a:lnTo>
                      <a:pt x="20401" y="2783"/>
                    </a:lnTo>
                    <a:lnTo>
                      <a:pt x="19877" y="2993"/>
                    </a:lnTo>
                    <a:lnTo>
                      <a:pt x="19752" y="3097"/>
                    </a:lnTo>
                    <a:lnTo>
                      <a:pt x="19438" y="3181"/>
                    </a:lnTo>
                    <a:lnTo>
                      <a:pt x="19020" y="3369"/>
                    </a:lnTo>
                    <a:lnTo>
                      <a:pt x="18852" y="3495"/>
                    </a:lnTo>
                    <a:lnTo>
                      <a:pt x="18852" y="3578"/>
                    </a:lnTo>
                    <a:lnTo>
                      <a:pt x="18957" y="3578"/>
                    </a:lnTo>
                    <a:lnTo>
                      <a:pt x="19020" y="3620"/>
                    </a:lnTo>
                    <a:lnTo>
                      <a:pt x="18915" y="3704"/>
                    </a:lnTo>
                    <a:lnTo>
                      <a:pt x="18831" y="3704"/>
                    </a:lnTo>
                    <a:lnTo>
                      <a:pt x="18643" y="3850"/>
                    </a:lnTo>
                    <a:lnTo>
                      <a:pt x="18497" y="3850"/>
                    </a:lnTo>
                    <a:lnTo>
                      <a:pt x="18413" y="3934"/>
                    </a:lnTo>
                    <a:lnTo>
                      <a:pt x="18392" y="4039"/>
                    </a:lnTo>
                    <a:lnTo>
                      <a:pt x="18225" y="4143"/>
                    </a:lnTo>
                    <a:lnTo>
                      <a:pt x="18162" y="4227"/>
                    </a:lnTo>
                    <a:lnTo>
                      <a:pt x="18162" y="4353"/>
                    </a:lnTo>
                    <a:lnTo>
                      <a:pt x="18225" y="4311"/>
                    </a:lnTo>
                    <a:lnTo>
                      <a:pt x="18308" y="4374"/>
                    </a:lnTo>
                    <a:lnTo>
                      <a:pt x="18266" y="4457"/>
                    </a:lnTo>
                    <a:lnTo>
                      <a:pt x="18287" y="4478"/>
                    </a:lnTo>
                    <a:lnTo>
                      <a:pt x="18371" y="4457"/>
                    </a:lnTo>
                    <a:lnTo>
                      <a:pt x="18476" y="4415"/>
                    </a:lnTo>
                    <a:lnTo>
                      <a:pt x="18580" y="4415"/>
                    </a:lnTo>
                    <a:lnTo>
                      <a:pt x="18643" y="4457"/>
                    </a:lnTo>
                    <a:lnTo>
                      <a:pt x="18622" y="4541"/>
                    </a:lnTo>
                    <a:lnTo>
                      <a:pt x="18497" y="4583"/>
                    </a:lnTo>
                    <a:lnTo>
                      <a:pt x="18371" y="4520"/>
                    </a:lnTo>
                    <a:lnTo>
                      <a:pt x="18287" y="4562"/>
                    </a:lnTo>
                    <a:lnTo>
                      <a:pt x="18308" y="4666"/>
                    </a:lnTo>
                    <a:lnTo>
                      <a:pt x="18517" y="4771"/>
                    </a:lnTo>
                    <a:lnTo>
                      <a:pt x="18601" y="4729"/>
                    </a:lnTo>
                    <a:lnTo>
                      <a:pt x="18622" y="4646"/>
                    </a:lnTo>
                    <a:lnTo>
                      <a:pt x="18685" y="4646"/>
                    </a:lnTo>
                    <a:lnTo>
                      <a:pt x="18727" y="4687"/>
                    </a:lnTo>
                    <a:lnTo>
                      <a:pt x="18685" y="4771"/>
                    </a:lnTo>
                    <a:lnTo>
                      <a:pt x="18789" y="4771"/>
                    </a:lnTo>
                    <a:lnTo>
                      <a:pt x="18957" y="4792"/>
                    </a:lnTo>
                    <a:lnTo>
                      <a:pt x="19145" y="4750"/>
                    </a:lnTo>
                    <a:lnTo>
                      <a:pt x="19250" y="4750"/>
                    </a:lnTo>
                    <a:lnTo>
                      <a:pt x="19417" y="4834"/>
                    </a:lnTo>
                    <a:lnTo>
                      <a:pt x="19543" y="4792"/>
                    </a:lnTo>
                    <a:lnTo>
                      <a:pt x="19647" y="4855"/>
                    </a:lnTo>
                    <a:lnTo>
                      <a:pt x="19689" y="4959"/>
                    </a:lnTo>
                    <a:lnTo>
                      <a:pt x="19773" y="4959"/>
                    </a:lnTo>
                    <a:lnTo>
                      <a:pt x="19752" y="5001"/>
                    </a:lnTo>
                    <a:lnTo>
                      <a:pt x="19668" y="5001"/>
                    </a:lnTo>
                    <a:lnTo>
                      <a:pt x="19522" y="4897"/>
                    </a:lnTo>
                    <a:lnTo>
                      <a:pt x="19313" y="4897"/>
                    </a:lnTo>
                    <a:lnTo>
                      <a:pt x="19250" y="4959"/>
                    </a:lnTo>
                    <a:lnTo>
                      <a:pt x="19375" y="5001"/>
                    </a:lnTo>
                    <a:lnTo>
                      <a:pt x="19417" y="5064"/>
                    </a:lnTo>
                    <a:lnTo>
                      <a:pt x="19229" y="5064"/>
                    </a:lnTo>
                    <a:lnTo>
                      <a:pt x="19145" y="4980"/>
                    </a:lnTo>
                    <a:lnTo>
                      <a:pt x="18894" y="5001"/>
                    </a:lnTo>
                    <a:lnTo>
                      <a:pt x="18810" y="5064"/>
                    </a:lnTo>
                    <a:lnTo>
                      <a:pt x="18727" y="5001"/>
                    </a:lnTo>
                    <a:lnTo>
                      <a:pt x="18643" y="5001"/>
                    </a:lnTo>
                    <a:lnTo>
                      <a:pt x="18580" y="5043"/>
                    </a:lnTo>
                    <a:lnTo>
                      <a:pt x="18497" y="5043"/>
                    </a:lnTo>
                    <a:lnTo>
                      <a:pt x="18225" y="5064"/>
                    </a:lnTo>
                    <a:lnTo>
                      <a:pt x="18183" y="5085"/>
                    </a:lnTo>
                    <a:lnTo>
                      <a:pt x="17973" y="5127"/>
                    </a:lnTo>
                    <a:lnTo>
                      <a:pt x="17953" y="5273"/>
                    </a:lnTo>
                    <a:lnTo>
                      <a:pt x="17973" y="5587"/>
                    </a:lnTo>
                    <a:lnTo>
                      <a:pt x="17994" y="5629"/>
                    </a:lnTo>
                    <a:lnTo>
                      <a:pt x="17994" y="5754"/>
                    </a:lnTo>
                    <a:lnTo>
                      <a:pt x="17953" y="5796"/>
                    </a:lnTo>
                    <a:lnTo>
                      <a:pt x="17953" y="5859"/>
                    </a:lnTo>
                    <a:lnTo>
                      <a:pt x="17994" y="5922"/>
                    </a:lnTo>
                    <a:lnTo>
                      <a:pt x="18099" y="5901"/>
                    </a:lnTo>
                    <a:lnTo>
                      <a:pt x="18141" y="5901"/>
                    </a:lnTo>
                    <a:lnTo>
                      <a:pt x="18225" y="5943"/>
                    </a:lnTo>
                    <a:lnTo>
                      <a:pt x="18329" y="5943"/>
                    </a:lnTo>
                    <a:lnTo>
                      <a:pt x="18371" y="5901"/>
                    </a:lnTo>
                    <a:lnTo>
                      <a:pt x="18392" y="5901"/>
                    </a:lnTo>
                    <a:lnTo>
                      <a:pt x="18476" y="5922"/>
                    </a:lnTo>
                    <a:lnTo>
                      <a:pt x="18517" y="5964"/>
                    </a:lnTo>
                    <a:lnTo>
                      <a:pt x="18559" y="5943"/>
                    </a:lnTo>
                    <a:lnTo>
                      <a:pt x="18622" y="6006"/>
                    </a:lnTo>
                    <a:lnTo>
                      <a:pt x="18622" y="6047"/>
                    </a:lnTo>
                    <a:lnTo>
                      <a:pt x="18706" y="6068"/>
                    </a:lnTo>
                    <a:lnTo>
                      <a:pt x="18789" y="6047"/>
                    </a:lnTo>
                    <a:lnTo>
                      <a:pt x="18852" y="6047"/>
                    </a:lnTo>
                    <a:lnTo>
                      <a:pt x="18915" y="6110"/>
                    </a:lnTo>
                    <a:lnTo>
                      <a:pt x="19041" y="6110"/>
                    </a:lnTo>
                    <a:lnTo>
                      <a:pt x="19124" y="6068"/>
                    </a:lnTo>
                    <a:lnTo>
                      <a:pt x="19229" y="6131"/>
                    </a:lnTo>
                    <a:lnTo>
                      <a:pt x="19333" y="6068"/>
                    </a:lnTo>
                    <a:lnTo>
                      <a:pt x="19417" y="6110"/>
                    </a:lnTo>
                    <a:lnTo>
                      <a:pt x="19543" y="6110"/>
                    </a:lnTo>
                    <a:lnTo>
                      <a:pt x="19647" y="6068"/>
                    </a:lnTo>
                    <a:lnTo>
                      <a:pt x="19752" y="6131"/>
                    </a:lnTo>
                    <a:lnTo>
                      <a:pt x="19773" y="6215"/>
                    </a:lnTo>
                    <a:lnTo>
                      <a:pt x="19857" y="6152"/>
                    </a:lnTo>
                    <a:lnTo>
                      <a:pt x="19877" y="6257"/>
                    </a:lnTo>
                    <a:lnTo>
                      <a:pt x="19982" y="6340"/>
                    </a:lnTo>
                    <a:lnTo>
                      <a:pt x="19982" y="6382"/>
                    </a:lnTo>
                    <a:lnTo>
                      <a:pt x="20003" y="6445"/>
                    </a:lnTo>
                    <a:lnTo>
                      <a:pt x="20108" y="6445"/>
                    </a:lnTo>
                    <a:lnTo>
                      <a:pt x="20191" y="6466"/>
                    </a:lnTo>
                    <a:lnTo>
                      <a:pt x="20212" y="6550"/>
                    </a:lnTo>
                    <a:lnTo>
                      <a:pt x="20275" y="6570"/>
                    </a:lnTo>
                    <a:lnTo>
                      <a:pt x="20359" y="6654"/>
                    </a:lnTo>
                    <a:lnTo>
                      <a:pt x="20317" y="6696"/>
                    </a:lnTo>
                    <a:lnTo>
                      <a:pt x="20317" y="6780"/>
                    </a:lnTo>
                    <a:lnTo>
                      <a:pt x="20422" y="6884"/>
                    </a:lnTo>
                    <a:lnTo>
                      <a:pt x="20589" y="6989"/>
                    </a:lnTo>
                    <a:lnTo>
                      <a:pt x="20589" y="7052"/>
                    </a:lnTo>
                    <a:lnTo>
                      <a:pt x="20568" y="7073"/>
                    </a:lnTo>
                    <a:lnTo>
                      <a:pt x="20589" y="7114"/>
                    </a:lnTo>
                    <a:lnTo>
                      <a:pt x="20526" y="7094"/>
                    </a:lnTo>
                    <a:lnTo>
                      <a:pt x="20317" y="7052"/>
                    </a:lnTo>
                    <a:lnTo>
                      <a:pt x="20170" y="6989"/>
                    </a:lnTo>
                    <a:lnTo>
                      <a:pt x="20087" y="7010"/>
                    </a:lnTo>
                    <a:lnTo>
                      <a:pt x="20003" y="6989"/>
                    </a:lnTo>
                    <a:lnTo>
                      <a:pt x="19982" y="7010"/>
                    </a:lnTo>
                    <a:lnTo>
                      <a:pt x="19898" y="7010"/>
                    </a:lnTo>
                    <a:lnTo>
                      <a:pt x="19836" y="6905"/>
                    </a:lnTo>
                    <a:lnTo>
                      <a:pt x="19752" y="6905"/>
                    </a:lnTo>
                    <a:lnTo>
                      <a:pt x="19689" y="6801"/>
                    </a:lnTo>
                    <a:lnTo>
                      <a:pt x="19647" y="6780"/>
                    </a:lnTo>
                    <a:lnTo>
                      <a:pt x="19522" y="6801"/>
                    </a:lnTo>
                    <a:lnTo>
                      <a:pt x="19438" y="6780"/>
                    </a:lnTo>
                    <a:lnTo>
                      <a:pt x="19375" y="6738"/>
                    </a:lnTo>
                    <a:lnTo>
                      <a:pt x="19250" y="6675"/>
                    </a:lnTo>
                    <a:lnTo>
                      <a:pt x="19229" y="6591"/>
                    </a:lnTo>
                    <a:lnTo>
                      <a:pt x="19166" y="6591"/>
                    </a:lnTo>
                    <a:lnTo>
                      <a:pt x="19124" y="6570"/>
                    </a:lnTo>
                    <a:lnTo>
                      <a:pt x="18999" y="6570"/>
                    </a:lnTo>
                    <a:lnTo>
                      <a:pt x="18936" y="6550"/>
                    </a:lnTo>
                    <a:lnTo>
                      <a:pt x="18685" y="6550"/>
                    </a:lnTo>
                    <a:lnTo>
                      <a:pt x="18517" y="6529"/>
                    </a:lnTo>
                    <a:lnTo>
                      <a:pt x="18413" y="6487"/>
                    </a:lnTo>
                    <a:lnTo>
                      <a:pt x="17973" y="6487"/>
                    </a:lnTo>
                    <a:lnTo>
                      <a:pt x="17890" y="6529"/>
                    </a:lnTo>
                    <a:lnTo>
                      <a:pt x="17764" y="6550"/>
                    </a:lnTo>
                    <a:lnTo>
                      <a:pt x="17701" y="6633"/>
                    </a:lnTo>
                    <a:lnTo>
                      <a:pt x="17701" y="6801"/>
                    </a:lnTo>
                    <a:lnTo>
                      <a:pt x="17597" y="6968"/>
                    </a:lnTo>
                    <a:lnTo>
                      <a:pt x="17639" y="7156"/>
                    </a:lnTo>
                    <a:lnTo>
                      <a:pt x="17597" y="7219"/>
                    </a:lnTo>
                    <a:lnTo>
                      <a:pt x="17639" y="7282"/>
                    </a:lnTo>
                    <a:lnTo>
                      <a:pt x="17701" y="7303"/>
                    </a:lnTo>
                    <a:lnTo>
                      <a:pt x="17681" y="7366"/>
                    </a:lnTo>
                    <a:lnTo>
                      <a:pt x="17639" y="7387"/>
                    </a:lnTo>
                    <a:lnTo>
                      <a:pt x="17701" y="7617"/>
                    </a:lnTo>
                    <a:lnTo>
                      <a:pt x="17785" y="7700"/>
                    </a:lnTo>
                    <a:lnTo>
                      <a:pt x="17806" y="7742"/>
                    </a:lnTo>
                    <a:lnTo>
                      <a:pt x="17973" y="7847"/>
                    </a:lnTo>
                    <a:lnTo>
                      <a:pt x="18015" y="7910"/>
                    </a:lnTo>
                    <a:lnTo>
                      <a:pt x="18120" y="7889"/>
                    </a:lnTo>
                    <a:lnTo>
                      <a:pt x="18183" y="7951"/>
                    </a:lnTo>
                    <a:lnTo>
                      <a:pt x="18266" y="7993"/>
                    </a:lnTo>
                    <a:lnTo>
                      <a:pt x="18392" y="7931"/>
                    </a:lnTo>
                    <a:lnTo>
                      <a:pt x="18476" y="7931"/>
                    </a:lnTo>
                    <a:lnTo>
                      <a:pt x="18538" y="8014"/>
                    </a:lnTo>
                    <a:lnTo>
                      <a:pt x="18685" y="8014"/>
                    </a:lnTo>
                    <a:lnTo>
                      <a:pt x="18748" y="8140"/>
                    </a:lnTo>
                    <a:lnTo>
                      <a:pt x="18831" y="8161"/>
                    </a:lnTo>
                    <a:lnTo>
                      <a:pt x="18852" y="8223"/>
                    </a:lnTo>
                    <a:lnTo>
                      <a:pt x="18727" y="8265"/>
                    </a:lnTo>
                    <a:lnTo>
                      <a:pt x="18727" y="8349"/>
                    </a:lnTo>
                    <a:lnTo>
                      <a:pt x="18685" y="8412"/>
                    </a:lnTo>
                    <a:lnTo>
                      <a:pt x="18685" y="8454"/>
                    </a:lnTo>
                    <a:lnTo>
                      <a:pt x="18622" y="8537"/>
                    </a:lnTo>
                    <a:lnTo>
                      <a:pt x="18497" y="8621"/>
                    </a:lnTo>
                    <a:lnTo>
                      <a:pt x="18497" y="8663"/>
                    </a:lnTo>
                    <a:lnTo>
                      <a:pt x="18434" y="8747"/>
                    </a:lnTo>
                    <a:lnTo>
                      <a:pt x="18517" y="8788"/>
                    </a:lnTo>
                    <a:lnTo>
                      <a:pt x="18517" y="8935"/>
                    </a:lnTo>
                    <a:lnTo>
                      <a:pt x="18580" y="9060"/>
                    </a:lnTo>
                    <a:lnTo>
                      <a:pt x="18580" y="9144"/>
                    </a:lnTo>
                    <a:lnTo>
                      <a:pt x="18434" y="9165"/>
                    </a:lnTo>
                    <a:lnTo>
                      <a:pt x="18497" y="9207"/>
                    </a:lnTo>
                    <a:lnTo>
                      <a:pt x="18685" y="9249"/>
                    </a:lnTo>
                    <a:lnTo>
                      <a:pt x="18748" y="9207"/>
                    </a:lnTo>
                    <a:lnTo>
                      <a:pt x="18810" y="9207"/>
                    </a:lnTo>
                    <a:lnTo>
                      <a:pt x="18831" y="9270"/>
                    </a:lnTo>
                    <a:lnTo>
                      <a:pt x="18894" y="9207"/>
                    </a:lnTo>
                    <a:lnTo>
                      <a:pt x="18936" y="9207"/>
                    </a:lnTo>
                    <a:lnTo>
                      <a:pt x="18999" y="9249"/>
                    </a:lnTo>
                    <a:lnTo>
                      <a:pt x="19145" y="9249"/>
                    </a:lnTo>
                    <a:lnTo>
                      <a:pt x="19333" y="9311"/>
                    </a:lnTo>
                    <a:lnTo>
                      <a:pt x="19417" y="9249"/>
                    </a:lnTo>
                    <a:lnTo>
                      <a:pt x="19564" y="9249"/>
                    </a:lnTo>
                    <a:lnTo>
                      <a:pt x="19585" y="9291"/>
                    </a:lnTo>
                    <a:lnTo>
                      <a:pt x="19626" y="9291"/>
                    </a:lnTo>
                    <a:lnTo>
                      <a:pt x="19668" y="9270"/>
                    </a:lnTo>
                    <a:lnTo>
                      <a:pt x="19752" y="9249"/>
                    </a:lnTo>
                    <a:lnTo>
                      <a:pt x="19794" y="9270"/>
                    </a:lnTo>
                    <a:lnTo>
                      <a:pt x="19836" y="9353"/>
                    </a:lnTo>
                    <a:lnTo>
                      <a:pt x="19877" y="9353"/>
                    </a:lnTo>
                    <a:lnTo>
                      <a:pt x="19940" y="9311"/>
                    </a:lnTo>
                    <a:lnTo>
                      <a:pt x="19982" y="9353"/>
                    </a:lnTo>
                    <a:lnTo>
                      <a:pt x="20003" y="9416"/>
                    </a:lnTo>
                    <a:lnTo>
                      <a:pt x="20066" y="9416"/>
                    </a:lnTo>
                    <a:lnTo>
                      <a:pt x="20108" y="9374"/>
                    </a:lnTo>
                    <a:lnTo>
                      <a:pt x="20254" y="9353"/>
                    </a:lnTo>
                    <a:lnTo>
                      <a:pt x="20296" y="9270"/>
                    </a:lnTo>
                    <a:lnTo>
                      <a:pt x="20401" y="9249"/>
                    </a:lnTo>
                    <a:lnTo>
                      <a:pt x="20484" y="9249"/>
                    </a:lnTo>
                    <a:lnTo>
                      <a:pt x="20589" y="9144"/>
                    </a:lnTo>
                    <a:lnTo>
                      <a:pt x="20714" y="9081"/>
                    </a:lnTo>
                    <a:lnTo>
                      <a:pt x="20819" y="9060"/>
                    </a:lnTo>
                    <a:lnTo>
                      <a:pt x="20840" y="8998"/>
                    </a:lnTo>
                    <a:lnTo>
                      <a:pt x="20924" y="8998"/>
                    </a:lnTo>
                    <a:lnTo>
                      <a:pt x="21028" y="9039"/>
                    </a:lnTo>
                    <a:lnTo>
                      <a:pt x="21112" y="9039"/>
                    </a:lnTo>
                    <a:lnTo>
                      <a:pt x="21196" y="9081"/>
                    </a:lnTo>
                    <a:lnTo>
                      <a:pt x="21405" y="9081"/>
                    </a:lnTo>
                    <a:lnTo>
                      <a:pt x="21635" y="8935"/>
                    </a:lnTo>
                    <a:lnTo>
                      <a:pt x="21656" y="8851"/>
                    </a:lnTo>
                    <a:lnTo>
                      <a:pt x="21719" y="8851"/>
                    </a:lnTo>
                    <a:lnTo>
                      <a:pt x="21740" y="8893"/>
                    </a:lnTo>
                    <a:lnTo>
                      <a:pt x="21761" y="8851"/>
                    </a:lnTo>
                    <a:lnTo>
                      <a:pt x="21844" y="8788"/>
                    </a:lnTo>
                    <a:lnTo>
                      <a:pt x="21844" y="8726"/>
                    </a:lnTo>
                    <a:lnTo>
                      <a:pt x="21865" y="8663"/>
                    </a:lnTo>
                    <a:lnTo>
                      <a:pt x="21928" y="8684"/>
                    </a:lnTo>
                    <a:lnTo>
                      <a:pt x="21991" y="8684"/>
                    </a:lnTo>
                    <a:lnTo>
                      <a:pt x="22054" y="8642"/>
                    </a:lnTo>
                    <a:lnTo>
                      <a:pt x="22054" y="8579"/>
                    </a:lnTo>
                    <a:lnTo>
                      <a:pt x="22095" y="8621"/>
                    </a:lnTo>
                    <a:lnTo>
                      <a:pt x="22158" y="8621"/>
                    </a:lnTo>
                    <a:lnTo>
                      <a:pt x="22179" y="8663"/>
                    </a:lnTo>
                    <a:lnTo>
                      <a:pt x="22179" y="8726"/>
                    </a:lnTo>
                    <a:lnTo>
                      <a:pt x="22242" y="8767"/>
                    </a:lnTo>
                    <a:lnTo>
                      <a:pt x="22158" y="8830"/>
                    </a:lnTo>
                    <a:lnTo>
                      <a:pt x="22158" y="8893"/>
                    </a:lnTo>
                    <a:lnTo>
                      <a:pt x="22095" y="8977"/>
                    </a:lnTo>
                    <a:lnTo>
                      <a:pt x="22054" y="8998"/>
                    </a:lnTo>
                    <a:lnTo>
                      <a:pt x="22054" y="9060"/>
                    </a:lnTo>
                    <a:lnTo>
                      <a:pt x="22137" y="9081"/>
                    </a:lnTo>
                    <a:lnTo>
                      <a:pt x="22200" y="9165"/>
                    </a:lnTo>
                    <a:lnTo>
                      <a:pt x="22242" y="9144"/>
                    </a:lnTo>
                    <a:lnTo>
                      <a:pt x="22305" y="9144"/>
                    </a:lnTo>
                    <a:lnTo>
                      <a:pt x="22409" y="9186"/>
                    </a:lnTo>
                    <a:lnTo>
                      <a:pt x="22409" y="9207"/>
                    </a:lnTo>
                    <a:cubicBezTo>
                      <a:pt x="22367" y="9207"/>
                      <a:pt x="22305" y="9249"/>
                      <a:pt x="22263" y="9270"/>
                    </a:cubicBezTo>
                    <a:lnTo>
                      <a:pt x="22242" y="9270"/>
                    </a:lnTo>
                    <a:cubicBezTo>
                      <a:pt x="22137" y="9291"/>
                      <a:pt x="22054" y="9353"/>
                      <a:pt x="21949" y="9374"/>
                    </a:cubicBezTo>
                    <a:cubicBezTo>
                      <a:pt x="21886" y="9374"/>
                      <a:pt x="21865" y="9395"/>
                      <a:pt x="21844" y="9458"/>
                    </a:cubicBezTo>
                    <a:lnTo>
                      <a:pt x="21551" y="9521"/>
                    </a:lnTo>
                    <a:lnTo>
                      <a:pt x="21133" y="9563"/>
                    </a:lnTo>
                    <a:lnTo>
                      <a:pt x="21007" y="9521"/>
                    </a:lnTo>
                    <a:lnTo>
                      <a:pt x="20903" y="9521"/>
                    </a:lnTo>
                    <a:lnTo>
                      <a:pt x="20735" y="9730"/>
                    </a:lnTo>
                    <a:lnTo>
                      <a:pt x="20631" y="9793"/>
                    </a:lnTo>
                    <a:lnTo>
                      <a:pt x="20589" y="9876"/>
                    </a:lnTo>
                    <a:lnTo>
                      <a:pt x="20673" y="9918"/>
                    </a:lnTo>
                    <a:lnTo>
                      <a:pt x="20735" y="9876"/>
                    </a:lnTo>
                    <a:lnTo>
                      <a:pt x="20798" y="9876"/>
                    </a:lnTo>
                    <a:lnTo>
                      <a:pt x="20777" y="9981"/>
                    </a:lnTo>
                    <a:lnTo>
                      <a:pt x="20694" y="10023"/>
                    </a:lnTo>
                    <a:lnTo>
                      <a:pt x="20714" y="10086"/>
                    </a:lnTo>
                    <a:lnTo>
                      <a:pt x="20882" y="10107"/>
                    </a:lnTo>
                    <a:lnTo>
                      <a:pt x="20903" y="10148"/>
                    </a:lnTo>
                    <a:lnTo>
                      <a:pt x="21028" y="10127"/>
                    </a:lnTo>
                    <a:lnTo>
                      <a:pt x="21028" y="10044"/>
                    </a:lnTo>
                    <a:lnTo>
                      <a:pt x="20945" y="9981"/>
                    </a:lnTo>
                    <a:lnTo>
                      <a:pt x="20945" y="9897"/>
                    </a:lnTo>
                    <a:lnTo>
                      <a:pt x="21028" y="9876"/>
                    </a:lnTo>
                    <a:lnTo>
                      <a:pt x="21049" y="9918"/>
                    </a:lnTo>
                    <a:lnTo>
                      <a:pt x="21133" y="9918"/>
                    </a:lnTo>
                    <a:lnTo>
                      <a:pt x="21238" y="10002"/>
                    </a:lnTo>
                    <a:lnTo>
                      <a:pt x="21321" y="9981"/>
                    </a:lnTo>
                    <a:lnTo>
                      <a:pt x="21342" y="9876"/>
                    </a:lnTo>
                    <a:lnTo>
                      <a:pt x="21426" y="9814"/>
                    </a:lnTo>
                    <a:lnTo>
                      <a:pt x="21426" y="9918"/>
                    </a:lnTo>
                    <a:lnTo>
                      <a:pt x="21530" y="10023"/>
                    </a:lnTo>
                    <a:lnTo>
                      <a:pt x="21551" y="9981"/>
                    </a:lnTo>
                    <a:lnTo>
                      <a:pt x="21551" y="9897"/>
                    </a:lnTo>
                    <a:lnTo>
                      <a:pt x="21656" y="9897"/>
                    </a:lnTo>
                    <a:lnTo>
                      <a:pt x="21677" y="9814"/>
                    </a:lnTo>
                    <a:lnTo>
                      <a:pt x="21761" y="9814"/>
                    </a:lnTo>
                    <a:lnTo>
                      <a:pt x="21886" y="9772"/>
                    </a:lnTo>
                    <a:cubicBezTo>
                      <a:pt x="21932" y="9802"/>
                      <a:pt x="21989" y="9822"/>
                      <a:pt x="22041" y="9822"/>
                    </a:cubicBezTo>
                    <a:cubicBezTo>
                      <a:pt x="22060" y="9822"/>
                      <a:pt x="22079" y="9819"/>
                      <a:pt x="22095" y="9814"/>
                    </a:cubicBezTo>
                    <a:cubicBezTo>
                      <a:pt x="22116" y="9814"/>
                      <a:pt x="22132" y="9808"/>
                      <a:pt x="22142" y="9803"/>
                    </a:cubicBezTo>
                    <a:lnTo>
                      <a:pt x="22142" y="9803"/>
                    </a:lnTo>
                    <a:lnTo>
                      <a:pt x="22095" y="9835"/>
                    </a:lnTo>
                    <a:lnTo>
                      <a:pt x="22158" y="9918"/>
                    </a:lnTo>
                    <a:lnTo>
                      <a:pt x="22033" y="10044"/>
                    </a:lnTo>
                    <a:lnTo>
                      <a:pt x="21949" y="10002"/>
                    </a:lnTo>
                    <a:lnTo>
                      <a:pt x="21886" y="10044"/>
                    </a:lnTo>
                    <a:lnTo>
                      <a:pt x="21782" y="10044"/>
                    </a:lnTo>
                    <a:lnTo>
                      <a:pt x="21740" y="10002"/>
                    </a:lnTo>
                    <a:lnTo>
                      <a:pt x="21656" y="10002"/>
                    </a:lnTo>
                    <a:lnTo>
                      <a:pt x="21551" y="10190"/>
                    </a:lnTo>
                    <a:lnTo>
                      <a:pt x="21572" y="10316"/>
                    </a:lnTo>
                    <a:lnTo>
                      <a:pt x="21572" y="10462"/>
                    </a:lnTo>
                    <a:lnTo>
                      <a:pt x="21551" y="10316"/>
                    </a:lnTo>
                    <a:lnTo>
                      <a:pt x="21510" y="10316"/>
                    </a:lnTo>
                    <a:lnTo>
                      <a:pt x="21468" y="10232"/>
                    </a:lnTo>
                    <a:lnTo>
                      <a:pt x="21405" y="10232"/>
                    </a:lnTo>
                    <a:lnTo>
                      <a:pt x="21342" y="10337"/>
                    </a:lnTo>
                    <a:lnTo>
                      <a:pt x="21196" y="10379"/>
                    </a:lnTo>
                    <a:lnTo>
                      <a:pt x="21133" y="10400"/>
                    </a:lnTo>
                    <a:lnTo>
                      <a:pt x="21133" y="10316"/>
                    </a:lnTo>
                    <a:lnTo>
                      <a:pt x="21091" y="10316"/>
                    </a:lnTo>
                    <a:lnTo>
                      <a:pt x="21007" y="10420"/>
                    </a:lnTo>
                    <a:lnTo>
                      <a:pt x="20924" y="10441"/>
                    </a:lnTo>
                    <a:lnTo>
                      <a:pt x="20882" y="10400"/>
                    </a:lnTo>
                    <a:lnTo>
                      <a:pt x="20798" y="10400"/>
                    </a:lnTo>
                    <a:lnTo>
                      <a:pt x="20735" y="10483"/>
                    </a:lnTo>
                    <a:lnTo>
                      <a:pt x="20735" y="10504"/>
                    </a:lnTo>
                    <a:lnTo>
                      <a:pt x="20589" y="10525"/>
                    </a:lnTo>
                    <a:lnTo>
                      <a:pt x="20505" y="10588"/>
                    </a:lnTo>
                    <a:lnTo>
                      <a:pt x="20505" y="10692"/>
                    </a:lnTo>
                    <a:lnTo>
                      <a:pt x="20526" y="10797"/>
                    </a:lnTo>
                    <a:lnTo>
                      <a:pt x="20422" y="11069"/>
                    </a:lnTo>
                    <a:lnTo>
                      <a:pt x="20380" y="11278"/>
                    </a:lnTo>
                    <a:lnTo>
                      <a:pt x="20380" y="11362"/>
                    </a:lnTo>
                    <a:lnTo>
                      <a:pt x="20484" y="11446"/>
                    </a:lnTo>
                    <a:lnTo>
                      <a:pt x="20463" y="11488"/>
                    </a:lnTo>
                    <a:lnTo>
                      <a:pt x="20359" y="11529"/>
                    </a:lnTo>
                    <a:lnTo>
                      <a:pt x="20359" y="11592"/>
                    </a:lnTo>
                    <a:lnTo>
                      <a:pt x="20422" y="11697"/>
                    </a:lnTo>
                    <a:lnTo>
                      <a:pt x="20422" y="11801"/>
                    </a:lnTo>
                    <a:lnTo>
                      <a:pt x="20380" y="11864"/>
                    </a:lnTo>
                    <a:lnTo>
                      <a:pt x="20359" y="11801"/>
                    </a:lnTo>
                    <a:lnTo>
                      <a:pt x="20275" y="11864"/>
                    </a:lnTo>
                    <a:lnTo>
                      <a:pt x="20212" y="11843"/>
                    </a:lnTo>
                    <a:lnTo>
                      <a:pt x="20254" y="11760"/>
                    </a:lnTo>
                    <a:lnTo>
                      <a:pt x="20296" y="11739"/>
                    </a:lnTo>
                    <a:lnTo>
                      <a:pt x="20296" y="11634"/>
                    </a:lnTo>
                    <a:lnTo>
                      <a:pt x="20212" y="11634"/>
                    </a:lnTo>
                    <a:lnTo>
                      <a:pt x="20087" y="11864"/>
                    </a:lnTo>
                    <a:lnTo>
                      <a:pt x="20066" y="12115"/>
                    </a:lnTo>
                    <a:lnTo>
                      <a:pt x="20108" y="12408"/>
                    </a:lnTo>
                    <a:lnTo>
                      <a:pt x="20108" y="12785"/>
                    </a:lnTo>
                    <a:lnTo>
                      <a:pt x="20087" y="12408"/>
                    </a:lnTo>
                    <a:lnTo>
                      <a:pt x="20045" y="12220"/>
                    </a:lnTo>
                    <a:lnTo>
                      <a:pt x="19982" y="12178"/>
                    </a:lnTo>
                    <a:lnTo>
                      <a:pt x="20045" y="12073"/>
                    </a:lnTo>
                    <a:lnTo>
                      <a:pt x="20045" y="11990"/>
                    </a:lnTo>
                    <a:lnTo>
                      <a:pt x="19898" y="11906"/>
                    </a:lnTo>
                    <a:lnTo>
                      <a:pt x="19961" y="11780"/>
                    </a:lnTo>
                    <a:lnTo>
                      <a:pt x="19961" y="11571"/>
                    </a:lnTo>
                    <a:lnTo>
                      <a:pt x="19877" y="11446"/>
                    </a:lnTo>
                    <a:lnTo>
                      <a:pt x="19877" y="11236"/>
                    </a:lnTo>
                    <a:lnTo>
                      <a:pt x="19961" y="11111"/>
                    </a:lnTo>
                    <a:lnTo>
                      <a:pt x="20045" y="10923"/>
                    </a:lnTo>
                    <a:lnTo>
                      <a:pt x="20045" y="10755"/>
                    </a:lnTo>
                    <a:lnTo>
                      <a:pt x="20003" y="10755"/>
                    </a:lnTo>
                    <a:lnTo>
                      <a:pt x="19961" y="10839"/>
                    </a:lnTo>
                    <a:lnTo>
                      <a:pt x="19940" y="10964"/>
                    </a:lnTo>
                    <a:lnTo>
                      <a:pt x="19857" y="11048"/>
                    </a:lnTo>
                    <a:lnTo>
                      <a:pt x="19836" y="11027"/>
                    </a:lnTo>
                    <a:lnTo>
                      <a:pt x="19794" y="10902"/>
                    </a:lnTo>
                    <a:lnTo>
                      <a:pt x="19877" y="10713"/>
                    </a:lnTo>
                    <a:lnTo>
                      <a:pt x="19898" y="10609"/>
                    </a:lnTo>
                    <a:lnTo>
                      <a:pt x="19836" y="10546"/>
                    </a:lnTo>
                    <a:lnTo>
                      <a:pt x="19752" y="10630"/>
                    </a:lnTo>
                    <a:lnTo>
                      <a:pt x="19731" y="10609"/>
                    </a:lnTo>
                    <a:lnTo>
                      <a:pt x="19689" y="10546"/>
                    </a:lnTo>
                    <a:lnTo>
                      <a:pt x="19731" y="10483"/>
                    </a:lnTo>
                    <a:lnTo>
                      <a:pt x="19731" y="10337"/>
                    </a:lnTo>
                    <a:lnTo>
                      <a:pt x="19668" y="10337"/>
                    </a:lnTo>
                    <a:lnTo>
                      <a:pt x="19668" y="10295"/>
                    </a:lnTo>
                    <a:lnTo>
                      <a:pt x="19689" y="10232"/>
                    </a:lnTo>
                    <a:lnTo>
                      <a:pt x="19689" y="10127"/>
                    </a:lnTo>
                    <a:lnTo>
                      <a:pt x="19585" y="10169"/>
                    </a:lnTo>
                    <a:lnTo>
                      <a:pt x="19271" y="10274"/>
                    </a:lnTo>
                    <a:lnTo>
                      <a:pt x="19103" y="10379"/>
                    </a:lnTo>
                    <a:lnTo>
                      <a:pt x="19041" y="10337"/>
                    </a:lnTo>
                    <a:lnTo>
                      <a:pt x="19041" y="10295"/>
                    </a:lnTo>
                    <a:lnTo>
                      <a:pt x="18999" y="10295"/>
                    </a:lnTo>
                    <a:lnTo>
                      <a:pt x="18915" y="10379"/>
                    </a:lnTo>
                    <a:lnTo>
                      <a:pt x="18831" y="10379"/>
                    </a:lnTo>
                    <a:lnTo>
                      <a:pt x="18789" y="10295"/>
                    </a:lnTo>
                    <a:lnTo>
                      <a:pt x="18622" y="10420"/>
                    </a:lnTo>
                    <a:lnTo>
                      <a:pt x="18622" y="10337"/>
                    </a:lnTo>
                    <a:lnTo>
                      <a:pt x="18517" y="10295"/>
                    </a:lnTo>
                    <a:lnTo>
                      <a:pt x="18476" y="10295"/>
                    </a:lnTo>
                    <a:lnTo>
                      <a:pt x="18476" y="10337"/>
                    </a:lnTo>
                    <a:lnTo>
                      <a:pt x="18308" y="10337"/>
                    </a:lnTo>
                    <a:lnTo>
                      <a:pt x="18078" y="10232"/>
                    </a:lnTo>
                    <a:lnTo>
                      <a:pt x="17890" y="10232"/>
                    </a:lnTo>
                    <a:lnTo>
                      <a:pt x="17701" y="10127"/>
                    </a:lnTo>
                    <a:lnTo>
                      <a:pt x="17555" y="10127"/>
                    </a:lnTo>
                    <a:lnTo>
                      <a:pt x="17555" y="10023"/>
                    </a:lnTo>
                    <a:lnTo>
                      <a:pt x="17429" y="9918"/>
                    </a:lnTo>
                    <a:lnTo>
                      <a:pt x="17346" y="9981"/>
                    </a:lnTo>
                    <a:lnTo>
                      <a:pt x="17241" y="9897"/>
                    </a:lnTo>
                    <a:lnTo>
                      <a:pt x="17220" y="9772"/>
                    </a:lnTo>
                    <a:lnTo>
                      <a:pt x="17116" y="9709"/>
                    </a:lnTo>
                    <a:lnTo>
                      <a:pt x="17053" y="9667"/>
                    </a:lnTo>
                    <a:lnTo>
                      <a:pt x="17157" y="9646"/>
                    </a:lnTo>
                    <a:lnTo>
                      <a:pt x="17283" y="9646"/>
                    </a:lnTo>
                    <a:lnTo>
                      <a:pt x="17283" y="9500"/>
                    </a:lnTo>
                    <a:lnTo>
                      <a:pt x="17388" y="9437"/>
                    </a:lnTo>
                    <a:lnTo>
                      <a:pt x="17367" y="9353"/>
                    </a:lnTo>
                    <a:lnTo>
                      <a:pt x="17471" y="9353"/>
                    </a:lnTo>
                    <a:lnTo>
                      <a:pt x="17639" y="9395"/>
                    </a:lnTo>
                    <a:lnTo>
                      <a:pt x="17681" y="9374"/>
                    </a:lnTo>
                    <a:lnTo>
                      <a:pt x="17681" y="9332"/>
                    </a:lnTo>
                    <a:lnTo>
                      <a:pt x="17806" y="9332"/>
                    </a:lnTo>
                    <a:lnTo>
                      <a:pt x="18078" y="9395"/>
                    </a:lnTo>
                    <a:lnTo>
                      <a:pt x="18183" y="9291"/>
                    </a:lnTo>
                    <a:lnTo>
                      <a:pt x="18183" y="9165"/>
                    </a:lnTo>
                    <a:lnTo>
                      <a:pt x="18225" y="9060"/>
                    </a:lnTo>
                    <a:lnTo>
                      <a:pt x="18183" y="8935"/>
                    </a:lnTo>
                    <a:lnTo>
                      <a:pt x="18183" y="8809"/>
                    </a:lnTo>
                    <a:lnTo>
                      <a:pt x="18120" y="8705"/>
                    </a:lnTo>
                    <a:lnTo>
                      <a:pt x="18078" y="8537"/>
                    </a:lnTo>
                    <a:lnTo>
                      <a:pt x="17994" y="8516"/>
                    </a:lnTo>
                    <a:lnTo>
                      <a:pt x="17973" y="8433"/>
                    </a:lnTo>
                    <a:lnTo>
                      <a:pt x="17806" y="8286"/>
                    </a:lnTo>
                    <a:lnTo>
                      <a:pt x="17764" y="8286"/>
                    </a:lnTo>
                    <a:lnTo>
                      <a:pt x="17743" y="8349"/>
                    </a:lnTo>
                    <a:lnTo>
                      <a:pt x="17681" y="8349"/>
                    </a:lnTo>
                    <a:lnTo>
                      <a:pt x="17660" y="8286"/>
                    </a:lnTo>
                    <a:lnTo>
                      <a:pt x="17492" y="8203"/>
                    </a:lnTo>
                    <a:lnTo>
                      <a:pt x="17492" y="8244"/>
                    </a:lnTo>
                    <a:lnTo>
                      <a:pt x="17597" y="8328"/>
                    </a:lnTo>
                    <a:lnTo>
                      <a:pt x="17576" y="8391"/>
                    </a:lnTo>
                    <a:lnTo>
                      <a:pt x="17639" y="8454"/>
                    </a:lnTo>
                    <a:lnTo>
                      <a:pt x="17576" y="8558"/>
                    </a:lnTo>
                    <a:lnTo>
                      <a:pt x="17492" y="8454"/>
                    </a:lnTo>
                    <a:lnTo>
                      <a:pt x="17492" y="8349"/>
                    </a:lnTo>
                    <a:lnTo>
                      <a:pt x="17388" y="8349"/>
                    </a:lnTo>
                    <a:lnTo>
                      <a:pt x="17220" y="8244"/>
                    </a:lnTo>
                    <a:lnTo>
                      <a:pt x="17178" y="8182"/>
                    </a:lnTo>
                    <a:lnTo>
                      <a:pt x="17137" y="8223"/>
                    </a:lnTo>
                    <a:lnTo>
                      <a:pt x="17053" y="8182"/>
                    </a:lnTo>
                    <a:lnTo>
                      <a:pt x="17011" y="8077"/>
                    </a:lnTo>
                    <a:lnTo>
                      <a:pt x="16906" y="7993"/>
                    </a:lnTo>
                    <a:lnTo>
                      <a:pt x="16739" y="7993"/>
                    </a:lnTo>
                    <a:lnTo>
                      <a:pt x="16551" y="7805"/>
                    </a:lnTo>
                    <a:lnTo>
                      <a:pt x="16404" y="7721"/>
                    </a:lnTo>
                    <a:lnTo>
                      <a:pt x="16383" y="7617"/>
                    </a:lnTo>
                    <a:lnTo>
                      <a:pt x="15902" y="7345"/>
                    </a:lnTo>
                    <a:lnTo>
                      <a:pt x="15776" y="7135"/>
                    </a:lnTo>
                    <a:lnTo>
                      <a:pt x="15776" y="6968"/>
                    </a:lnTo>
                    <a:lnTo>
                      <a:pt x="15672" y="6717"/>
                    </a:lnTo>
                    <a:lnTo>
                      <a:pt x="15672" y="6612"/>
                    </a:lnTo>
                    <a:lnTo>
                      <a:pt x="15567" y="6612"/>
                    </a:lnTo>
                    <a:lnTo>
                      <a:pt x="15442" y="6508"/>
                    </a:lnTo>
                    <a:lnTo>
                      <a:pt x="15337" y="6508"/>
                    </a:lnTo>
                    <a:lnTo>
                      <a:pt x="15253" y="6424"/>
                    </a:lnTo>
                    <a:lnTo>
                      <a:pt x="15149" y="6403"/>
                    </a:lnTo>
                    <a:lnTo>
                      <a:pt x="15065" y="6319"/>
                    </a:lnTo>
                    <a:lnTo>
                      <a:pt x="14940" y="6361"/>
                    </a:lnTo>
                    <a:lnTo>
                      <a:pt x="14793" y="6487"/>
                    </a:lnTo>
                    <a:lnTo>
                      <a:pt x="14688" y="6696"/>
                    </a:lnTo>
                    <a:lnTo>
                      <a:pt x="14584" y="6738"/>
                    </a:lnTo>
                    <a:lnTo>
                      <a:pt x="14479" y="6801"/>
                    </a:lnTo>
                    <a:lnTo>
                      <a:pt x="14375" y="6801"/>
                    </a:lnTo>
                    <a:lnTo>
                      <a:pt x="14312" y="6738"/>
                    </a:lnTo>
                    <a:lnTo>
                      <a:pt x="14144" y="6696"/>
                    </a:lnTo>
                    <a:lnTo>
                      <a:pt x="14061" y="6633"/>
                    </a:lnTo>
                    <a:lnTo>
                      <a:pt x="14144" y="6529"/>
                    </a:lnTo>
                    <a:lnTo>
                      <a:pt x="14207" y="6466"/>
                    </a:lnTo>
                    <a:lnTo>
                      <a:pt x="14270" y="6466"/>
                    </a:lnTo>
                    <a:lnTo>
                      <a:pt x="14375" y="6361"/>
                    </a:lnTo>
                    <a:lnTo>
                      <a:pt x="14458" y="6319"/>
                    </a:lnTo>
                    <a:lnTo>
                      <a:pt x="14479" y="6257"/>
                    </a:lnTo>
                    <a:lnTo>
                      <a:pt x="14458" y="6215"/>
                    </a:lnTo>
                    <a:lnTo>
                      <a:pt x="14375" y="6236"/>
                    </a:lnTo>
                    <a:lnTo>
                      <a:pt x="14333" y="6194"/>
                    </a:lnTo>
                    <a:lnTo>
                      <a:pt x="14354" y="6110"/>
                    </a:lnTo>
                    <a:lnTo>
                      <a:pt x="14458" y="6006"/>
                    </a:lnTo>
                    <a:lnTo>
                      <a:pt x="14437" y="5943"/>
                    </a:lnTo>
                    <a:lnTo>
                      <a:pt x="14542" y="5838"/>
                    </a:lnTo>
                    <a:lnTo>
                      <a:pt x="14542" y="5754"/>
                    </a:lnTo>
                    <a:lnTo>
                      <a:pt x="14521" y="5629"/>
                    </a:lnTo>
                    <a:lnTo>
                      <a:pt x="14375" y="5650"/>
                    </a:lnTo>
                    <a:lnTo>
                      <a:pt x="14375" y="5734"/>
                    </a:lnTo>
                    <a:lnTo>
                      <a:pt x="14165" y="5880"/>
                    </a:lnTo>
                    <a:lnTo>
                      <a:pt x="14061" y="5838"/>
                    </a:lnTo>
                    <a:lnTo>
                      <a:pt x="14165" y="6047"/>
                    </a:lnTo>
                    <a:lnTo>
                      <a:pt x="14103" y="6131"/>
                    </a:lnTo>
                    <a:lnTo>
                      <a:pt x="14061" y="6026"/>
                    </a:lnTo>
                    <a:lnTo>
                      <a:pt x="13914" y="6026"/>
                    </a:lnTo>
                    <a:lnTo>
                      <a:pt x="13810" y="6131"/>
                    </a:lnTo>
                    <a:lnTo>
                      <a:pt x="13893" y="6152"/>
                    </a:lnTo>
                    <a:lnTo>
                      <a:pt x="13851" y="6298"/>
                    </a:lnTo>
                    <a:lnTo>
                      <a:pt x="13747" y="6236"/>
                    </a:lnTo>
                    <a:lnTo>
                      <a:pt x="13642" y="6319"/>
                    </a:lnTo>
                    <a:lnTo>
                      <a:pt x="13684" y="6403"/>
                    </a:lnTo>
                    <a:lnTo>
                      <a:pt x="13789" y="6403"/>
                    </a:lnTo>
                    <a:lnTo>
                      <a:pt x="13831" y="6466"/>
                    </a:lnTo>
                    <a:lnTo>
                      <a:pt x="13642" y="6570"/>
                    </a:lnTo>
                    <a:lnTo>
                      <a:pt x="13579" y="6424"/>
                    </a:lnTo>
                    <a:lnTo>
                      <a:pt x="13433" y="6361"/>
                    </a:lnTo>
                    <a:lnTo>
                      <a:pt x="13391" y="6236"/>
                    </a:lnTo>
                    <a:lnTo>
                      <a:pt x="13391" y="5713"/>
                    </a:lnTo>
                    <a:lnTo>
                      <a:pt x="13496" y="5503"/>
                    </a:lnTo>
                    <a:lnTo>
                      <a:pt x="13475" y="5148"/>
                    </a:lnTo>
                    <a:lnTo>
                      <a:pt x="13538" y="5001"/>
                    </a:lnTo>
                    <a:lnTo>
                      <a:pt x="13517" y="4562"/>
                    </a:lnTo>
                    <a:lnTo>
                      <a:pt x="13517" y="4625"/>
                    </a:lnTo>
                    <a:lnTo>
                      <a:pt x="13370" y="4687"/>
                    </a:lnTo>
                    <a:lnTo>
                      <a:pt x="13266" y="4855"/>
                    </a:lnTo>
                    <a:lnTo>
                      <a:pt x="13349" y="4938"/>
                    </a:lnTo>
                    <a:lnTo>
                      <a:pt x="13287" y="5001"/>
                    </a:lnTo>
                    <a:lnTo>
                      <a:pt x="13349" y="5148"/>
                    </a:lnTo>
                    <a:lnTo>
                      <a:pt x="13307" y="5315"/>
                    </a:lnTo>
                    <a:lnTo>
                      <a:pt x="13245" y="5294"/>
                    </a:lnTo>
                    <a:lnTo>
                      <a:pt x="13161" y="5210"/>
                    </a:lnTo>
                    <a:lnTo>
                      <a:pt x="13119" y="5294"/>
                    </a:lnTo>
                    <a:lnTo>
                      <a:pt x="13119" y="5378"/>
                    </a:lnTo>
                    <a:lnTo>
                      <a:pt x="13056" y="5315"/>
                    </a:lnTo>
                    <a:lnTo>
                      <a:pt x="12952" y="5399"/>
                    </a:lnTo>
                    <a:lnTo>
                      <a:pt x="12952" y="5482"/>
                    </a:lnTo>
                    <a:lnTo>
                      <a:pt x="12889" y="5482"/>
                    </a:lnTo>
                    <a:lnTo>
                      <a:pt x="12638" y="5608"/>
                    </a:lnTo>
                    <a:lnTo>
                      <a:pt x="12491" y="5775"/>
                    </a:lnTo>
                    <a:lnTo>
                      <a:pt x="12429" y="5692"/>
                    </a:lnTo>
                    <a:lnTo>
                      <a:pt x="12429" y="5587"/>
                    </a:lnTo>
                    <a:lnTo>
                      <a:pt x="12575" y="5524"/>
                    </a:lnTo>
                    <a:lnTo>
                      <a:pt x="12596" y="5420"/>
                    </a:lnTo>
                    <a:lnTo>
                      <a:pt x="12491" y="5420"/>
                    </a:lnTo>
                    <a:lnTo>
                      <a:pt x="12387" y="5482"/>
                    </a:lnTo>
                    <a:lnTo>
                      <a:pt x="12178" y="5482"/>
                    </a:lnTo>
                    <a:lnTo>
                      <a:pt x="12052" y="5566"/>
                    </a:lnTo>
                    <a:lnTo>
                      <a:pt x="11780" y="5566"/>
                    </a:lnTo>
                    <a:lnTo>
                      <a:pt x="11424" y="5817"/>
                    </a:lnTo>
                    <a:lnTo>
                      <a:pt x="11257" y="5880"/>
                    </a:lnTo>
                    <a:lnTo>
                      <a:pt x="11111" y="6089"/>
                    </a:lnTo>
                    <a:lnTo>
                      <a:pt x="11090" y="5985"/>
                    </a:lnTo>
                    <a:lnTo>
                      <a:pt x="11215" y="5796"/>
                    </a:lnTo>
                    <a:lnTo>
                      <a:pt x="11173" y="5713"/>
                    </a:lnTo>
                    <a:lnTo>
                      <a:pt x="10985" y="5817"/>
                    </a:lnTo>
                    <a:lnTo>
                      <a:pt x="10964" y="5775"/>
                    </a:lnTo>
                    <a:lnTo>
                      <a:pt x="10880" y="5796"/>
                    </a:lnTo>
                    <a:lnTo>
                      <a:pt x="10797" y="5838"/>
                    </a:lnTo>
                    <a:lnTo>
                      <a:pt x="10734" y="5775"/>
                    </a:lnTo>
                    <a:lnTo>
                      <a:pt x="10629" y="5796"/>
                    </a:lnTo>
                    <a:lnTo>
                      <a:pt x="10587" y="5880"/>
                    </a:lnTo>
                    <a:lnTo>
                      <a:pt x="10315" y="6047"/>
                    </a:lnTo>
                    <a:lnTo>
                      <a:pt x="10211" y="6047"/>
                    </a:lnTo>
                    <a:lnTo>
                      <a:pt x="10022" y="6110"/>
                    </a:lnTo>
                    <a:lnTo>
                      <a:pt x="9897" y="6257"/>
                    </a:lnTo>
                    <a:lnTo>
                      <a:pt x="9939" y="6361"/>
                    </a:lnTo>
                    <a:lnTo>
                      <a:pt x="9834" y="6340"/>
                    </a:lnTo>
                    <a:lnTo>
                      <a:pt x="9792" y="6403"/>
                    </a:lnTo>
                    <a:lnTo>
                      <a:pt x="9688" y="6361"/>
                    </a:lnTo>
                    <a:lnTo>
                      <a:pt x="9657" y="6408"/>
                    </a:lnTo>
                    <a:lnTo>
                      <a:pt x="9657" y="6408"/>
                    </a:lnTo>
                    <a:lnTo>
                      <a:pt x="9583" y="6319"/>
                    </a:lnTo>
                    <a:lnTo>
                      <a:pt x="9625" y="6215"/>
                    </a:lnTo>
                    <a:lnTo>
                      <a:pt x="9709" y="6215"/>
                    </a:lnTo>
                    <a:lnTo>
                      <a:pt x="9792" y="6110"/>
                    </a:lnTo>
                    <a:lnTo>
                      <a:pt x="9897" y="6026"/>
                    </a:lnTo>
                    <a:lnTo>
                      <a:pt x="9939" y="6068"/>
                    </a:lnTo>
                    <a:lnTo>
                      <a:pt x="10022" y="6026"/>
                    </a:lnTo>
                    <a:lnTo>
                      <a:pt x="10043" y="5943"/>
                    </a:lnTo>
                    <a:lnTo>
                      <a:pt x="10169" y="5838"/>
                    </a:lnTo>
                    <a:lnTo>
                      <a:pt x="10211" y="5901"/>
                    </a:lnTo>
                    <a:lnTo>
                      <a:pt x="10462" y="5796"/>
                    </a:lnTo>
                    <a:lnTo>
                      <a:pt x="10546" y="5650"/>
                    </a:lnTo>
                    <a:lnTo>
                      <a:pt x="10671" y="5608"/>
                    </a:lnTo>
                    <a:lnTo>
                      <a:pt x="10880" y="5629"/>
                    </a:lnTo>
                    <a:lnTo>
                      <a:pt x="10901" y="5587"/>
                    </a:lnTo>
                    <a:lnTo>
                      <a:pt x="11090" y="5587"/>
                    </a:lnTo>
                    <a:lnTo>
                      <a:pt x="11278" y="5503"/>
                    </a:lnTo>
                    <a:lnTo>
                      <a:pt x="11320" y="5587"/>
                    </a:lnTo>
                    <a:lnTo>
                      <a:pt x="11383" y="5587"/>
                    </a:lnTo>
                    <a:lnTo>
                      <a:pt x="11445" y="5524"/>
                    </a:lnTo>
                    <a:lnTo>
                      <a:pt x="11529" y="5524"/>
                    </a:lnTo>
                    <a:lnTo>
                      <a:pt x="11675" y="5503"/>
                    </a:lnTo>
                    <a:lnTo>
                      <a:pt x="11738" y="5399"/>
                    </a:lnTo>
                    <a:lnTo>
                      <a:pt x="11989" y="5315"/>
                    </a:lnTo>
                    <a:lnTo>
                      <a:pt x="12240" y="5231"/>
                    </a:lnTo>
                    <a:lnTo>
                      <a:pt x="12261" y="5127"/>
                    </a:lnTo>
                    <a:lnTo>
                      <a:pt x="12324" y="5127"/>
                    </a:lnTo>
                    <a:lnTo>
                      <a:pt x="12366" y="5085"/>
                    </a:lnTo>
                    <a:lnTo>
                      <a:pt x="12324" y="5022"/>
                    </a:lnTo>
                    <a:lnTo>
                      <a:pt x="12324" y="4918"/>
                    </a:lnTo>
                    <a:lnTo>
                      <a:pt x="12240" y="4876"/>
                    </a:lnTo>
                    <a:lnTo>
                      <a:pt x="12219" y="4918"/>
                    </a:lnTo>
                    <a:lnTo>
                      <a:pt x="12219" y="5001"/>
                    </a:lnTo>
                    <a:lnTo>
                      <a:pt x="12115" y="5022"/>
                    </a:lnTo>
                    <a:lnTo>
                      <a:pt x="12073" y="4980"/>
                    </a:lnTo>
                    <a:lnTo>
                      <a:pt x="12031" y="4980"/>
                    </a:lnTo>
                    <a:lnTo>
                      <a:pt x="12010" y="4938"/>
                    </a:lnTo>
                    <a:lnTo>
                      <a:pt x="11885" y="4938"/>
                    </a:lnTo>
                    <a:lnTo>
                      <a:pt x="11696" y="5001"/>
                    </a:lnTo>
                    <a:lnTo>
                      <a:pt x="11634" y="5106"/>
                    </a:lnTo>
                    <a:lnTo>
                      <a:pt x="11571" y="5169"/>
                    </a:lnTo>
                    <a:lnTo>
                      <a:pt x="11508" y="5085"/>
                    </a:lnTo>
                    <a:lnTo>
                      <a:pt x="11466" y="5085"/>
                    </a:lnTo>
                    <a:lnTo>
                      <a:pt x="11362" y="5169"/>
                    </a:lnTo>
                    <a:lnTo>
                      <a:pt x="11090" y="5252"/>
                    </a:lnTo>
                    <a:lnTo>
                      <a:pt x="10755" y="5273"/>
                    </a:lnTo>
                    <a:lnTo>
                      <a:pt x="10692" y="5210"/>
                    </a:lnTo>
                    <a:lnTo>
                      <a:pt x="10629" y="5210"/>
                    </a:lnTo>
                    <a:lnTo>
                      <a:pt x="10650" y="5273"/>
                    </a:lnTo>
                    <a:lnTo>
                      <a:pt x="10587" y="5315"/>
                    </a:lnTo>
                    <a:lnTo>
                      <a:pt x="10483" y="5294"/>
                    </a:lnTo>
                    <a:lnTo>
                      <a:pt x="10420" y="5294"/>
                    </a:lnTo>
                    <a:lnTo>
                      <a:pt x="10357" y="5420"/>
                    </a:lnTo>
                    <a:lnTo>
                      <a:pt x="10211" y="5587"/>
                    </a:lnTo>
                    <a:lnTo>
                      <a:pt x="10148" y="5524"/>
                    </a:lnTo>
                    <a:lnTo>
                      <a:pt x="10043" y="5524"/>
                    </a:lnTo>
                    <a:lnTo>
                      <a:pt x="10022" y="5503"/>
                    </a:lnTo>
                    <a:lnTo>
                      <a:pt x="9897" y="5503"/>
                    </a:lnTo>
                    <a:lnTo>
                      <a:pt x="9813" y="5566"/>
                    </a:lnTo>
                    <a:lnTo>
                      <a:pt x="9730" y="5566"/>
                    </a:lnTo>
                    <a:lnTo>
                      <a:pt x="9688" y="5629"/>
                    </a:lnTo>
                    <a:lnTo>
                      <a:pt x="9583" y="5671"/>
                    </a:lnTo>
                    <a:lnTo>
                      <a:pt x="9478" y="5734"/>
                    </a:lnTo>
                    <a:lnTo>
                      <a:pt x="9311" y="5817"/>
                    </a:lnTo>
                    <a:lnTo>
                      <a:pt x="9123" y="5880"/>
                    </a:lnTo>
                    <a:lnTo>
                      <a:pt x="9081" y="5985"/>
                    </a:lnTo>
                    <a:lnTo>
                      <a:pt x="9081" y="6152"/>
                    </a:lnTo>
                    <a:lnTo>
                      <a:pt x="9102" y="6466"/>
                    </a:lnTo>
                    <a:lnTo>
                      <a:pt x="9081" y="6633"/>
                    </a:lnTo>
                    <a:lnTo>
                      <a:pt x="9018" y="6612"/>
                    </a:lnTo>
                    <a:lnTo>
                      <a:pt x="8955" y="6654"/>
                    </a:lnTo>
                    <a:lnTo>
                      <a:pt x="8704" y="6863"/>
                    </a:lnTo>
                    <a:lnTo>
                      <a:pt x="8788" y="6759"/>
                    </a:lnTo>
                    <a:lnTo>
                      <a:pt x="8893" y="6633"/>
                    </a:lnTo>
                    <a:lnTo>
                      <a:pt x="8914" y="6550"/>
                    </a:lnTo>
                    <a:lnTo>
                      <a:pt x="8872" y="6529"/>
                    </a:lnTo>
                    <a:lnTo>
                      <a:pt x="8872" y="6445"/>
                    </a:lnTo>
                    <a:lnTo>
                      <a:pt x="8746" y="6257"/>
                    </a:lnTo>
                    <a:lnTo>
                      <a:pt x="8662" y="6257"/>
                    </a:lnTo>
                    <a:lnTo>
                      <a:pt x="8600" y="6173"/>
                    </a:lnTo>
                    <a:lnTo>
                      <a:pt x="8537" y="6152"/>
                    </a:lnTo>
                    <a:lnTo>
                      <a:pt x="8537" y="6006"/>
                    </a:lnTo>
                    <a:lnTo>
                      <a:pt x="8390" y="5817"/>
                    </a:lnTo>
                    <a:lnTo>
                      <a:pt x="8370" y="5817"/>
                    </a:lnTo>
                    <a:lnTo>
                      <a:pt x="8286" y="5796"/>
                    </a:lnTo>
                    <a:lnTo>
                      <a:pt x="8265" y="5692"/>
                    </a:lnTo>
                    <a:lnTo>
                      <a:pt x="8181" y="5629"/>
                    </a:lnTo>
                    <a:lnTo>
                      <a:pt x="8139" y="5671"/>
                    </a:lnTo>
                    <a:lnTo>
                      <a:pt x="8035" y="5587"/>
                    </a:lnTo>
                    <a:lnTo>
                      <a:pt x="7846" y="5378"/>
                    </a:lnTo>
                    <a:lnTo>
                      <a:pt x="7805" y="5190"/>
                    </a:lnTo>
                    <a:lnTo>
                      <a:pt x="7805" y="5001"/>
                    </a:lnTo>
                    <a:lnTo>
                      <a:pt x="7763" y="4980"/>
                    </a:lnTo>
                    <a:lnTo>
                      <a:pt x="7721" y="5043"/>
                    </a:lnTo>
                    <a:lnTo>
                      <a:pt x="7658" y="5001"/>
                    </a:lnTo>
                    <a:lnTo>
                      <a:pt x="7616" y="4876"/>
                    </a:lnTo>
                    <a:lnTo>
                      <a:pt x="7658" y="4750"/>
                    </a:lnTo>
                    <a:lnTo>
                      <a:pt x="7637" y="4729"/>
                    </a:lnTo>
                    <a:lnTo>
                      <a:pt x="7658" y="4646"/>
                    </a:lnTo>
                    <a:lnTo>
                      <a:pt x="7533" y="4520"/>
                    </a:lnTo>
                    <a:lnTo>
                      <a:pt x="7533" y="4415"/>
                    </a:lnTo>
                    <a:lnTo>
                      <a:pt x="7428" y="4332"/>
                    </a:lnTo>
                    <a:lnTo>
                      <a:pt x="7386" y="4332"/>
                    </a:lnTo>
                    <a:lnTo>
                      <a:pt x="7323" y="4248"/>
                    </a:lnTo>
                    <a:lnTo>
                      <a:pt x="7219" y="4164"/>
                    </a:lnTo>
                    <a:lnTo>
                      <a:pt x="7114" y="4164"/>
                    </a:lnTo>
                    <a:lnTo>
                      <a:pt x="6800" y="3934"/>
                    </a:lnTo>
                    <a:lnTo>
                      <a:pt x="6717" y="3934"/>
                    </a:lnTo>
                    <a:lnTo>
                      <a:pt x="6696" y="3850"/>
                    </a:lnTo>
                    <a:lnTo>
                      <a:pt x="0" y="16091"/>
                    </a:lnTo>
                    <a:lnTo>
                      <a:pt x="377" y="16091"/>
                    </a:lnTo>
                    <a:lnTo>
                      <a:pt x="502" y="16153"/>
                    </a:lnTo>
                    <a:lnTo>
                      <a:pt x="711" y="16007"/>
                    </a:lnTo>
                    <a:lnTo>
                      <a:pt x="1004" y="16049"/>
                    </a:lnTo>
                    <a:lnTo>
                      <a:pt x="858" y="16300"/>
                    </a:lnTo>
                    <a:lnTo>
                      <a:pt x="921" y="16446"/>
                    </a:lnTo>
                    <a:lnTo>
                      <a:pt x="1025" y="16718"/>
                    </a:lnTo>
                    <a:lnTo>
                      <a:pt x="1172" y="17388"/>
                    </a:lnTo>
                    <a:lnTo>
                      <a:pt x="1235" y="17534"/>
                    </a:lnTo>
                    <a:lnTo>
                      <a:pt x="1130" y="17702"/>
                    </a:lnTo>
                    <a:lnTo>
                      <a:pt x="1130" y="17765"/>
                    </a:lnTo>
                    <a:lnTo>
                      <a:pt x="1172" y="17765"/>
                    </a:lnTo>
                    <a:lnTo>
                      <a:pt x="1381" y="17744"/>
                    </a:lnTo>
                    <a:lnTo>
                      <a:pt x="1569" y="17723"/>
                    </a:lnTo>
                    <a:lnTo>
                      <a:pt x="1695" y="17639"/>
                    </a:lnTo>
                    <a:lnTo>
                      <a:pt x="1862" y="17409"/>
                    </a:lnTo>
                    <a:lnTo>
                      <a:pt x="1988" y="17283"/>
                    </a:lnTo>
                    <a:lnTo>
                      <a:pt x="2197" y="17200"/>
                    </a:lnTo>
                    <a:lnTo>
                      <a:pt x="2260" y="17179"/>
                    </a:lnTo>
                    <a:lnTo>
                      <a:pt x="2469" y="17116"/>
                    </a:lnTo>
                    <a:lnTo>
                      <a:pt x="2636" y="17116"/>
                    </a:lnTo>
                    <a:lnTo>
                      <a:pt x="2783" y="17221"/>
                    </a:lnTo>
                    <a:lnTo>
                      <a:pt x="2783" y="17325"/>
                    </a:lnTo>
                    <a:lnTo>
                      <a:pt x="2804" y="17409"/>
                    </a:lnTo>
                    <a:lnTo>
                      <a:pt x="2720" y="17555"/>
                    </a:lnTo>
                    <a:lnTo>
                      <a:pt x="2699" y="17639"/>
                    </a:lnTo>
                    <a:lnTo>
                      <a:pt x="2825" y="17974"/>
                    </a:lnTo>
                    <a:lnTo>
                      <a:pt x="2804" y="18078"/>
                    </a:lnTo>
                    <a:lnTo>
                      <a:pt x="2846" y="18288"/>
                    </a:lnTo>
                    <a:lnTo>
                      <a:pt x="2992" y="18455"/>
                    </a:lnTo>
                    <a:lnTo>
                      <a:pt x="3013" y="18664"/>
                    </a:lnTo>
                    <a:lnTo>
                      <a:pt x="3055" y="18748"/>
                    </a:lnTo>
                    <a:lnTo>
                      <a:pt x="3097" y="18853"/>
                    </a:lnTo>
                    <a:lnTo>
                      <a:pt x="3034" y="18957"/>
                    </a:lnTo>
                    <a:lnTo>
                      <a:pt x="3034" y="19062"/>
                    </a:lnTo>
                    <a:lnTo>
                      <a:pt x="3055" y="19146"/>
                    </a:lnTo>
                    <a:lnTo>
                      <a:pt x="3013" y="19501"/>
                    </a:lnTo>
                    <a:lnTo>
                      <a:pt x="3013" y="19920"/>
                    </a:lnTo>
                    <a:lnTo>
                      <a:pt x="3034" y="20338"/>
                    </a:lnTo>
                    <a:lnTo>
                      <a:pt x="2929" y="20380"/>
                    </a:lnTo>
                    <a:lnTo>
                      <a:pt x="2929" y="20464"/>
                    </a:lnTo>
                    <a:lnTo>
                      <a:pt x="2971" y="20464"/>
                    </a:lnTo>
                    <a:lnTo>
                      <a:pt x="3055" y="20527"/>
                    </a:lnTo>
                    <a:lnTo>
                      <a:pt x="3076" y="20568"/>
                    </a:lnTo>
                    <a:lnTo>
                      <a:pt x="3034" y="20589"/>
                    </a:lnTo>
                    <a:lnTo>
                      <a:pt x="2971" y="20652"/>
                    </a:lnTo>
                    <a:lnTo>
                      <a:pt x="3013" y="20736"/>
                    </a:lnTo>
                    <a:lnTo>
                      <a:pt x="3055" y="20778"/>
                    </a:lnTo>
                    <a:lnTo>
                      <a:pt x="3076" y="20861"/>
                    </a:lnTo>
                    <a:lnTo>
                      <a:pt x="3055" y="20903"/>
                    </a:lnTo>
                    <a:lnTo>
                      <a:pt x="3055" y="20966"/>
                    </a:lnTo>
                    <a:lnTo>
                      <a:pt x="3160" y="20966"/>
                    </a:lnTo>
                    <a:lnTo>
                      <a:pt x="3243" y="20987"/>
                    </a:lnTo>
                    <a:lnTo>
                      <a:pt x="3348" y="21154"/>
                    </a:lnTo>
                    <a:lnTo>
                      <a:pt x="3369" y="21217"/>
                    </a:lnTo>
                    <a:lnTo>
                      <a:pt x="3452" y="21280"/>
                    </a:lnTo>
                    <a:lnTo>
                      <a:pt x="3578" y="21363"/>
                    </a:lnTo>
                    <a:lnTo>
                      <a:pt x="3641" y="21468"/>
                    </a:lnTo>
                    <a:lnTo>
                      <a:pt x="3641" y="21573"/>
                    </a:lnTo>
                    <a:lnTo>
                      <a:pt x="3683" y="21594"/>
                    </a:lnTo>
                    <a:lnTo>
                      <a:pt x="3704" y="21635"/>
                    </a:lnTo>
                    <a:lnTo>
                      <a:pt x="3683" y="21698"/>
                    </a:lnTo>
                    <a:lnTo>
                      <a:pt x="3683" y="21740"/>
                    </a:lnTo>
                    <a:lnTo>
                      <a:pt x="3641" y="21782"/>
                    </a:lnTo>
                    <a:lnTo>
                      <a:pt x="3641" y="21845"/>
                    </a:lnTo>
                    <a:lnTo>
                      <a:pt x="3641" y="21887"/>
                    </a:lnTo>
                    <a:lnTo>
                      <a:pt x="3662" y="21907"/>
                    </a:lnTo>
                    <a:lnTo>
                      <a:pt x="3599" y="22033"/>
                    </a:lnTo>
                    <a:lnTo>
                      <a:pt x="3452" y="22326"/>
                    </a:lnTo>
                    <a:lnTo>
                      <a:pt x="3432" y="22514"/>
                    </a:lnTo>
                    <a:lnTo>
                      <a:pt x="3285" y="22661"/>
                    </a:lnTo>
                    <a:lnTo>
                      <a:pt x="3285" y="22744"/>
                    </a:lnTo>
                    <a:lnTo>
                      <a:pt x="3327" y="22744"/>
                    </a:lnTo>
                    <a:lnTo>
                      <a:pt x="3494" y="22535"/>
                    </a:lnTo>
                    <a:lnTo>
                      <a:pt x="3536" y="22410"/>
                    </a:lnTo>
                    <a:lnTo>
                      <a:pt x="3662" y="22305"/>
                    </a:lnTo>
                    <a:lnTo>
                      <a:pt x="3683" y="22347"/>
                    </a:lnTo>
                    <a:lnTo>
                      <a:pt x="3766" y="22368"/>
                    </a:lnTo>
                    <a:lnTo>
                      <a:pt x="3766" y="22431"/>
                    </a:lnTo>
                    <a:lnTo>
                      <a:pt x="3599" y="22514"/>
                    </a:lnTo>
                    <a:lnTo>
                      <a:pt x="3557" y="22619"/>
                    </a:lnTo>
                    <a:lnTo>
                      <a:pt x="3390" y="22786"/>
                    </a:lnTo>
                    <a:lnTo>
                      <a:pt x="3390" y="22828"/>
                    </a:lnTo>
                    <a:lnTo>
                      <a:pt x="3473" y="22828"/>
                    </a:lnTo>
                    <a:lnTo>
                      <a:pt x="3432" y="22870"/>
                    </a:lnTo>
                    <a:lnTo>
                      <a:pt x="3285" y="22849"/>
                    </a:lnTo>
                    <a:lnTo>
                      <a:pt x="3222" y="22870"/>
                    </a:lnTo>
                    <a:lnTo>
                      <a:pt x="3160" y="23037"/>
                    </a:lnTo>
                    <a:lnTo>
                      <a:pt x="3055" y="23142"/>
                    </a:lnTo>
                    <a:lnTo>
                      <a:pt x="3076" y="23268"/>
                    </a:lnTo>
                    <a:lnTo>
                      <a:pt x="3034" y="23247"/>
                    </a:lnTo>
                    <a:lnTo>
                      <a:pt x="2971" y="23184"/>
                    </a:lnTo>
                    <a:lnTo>
                      <a:pt x="2908" y="23247"/>
                    </a:lnTo>
                    <a:lnTo>
                      <a:pt x="2908" y="23393"/>
                    </a:lnTo>
                    <a:lnTo>
                      <a:pt x="3013" y="23393"/>
                    </a:lnTo>
                    <a:lnTo>
                      <a:pt x="3034" y="23477"/>
                    </a:lnTo>
                    <a:lnTo>
                      <a:pt x="2971" y="23665"/>
                    </a:lnTo>
                    <a:lnTo>
                      <a:pt x="2950" y="23937"/>
                    </a:lnTo>
                    <a:lnTo>
                      <a:pt x="3013" y="24125"/>
                    </a:lnTo>
                    <a:lnTo>
                      <a:pt x="3076" y="24293"/>
                    </a:lnTo>
                    <a:lnTo>
                      <a:pt x="3160" y="24314"/>
                    </a:lnTo>
                    <a:lnTo>
                      <a:pt x="3180" y="24230"/>
                    </a:lnTo>
                    <a:lnTo>
                      <a:pt x="3264" y="24146"/>
                    </a:lnTo>
                    <a:lnTo>
                      <a:pt x="3452" y="24104"/>
                    </a:lnTo>
                    <a:lnTo>
                      <a:pt x="3557" y="24021"/>
                    </a:lnTo>
                    <a:lnTo>
                      <a:pt x="3662" y="23895"/>
                    </a:lnTo>
                    <a:lnTo>
                      <a:pt x="3704" y="23895"/>
                    </a:lnTo>
                    <a:lnTo>
                      <a:pt x="3704" y="24021"/>
                    </a:lnTo>
                    <a:lnTo>
                      <a:pt x="3662" y="24125"/>
                    </a:lnTo>
                    <a:lnTo>
                      <a:pt x="3599" y="24146"/>
                    </a:lnTo>
                    <a:lnTo>
                      <a:pt x="3536" y="24251"/>
                    </a:lnTo>
                    <a:lnTo>
                      <a:pt x="3536" y="24314"/>
                    </a:lnTo>
                    <a:lnTo>
                      <a:pt x="3641" y="24397"/>
                    </a:lnTo>
                    <a:lnTo>
                      <a:pt x="3704" y="24460"/>
                    </a:lnTo>
                    <a:lnTo>
                      <a:pt x="3808" y="24460"/>
                    </a:lnTo>
                    <a:lnTo>
                      <a:pt x="3892" y="24502"/>
                    </a:lnTo>
                    <a:lnTo>
                      <a:pt x="3955" y="24544"/>
                    </a:lnTo>
                    <a:lnTo>
                      <a:pt x="3808" y="24502"/>
                    </a:lnTo>
                    <a:lnTo>
                      <a:pt x="3683" y="24502"/>
                    </a:lnTo>
                    <a:lnTo>
                      <a:pt x="3578" y="24439"/>
                    </a:lnTo>
                    <a:lnTo>
                      <a:pt x="3432" y="24439"/>
                    </a:lnTo>
                    <a:lnTo>
                      <a:pt x="3369" y="24523"/>
                    </a:lnTo>
                    <a:lnTo>
                      <a:pt x="3369" y="24607"/>
                    </a:lnTo>
                    <a:lnTo>
                      <a:pt x="3432" y="24669"/>
                    </a:lnTo>
                    <a:lnTo>
                      <a:pt x="3452" y="24920"/>
                    </a:lnTo>
                    <a:lnTo>
                      <a:pt x="3494" y="24983"/>
                    </a:lnTo>
                    <a:lnTo>
                      <a:pt x="3557" y="24983"/>
                    </a:lnTo>
                    <a:lnTo>
                      <a:pt x="3641" y="24941"/>
                    </a:lnTo>
                    <a:lnTo>
                      <a:pt x="3683" y="24983"/>
                    </a:lnTo>
                    <a:lnTo>
                      <a:pt x="3641" y="25046"/>
                    </a:lnTo>
                    <a:lnTo>
                      <a:pt x="3599" y="25088"/>
                    </a:lnTo>
                    <a:lnTo>
                      <a:pt x="3683" y="25151"/>
                    </a:lnTo>
                    <a:lnTo>
                      <a:pt x="3683" y="25192"/>
                    </a:lnTo>
                    <a:lnTo>
                      <a:pt x="3662" y="25255"/>
                    </a:lnTo>
                    <a:lnTo>
                      <a:pt x="3557" y="25234"/>
                    </a:lnTo>
                    <a:lnTo>
                      <a:pt x="3411" y="25276"/>
                    </a:lnTo>
                    <a:lnTo>
                      <a:pt x="3264" y="25381"/>
                    </a:lnTo>
                    <a:lnTo>
                      <a:pt x="3243" y="25423"/>
                    </a:lnTo>
                    <a:lnTo>
                      <a:pt x="3306" y="25485"/>
                    </a:lnTo>
                    <a:lnTo>
                      <a:pt x="3452" y="25423"/>
                    </a:lnTo>
                    <a:lnTo>
                      <a:pt x="3536" y="25465"/>
                    </a:lnTo>
                    <a:lnTo>
                      <a:pt x="3452" y="25485"/>
                    </a:lnTo>
                    <a:lnTo>
                      <a:pt x="3432" y="25548"/>
                    </a:lnTo>
                    <a:lnTo>
                      <a:pt x="3515" y="25632"/>
                    </a:lnTo>
                    <a:lnTo>
                      <a:pt x="3662" y="25590"/>
                    </a:lnTo>
                    <a:lnTo>
                      <a:pt x="3829" y="25465"/>
                    </a:lnTo>
                    <a:lnTo>
                      <a:pt x="3934" y="25297"/>
                    </a:lnTo>
                    <a:lnTo>
                      <a:pt x="4038" y="25297"/>
                    </a:lnTo>
                    <a:lnTo>
                      <a:pt x="4143" y="25213"/>
                    </a:lnTo>
                    <a:lnTo>
                      <a:pt x="4164" y="25109"/>
                    </a:lnTo>
                    <a:lnTo>
                      <a:pt x="4185" y="25088"/>
                    </a:lnTo>
                    <a:lnTo>
                      <a:pt x="4206" y="25172"/>
                    </a:lnTo>
                    <a:lnTo>
                      <a:pt x="4143" y="25339"/>
                    </a:lnTo>
                    <a:lnTo>
                      <a:pt x="4038" y="25402"/>
                    </a:lnTo>
                    <a:lnTo>
                      <a:pt x="3913" y="25465"/>
                    </a:lnTo>
                    <a:lnTo>
                      <a:pt x="3892" y="25548"/>
                    </a:lnTo>
                    <a:lnTo>
                      <a:pt x="3955" y="25611"/>
                    </a:lnTo>
                    <a:lnTo>
                      <a:pt x="4038" y="25590"/>
                    </a:lnTo>
                    <a:lnTo>
                      <a:pt x="4164" y="25590"/>
                    </a:lnTo>
                    <a:lnTo>
                      <a:pt x="4268" y="25611"/>
                    </a:lnTo>
                    <a:lnTo>
                      <a:pt x="4122" y="25611"/>
                    </a:lnTo>
                    <a:lnTo>
                      <a:pt x="4017" y="25674"/>
                    </a:lnTo>
                    <a:lnTo>
                      <a:pt x="4017" y="25820"/>
                    </a:lnTo>
                    <a:lnTo>
                      <a:pt x="4059" y="25967"/>
                    </a:lnTo>
                    <a:lnTo>
                      <a:pt x="4017" y="25988"/>
                    </a:lnTo>
                    <a:lnTo>
                      <a:pt x="3976" y="25904"/>
                    </a:lnTo>
                    <a:lnTo>
                      <a:pt x="3976" y="25757"/>
                    </a:lnTo>
                    <a:lnTo>
                      <a:pt x="3913" y="25674"/>
                    </a:lnTo>
                    <a:lnTo>
                      <a:pt x="3850" y="25716"/>
                    </a:lnTo>
                    <a:lnTo>
                      <a:pt x="3578" y="25904"/>
                    </a:lnTo>
                    <a:lnTo>
                      <a:pt x="3536" y="25988"/>
                    </a:lnTo>
                    <a:lnTo>
                      <a:pt x="3369" y="26071"/>
                    </a:lnTo>
                    <a:lnTo>
                      <a:pt x="3327" y="26134"/>
                    </a:lnTo>
                    <a:lnTo>
                      <a:pt x="3348" y="26218"/>
                    </a:lnTo>
                    <a:lnTo>
                      <a:pt x="3348" y="26301"/>
                    </a:lnTo>
                    <a:lnTo>
                      <a:pt x="3369" y="26322"/>
                    </a:lnTo>
                    <a:lnTo>
                      <a:pt x="3452" y="26281"/>
                    </a:lnTo>
                    <a:lnTo>
                      <a:pt x="3557" y="26218"/>
                    </a:lnTo>
                    <a:lnTo>
                      <a:pt x="3599" y="26113"/>
                    </a:lnTo>
                    <a:lnTo>
                      <a:pt x="3662" y="26134"/>
                    </a:lnTo>
                    <a:lnTo>
                      <a:pt x="3704" y="26197"/>
                    </a:lnTo>
                    <a:lnTo>
                      <a:pt x="3892" y="26218"/>
                    </a:lnTo>
                    <a:lnTo>
                      <a:pt x="3871" y="26239"/>
                    </a:lnTo>
                    <a:lnTo>
                      <a:pt x="3766" y="26218"/>
                    </a:lnTo>
                    <a:lnTo>
                      <a:pt x="3599" y="26218"/>
                    </a:lnTo>
                    <a:lnTo>
                      <a:pt x="3536" y="26281"/>
                    </a:lnTo>
                    <a:lnTo>
                      <a:pt x="3536" y="26322"/>
                    </a:lnTo>
                    <a:lnTo>
                      <a:pt x="3557" y="26385"/>
                    </a:lnTo>
                    <a:lnTo>
                      <a:pt x="3473" y="26406"/>
                    </a:lnTo>
                    <a:lnTo>
                      <a:pt x="3432" y="26385"/>
                    </a:lnTo>
                    <a:lnTo>
                      <a:pt x="3264" y="26427"/>
                    </a:lnTo>
                    <a:lnTo>
                      <a:pt x="3264" y="26490"/>
                    </a:lnTo>
                    <a:lnTo>
                      <a:pt x="3390" y="26490"/>
                    </a:lnTo>
                    <a:lnTo>
                      <a:pt x="3473" y="26532"/>
                    </a:lnTo>
                    <a:lnTo>
                      <a:pt x="3578" y="26532"/>
                    </a:lnTo>
                    <a:lnTo>
                      <a:pt x="3515" y="26594"/>
                    </a:lnTo>
                    <a:lnTo>
                      <a:pt x="3390" y="26594"/>
                    </a:lnTo>
                    <a:lnTo>
                      <a:pt x="3327" y="26532"/>
                    </a:lnTo>
                    <a:lnTo>
                      <a:pt x="3222" y="26553"/>
                    </a:lnTo>
                    <a:lnTo>
                      <a:pt x="3180" y="26657"/>
                    </a:lnTo>
                    <a:lnTo>
                      <a:pt x="3243" y="26720"/>
                    </a:lnTo>
                    <a:lnTo>
                      <a:pt x="3327" y="26720"/>
                    </a:lnTo>
                    <a:lnTo>
                      <a:pt x="3452" y="26699"/>
                    </a:lnTo>
                    <a:lnTo>
                      <a:pt x="3536" y="26741"/>
                    </a:lnTo>
                    <a:lnTo>
                      <a:pt x="3683" y="26741"/>
                    </a:lnTo>
                    <a:lnTo>
                      <a:pt x="3662" y="26804"/>
                    </a:lnTo>
                    <a:lnTo>
                      <a:pt x="3557" y="26825"/>
                    </a:lnTo>
                    <a:lnTo>
                      <a:pt x="3452" y="26804"/>
                    </a:lnTo>
                    <a:lnTo>
                      <a:pt x="3432" y="26825"/>
                    </a:lnTo>
                    <a:lnTo>
                      <a:pt x="3452" y="26845"/>
                    </a:lnTo>
                    <a:lnTo>
                      <a:pt x="3662" y="26845"/>
                    </a:lnTo>
                    <a:lnTo>
                      <a:pt x="3662" y="26908"/>
                    </a:lnTo>
                    <a:lnTo>
                      <a:pt x="3536" y="26929"/>
                    </a:lnTo>
                    <a:lnTo>
                      <a:pt x="3390" y="26908"/>
                    </a:lnTo>
                    <a:lnTo>
                      <a:pt x="3327" y="26845"/>
                    </a:lnTo>
                    <a:lnTo>
                      <a:pt x="3264" y="26908"/>
                    </a:lnTo>
                    <a:lnTo>
                      <a:pt x="3327" y="27013"/>
                    </a:lnTo>
                    <a:lnTo>
                      <a:pt x="3452" y="27076"/>
                    </a:lnTo>
                    <a:lnTo>
                      <a:pt x="3473" y="27013"/>
                    </a:lnTo>
                    <a:lnTo>
                      <a:pt x="3557" y="27013"/>
                    </a:lnTo>
                    <a:lnTo>
                      <a:pt x="3641" y="27055"/>
                    </a:lnTo>
                    <a:lnTo>
                      <a:pt x="3787" y="27034"/>
                    </a:lnTo>
                    <a:lnTo>
                      <a:pt x="3850" y="27076"/>
                    </a:lnTo>
                    <a:lnTo>
                      <a:pt x="3766" y="27117"/>
                    </a:lnTo>
                    <a:lnTo>
                      <a:pt x="3766" y="27159"/>
                    </a:lnTo>
                    <a:lnTo>
                      <a:pt x="3871" y="27159"/>
                    </a:lnTo>
                    <a:lnTo>
                      <a:pt x="3892" y="27243"/>
                    </a:lnTo>
                    <a:lnTo>
                      <a:pt x="4026" y="27276"/>
                    </a:lnTo>
                    <a:lnTo>
                      <a:pt x="3976" y="27285"/>
                    </a:lnTo>
                    <a:lnTo>
                      <a:pt x="3871" y="27285"/>
                    </a:lnTo>
                    <a:lnTo>
                      <a:pt x="3787" y="27369"/>
                    </a:lnTo>
                    <a:lnTo>
                      <a:pt x="3787" y="27431"/>
                    </a:lnTo>
                    <a:lnTo>
                      <a:pt x="3871" y="27473"/>
                    </a:lnTo>
                    <a:lnTo>
                      <a:pt x="3913" y="27431"/>
                    </a:lnTo>
                    <a:lnTo>
                      <a:pt x="3976" y="27389"/>
                    </a:lnTo>
                    <a:lnTo>
                      <a:pt x="3996" y="27452"/>
                    </a:lnTo>
                    <a:lnTo>
                      <a:pt x="4017" y="27452"/>
                    </a:lnTo>
                    <a:lnTo>
                      <a:pt x="4080" y="27369"/>
                    </a:lnTo>
                    <a:lnTo>
                      <a:pt x="4185" y="27306"/>
                    </a:lnTo>
                    <a:lnTo>
                      <a:pt x="4185" y="27369"/>
                    </a:lnTo>
                    <a:lnTo>
                      <a:pt x="4164" y="27410"/>
                    </a:lnTo>
                    <a:lnTo>
                      <a:pt x="4164" y="27473"/>
                    </a:lnTo>
                    <a:lnTo>
                      <a:pt x="4206" y="27494"/>
                    </a:lnTo>
                    <a:lnTo>
                      <a:pt x="4289" y="27557"/>
                    </a:lnTo>
                    <a:lnTo>
                      <a:pt x="4373" y="27557"/>
                    </a:lnTo>
                    <a:lnTo>
                      <a:pt x="4499" y="27369"/>
                    </a:lnTo>
                    <a:lnTo>
                      <a:pt x="4520" y="27159"/>
                    </a:lnTo>
                    <a:lnTo>
                      <a:pt x="4582" y="27055"/>
                    </a:lnTo>
                    <a:lnTo>
                      <a:pt x="4645" y="27034"/>
                    </a:lnTo>
                    <a:lnTo>
                      <a:pt x="4645" y="27097"/>
                    </a:lnTo>
                    <a:lnTo>
                      <a:pt x="4603" y="27159"/>
                    </a:lnTo>
                    <a:lnTo>
                      <a:pt x="4603" y="27306"/>
                    </a:lnTo>
                    <a:lnTo>
                      <a:pt x="4499" y="27473"/>
                    </a:lnTo>
                    <a:lnTo>
                      <a:pt x="4415" y="27557"/>
                    </a:lnTo>
                    <a:lnTo>
                      <a:pt x="4436" y="27599"/>
                    </a:lnTo>
                    <a:lnTo>
                      <a:pt x="4582" y="27599"/>
                    </a:lnTo>
                    <a:lnTo>
                      <a:pt x="4687" y="27578"/>
                    </a:lnTo>
                    <a:lnTo>
                      <a:pt x="4708" y="27599"/>
                    </a:lnTo>
                    <a:lnTo>
                      <a:pt x="4624" y="27682"/>
                    </a:lnTo>
                    <a:lnTo>
                      <a:pt x="4582" y="27808"/>
                    </a:lnTo>
                    <a:lnTo>
                      <a:pt x="4415" y="27913"/>
                    </a:lnTo>
                    <a:lnTo>
                      <a:pt x="4415" y="27975"/>
                    </a:lnTo>
                    <a:lnTo>
                      <a:pt x="4499" y="28122"/>
                    </a:lnTo>
                    <a:lnTo>
                      <a:pt x="4624" y="28185"/>
                    </a:lnTo>
                    <a:lnTo>
                      <a:pt x="4708" y="28122"/>
                    </a:lnTo>
                    <a:lnTo>
                      <a:pt x="4792" y="28122"/>
                    </a:lnTo>
                    <a:lnTo>
                      <a:pt x="4812" y="28226"/>
                    </a:lnTo>
                    <a:lnTo>
                      <a:pt x="4875" y="28331"/>
                    </a:lnTo>
                    <a:lnTo>
                      <a:pt x="4875" y="28415"/>
                    </a:lnTo>
                    <a:lnTo>
                      <a:pt x="4812" y="28415"/>
                    </a:lnTo>
                    <a:lnTo>
                      <a:pt x="4771" y="28310"/>
                    </a:lnTo>
                    <a:lnTo>
                      <a:pt x="4708" y="28310"/>
                    </a:lnTo>
                    <a:lnTo>
                      <a:pt x="4708" y="28415"/>
                    </a:lnTo>
                    <a:lnTo>
                      <a:pt x="4812" y="28561"/>
                    </a:lnTo>
                    <a:lnTo>
                      <a:pt x="4938" y="28498"/>
                    </a:lnTo>
                    <a:lnTo>
                      <a:pt x="5085" y="28436"/>
                    </a:lnTo>
                    <a:lnTo>
                      <a:pt x="5147" y="28352"/>
                    </a:lnTo>
                    <a:lnTo>
                      <a:pt x="5147" y="28352"/>
                    </a:lnTo>
                    <a:lnTo>
                      <a:pt x="5126" y="28519"/>
                    </a:lnTo>
                    <a:lnTo>
                      <a:pt x="5022" y="28750"/>
                    </a:lnTo>
                    <a:lnTo>
                      <a:pt x="5043" y="28938"/>
                    </a:lnTo>
                    <a:lnTo>
                      <a:pt x="5126" y="28959"/>
                    </a:lnTo>
                    <a:lnTo>
                      <a:pt x="20087" y="30444"/>
                    </a:lnTo>
                    <a:lnTo>
                      <a:pt x="20212" y="30507"/>
                    </a:lnTo>
                    <a:lnTo>
                      <a:pt x="20359" y="30507"/>
                    </a:lnTo>
                    <a:lnTo>
                      <a:pt x="20484" y="30612"/>
                    </a:lnTo>
                    <a:lnTo>
                      <a:pt x="20484" y="30674"/>
                    </a:lnTo>
                    <a:lnTo>
                      <a:pt x="20568" y="30737"/>
                    </a:lnTo>
                    <a:lnTo>
                      <a:pt x="20589" y="30779"/>
                    </a:lnTo>
                    <a:lnTo>
                      <a:pt x="20694" y="30821"/>
                    </a:lnTo>
                    <a:lnTo>
                      <a:pt x="20714" y="30842"/>
                    </a:lnTo>
                    <a:lnTo>
                      <a:pt x="20840" y="30884"/>
                    </a:lnTo>
                    <a:lnTo>
                      <a:pt x="20903" y="30946"/>
                    </a:lnTo>
                    <a:lnTo>
                      <a:pt x="20945" y="30946"/>
                    </a:lnTo>
                    <a:lnTo>
                      <a:pt x="21049" y="30926"/>
                    </a:lnTo>
                    <a:lnTo>
                      <a:pt x="21133" y="30946"/>
                    </a:lnTo>
                    <a:lnTo>
                      <a:pt x="21238" y="30946"/>
                    </a:lnTo>
                    <a:lnTo>
                      <a:pt x="21363" y="31051"/>
                    </a:lnTo>
                    <a:lnTo>
                      <a:pt x="21447" y="31051"/>
                    </a:lnTo>
                    <a:lnTo>
                      <a:pt x="21510" y="31198"/>
                    </a:lnTo>
                    <a:lnTo>
                      <a:pt x="21719" y="31239"/>
                    </a:lnTo>
                    <a:lnTo>
                      <a:pt x="21823" y="31260"/>
                    </a:lnTo>
                    <a:lnTo>
                      <a:pt x="21886" y="31344"/>
                    </a:lnTo>
                    <a:lnTo>
                      <a:pt x="21970" y="31407"/>
                    </a:lnTo>
                    <a:lnTo>
                      <a:pt x="22158" y="31407"/>
                    </a:lnTo>
                    <a:lnTo>
                      <a:pt x="22263" y="31344"/>
                    </a:lnTo>
                    <a:lnTo>
                      <a:pt x="22305" y="31407"/>
                    </a:lnTo>
                    <a:lnTo>
                      <a:pt x="22367" y="31511"/>
                    </a:lnTo>
                    <a:lnTo>
                      <a:pt x="22618" y="31532"/>
                    </a:lnTo>
                    <a:lnTo>
                      <a:pt x="22681" y="31574"/>
                    </a:lnTo>
                    <a:lnTo>
                      <a:pt x="22807" y="31616"/>
                    </a:lnTo>
                    <a:lnTo>
                      <a:pt x="22890" y="31658"/>
                    </a:lnTo>
                    <a:lnTo>
                      <a:pt x="25192" y="32725"/>
                    </a:lnTo>
                    <a:lnTo>
                      <a:pt x="25339" y="32913"/>
                    </a:lnTo>
                    <a:lnTo>
                      <a:pt x="25694" y="33206"/>
                    </a:lnTo>
                    <a:lnTo>
                      <a:pt x="26050" y="34985"/>
                    </a:lnTo>
                    <a:lnTo>
                      <a:pt x="26008" y="35738"/>
                    </a:lnTo>
                    <a:lnTo>
                      <a:pt x="25945" y="35864"/>
                    </a:lnTo>
                    <a:lnTo>
                      <a:pt x="25903" y="36010"/>
                    </a:lnTo>
                    <a:lnTo>
                      <a:pt x="25820" y="36136"/>
                    </a:lnTo>
                    <a:lnTo>
                      <a:pt x="25611" y="36240"/>
                    </a:lnTo>
                    <a:lnTo>
                      <a:pt x="25506" y="36366"/>
                    </a:lnTo>
                    <a:lnTo>
                      <a:pt x="25611" y="36554"/>
                    </a:lnTo>
                    <a:lnTo>
                      <a:pt x="27598" y="36031"/>
                    </a:lnTo>
                    <a:lnTo>
                      <a:pt x="27849" y="35947"/>
                    </a:lnTo>
                    <a:lnTo>
                      <a:pt x="27912" y="35654"/>
                    </a:lnTo>
                    <a:lnTo>
                      <a:pt x="28979" y="35340"/>
                    </a:lnTo>
                    <a:lnTo>
                      <a:pt x="29461" y="34985"/>
                    </a:lnTo>
                    <a:lnTo>
                      <a:pt x="29565" y="34901"/>
                    </a:lnTo>
                    <a:lnTo>
                      <a:pt x="29712" y="34880"/>
                    </a:lnTo>
                    <a:lnTo>
                      <a:pt x="29984" y="34650"/>
                    </a:lnTo>
                    <a:lnTo>
                      <a:pt x="30088" y="34545"/>
                    </a:lnTo>
                    <a:lnTo>
                      <a:pt x="30214" y="34483"/>
                    </a:lnTo>
                    <a:lnTo>
                      <a:pt x="30318" y="34378"/>
                    </a:lnTo>
                    <a:lnTo>
                      <a:pt x="30528" y="34357"/>
                    </a:lnTo>
                    <a:lnTo>
                      <a:pt x="32202" y="34378"/>
                    </a:lnTo>
                    <a:lnTo>
                      <a:pt x="32327" y="34252"/>
                    </a:lnTo>
                    <a:lnTo>
                      <a:pt x="32390" y="34252"/>
                    </a:lnTo>
                    <a:lnTo>
                      <a:pt x="32432" y="34190"/>
                    </a:lnTo>
                    <a:lnTo>
                      <a:pt x="32515" y="34190"/>
                    </a:lnTo>
                    <a:lnTo>
                      <a:pt x="32620" y="34231"/>
                    </a:lnTo>
                    <a:lnTo>
                      <a:pt x="32704" y="34169"/>
                    </a:lnTo>
                    <a:lnTo>
                      <a:pt x="32725" y="34085"/>
                    </a:lnTo>
                    <a:lnTo>
                      <a:pt x="32913" y="33876"/>
                    </a:lnTo>
                    <a:lnTo>
                      <a:pt x="32976" y="33855"/>
                    </a:lnTo>
                    <a:lnTo>
                      <a:pt x="33143" y="33667"/>
                    </a:lnTo>
                    <a:lnTo>
                      <a:pt x="33185" y="33541"/>
                    </a:lnTo>
                    <a:lnTo>
                      <a:pt x="33227" y="33415"/>
                    </a:lnTo>
                    <a:lnTo>
                      <a:pt x="33373" y="33332"/>
                    </a:lnTo>
                    <a:lnTo>
                      <a:pt x="33373" y="33227"/>
                    </a:lnTo>
                    <a:lnTo>
                      <a:pt x="33478" y="33102"/>
                    </a:lnTo>
                    <a:lnTo>
                      <a:pt x="33687" y="32871"/>
                    </a:lnTo>
                    <a:lnTo>
                      <a:pt x="33750" y="32767"/>
                    </a:lnTo>
                    <a:lnTo>
                      <a:pt x="33854" y="32662"/>
                    </a:lnTo>
                    <a:lnTo>
                      <a:pt x="33875" y="32662"/>
                    </a:lnTo>
                    <a:lnTo>
                      <a:pt x="33959" y="32704"/>
                    </a:lnTo>
                    <a:lnTo>
                      <a:pt x="34022" y="32788"/>
                    </a:lnTo>
                    <a:lnTo>
                      <a:pt x="34168" y="32767"/>
                    </a:lnTo>
                    <a:lnTo>
                      <a:pt x="34315" y="32809"/>
                    </a:lnTo>
                    <a:lnTo>
                      <a:pt x="34378" y="32767"/>
                    </a:lnTo>
                    <a:lnTo>
                      <a:pt x="34608" y="32976"/>
                    </a:lnTo>
                    <a:lnTo>
                      <a:pt x="34608" y="33143"/>
                    </a:lnTo>
                    <a:lnTo>
                      <a:pt x="34482" y="33876"/>
                    </a:lnTo>
                    <a:lnTo>
                      <a:pt x="34440" y="33959"/>
                    </a:lnTo>
                    <a:lnTo>
                      <a:pt x="34503" y="33959"/>
                    </a:lnTo>
                    <a:lnTo>
                      <a:pt x="34524" y="34043"/>
                    </a:lnTo>
                    <a:lnTo>
                      <a:pt x="34587" y="34085"/>
                    </a:lnTo>
                    <a:lnTo>
                      <a:pt x="34587" y="34190"/>
                    </a:lnTo>
                    <a:lnTo>
                      <a:pt x="34587" y="34252"/>
                    </a:lnTo>
                    <a:lnTo>
                      <a:pt x="34587" y="34294"/>
                    </a:lnTo>
                    <a:lnTo>
                      <a:pt x="34545" y="34357"/>
                    </a:lnTo>
                    <a:lnTo>
                      <a:pt x="34587" y="34378"/>
                    </a:lnTo>
                    <a:lnTo>
                      <a:pt x="34733" y="34399"/>
                    </a:lnTo>
                    <a:lnTo>
                      <a:pt x="34859" y="34378"/>
                    </a:lnTo>
                    <a:lnTo>
                      <a:pt x="34901" y="34462"/>
                    </a:lnTo>
                    <a:lnTo>
                      <a:pt x="34963" y="34483"/>
                    </a:lnTo>
                    <a:lnTo>
                      <a:pt x="35026" y="34399"/>
                    </a:lnTo>
                    <a:lnTo>
                      <a:pt x="35110" y="34462"/>
                    </a:lnTo>
                    <a:lnTo>
                      <a:pt x="35235" y="34441"/>
                    </a:lnTo>
                    <a:lnTo>
                      <a:pt x="35277" y="34336"/>
                    </a:lnTo>
                    <a:lnTo>
                      <a:pt x="35382" y="34231"/>
                    </a:lnTo>
                    <a:lnTo>
                      <a:pt x="35382" y="34231"/>
                    </a:lnTo>
                    <a:lnTo>
                      <a:pt x="35319" y="34336"/>
                    </a:lnTo>
                    <a:lnTo>
                      <a:pt x="35340" y="34336"/>
                    </a:lnTo>
                    <a:lnTo>
                      <a:pt x="35319" y="34378"/>
                    </a:lnTo>
                    <a:lnTo>
                      <a:pt x="35361" y="34399"/>
                    </a:lnTo>
                    <a:lnTo>
                      <a:pt x="35633" y="34336"/>
                    </a:lnTo>
                    <a:lnTo>
                      <a:pt x="35675" y="34252"/>
                    </a:lnTo>
                    <a:lnTo>
                      <a:pt x="35842" y="34252"/>
                    </a:lnTo>
                    <a:lnTo>
                      <a:pt x="35968" y="34127"/>
                    </a:lnTo>
                    <a:lnTo>
                      <a:pt x="36072" y="34085"/>
                    </a:lnTo>
                    <a:lnTo>
                      <a:pt x="36198" y="33918"/>
                    </a:lnTo>
                    <a:lnTo>
                      <a:pt x="36198" y="33980"/>
                    </a:lnTo>
                    <a:lnTo>
                      <a:pt x="36282" y="33939"/>
                    </a:lnTo>
                    <a:lnTo>
                      <a:pt x="36282" y="33980"/>
                    </a:lnTo>
                    <a:lnTo>
                      <a:pt x="36156" y="34127"/>
                    </a:lnTo>
                    <a:lnTo>
                      <a:pt x="36051" y="34148"/>
                    </a:lnTo>
                    <a:lnTo>
                      <a:pt x="35947" y="34294"/>
                    </a:lnTo>
                    <a:lnTo>
                      <a:pt x="36072" y="34336"/>
                    </a:lnTo>
                    <a:lnTo>
                      <a:pt x="36156" y="34231"/>
                    </a:lnTo>
                    <a:lnTo>
                      <a:pt x="36261" y="34231"/>
                    </a:lnTo>
                    <a:lnTo>
                      <a:pt x="36323" y="34273"/>
                    </a:lnTo>
                    <a:lnTo>
                      <a:pt x="36575" y="34294"/>
                    </a:lnTo>
                    <a:lnTo>
                      <a:pt x="36742" y="34294"/>
                    </a:lnTo>
                    <a:lnTo>
                      <a:pt x="36616" y="34357"/>
                    </a:lnTo>
                    <a:lnTo>
                      <a:pt x="36470" y="34378"/>
                    </a:lnTo>
                    <a:lnTo>
                      <a:pt x="36365" y="34399"/>
                    </a:lnTo>
                    <a:lnTo>
                      <a:pt x="36323" y="34483"/>
                    </a:lnTo>
                    <a:lnTo>
                      <a:pt x="36323" y="34545"/>
                    </a:lnTo>
                    <a:lnTo>
                      <a:pt x="36261" y="34483"/>
                    </a:lnTo>
                    <a:lnTo>
                      <a:pt x="36219" y="34378"/>
                    </a:lnTo>
                    <a:lnTo>
                      <a:pt x="36156" y="34357"/>
                    </a:lnTo>
                    <a:lnTo>
                      <a:pt x="35968" y="34399"/>
                    </a:lnTo>
                    <a:lnTo>
                      <a:pt x="35779" y="34545"/>
                    </a:lnTo>
                    <a:lnTo>
                      <a:pt x="35549" y="34587"/>
                    </a:lnTo>
                    <a:lnTo>
                      <a:pt x="35340" y="34713"/>
                    </a:lnTo>
                    <a:lnTo>
                      <a:pt x="35319" y="34817"/>
                    </a:lnTo>
                    <a:lnTo>
                      <a:pt x="35173" y="34922"/>
                    </a:lnTo>
                    <a:lnTo>
                      <a:pt x="35110" y="35110"/>
                    </a:lnTo>
                    <a:lnTo>
                      <a:pt x="35110" y="35236"/>
                    </a:lnTo>
                    <a:lnTo>
                      <a:pt x="35131" y="35340"/>
                    </a:lnTo>
                    <a:lnTo>
                      <a:pt x="35152" y="35445"/>
                    </a:lnTo>
                    <a:lnTo>
                      <a:pt x="35215" y="35424"/>
                    </a:lnTo>
                    <a:lnTo>
                      <a:pt x="35256" y="35445"/>
                    </a:lnTo>
                    <a:lnTo>
                      <a:pt x="35256" y="35592"/>
                    </a:lnTo>
                    <a:lnTo>
                      <a:pt x="35361" y="35654"/>
                    </a:lnTo>
                    <a:lnTo>
                      <a:pt x="35403" y="35612"/>
                    </a:lnTo>
                    <a:lnTo>
                      <a:pt x="35466" y="35654"/>
                    </a:lnTo>
                    <a:lnTo>
                      <a:pt x="35507" y="35612"/>
                    </a:lnTo>
                    <a:lnTo>
                      <a:pt x="35507" y="35508"/>
                    </a:lnTo>
                    <a:lnTo>
                      <a:pt x="35570" y="35487"/>
                    </a:lnTo>
                    <a:lnTo>
                      <a:pt x="35654" y="35487"/>
                    </a:lnTo>
                    <a:lnTo>
                      <a:pt x="35779" y="35382"/>
                    </a:lnTo>
                    <a:lnTo>
                      <a:pt x="35884" y="35340"/>
                    </a:lnTo>
                    <a:lnTo>
                      <a:pt x="36031" y="35131"/>
                    </a:lnTo>
                    <a:lnTo>
                      <a:pt x="36219" y="35006"/>
                    </a:lnTo>
                    <a:lnTo>
                      <a:pt x="36177" y="34964"/>
                    </a:lnTo>
                    <a:lnTo>
                      <a:pt x="36240" y="34817"/>
                    </a:lnTo>
                    <a:lnTo>
                      <a:pt x="36323" y="34817"/>
                    </a:lnTo>
                    <a:lnTo>
                      <a:pt x="36386" y="34755"/>
                    </a:lnTo>
                    <a:lnTo>
                      <a:pt x="36428" y="34755"/>
                    </a:lnTo>
                    <a:lnTo>
                      <a:pt x="36491" y="34880"/>
                    </a:lnTo>
                    <a:lnTo>
                      <a:pt x="36637" y="34901"/>
                    </a:lnTo>
                    <a:lnTo>
                      <a:pt x="36637" y="34859"/>
                    </a:lnTo>
                    <a:lnTo>
                      <a:pt x="36721" y="34859"/>
                    </a:lnTo>
                    <a:lnTo>
                      <a:pt x="36909" y="34755"/>
                    </a:lnTo>
                    <a:lnTo>
                      <a:pt x="37077" y="34692"/>
                    </a:lnTo>
                    <a:lnTo>
                      <a:pt x="37286" y="34650"/>
                    </a:lnTo>
                    <a:lnTo>
                      <a:pt x="37391" y="34650"/>
                    </a:lnTo>
                    <a:lnTo>
                      <a:pt x="37663" y="34483"/>
                    </a:lnTo>
                    <a:lnTo>
                      <a:pt x="37809" y="34441"/>
                    </a:lnTo>
                    <a:lnTo>
                      <a:pt x="37914" y="34441"/>
                    </a:lnTo>
                    <a:lnTo>
                      <a:pt x="37997" y="34462"/>
                    </a:lnTo>
                    <a:lnTo>
                      <a:pt x="38081" y="34399"/>
                    </a:lnTo>
                    <a:lnTo>
                      <a:pt x="38018" y="34357"/>
                    </a:lnTo>
                    <a:lnTo>
                      <a:pt x="37935" y="34357"/>
                    </a:lnTo>
                    <a:lnTo>
                      <a:pt x="37830" y="34294"/>
                    </a:lnTo>
                    <a:lnTo>
                      <a:pt x="37872" y="34294"/>
                    </a:lnTo>
                    <a:lnTo>
                      <a:pt x="37956" y="34273"/>
                    </a:lnTo>
                    <a:lnTo>
                      <a:pt x="37956" y="34231"/>
                    </a:lnTo>
                    <a:lnTo>
                      <a:pt x="37663" y="34169"/>
                    </a:lnTo>
                    <a:lnTo>
                      <a:pt x="37537" y="34148"/>
                    </a:lnTo>
                    <a:lnTo>
                      <a:pt x="37558" y="34085"/>
                    </a:lnTo>
                    <a:lnTo>
                      <a:pt x="37537" y="33980"/>
                    </a:lnTo>
                    <a:lnTo>
                      <a:pt x="37370" y="34085"/>
                    </a:lnTo>
                    <a:lnTo>
                      <a:pt x="37349" y="34148"/>
                    </a:lnTo>
                    <a:lnTo>
                      <a:pt x="37160" y="34106"/>
                    </a:lnTo>
                    <a:lnTo>
                      <a:pt x="37139" y="34064"/>
                    </a:lnTo>
                    <a:lnTo>
                      <a:pt x="36993" y="34022"/>
                    </a:lnTo>
                    <a:lnTo>
                      <a:pt x="36930" y="34043"/>
                    </a:lnTo>
                    <a:lnTo>
                      <a:pt x="36826" y="33980"/>
                    </a:lnTo>
                    <a:lnTo>
                      <a:pt x="36637" y="33980"/>
                    </a:lnTo>
                    <a:lnTo>
                      <a:pt x="36491" y="33876"/>
                    </a:lnTo>
                    <a:lnTo>
                      <a:pt x="36616" y="33834"/>
                    </a:lnTo>
                    <a:lnTo>
                      <a:pt x="36637" y="33750"/>
                    </a:lnTo>
                    <a:lnTo>
                      <a:pt x="36491" y="33750"/>
                    </a:lnTo>
                    <a:lnTo>
                      <a:pt x="36428" y="33708"/>
                    </a:lnTo>
                    <a:lnTo>
                      <a:pt x="36323" y="33708"/>
                    </a:lnTo>
                    <a:lnTo>
                      <a:pt x="36282" y="33541"/>
                    </a:lnTo>
                    <a:lnTo>
                      <a:pt x="36219" y="33499"/>
                    </a:lnTo>
                    <a:lnTo>
                      <a:pt x="36219" y="33332"/>
                    </a:lnTo>
                    <a:lnTo>
                      <a:pt x="36261" y="33227"/>
                    </a:lnTo>
                    <a:lnTo>
                      <a:pt x="36177" y="33143"/>
                    </a:lnTo>
                    <a:lnTo>
                      <a:pt x="36261" y="33039"/>
                    </a:lnTo>
                    <a:lnTo>
                      <a:pt x="36261" y="32997"/>
                    </a:lnTo>
                    <a:lnTo>
                      <a:pt x="36051" y="32997"/>
                    </a:lnTo>
                    <a:lnTo>
                      <a:pt x="36114" y="32913"/>
                    </a:lnTo>
                    <a:lnTo>
                      <a:pt x="36198" y="32913"/>
                    </a:lnTo>
                    <a:lnTo>
                      <a:pt x="36365" y="32620"/>
                    </a:lnTo>
                    <a:lnTo>
                      <a:pt x="36470" y="32558"/>
                    </a:lnTo>
                    <a:lnTo>
                      <a:pt x="36428" y="32474"/>
                    </a:lnTo>
                    <a:lnTo>
                      <a:pt x="36365" y="32474"/>
                    </a:lnTo>
                    <a:lnTo>
                      <a:pt x="36323" y="32411"/>
                    </a:lnTo>
                    <a:lnTo>
                      <a:pt x="36219" y="32411"/>
                    </a:lnTo>
                    <a:lnTo>
                      <a:pt x="36114" y="32495"/>
                    </a:lnTo>
                    <a:lnTo>
                      <a:pt x="35989" y="32558"/>
                    </a:lnTo>
                    <a:lnTo>
                      <a:pt x="35947" y="32474"/>
                    </a:lnTo>
                    <a:lnTo>
                      <a:pt x="35905" y="32369"/>
                    </a:lnTo>
                    <a:lnTo>
                      <a:pt x="35675" y="32307"/>
                    </a:lnTo>
                    <a:lnTo>
                      <a:pt x="35528" y="32286"/>
                    </a:lnTo>
                    <a:lnTo>
                      <a:pt x="35361" y="32307"/>
                    </a:lnTo>
                    <a:lnTo>
                      <a:pt x="35528" y="32244"/>
                    </a:lnTo>
                    <a:lnTo>
                      <a:pt x="35654" y="32265"/>
                    </a:lnTo>
                    <a:lnTo>
                      <a:pt x="35779" y="32244"/>
                    </a:lnTo>
                    <a:lnTo>
                      <a:pt x="35863" y="32181"/>
                    </a:lnTo>
                    <a:lnTo>
                      <a:pt x="35989" y="32244"/>
                    </a:lnTo>
                    <a:lnTo>
                      <a:pt x="36093" y="32307"/>
                    </a:lnTo>
                    <a:lnTo>
                      <a:pt x="36219" y="32307"/>
                    </a:lnTo>
                    <a:lnTo>
                      <a:pt x="36386" y="32202"/>
                    </a:lnTo>
                    <a:lnTo>
                      <a:pt x="36470" y="32202"/>
                    </a:lnTo>
                    <a:lnTo>
                      <a:pt x="36575" y="32097"/>
                    </a:lnTo>
                    <a:lnTo>
                      <a:pt x="36700" y="32076"/>
                    </a:lnTo>
                    <a:lnTo>
                      <a:pt x="36784" y="31867"/>
                    </a:lnTo>
                    <a:lnTo>
                      <a:pt x="36721" y="31825"/>
                    </a:lnTo>
                    <a:lnTo>
                      <a:pt x="36805" y="31783"/>
                    </a:lnTo>
                    <a:lnTo>
                      <a:pt x="36742" y="31721"/>
                    </a:lnTo>
                    <a:lnTo>
                      <a:pt x="36616" y="31658"/>
                    </a:lnTo>
                    <a:lnTo>
                      <a:pt x="36533" y="31658"/>
                    </a:lnTo>
                    <a:lnTo>
                      <a:pt x="36575" y="31637"/>
                    </a:lnTo>
                    <a:lnTo>
                      <a:pt x="36575" y="31616"/>
                    </a:lnTo>
                    <a:lnTo>
                      <a:pt x="36742" y="31637"/>
                    </a:lnTo>
                    <a:lnTo>
                      <a:pt x="36742" y="31574"/>
                    </a:lnTo>
                    <a:lnTo>
                      <a:pt x="36512" y="31449"/>
                    </a:lnTo>
                    <a:lnTo>
                      <a:pt x="36303" y="31365"/>
                    </a:lnTo>
                    <a:lnTo>
                      <a:pt x="35905" y="31365"/>
                    </a:lnTo>
                    <a:lnTo>
                      <a:pt x="35800" y="31428"/>
                    </a:lnTo>
                    <a:lnTo>
                      <a:pt x="35675" y="31428"/>
                    </a:lnTo>
                    <a:lnTo>
                      <a:pt x="35319" y="31553"/>
                    </a:lnTo>
                    <a:lnTo>
                      <a:pt x="35026" y="31616"/>
                    </a:lnTo>
                    <a:lnTo>
                      <a:pt x="34859" y="31679"/>
                    </a:lnTo>
                    <a:lnTo>
                      <a:pt x="34712" y="31721"/>
                    </a:lnTo>
                    <a:lnTo>
                      <a:pt x="34440" y="31867"/>
                    </a:lnTo>
                    <a:lnTo>
                      <a:pt x="34064" y="32139"/>
                    </a:lnTo>
                    <a:lnTo>
                      <a:pt x="33771" y="32390"/>
                    </a:lnTo>
                    <a:lnTo>
                      <a:pt x="33666" y="32453"/>
                    </a:lnTo>
                    <a:lnTo>
                      <a:pt x="33541" y="32579"/>
                    </a:lnTo>
                    <a:lnTo>
                      <a:pt x="33373" y="32767"/>
                    </a:lnTo>
                    <a:lnTo>
                      <a:pt x="33185" y="32892"/>
                    </a:lnTo>
                    <a:lnTo>
                      <a:pt x="32934" y="33018"/>
                    </a:lnTo>
                    <a:lnTo>
                      <a:pt x="32641" y="33143"/>
                    </a:lnTo>
                    <a:lnTo>
                      <a:pt x="32515" y="33143"/>
                    </a:lnTo>
                    <a:lnTo>
                      <a:pt x="32704" y="33102"/>
                    </a:lnTo>
                    <a:lnTo>
                      <a:pt x="33018" y="32976"/>
                    </a:lnTo>
                    <a:lnTo>
                      <a:pt x="33038" y="32892"/>
                    </a:lnTo>
                    <a:lnTo>
                      <a:pt x="33290" y="32725"/>
                    </a:lnTo>
                    <a:lnTo>
                      <a:pt x="33373" y="32599"/>
                    </a:lnTo>
                    <a:lnTo>
                      <a:pt x="33436" y="32453"/>
                    </a:lnTo>
                    <a:lnTo>
                      <a:pt x="33541" y="32411"/>
                    </a:lnTo>
                    <a:lnTo>
                      <a:pt x="33666" y="32286"/>
                    </a:lnTo>
                    <a:lnTo>
                      <a:pt x="33813" y="32202"/>
                    </a:lnTo>
                    <a:lnTo>
                      <a:pt x="33875" y="31993"/>
                    </a:lnTo>
                    <a:lnTo>
                      <a:pt x="34106" y="31888"/>
                    </a:lnTo>
                    <a:lnTo>
                      <a:pt x="34231" y="31679"/>
                    </a:lnTo>
                    <a:lnTo>
                      <a:pt x="34294" y="31658"/>
                    </a:lnTo>
                    <a:lnTo>
                      <a:pt x="34315" y="31595"/>
                    </a:lnTo>
                    <a:lnTo>
                      <a:pt x="34440" y="31532"/>
                    </a:lnTo>
                    <a:lnTo>
                      <a:pt x="34545" y="31491"/>
                    </a:lnTo>
                    <a:lnTo>
                      <a:pt x="34608" y="31386"/>
                    </a:lnTo>
                    <a:lnTo>
                      <a:pt x="34712" y="31344"/>
                    </a:lnTo>
                    <a:lnTo>
                      <a:pt x="34754" y="31386"/>
                    </a:lnTo>
                    <a:lnTo>
                      <a:pt x="34838" y="31365"/>
                    </a:lnTo>
                    <a:lnTo>
                      <a:pt x="34922" y="31239"/>
                    </a:lnTo>
                    <a:lnTo>
                      <a:pt x="35131" y="31239"/>
                    </a:lnTo>
                    <a:lnTo>
                      <a:pt x="35235" y="31177"/>
                    </a:lnTo>
                    <a:lnTo>
                      <a:pt x="35424" y="31177"/>
                    </a:lnTo>
                    <a:lnTo>
                      <a:pt x="35487" y="31072"/>
                    </a:lnTo>
                    <a:lnTo>
                      <a:pt x="35528" y="30946"/>
                    </a:lnTo>
                    <a:lnTo>
                      <a:pt x="35570" y="30905"/>
                    </a:lnTo>
                    <a:lnTo>
                      <a:pt x="35570" y="30821"/>
                    </a:lnTo>
                    <a:lnTo>
                      <a:pt x="35696" y="30758"/>
                    </a:lnTo>
                    <a:lnTo>
                      <a:pt x="35905" y="30591"/>
                    </a:lnTo>
                    <a:lnTo>
                      <a:pt x="36010" y="30549"/>
                    </a:lnTo>
                    <a:lnTo>
                      <a:pt x="36072" y="30507"/>
                    </a:lnTo>
                    <a:lnTo>
                      <a:pt x="36010" y="30444"/>
                    </a:lnTo>
                    <a:lnTo>
                      <a:pt x="36072" y="30382"/>
                    </a:lnTo>
                    <a:lnTo>
                      <a:pt x="36156" y="30319"/>
                    </a:lnTo>
                    <a:lnTo>
                      <a:pt x="36261" y="30423"/>
                    </a:lnTo>
                    <a:lnTo>
                      <a:pt x="36386" y="30486"/>
                    </a:lnTo>
                    <a:lnTo>
                      <a:pt x="36616" y="30444"/>
                    </a:lnTo>
                    <a:lnTo>
                      <a:pt x="36805" y="30528"/>
                    </a:lnTo>
                    <a:lnTo>
                      <a:pt x="36888" y="30528"/>
                    </a:lnTo>
                    <a:lnTo>
                      <a:pt x="36951" y="30549"/>
                    </a:lnTo>
                    <a:lnTo>
                      <a:pt x="37098" y="30486"/>
                    </a:lnTo>
                    <a:lnTo>
                      <a:pt x="37160" y="30549"/>
                    </a:lnTo>
                    <a:lnTo>
                      <a:pt x="37265" y="30549"/>
                    </a:lnTo>
                    <a:lnTo>
                      <a:pt x="37349" y="30507"/>
                    </a:lnTo>
                    <a:lnTo>
                      <a:pt x="37474" y="30591"/>
                    </a:lnTo>
                    <a:lnTo>
                      <a:pt x="37663" y="30612"/>
                    </a:lnTo>
                    <a:lnTo>
                      <a:pt x="37746" y="30570"/>
                    </a:lnTo>
                    <a:lnTo>
                      <a:pt x="37788" y="30570"/>
                    </a:lnTo>
                    <a:lnTo>
                      <a:pt x="37893" y="30633"/>
                    </a:lnTo>
                    <a:lnTo>
                      <a:pt x="38039" y="30674"/>
                    </a:lnTo>
                    <a:lnTo>
                      <a:pt x="38081" y="30633"/>
                    </a:lnTo>
                    <a:lnTo>
                      <a:pt x="38248" y="30716"/>
                    </a:lnTo>
                    <a:lnTo>
                      <a:pt x="38311" y="30716"/>
                    </a:lnTo>
                    <a:lnTo>
                      <a:pt x="38416" y="30674"/>
                    </a:lnTo>
                    <a:lnTo>
                      <a:pt x="38500" y="30695"/>
                    </a:lnTo>
                    <a:lnTo>
                      <a:pt x="38479" y="30737"/>
                    </a:lnTo>
                    <a:lnTo>
                      <a:pt x="38583" y="30779"/>
                    </a:lnTo>
                    <a:lnTo>
                      <a:pt x="38834" y="30695"/>
                    </a:lnTo>
                    <a:lnTo>
                      <a:pt x="38897" y="30695"/>
                    </a:lnTo>
                    <a:lnTo>
                      <a:pt x="39023" y="30633"/>
                    </a:lnTo>
                    <a:lnTo>
                      <a:pt x="39085" y="30674"/>
                    </a:lnTo>
                    <a:lnTo>
                      <a:pt x="39253" y="30674"/>
                    </a:lnTo>
                    <a:lnTo>
                      <a:pt x="39336" y="30716"/>
                    </a:lnTo>
                    <a:lnTo>
                      <a:pt x="39441" y="30674"/>
                    </a:lnTo>
                    <a:lnTo>
                      <a:pt x="39462" y="30591"/>
                    </a:lnTo>
                    <a:lnTo>
                      <a:pt x="39608" y="30591"/>
                    </a:lnTo>
                    <a:lnTo>
                      <a:pt x="39671" y="30528"/>
                    </a:lnTo>
                    <a:lnTo>
                      <a:pt x="39734" y="30570"/>
                    </a:lnTo>
                    <a:lnTo>
                      <a:pt x="39818" y="30465"/>
                    </a:lnTo>
                    <a:lnTo>
                      <a:pt x="39922" y="30402"/>
                    </a:lnTo>
                    <a:lnTo>
                      <a:pt x="39943" y="30361"/>
                    </a:lnTo>
                    <a:lnTo>
                      <a:pt x="40048" y="30382"/>
                    </a:lnTo>
                    <a:lnTo>
                      <a:pt x="40132" y="30214"/>
                    </a:lnTo>
                    <a:lnTo>
                      <a:pt x="40132" y="30110"/>
                    </a:lnTo>
                    <a:lnTo>
                      <a:pt x="40194" y="30110"/>
                    </a:lnTo>
                    <a:lnTo>
                      <a:pt x="40278" y="30047"/>
                    </a:lnTo>
                    <a:lnTo>
                      <a:pt x="40299" y="29963"/>
                    </a:lnTo>
                    <a:lnTo>
                      <a:pt x="40257" y="29942"/>
                    </a:lnTo>
                    <a:lnTo>
                      <a:pt x="40278" y="29879"/>
                    </a:lnTo>
                    <a:lnTo>
                      <a:pt x="40383" y="29879"/>
                    </a:lnTo>
                    <a:lnTo>
                      <a:pt x="40487" y="29858"/>
                    </a:lnTo>
                    <a:lnTo>
                      <a:pt x="40487" y="29775"/>
                    </a:lnTo>
                    <a:lnTo>
                      <a:pt x="40508" y="29754"/>
                    </a:lnTo>
                    <a:lnTo>
                      <a:pt x="40571" y="29838"/>
                    </a:lnTo>
                    <a:lnTo>
                      <a:pt x="40696" y="29858"/>
                    </a:lnTo>
                    <a:lnTo>
                      <a:pt x="40801" y="29775"/>
                    </a:lnTo>
                    <a:lnTo>
                      <a:pt x="40822" y="29838"/>
                    </a:lnTo>
                    <a:lnTo>
                      <a:pt x="40906" y="29838"/>
                    </a:lnTo>
                    <a:lnTo>
                      <a:pt x="40989" y="29775"/>
                    </a:lnTo>
                    <a:lnTo>
                      <a:pt x="41031" y="29838"/>
                    </a:lnTo>
                    <a:lnTo>
                      <a:pt x="41136" y="29796"/>
                    </a:lnTo>
                    <a:lnTo>
                      <a:pt x="41178" y="29754"/>
                    </a:lnTo>
                    <a:lnTo>
                      <a:pt x="41241" y="29754"/>
                    </a:lnTo>
                    <a:lnTo>
                      <a:pt x="41324" y="29649"/>
                    </a:lnTo>
                    <a:lnTo>
                      <a:pt x="41387" y="29649"/>
                    </a:lnTo>
                    <a:lnTo>
                      <a:pt x="41492" y="29545"/>
                    </a:lnTo>
                    <a:lnTo>
                      <a:pt x="41617" y="29545"/>
                    </a:lnTo>
                    <a:lnTo>
                      <a:pt x="41764" y="29440"/>
                    </a:lnTo>
                    <a:lnTo>
                      <a:pt x="41826" y="29356"/>
                    </a:lnTo>
                    <a:lnTo>
                      <a:pt x="41910" y="29356"/>
                    </a:lnTo>
                    <a:lnTo>
                      <a:pt x="41931" y="29252"/>
                    </a:lnTo>
                    <a:lnTo>
                      <a:pt x="41973" y="29147"/>
                    </a:lnTo>
                    <a:lnTo>
                      <a:pt x="41910" y="29126"/>
                    </a:lnTo>
                    <a:lnTo>
                      <a:pt x="41805" y="29147"/>
                    </a:lnTo>
                    <a:lnTo>
                      <a:pt x="41722" y="29105"/>
                    </a:lnTo>
                    <a:lnTo>
                      <a:pt x="41764" y="29105"/>
                    </a:lnTo>
                    <a:lnTo>
                      <a:pt x="41868" y="29126"/>
                    </a:lnTo>
                    <a:lnTo>
                      <a:pt x="41952" y="29105"/>
                    </a:lnTo>
                    <a:lnTo>
                      <a:pt x="41868" y="29001"/>
                    </a:lnTo>
                    <a:lnTo>
                      <a:pt x="41764" y="29001"/>
                    </a:lnTo>
                    <a:lnTo>
                      <a:pt x="41617" y="28917"/>
                    </a:lnTo>
                    <a:lnTo>
                      <a:pt x="41554" y="28812"/>
                    </a:lnTo>
                    <a:lnTo>
                      <a:pt x="41554" y="28812"/>
                    </a:lnTo>
                    <a:lnTo>
                      <a:pt x="41701" y="28896"/>
                    </a:lnTo>
                    <a:lnTo>
                      <a:pt x="41805" y="28833"/>
                    </a:lnTo>
                    <a:lnTo>
                      <a:pt x="41826" y="28729"/>
                    </a:lnTo>
                    <a:lnTo>
                      <a:pt x="41910" y="28708"/>
                    </a:lnTo>
                    <a:lnTo>
                      <a:pt x="41952" y="28603"/>
                    </a:lnTo>
                    <a:lnTo>
                      <a:pt x="41764" y="28540"/>
                    </a:lnTo>
                    <a:lnTo>
                      <a:pt x="41847" y="28478"/>
                    </a:lnTo>
                    <a:lnTo>
                      <a:pt x="41931" y="28498"/>
                    </a:lnTo>
                    <a:lnTo>
                      <a:pt x="42015" y="28415"/>
                    </a:lnTo>
                    <a:lnTo>
                      <a:pt x="41973" y="28331"/>
                    </a:lnTo>
                    <a:lnTo>
                      <a:pt x="41826" y="28268"/>
                    </a:lnTo>
                    <a:lnTo>
                      <a:pt x="41805" y="28164"/>
                    </a:lnTo>
                    <a:lnTo>
                      <a:pt x="41847" y="28122"/>
                    </a:lnTo>
                    <a:lnTo>
                      <a:pt x="41952" y="28185"/>
                    </a:lnTo>
                    <a:lnTo>
                      <a:pt x="41931" y="28101"/>
                    </a:lnTo>
                    <a:lnTo>
                      <a:pt x="41764" y="28017"/>
                    </a:lnTo>
                    <a:lnTo>
                      <a:pt x="41617" y="28017"/>
                    </a:lnTo>
                    <a:lnTo>
                      <a:pt x="41638" y="27954"/>
                    </a:lnTo>
                    <a:lnTo>
                      <a:pt x="41701" y="27913"/>
                    </a:lnTo>
                    <a:lnTo>
                      <a:pt x="41659" y="27871"/>
                    </a:lnTo>
                    <a:lnTo>
                      <a:pt x="41533" y="27871"/>
                    </a:lnTo>
                    <a:lnTo>
                      <a:pt x="41387" y="27954"/>
                    </a:lnTo>
                    <a:lnTo>
                      <a:pt x="41345" y="28059"/>
                    </a:lnTo>
                    <a:lnTo>
                      <a:pt x="41303" y="28101"/>
                    </a:lnTo>
                    <a:lnTo>
                      <a:pt x="41241" y="27996"/>
                    </a:lnTo>
                    <a:lnTo>
                      <a:pt x="41094" y="27996"/>
                    </a:lnTo>
                    <a:lnTo>
                      <a:pt x="41157" y="27913"/>
                    </a:lnTo>
                    <a:lnTo>
                      <a:pt x="41220" y="27913"/>
                    </a:lnTo>
                    <a:lnTo>
                      <a:pt x="41345" y="27808"/>
                    </a:lnTo>
                    <a:lnTo>
                      <a:pt x="41387" y="27703"/>
                    </a:lnTo>
                    <a:lnTo>
                      <a:pt x="41303" y="27536"/>
                    </a:lnTo>
                    <a:lnTo>
                      <a:pt x="41115" y="27473"/>
                    </a:lnTo>
                    <a:lnTo>
                      <a:pt x="40885" y="27494"/>
                    </a:lnTo>
                    <a:lnTo>
                      <a:pt x="40801" y="27536"/>
                    </a:lnTo>
                    <a:lnTo>
                      <a:pt x="40822" y="27557"/>
                    </a:lnTo>
                    <a:lnTo>
                      <a:pt x="40969" y="27557"/>
                    </a:lnTo>
                    <a:lnTo>
                      <a:pt x="41010" y="27578"/>
                    </a:lnTo>
                    <a:lnTo>
                      <a:pt x="40885" y="27578"/>
                    </a:lnTo>
                    <a:lnTo>
                      <a:pt x="40717" y="27557"/>
                    </a:lnTo>
                    <a:lnTo>
                      <a:pt x="40550" y="27641"/>
                    </a:lnTo>
                    <a:lnTo>
                      <a:pt x="40404" y="27661"/>
                    </a:lnTo>
                    <a:lnTo>
                      <a:pt x="40299" y="27787"/>
                    </a:lnTo>
                    <a:lnTo>
                      <a:pt x="40257" y="27892"/>
                    </a:lnTo>
                    <a:lnTo>
                      <a:pt x="40173" y="27892"/>
                    </a:lnTo>
                    <a:lnTo>
                      <a:pt x="40048" y="27996"/>
                    </a:lnTo>
                    <a:lnTo>
                      <a:pt x="39860" y="27996"/>
                    </a:lnTo>
                    <a:lnTo>
                      <a:pt x="39755" y="28205"/>
                    </a:lnTo>
                    <a:lnTo>
                      <a:pt x="39671" y="28205"/>
                    </a:lnTo>
                    <a:lnTo>
                      <a:pt x="39629" y="28268"/>
                    </a:lnTo>
                    <a:lnTo>
                      <a:pt x="39567" y="28268"/>
                    </a:lnTo>
                    <a:lnTo>
                      <a:pt x="39525" y="28185"/>
                    </a:lnTo>
                    <a:lnTo>
                      <a:pt x="39608" y="28101"/>
                    </a:lnTo>
                    <a:lnTo>
                      <a:pt x="39671" y="28122"/>
                    </a:lnTo>
                    <a:lnTo>
                      <a:pt x="39713" y="28059"/>
                    </a:lnTo>
                    <a:lnTo>
                      <a:pt x="39462" y="27871"/>
                    </a:lnTo>
                    <a:lnTo>
                      <a:pt x="39441" y="27808"/>
                    </a:lnTo>
                    <a:lnTo>
                      <a:pt x="39357" y="27787"/>
                    </a:lnTo>
                    <a:lnTo>
                      <a:pt x="39399" y="27745"/>
                    </a:lnTo>
                    <a:lnTo>
                      <a:pt x="39399" y="27641"/>
                    </a:lnTo>
                    <a:lnTo>
                      <a:pt x="39525" y="27850"/>
                    </a:lnTo>
                    <a:lnTo>
                      <a:pt x="39734" y="27975"/>
                    </a:lnTo>
                    <a:lnTo>
                      <a:pt x="39776" y="27913"/>
                    </a:lnTo>
                    <a:lnTo>
                      <a:pt x="39818" y="27808"/>
                    </a:lnTo>
                    <a:lnTo>
                      <a:pt x="39943" y="27808"/>
                    </a:lnTo>
                    <a:lnTo>
                      <a:pt x="40027" y="27745"/>
                    </a:lnTo>
                    <a:lnTo>
                      <a:pt x="40194" y="27641"/>
                    </a:lnTo>
                    <a:lnTo>
                      <a:pt x="40404" y="27578"/>
                    </a:lnTo>
                    <a:lnTo>
                      <a:pt x="40613" y="27557"/>
                    </a:lnTo>
                    <a:lnTo>
                      <a:pt x="40592" y="27494"/>
                    </a:lnTo>
                    <a:lnTo>
                      <a:pt x="40508" y="27473"/>
                    </a:lnTo>
                    <a:lnTo>
                      <a:pt x="40613" y="27473"/>
                    </a:lnTo>
                    <a:lnTo>
                      <a:pt x="40717" y="27369"/>
                    </a:lnTo>
                    <a:lnTo>
                      <a:pt x="40906" y="27285"/>
                    </a:lnTo>
                    <a:lnTo>
                      <a:pt x="40969" y="27348"/>
                    </a:lnTo>
                    <a:lnTo>
                      <a:pt x="41199" y="27285"/>
                    </a:lnTo>
                    <a:lnTo>
                      <a:pt x="41199" y="27243"/>
                    </a:lnTo>
                    <a:lnTo>
                      <a:pt x="41387" y="27222"/>
                    </a:lnTo>
                    <a:lnTo>
                      <a:pt x="41282" y="27117"/>
                    </a:lnTo>
                    <a:lnTo>
                      <a:pt x="41010" y="27034"/>
                    </a:lnTo>
                    <a:lnTo>
                      <a:pt x="41073" y="26971"/>
                    </a:lnTo>
                    <a:lnTo>
                      <a:pt x="41136" y="26971"/>
                    </a:lnTo>
                    <a:lnTo>
                      <a:pt x="41199" y="26866"/>
                    </a:lnTo>
                    <a:lnTo>
                      <a:pt x="41115" y="26845"/>
                    </a:lnTo>
                    <a:lnTo>
                      <a:pt x="40969" y="26908"/>
                    </a:lnTo>
                    <a:lnTo>
                      <a:pt x="40885" y="27013"/>
                    </a:lnTo>
                    <a:lnTo>
                      <a:pt x="40759" y="26929"/>
                    </a:lnTo>
                    <a:lnTo>
                      <a:pt x="40613" y="26950"/>
                    </a:lnTo>
                    <a:lnTo>
                      <a:pt x="40592" y="26866"/>
                    </a:lnTo>
                    <a:lnTo>
                      <a:pt x="40676" y="26845"/>
                    </a:lnTo>
                    <a:lnTo>
                      <a:pt x="40676" y="26657"/>
                    </a:lnTo>
                    <a:lnTo>
                      <a:pt x="40696" y="26615"/>
                    </a:lnTo>
                    <a:lnTo>
                      <a:pt x="40550" y="26720"/>
                    </a:lnTo>
                    <a:lnTo>
                      <a:pt x="40550" y="26657"/>
                    </a:lnTo>
                    <a:lnTo>
                      <a:pt x="40592" y="26615"/>
                    </a:lnTo>
                    <a:lnTo>
                      <a:pt x="40550" y="26594"/>
                    </a:lnTo>
                    <a:lnTo>
                      <a:pt x="40341" y="26762"/>
                    </a:lnTo>
                    <a:lnTo>
                      <a:pt x="40257" y="26845"/>
                    </a:lnTo>
                    <a:lnTo>
                      <a:pt x="40194" y="26845"/>
                    </a:lnTo>
                    <a:lnTo>
                      <a:pt x="40278" y="26762"/>
                    </a:lnTo>
                    <a:lnTo>
                      <a:pt x="40445" y="26636"/>
                    </a:lnTo>
                    <a:lnTo>
                      <a:pt x="40383" y="26594"/>
                    </a:lnTo>
                    <a:lnTo>
                      <a:pt x="40236" y="26657"/>
                    </a:lnTo>
                    <a:lnTo>
                      <a:pt x="40194" y="26636"/>
                    </a:lnTo>
                    <a:lnTo>
                      <a:pt x="40257" y="26594"/>
                    </a:lnTo>
                    <a:lnTo>
                      <a:pt x="40341" y="26532"/>
                    </a:lnTo>
                    <a:lnTo>
                      <a:pt x="40341" y="26490"/>
                    </a:lnTo>
                    <a:lnTo>
                      <a:pt x="40194" y="26511"/>
                    </a:lnTo>
                    <a:lnTo>
                      <a:pt x="40090" y="26615"/>
                    </a:lnTo>
                    <a:lnTo>
                      <a:pt x="39985" y="26741"/>
                    </a:lnTo>
                    <a:lnTo>
                      <a:pt x="39943" y="26720"/>
                    </a:lnTo>
                    <a:lnTo>
                      <a:pt x="39985" y="26615"/>
                    </a:lnTo>
                    <a:lnTo>
                      <a:pt x="40090" y="26532"/>
                    </a:lnTo>
                    <a:lnTo>
                      <a:pt x="40090" y="26490"/>
                    </a:lnTo>
                    <a:lnTo>
                      <a:pt x="40027" y="26490"/>
                    </a:lnTo>
                    <a:lnTo>
                      <a:pt x="39818" y="26699"/>
                    </a:lnTo>
                    <a:lnTo>
                      <a:pt x="39713" y="26720"/>
                    </a:lnTo>
                    <a:lnTo>
                      <a:pt x="39608" y="26636"/>
                    </a:lnTo>
                    <a:lnTo>
                      <a:pt x="39734" y="26657"/>
                    </a:lnTo>
                    <a:lnTo>
                      <a:pt x="39839" y="26594"/>
                    </a:lnTo>
                    <a:lnTo>
                      <a:pt x="40027" y="26343"/>
                    </a:lnTo>
                    <a:lnTo>
                      <a:pt x="40152" y="26281"/>
                    </a:lnTo>
                    <a:lnTo>
                      <a:pt x="40069" y="26197"/>
                    </a:lnTo>
                    <a:lnTo>
                      <a:pt x="40090" y="26092"/>
                    </a:lnTo>
                    <a:lnTo>
                      <a:pt x="40069" y="26071"/>
                    </a:lnTo>
                    <a:lnTo>
                      <a:pt x="39964" y="26218"/>
                    </a:lnTo>
                    <a:lnTo>
                      <a:pt x="39922" y="26218"/>
                    </a:lnTo>
                    <a:lnTo>
                      <a:pt x="39922" y="26176"/>
                    </a:lnTo>
                    <a:lnTo>
                      <a:pt x="39964" y="26092"/>
                    </a:lnTo>
                    <a:lnTo>
                      <a:pt x="39964" y="25925"/>
                    </a:lnTo>
                    <a:lnTo>
                      <a:pt x="39880" y="25904"/>
                    </a:lnTo>
                    <a:lnTo>
                      <a:pt x="39860" y="25883"/>
                    </a:lnTo>
                    <a:lnTo>
                      <a:pt x="39755" y="25967"/>
                    </a:lnTo>
                    <a:lnTo>
                      <a:pt x="39734" y="25904"/>
                    </a:lnTo>
                    <a:lnTo>
                      <a:pt x="39755" y="25820"/>
                    </a:lnTo>
                    <a:lnTo>
                      <a:pt x="39734" y="25799"/>
                    </a:lnTo>
                    <a:lnTo>
                      <a:pt x="39650" y="25799"/>
                    </a:lnTo>
                    <a:lnTo>
                      <a:pt x="39713" y="25757"/>
                    </a:lnTo>
                    <a:lnTo>
                      <a:pt x="39650" y="25695"/>
                    </a:lnTo>
                    <a:lnTo>
                      <a:pt x="39650" y="25611"/>
                    </a:lnTo>
                    <a:lnTo>
                      <a:pt x="39608" y="25611"/>
                    </a:lnTo>
                    <a:lnTo>
                      <a:pt x="39441" y="25653"/>
                    </a:lnTo>
                    <a:lnTo>
                      <a:pt x="39441" y="25695"/>
                    </a:lnTo>
                    <a:lnTo>
                      <a:pt x="39357" y="25716"/>
                    </a:lnTo>
                    <a:lnTo>
                      <a:pt x="39148" y="25674"/>
                    </a:lnTo>
                    <a:lnTo>
                      <a:pt x="39316" y="25674"/>
                    </a:lnTo>
                    <a:lnTo>
                      <a:pt x="39357" y="25590"/>
                    </a:lnTo>
                    <a:lnTo>
                      <a:pt x="39504" y="25569"/>
                    </a:lnTo>
                    <a:lnTo>
                      <a:pt x="39525" y="25506"/>
                    </a:lnTo>
                    <a:lnTo>
                      <a:pt x="39462" y="25444"/>
                    </a:lnTo>
                    <a:lnTo>
                      <a:pt x="39357" y="25339"/>
                    </a:lnTo>
                    <a:lnTo>
                      <a:pt x="39357" y="25234"/>
                    </a:lnTo>
                    <a:lnTo>
                      <a:pt x="39211" y="25151"/>
                    </a:lnTo>
                    <a:lnTo>
                      <a:pt x="39357" y="25151"/>
                    </a:lnTo>
                    <a:lnTo>
                      <a:pt x="39525" y="25234"/>
                    </a:lnTo>
                    <a:lnTo>
                      <a:pt x="39650" y="25234"/>
                    </a:lnTo>
                    <a:lnTo>
                      <a:pt x="39650" y="25151"/>
                    </a:lnTo>
                    <a:lnTo>
                      <a:pt x="39546" y="25088"/>
                    </a:lnTo>
                    <a:lnTo>
                      <a:pt x="39567" y="25046"/>
                    </a:lnTo>
                    <a:lnTo>
                      <a:pt x="39650" y="25067"/>
                    </a:lnTo>
                    <a:lnTo>
                      <a:pt x="39776" y="24962"/>
                    </a:lnTo>
                    <a:lnTo>
                      <a:pt x="39860" y="24920"/>
                    </a:lnTo>
                    <a:lnTo>
                      <a:pt x="39880" y="24816"/>
                    </a:lnTo>
                    <a:lnTo>
                      <a:pt x="39776" y="24711"/>
                    </a:lnTo>
                    <a:lnTo>
                      <a:pt x="39713" y="24732"/>
                    </a:lnTo>
                    <a:lnTo>
                      <a:pt x="39608" y="24711"/>
                    </a:lnTo>
                    <a:lnTo>
                      <a:pt x="39671" y="24648"/>
                    </a:lnTo>
                    <a:lnTo>
                      <a:pt x="39713" y="24565"/>
                    </a:lnTo>
                    <a:lnTo>
                      <a:pt x="39650" y="24523"/>
                    </a:lnTo>
                    <a:lnTo>
                      <a:pt x="39525" y="24523"/>
                    </a:lnTo>
                    <a:lnTo>
                      <a:pt x="39462" y="24502"/>
                    </a:lnTo>
                    <a:lnTo>
                      <a:pt x="39399" y="24523"/>
                    </a:lnTo>
                    <a:lnTo>
                      <a:pt x="39316" y="24439"/>
                    </a:lnTo>
                    <a:lnTo>
                      <a:pt x="39420" y="24439"/>
                    </a:lnTo>
                    <a:lnTo>
                      <a:pt x="39462" y="24397"/>
                    </a:lnTo>
                    <a:lnTo>
                      <a:pt x="39546" y="24418"/>
                    </a:lnTo>
                    <a:lnTo>
                      <a:pt x="39650" y="24314"/>
                    </a:lnTo>
                    <a:lnTo>
                      <a:pt x="39608" y="24125"/>
                    </a:lnTo>
                    <a:lnTo>
                      <a:pt x="39504" y="24021"/>
                    </a:lnTo>
                    <a:lnTo>
                      <a:pt x="39441" y="24104"/>
                    </a:lnTo>
                    <a:lnTo>
                      <a:pt x="39336" y="24084"/>
                    </a:lnTo>
                    <a:lnTo>
                      <a:pt x="39253" y="24146"/>
                    </a:lnTo>
                    <a:lnTo>
                      <a:pt x="39295" y="24042"/>
                    </a:lnTo>
                    <a:lnTo>
                      <a:pt x="39420" y="23979"/>
                    </a:lnTo>
                    <a:lnTo>
                      <a:pt x="39504" y="23979"/>
                    </a:lnTo>
                    <a:lnTo>
                      <a:pt x="39504" y="23874"/>
                    </a:lnTo>
                    <a:lnTo>
                      <a:pt x="39399" y="23832"/>
                    </a:lnTo>
                    <a:lnTo>
                      <a:pt x="39316" y="23874"/>
                    </a:lnTo>
                    <a:lnTo>
                      <a:pt x="39190" y="23874"/>
                    </a:lnTo>
                    <a:lnTo>
                      <a:pt x="39002" y="23937"/>
                    </a:lnTo>
                    <a:lnTo>
                      <a:pt x="39002" y="23937"/>
                    </a:lnTo>
                    <a:lnTo>
                      <a:pt x="39148" y="23728"/>
                    </a:lnTo>
                    <a:lnTo>
                      <a:pt x="39253" y="23728"/>
                    </a:lnTo>
                    <a:lnTo>
                      <a:pt x="39357" y="23686"/>
                    </a:lnTo>
                    <a:lnTo>
                      <a:pt x="39357" y="23623"/>
                    </a:lnTo>
                    <a:lnTo>
                      <a:pt x="39441" y="23560"/>
                    </a:lnTo>
                    <a:lnTo>
                      <a:pt x="39420" y="23519"/>
                    </a:lnTo>
                    <a:lnTo>
                      <a:pt x="39295" y="23581"/>
                    </a:lnTo>
                    <a:lnTo>
                      <a:pt x="39106" y="23581"/>
                    </a:lnTo>
                    <a:lnTo>
                      <a:pt x="38939" y="23665"/>
                    </a:lnTo>
                    <a:lnTo>
                      <a:pt x="38939" y="23665"/>
                    </a:lnTo>
                    <a:lnTo>
                      <a:pt x="39002" y="23581"/>
                    </a:lnTo>
                    <a:lnTo>
                      <a:pt x="38981" y="23498"/>
                    </a:lnTo>
                    <a:lnTo>
                      <a:pt x="39023" y="23414"/>
                    </a:lnTo>
                    <a:lnTo>
                      <a:pt x="39106" y="23477"/>
                    </a:lnTo>
                    <a:lnTo>
                      <a:pt x="39295" y="23477"/>
                    </a:lnTo>
                    <a:lnTo>
                      <a:pt x="39399" y="23351"/>
                    </a:lnTo>
                    <a:lnTo>
                      <a:pt x="39399" y="23205"/>
                    </a:lnTo>
                    <a:lnTo>
                      <a:pt x="39295" y="23268"/>
                    </a:lnTo>
                    <a:lnTo>
                      <a:pt x="39211" y="23247"/>
                    </a:lnTo>
                    <a:lnTo>
                      <a:pt x="39316" y="23142"/>
                    </a:lnTo>
                    <a:lnTo>
                      <a:pt x="39336" y="23037"/>
                    </a:lnTo>
                    <a:lnTo>
                      <a:pt x="39253" y="22996"/>
                    </a:lnTo>
                    <a:lnTo>
                      <a:pt x="39002" y="23079"/>
                    </a:lnTo>
                    <a:lnTo>
                      <a:pt x="38918" y="23037"/>
                    </a:lnTo>
                    <a:lnTo>
                      <a:pt x="38981" y="22954"/>
                    </a:lnTo>
                    <a:lnTo>
                      <a:pt x="39106" y="22975"/>
                    </a:lnTo>
                    <a:lnTo>
                      <a:pt x="39211" y="22954"/>
                    </a:lnTo>
                    <a:lnTo>
                      <a:pt x="39295" y="22828"/>
                    </a:lnTo>
                    <a:lnTo>
                      <a:pt x="39211" y="22765"/>
                    </a:lnTo>
                    <a:lnTo>
                      <a:pt x="39211" y="22682"/>
                    </a:lnTo>
                    <a:lnTo>
                      <a:pt x="39127" y="22765"/>
                    </a:lnTo>
                    <a:lnTo>
                      <a:pt x="39085" y="22765"/>
                    </a:lnTo>
                    <a:lnTo>
                      <a:pt x="39044" y="22682"/>
                    </a:lnTo>
                    <a:lnTo>
                      <a:pt x="38981" y="22619"/>
                    </a:lnTo>
                    <a:lnTo>
                      <a:pt x="39044" y="22577"/>
                    </a:lnTo>
                    <a:lnTo>
                      <a:pt x="39106" y="22640"/>
                    </a:lnTo>
                    <a:lnTo>
                      <a:pt x="39148" y="22577"/>
                    </a:lnTo>
                    <a:lnTo>
                      <a:pt x="39148" y="22452"/>
                    </a:lnTo>
                    <a:lnTo>
                      <a:pt x="39044" y="22347"/>
                    </a:lnTo>
                    <a:lnTo>
                      <a:pt x="39023" y="22242"/>
                    </a:lnTo>
                    <a:lnTo>
                      <a:pt x="39106" y="22200"/>
                    </a:lnTo>
                    <a:lnTo>
                      <a:pt x="39106" y="22096"/>
                    </a:lnTo>
                    <a:lnTo>
                      <a:pt x="39023" y="22096"/>
                    </a:lnTo>
                    <a:lnTo>
                      <a:pt x="39044" y="22033"/>
                    </a:lnTo>
                    <a:lnTo>
                      <a:pt x="39085" y="21928"/>
                    </a:lnTo>
                    <a:lnTo>
                      <a:pt x="39002" y="21928"/>
                    </a:lnTo>
                    <a:lnTo>
                      <a:pt x="38918" y="21907"/>
                    </a:lnTo>
                    <a:lnTo>
                      <a:pt x="38918" y="21887"/>
                    </a:lnTo>
                    <a:lnTo>
                      <a:pt x="38981" y="21887"/>
                    </a:lnTo>
                    <a:lnTo>
                      <a:pt x="39044" y="21803"/>
                    </a:lnTo>
                    <a:lnTo>
                      <a:pt x="38981" y="21740"/>
                    </a:lnTo>
                    <a:lnTo>
                      <a:pt x="38981" y="21677"/>
                    </a:lnTo>
                    <a:lnTo>
                      <a:pt x="39044" y="21615"/>
                    </a:lnTo>
                    <a:lnTo>
                      <a:pt x="39023" y="21573"/>
                    </a:lnTo>
                    <a:lnTo>
                      <a:pt x="38918" y="21615"/>
                    </a:lnTo>
                    <a:lnTo>
                      <a:pt x="38918" y="21615"/>
                    </a:lnTo>
                    <a:lnTo>
                      <a:pt x="39023" y="21531"/>
                    </a:lnTo>
                    <a:lnTo>
                      <a:pt x="38981" y="21489"/>
                    </a:lnTo>
                    <a:lnTo>
                      <a:pt x="38876" y="21510"/>
                    </a:lnTo>
                    <a:lnTo>
                      <a:pt x="38772" y="21635"/>
                    </a:lnTo>
                    <a:lnTo>
                      <a:pt x="38792" y="21719"/>
                    </a:lnTo>
                    <a:lnTo>
                      <a:pt x="38730" y="21824"/>
                    </a:lnTo>
                    <a:lnTo>
                      <a:pt x="38604" y="21949"/>
                    </a:lnTo>
                    <a:lnTo>
                      <a:pt x="38604" y="22033"/>
                    </a:lnTo>
                    <a:lnTo>
                      <a:pt x="38520" y="22096"/>
                    </a:lnTo>
                    <a:lnTo>
                      <a:pt x="38520" y="22200"/>
                    </a:lnTo>
                    <a:lnTo>
                      <a:pt x="38458" y="22117"/>
                    </a:lnTo>
                    <a:lnTo>
                      <a:pt x="38395" y="22138"/>
                    </a:lnTo>
                    <a:lnTo>
                      <a:pt x="38311" y="22326"/>
                    </a:lnTo>
                    <a:lnTo>
                      <a:pt x="38311" y="22410"/>
                    </a:lnTo>
                    <a:lnTo>
                      <a:pt x="38416" y="22410"/>
                    </a:lnTo>
                    <a:lnTo>
                      <a:pt x="38479" y="22472"/>
                    </a:lnTo>
                    <a:lnTo>
                      <a:pt x="38479" y="22556"/>
                    </a:lnTo>
                    <a:lnTo>
                      <a:pt x="38374" y="22452"/>
                    </a:lnTo>
                    <a:lnTo>
                      <a:pt x="38311" y="22452"/>
                    </a:lnTo>
                    <a:lnTo>
                      <a:pt x="38290" y="22535"/>
                    </a:lnTo>
                    <a:lnTo>
                      <a:pt x="38207" y="22640"/>
                    </a:lnTo>
                    <a:lnTo>
                      <a:pt x="38144" y="22682"/>
                    </a:lnTo>
                    <a:lnTo>
                      <a:pt x="38102" y="22849"/>
                    </a:lnTo>
                    <a:lnTo>
                      <a:pt x="37997" y="22870"/>
                    </a:lnTo>
                    <a:lnTo>
                      <a:pt x="37935" y="22975"/>
                    </a:lnTo>
                    <a:lnTo>
                      <a:pt x="37935" y="23037"/>
                    </a:lnTo>
                    <a:lnTo>
                      <a:pt x="37872" y="23037"/>
                    </a:lnTo>
                    <a:lnTo>
                      <a:pt x="37872" y="23205"/>
                    </a:lnTo>
                    <a:lnTo>
                      <a:pt x="37788" y="23393"/>
                    </a:lnTo>
                    <a:lnTo>
                      <a:pt x="37788" y="23393"/>
                    </a:lnTo>
                    <a:lnTo>
                      <a:pt x="37830" y="23268"/>
                    </a:lnTo>
                    <a:lnTo>
                      <a:pt x="37788" y="23100"/>
                    </a:lnTo>
                    <a:lnTo>
                      <a:pt x="37725" y="23037"/>
                    </a:lnTo>
                    <a:lnTo>
                      <a:pt x="37558" y="23142"/>
                    </a:lnTo>
                    <a:lnTo>
                      <a:pt x="37474" y="23247"/>
                    </a:lnTo>
                    <a:lnTo>
                      <a:pt x="37453" y="23351"/>
                    </a:lnTo>
                    <a:lnTo>
                      <a:pt x="37349" y="23372"/>
                    </a:lnTo>
                    <a:lnTo>
                      <a:pt x="37307" y="23414"/>
                    </a:lnTo>
                    <a:lnTo>
                      <a:pt x="37265" y="23372"/>
                    </a:lnTo>
                    <a:lnTo>
                      <a:pt x="37202" y="23372"/>
                    </a:lnTo>
                    <a:lnTo>
                      <a:pt x="37098" y="23456"/>
                    </a:lnTo>
                    <a:lnTo>
                      <a:pt x="36993" y="23456"/>
                    </a:lnTo>
                    <a:lnTo>
                      <a:pt x="36847" y="23560"/>
                    </a:lnTo>
                    <a:lnTo>
                      <a:pt x="36826" y="23686"/>
                    </a:lnTo>
                    <a:lnTo>
                      <a:pt x="36700" y="23832"/>
                    </a:lnTo>
                    <a:lnTo>
                      <a:pt x="36742" y="23728"/>
                    </a:lnTo>
                    <a:lnTo>
                      <a:pt x="36742" y="23623"/>
                    </a:lnTo>
                    <a:lnTo>
                      <a:pt x="36784" y="23581"/>
                    </a:lnTo>
                    <a:lnTo>
                      <a:pt x="36784" y="23351"/>
                    </a:lnTo>
                    <a:lnTo>
                      <a:pt x="36805" y="23247"/>
                    </a:lnTo>
                    <a:lnTo>
                      <a:pt x="36784" y="23247"/>
                    </a:lnTo>
                    <a:lnTo>
                      <a:pt x="36365" y="23456"/>
                    </a:lnTo>
                    <a:lnTo>
                      <a:pt x="36198" y="23770"/>
                    </a:lnTo>
                    <a:lnTo>
                      <a:pt x="36072" y="23812"/>
                    </a:lnTo>
                    <a:lnTo>
                      <a:pt x="36156" y="23707"/>
                    </a:lnTo>
                    <a:lnTo>
                      <a:pt x="36177" y="23581"/>
                    </a:lnTo>
                    <a:lnTo>
                      <a:pt x="36303" y="23393"/>
                    </a:lnTo>
                    <a:lnTo>
                      <a:pt x="36303" y="23268"/>
                    </a:lnTo>
                    <a:lnTo>
                      <a:pt x="36323" y="23142"/>
                    </a:lnTo>
                    <a:lnTo>
                      <a:pt x="36282" y="23037"/>
                    </a:lnTo>
                    <a:lnTo>
                      <a:pt x="36177" y="22933"/>
                    </a:lnTo>
                    <a:lnTo>
                      <a:pt x="36072" y="22933"/>
                    </a:lnTo>
                    <a:lnTo>
                      <a:pt x="36093" y="23058"/>
                    </a:lnTo>
                    <a:lnTo>
                      <a:pt x="36072" y="23058"/>
                    </a:lnTo>
                    <a:lnTo>
                      <a:pt x="35968" y="22975"/>
                    </a:lnTo>
                    <a:lnTo>
                      <a:pt x="35842" y="22765"/>
                    </a:lnTo>
                    <a:lnTo>
                      <a:pt x="36051" y="22870"/>
                    </a:lnTo>
                    <a:lnTo>
                      <a:pt x="36093" y="22849"/>
                    </a:lnTo>
                    <a:lnTo>
                      <a:pt x="35989" y="22807"/>
                    </a:lnTo>
                    <a:lnTo>
                      <a:pt x="35863" y="22598"/>
                    </a:lnTo>
                    <a:lnTo>
                      <a:pt x="35842" y="22577"/>
                    </a:lnTo>
                    <a:lnTo>
                      <a:pt x="35968" y="22431"/>
                    </a:lnTo>
                    <a:lnTo>
                      <a:pt x="35989" y="22347"/>
                    </a:lnTo>
                    <a:lnTo>
                      <a:pt x="36093" y="22179"/>
                    </a:lnTo>
                    <a:lnTo>
                      <a:pt x="36093" y="21970"/>
                    </a:lnTo>
                    <a:lnTo>
                      <a:pt x="35947" y="21845"/>
                    </a:lnTo>
                    <a:lnTo>
                      <a:pt x="35738" y="21803"/>
                    </a:lnTo>
                    <a:lnTo>
                      <a:pt x="35466" y="21656"/>
                    </a:lnTo>
                    <a:lnTo>
                      <a:pt x="35466" y="21656"/>
                    </a:lnTo>
                    <a:lnTo>
                      <a:pt x="35759" y="21761"/>
                    </a:lnTo>
                    <a:lnTo>
                      <a:pt x="36010" y="21803"/>
                    </a:lnTo>
                    <a:lnTo>
                      <a:pt x="36051" y="21615"/>
                    </a:lnTo>
                    <a:lnTo>
                      <a:pt x="36093" y="21531"/>
                    </a:lnTo>
                    <a:lnTo>
                      <a:pt x="36114" y="21698"/>
                    </a:lnTo>
                    <a:lnTo>
                      <a:pt x="36177" y="21594"/>
                    </a:lnTo>
                    <a:lnTo>
                      <a:pt x="36093" y="21363"/>
                    </a:lnTo>
                    <a:lnTo>
                      <a:pt x="36198" y="21196"/>
                    </a:lnTo>
                    <a:lnTo>
                      <a:pt x="36365" y="21175"/>
                    </a:lnTo>
                    <a:lnTo>
                      <a:pt x="36386" y="20987"/>
                    </a:lnTo>
                    <a:lnTo>
                      <a:pt x="36386" y="20778"/>
                    </a:lnTo>
                    <a:lnTo>
                      <a:pt x="36303" y="20778"/>
                    </a:lnTo>
                    <a:lnTo>
                      <a:pt x="36282" y="20966"/>
                    </a:lnTo>
                    <a:lnTo>
                      <a:pt x="36156" y="21071"/>
                    </a:lnTo>
                    <a:lnTo>
                      <a:pt x="36093" y="20987"/>
                    </a:lnTo>
                    <a:lnTo>
                      <a:pt x="36114" y="20778"/>
                    </a:lnTo>
                    <a:lnTo>
                      <a:pt x="35968" y="20715"/>
                    </a:lnTo>
                    <a:lnTo>
                      <a:pt x="35842" y="20778"/>
                    </a:lnTo>
                    <a:lnTo>
                      <a:pt x="35779" y="20715"/>
                    </a:lnTo>
                    <a:lnTo>
                      <a:pt x="35696" y="20757"/>
                    </a:lnTo>
                    <a:lnTo>
                      <a:pt x="35528" y="20589"/>
                    </a:lnTo>
                    <a:lnTo>
                      <a:pt x="35424" y="20652"/>
                    </a:lnTo>
                    <a:lnTo>
                      <a:pt x="35424" y="20547"/>
                    </a:lnTo>
                    <a:lnTo>
                      <a:pt x="35319" y="20652"/>
                    </a:lnTo>
                    <a:lnTo>
                      <a:pt x="35319" y="20547"/>
                    </a:lnTo>
                    <a:lnTo>
                      <a:pt x="35173" y="20401"/>
                    </a:lnTo>
                    <a:lnTo>
                      <a:pt x="35277" y="20401"/>
                    </a:lnTo>
                    <a:lnTo>
                      <a:pt x="35340" y="20296"/>
                    </a:lnTo>
                    <a:lnTo>
                      <a:pt x="35445" y="20380"/>
                    </a:lnTo>
                    <a:lnTo>
                      <a:pt x="35466" y="20296"/>
                    </a:lnTo>
                    <a:lnTo>
                      <a:pt x="35361" y="20171"/>
                    </a:lnTo>
                    <a:lnTo>
                      <a:pt x="35277" y="20255"/>
                    </a:lnTo>
                    <a:lnTo>
                      <a:pt x="35173" y="20171"/>
                    </a:lnTo>
                    <a:lnTo>
                      <a:pt x="35277" y="20150"/>
                    </a:lnTo>
                    <a:lnTo>
                      <a:pt x="35235" y="20024"/>
                    </a:lnTo>
                    <a:lnTo>
                      <a:pt x="35110" y="19920"/>
                    </a:lnTo>
                    <a:lnTo>
                      <a:pt x="35026" y="19962"/>
                    </a:lnTo>
                    <a:lnTo>
                      <a:pt x="35026" y="19878"/>
                    </a:lnTo>
                    <a:lnTo>
                      <a:pt x="35110" y="19773"/>
                    </a:lnTo>
                    <a:lnTo>
                      <a:pt x="35110" y="19606"/>
                    </a:lnTo>
                    <a:lnTo>
                      <a:pt x="35005" y="19606"/>
                    </a:lnTo>
                    <a:lnTo>
                      <a:pt x="34859" y="19501"/>
                    </a:lnTo>
                    <a:lnTo>
                      <a:pt x="34859" y="19397"/>
                    </a:lnTo>
                    <a:lnTo>
                      <a:pt x="34650" y="19229"/>
                    </a:lnTo>
                    <a:lnTo>
                      <a:pt x="34503" y="19313"/>
                    </a:lnTo>
                    <a:lnTo>
                      <a:pt x="34398" y="19313"/>
                    </a:lnTo>
                    <a:lnTo>
                      <a:pt x="34336" y="19397"/>
                    </a:lnTo>
                    <a:lnTo>
                      <a:pt x="34210" y="19334"/>
                    </a:lnTo>
                    <a:lnTo>
                      <a:pt x="34210" y="19480"/>
                    </a:lnTo>
                    <a:lnTo>
                      <a:pt x="34126" y="19376"/>
                    </a:lnTo>
                    <a:lnTo>
                      <a:pt x="34043" y="19376"/>
                    </a:lnTo>
                    <a:lnTo>
                      <a:pt x="34001" y="19292"/>
                    </a:lnTo>
                    <a:lnTo>
                      <a:pt x="33896" y="19292"/>
                    </a:lnTo>
                    <a:lnTo>
                      <a:pt x="33729" y="19397"/>
                    </a:lnTo>
                    <a:lnTo>
                      <a:pt x="33562" y="19397"/>
                    </a:lnTo>
                    <a:lnTo>
                      <a:pt x="33708" y="19334"/>
                    </a:lnTo>
                    <a:lnTo>
                      <a:pt x="33729" y="19229"/>
                    </a:lnTo>
                    <a:lnTo>
                      <a:pt x="33603" y="19229"/>
                    </a:lnTo>
                    <a:lnTo>
                      <a:pt x="33352" y="19104"/>
                    </a:lnTo>
                    <a:lnTo>
                      <a:pt x="33164" y="18999"/>
                    </a:lnTo>
                    <a:lnTo>
                      <a:pt x="32976" y="18999"/>
                    </a:lnTo>
                    <a:lnTo>
                      <a:pt x="32913" y="18957"/>
                    </a:lnTo>
                    <a:lnTo>
                      <a:pt x="32829" y="18978"/>
                    </a:lnTo>
                    <a:lnTo>
                      <a:pt x="32746" y="18978"/>
                    </a:lnTo>
                    <a:lnTo>
                      <a:pt x="32662" y="19062"/>
                    </a:lnTo>
                    <a:lnTo>
                      <a:pt x="32662" y="19125"/>
                    </a:lnTo>
                    <a:lnTo>
                      <a:pt x="32578" y="19125"/>
                    </a:lnTo>
                    <a:lnTo>
                      <a:pt x="32536" y="19104"/>
                    </a:lnTo>
                    <a:lnTo>
                      <a:pt x="32453" y="19166"/>
                    </a:lnTo>
                    <a:lnTo>
                      <a:pt x="32453" y="19313"/>
                    </a:lnTo>
                    <a:lnTo>
                      <a:pt x="32369" y="19480"/>
                    </a:lnTo>
                    <a:lnTo>
                      <a:pt x="32369" y="19690"/>
                    </a:lnTo>
                    <a:lnTo>
                      <a:pt x="32453" y="19794"/>
                    </a:lnTo>
                    <a:lnTo>
                      <a:pt x="32515" y="19794"/>
                    </a:lnTo>
                    <a:lnTo>
                      <a:pt x="32515" y="19836"/>
                    </a:lnTo>
                    <a:lnTo>
                      <a:pt x="32557" y="19857"/>
                    </a:lnTo>
                    <a:lnTo>
                      <a:pt x="32557" y="20003"/>
                    </a:lnTo>
                    <a:lnTo>
                      <a:pt x="32515" y="20045"/>
                    </a:lnTo>
                    <a:lnTo>
                      <a:pt x="32432" y="20045"/>
                    </a:lnTo>
                    <a:lnTo>
                      <a:pt x="32411" y="20171"/>
                    </a:lnTo>
                    <a:lnTo>
                      <a:pt x="32243" y="20380"/>
                    </a:lnTo>
                    <a:lnTo>
                      <a:pt x="32013" y="20568"/>
                    </a:lnTo>
                    <a:lnTo>
                      <a:pt x="32013" y="20652"/>
                    </a:lnTo>
                    <a:lnTo>
                      <a:pt x="32055" y="20673"/>
                    </a:lnTo>
                    <a:lnTo>
                      <a:pt x="32243" y="20652"/>
                    </a:lnTo>
                    <a:lnTo>
                      <a:pt x="32327" y="20652"/>
                    </a:lnTo>
                    <a:lnTo>
                      <a:pt x="32243" y="20694"/>
                    </a:lnTo>
                    <a:lnTo>
                      <a:pt x="32202" y="20861"/>
                    </a:lnTo>
                    <a:lnTo>
                      <a:pt x="32202" y="20903"/>
                    </a:lnTo>
                    <a:lnTo>
                      <a:pt x="32327" y="20945"/>
                    </a:lnTo>
                    <a:lnTo>
                      <a:pt x="32222" y="20966"/>
                    </a:lnTo>
                    <a:lnTo>
                      <a:pt x="32139" y="21050"/>
                    </a:lnTo>
                    <a:lnTo>
                      <a:pt x="32160" y="21112"/>
                    </a:lnTo>
                    <a:lnTo>
                      <a:pt x="32222" y="21175"/>
                    </a:lnTo>
                    <a:lnTo>
                      <a:pt x="32118" y="21301"/>
                    </a:lnTo>
                    <a:lnTo>
                      <a:pt x="32118" y="21363"/>
                    </a:lnTo>
                    <a:lnTo>
                      <a:pt x="32264" y="21363"/>
                    </a:lnTo>
                    <a:lnTo>
                      <a:pt x="32306" y="21426"/>
                    </a:lnTo>
                    <a:lnTo>
                      <a:pt x="32160" y="21635"/>
                    </a:lnTo>
                    <a:lnTo>
                      <a:pt x="32034" y="21698"/>
                    </a:lnTo>
                    <a:lnTo>
                      <a:pt x="32034" y="21824"/>
                    </a:lnTo>
                    <a:lnTo>
                      <a:pt x="32097" y="21887"/>
                    </a:lnTo>
                    <a:lnTo>
                      <a:pt x="32013" y="21845"/>
                    </a:lnTo>
                    <a:lnTo>
                      <a:pt x="31930" y="21719"/>
                    </a:lnTo>
                    <a:lnTo>
                      <a:pt x="31888" y="21719"/>
                    </a:lnTo>
                    <a:lnTo>
                      <a:pt x="31741" y="21887"/>
                    </a:lnTo>
                    <a:lnTo>
                      <a:pt x="31741" y="21928"/>
                    </a:lnTo>
                    <a:lnTo>
                      <a:pt x="31804" y="21949"/>
                    </a:lnTo>
                    <a:lnTo>
                      <a:pt x="31804" y="22033"/>
                    </a:lnTo>
                    <a:lnTo>
                      <a:pt x="31720" y="22117"/>
                    </a:lnTo>
                    <a:lnTo>
                      <a:pt x="31616" y="22117"/>
                    </a:lnTo>
                    <a:lnTo>
                      <a:pt x="31302" y="22431"/>
                    </a:lnTo>
                    <a:lnTo>
                      <a:pt x="31197" y="22472"/>
                    </a:lnTo>
                    <a:lnTo>
                      <a:pt x="31113" y="22724"/>
                    </a:lnTo>
                    <a:lnTo>
                      <a:pt x="31155" y="22786"/>
                    </a:lnTo>
                    <a:lnTo>
                      <a:pt x="31260" y="22828"/>
                    </a:lnTo>
                    <a:lnTo>
                      <a:pt x="31281" y="22954"/>
                    </a:lnTo>
                    <a:lnTo>
                      <a:pt x="31406" y="23037"/>
                    </a:lnTo>
                    <a:lnTo>
                      <a:pt x="31595" y="23288"/>
                    </a:lnTo>
                    <a:lnTo>
                      <a:pt x="31616" y="23602"/>
                    </a:lnTo>
                    <a:lnTo>
                      <a:pt x="31595" y="23937"/>
                    </a:lnTo>
                    <a:lnTo>
                      <a:pt x="31678" y="24125"/>
                    </a:lnTo>
                    <a:lnTo>
                      <a:pt x="31637" y="24251"/>
                    </a:lnTo>
                    <a:lnTo>
                      <a:pt x="31637" y="24460"/>
                    </a:lnTo>
                    <a:lnTo>
                      <a:pt x="31595" y="24523"/>
                    </a:lnTo>
                    <a:lnTo>
                      <a:pt x="31490" y="24816"/>
                    </a:lnTo>
                    <a:lnTo>
                      <a:pt x="31427" y="24962"/>
                    </a:lnTo>
                    <a:lnTo>
                      <a:pt x="31490" y="24962"/>
                    </a:lnTo>
                    <a:lnTo>
                      <a:pt x="31511" y="24858"/>
                    </a:lnTo>
                    <a:lnTo>
                      <a:pt x="31595" y="24816"/>
                    </a:lnTo>
                    <a:lnTo>
                      <a:pt x="31595" y="24962"/>
                    </a:lnTo>
                    <a:lnTo>
                      <a:pt x="31699" y="25088"/>
                    </a:lnTo>
                    <a:lnTo>
                      <a:pt x="31616" y="25192"/>
                    </a:lnTo>
                    <a:lnTo>
                      <a:pt x="31511" y="25192"/>
                    </a:lnTo>
                    <a:lnTo>
                      <a:pt x="31469" y="25151"/>
                    </a:lnTo>
                    <a:lnTo>
                      <a:pt x="31385" y="25151"/>
                    </a:lnTo>
                    <a:lnTo>
                      <a:pt x="31218" y="25402"/>
                    </a:lnTo>
                    <a:lnTo>
                      <a:pt x="31093" y="25465"/>
                    </a:lnTo>
                    <a:lnTo>
                      <a:pt x="31072" y="25569"/>
                    </a:lnTo>
                    <a:lnTo>
                      <a:pt x="30800" y="25674"/>
                    </a:lnTo>
                    <a:lnTo>
                      <a:pt x="30737" y="25757"/>
                    </a:lnTo>
                    <a:lnTo>
                      <a:pt x="30737" y="25799"/>
                    </a:lnTo>
                    <a:lnTo>
                      <a:pt x="30360" y="25925"/>
                    </a:lnTo>
                    <a:lnTo>
                      <a:pt x="30130" y="26029"/>
                    </a:lnTo>
                    <a:lnTo>
                      <a:pt x="30067" y="26092"/>
                    </a:lnTo>
                    <a:lnTo>
                      <a:pt x="29942" y="26092"/>
                    </a:lnTo>
                    <a:lnTo>
                      <a:pt x="29837" y="26176"/>
                    </a:lnTo>
                    <a:lnTo>
                      <a:pt x="29607" y="26197"/>
                    </a:lnTo>
                    <a:lnTo>
                      <a:pt x="29440" y="26281"/>
                    </a:lnTo>
                    <a:lnTo>
                      <a:pt x="29481" y="26322"/>
                    </a:lnTo>
                    <a:lnTo>
                      <a:pt x="29481" y="26427"/>
                    </a:lnTo>
                    <a:lnTo>
                      <a:pt x="29523" y="26511"/>
                    </a:lnTo>
                    <a:lnTo>
                      <a:pt x="29523" y="26615"/>
                    </a:lnTo>
                    <a:lnTo>
                      <a:pt x="29586" y="26699"/>
                    </a:lnTo>
                    <a:lnTo>
                      <a:pt x="29523" y="26720"/>
                    </a:lnTo>
                    <a:lnTo>
                      <a:pt x="29544" y="26804"/>
                    </a:lnTo>
                    <a:lnTo>
                      <a:pt x="29607" y="26825"/>
                    </a:lnTo>
                    <a:lnTo>
                      <a:pt x="29523" y="26866"/>
                    </a:lnTo>
                    <a:lnTo>
                      <a:pt x="29586" y="26971"/>
                    </a:lnTo>
                    <a:lnTo>
                      <a:pt x="29523" y="27013"/>
                    </a:lnTo>
                    <a:lnTo>
                      <a:pt x="29544" y="27117"/>
                    </a:lnTo>
                    <a:lnTo>
                      <a:pt x="29502" y="27159"/>
                    </a:lnTo>
                    <a:lnTo>
                      <a:pt x="29481" y="27348"/>
                    </a:lnTo>
                    <a:lnTo>
                      <a:pt x="29502" y="27452"/>
                    </a:lnTo>
                    <a:lnTo>
                      <a:pt x="29419" y="27745"/>
                    </a:lnTo>
                    <a:lnTo>
                      <a:pt x="29440" y="27808"/>
                    </a:lnTo>
                    <a:lnTo>
                      <a:pt x="29502" y="27850"/>
                    </a:lnTo>
                    <a:lnTo>
                      <a:pt x="29502" y="27913"/>
                    </a:lnTo>
                    <a:lnTo>
                      <a:pt x="29544" y="27975"/>
                    </a:lnTo>
                    <a:lnTo>
                      <a:pt x="29440" y="28101"/>
                    </a:lnTo>
                    <a:lnTo>
                      <a:pt x="29440" y="28226"/>
                    </a:lnTo>
                    <a:lnTo>
                      <a:pt x="29523" y="28268"/>
                    </a:lnTo>
                    <a:lnTo>
                      <a:pt x="29544" y="28436"/>
                    </a:lnTo>
                    <a:lnTo>
                      <a:pt x="29607" y="28498"/>
                    </a:lnTo>
                    <a:lnTo>
                      <a:pt x="29481" y="28624"/>
                    </a:lnTo>
                    <a:lnTo>
                      <a:pt x="29419" y="28791"/>
                    </a:lnTo>
                    <a:lnTo>
                      <a:pt x="29377" y="28812"/>
                    </a:lnTo>
                    <a:lnTo>
                      <a:pt x="29314" y="28791"/>
                    </a:lnTo>
                    <a:lnTo>
                      <a:pt x="29314" y="28896"/>
                    </a:lnTo>
                    <a:lnTo>
                      <a:pt x="29377" y="28959"/>
                    </a:lnTo>
                    <a:lnTo>
                      <a:pt x="29314" y="29042"/>
                    </a:lnTo>
                    <a:lnTo>
                      <a:pt x="29293" y="29231"/>
                    </a:lnTo>
                    <a:lnTo>
                      <a:pt x="29314" y="29356"/>
                    </a:lnTo>
                    <a:lnTo>
                      <a:pt x="29419" y="29482"/>
                    </a:lnTo>
                    <a:lnTo>
                      <a:pt x="29523" y="29545"/>
                    </a:lnTo>
                    <a:lnTo>
                      <a:pt x="29335" y="29524"/>
                    </a:lnTo>
                    <a:lnTo>
                      <a:pt x="29209" y="29419"/>
                    </a:lnTo>
                    <a:lnTo>
                      <a:pt x="29230" y="29252"/>
                    </a:lnTo>
                    <a:lnTo>
                      <a:pt x="29189" y="29042"/>
                    </a:lnTo>
                    <a:lnTo>
                      <a:pt x="29105" y="29022"/>
                    </a:lnTo>
                    <a:lnTo>
                      <a:pt x="29084" y="28959"/>
                    </a:lnTo>
                    <a:lnTo>
                      <a:pt x="29105" y="28854"/>
                    </a:lnTo>
                    <a:lnTo>
                      <a:pt x="29063" y="28854"/>
                    </a:lnTo>
                    <a:lnTo>
                      <a:pt x="28875" y="29105"/>
                    </a:lnTo>
                    <a:lnTo>
                      <a:pt x="28875" y="29210"/>
                    </a:lnTo>
                    <a:lnTo>
                      <a:pt x="28854" y="29314"/>
                    </a:lnTo>
                    <a:lnTo>
                      <a:pt x="28749" y="29314"/>
                    </a:lnTo>
                    <a:lnTo>
                      <a:pt x="28644" y="29210"/>
                    </a:lnTo>
                    <a:lnTo>
                      <a:pt x="28477" y="29147"/>
                    </a:lnTo>
                    <a:lnTo>
                      <a:pt x="28352" y="29252"/>
                    </a:lnTo>
                    <a:lnTo>
                      <a:pt x="28184" y="29335"/>
                    </a:lnTo>
                    <a:lnTo>
                      <a:pt x="28184" y="29335"/>
                    </a:lnTo>
                    <a:lnTo>
                      <a:pt x="28393" y="29147"/>
                    </a:lnTo>
                    <a:lnTo>
                      <a:pt x="28456" y="29001"/>
                    </a:lnTo>
                    <a:lnTo>
                      <a:pt x="28435" y="28917"/>
                    </a:lnTo>
                    <a:lnTo>
                      <a:pt x="28393" y="28729"/>
                    </a:lnTo>
                    <a:lnTo>
                      <a:pt x="28331" y="28624"/>
                    </a:lnTo>
                    <a:lnTo>
                      <a:pt x="28289" y="28540"/>
                    </a:lnTo>
                    <a:lnTo>
                      <a:pt x="28268" y="28540"/>
                    </a:lnTo>
                    <a:lnTo>
                      <a:pt x="28142" y="28478"/>
                    </a:lnTo>
                    <a:lnTo>
                      <a:pt x="28038" y="28415"/>
                    </a:lnTo>
                    <a:lnTo>
                      <a:pt x="28038" y="28331"/>
                    </a:lnTo>
                    <a:lnTo>
                      <a:pt x="28017" y="28289"/>
                    </a:lnTo>
                    <a:lnTo>
                      <a:pt x="28038" y="28185"/>
                    </a:lnTo>
                    <a:lnTo>
                      <a:pt x="27954" y="28080"/>
                    </a:lnTo>
                    <a:lnTo>
                      <a:pt x="27870" y="28017"/>
                    </a:lnTo>
                    <a:lnTo>
                      <a:pt x="27870" y="27892"/>
                    </a:lnTo>
                    <a:lnTo>
                      <a:pt x="27766" y="27808"/>
                    </a:lnTo>
                    <a:lnTo>
                      <a:pt x="27724" y="27703"/>
                    </a:lnTo>
                    <a:lnTo>
                      <a:pt x="27766" y="27473"/>
                    </a:lnTo>
                    <a:lnTo>
                      <a:pt x="27870" y="27369"/>
                    </a:lnTo>
                    <a:lnTo>
                      <a:pt x="27933" y="27222"/>
                    </a:lnTo>
                    <a:lnTo>
                      <a:pt x="27933" y="27117"/>
                    </a:lnTo>
                    <a:lnTo>
                      <a:pt x="28080" y="26866"/>
                    </a:lnTo>
                    <a:lnTo>
                      <a:pt x="28080" y="26615"/>
                    </a:lnTo>
                    <a:lnTo>
                      <a:pt x="28059" y="26594"/>
                    </a:lnTo>
                    <a:lnTo>
                      <a:pt x="28038" y="26448"/>
                    </a:lnTo>
                    <a:lnTo>
                      <a:pt x="28121" y="26301"/>
                    </a:lnTo>
                    <a:lnTo>
                      <a:pt x="28184" y="26197"/>
                    </a:lnTo>
                    <a:lnTo>
                      <a:pt x="28184" y="26092"/>
                    </a:lnTo>
                    <a:lnTo>
                      <a:pt x="28352" y="25799"/>
                    </a:lnTo>
                    <a:lnTo>
                      <a:pt x="28331" y="25611"/>
                    </a:lnTo>
                    <a:lnTo>
                      <a:pt x="28268" y="25611"/>
                    </a:lnTo>
                    <a:lnTo>
                      <a:pt x="28247" y="25653"/>
                    </a:lnTo>
                    <a:lnTo>
                      <a:pt x="28247" y="25590"/>
                    </a:lnTo>
                    <a:lnTo>
                      <a:pt x="28163" y="25590"/>
                    </a:lnTo>
                    <a:lnTo>
                      <a:pt x="28038" y="25653"/>
                    </a:lnTo>
                    <a:lnTo>
                      <a:pt x="27849" y="25611"/>
                    </a:lnTo>
                    <a:lnTo>
                      <a:pt x="27661" y="25569"/>
                    </a:lnTo>
                    <a:lnTo>
                      <a:pt x="27619" y="25569"/>
                    </a:lnTo>
                    <a:lnTo>
                      <a:pt x="27556" y="25506"/>
                    </a:lnTo>
                    <a:lnTo>
                      <a:pt x="27326" y="25506"/>
                    </a:lnTo>
                    <a:lnTo>
                      <a:pt x="27201" y="25548"/>
                    </a:lnTo>
                    <a:lnTo>
                      <a:pt x="27138" y="25506"/>
                    </a:lnTo>
                    <a:lnTo>
                      <a:pt x="26971" y="25506"/>
                    </a:lnTo>
                    <a:lnTo>
                      <a:pt x="26929" y="25485"/>
                    </a:lnTo>
                    <a:lnTo>
                      <a:pt x="26971" y="25444"/>
                    </a:lnTo>
                    <a:lnTo>
                      <a:pt x="26803" y="25297"/>
                    </a:lnTo>
                    <a:lnTo>
                      <a:pt x="26782" y="25234"/>
                    </a:lnTo>
                    <a:lnTo>
                      <a:pt x="26594" y="25046"/>
                    </a:lnTo>
                    <a:lnTo>
                      <a:pt x="26510" y="25025"/>
                    </a:lnTo>
                    <a:lnTo>
                      <a:pt x="26343" y="24879"/>
                    </a:lnTo>
                    <a:lnTo>
                      <a:pt x="26259" y="24858"/>
                    </a:lnTo>
                    <a:lnTo>
                      <a:pt x="26029" y="24711"/>
                    </a:lnTo>
                    <a:lnTo>
                      <a:pt x="25966" y="24648"/>
                    </a:lnTo>
                    <a:lnTo>
                      <a:pt x="25903" y="24753"/>
                    </a:lnTo>
                    <a:lnTo>
                      <a:pt x="25903" y="24711"/>
                    </a:lnTo>
                    <a:lnTo>
                      <a:pt x="25820" y="24523"/>
                    </a:lnTo>
                    <a:lnTo>
                      <a:pt x="25736" y="24439"/>
                    </a:lnTo>
                    <a:lnTo>
                      <a:pt x="25736" y="24335"/>
                    </a:lnTo>
                    <a:lnTo>
                      <a:pt x="25631" y="24293"/>
                    </a:lnTo>
                    <a:lnTo>
                      <a:pt x="25527" y="24104"/>
                    </a:lnTo>
                    <a:lnTo>
                      <a:pt x="25443" y="24084"/>
                    </a:lnTo>
                    <a:lnTo>
                      <a:pt x="25255" y="23895"/>
                    </a:lnTo>
                    <a:lnTo>
                      <a:pt x="25150" y="23874"/>
                    </a:lnTo>
                    <a:lnTo>
                      <a:pt x="25087" y="23812"/>
                    </a:lnTo>
                    <a:lnTo>
                      <a:pt x="24815" y="23728"/>
                    </a:lnTo>
                    <a:lnTo>
                      <a:pt x="24627" y="23581"/>
                    </a:lnTo>
                    <a:lnTo>
                      <a:pt x="24376" y="23393"/>
                    </a:lnTo>
                    <a:lnTo>
                      <a:pt x="24167" y="23414"/>
                    </a:lnTo>
                    <a:lnTo>
                      <a:pt x="23748" y="23560"/>
                    </a:lnTo>
                    <a:lnTo>
                      <a:pt x="23330" y="23686"/>
                    </a:lnTo>
                    <a:lnTo>
                      <a:pt x="23142" y="23686"/>
                    </a:lnTo>
                    <a:lnTo>
                      <a:pt x="23016" y="23623"/>
                    </a:lnTo>
                    <a:lnTo>
                      <a:pt x="23016" y="23623"/>
                    </a:lnTo>
                    <a:lnTo>
                      <a:pt x="23142" y="23665"/>
                    </a:lnTo>
                    <a:lnTo>
                      <a:pt x="23330" y="23602"/>
                    </a:lnTo>
                    <a:lnTo>
                      <a:pt x="23665" y="23268"/>
                    </a:lnTo>
                    <a:lnTo>
                      <a:pt x="23727" y="23163"/>
                    </a:lnTo>
                    <a:lnTo>
                      <a:pt x="23665" y="22933"/>
                    </a:lnTo>
                    <a:lnTo>
                      <a:pt x="23581" y="22828"/>
                    </a:lnTo>
                    <a:lnTo>
                      <a:pt x="23665" y="22577"/>
                    </a:lnTo>
                    <a:lnTo>
                      <a:pt x="23665" y="22347"/>
                    </a:lnTo>
                    <a:lnTo>
                      <a:pt x="23581" y="22200"/>
                    </a:lnTo>
                    <a:lnTo>
                      <a:pt x="23581" y="22054"/>
                    </a:lnTo>
                    <a:lnTo>
                      <a:pt x="23644" y="21928"/>
                    </a:lnTo>
                    <a:lnTo>
                      <a:pt x="23644" y="21824"/>
                    </a:lnTo>
                    <a:lnTo>
                      <a:pt x="23539" y="21782"/>
                    </a:lnTo>
                    <a:lnTo>
                      <a:pt x="23204" y="21782"/>
                    </a:lnTo>
                    <a:lnTo>
                      <a:pt x="23037" y="22054"/>
                    </a:lnTo>
                    <a:lnTo>
                      <a:pt x="22828" y="22305"/>
                    </a:lnTo>
                    <a:lnTo>
                      <a:pt x="22577" y="22326"/>
                    </a:lnTo>
                    <a:lnTo>
                      <a:pt x="22409" y="22452"/>
                    </a:lnTo>
                    <a:lnTo>
                      <a:pt x="22472" y="22347"/>
                    </a:lnTo>
                    <a:lnTo>
                      <a:pt x="22786" y="22263"/>
                    </a:lnTo>
                    <a:lnTo>
                      <a:pt x="22932" y="22117"/>
                    </a:lnTo>
                    <a:lnTo>
                      <a:pt x="23037" y="21845"/>
                    </a:lnTo>
                    <a:lnTo>
                      <a:pt x="22995" y="21824"/>
                    </a:lnTo>
                    <a:lnTo>
                      <a:pt x="22995" y="21677"/>
                    </a:lnTo>
                    <a:lnTo>
                      <a:pt x="22932" y="21594"/>
                    </a:lnTo>
                    <a:lnTo>
                      <a:pt x="22953" y="21489"/>
                    </a:lnTo>
                    <a:lnTo>
                      <a:pt x="22932" y="21405"/>
                    </a:lnTo>
                    <a:lnTo>
                      <a:pt x="22807" y="21384"/>
                    </a:lnTo>
                    <a:lnTo>
                      <a:pt x="22849" y="21322"/>
                    </a:lnTo>
                    <a:lnTo>
                      <a:pt x="22953" y="21301"/>
                    </a:lnTo>
                    <a:lnTo>
                      <a:pt x="22995" y="21196"/>
                    </a:lnTo>
                    <a:lnTo>
                      <a:pt x="23100" y="21008"/>
                    </a:lnTo>
                    <a:lnTo>
                      <a:pt x="23100" y="20861"/>
                    </a:lnTo>
                    <a:lnTo>
                      <a:pt x="23037" y="20799"/>
                    </a:lnTo>
                    <a:lnTo>
                      <a:pt x="23121" y="20568"/>
                    </a:lnTo>
                    <a:lnTo>
                      <a:pt x="23204" y="20527"/>
                    </a:lnTo>
                    <a:lnTo>
                      <a:pt x="23246" y="20359"/>
                    </a:lnTo>
                    <a:lnTo>
                      <a:pt x="23330" y="20255"/>
                    </a:lnTo>
                    <a:lnTo>
                      <a:pt x="23372" y="20045"/>
                    </a:lnTo>
                    <a:lnTo>
                      <a:pt x="23476" y="19941"/>
                    </a:lnTo>
                    <a:lnTo>
                      <a:pt x="23435" y="19815"/>
                    </a:lnTo>
                    <a:lnTo>
                      <a:pt x="23435" y="19731"/>
                    </a:lnTo>
                    <a:lnTo>
                      <a:pt x="23560" y="19815"/>
                    </a:lnTo>
                    <a:lnTo>
                      <a:pt x="23665" y="19711"/>
                    </a:lnTo>
                    <a:lnTo>
                      <a:pt x="23665" y="19606"/>
                    </a:lnTo>
                    <a:lnTo>
                      <a:pt x="23790" y="19585"/>
                    </a:lnTo>
                    <a:lnTo>
                      <a:pt x="23958" y="19397"/>
                    </a:lnTo>
                    <a:lnTo>
                      <a:pt x="24062" y="19334"/>
                    </a:lnTo>
                    <a:lnTo>
                      <a:pt x="24041" y="19229"/>
                    </a:lnTo>
                    <a:lnTo>
                      <a:pt x="24125" y="19166"/>
                    </a:lnTo>
                    <a:lnTo>
                      <a:pt x="24188" y="19166"/>
                    </a:lnTo>
                    <a:lnTo>
                      <a:pt x="24230" y="19083"/>
                    </a:lnTo>
                    <a:lnTo>
                      <a:pt x="24167" y="18999"/>
                    </a:lnTo>
                    <a:lnTo>
                      <a:pt x="24292" y="18915"/>
                    </a:lnTo>
                    <a:lnTo>
                      <a:pt x="24376" y="18769"/>
                    </a:lnTo>
                    <a:lnTo>
                      <a:pt x="24481" y="18769"/>
                    </a:lnTo>
                    <a:lnTo>
                      <a:pt x="24481" y="18706"/>
                    </a:lnTo>
                    <a:lnTo>
                      <a:pt x="24543" y="18664"/>
                    </a:lnTo>
                    <a:lnTo>
                      <a:pt x="24397" y="18560"/>
                    </a:lnTo>
                    <a:lnTo>
                      <a:pt x="24460" y="18539"/>
                    </a:lnTo>
                    <a:lnTo>
                      <a:pt x="24460" y="18455"/>
                    </a:lnTo>
                    <a:lnTo>
                      <a:pt x="24543" y="18476"/>
                    </a:lnTo>
                    <a:lnTo>
                      <a:pt x="24669" y="18581"/>
                    </a:lnTo>
                    <a:lnTo>
                      <a:pt x="24690" y="18643"/>
                    </a:lnTo>
                    <a:lnTo>
                      <a:pt x="24753" y="18602"/>
                    </a:lnTo>
                    <a:lnTo>
                      <a:pt x="24711" y="18539"/>
                    </a:lnTo>
                    <a:lnTo>
                      <a:pt x="24606" y="18476"/>
                    </a:lnTo>
                    <a:lnTo>
                      <a:pt x="24795" y="18392"/>
                    </a:lnTo>
                    <a:lnTo>
                      <a:pt x="24836" y="18330"/>
                    </a:lnTo>
                    <a:lnTo>
                      <a:pt x="24983" y="18330"/>
                    </a:lnTo>
                    <a:lnTo>
                      <a:pt x="25004" y="18350"/>
                    </a:lnTo>
                    <a:lnTo>
                      <a:pt x="25025" y="18267"/>
                    </a:lnTo>
                    <a:lnTo>
                      <a:pt x="25004" y="18225"/>
                    </a:lnTo>
                    <a:lnTo>
                      <a:pt x="25087" y="18225"/>
                    </a:lnTo>
                    <a:lnTo>
                      <a:pt x="25108" y="18350"/>
                    </a:lnTo>
                    <a:lnTo>
                      <a:pt x="25192" y="18246"/>
                    </a:lnTo>
                    <a:lnTo>
                      <a:pt x="25192" y="18225"/>
                    </a:lnTo>
                    <a:lnTo>
                      <a:pt x="25108" y="18162"/>
                    </a:lnTo>
                    <a:lnTo>
                      <a:pt x="25108" y="18058"/>
                    </a:lnTo>
                    <a:lnTo>
                      <a:pt x="25150" y="18120"/>
                    </a:lnTo>
                    <a:lnTo>
                      <a:pt x="25359" y="18162"/>
                    </a:lnTo>
                    <a:lnTo>
                      <a:pt x="25339" y="18078"/>
                    </a:lnTo>
                    <a:lnTo>
                      <a:pt x="25234" y="18037"/>
                    </a:lnTo>
                    <a:lnTo>
                      <a:pt x="25213" y="17953"/>
                    </a:lnTo>
                    <a:lnTo>
                      <a:pt x="25255" y="17932"/>
                    </a:lnTo>
                    <a:lnTo>
                      <a:pt x="25297" y="17848"/>
                    </a:lnTo>
                    <a:lnTo>
                      <a:pt x="25318" y="18016"/>
                    </a:lnTo>
                    <a:lnTo>
                      <a:pt x="25422" y="17974"/>
                    </a:lnTo>
                    <a:lnTo>
                      <a:pt x="25506" y="18016"/>
                    </a:lnTo>
                    <a:lnTo>
                      <a:pt x="25590" y="17953"/>
                    </a:lnTo>
                    <a:lnTo>
                      <a:pt x="25464" y="17744"/>
                    </a:lnTo>
                    <a:lnTo>
                      <a:pt x="25401" y="17514"/>
                    </a:lnTo>
                    <a:lnTo>
                      <a:pt x="25297" y="17388"/>
                    </a:lnTo>
                    <a:lnTo>
                      <a:pt x="25297" y="17283"/>
                    </a:lnTo>
                    <a:lnTo>
                      <a:pt x="25255" y="17200"/>
                    </a:lnTo>
                    <a:lnTo>
                      <a:pt x="25297" y="17137"/>
                    </a:lnTo>
                    <a:lnTo>
                      <a:pt x="25359" y="17221"/>
                    </a:lnTo>
                    <a:lnTo>
                      <a:pt x="25422" y="17409"/>
                    </a:lnTo>
                    <a:lnTo>
                      <a:pt x="25569" y="17597"/>
                    </a:lnTo>
                    <a:lnTo>
                      <a:pt x="25841" y="17639"/>
                    </a:lnTo>
                    <a:lnTo>
                      <a:pt x="25945" y="17723"/>
                    </a:lnTo>
                    <a:lnTo>
                      <a:pt x="26071" y="17723"/>
                    </a:lnTo>
                    <a:lnTo>
                      <a:pt x="26155" y="17660"/>
                    </a:lnTo>
                    <a:lnTo>
                      <a:pt x="26259" y="17660"/>
                    </a:lnTo>
                    <a:lnTo>
                      <a:pt x="26406" y="17514"/>
                    </a:lnTo>
                    <a:lnTo>
                      <a:pt x="26448" y="17242"/>
                    </a:lnTo>
                    <a:lnTo>
                      <a:pt x="26238" y="16990"/>
                    </a:lnTo>
                    <a:lnTo>
                      <a:pt x="26196" y="16823"/>
                    </a:lnTo>
                    <a:lnTo>
                      <a:pt x="26134" y="16739"/>
                    </a:lnTo>
                    <a:lnTo>
                      <a:pt x="26071" y="16739"/>
                    </a:lnTo>
                    <a:lnTo>
                      <a:pt x="25945" y="16886"/>
                    </a:lnTo>
                    <a:lnTo>
                      <a:pt x="25715" y="16907"/>
                    </a:lnTo>
                    <a:lnTo>
                      <a:pt x="25652" y="16928"/>
                    </a:lnTo>
                    <a:lnTo>
                      <a:pt x="25652" y="16907"/>
                    </a:lnTo>
                    <a:lnTo>
                      <a:pt x="25631" y="16823"/>
                    </a:lnTo>
                    <a:lnTo>
                      <a:pt x="25715" y="16865"/>
                    </a:lnTo>
                    <a:lnTo>
                      <a:pt x="25841" y="16823"/>
                    </a:lnTo>
                    <a:lnTo>
                      <a:pt x="25966" y="16718"/>
                    </a:lnTo>
                    <a:lnTo>
                      <a:pt x="25945" y="16677"/>
                    </a:lnTo>
                    <a:lnTo>
                      <a:pt x="25736" y="16551"/>
                    </a:lnTo>
                    <a:lnTo>
                      <a:pt x="25506" y="16300"/>
                    </a:lnTo>
                    <a:lnTo>
                      <a:pt x="25443" y="16300"/>
                    </a:lnTo>
                    <a:lnTo>
                      <a:pt x="25422" y="16363"/>
                    </a:lnTo>
                    <a:lnTo>
                      <a:pt x="25464" y="16446"/>
                    </a:lnTo>
                    <a:lnTo>
                      <a:pt x="25443" y="16488"/>
                    </a:lnTo>
                    <a:lnTo>
                      <a:pt x="25339" y="16405"/>
                    </a:lnTo>
                    <a:lnTo>
                      <a:pt x="25297" y="16258"/>
                    </a:lnTo>
                    <a:lnTo>
                      <a:pt x="25401" y="16279"/>
                    </a:lnTo>
                    <a:lnTo>
                      <a:pt x="25401" y="16091"/>
                    </a:lnTo>
                    <a:lnTo>
                      <a:pt x="25443" y="16195"/>
                    </a:lnTo>
                    <a:lnTo>
                      <a:pt x="25611" y="16342"/>
                    </a:lnTo>
                    <a:lnTo>
                      <a:pt x="25694" y="16363"/>
                    </a:lnTo>
                    <a:lnTo>
                      <a:pt x="25757" y="16551"/>
                    </a:lnTo>
                    <a:lnTo>
                      <a:pt x="25966" y="16677"/>
                    </a:lnTo>
                    <a:lnTo>
                      <a:pt x="26217" y="16760"/>
                    </a:lnTo>
                    <a:lnTo>
                      <a:pt x="26322" y="16907"/>
                    </a:lnTo>
                    <a:lnTo>
                      <a:pt x="26427" y="16970"/>
                    </a:lnTo>
                    <a:lnTo>
                      <a:pt x="26448" y="17032"/>
                    </a:lnTo>
                    <a:lnTo>
                      <a:pt x="26573" y="17095"/>
                    </a:lnTo>
                    <a:lnTo>
                      <a:pt x="26636" y="17137"/>
                    </a:lnTo>
                    <a:lnTo>
                      <a:pt x="26636" y="17011"/>
                    </a:lnTo>
                    <a:lnTo>
                      <a:pt x="26740" y="16970"/>
                    </a:lnTo>
                    <a:lnTo>
                      <a:pt x="26657" y="16907"/>
                    </a:lnTo>
                    <a:lnTo>
                      <a:pt x="26678" y="16802"/>
                    </a:lnTo>
                    <a:lnTo>
                      <a:pt x="26761" y="16928"/>
                    </a:lnTo>
                    <a:lnTo>
                      <a:pt x="26782" y="17011"/>
                    </a:lnTo>
                    <a:lnTo>
                      <a:pt x="26866" y="17032"/>
                    </a:lnTo>
                    <a:lnTo>
                      <a:pt x="26992" y="16865"/>
                    </a:lnTo>
                    <a:lnTo>
                      <a:pt x="26992" y="16656"/>
                    </a:lnTo>
                    <a:lnTo>
                      <a:pt x="26950" y="16572"/>
                    </a:lnTo>
                    <a:lnTo>
                      <a:pt x="26992" y="16405"/>
                    </a:lnTo>
                    <a:lnTo>
                      <a:pt x="27054" y="16593"/>
                    </a:lnTo>
                    <a:lnTo>
                      <a:pt x="27054" y="16698"/>
                    </a:lnTo>
                    <a:lnTo>
                      <a:pt x="27117" y="16467"/>
                    </a:lnTo>
                    <a:lnTo>
                      <a:pt x="27222" y="16405"/>
                    </a:lnTo>
                    <a:lnTo>
                      <a:pt x="27264" y="16467"/>
                    </a:lnTo>
                    <a:lnTo>
                      <a:pt x="27284" y="16488"/>
                    </a:lnTo>
                    <a:lnTo>
                      <a:pt x="27201" y="16593"/>
                    </a:lnTo>
                    <a:lnTo>
                      <a:pt x="27264" y="16614"/>
                    </a:lnTo>
                    <a:lnTo>
                      <a:pt x="27284" y="16698"/>
                    </a:lnTo>
                    <a:lnTo>
                      <a:pt x="27368" y="16614"/>
                    </a:lnTo>
                    <a:lnTo>
                      <a:pt x="27431" y="16656"/>
                    </a:lnTo>
                    <a:lnTo>
                      <a:pt x="27577" y="16802"/>
                    </a:lnTo>
                    <a:lnTo>
                      <a:pt x="27598" y="16760"/>
                    </a:lnTo>
                    <a:lnTo>
                      <a:pt x="27682" y="16760"/>
                    </a:lnTo>
                    <a:lnTo>
                      <a:pt x="27724" y="16802"/>
                    </a:lnTo>
                    <a:lnTo>
                      <a:pt x="27828" y="16781"/>
                    </a:lnTo>
                    <a:lnTo>
                      <a:pt x="27933" y="16593"/>
                    </a:lnTo>
                    <a:lnTo>
                      <a:pt x="28100" y="16509"/>
                    </a:lnTo>
                    <a:lnTo>
                      <a:pt x="28456" y="16153"/>
                    </a:lnTo>
                    <a:lnTo>
                      <a:pt x="28477" y="16070"/>
                    </a:lnTo>
                    <a:lnTo>
                      <a:pt x="28540" y="16049"/>
                    </a:lnTo>
                    <a:lnTo>
                      <a:pt x="28561" y="16091"/>
                    </a:lnTo>
                    <a:lnTo>
                      <a:pt x="28728" y="15881"/>
                    </a:lnTo>
                    <a:lnTo>
                      <a:pt x="28833" y="15840"/>
                    </a:lnTo>
                    <a:lnTo>
                      <a:pt x="28958" y="15735"/>
                    </a:lnTo>
                    <a:lnTo>
                      <a:pt x="29000" y="15672"/>
                    </a:lnTo>
                    <a:lnTo>
                      <a:pt x="28979" y="15547"/>
                    </a:lnTo>
                    <a:lnTo>
                      <a:pt x="28561" y="15442"/>
                    </a:lnTo>
                    <a:lnTo>
                      <a:pt x="28331" y="15400"/>
                    </a:lnTo>
                    <a:lnTo>
                      <a:pt x="28121" y="15317"/>
                    </a:lnTo>
                    <a:lnTo>
                      <a:pt x="28038" y="15128"/>
                    </a:lnTo>
                    <a:lnTo>
                      <a:pt x="27912" y="14898"/>
                    </a:lnTo>
                    <a:lnTo>
                      <a:pt x="27849" y="14898"/>
                    </a:lnTo>
                    <a:lnTo>
                      <a:pt x="27828" y="14710"/>
                    </a:lnTo>
                    <a:lnTo>
                      <a:pt x="27808" y="14689"/>
                    </a:lnTo>
                    <a:lnTo>
                      <a:pt x="27828" y="14626"/>
                    </a:lnTo>
                    <a:lnTo>
                      <a:pt x="27870" y="14626"/>
                    </a:lnTo>
                    <a:lnTo>
                      <a:pt x="27912" y="14563"/>
                    </a:lnTo>
                    <a:lnTo>
                      <a:pt x="27828" y="14501"/>
                    </a:lnTo>
                    <a:lnTo>
                      <a:pt x="27598" y="14501"/>
                    </a:lnTo>
                    <a:lnTo>
                      <a:pt x="27326" y="14417"/>
                    </a:lnTo>
                    <a:lnTo>
                      <a:pt x="27243" y="14417"/>
                    </a:lnTo>
                    <a:lnTo>
                      <a:pt x="27201" y="14480"/>
                    </a:lnTo>
                    <a:lnTo>
                      <a:pt x="27117" y="14396"/>
                    </a:lnTo>
                    <a:lnTo>
                      <a:pt x="27117" y="14312"/>
                    </a:lnTo>
                    <a:lnTo>
                      <a:pt x="27222" y="14354"/>
                    </a:lnTo>
                    <a:lnTo>
                      <a:pt x="27494" y="14375"/>
                    </a:lnTo>
                    <a:lnTo>
                      <a:pt x="27640" y="14480"/>
                    </a:lnTo>
                    <a:lnTo>
                      <a:pt x="27870" y="14480"/>
                    </a:lnTo>
                    <a:lnTo>
                      <a:pt x="28017" y="14584"/>
                    </a:lnTo>
                    <a:lnTo>
                      <a:pt x="28142" y="14814"/>
                    </a:lnTo>
                    <a:lnTo>
                      <a:pt x="28247" y="14835"/>
                    </a:lnTo>
                    <a:lnTo>
                      <a:pt x="28289" y="14898"/>
                    </a:lnTo>
                    <a:lnTo>
                      <a:pt x="28247" y="14919"/>
                    </a:lnTo>
                    <a:lnTo>
                      <a:pt x="28184" y="14919"/>
                    </a:lnTo>
                    <a:lnTo>
                      <a:pt x="28184" y="14982"/>
                    </a:lnTo>
                    <a:lnTo>
                      <a:pt x="28372" y="15045"/>
                    </a:lnTo>
                    <a:lnTo>
                      <a:pt x="28435" y="15191"/>
                    </a:lnTo>
                    <a:lnTo>
                      <a:pt x="28498" y="15296"/>
                    </a:lnTo>
                    <a:lnTo>
                      <a:pt x="28875" y="15358"/>
                    </a:lnTo>
                    <a:lnTo>
                      <a:pt x="28979" y="15317"/>
                    </a:lnTo>
                    <a:lnTo>
                      <a:pt x="29021" y="15191"/>
                    </a:lnTo>
                    <a:lnTo>
                      <a:pt x="29105" y="15128"/>
                    </a:lnTo>
                    <a:lnTo>
                      <a:pt x="29189" y="15149"/>
                    </a:lnTo>
                    <a:lnTo>
                      <a:pt x="29314" y="15003"/>
                    </a:lnTo>
                    <a:lnTo>
                      <a:pt x="29335" y="14982"/>
                    </a:lnTo>
                    <a:lnTo>
                      <a:pt x="29502" y="15128"/>
                    </a:lnTo>
                    <a:lnTo>
                      <a:pt x="29481" y="15149"/>
                    </a:lnTo>
                    <a:lnTo>
                      <a:pt x="29377" y="15317"/>
                    </a:lnTo>
                    <a:lnTo>
                      <a:pt x="29377" y="15400"/>
                    </a:lnTo>
                    <a:lnTo>
                      <a:pt x="29293" y="15505"/>
                    </a:lnTo>
                    <a:lnTo>
                      <a:pt x="29293" y="15568"/>
                    </a:lnTo>
                    <a:lnTo>
                      <a:pt x="29189" y="15756"/>
                    </a:lnTo>
                    <a:lnTo>
                      <a:pt x="29230" y="15840"/>
                    </a:lnTo>
                    <a:lnTo>
                      <a:pt x="29189" y="15861"/>
                    </a:lnTo>
                    <a:lnTo>
                      <a:pt x="29168" y="15965"/>
                    </a:lnTo>
                    <a:lnTo>
                      <a:pt x="29168" y="16070"/>
                    </a:lnTo>
                    <a:lnTo>
                      <a:pt x="29000" y="16195"/>
                    </a:lnTo>
                    <a:lnTo>
                      <a:pt x="28958" y="16300"/>
                    </a:lnTo>
                    <a:lnTo>
                      <a:pt x="28958" y="16467"/>
                    </a:lnTo>
                    <a:lnTo>
                      <a:pt x="28916" y="16509"/>
                    </a:lnTo>
                    <a:lnTo>
                      <a:pt x="28916" y="16677"/>
                    </a:lnTo>
                    <a:lnTo>
                      <a:pt x="28854" y="16760"/>
                    </a:lnTo>
                    <a:lnTo>
                      <a:pt x="28707" y="16760"/>
                    </a:lnTo>
                    <a:lnTo>
                      <a:pt x="28540" y="16823"/>
                    </a:lnTo>
                    <a:lnTo>
                      <a:pt x="28540" y="16928"/>
                    </a:lnTo>
                    <a:lnTo>
                      <a:pt x="28477" y="17116"/>
                    </a:lnTo>
                    <a:lnTo>
                      <a:pt x="28498" y="17242"/>
                    </a:lnTo>
                    <a:lnTo>
                      <a:pt x="28561" y="17242"/>
                    </a:lnTo>
                    <a:lnTo>
                      <a:pt x="28582" y="17137"/>
                    </a:lnTo>
                    <a:lnTo>
                      <a:pt x="28644" y="17116"/>
                    </a:lnTo>
                    <a:lnTo>
                      <a:pt x="28686" y="17137"/>
                    </a:lnTo>
                    <a:lnTo>
                      <a:pt x="28770" y="17200"/>
                    </a:lnTo>
                    <a:lnTo>
                      <a:pt x="28854" y="17200"/>
                    </a:lnTo>
                    <a:lnTo>
                      <a:pt x="28896" y="17179"/>
                    </a:lnTo>
                    <a:lnTo>
                      <a:pt x="28958" y="17179"/>
                    </a:lnTo>
                    <a:lnTo>
                      <a:pt x="29000" y="17221"/>
                    </a:lnTo>
                    <a:lnTo>
                      <a:pt x="29021" y="17304"/>
                    </a:lnTo>
                    <a:lnTo>
                      <a:pt x="28958" y="17409"/>
                    </a:lnTo>
                    <a:lnTo>
                      <a:pt x="28979" y="17514"/>
                    </a:lnTo>
                    <a:lnTo>
                      <a:pt x="28896" y="17597"/>
                    </a:lnTo>
                    <a:lnTo>
                      <a:pt x="28896" y="17744"/>
                    </a:lnTo>
                    <a:lnTo>
                      <a:pt x="28916" y="17806"/>
                    </a:lnTo>
                    <a:lnTo>
                      <a:pt x="28979" y="17765"/>
                    </a:lnTo>
                    <a:lnTo>
                      <a:pt x="29021" y="17806"/>
                    </a:lnTo>
                    <a:lnTo>
                      <a:pt x="29105" y="17806"/>
                    </a:lnTo>
                    <a:lnTo>
                      <a:pt x="29168" y="17744"/>
                    </a:lnTo>
                    <a:lnTo>
                      <a:pt x="29272" y="17744"/>
                    </a:lnTo>
                    <a:lnTo>
                      <a:pt x="29293" y="17702"/>
                    </a:lnTo>
                    <a:lnTo>
                      <a:pt x="29377" y="17639"/>
                    </a:lnTo>
                    <a:lnTo>
                      <a:pt x="29440" y="17639"/>
                    </a:lnTo>
                    <a:lnTo>
                      <a:pt x="29544" y="17555"/>
                    </a:lnTo>
                    <a:lnTo>
                      <a:pt x="29586" y="17430"/>
                    </a:lnTo>
                    <a:lnTo>
                      <a:pt x="29649" y="17346"/>
                    </a:lnTo>
                    <a:lnTo>
                      <a:pt x="29712" y="17283"/>
                    </a:lnTo>
                    <a:lnTo>
                      <a:pt x="29753" y="17283"/>
                    </a:lnTo>
                    <a:lnTo>
                      <a:pt x="29816" y="17325"/>
                    </a:lnTo>
                    <a:lnTo>
                      <a:pt x="29900" y="17283"/>
                    </a:lnTo>
                    <a:lnTo>
                      <a:pt x="29942" y="17242"/>
                    </a:lnTo>
                    <a:lnTo>
                      <a:pt x="30025" y="17242"/>
                    </a:lnTo>
                    <a:lnTo>
                      <a:pt x="30067" y="17095"/>
                    </a:lnTo>
                    <a:lnTo>
                      <a:pt x="30067" y="16970"/>
                    </a:lnTo>
                    <a:lnTo>
                      <a:pt x="30172" y="16886"/>
                    </a:lnTo>
                    <a:lnTo>
                      <a:pt x="30214" y="16802"/>
                    </a:lnTo>
                    <a:lnTo>
                      <a:pt x="30277" y="16802"/>
                    </a:lnTo>
                    <a:lnTo>
                      <a:pt x="30339" y="16865"/>
                    </a:lnTo>
                    <a:lnTo>
                      <a:pt x="30381" y="16802"/>
                    </a:lnTo>
                    <a:lnTo>
                      <a:pt x="30444" y="16781"/>
                    </a:lnTo>
                    <a:lnTo>
                      <a:pt x="30486" y="16802"/>
                    </a:lnTo>
                    <a:lnTo>
                      <a:pt x="30528" y="16907"/>
                    </a:lnTo>
                    <a:lnTo>
                      <a:pt x="30444" y="16970"/>
                    </a:lnTo>
                    <a:lnTo>
                      <a:pt x="30381" y="17011"/>
                    </a:lnTo>
                    <a:lnTo>
                      <a:pt x="30465" y="17074"/>
                    </a:lnTo>
                    <a:lnTo>
                      <a:pt x="30632" y="17074"/>
                    </a:lnTo>
                    <a:lnTo>
                      <a:pt x="30695" y="17095"/>
                    </a:lnTo>
                    <a:lnTo>
                      <a:pt x="30737" y="17179"/>
                    </a:lnTo>
                    <a:lnTo>
                      <a:pt x="30653" y="17283"/>
                    </a:lnTo>
                    <a:lnTo>
                      <a:pt x="30569" y="17304"/>
                    </a:lnTo>
                    <a:lnTo>
                      <a:pt x="30569" y="17430"/>
                    </a:lnTo>
                    <a:lnTo>
                      <a:pt x="30653" y="17451"/>
                    </a:lnTo>
                    <a:lnTo>
                      <a:pt x="30695" y="17430"/>
                    </a:lnTo>
                    <a:lnTo>
                      <a:pt x="30779" y="17430"/>
                    </a:lnTo>
                    <a:lnTo>
                      <a:pt x="30800" y="17451"/>
                    </a:lnTo>
                    <a:lnTo>
                      <a:pt x="30883" y="17430"/>
                    </a:lnTo>
                    <a:lnTo>
                      <a:pt x="30904" y="17514"/>
                    </a:lnTo>
                    <a:lnTo>
                      <a:pt x="31009" y="17514"/>
                    </a:lnTo>
                    <a:lnTo>
                      <a:pt x="31072" y="17555"/>
                    </a:lnTo>
                    <a:lnTo>
                      <a:pt x="31113" y="17555"/>
                    </a:lnTo>
                    <a:lnTo>
                      <a:pt x="31260" y="17639"/>
                    </a:lnTo>
                    <a:lnTo>
                      <a:pt x="31302" y="17618"/>
                    </a:lnTo>
                    <a:lnTo>
                      <a:pt x="31365" y="17493"/>
                    </a:lnTo>
                    <a:lnTo>
                      <a:pt x="31406" y="17451"/>
                    </a:lnTo>
                    <a:lnTo>
                      <a:pt x="31490" y="17346"/>
                    </a:lnTo>
                    <a:lnTo>
                      <a:pt x="31595" y="17346"/>
                    </a:lnTo>
                    <a:lnTo>
                      <a:pt x="31616" y="17304"/>
                    </a:lnTo>
                    <a:lnTo>
                      <a:pt x="31532" y="17283"/>
                    </a:lnTo>
                    <a:lnTo>
                      <a:pt x="31490" y="17200"/>
                    </a:lnTo>
                    <a:lnTo>
                      <a:pt x="31574" y="17179"/>
                    </a:lnTo>
                    <a:lnTo>
                      <a:pt x="31595" y="17095"/>
                    </a:lnTo>
                    <a:lnTo>
                      <a:pt x="31511" y="17053"/>
                    </a:lnTo>
                    <a:lnTo>
                      <a:pt x="31469" y="16990"/>
                    </a:lnTo>
                    <a:lnTo>
                      <a:pt x="31406" y="17011"/>
                    </a:lnTo>
                    <a:lnTo>
                      <a:pt x="31406" y="17095"/>
                    </a:lnTo>
                    <a:lnTo>
                      <a:pt x="31365" y="17116"/>
                    </a:lnTo>
                    <a:lnTo>
                      <a:pt x="31302" y="17095"/>
                    </a:lnTo>
                    <a:lnTo>
                      <a:pt x="31197" y="17032"/>
                    </a:lnTo>
                    <a:lnTo>
                      <a:pt x="31197" y="16970"/>
                    </a:lnTo>
                    <a:lnTo>
                      <a:pt x="31155" y="16990"/>
                    </a:lnTo>
                    <a:lnTo>
                      <a:pt x="31072" y="17074"/>
                    </a:lnTo>
                    <a:lnTo>
                      <a:pt x="30883" y="17074"/>
                    </a:lnTo>
                    <a:lnTo>
                      <a:pt x="30800" y="17011"/>
                    </a:lnTo>
                    <a:lnTo>
                      <a:pt x="30904" y="16970"/>
                    </a:lnTo>
                    <a:lnTo>
                      <a:pt x="30988" y="16970"/>
                    </a:lnTo>
                    <a:lnTo>
                      <a:pt x="31072" y="16907"/>
                    </a:lnTo>
                    <a:lnTo>
                      <a:pt x="31072" y="16823"/>
                    </a:lnTo>
                    <a:lnTo>
                      <a:pt x="31051" y="16802"/>
                    </a:lnTo>
                    <a:lnTo>
                      <a:pt x="31051" y="16677"/>
                    </a:lnTo>
                    <a:lnTo>
                      <a:pt x="31072" y="16593"/>
                    </a:lnTo>
                    <a:lnTo>
                      <a:pt x="31072" y="16551"/>
                    </a:lnTo>
                    <a:lnTo>
                      <a:pt x="31009" y="16488"/>
                    </a:lnTo>
                    <a:lnTo>
                      <a:pt x="31009" y="16405"/>
                    </a:lnTo>
                    <a:lnTo>
                      <a:pt x="30862" y="16258"/>
                    </a:lnTo>
                    <a:lnTo>
                      <a:pt x="30737" y="16195"/>
                    </a:lnTo>
                    <a:lnTo>
                      <a:pt x="30737" y="16153"/>
                    </a:lnTo>
                    <a:lnTo>
                      <a:pt x="30695" y="16028"/>
                    </a:lnTo>
                    <a:lnTo>
                      <a:pt x="30632" y="16028"/>
                    </a:lnTo>
                    <a:lnTo>
                      <a:pt x="30590" y="15944"/>
                    </a:lnTo>
                    <a:lnTo>
                      <a:pt x="30632" y="15819"/>
                    </a:lnTo>
                    <a:lnTo>
                      <a:pt x="30590" y="15735"/>
                    </a:lnTo>
                    <a:lnTo>
                      <a:pt x="30465" y="15735"/>
                    </a:lnTo>
                    <a:lnTo>
                      <a:pt x="30277" y="15651"/>
                    </a:lnTo>
                    <a:lnTo>
                      <a:pt x="30235" y="15547"/>
                    </a:lnTo>
                    <a:lnTo>
                      <a:pt x="30277" y="15505"/>
                    </a:lnTo>
                    <a:lnTo>
                      <a:pt x="30277" y="15442"/>
                    </a:lnTo>
                    <a:lnTo>
                      <a:pt x="30214" y="15358"/>
                    </a:lnTo>
                    <a:lnTo>
                      <a:pt x="30172" y="15296"/>
                    </a:lnTo>
                    <a:lnTo>
                      <a:pt x="30151" y="15296"/>
                    </a:lnTo>
                    <a:lnTo>
                      <a:pt x="30046" y="15421"/>
                    </a:lnTo>
                    <a:lnTo>
                      <a:pt x="30025" y="15526"/>
                    </a:lnTo>
                    <a:lnTo>
                      <a:pt x="29963" y="15568"/>
                    </a:lnTo>
                    <a:lnTo>
                      <a:pt x="29921" y="15526"/>
                    </a:lnTo>
                    <a:lnTo>
                      <a:pt x="29921" y="15400"/>
                    </a:lnTo>
                    <a:lnTo>
                      <a:pt x="29858" y="15296"/>
                    </a:lnTo>
                    <a:lnTo>
                      <a:pt x="29900" y="15212"/>
                    </a:lnTo>
                    <a:lnTo>
                      <a:pt x="30025" y="15212"/>
                    </a:lnTo>
                    <a:lnTo>
                      <a:pt x="30005" y="15128"/>
                    </a:lnTo>
                    <a:lnTo>
                      <a:pt x="30025" y="15024"/>
                    </a:lnTo>
                    <a:lnTo>
                      <a:pt x="30005" y="14919"/>
                    </a:lnTo>
                    <a:lnTo>
                      <a:pt x="29900" y="14940"/>
                    </a:lnTo>
                    <a:lnTo>
                      <a:pt x="29900" y="14877"/>
                    </a:lnTo>
                    <a:lnTo>
                      <a:pt x="29963" y="14773"/>
                    </a:lnTo>
                    <a:lnTo>
                      <a:pt x="29921" y="14731"/>
                    </a:lnTo>
                    <a:lnTo>
                      <a:pt x="29712" y="14814"/>
                    </a:lnTo>
                    <a:cubicBezTo>
                      <a:pt x="29691" y="14773"/>
                      <a:pt x="29628" y="14731"/>
                      <a:pt x="29607" y="14689"/>
                    </a:cubicBezTo>
                    <a:lnTo>
                      <a:pt x="29712" y="14605"/>
                    </a:lnTo>
                    <a:lnTo>
                      <a:pt x="29795" y="14584"/>
                    </a:lnTo>
                    <a:lnTo>
                      <a:pt x="29858" y="14417"/>
                    </a:lnTo>
                    <a:lnTo>
                      <a:pt x="29816" y="14312"/>
                    </a:lnTo>
                    <a:lnTo>
                      <a:pt x="29691" y="14291"/>
                    </a:lnTo>
                    <a:lnTo>
                      <a:pt x="29628" y="14208"/>
                    </a:lnTo>
                    <a:lnTo>
                      <a:pt x="29628" y="14103"/>
                    </a:lnTo>
                    <a:lnTo>
                      <a:pt x="29691" y="14082"/>
                    </a:lnTo>
                    <a:lnTo>
                      <a:pt x="29649" y="13998"/>
                    </a:lnTo>
                    <a:lnTo>
                      <a:pt x="29691" y="13915"/>
                    </a:lnTo>
                    <a:lnTo>
                      <a:pt x="29816" y="13998"/>
                    </a:lnTo>
                    <a:lnTo>
                      <a:pt x="29921" y="13977"/>
                    </a:lnTo>
                    <a:lnTo>
                      <a:pt x="30025" y="14061"/>
                    </a:lnTo>
                    <a:lnTo>
                      <a:pt x="30151" y="14061"/>
                    </a:lnTo>
                    <a:lnTo>
                      <a:pt x="30318" y="13977"/>
                    </a:lnTo>
                    <a:lnTo>
                      <a:pt x="30318" y="14019"/>
                    </a:lnTo>
                    <a:lnTo>
                      <a:pt x="30360" y="14061"/>
                    </a:lnTo>
                    <a:lnTo>
                      <a:pt x="30339" y="14082"/>
                    </a:lnTo>
                    <a:lnTo>
                      <a:pt x="30277" y="14249"/>
                    </a:lnTo>
                    <a:lnTo>
                      <a:pt x="30277" y="14312"/>
                    </a:lnTo>
                    <a:lnTo>
                      <a:pt x="30360" y="14291"/>
                    </a:lnTo>
                    <a:lnTo>
                      <a:pt x="30381" y="14354"/>
                    </a:lnTo>
                    <a:lnTo>
                      <a:pt x="30465" y="14375"/>
                    </a:lnTo>
                    <a:lnTo>
                      <a:pt x="30590" y="14459"/>
                    </a:lnTo>
                    <a:lnTo>
                      <a:pt x="30632" y="14354"/>
                    </a:lnTo>
                    <a:lnTo>
                      <a:pt x="30528" y="14249"/>
                    </a:lnTo>
                    <a:lnTo>
                      <a:pt x="30590" y="14145"/>
                    </a:lnTo>
                    <a:lnTo>
                      <a:pt x="30632" y="14208"/>
                    </a:lnTo>
                    <a:lnTo>
                      <a:pt x="30695" y="14249"/>
                    </a:lnTo>
                    <a:lnTo>
                      <a:pt x="30737" y="14354"/>
                    </a:lnTo>
                    <a:lnTo>
                      <a:pt x="30904" y="14501"/>
                    </a:lnTo>
                    <a:lnTo>
                      <a:pt x="30967" y="14501"/>
                    </a:lnTo>
                    <a:lnTo>
                      <a:pt x="30967" y="14417"/>
                    </a:lnTo>
                    <a:lnTo>
                      <a:pt x="30946" y="14375"/>
                    </a:lnTo>
                    <a:lnTo>
                      <a:pt x="30988" y="14291"/>
                    </a:lnTo>
                    <a:lnTo>
                      <a:pt x="30967" y="14145"/>
                    </a:lnTo>
                    <a:lnTo>
                      <a:pt x="30904" y="14103"/>
                    </a:lnTo>
                    <a:lnTo>
                      <a:pt x="30946" y="13957"/>
                    </a:lnTo>
                    <a:lnTo>
                      <a:pt x="30862" y="13768"/>
                    </a:lnTo>
                    <a:lnTo>
                      <a:pt x="30758" y="13726"/>
                    </a:lnTo>
                    <a:lnTo>
                      <a:pt x="30758" y="13622"/>
                    </a:lnTo>
                    <a:lnTo>
                      <a:pt x="30695" y="13580"/>
                    </a:lnTo>
                    <a:lnTo>
                      <a:pt x="30549" y="13685"/>
                    </a:lnTo>
                    <a:lnTo>
                      <a:pt x="30486" y="13685"/>
                    </a:lnTo>
                    <a:lnTo>
                      <a:pt x="30590" y="13538"/>
                    </a:lnTo>
                    <a:lnTo>
                      <a:pt x="30695" y="13538"/>
                    </a:lnTo>
                    <a:lnTo>
                      <a:pt x="30737" y="13559"/>
                    </a:lnTo>
                    <a:lnTo>
                      <a:pt x="30841" y="13517"/>
                    </a:lnTo>
                    <a:lnTo>
                      <a:pt x="30925" y="13622"/>
                    </a:lnTo>
                    <a:lnTo>
                      <a:pt x="30967" y="13643"/>
                    </a:lnTo>
                    <a:lnTo>
                      <a:pt x="30967" y="13873"/>
                    </a:lnTo>
                    <a:lnTo>
                      <a:pt x="31009" y="13873"/>
                    </a:lnTo>
                    <a:lnTo>
                      <a:pt x="31155" y="13768"/>
                    </a:lnTo>
                    <a:lnTo>
                      <a:pt x="31051" y="13936"/>
                    </a:lnTo>
                    <a:lnTo>
                      <a:pt x="31051" y="13998"/>
                    </a:lnTo>
                    <a:lnTo>
                      <a:pt x="30967" y="14040"/>
                    </a:lnTo>
                    <a:lnTo>
                      <a:pt x="30967" y="14082"/>
                    </a:lnTo>
                    <a:lnTo>
                      <a:pt x="31051" y="14166"/>
                    </a:lnTo>
                    <a:lnTo>
                      <a:pt x="31072" y="14291"/>
                    </a:lnTo>
                    <a:lnTo>
                      <a:pt x="31009" y="14375"/>
                    </a:lnTo>
                    <a:lnTo>
                      <a:pt x="31072" y="14417"/>
                    </a:lnTo>
                    <a:lnTo>
                      <a:pt x="31365" y="14354"/>
                    </a:lnTo>
                    <a:lnTo>
                      <a:pt x="31406" y="14249"/>
                    </a:lnTo>
                    <a:lnTo>
                      <a:pt x="31511" y="14249"/>
                    </a:lnTo>
                    <a:lnTo>
                      <a:pt x="31574" y="14270"/>
                    </a:lnTo>
                    <a:lnTo>
                      <a:pt x="31720" y="14082"/>
                    </a:lnTo>
                    <a:lnTo>
                      <a:pt x="31804" y="14082"/>
                    </a:lnTo>
                    <a:lnTo>
                      <a:pt x="31846" y="13998"/>
                    </a:lnTo>
                    <a:lnTo>
                      <a:pt x="31950" y="13936"/>
                    </a:lnTo>
                    <a:lnTo>
                      <a:pt x="31992" y="13789"/>
                    </a:lnTo>
                    <a:lnTo>
                      <a:pt x="32055" y="13747"/>
                    </a:lnTo>
                    <a:lnTo>
                      <a:pt x="32243" y="13747"/>
                    </a:lnTo>
                    <a:lnTo>
                      <a:pt x="32348" y="13789"/>
                    </a:lnTo>
                    <a:lnTo>
                      <a:pt x="32411" y="13726"/>
                    </a:lnTo>
                    <a:lnTo>
                      <a:pt x="32369" y="13622"/>
                    </a:lnTo>
                    <a:lnTo>
                      <a:pt x="32536" y="13475"/>
                    </a:lnTo>
                    <a:lnTo>
                      <a:pt x="32557" y="13413"/>
                    </a:lnTo>
                    <a:lnTo>
                      <a:pt x="32620" y="13371"/>
                    </a:lnTo>
                    <a:lnTo>
                      <a:pt x="32641" y="13245"/>
                    </a:lnTo>
                    <a:lnTo>
                      <a:pt x="32515" y="13015"/>
                    </a:lnTo>
                    <a:lnTo>
                      <a:pt x="32536" y="12931"/>
                    </a:lnTo>
                    <a:lnTo>
                      <a:pt x="32411" y="12827"/>
                    </a:lnTo>
                    <a:lnTo>
                      <a:pt x="32369" y="12701"/>
                    </a:lnTo>
                    <a:lnTo>
                      <a:pt x="32432" y="12596"/>
                    </a:lnTo>
                    <a:lnTo>
                      <a:pt x="32557" y="12534"/>
                    </a:lnTo>
                    <a:lnTo>
                      <a:pt x="32578" y="12471"/>
                    </a:lnTo>
                    <a:lnTo>
                      <a:pt x="32557" y="12471"/>
                    </a:lnTo>
                    <a:lnTo>
                      <a:pt x="32474" y="12534"/>
                    </a:lnTo>
                    <a:lnTo>
                      <a:pt x="32453" y="12534"/>
                    </a:lnTo>
                    <a:lnTo>
                      <a:pt x="32453" y="12471"/>
                    </a:lnTo>
                    <a:lnTo>
                      <a:pt x="32536" y="12366"/>
                    </a:lnTo>
                    <a:lnTo>
                      <a:pt x="32432" y="12366"/>
                    </a:lnTo>
                    <a:lnTo>
                      <a:pt x="32515" y="12283"/>
                    </a:lnTo>
                    <a:lnTo>
                      <a:pt x="32536" y="12199"/>
                    </a:lnTo>
                    <a:lnTo>
                      <a:pt x="32453" y="12157"/>
                    </a:lnTo>
                    <a:lnTo>
                      <a:pt x="32348" y="12115"/>
                    </a:lnTo>
                    <a:lnTo>
                      <a:pt x="32411" y="12094"/>
                    </a:lnTo>
                    <a:lnTo>
                      <a:pt x="32411" y="11990"/>
                    </a:lnTo>
                    <a:lnTo>
                      <a:pt x="32474" y="11990"/>
                    </a:lnTo>
                    <a:lnTo>
                      <a:pt x="32515" y="12052"/>
                    </a:lnTo>
                    <a:lnTo>
                      <a:pt x="32620" y="12052"/>
                    </a:lnTo>
                    <a:lnTo>
                      <a:pt x="32683" y="12157"/>
                    </a:lnTo>
                    <a:lnTo>
                      <a:pt x="32766" y="12178"/>
                    </a:lnTo>
                    <a:lnTo>
                      <a:pt x="32829" y="12094"/>
                    </a:lnTo>
                    <a:lnTo>
                      <a:pt x="32892" y="12115"/>
                    </a:lnTo>
                    <a:lnTo>
                      <a:pt x="33059" y="12073"/>
                    </a:lnTo>
                    <a:lnTo>
                      <a:pt x="33185" y="11990"/>
                    </a:lnTo>
                    <a:lnTo>
                      <a:pt x="33143" y="11948"/>
                    </a:lnTo>
                    <a:lnTo>
                      <a:pt x="33206" y="11843"/>
                    </a:lnTo>
                    <a:lnTo>
                      <a:pt x="33185" y="11801"/>
                    </a:lnTo>
                    <a:lnTo>
                      <a:pt x="33143" y="11801"/>
                    </a:lnTo>
                    <a:lnTo>
                      <a:pt x="33143" y="11739"/>
                    </a:lnTo>
                    <a:lnTo>
                      <a:pt x="33080" y="11697"/>
                    </a:lnTo>
                    <a:lnTo>
                      <a:pt x="32934" y="11697"/>
                    </a:lnTo>
                    <a:lnTo>
                      <a:pt x="32997" y="11655"/>
                    </a:lnTo>
                    <a:lnTo>
                      <a:pt x="33101" y="11634"/>
                    </a:lnTo>
                    <a:lnTo>
                      <a:pt x="33290" y="11488"/>
                    </a:lnTo>
                    <a:lnTo>
                      <a:pt x="33373" y="11383"/>
                    </a:lnTo>
                    <a:lnTo>
                      <a:pt x="33352" y="11341"/>
                    </a:lnTo>
                    <a:lnTo>
                      <a:pt x="33290" y="11320"/>
                    </a:lnTo>
                    <a:lnTo>
                      <a:pt x="33269" y="11236"/>
                    </a:lnTo>
                    <a:lnTo>
                      <a:pt x="33080" y="11174"/>
                    </a:lnTo>
                    <a:lnTo>
                      <a:pt x="32976" y="11216"/>
                    </a:lnTo>
                    <a:lnTo>
                      <a:pt x="32934" y="11174"/>
                    </a:lnTo>
                    <a:lnTo>
                      <a:pt x="33038" y="11153"/>
                    </a:lnTo>
                    <a:lnTo>
                      <a:pt x="33038" y="11027"/>
                    </a:lnTo>
                    <a:lnTo>
                      <a:pt x="32808" y="10860"/>
                    </a:lnTo>
                    <a:lnTo>
                      <a:pt x="32808" y="10818"/>
                    </a:lnTo>
                    <a:lnTo>
                      <a:pt x="32871" y="10818"/>
                    </a:lnTo>
                    <a:lnTo>
                      <a:pt x="32955" y="10902"/>
                    </a:lnTo>
                    <a:lnTo>
                      <a:pt x="33038" y="10860"/>
                    </a:lnTo>
                    <a:lnTo>
                      <a:pt x="32955" y="10797"/>
                    </a:lnTo>
                    <a:lnTo>
                      <a:pt x="33018" y="10755"/>
                    </a:lnTo>
                    <a:lnTo>
                      <a:pt x="33018" y="10713"/>
                    </a:lnTo>
                    <a:lnTo>
                      <a:pt x="32871" y="10651"/>
                    </a:lnTo>
                    <a:lnTo>
                      <a:pt x="32766" y="10588"/>
                    </a:lnTo>
                    <a:lnTo>
                      <a:pt x="32662" y="10651"/>
                    </a:lnTo>
                    <a:lnTo>
                      <a:pt x="32515" y="10588"/>
                    </a:lnTo>
                    <a:cubicBezTo>
                      <a:pt x="32536" y="10546"/>
                      <a:pt x="32536" y="10525"/>
                      <a:pt x="32536" y="10504"/>
                    </a:cubicBezTo>
                    <a:lnTo>
                      <a:pt x="32599" y="10504"/>
                    </a:lnTo>
                    <a:lnTo>
                      <a:pt x="32620" y="10483"/>
                    </a:lnTo>
                    <a:lnTo>
                      <a:pt x="32599" y="10420"/>
                    </a:lnTo>
                    <a:lnTo>
                      <a:pt x="32536" y="10420"/>
                    </a:lnTo>
                    <a:cubicBezTo>
                      <a:pt x="32536" y="10400"/>
                      <a:pt x="32536" y="10339"/>
                      <a:pt x="32517" y="10317"/>
                    </a:cubicBezTo>
                    <a:lnTo>
                      <a:pt x="32517" y="10317"/>
                    </a:lnTo>
                    <a:cubicBezTo>
                      <a:pt x="32518" y="10308"/>
                      <a:pt x="32523" y="10287"/>
                      <a:pt x="32536" y="10274"/>
                    </a:cubicBezTo>
                    <a:cubicBezTo>
                      <a:pt x="32536" y="10274"/>
                      <a:pt x="32536" y="10232"/>
                      <a:pt x="32557" y="10232"/>
                    </a:cubicBezTo>
                    <a:lnTo>
                      <a:pt x="32641" y="10316"/>
                    </a:lnTo>
                    <a:lnTo>
                      <a:pt x="32746" y="10274"/>
                    </a:lnTo>
                    <a:lnTo>
                      <a:pt x="32934" y="10232"/>
                    </a:lnTo>
                    <a:lnTo>
                      <a:pt x="32976" y="10337"/>
                    </a:lnTo>
                    <a:lnTo>
                      <a:pt x="33080" y="10379"/>
                    </a:lnTo>
                    <a:lnTo>
                      <a:pt x="33143" y="10441"/>
                    </a:lnTo>
                    <a:lnTo>
                      <a:pt x="33185" y="10420"/>
                    </a:lnTo>
                    <a:lnTo>
                      <a:pt x="33352" y="10525"/>
                    </a:lnTo>
                    <a:lnTo>
                      <a:pt x="33394" y="10483"/>
                    </a:lnTo>
                    <a:lnTo>
                      <a:pt x="33457" y="10504"/>
                    </a:lnTo>
                    <a:lnTo>
                      <a:pt x="33499" y="10420"/>
                    </a:lnTo>
                    <a:lnTo>
                      <a:pt x="33478" y="10337"/>
                    </a:lnTo>
                    <a:lnTo>
                      <a:pt x="33394" y="10295"/>
                    </a:lnTo>
                    <a:lnTo>
                      <a:pt x="33310" y="10190"/>
                    </a:lnTo>
                    <a:lnTo>
                      <a:pt x="33269" y="10107"/>
                    </a:lnTo>
                    <a:lnTo>
                      <a:pt x="33059" y="9918"/>
                    </a:lnTo>
                    <a:lnTo>
                      <a:pt x="33038" y="9855"/>
                    </a:lnTo>
                    <a:lnTo>
                      <a:pt x="33038" y="9855"/>
                    </a:lnTo>
                    <a:lnTo>
                      <a:pt x="33101" y="9897"/>
                    </a:lnTo>
                    <a:lnTo>
                      <a:pt x="33143" y="9960"/>
                    </a:lnTo>
                    <a:lnTo>
                      <a:pt x="33206" y="9981"/>
                    </a:lnTo>
                    <a:lnTo>
                      <a:pt x="33310" y="10107"/>
                    </a:lnTo>
                    <a:lnTo>
                      <a:pt x="33394" y="10127"/>
                    </a:lnTo>
                    <a:lnTo>
                      <a:pt x="33415" y="10190"/>
                    </a:lnTo>
                    <a:lnTo>
                      <a:pt x="33499" y="10295"/>
                    </a:lnTo>
                    <a:lnTo>
                      <a:pt x="33603" y="10400"/>
                    </a:lnTo>
                    <a:lnTo>
                      <a:pt x="33624" y="10462"/>
                    </a:lnTo>
                    <a:lnTo>
                      <a:pt x="33687" y="10504"/>
                    </a:lnTo>
                    <a:lnTo>
                      <a:pt x="33792" y="10609"/>
                    </a:lnTo>
                    <a:lnTo>
                      <a:pt x="33834" y="10713"/>
                    </a:lnTo>
                    <a:lnTo>
                      <a:pt x="33938" y="10713"/>
                    </a:lnTo>
                    <a:lnTo>
                      <a:pt x="33980" y="10672"/>
                    </a:lnTo>
                    <a:lnTo>
                      <a:pt x="33917" y="10546"/>
                    </a:lnTo>
                    <a:lnTo>
                      <a:pt x="33834" y="10337"/>
                    </a:lnTo>
                    <a:lnTo>
                      <a:pt x="34001" y="10358"/>
                    </a:lnTo>
                    <a:lnTo>
                      <a:pt x="34189" y="10462"/>
                    </a:lnTo>
                    <a:lnTo>
                      <a:pt x="34357" y="10462"/>
                    </a:lnTo>
                    <a:lnTo>
                      <a:pt x="34357" y="10567"/>
                    </a:lnTo>
                    <a:lnTo>
                      <a:pt x="34336" y="10630"/>
                    </a:lnTo>
                    <a:lnTo>
                      <a:pt x="34440" y="10713"/>
                    </a:lnTo>
                    <a:lnTo>
                      <a:pt x="34545" y="10713"/>
                    </a:lnTo>
                    <a:lnTo>
                      <a:pt x="34566" y="10734"/>
                    </a:lnTo>
                    <a:lnTo>
                      <a:pt x="34838" y="10734"/>
                    </a:lnTo>
                    <a:lnTo>
                      <a:pt x="34922" y="10672"/>
                    </a:lnTo>
                    <a:lnTo>
                      <a:pt x="34984" y="10546"/>
                    </a:lnTo>
                    <a:lnTo>
                      <a:pt x="34984" y="10441"/>
                    </a:lnTo>
                    <a:lnTo>
                      <a:pt x="35026" y="10337"/>
                    </a:lnTo>
                    <a:lnTo>
                      <a:pt x="34963" y="10295"/>
                    </a:lnTo>
                    <a:lnTo>
                      <a:pt x="34880" y="10086"/>
                    </a:lnTo>
                    <a:lnTo>
                      <a:pt x="34838" y="10086"/>
                    </a:lnTo>
                    <a:lnTo>
                      <a:pt x="34754" y="9939"/>
                    </a:lnTo>
                    <a:lnTo>
                      <a:pt x="34775" y="9814"/>
                    </a:lnTo>
                    <a:lnTo>
                      <a:pt x="34838" y="9793"/>
                    </a:lnTo>
                    <a:lnTo>
                      <a:pt x="34838" y="9709"/>
                    </a:lnTo>
                    <a:lnTo>
                      <a:pt x="34859" y="9688"/>
                    </a:lnTo>
                    <a:lnTo>
                      <a:pt x="34922" y="9730"/>
                    </a:lnTo>
                    <a:lnTo>
                      <a:pt x="34943" y="9835"/>
                    </a:lnTo>
                    <a:lnTo>
                      <a:pt x="34984" y="9730"/>
                    </a:lnTo>
                    <a:lnTo>
                      <a:pt x="34984" y="9583"/>
                    </a:lnTo>
                    <a:lnTo>
                      <a:pt x="35047" y="9542"/>
                    </a:lnTo>
                    <a:lnTo>
                      <a:pt x="35089" y="9500"/>
                    </a:lnTo>
                    <a:lnTo>
                      <a:pt x="35089" y="9604"/>
                    </a:lnTo>
                    <a:lnTo>
                      <a:pt x="35131" y="9667"/>
                    </a:lnTo>
                    <a:lnTo>
                      <a:pt x="35089" y="9709"/>
                    </a:lnTo>
                    <a:lnTo>
                      <a:pt x="34984" y="9772"/>
                    </a:lnTo>
                    <a:lnTo>
                      <a:pt x="34963" y="9897"/>
                    </a:lnTo>
                    <a:lnTo>
                      <a:pt x="35026" y="9918"/>
                    </a:lnTo>
                    <a:lnTo>
                      <a:pt x="35068" y="10002"/>
                    </a:lnTo>
                    <a:lnTo>
                      <a:pt x="35068" y="10086"/>
                    </a:lnTo>
                    <a:lnTo>
                      <a:pt x="35194" y="10232"/>
                    </a:lnTo>
                    <a:lnTo>
                      <a:pt x="35256" y="10274"/>
                    </a:lnTo>
                    <a:lnTo>
                      <a:pt x="35256" y="10190"/>
                    </a:lnTo>
                    <a:lnTo>
                      <a:pt x="35298" y="10169"/>
                    </a:lnTo>
                    <a:lnTo>
                      <a:pt x="35361" y="10211"/>
                    </a:lnTo>
                    <a:lnTo>
                      <a:pt x="35466" y="10169"/>
                    </a:lnTo>
                    <a:lnTo>
                      <a:pt x="35487" y="10211"/>
                    </a:lnTo>
                    <a:lnTo>
                      <a:pt x="35466" y="10253"/>
                    </a:lnTo>
                    <a:lnTo>
                      <a:pt x="35466" y="10358"/>
                    </a:lnTo>
                    <a:lnTo>
                      <a:pt x="35403" y="10525"/>
                    </a:lnTo>
                    <a:lnTo>
                      <a:pt x="35403" y="10567"/>
                    </a:lnTo>
                    <a:lnTo>
                      <a:pt x="35298" y="10734"/>
                    </a:lnTo>
                    <a:lnTo>
                      <a:pt x="35235" y="10923"/>
                    </a:lnTo>
                    <a:lnTo>
                      <a:pt x="35235" y="10964"/>
                    </a:lnTo>
                    <a:lnTo>
                      <a:pt x="35256" y="10964"/>
                    </a:lnTo>
                    <a:lnTo>
                      <a:pt x="35298" y="10860"/>
                    </a:lnTo>
                    <a:lnTo>
                      <a:pt x="35403" y="10902"/>
                    </a:lnTo>
                    <a:lnTo>
                      <a:pt x="35403" y="10923"/>
                    </a:lnTo>
                    <a:lnTo>
                      <a:pt x="35487" y="10923"/>
                    </a:lnTo>
                    <a:lnTo>
                      <a:pt x="35549" y="11006"/>
                    </a:lnTo>
                    <a:lnTo>
                      <a:pt x="35696" y="11027"/>
                    </a:lnTo>
                    <a:lnTo>
                      <a:pt x="35591" y="11069"/>
                    </a:lnTo>
                    <a:lnTo>
                      <a:pt x="35570" y="11132"/>
                    </a:lnTo>
                    <a:lnTo>
                      <a:pt x="35507" y="11153"/>
                    </a:lnTo>
                    <a:lnTo>
                      <a:pt x="35466" y="11111"/>
                    </a:lnTo>
                    <a:lnTo>
                      <a:pt x="35382" y="11132"/>
                    </a:lnTo>
                    <a:lnTo>
                      <a:pt x="35403" y="11216"/>
                    </a:lnTo>
                    <a:lnTo>
                      <a:pt x="35466" y="11236"/>
                    </a:lnTo>
                    <a:lnTo>
                      <a:pt x="35487" y="11257"/>
                    </a:lnTo>
                    <a:lnTo>
                      <a:pt x="35591" y="11257"/>
                    </a:lnTo>
                    <a:lnTo>
                      <a:pt x="35591" y="11341"/>
                    </a:lnTo>
                    <a:lnTo>
                      <a:pt x="35612" y="11383"/>
                    </a:lnTo>
                    <a:lnTo>
                      <a:pt x="35612" y="11467"/>
                    </a:lnTo>
                    <a:lnTo>
                      <a:pt x="35675" y="11550"/>
                    </a:lnTo>
                    <a:lnTo>
                      <a:pt x="35779" y="11571"/>
                    </a:lnTo>
                    <a:lnTo>
                      <a:pt x="35821" y="11655"/>
                    </a:lnTo>
                    <a:lnTo>
                      <a:pt x="35863" y="11739"/>
                    </a:lnTo>
                    <a:lnTo>
                      <a:pt x="35821" y="11843"/>
                    </a:lnTo>
                    <a:lnTo>
                      <a:pt x="35759" y="11906"/>
                    </a:lnTo>
                    <a:lnTo>
                      <a:pt x="35675" y="11906"/>
                    </a:lnTo>
                    <a:lnTo>
                      <a:pt x="35612" y="11948"/>
                    </a:lnTo>
                    <a:lnTo>
                      <a:pt x="35570" y="11906"/>
                    </a:lnTo>
                    <a:lnTo>
                      <a:pt x="35487" y="11885"/>
                    </a:lnTo>
                    <a:lnTo>
                      <a:pt x="35445" y="11906"/>
                    </a:lnTo>
                    <a:lnTo>
                      <a:pt x="35361" y="12011"/>
                    </a:lnTo>
                    <a:lnTo>
                      <a:pt x="35403" y="12052"/>
                    </a:lnTo>
                    <a:lnTo>
                      <a:pt x="35403" y="12094"/>
                    </a:lnTo>
                    <a:lnTo>
                      <a:pt x="35361" y="12178"/>
                    </a:lnTo>
                    <a:lnTo>
                      <a:pt x="35382" y="12220"/>
                    </a:lnTo>
                    <a:lnTo>
                      <a:pt x="35445" y="12220"/>
                    </a:lnTo>
                    <a:lnTo>
                      <a:pt x="35466" y="12199"/>
                    </a:lnTo>
                    <a:lnTo>
                      <a:pt x="35549" y="12178"/>
                    </a:lnTo>
                    <a:lnTo>
                      <a:pt x="35654" y="12178"/>
                    </a:lnTo>
                    <a:lnTo>
                      <a:pt x="35717" y="12115"/>
                    </a:lnTo>
                    <a:lnTo>
                      <a:pt x="35800" y="12115"/>
                    </a:lnTo>
                    <a:lnTo>
                      <a:pt x="35863" y="12011"/>
                    </a:lnTo>
                    <a:lnTo>
                      <a:pt x="35905" y="11990"/>
                    </a:lnTo>
                    <a:lnTo>
                      <a:pt x="35926" y="12115"/>
                    </a:lnTo>
                    <a:lnTo>
                      <a:pt x="35989" y="12157"/>
                    </a:lnTo>
                    <a:lnTo>
                      <a:pt x="36072" y="12094"/>
                    </a:lnTo>
                    <a:lnTo>
                      <a:pt x="36135" y="11969"/>
                    </a:lnTo>
                    <a:lnTo>
                      <a:pt x="36240" y="11885"/>
                    </a:lnTo>
                    <a:lnTo>
                      <a:pt x="36303" y="11948"/>
                    </a:lnTo>
                    <a:lnTo>
                      <a:pt x="36303" y="11990"/>
                    </a:lnTo>
                    <a:lnTo>
                      <a:pt x="36219" y="12011"/>
                    </a:lnTo>
                    <a:lnTo>
                      <a:pt x="36177" y="12073"/>
                    </a:lnTo>
                    <a:lnTo>
                      <a:pt x="36219" y="12094"/>
                    </a:lnTo>
                    <a:lnTo>
                      <a:pt x="36219" y="12157"/>
                    </a:lnTo>
                    <a:lnTo>
                      <a:pt x="36093" y="12199"/>
                    </a:lnTo>
                    <a:lnTo>
                      <a:pt x="36072" y="12220"/>
                    </a:lnTo>
                    <a:lnTo>
                      <a:pt x="36219" y="12199"/>
                    </a:lnTo>
                    <a:lnTo>
                      <a:pt x="36240" y="12283"/>
                    </a:lnTo>
                    <a:lnTo>
                      <a:pt x="36135" y="12366"/>
                    </a:lnTo>
                    <a:lnTo>
                      <a:pt x="36177" y="12492"/>
                    </a:lnTo>
                    <a:lnTo>
                      <a:pt x="36219" y="12513"/>
                    </a:lnTo>
                    <a:lnTo>
                      <a:pt x="36282" y="12617"/>
                    </a:lnTo>
                    <a:lnTo>
                      <a:pt x="36407" y="12596"/>
                    </a:lnTo>
                    <a:lnTo>
                      <a:pt x="36428" y="12534"/>
                    </a:lnTo>
                    <a:lnTo>
                      <a:pt x="36407" y="12471"/>
                    </a:lnTo>
                    <a:lnTo>
                      <a:pt x="36407" y="12387"/>
                    </a:lnTo>
                    <a:lnTo>
                      <a:pt x="36449" y="12366"/>
                    </a:lnTo>
                    <a:lnTo>
                      <a:pt x="36595" y="12471"/>
                    </a:lnTo>
                    <a:lnTo>
                      <a:pt x="36595" y="12534"/>
                    </a:lnTo>
                    <a:lnTo>
                      <a:pt x="36533" y="12638"/>
                    </a:lnTo>
                    <a:lnTo>
                      <a:pt x="36616" y="12701"/>
                    </a:lnTo>
                    <a:lnTo>
                      <a:pt x="36637" y="12743"/>
                    </a:lnTo>
                    <a:lnTo>
                      <a:pt x="36491" y="12827"/>
                    </a:lnTo>
                    <a:lnTo>
                      <a:pt x="36449" y="12889"/>
                    </a:lnTo>
                    <a:lnTo>
                      <a:pt x="36533" y="12952"/>
                    </a:lnTo>
                    <a:lnTo>
                      <a:pt x="36763" y="12952"/>
                    </a:lnTo>
                    <a:lnTo>
                      <a:pt x="36826" y="12994"/>
                    </a:lnTo>
                    <a:lnTo>
                      <a:pt x="36826" y="13099"/>
                    </a:lnTo>
                    <a:lnTo>
                      <a:pt x="36826" y="13161"/>
                    </a:lnTo>
                    <a:lnTo>
                      <a:pt x="36867" y="13140"/>
                    </a:lnTo>
                    <a:lnTo>
                      <a:pt x="36867" y="13057"/>
                    </a:lnTo>
                    <a:lnTo>
                      <a:pt x="36930" y="12994"/>
                    </a:lnTo>
                    <a:lnTo>
                      <a:pt x="36972" y="12994"/>
                    </a:lnTo>
                    <a:lnTo>
                      <a:pt x="36972" y="13057"/>
                    </a:lnTo>
                    <a:lnTo>
                      <a:pt x="36930" y="13161"/>
                    </a:lnTo>
                    <a:lnTo>
                      <a:pt x="36930" y="13245"/>
                    </a:lnTo>
                    <a:lnTo>
                      <a:pt x="36847" y="13266"/>
                    </a:lnTo>
                    <a:lnTo>
                      <a:pt x="36805" y="13433"/>
                    </a:lnTo>
                    <a:lnTo>
                      <a:pt x="36805" y="13475"/>
                    </a:lnTo>
                    <a:lnTo>
                      <a:pt x="36867" y="13517"/>
                    </a:lnTo>
                    <a:lnTo>
                      <a:pt x="36867" y="13622"/>
                    </a:lnTo>
                    <a:lnTo>
                      <a:pt x="36826" y="13726"/>
                    </a:lnTo>
                    <a:lnTo>
                      <a:pt x="36826" y="13831"/>
                    </a:lnTo>
                    <a:lnTo>
                      <a:pt x="36847" y="13852"/>
                    </a:lnTo>
                    <a:lnTo>
                      <a:pt x="36847" y="13873"/>
                    </a:lnTo>
                    <a:lnTo>
                      <a:pt x="36826" y="14082"/>
                    </a:lnTo>
                    <a:lnTo>
                      <a:pt x="36763" y="14166"/>
                    </a:lnTo>
                    <a:lnTo>
                      <a:pt x="36826" y="14270"/>
                    </a:lnTo>
                    <a:lnTo>
                      <a:pt x="36805" y="14354"/>
                    </a:lnTo>
                    <a:lnTo>
                      <a:pt x="36637" y="14396"/>
                    </a:lnTo>
                    <a:lnTo>
                      <a:pt x="36491" y="14375"/>
                    </a:lnTo>
                    <a:lnTo>
                      <a:pt x="36428" y="14396"/>
                    </a:lnTo>
                    <a:lnTo>
                      <a:pt x="36407" y="14480"/>
                    </a:lnTo>
                    <a:lnTo>
                      <a:pt x="36198" y="14626"/>
                    </a:lnTo>
                    <a:lnTo>
                      <a:pt x="36198" y="14710"/>
                    </a:lnTo>
                    <a:lnTo>
                      <a:pt x="36344" y="14793"/>
                    </a:lnTo>
                    <a:lnTo>
                      <a:pt x="36303" y="14793"/>
                    </a:lnTo>
                    <a:lnTo>
                      <a:pt x="36219" y="14814"/>
                    </a:lnTo>
                    <a:lnTo>
                      <a:pt x="36303" y="14814"/>
                    </a:lnTo>
                    <a:lnTo>
                      <a:pt x="36177" y="14982"/>
                    </a:lnTo>
                    <a:lnTo>
                      <a:pt x="36093" y="15024"/>
                    </a:lnTo>
                    <a:lnTo>
                      <a:pt x="35884" y="15149"/>
                    </a:lnTo>
                    <a:lnTo>
                      <a:pt x="35738" y="15296"/>
                    </a:lnTo>
                    <a:lnTo>
                      <a:pt x="35675" y="15296"/>
                    </a:lnTo>
                    <a:lnTo>
                      <a:pt x="35633" y="15337"/>
                    </a:lnTo>
                    <a:lnTo>
                      <a:pt x="35591" y="15463"/>
                    </a:lnTo>
                    <a:lnTo>
                      <a:pt x="35675" y="15568"/>
                    </a:lnTo>
                    <a:lnTo>
                      <a:pt x="35696" y="15672"/>
                    </a:lnTo>
                    <a:lnTo>
                      <a:pt x="35800" y="15840"/>
                    </a:lnTo>
                    <a:lnTo>
                      <a:pt x="35842" y="16133"/>
                    </a:lnTo>
                    <a:lnTo>
                      <a:pt x="35779" y="16174"/>
                    </a:lnTo>
                    <a:lnTo>
                      <a:pt x="35738" y="16153"/>
                    </a:lnTo>
                    <a:lnTo>
                      <a:pt x="35675" y="16195"/>
                    </a:lnTo>
                    <a:lnTo>
                      <a:pt x="35654" y="16300"/>
                    </a:lnTo>
                    <a:lnTo>
                      <a:pt x="35633" y="16195"/>
                    </a:lnTo>
                    <a:lnTo>
                      <a:pt x="35633" y="16049"/>
                    </a:lnTo>
                    <a:lnTo>
                      <a:pt x="35570" y="15986"/>
                    </a:lnTo>
                    <a:lnTo>
                      <a:pt x="35466" y="16049"/>
                    </a:lnTo>
                    <a:lnTo>
                      <a:pt x="35424" y="16153"/>
                    </a:lnTo>
                    <a:lnTo>
                      <a:pt x="35319" y="16216"/>
                    </a:lnTo>
                    <a:lnTo>
                      <a:pt x="35235" y="16174"/>
                    </a:lnTo>
                    <a:lnTo>
                      <a:pt x="35256" y="16112"/>
                    </a:lnTo>
                    <a:lnTo>
                      <a:pt x="35256" y="16070"/>
                    </a:lnTo>
                    <a:lnTo>
                      <a:pt x="35047" y="16070"/>
                    </a:lnTo>
                    <a:lnTo>
                      <a:pt x="35005" y="16174"/>
                    </a:lnTo>
                    <a:lnTo>
                      <a:pt x="34922" y="16258"/>
                    </a:lnTo>
                    <a:lnTo>
                      <a:pt x="34796" y="16216"/>
                    </a:lnTo>
                    <a:lnTo>
                      <a:pt x="34712" y="16216"/>
                    </a:lnTo>
                    <a:lnTo>
                      <a:pt x="34650" y="16174"/>
                    </a:lnTo>
                    <a:lnTo>
                      <a:pt x="34587" y="16174"/>
                    </a:lnTo>
                    <a:lnTo>
                      <a:pt x="34503" y="16258"/>
                    </a:lnTo>
                    <a:lnTo>
                      <a:pt x="34357" y="16195"/>
                    </a:lnTo>
                    <a:lnTo>
                      <a:pt x="34315" y="16174"/>
                    </a:lnTo>
                    <a:lnTo>
                      <a:pt x="34231" y="16070"/>
                    </a:lnTo>
                    <a:lnTo>
                      <a:pt x="34106" y="15986"/>
                    </a:lnTo>
                    <a:lnTo>
                      <a:pt x="33980" y="15965"/>
                    </a:lnTo>
                    <a:lnTo>
                      <a:pt x="33834" y="15777"/>
                    </a:lnTo>
                    <a:lnTo>
                      <a:pt x="33813" y="15840"/>
                    </a:lnTo>
                    <a:lnTo>
                      <a:pt x="33813" y="15902"/>
                    </a:lnTo>
                    <a:lnTo>
                      <a:pt x="33792" y="15965"/>
                    </a:lnTo>
                    <a:lnTo>
                      <a:pt x="33750" y="15944"/>
                    </a:lnTo>
                    <a:lnTo>
                      <a:pt x="33708" y="15965"/>
                    </a:lnTo>
                    <a:lnTo>
                      <a:pt x="33708" y="16049"/>
                    </a:lnTo>
                    <a:lnTo>
                      <a:pt x="33771" y="16112"/>
                    </a:lnTo>
                    <a:lnTo>
                      <a:pt x="33750" y="16195"/>
                    </a:lnTo>
                    <a:lnTo>
                      <a:pt x="33687" y="16195"/>
                    </a:lnTo>
                    <a:lnTo>
                      <a:pt x="33582" y="16216"/>
                    </a:lnTo>
                    <a:lnTo>
                      <a:pt x="33499" y="16300"/>
                    </a:lnTo>
                    <a:lnTo>
                      <a:pt x="33373" y="16300"/>
                    </a:lnTo>
                    <a:lnTo>
                      <a:pt x="33290" y="16384"/>
                    </a:lnTo>
                    <a:lnTo>
                      <a:pt x="33290" y="16488"/>
                    </a:lnTo>
                    <a:lnTo>
                      <a:pt x="33206" y="16530"/>
                    </a:lnTo>
                    <a:lnTo>
                      <a:pt x="33164" y="16677"/>
                    </a:lnTo>
                    <a:lnTo>
                      <a:pt x="33248" y="16886"/>
                    </a:lnTo>
                    <a:lnTo>
                      <a:pt x="33352" y="16990"/>
                    </a:lnTo>
                    <a:lnTo>
                      <a:pt x="33394" y="16949"/>
                    </a:lnTo>
                    <a:lnTo>
                      <a:pt x="33499" y="17095"/>
                    </a:lnTo>
                    <a:lnTo>
                      <a:pt x="33478" y="17158"/>
                    </a:lnTo>
                    <a:lnTo>
                      <a:pt x="33666" y="17158"/>
                    </a:lnTo>
                    <a:lnTo>
                      <a:pt x="33771" y="17200"/>
                    </a:lnTo>
                    <a:lnTo>
                      <a:pt x="33813" y="17137"/>
                    </a:lnTo>
                    <a:lnTo>
                      <a:pt x="33917" y="17137"/>
                    </a:lnTo>
                    <a:lnTo>
                      <a:pt x="33980" y="17095"/>
                    </a:lnTo>
                    <a:lnTo>
                      <a:pt x="34106" y="17095"/>
                    </a:lnTo>
                    <a:lnTo>
                      <a:pt x="34189" y="17053"/>
                    </a:lnTo>
                    <a:lnTo>
                      <a:pt x="34273" y="17095"/>
                    </a:lnTo>
                    <a:lnTo>
                      <a:pt x="34315" y="17032"/>
                    </a:lnTo>
                    <a:lnTo>
                      <a:pt x="34315" y="16928"/>
                    </a:lnTo>
                    <a:lnTo>
                      <a:pt x="34336" y="16865"/>
                    </a:lnTo>
                    <a:lnTo>
                      <a:pt x="34398" y="16865"/>
                    </a:lnTo>
                    <a:lnTo>
                      <a:pt x="34503" y="17032"/>
                    </a:lnTo>
                    <a:lnTo>
                      <a:pt x="34587" y="17032"/>
                    </a:lnTo>
                    <a:lnTo>
                      <a:pt x="34650" y="17116"/>
                    </a:lnTo>
                    <a:lnTo>
                      <a:pt x="34796" y="17137"/>
                    </a:lnTo>
                    <a:lnTo>
                      <a:pt x="34817" y="17074"/>
                    </a:lnTo>
                    <a:lnTo>
                      <a:pt x="34901" y="16970"/>
                    </a:lnTo>
                    <a:lnTo>
                      <a:pt x="34943" y="16970"/>
                    </a:lnTo>
                    <a:lnTo>
                      <a:pt x="35026" y="16886"/>
                    </a:lnTo>
                    <a:lnTo>
                      <a:pt x="35131" y="16865"/>
                    </a:lnTo>
                    <a:lnTo>
                      <a:pt x="35110" y="16928"/>
                    </a:lnTo>
                    <a:lnTo>
                      <a:pt x="35110" y="17032"/>
                    </a:lnTo>
                    <a:lnTo>
                      <a:pt x="35026" y="17137"/>
                    </a:lnTo>
                    <a:lnTo>
                      <a:pt x="35026" y="17262"/>
                    </a:lnTo>
                    <a:lnTo>
                      <a:pt x="35131" y="17221"/>
                    </a:lnTo>
                    <a:lnTo>
                      <a:pt x="35173" y="17032"/>
                    </a:lnTo>
                    <a:lnTo>
                      <a:pt x="35215" y="17074"/>
                    </a:lnTo>
                    <a:lnTo>
                      <a:pt x="35256" y="17032"/>
                    </a:lnTo>
                    <a:lnTo>
                      <a:pt x="35340" y="17074"/>
                    </a:lnTo>
                    <a:lnTo>
                      <a:pt x="35256" y="17200"/>
                    </a:lnTo>
                    <a:lnTo>
                      <a:pt x="35277" y="17283"/>
                    </a:lnTo>
                    <a:lnTo>
                      <a:pt x="35277" y="17179"/>
                    </a:lnTo>
                    <a:lnTo>
                      <a:pt x="35466" y="17011"/>
                    </a:lnTo>
                    <a:lnTo>
                      <a:pt x="35487" y="17074"/>
                    </a:lnTo>
                    <a:lnTo>
                      <a:pt x="35361" y="17179"/>
                    </a:lnTo>
                    <a:lnTo>
                      <a:pt x="35361" y="17242"/>
                    </a:lnTo>
                    <a:lnTo>
                      <a:pt x="35445" y="17304"/>
                    </a:lnTo>
                    <a:lnTo>
                      <a:pt x="35487" y="17451"/>
                    </a:lnTo>
                    <a:lnTo>
                      <a:pt x="35487" y="17555"/>
                    </a:lnTo>
                    <a:lnTo>
                      <a:pt x="35507" y="17660"/>
                    </a:lnTo>
                    <a:lnTo>
                      <a:pt x="35612" y="17639"/>
                    </a:lnTo>
                    <a:lnTo>
                      <a:pt x="35612" y="17765"/>
                    </a:lnTo>
                    <a:lnTo>
                      <a:pt x="35675" y="17827"/>
                    </a:lnTo>
                    <a:lnTo>
                      <a:pt x="35759" y="17681"/>
                    </a:lnTo>
                    <a:lnTo>
                      <a:pt x="35717" y="17869"/>
                    </a:lnTo>
                    <a:lnTo>
                      <a:pt x="35654" y="17953"/>
                    </a:lnTo>
                    <a:lnTo>
                      <a:pt x="35759" y="18058"/>
                    </a:lnTo>
                    <a:lnTo>
                      <a:pt x="35759" y="17974"/>
                    </a:lnTo>
                    <a:lnTo>
                      <a:pt x="35800" y="17869"/>
                    </a:lnTo>
                    <a:lnTo>
                      <a:pt x="35863" y="17848"/>
                    </a:lnTo>
                    <a:lnTo>
                      <a:pt x="35863" y="17848"/>
                    </a:lnTo>
                    <a:lnTo>
                      <a:pt x="35821" y="17890"/>
                    </a:lnTo>
                    <a:lnTo>
                      <a:pt x="35863" y="18037"/>
                    </a:lnTo>
                    <a:lnTo>
                      <a:pt x="35926" y="18162"/>
                    </a:lnTo>
                    <a:lnTo>
                      <a:pt x="36093" y="18141"/>
                    </a:lnTo>
                    <a:lnTo>
                      <a:pt x="36031" y="18183"/>
                    </a:lnTo>
                    <a:lnTo>
                      <a:pt x="35821" y="18309"/>
                    </a:lnTo>
                    <a:lnTo>
                      <a:pt x="35675" y="18309"/>
                    </a:lnTo>
                    <a:lnTo>
                      <a:pt x="35654" y="18371"/>
                    </a:lnTo>
                    <a:lnTo>
                      <a:pt x="35759" y="18413"/>
                    </a:lnTo>
                    <a:lnTo>
                      <a:pt x="35759" y="18560"/>
                    </a:lnTo>
                    <a:lnTo>
                      <a:pt x="35821" y="18664"/>
                    </a:lnTo>
                    <a:lnTo>
                      <a:pt x="35905" y="18727"/>
                    </a:lnTo>
                    <a:lnTo>
                      <a:pt x="35989" y="18727"/>
                    </a:lnTo>
                    <a:lnTo>
                      <a:pt x="35989" y="18790"/>
                    </a:lnTo>
                    <a:lnTo>
                      <a:pt x="36093" y="18874"/>
                    </a:lnTo>
                    <a:lnTo>
                      <a:pt x="36156" y="18915"/>
                    </a:lnTo>
                    <a:lnTo>
                      <a:pt x="36219" y="18915"/>
                    </a:lnTo>
                    <a:lnTo>
                      <a:pt x="36407" y="19041"/>
                    </a:lnTo>
                    <a:lnTo>
                      <a:pt x="36512" y="19041"/>
                    </a:lnTo>
                    <a:lnTo>
                      <a:pt x="36512" y="19104"/>
                    </a:lnTo>
                    <a:lnTo>
                      <a:pt x="36575" y="19125"/>
                    </a:lnTo>
                    <a:lnTo>
                      <a:pt x="36595" y="19083"/>
                    </a:lnTo>
                    <a:lnTo>
                      <a:pt x="36616" y="19041"/>
                    </a:lnTo>
                    <a:lnTo>
                      <a:pt x="36721" y="19104"/>
                    </a:lnTo>
                    <a:lnTo>
                      <a:pt x="36679" y="19125"/>
                    </a:lnTo>
                    <a:lnTo>
                      <a:pt x="36616" y="19187"/>
                    </a:lnTo>
                    <a:lnTo>
                      <a:pt x="36679" y="19292"/>
                    </a:lnTo>
                    <a:lnTo>
                      <a:pt x="36742" y="19334"/>
                    </a:lnTo>
                    <a:lnTo>
                      <a:pt x="36805" y="19334"/>
                    </a:lnTo>
                    <a:lnTo>
                      <a:pt x="36805" y="19418"/>
                    </a:lnTo>
                    <a:lnTo>
                      <a:pt x="36930" y="19543"/>
                    </a:lnTo>
                    <a:lnTo>
                      <a:pt x="37014" y="19543"/>
                    </a:lnTo>
                    <a:lnTo>
                      <a:pt x="37056" y="19606"/>
                    </a:lnTo>
                    <a:lnTo>
                      <a:pt x="37098" y="19648"/>
                    </a:lnTo>
                    <a:lnTo>
                      <a:pt x="37265" y="19731"/>
                    </a:lnTo>
                    <a:lnTo>
                      <a:pt x="37328" y="19711"/>
                    </a:lnTo>
                    <a:lnTo>
                      <a:pt x="37370" y="19731"/>
                    </a:lnTo>
                    <a:lnTo>
                      <a:pt x="37453" y="19731"/>
                    </a:lnTo>
                    <a:lnTo>
                      <a:pt x="37537" y="19773"/>
                    </a:lnTo>
                    <a:lnTo>
                      <a:pt x="37558" y="19857"/>
                    </a:lnTo>
                    <a:lnTo>
                      <a:pt x="37725" y="19983"/>
                    </a:lnTo>
                    <a:lnTo>
                      <a:pt x="37788" y="19983"/>
                    </a:lnTo>
                    <a:lnTo>
                      <a:pt x="37872" y="20045"/>
                    </a:lnTo>
                    <a:lnTo>
                      <a:pt x="38060" y="20087"/>
                    </a:lnTo>
                    <a:lnTo>
                      <a:pt x="38165" y="20150"/>
                    </a:lnTo>
                    <a:lnTo>
                      <a:pt x="38269" y="20150"/>
                    </a:lnTo>
                    <a:lnTo>
                      <a:pt x="38290" y="20129"/>
                    </a:lnTo>
                    <a:lnTo>
                      <a:pt x="38290" y="20066"/>
                    </a:lnTo>
                    <a:lnTo>
                      <a:pt x="38207" y="19983"/>
                    </a:lnTo>
                    <a:lnTo>
                      <a:pt x="38165" y="19920"/>
                    </a:lnTo>
                    <a:lnTo>
                      <a:pt x="38207" y="19857"/>
                    </a:lnTo>
                    <a:lnTo>
                      <a:pt x="38290" y="19878"/>
                    </a:lnTo>
                    <a:lnTo>
                      <a:pt x="38311" y="19815"/>
                    </a:lnTo>
                    <a:lnTo>
                      <a:pt x="38290" y="19752"/>
                    </a:lnTo>
                    <a:lnTo>
                      <a:pt x="38248" y="19773"/>
                    </a:lnTo>
                    <a:lnTo>
                      <a:pt x="38207" y="19731"/>
                    </a:lnTo>
                    <a:lnTo>
                      <a:pt x="38248" y="19606"/>
                    </a:lnTo>
                    <a:lnTo>
                      <a:pt x="38207" y="19564"/>
                    </a:lnTo>
                    <a:lnTo>
                      <a:pt x="38102" y="19669"/>
                    </a:lnTo>
                    <a:lnTo>
                      <a:pt x="38102" y="19627"/>
                    </a:lnTo>
                    <a:lnTo>
                      <a:pt x="38081" y="19543"/>
                    </a:lnTo>
                    <a:lnTo>
                      <a:pt x="38018" y="19543"/>
                    </a:lnTo>
                    <a:lnTo>
                      <a:pt x="38123" y="19439"/>
                    </a:lnTo>
                    <a:lnTo>
                      <a:pt x="38102" y="19313"/>
                    </a:lnTo>
                    <a:lnTo>
                      <a:pt x="38060" y="19292"/>
                    </a:lnTo>
                    <a:lnTo>
                      <a:pt x="37956" y="19292"/>
                    </a:lnTo>
                    <a:lnTo>
                      <a:pt x="37976" y="19187"/>
                    </a:lnTo>
                    <a:lnTo>
                      <a:pt x="37935" y="19083"/>
                    </a:lnTo>
                    <a:lnTo>
                      <a:pt x="37893" y="18999"/>
                    </a:lnTo>
                    <a:lnTo>
                      <a:pt x="37788" y="18999"/>
                    </a:lnTo>
                    <a:lnTo>
                      <a:pt x="37851" y="18915"/>
                    </a:lnTo>
                    <a:lnTo>
                      <a:pt x="37767" y="18894"/>
                    </a:lnTo>
                    <a:lnTo>
                      <a:pt x="37725" y="18894"/>
                    </a:lnTo>
                    <a:lnTo>
                      <a:pt x="37746" y="18832"/>
                    </a:lnTo>
                    <a:lnTo>
                      <a:pt x="37663" y="18727"/>
                    </a:lnTo>
                    <a:lnTo>
                      <a:pt x="37663" y="18748"/>
                    </a:lnTo>
                    <a:lnTo>
                      <a:pt x="37621" y="18748"/>
                    </a:lnTo>
                    <a:lnTo>
                      <a:pt x="37621" y="18602"/>
                    </a:lnTo>
                    <a:lnTo>
                      <a:pt x="37621" y="18539"/>
                    </a:lnTo>
                    <a:lnTo>
                      <a:pt x="37621" y="18476"/>
                    </a:lnTo>
                    <a:lnTo>
                      <a:pt x="37453" y="18350"/>
                    </a:lnTo>
                    <a:lnTo>
                      <a:pt x="37432" y="18225"/>
                    </a:lnTo>
                    <a:lnTo>
                      <a:pt x="37432" y="18120"/>
                    </a:lnTo>
                    <a:lnTo>
                      <a:pt x="37516" y="18162"/>
                    </a:lnTo>
                    <a:lnTo>
                      <a:pt x="37558" y="18078"/>
                    </a:lnTo>
                    <a:lnTo>
                      <a:pt x="37663" y="18120"/>
                    </a:lnTo>
                    <a:lnTo>
                      <a:pt x="37663" y="18225"/>
                    </a:lnTo>
                    <a:lnTo>
                      <a:pt x="37746" y="18371"/>
                    </a:lnTo>
                    <a:lnTo>
                      <a:pt x="37872" y="18434"/>
                    </a:lnTo>
                    <a:lnTo>
                      <a:pt x="37935" y="18476"/>
                    </a:lnTo>
                    <a:lnTo>
                      <a:pt x="37935" y="18560"/>
                    </a:lnTo>
                    <a:lnTo>
                      <a:pt x="37976" y="18602"/>
                    </a:lnTo>
                    <a:lnTo>
                      <a:pt x="37976" y="18539"/>
                    </a:lnTo>
                    <a:lnTo>
                      <a:pt x="37935" y="18392"/>
                    </a:lnTo>
                    <a:lnTo>
                      <a:pt x="37935" y="18350"/>
                    </a:lnTo>
                    <a:lnTo>
                      <a:pt x="37976" y="18309"/>
                    </a:lnTo>
                    <a:lnTo>
                      <a:pt x="38018" y="18392"/>
                    </a:lnTo>
                    <a:lnTo>
                      <a:pt x="38018" y="18455"/>
                    </a:lnTo>
                    <a:lnTo>
                      <a:pt x="38081" y="18497"/>
                    </a:lnTo>
                    <a:lnTo>
                      <a:pt x="38123" y="18685"/>
                    </a:lnTo>
                    <a:lnTo>
                      <a:pt x="38207" y="18706"/>
                    </a:lnTo>
                    <a:lnTo>
                      <a:pt x="38207" y="18769"/>
                    </a:lnTo>
                    <a:lnTo>
                      <a:pt x="38290" y="18832"/>
                    </a:lnTo>
                    <a:lnTo>
                      <a:pt x="38374" y="19020"/>
                    </a:lnTo>
                    <a:lnTo>
                      <a:pt x="38416" y="18936"/>
                    </a:lnTo>
                    <a:lnTo>
                      <a:pt x="38395" y="18832"/>
                    </a:lnTo>
                    <a:lnTo>
                      <a:pt x="38395" y="18664"/>
                    </a:lnTo>
                    <a:lnTo>
                      <a:pt x="38416" y="18560"/>
                    </a:lnTo>
                    <a:lnTo>
                      <a:pt x="38416" y="18643"/>
                    </a:lnTo>
                    <a:lnTo>
                      <a:pt x="38479" y="18811"/>
                    </a:lnTo>
                    <a:lnTo>
                      <a:pt x="38479" y="18915"/>
                    </a:lnTo>
                    <a:lnTo>
                      <a:pt x="38479" y="18999"/>
                    </a:lnTo>
                    <a:lnTo>
                      <a:pt x="38520" y="19020"/>
                    </a:lnTo>
                    <a:lnTo>
                      <a:pt x="38604" y="19083"/>
                    </a:lnTo>
                    <a:lnTo>
                      <a:pt x="38625" y="18999"/>
                    </a:lnTo>
                    <a:lnTo>
                      <a:pt x="38583" y="18957"/>
                    </a:lnTo>
                    <a:lnTo>
                      <a:pt x="38583" y="18894"/>
                    </a:lnTo>
                    <a:lnTo>
                      <a:pt x="38667" y="18915"/>
                    </a:lnTo>
                    <a:lnTo>
                      <a:pt x="38688" y="19020"/>
                    </a:lnTo>
                    <a:lnTo>
                      <a:pt x="38688" y="19104"/>
                    </a:lnTo>
                    <a:lnTo>
                      <a:pt x="38709" y="19125"/>
                    </a:lnTo>
                    <a:lnTo>
                      <a:pt x="38709" y="19062"/>
                    </a:lnTo>
                    <a:lnTo>
                      <a:pt x="38772" y="19020"/>
                    </a:lnTo>
                    <a:lnTo>
                      <a:pt x="38772" y="19187"/>
                    </a:lnTo>
                    <a:lnTo>
                      <a:pt x="38813" y="19271"/>
                    </a:lnTo>
                    <a:lnTo>
                      <a:pt x="38897" y="19271"/>
                    </a:lnTo>
                    <a:lnTo>
                      <a:pt x="38939" y="19208"/>
                    </a:lnTo>
                    <a:lnTo>
                      <a:pt x="38939" y="19313"/>
                    </a:lnTo>
                    <a:lnTo>
                      <a:pt x="38918" y="19376"/>
                    </a:lnTo>
                    <a:lnTo>
                      <a:pt x="38981" y="19543"/>
                    </a:lnTo>
                    <a:lnTo>
                      <a:pt x="39023" y="19627"/>
                    </a:lnTo>
                    <a:lnTo>
                      <a:pt x="39127" y="19627"/>
                    </a:lnTo>
                    <a:lnTo>
                      <a:pt x="39127" y="19543"/>
                    </a:lnTo>
                    <a:lnTo>
                      <a:pt x="39106" y="19522"/>
                    </a:lnTo>
                    <a:lnTo>
                      <a:pt x="39106" y="19397"/>
                    </a:lnTo>
                    <a:lnTo>
                      <a:pt x="39044" y="19187"/>
                    </a:lnTo>
                    <a:lnTo>
                      <a:pt x="39127" y="19187"/>
                    </a:lnTo>
                    <a:lnTo>
                      <a:pt x="39169" y="19271"/>
                    </a:lnTo>
                    <a:lnTo>
                      <a:pt x="39274" y="19292"/>
                    </a:lnTo>
                    <a:lnTo>
                      <a:pt x="39316" y="19271"/>
                    </a:lnTo>
                    <a:lnTo>
                      <a:pt x="39253" y="19166"/>
                    </a:lnTo>
                    <a:lnTo>
                      <a:pt x="39295" y="19083"/>
                    </a:lnTo>
                    <a:lnTo>
                      <a:pt x="39295" y="18894"/>
                    </a:lnTo>
                    <a:lnTo>
                      <a:pt x="39211" y="18706"/>
                    </a:lnTo>
                    <a:lnTo>
                      <a:pt x="39232" y="18560"/>
                    </a:lnTo>
                    <a:lnTo>
                      <a:pt x="39232" y="18392"/>
                    </a:lnTo>
                    <a:lnTo>
                      <a:pt x="39253" y="18560"/>
                    </a:lnTo>
                    <a:lnTo>
                      <a:pt x="39232" y="18664"/>
                    </a:lnTo>
                    <a:lnTo>
                      <a:pt x="39253" y="18790"/>
                    </a:lnTo>
                    <a:lnTo>
                      <a:pt x="39420" y="18957"/>
                    </a:lnTo>
                    <a:lnTo>
                      <a:pt x="39441" y="18894"/>
                    </a:lnTo>
                    <a:lnTo>
                      <a:pt x="39420" y="18769"/>
                    </a:lnTo>
                    <a:lnTo>
                      <a:pt x="39462" y="18664"/>
                    </a:lnTo>
                    <a:lnTo>
                      <a:pt x="39462" y="18497"/>
                    </a:lnTo>
                    <a:lnTo>
                      <a:pt x="39546" y="18455"/>
                    </a:lnTo>
                    <a:lnTo>
                      <a:pt x="39525" y="18434"/>
                    </a:lnTo>
                    <a:lnTo>
                      <a:pt x="39399" y="18246"/>
                    </a:lnTo>
                    <a:lnTo>
                      <a:pt x="39357" y="18120"/>
                    </a:lnTo>
                    <a:lnTo>
                      <a:pt x="39316" y="18078"/>
                    </a:lnTo>
                    <a:lnTo>
                      <a:pt x="39336" y="18016"/>
                    </a:lnTo>
                    <a:lnTo>
                      <a:pt x="39253" y="17869"/>
                    </a:lnTo>
                    <a:lnTo>
                      <a:pt x="39190" y="17786"/>
                    </a:lnTo>
                    <a:lnTo>
                      <a:pt x="39316" y="17765"/>
                    </a:lnTo>
                    <a:lnTo>
                      <a:pt x="39336" y="17723"/>
                    </a:lnTo>
                    <a:lnTo>
                      <a:pt x="39420" y="17639"/>
                    </a:lnTo>
                    <a:lnTo>
                      <a:pt x="39357" y="17576"/>
                    </a:lnTo>
                    <a:lnTo>
                      <a:pt x="39295" y="17618"/>
                    </a:lnTo>
                    <a:lnTo>
                      <a:pt x="39148" y="17639"/>
                    </a:lnTo>
                    <a:lnTo>
                      <a:pt x="39106" y="17597"/>
                    </a:lnTo>
                    <a:lnTo>
                      <a:pt x="39127" y="17555"/>
                    </a:lnTo>
                    <a:lnTo>
                      <a:pt x="39148" y="17514"/>
                    </a:lnTo>
                    <a:lnTo>
                      <a:pt x="39232" y="17430"/>
                    </a:lnTo>
                    <a:lnTo>
                      <a:pt x="39253" y="17325"/>
                    </a:lnTo>
                    <a:lnTo>
                      <a:pt x="39211" y="17242"/>
                    </a:lnTo>
                    <a:lnTo>
                      <a:pt x="39148" y="17242"/>
                    </a:lnTo>
                    <a:lnTo>
                      <a:pt x="39148" y="17304"/>
                    </a:lnTo>
                    <a:lnTo>
                      <a:pt x="39106" y="17388"/>
                    </a:lnTo>
                    <a:lnTo>
                      <a:pt x="39106" y="17304"/>
                    </a:lnTo>
                    <a:lnTo>
                      <a:pt x="39085" y="17325"/>
                    </a:lnTo>
                    <a:lnTo>
                      <a:pt x="38939" y="17346"/>
                    </a:lnTo>
                    <a:lnTo>
                      <a:pt x="38918" y="17304"/>
                    </a:lnTo>
                    <a:lnTo>
                      <a:pt x="39002" y="17242"/>
                    </a:lnTo>
                    <a:lnTo>
                      <a:pt x="39023" y="17200"/>
                    </a:lnTo>
                    <a:lnTo>
                      <a:pt x="38981" y="17137"/>
                    </a:lnTo>
                    <a:lnTo>
                      <a:pt x="38939" y="17032"/>
                    </a:lnTo>
                    <a:lnTo>
                      <a:pt x="38876" y="16990"/>
                    </a:lnTo>
                    <a:lnTo>
                      <a:pt x="38813" y="17011"/>
                    </a:lnTo>
                    <a:lnTo>
                      <a:pt x="38813" y="17116"/>
                    </a:lnTo>
                    <a:lnTo>
                      <a:pt x="38792" y="17179"/>
                    </a:lnTo>
                    <a:lnTo>
                      <a:pt x="38772" y="17137"/>
                    </a:lnTo>
                    <a:lnTo>
                      <a:pt x="38772" y="17011"/>
                    </a:lnTo>
                    <a:lnTo>
                      <a:pt x="38730" y="16928"/>
                    </a:lnTo>
                    <a:lnTo>
                      <a:pt x="38688" y="16928"/>
                    </a:lnTo>
                    <a:lnTo>
                      <a:pt x="38709" y="16865"/>
                    </a:lnTo>
                    <a:lnTo>
                      <a:pt x="38667" y="16865"/>
                    </a:lnTo>
                    <a:lnTo>
                      <a:pt x="38667" y="16823"/>
                    </a:lnTo>
                    <a:lnTo>
                      <a:pt x="38688" y="16823"/>
                    </a:lnTo>
                    <a:lnTo>
                      <a:pt x="38667" y="16760"/>
                    </a:lnTo>
                    <a:lnTo>
                      <a:pt x="38604" y="16718"/>
                    </a:lnTo>
                    <a:lnTo>
                      <a:pt x="38625" y="16677"/>
                    </a:lnTo>
                    <a:lnTo>
                      <a:pt x="38730" y="16677"/>
                    </a:lnTo>
                    <a:lnTo>
                      <a:pt x="38792" y="16656"/>
                    </a:lnTo>
                    <a:lnTo>
                      <a:pt x="38730" y="16593"/>
                    </a:lnTo>
                    <a:lnTo>
                      <a:pt x="38625" y="16593"/>
                    </a:lnTo>
                    <a:lnTo>
                      <a:pt x="38583" y="16572"/>
                    </a:lnTo>
                    <a:lnTo>
                      <a:pt x="38625" y="16488"/>
                    </a:lnTo>
                    <a:lnTo>
                      <a:pt x="38730" y="16446"/>
                    </a:lnTo>
                    <a:lnTo>
                      <a:pt x="38730" y="16405"/>
                    </a:lnTo>
                    <a:lnTo>
                      <a:pt x="38688" y="16363"/>
                    </a:lnTo>
                    <a:lnTo>
                      <a:pt x="38520" y="16363"/>
                    </a:lnTo>
                    <a:lnTo>
                      <a:pt x="38500" y="16405"/>
                    </a:lnTo>
                    <a:lnTo>
                      <a:pt x="38458" y="16488"/>
                    </a:lnTo>
                    <a:lnTo>
                      <a:pt x="38248" y="16530"/>
                    </a:lnTo>
                    <a:lnTo>
                      <a:pt x="38353" y="16467"/>
                    </a:lnTo>
                    <a:lnTo>
                      <a:pt x="38500" y="16321"/>
                    </a:lnTo>
                    <a:lnTo>
                      <a:pt x="38562" y="16216"/>
                    </a:lnTo>
                    <a:lnTo>
                      <a:pt x="38562" y="16174"/>
                    </a:lnTo>
                    <a:lnTo>
                      <a:pt x="38458" y="16174"/>
                    </a:lnTo>
                    <a:lnTo>
                      <a:pt x="38395" y="16153"/>
                    </a:lnTo>
                    <a:lnTo>
                      <a:pt x="38458" y="16091"/>
                    </a:lnTo>
                    <a:lnTo>
                      <a:pt x="38416" y="16049"/>
                    </a:lnTo>
                    <a:lnTo>
                      <a:pt x="38374" y="16070"/>
                    </a:lnTo>
                    <a:lnTo>
                      <a:pt x="38374" y="15986"/>
                    </a:lnTo>
                    <a:lnTo>
                      <a:pt x="38416" y="15923"/>
                    </a:lnTo>
                    <a:lnTo>
                      <a:pt x="38416" y="15819"/>
                    </a:lnTo>
                    <a:lnTo>
                      <a:pt x="38290" y="15777"/>
                    </a:lnTo>
                    <a:lnTo>
                      <a:pt x="38207" y="15756"/>
                    </a:lnTo>
                    <a:lnTo>
                      <a:pt x="38081" y="15756"/>
                    </a:lnTo>
                    <a:lnTo>
                      <a:pt x="38039" y="15693"/>
                    </a:lnTo>
                    <a:lnTo>
                      <a:pt x="38165" y="15693"/>
                    </a:lnTo>
                    <a:lnTo>
                      <a:pt x="38269" y="15672"/>
                    </a:lnTo>
                    <a:lnTo>
                      <a:pt x="38311" y="15630"/>
                    </a:lnTo>
                    <a:lnTo>
                      <a:pt x="38374" y="15693"/>
                    </a:lnTo>
                    <a:lnTo>
                      <a:pt x="38395" y="15756"/>
                    </a:lnTo>
                    <a:lnTo>
                      <a:pt x="38500" y="15756"/>
                    </a:lnTo>
                    <a:lnTo>
                      <a:pt x="38604" y="15798"/>
                    </a:lnTo>
                    <a:lnTo>
                      <a:pt x="38625" y="15881"/>
                    </a:lnTo>
                    <a:lnTo>
                      <a:pt x="38604" y="15965"/>
                    </a:lnTo>
                    <a:lnTo>
                      <a:pt x="38625" y="16049"/>
                    </a:lnTo>
                    <a:lnTo>
                      <a:pt x="38730" y="16174"/>
                    </a:lnTo>
                    <a:lnTo>
                      <a:pt x="38772" y="16174"/>
                    </a:lnTo>
                    <a:lnTo>
                      <a:pt x="38792" y="16070"/>
                    </a:lnTo>
                    <a:lnTo>
                      <a:pt x="38834" y="16133"/>
                    </a:lnTo>
                    <a:lnTo>
                      <a:pt x="38981" y="16153"/>
                    </a:lnTo>
                    <a:lnTo>
                      <a:pt x="39023" y="16133"/>
                    </a:lnTo>
                    <a:lnTo>
                      <a:pt x="39023" y="16070"/>
                    </a:lnTo>
                    <a:lnTo>
                      <a:pt x="38981" y="16049"/>
                    </a:lnTo>
                    <a:lnTo>
                      <a:pt x="38981" y="15965"/>
                    </a:lnTo>
                    <a:lnTo>
                      <a:pt x="38939" y="15861"/>
                    </a:lnTo>
                    <a:lnTo>
                      <a:pt x="38876" y="15777"/>
                    </a:lnTo>
                    <a:lnTo>
                      <a:pt x="38792" y="15756"/>
                    </a:lnTo>
                    <a:lnTo>
                      <a:pt x="38813" y="15672"/>
                    </a:lnTo>
                    <a:lnTo>
                      <a:pt x="38813" y="15589"/>
                    </a:lnTo>
                    <a:lnTo>
                      <a:pt x="38772" y="15547"/>
                    </a:lnTo>
                    <a:lnTo>
                      <a:pt x="38792" y="15526"/>
                    </a:lnTo>
                    <a:lnTo>
                      <a:pt x="38834" y="15547"/>
                    </a:lnTo>
                    <a:lnTo>
                      <a:pt x="38876" y="15651"/>
                    </a:lnTo>
                    <a:lnTo>
                      <a:pt x="38918" y="15693"/>
                    </a:lnTo>
                    <a:lnTo>
                      <a:pt x="39002" y="15672"/>
                    </a:lnTo>
                    <a:lnTo>
                      <a:pt x="38981" y="15651"/>
                    </a:lnTo>
                    <a:lnTo>
                      <a:pt x="39002" y="15630"/>
                    </a:lnTo>
                    <a:lnTo>
                      <a:pt x="39085" y="15651"/>
                    </a:lnTo>
                    <a:lnTo>
                      <a:pt x="39044" y="15547"/>
                    </a:lnTo>
                    <a:lnTo>
                      <a:pt x="39002" y="15442"/>
                    </a:lnTo>
                    <a:lnTo>
                      <a:pt x="38897" y="15379"/>
                    </a:lnTo>
                    <a:lnTo>
                      <a:pt x="39002" y="15379"/>
                    </a:lnTo>
                    <a:lnTo>
                      <a:pt x="39044" y="15442"/>
                    </a:lnTo>
                    <a:lnTo>
                      <a:pt x="39106" y="15484"/>
                    </a:lnTo>
                    <a:lnTo>
                      <a:pt x="39190" y="15463"/>
                    </a:lnTo>
                    <a:lnTo>
                      <a:pt x="39148" y="15421"/>
                    </a:lnTo>
                    <a:lnTo>
                      <a:pt x="39148" y="15337"/>
                    </a:lnTo>
                    <a:lnTo>
                      <a:pt x="39190" y="15337"/>
                    </a:lnTo>
                    <a:lnTo>
                      <a:pt x="39232" y="15379"/>
                    </a:lnTo>
                    <a:lnTo>
                      <a:pt x="39295" y="15421"/>
                    </a:lnTo>
                    <a:lnTo>
                      <a:pt x="39295" y="15463"/>
                    </a:lnTo>
                    <a:lnTo>
                      <a:pt x="39232" y="15484"/>
                    </a:lnTo>
                    <a:lnTo>
                      <a:pt x="39232" y="15589"/>
                    </a:lnTo>
                    <a:lnTo>
                      <a:pt x="39232" y="15630"/>
                    </a:lnTo>
                    <a:lnTo>
                      <a:pt x="39295" y="15630"/>
                    </a:lnTo>
                    <a:lnTo>
                      <a:pt x="39336" y="15651"/>
                    </a:lnTo>
                    <a:lnTo>
                      <a:pt x="39336" y="15693"/>
                    </a:lnTo>
                    <a:lnTo>
                      <a:pt x="39295" y="15735"/>
                    </a:lnTo>
                    <a:lnTo>
                      <a:pt x="39253" y="15777"/>
                    </a:lnTo>
                    <a:lnTo>
                      <a:pt x="39316" y="15798"/>
                    </a:lnTo>
                    <a:lnTo>
                      <a:pt x="39357" y="15777"/>
                    </a:lnTo>
                    <a:lnTo>
                      <a:pt x="39399" y="15798"/>
                    </a:lnTo>
                    <a:lnTo>
                      <a:pt x="39357" y="15881"/>
                    </a:lnTo>
                    <a:lnTo>
                      <a:pt x="39399" y="15944"/>
                    </a:lnTo>
                    <a:lnTo>
                      <a:pt x="39441" y="15965"/>
                    </a:lnTo>
                    <a:lnTo>
                      <a:pt x="39525" y="15944"/>
                    </a:lnTo>
                    <a:lnTo>
                      <a:pt x="39734" y="15798"/>
                    </a:lnTo>
                    <a:lnTo>
                      <a:pt x="39818" y="15672"/>
                    </a:lnTo>
                    <a:lnTo>
                      <a:pt x="39818" y="15756"/>
                    </a:lnTo>
                    <a:lnTo>
                      <a:pt x="39755" y="15798"/>
                    </a:lnTo>
                    <a:lnTo>
                      <a:pt x="39734" y="15861"/>
                    </a:lnTo>
                    <a:lnTo>
                      <a:pt x="39629" y="15902"/>
                    </a:lnTo>
                    <a:lnTo>
                      <a:pt x="39462" y="16070"/>
                    </a:lnTo>
                    <a:lnTo>
                      <a:pt x="39462" y="16112"/>
                    </a:lnTo>
                    <a:lnTo>
                      <a:pt x="39546" y="16153"/>
                    </a:lnTo>
                    <a:lnTo>
                      <a:pt x="39650" y="16112"/>
                    </a:lnTo>
                    <a:lnTo>
                      <a:pt x="39818" y="16007"/>
                    </a:lnTo>
                    <a:lnTo>
                      <a:pt x="39880" y="16007"/>
                    </a:lnTo>
                    <a:lnTo>
                      <a:pt x="40027" y="15965"/>
                    </a:lnTo>
                    <a:lnTo>
                      <a:pt x="40069" y="15881"/>
                    </a:lnTo>
                    <a:lnTo>
                      <a:pt x="40132" y="15861"/>
                    </a:lnTo>
                    <a:lnTo>
                      <a:pt x="40236" y="15777"/>
                    </a:lnTo>
                    <a:lnTo>
                      <a:pt x="40278" y="15777"/>
                    </a:lnTo>
                    <a:lnTo>
                      <a:pt x="40278" y="15840"/>
                    </a:lnTo>
                    <a:lnTo>
                      <a:pt x="40236" y="15861"/>
                    </a:lnTo>
                    <a:lnTo>
                      <a:pt x="40152" y="15965"/>
                    </a:lnTo>
                    <a:lnTo>
                      <a:pt x="40090" y="16070"/>
                    </a:lnTo>
                    <a:lnTo>
                      <a:pt x="40027" y="16112"/>
                    </a:lnTo>
                    <a:lnTo>
                      <a:pt x="39943" y="16195"/>
                    </a:lnTo>
                    <a:lnTo>
                      <a:pt x="39839" y="16216"/>
                    </a:lnTo>
                    <a:lnTo>
                      <a:pt x="39776" y="16258"/>
                    </a:lnTo>
                    <a:lnTo>
                      <a:pt x="39713" y="16384"/>
                    </a:lnTo>
                    <a:lnTo>
                      <a:pt x="39713" y="16426"/>
                    </a:lnTo>
                    <a:lnTo>
                      <a:pt x="39734" y="16467"/>
                    </a:lnTo>
                    <a:lnTo>
                      <a:pt x="39776" y="16426"/>
                    </a:lnTo>
                    <a:lnTo>
                      <a:pt x="39860" y="16426"/>
                    </a:lnTo>
                    <a:lnTo>
                      <a:pt x="39943" y="16467"/>
                    </a:lnTo>
                    <a:lnTo>
                      <a:pt x="39860" y="16488"/>
                    </a:lnTo>
                    <a:lnTo>
                      <a:pt x="39776" y="16509"/>
                    </a:lnTo>
                    <a:lnTo>
                      <a:pt x="39734" y="16551"/>
                    </a:lnTo>
                    <a:lnTo>
                      <a:pt x="39734" y="16593"/>
                    </a:lnTo>
                    <a:lnTo>
                      <a:pt x="39776" y="16614"/>
                    </a:lnTo>
                    <a:lnTo>
                      <a:pt x="39860" y="16593"/>
                    </a:lnTo>
                    <a:lnTo>
                      <a:pt x="39922" y="16572"/>
                    </a:lnTo>
                    <a:lnTo>
                      <a:pt x="39839" y="16677"/>
                    </a:lnTo>
                    <a:lnTo>
                      <a:pt x="39755" y="16698"/>
                    </a:lnTo>
                    <a:lnTo>
                      <a:pt x="39734" y="16739"/>
                    </a:lnTo>
                    <a:lnTo>
                      <a:pt x="39755" y="16781"/>
                    </a:lnTo>
                    <a:lnTo>
                      <a:pt x="39839" y="16802"/>
                    </a:lnTo>
                    <a:lnTo>
                      <a:pt x="39922" y="16781"/>
                    </a:lnTo>
                    <a:lnTo>
                      <a:pt x="39985" y="16781"/>
                    </a:lnTo>
                    <a:lnTo>
                      <a:pt x="40027" y="16802"/>
                    </a:lnTo>
                    <a:lnTo>
                      <a:pt x="39964" y="16823"/>
                    </a:lnTo>
                    <a:lnTo>
                      <a:pt x="39964" y="16865"/>
                    </a:lnTo>
                    <a:lnTo>
                      <a:pt x="39860" y="16907"/>
                    </a:lnTo>
                    <a:lnTo>
                      <a:pt x="39839" y="16970"/>
                    </a:lnTo>
                    <a:lnTo>
                      <a:pt x="39860" y="17032"/>
                    </a:lnTo>
                    <a:lnTo>
                      <a:pt x="39922" y="17116"/>
                    </a:lnTo>
                    <a:lnTo>
                      <a:pt x="39922" y="17200"/>
                    </a:lnTo>
                    <a:lnTo>
                      <a:pt x="39943" y="17221"/>
                    </a:lnTo>
                    <a:lnTo>
                      <a:pt x="39985" y="17137"/>
                    </a:lnTo>
                    <a:lnTo>
                      <a:pt x="40048" y="17032"/>
                    </a:lnTo>
                    <a:lnTo>
                      <a:pt x="40090" y="16990"/>
                    </a:lnTo>
                    <a:lnTo>
                      <a:pt x="40132" y="16990"/>
                    </a:lnTo>
                    <a:lnTo>
                      <a:pt x="40090" y="17032"/>
                    </a:lnTo>
                    <a:lnTo>
                      <a:pt x="40090" y="17095"/>
                    </a:lnTo>
                    <a:lnTo>
                      <a:pt x="40048" y="17116"/>
                    </a:lnTo>
                    <a:lnTo>
                      <a:pt x="40048" y="17137"/>
                    </a:lnTo>
                    <a:lnTo>
                      <a:pt x="40090" y="17200"/>
                    </a:lnTo>
                    <a:lnTo>
                      <a:pt x="40069" y="17242"/>
                    </a:lnTo>
                    <a:lnTo>
                      <a:pt x="40132" y="17304"/>
                    </a:lnTo>
                    <a:lnTo>
                      <a:pt x="40152" y="17304"/>
                    </a:lnTo>
                    <a:lnTo>
                      <a:pt x="40173" y="17242"/>
                    </a:lnTo>
                    <a:lnTo>
                      <a:pt x="40257" y="17221"/>
                    </a:lnTo>
                    <a:lnTo>
                      <a:pt x="40278" y="17221"/>
                    </a:lnTo>
                    <a:lnTo>
                      <a:pt x="40278" y="17283"/>
                    </a:lnTo>
                    <a:lnTo>
                      <a:pt x="40236" y="17325"/>
                    </a:lnTo>
                    <a:lnTo>
                      <a:pt x="40236" y="17346"/>
                    </a:lnTo>
                    <a:lnTo>
                      <a:pt x="40278" y="17388"/>
                    </a:lnTo>
                    <a:lnTo>
                      <a:pt x="40278" y="17430"/>
                    </a:lnTo>
                    <a:lnTo>
                      <a:pt x="40299" y="17451"/>
                    </a:lnTo>
                    <a:lnTo>
                      <a:pt x="40299" y="17514"/>
                    </a:lnTo>
                    <a:lnTo>
                      <a:pt x="40362" y="17534"/>
                    </a:lnTo>
                    <a:lnTo>
                      <a:pt x="40383" y="17493"/>
                    </a:lnTo>
                    <a:lnTo>
                      <a:pt x="40487" y="17451"/>
                    </a:lnTo>
                    <a:lnTo>
                      <a:pt x="40508" y="17388"/>
                    </a:lnTo>
                    <a:lnTo>
                      <a:pt x="40508" y="17325"/>
                    </a:lnTo>
                    <a:lnTo>
                      <a:pt x="40445" y="17242"/>
                    </a:lnTo>
                    <a:lnTo>
                      <a:pt x="40466" y="17242"/>
                    </a:lnTo>
                    <a:lnTo>
                      <a:pt x="40508" y="17283"/>
                    </a:lnTo>
                    <a:lnTo>
                      <a:pt x="40550" y="17283"/>
                    </a:lnTo>
                    <a:lnTo>
                      <a:pt x="40550" y="17221"/>
                    </a:lnTo>
                    <a:lnTo>
                      <a:pt x="40508" y="17137"/>
                    </a:lnTo>
                    <a:lnTo>
                      <a:pt x="40508" y="17095"/>
                    </a:lnTo>
                    <a:lnTo>
                      <a:pt x="40571" y="17074"/>
                    </a:lnTo>
                    <a:lnTo>
                      <a:pt x="40571" y="16990"/>
                    </a:lnTo>
                    <a:lnTo>
                      <a:pt x="40571" y="16928"/>
                    </a:lnTo>
                    <a:lnTo>
                      <a:pt x="40508" y="16928"/>
                    </a:lnTo>
                    <a:lnTo>
                      <a:pt x="40466" y="16886"/>
                    </a:lnTo>
                    <a:lnTo>
                      <a:pt x="40466" y="16865"/>
                    </a:lnTo>
                    <a:lnTo>
                      <a:pt x="40487" y="16886"/>
                    </a:lnTo>
                    <a:lnTo>
                      <a:pt x="40571" y="16907"/>
                    </a:lnTo>
                    <a:lnTo>
                      <a:pt x="40613" y="16865"/>
                    </a:lnTo>
                    <a:lnTo>
                      <a:pt x="40592" y="16802"/>
                    </a:lnTo>
                    <a:lnTo>
                      <a:pt x="40550" y="16802"/>
                    </a:lnTo>
                    <a:lnTo>
                      <a:pt x="40508" y="16781"/>
                    </a:lnTo>
                    <a:lnTo>
                      <a:pt x="40592" y="16781"/>
                    </a:lnTo>
                    <a:lnTo>
                      <a:pt x="40655" y="16718"/>
                    </a:lnTo>
                    <a:lnTo>
                      <a:pt x="40655" y="16572"/>
                    </a:lnTo>
                    <a:lnTo>
                      <a:pt x="40676" y="16509"/>
                    </a:lnTo>
                    <a:lnTo>
                      <a:pt x="40696" y="16572"/>
                    </a:lnTo>
                    <a:lnTo>
                      <a:pt x="40696" y="16656"/>
                    </a:lnTo>
                    <a:lnTo>
                      <a:pt x="40717" y="16718"/>
                    </a:lnTo>
                    <a:lnTo>
                      <a:pt x="40696" y="16802"/>
                    </a:lnTo>
                    <a:lnTo>
                      <a:pt x="40759" y="16823"/>
                    </a:lnTo>
                    <a:lnTo>
                      <a:pt x="40822" y="16802"/>
                    </a:lnTo>
                    <a:lnTo>
                      <a:pt x="40864" y="16760"/>
                    </a:lnTo>
                    <a:lnTo>
                      <a:pt x="40906" y="16718"/>
                    </a:lnTo>
                    <a:lnTo>
                      <a:pt x="40906" y="16823"/>
                    </a:lnTo>
                    <a:lnTo>
                      <a:pt x="40927" y="16865"/>
                    </a:lnTo>
                    <a:lnTo>
                      <a:pt x="40989" y="16865"/>
                    </a:lnTo>
                    <a:lnTo>
                      <a:pt x="41010" y="16823"/>
                    </a:lnTo>
                    <a:lnTo>
                      <a:pt x="41010" y="16698"/>
                    </a:lnTo>
                    <a:lnTo>
                      <a:pt x="41010" y="16593"/>
                    </a:lnTo>
                    <a:lnTo>
                      <a:pt x="40969" y="16572"/>
                    </a:lnTo>
                    <a:lnTo>
                      <a:pt x="40927" y="16551"/>
                    </a:lnTo>
                    <a:lnTo>
                      <a:pt x="41010" y="16572"/>
                    </a:lnTo>
                    <a:lnTo>
                      <a:pt x="41094" y="16614"/>
                    </a:lnTo>
                    <a:lnTo>
                      <a:pt x="41115" y="16698"/>
                    </a:lnTo>
                    <a:lnTo>
                      <a:pt x="41178" y="16698"/>
                    </a:lnTo>
                    <a:lnTo>
                      <a:pt x="41199" y="16656"/>
                    </a:lnTo>
                    <a:lnTo>
                      <a:pt x="41199" y="16509"/>
                    </a:lnTo>
                    <a:lnTo>
                      <a:pt x="41136" y="16446"/>
                    </a:lnTo>
                    <a:lnTo>
                      <a:pt x="41031" y="16363"/>
                    </a:lnTo>
                    <a:lnTo>
                      <a:pt x="41010" y="16300"/>
                    </a:lnTo>
                    <a:lnTo>
                      <a:pt x="41031" y="16300"/>
                    </a:lnTo>
                    <a:lnTo>
                      <a:pt x="41094" y="16363"/>
                    </a:lnTo>
                    <a:lnTo>
                      <a:pt x="41199" y="16446"/>
                    </a:lnTo>
                    <a:lnTo>
                      <a:pt x="41220" y="16509"/>
                    </a:lnTo>
                    <a:lnTo>
                      <a:pt x="41387" y="16509"/>
                    </a:lnTo>
                    <a:lnTo>
                      <a:pt x="41408" y="16446"/>
                    </a:lnTo>
                    <a:lnTo>
                      <a:pt x="41387" y="16384"/>
                    </a:lnTo>
                    <a:lnTo>
                      <a:pt x="41324" y="16363"/>
                    </a:lnTo>
                    <a:lnTo>
                      <a:pt x="41282" y="16300"/>
                    </a:lnTo>
                    <a:lnTo>
                      <a:pt x="41178" y="16300"/>
                    </a:lnTo>
                    <a:lnTo>
                      <a:pt x="41115" y="16258"/>
                    </a:lnTo>
                    <a:lnTo>
                      <a:pt x="41136" y="16153"/>
                    </a:lnTo>
                    <a:lnTo>
                      <a:pt x="41178" y="16195"/>
                    </a:lnTo>
                    <a:lnTo>
                      <a:pt x="41241" y="16258"/>
                    </a:lnTo>
                    <a:lnTo>
                      <a:pt x="41324" y="16258"/>
                    </a:lnTo>
                    <a:lnTo>
                      <a:pt x="41345" y="16195"/>
                    </a:lnTo>
                    <a:lnTo>
                      <a:pt x="41324" y="16133"/>
                    </a:lnTo>
                    <a:lnTo>
                      <a:pt x="41282" y="16091"/>
                    </a:lnTo>
                    <a:lnTo>
                      <a:pt x="41282" y="16049"/>
                    </a:lnTo>
                    <a:lnTo>
                      <a:pt x="41324" y="16028"/>
                    </a:lnTo>
                    <a:lnTo>
                      <a:pt x="41345" y="16049"/>
                    </a:lnTo>
                    <a:lnTo>
                      <a:pt x="41429" y="16091"/>
                    </a:lnTo>
                    <a:lnTo>
                      <a:pt x="41429" y="16153"/>
                    </a:lnTo>
                    <a:lnTo>
                      <a:pt x="41408" y="16237"/>
                    </a:lnTo>
                    <a:lnTo>
                      <a:pt x="41513" y="16258"/>
                    </a:lnTo>
                    <a:lnTo>
                      <a:pt x="41617" y="16279"/>
                    </a:lnTo>
                    <a:lnTo>
                      <a:pt x="41701" y="16258"/>
                    </a:lnTo>
                    <a:lnTo>
                      <a:pt x="41764" y="16258"/>
                    </a:lnTo>
                    <a:lnTo>
                      <a:pt x="41826" y="16174"/>
                    </a:lnTo>
                    <a:lnTo>
                      <a:pt x="41826" y="16133"/>
                    </a:lnTo>
                    <a:lnTo>
                      <a:pt x="41638" y="16133"/>
                    </a:lnTo>
                    <a:lnTo>
                      <a:pt x="41617" y="16091"/>
                    </a:lnTo>
                    <a:lnTo>
                      <a:pt x="41659" y="16049"/>
                    </a:lnTo>
                    <a:lnTo>
                      <a:pt x="41743" y="16070"/>
                    </a:lnTo>
                    <a:lnTo>
                      <a:pt x="41805" y="16049"/>
                    </a:lnTo>
                    <a:lnTo>
                      <a:pt x="41764" y="15986"/>
                    </a:lnTo>
                    <a:lnTo>
                      <a:pt x="41722" y="15965"/>
                    </a:lnTo>
                    <a:lnTo>
                      <a:pt x="41743" y="15944"/>
                    </a:lnTo>
                    <a:lnTo>
                      <a:pt x="41722" y="15881"/>
                    </a:lnTo>
                    <a:lnTo>
                      <a:pt x="41659" y="15861"/>
                    </a:lnTo>
                    <a:lnTo>
                      <a:pt x="41596" y="15881"/>
                    </a:lnTo>
                    <a:lnTo>
                      <a:pt x="41638" y="15819"/>
                    </a:lnTo>
                    <a:lnTo>
                      <a:pt x="41701" y="15756"/>
                    </a:lnTo>
                    <a:lnTo>
                      <a:pt x="41722" y="15777"/>
                    </a:lnTo>
                    <a:lnTo>
                      <a:pt x="41764" y="15819"/>
                    </a:lnTo>
                    <a:lnTo>
                      <a:pt x="41826" y="15881"/>
                    </a:lnTo>
                    <a:lnTo>
                      <a:pt x="41826" y="15965"/>
                    </a:lnTo>
                    <a:lnTo>
                      <a:pt x="41952" y="15965"/>
                    </a:lnTo>
                    <a:lnTo>
                      <a:pt x="42015" y="15944"/>
                    </a:lnTo>
                    <a:lnTo>
                      <a:pt x="42036" y="15923"/>
                    </a:lnTo>
                    <a:lnTo>
                      <a:pt x="42015" y="15840"/>
                    </a:lnTo>
                    <a:lnTo>
                      <a:pt x="41931" y="15777"/>
                    </a:lnTo>
                    <a:lnTo>
                      <a:pt x="41931" y="15714"/>
                    </a:lnTo>
                    <a:lnTo>
                      <a:pt x="41910" y="15651"/>
                    </a:lnTo>
                    <a:lnTo>
                      <a:pt x="41805" y="15651"/>
                    </a:lnTo>
                    <a:lnTo>
                      <a:pt x="41847" y="15547"/>
                    </a:lnTo>
                    <a:lnTo>
                      <a:pt x="41805" y="15463"/>
                    </a:lnTo>
                    <a:lnTo>
                      <a:pt x="41701" y="15463"/>
                    </a:lnTo>
                    <a:lnTo>
                      <a:pt x="41743" y="15400"/>
                    </a:lnTo>
                    <a:lnTo>
                      <a:pt x="41722" y="15358"/>
                    </a:lnTo>
                    <a:lnTo>
                      <a:pt x="41596" y="15442"/>
                    </a:lnTo>
                    <a:lnTo>
                      <a:pt x="41533" y="15526"/>
                    </a:lnTo>
                    <a:lnTo>
                      <a:pt x="41554" y="15651"/>
                    </a:lnTo>
                    <a:lnTo>
                      <a:pt x="41533" y="15651"/>
                    </a:lnTo>
                    <a:lnTo>
                      <a:pt x="41492" y="15609"/>
                    </a:lnTo>
                    <a:lnTo>
                      <a:pt x="41492" y="15442"/>
                    </a:lnTo>
                    <a:lnTo>
                      <a:pt x="41450" y="15421"/>
                    </a:lnTo>
                    <a:lnTo>
                      <a:pt x="41408" y="15442"/>
                    </a:lnTo>
                    <a:lnTo>
                      <a:pt x="41408" y="15526"/>
                    </a:lnTo>
                    <a:lnTo>
                      <a:pt x="41324" y="15651"/>
                    </a:lnTo>
                    <a:lnTo>
                      <a:pt x="41282" y="15714"/>
                    </a:lnTo>
                    <a:lnTo>
                      <a:pt x="41282" y="15714"/>
                    </a:lnTo>
                    <a:lnTo>
                      <a:pt x="41303" y="15630"/>
                    </a:lnTo>
                    <a:lnTo>
                      <a:pt x="41303" y="15505"/>
                    </a:lnTo>
                    <a:lnTo>
                      <a:pt x="41387" y="15358"/>
                    </a:lnTo>
                    <a:lnTo>
                      <a:pt x="41387" y="15296"/>
                    </a:lnTo>
                    <a:lnTo>
                      <a:pt x="41282" y="15317"/>
                    </a:lnTo>
                    <a:lnTo>
                      <a:pt x="41178" y="15442"/>
                    </a:lnTo>
                    <a:lnTo>
                      <a:pt x="41178" y="15505"/>
                    </a:lnTo>
                    <a:lnTo>
                      <a:pt x="41094" y="15568"/>
                    </a:lnTo>
                    <a:lnTo>
                      <a:pt x="41010" y="15568"/>
                    </a:lnTo>
                    <a:lnTo>
                      <a:pt x="41010" y="15505"/>
                    </a:lnTo>
                    <a:lnTo>
                      <a:pt x="41073" y="15400"/>
                    </a:lnTo>
                    <a:lnTo>
                      <a:pt x="41199" y="15337"/>
                    </a:lnTo>
                    <a:lnTo>
                      <a:pt x="41241" y="15233"/>
                    </a:lnTo>
                    <a:lnTo>
                      <a:pt x="41303" y="15149"/>
                    </a:lnTo>
                    <a:lnTo>
                      <a:pt x="41345" y="15149"/>
                    </a:lnTo>
                    <a:lnTo>
                      <a:pt x="41429" y="15086"/>
                    </a:lnTo>
                    <a:lnTo>
                      <a:pt x="41450" y="15024"/>
                    </a:lnTo>
                    <a:lnTo>
                      <a:pt x="41387" y="15003"/>
                    </a:lnTo>
                    <a:lnTo>
                      <a:pt x="41282" y="15086"/>
                    </a:lnTo>
                    <a:lnTo>
                      <a:pt x="41199" y="15149"/>
                    </a:lnTo>
                    <a:lnTo>
                      <a:pt x="41115" y="15191"/>
                    </a:lnTo>
                    <a:lnTo>
                      <a:pt x="41010" y="15296"/>
                    </a:lnTo>
                    <a:lnTo>
                      <a:pt x="41073" y="15191"/>
                    </a:lnTo>
                    <a:lnTo>
                      <a:pt x="41136" y="15086"/>
                    </a:lnTo>
                    <a:lnTo>
                      <a:pt x="41115" y="15086"/>
                    </a:lnTo>
                    <a:lnTo>
                      <a:pt x="41010" y="15107"/>
                    </a:lnTo>
                    <a:lnTo>
                      <a:pt x="40969" y="15149"/>
                    </a:lnTo>
                    <a:lnTo>
                      <a:pt x="40801" y="15128"/>
                    </a:lnTo>
                    <a:lnTo>
                      <a:pt x="40696" y="15128"/>
                    </a:lnTo>
                    <a:lnTo>
                      <a:pt x="40655" y="15086"/>
                    </a:lnTo>
                    <a:lnTo>
                      <a:pt x="40759" y="15086"/>
                    </a:lnTo>
                    <a:lnTo>
                      <a:pt x="40969" y="15024"/>
                    </a:lnTo>
                    <a:lnTo>
                      <a:pt x="40864" y="14982"/>
                    </a:lnTo>
                    <a:lnTo>
                      <a:pt x="40780" y="14919"/>
                    </a:lnTo>
                    <a:lnTo>
                      <a:pt x="40864" y="14919"/>
                    </a:lnTo>
                    <a:lnTo>
                      <a:pt x="40927" y="14898"/>
                    </a:lnTo>
                    <a:lnTo>
                      <a:pt x="40885" y="14793"/>
                    </a:lnTo>
                    <a:lnTo>
                      <a:pt x="40801" y="14773"/>
                    </a:lnTo>
                    <a:lnTo>
                      <a:pt x="40801" y="14731"/>
                    </a:lnTo>
                    <a:lnTo>
                      <a:pt x="40885" y="14689"/>
                    </a:lnTo>
                    <a:lnTo>
                      <a:pt x="40885" y="14605"/>
                    </a:lnTo>
                    <a:lnTo>
                      <a:pt x="40864" y="14480"/>
                    </a:lnTo>
                    <a:lnTo>
                      <a:pt x="40822" y="14417"/>
                    </a:lnTo>
                    <a:lnTo>
                      <a:pt x="40696" y="14480"/>
                    </a:lnTo>
                    <a:lnTo>
                      <a:pt x="40655" y="14521"/>
                    </a:lnTo>
                    <a:lnTo>
                      <a:pt x="40592" y="14501"/>
                    </a:lnTo>
                    <a:lnTo>
                      <a:pt x="40571" y="14521"/>
                    </a:lnTo>
                    <a:lnTo>
                      <a:pt x="40550" y="14501"/>
                    </a:lnTo>
                    <a:lnTo>
                      <a:pt x="40592" y="14417"/>
                    </a:lnTo>
                    <a:lnTo>
                      <a:pt x="40613" y="14312"/>
                    </a:lnTo>
                    <a:lnTo>
                      <a:pt x="40759" y="14291"/>
                    </a:lnTo>
                    <a:lnTo>
                      <a:pt x="40801" y="14249"/>
                    </a:lnTo>
                    <a:lnTo>
                      <a:pt x="40801" y="14103"/>
                    </a:lnTo>
                    <a:lnTo>
                      <a:pt x="40780" y="14061"/>
                    </a:lnTo>
                    <a:lnTo>
                      <a:pt x="40696" y="14145"/>
                    </a:lnTo>
                    <a:lnTo>
                      <a:pt x="40571" y="14249"/>
                    </a:lnTo>
                    <a:lnTo>
                      <a:pt x="40508" y="14312"/>
                    </a:lnTo>
                    <a:lnTo>
                      <a:pt x="40445" y="14375"/>
                    </a:lnTo>
                    <a:lnTo>
                      <a:pt x="40445" y="14480"/>
                    </a:lnTo>
                    <a:lnTo>
                      <a:pt x="40445" y="14563"/>
                    </a:lnTo>
                    <a:lnTo>
                      <a:pt x="40278" y="14291"/>
                    </a:lnTo>
                    <a:lnTo>
                      <a:pt x="40278" y="14187"/>
                    </a:lnTo>
                    <a:lnTo>
                      <a:pt x="40278" y="14082"/>
                    </a:lnTo>
                    <a:lnTo>
                      <a:pt x="40341" y="13998"/>
                    </a:lnTo>
                    <a:lnTo>
                      <a:pt x="40424" y="13873"/>
                    </a:lnTo>
                    <a:lnTo>
                      <a:pt x="40466" y="13789"/>
                    </a:lnTo>
                    <a:lnTo>
                      <a:pt x="40424" y="13768"/>
                    </a:lnTo>
                    <a:lnTo>
                      <a:pt x="40362" y="13831"/>
                    </a:lnTo>
                    <a:lnTo>
                      <a:pt x="40299" y="13894"/>
                    </a:lnTo>
                    <a:lnTo>
                      <a:pt x="40299" y="13936"/>
                    </a:lnTo>
                    <a:lnTo>
                      <a:pt x="40194" y="13977"/>
                    </a:lnTo>
                    <a:lnTo>
                      <a:pt x="40152" y="14061"/>
                    </a:lnTo>
                    <a:lnTo>
                      <a:pt x="40152" y="14103"/>
                    </a:lnTo>
                    <a:lnTo>
                      <a:pt x="40069" y="14249"/>
                    </a:lnTo>
                    <a:lnTo>
                      <a:pt x="40027" y="14270"/>
                    </a:lnTo>
                    <a:lnTo>
                      <a:pt x="40027" y="14187"/>
                    </a:lnTo>
                    <a:lnTo>
                      <a:pt x="40069" y="14082"/>
                    </a:lnTo>
                    <a:lnTo>
                      <a:pt x="40173" y="13894"/>
                    </a:lnTo>
                    <a:lnTo>
                      <a:pt x="40215" y="13852"/>
                    </a:lnTo>
                    <a:lnTo>
                      <a:pt x="40194" y="13768"/>
                    </a:lnTo>
                    <a:lnTo>
                      <a:pt x="40111" y="13768"/>
                    </a:lnTo>
                    <a:lnTo>
                      <a:pt x="40048" y="13852"/>
                    </a:lnTo>
                    <a:lnTo>
                      <a:pt x="40048" y="13936"/>
                    </a:lnTo>
                    <a:lnTo>
                      <a:pt x="40006" y="13957"/>
                    </a:lnTo>
                    <a:lnTo>
                      <a:pt x="40006" y="13873"/>
                    </a:lnTo>
                    <a:lnTo>
                      <a:pt x="40069" y="13747"/>
                    </a:lnTo>
                    <a:lnTo>
                      <a:pt x="40090" y="13685"/>
                    </a:lnTo>
                    <a:lnTo>
                      <a:pt x="40048" y="13622"/>
                    </a:lnTo>
                    <a:lnTo>
                      <a:pt x="39943" y="13580"/>
                    </a:lnTo>
                    <a:lnTo>
                      <a:pt x="39964" y="13559"/>
                    </a:lnTo>
                    <a:lnTo>
                      <a:pt x="39901" y="13517"/>
                    </a:lnTo>
                    <a:lnTo>
                      <a:pt x="39776" y="13517"/>
                    </a:lnTo>
                    <a:lnTo>
                      <a:pt x="39692" y="13538"/>
                    </a:lnTo>
                    <a:lnTo>
                      <a:pt x="39734" y="13454"/>
                    </a:lnTo>
                    <a:lnTo>
                      <a:pt x="39818" y="13433"/>
                    </a:lnTo>
                    <a:lnTo>
                      <a:pt x="39713" y="13413"/>
                    </a:lnTo>
                    <a:lnTo>
                      <a:pt x="39567" y="13413"/>
                    </a:lnTo>
                    <a:lnTo>
                      <a:pt x="39504" y="13517"/>
                    </a:lnTo>
                    <a:lnTo>
                      <a:pt x="39504" y="13433"/>
                    </a:lnTo>
                    <a:lnTo>
                      <a:pt x="39671" y="13350"/>
                    </a:lnTo>
                    <a:lnTo>
                      <a:pt x="39818" y="13329"/>
                    </a:lnTo>
                    <a:lnTo>
                      <a:pt x="39860" y="13371"/>
                    </a:lnTo>
                    <a:lnTo>
                      <a:pt x="39964" y="13392"/>
                    </a:lnTo>
                    <a:lnTo>
                      <a:pt x="39985" y="13350"/>
                    </a:lnTo>
                    <a:lnTo>
                      <a:pt x="40027" y="13266"/>
                    </a:lnTo>
                    <a:lnTo>
                      <a:pt x="39943" y="13266"/>
                    </a:lnTo>
                    <a:lnTo>
                      <a:pt x="39839" y="13245"/>
                    </a:lnTo>
                    <a:lnTo>
                      <a:pt x="39734" y="13182"/>
                    </a:lnTo>
                    <a:lnTo>
                      <a:pt x="39650" y="13182"/>
                    </a:lnTo>
                    <a:lnTo>
                      <a:pt x="39650" y="13287"/>
                    </a:lnTo>
                    <a:lnTo>
                      <a:pt x="39608" y="13287"/>
                    </a:lnTo>
                    <a:lnTo>
                      <a:pt x="39608" y="13245"/>
                    </a:lnTo>
                    <a:lnTo>
                      <a:pt x="39629" y="13182"/>
                    </a:lnTo>
                    <a:lnTo>
                      <a:pt x="39629" y="13140"/>
                    </a:lnTo>
                    <a:lnTo>
                      <a:pt x="39525" y="13140"/>
                    </a:lnTo>
                    <a:lnTo>
                      <a:pt x="39525" y="13182"/>
                    </a:lnTo>
                    <a:lnTo>
                      <a:pt x="39462" y="13224"/>
                    </a:lnTo>
                    <a:lnTo>
                      <a:pt x="39441" y="13161"/>
                    </a:lnTo>
                    <a:lnTo>
                      <a:pt x="39441" y="13078"/>
                    </a:lnTo>
                    <a:lnTo>
                      <a:pt x="39399" y="13057"/>
                    </a:lnTo>
                    <a:lnTo>
                      <a:pt x="39357" y="13078"/>
                    </a:lnTo>
                    <a:lnTo>
                      <a:pt x="39316" y="13036"/>
                    </a:lnTo>
                    <a:lnTo>
                      <a:pt x="39232" y="12994"/>
                    </a:lnTo>
                    <a:lnTo>
                      <a:pt x="39148" y="12994"/>
                    </a:lnTo>
                    <a:lnTo>
                      <a:pt x="39232" y="12910"/>
                    </a:lnTo>
                    <a:lnTo>
                      <a:pt x="39295" y="12868"/>
                    </a:lnTo>
                    <a:lnTo>
                      <a:pt x="39441" y="12973"/>
                    </a:lnTo>
                    <a:lnTo>
                      <a:pt x="39504" y="12973"/>
                    </a:lnTo>
                    <a:lnTo>
                      <a:pt x="39462" y="12931"/>
                    </a:lnTo>
                    <a:lnTo>
                      <a:pt x="39169" y="12764"/>
                    </a:lnTo>
                    <a:lnTo>
                      <a:pt x="39044" y="12743"/>
                    </a:lnTo>
                    <a:lnTo>
                      <a:pt x="39023" y="12722"/>
                    </a:lnTo>
                    <a:lnTo>
                      <a:pt x="39106" y="12722"/>
                    </a:lnTo>
                    <a:lnTo>
                      <a:pt x="39316" y="12806"/>
                    </a:lnTo>
                    <a:lnTo>
                      <a:pt x="39441" y="12806"/>
                    </a:lnTo>
                    <a:lnTo>
                      <a:pt x="39650" y="12848"/>
                    </a:lnTo>
                    <a:lnTo>
                      <a:pt x="39692" y="12848"/>
                    </a:lnTo>
                    <a:lnTo>
                      <a:pt x="39671" y="12806"/>
                    </a:lnTo>
                    <a:lnTo>
                      <a:pt x="39671" y="12722"/>
                    </a:lnTo>
                    <a:lnTo>
                      <a:pt x="39629" y="12659"/>
                    </a:lnTo>
                    <a:lnTo>
                      <a:pt x="39546" y="12638"/>
                    </a:lnTo>
                    <a:lnTo>
                      <a:pt x="39462" y="12596"/>
                    </a:lnTo>
                    <a:lnTo>
                      <a:pt x="39483" y="12555"/>
                    </a:lnTo>
                    <a:lnTo>
                      <a:pt x="39546" y="12555"/>
                    </a:lnTo>
                    <a:lnTo>
                      <a:pt x="39567" y="12617"/>
                    </a:lnTo>
                    <a:lnTo>
                      <a:pt x="39629" y="12638"/>
                    </a:lnTo>
                    <a:lnTo>
                      <a:pt x="39671" y="12617"/>
                    </a:lnTo>
                    <a:lnTo>
                      <a:pt x="39776" y="12617"/>
                    </a:lnTo>
                    <a:lnTo>
                      <a:pt x="39797" y="12596"/>
                    </a:lnTo>
                    <a:lnTo>
                      <a:pt x="39797" y="12534"/>
                    </a:lnTo>
                    <a:lnTo>
                      <a:pt x="39734" y="12513"/>
                    </a:lnTo>
                    <a:lnTo>
                      <a:pt x="39734" y="12450"/>
                    </a:lnTo>
                    <a:lnTo>
                      <a:pt x="39671" y="12387"/>
                    </a:lnTo>
                    <a:lnTo>
                      <a:pt x="39588" y="12408"/>
                    </a:lnTo>
                    <a:lnTo>
                      <a:pt x="39525" y="12450"/>
                    </a:lnTo>
                    <a:lnTo>
                      <a:pt x="39378" y="12450"/>
                    </a:lnTo>
                    <a:lnTo>
                      <a:pt x="39357" y="12513"/>
                    </a:lnTo>
                    <a:lnTo>
                      <a:pt x="39316" y="12513"/>
                    </a:lnTo>
                    <a:lnTo>
                      <a:pt x="39274" y="12429"/>
                    </a:lnTo>
                    <a:lnTo>
                      <a:pt x="39378" y="12387"/>
                    </a:lnTo>
                    <a:lnTo>
                      <a:pt x="39525" y="12387"/>
                    </a:lnTo>
                    <a:lnTo>
                      <a:pt x="39567" y="12345"/>
                    </a:lnTo>
                    <a:lnTo>
                      <a:pt x="39692" y="12345"/>
                    </a:lnTo>
                    <a:lnTo>
                      <a:pt x="39734" y="12304"/>
                    </a:lnTo>
                    <a:lnTo>
                      <a:pt x="39650" y="12283"/>
                    </a:lnTo>
                    <a:lnTo>
                      <a:pt x="39546" y="12241"/>
                    </a:lnTo>
                    <a:lnTo>
                      <a:pt x="39525" y="12199"/>
                    </a:lnTo>
                    <a:lnTo>
                      <a:pt x="39588" y="12241"/>
                    </a:lnTo>
                    <a:lnTo>
                      <a:pt x="39776" y="12241"/>
                    </a:lnTo>
                    <a:lnTo>
                      <a:pt x="39839" y="12283"/>
                    </a:lnTo>
                    <a:lnTo>
                      <a:pt x="39964" y="12429"/>
                    </a:lnTo>
                    <a:lnTo>
                      <a:pt x="40048" y="12450"/>
                    </a:lnTo>
                    <a:lnTo>
                      <a:pt x="40090" y="12429"/>
                    </a:lnTo>
                    <a:lnTo>
                      <a:pt x="40111" y="12492"/>
                    </a:lnTo>
                    <a:lnTo>
                      <a:pt x="40173" y="12513"/>
                    </a:lnTo>
                    <a:lnTo>
                      <a:pt x="40215" y="12450"/>
                    </a:lnTo>
                    <a:lnTo>
                      <a:pt x="40278" y="12450"/>
                    </a:lnTo>
                    <a:lnTo>
                      <a:pt x="40320" y="12555"/>
                    </a:lnTo>
                    <a:lnTo>
                      <a:pt x="40404" y="12555"/>
                    </a:lnTo>
                    <a:lnTo>
                      <a:pt x="40466" y="12534"/>
                    </a:lnTo>
                    <a:lnTo>
                      <a:pt x="40466" y="12408"/>
                    </a:lnTo>
                    <a:lnTo>
                      <a:pt x="40404" y="12324"/>
                    </a:lnTo>
                    <a:lnTo>
                      <a:pt x="40383" y="12241"/>
                    </a:lnTo>
                    <a:lnTo>
                      <a:pt x="40278" y="12199"/>
                    </a:lnTo>
                    <a:lnTo>
                      <a:pt x="40194" y="12136"/>
                    </a:lnTo>
                    <a:lnTo>
                      <a:pt x="40152" y="12115"/>
                    </a:lnTo>
                    <a:lnTo>
                      <a:pt x="40090" y="12136"/>
                    </a:lnTo>
                    <a:lnTo>
                      <a:pt x="40048" y="12178"/>
                    </a:lnTo>
                    <a:lnTo>
                      <a:pt x="39964" y="12115"/>
                    </a:lnTo>
                    <a:lnTo>
                      <a:pt x="39797" y="11990"/>
                    </a:lnTo>
                    <a:lnTo>
                      <a:pt x="39692" y="11969"/>
                    </a:lnTo>
                    <a:lnTo>
                      <a:pt x="39483" y="11990"/>
                    </a:lnTo>
                    <a:lnTo>
                      <a:pt x="39420" y="11969"/>
                    </a:lnTo>
                    <a:lnTo>
                      <a:pt x="39588" y="11927"/>
                    </a:lnTo>
                    <a:lnTo>
                      <a:pt x="39671" y="11864"/>
                    </a:lnTo>
                    <a:lnTo>
                      <a:pt x="39755" y="11864"/>
                    </a:lnTo>
                    <a:lnTo>
                      <a:pt x="39776" y="11885"/>
                    </a:lnTo>
                    <a:lnTo>
                      <a:pt x="39860" y="11885"/>
                    </a:lnTo>
                    <a:lnTo>
                      <a:pt x="39943" y="11822"/>
                    </a:lnTo>
                    <a:lnTo>
                      <a:pt x="40006" y="11780"/>
                    </a:lnTo>
                    <a:lnTo>
                      <a:pt x="40173" y="11780"/>
                    </a:lnTo>
                    <a:lnTo>
                      <a:pt x="40257" y="11822"/>
                    </a:lnTo>
                    <a:lnTo>
                      <a:pt x="40383" y="11822"/>
                    </a:lnTo>
                    <a:lnTo>
                      <a:pt x="40424" y="11760"/>
                    </a:lnTo>
                    <a:lnTo>
                      <a:pt x="40466" y="11676"/>
                    </a:lnTo>
                    <a:lnTo>
                      <a:pt x="40404" y="11592"/>
                    </a:lnTo>
                    <a:lnTo>
                      <a:pt x="40383" y="11467"/>
                    </a:lnTo>
                    <a:lnTo>
                      <a:pt x="40278" y="11236"/>
                    </a:lnTo>
                    <a:lnTo>
                      <a:pt x="40257" y="11090"/>
                    </a:lnTo>
                    <a:lnTo>
                      <a:pt x="40194" y="11132"/>
                    </a:lnTo>
                    <a:lnTo>
                      <a:pt x="40173" y="11090"/>
                    </a:lnTo>
                    <a:lnTo>
                      <a:pt x="40090" y="11132"/>
                    </a:lnTo>
                    <a:lnTo>
                      <a:pt x="40090" y="11174"/>
                    </a:lnTo>
                    <a:lnTo>
                      <a:pt x="40048" y="11278"/>
                    </a:lnTo>
                    <a:lnTo>
                      <a:pt x="40069" y="11299"/>
                    </a:lnTo>
                    <a:lnTo>
                      <a:pt x="40069" y="11383"/>
                    </a:lnTo>
                    <a:lnTo>
                      <a:pt x="40006" y="11404"/>
                    </a:lnTo>
                    <a:lnTo>
                      <a:pt x="39901" y="11467"/>
                    </a:lnTo>
                    <a:lnTo>
                      <a:pt x="39839" y="11550"/>
                    </a:lnTo>
                    <a:lnTo>
                      <a:pt x="39734" y="11508"/>
                    </a:lnTo>
                    <a:lnTo>
                      <a:pt x="39650" y="11488"/>
                    </a:lnTo>
                    <a:lnTo>
                      <a:pt x="39546" y="11508"/>
                    </a:lnTo>
                    <a:lnTo>
                      <a:pt x="39462" y="11613"/>
                    </a:lnTo>
                    <a:lnTo>
                      <a:pt x="39357" y="11718"/>
                    </a:lnTo>
                    <a:lnTo>
                      <a:pt x="39316" y="11697"/>
                    </a:lnTo>
                    <a:lnTo>
                      <a:pt x="39232" y="11676"/>
                    </a:lnTo>
                    <a:lnTo>
                      <a:pt x="39127" y="11697"/>
                    </a:lnTo>
                    <a:lnTo>
                      <a:pt x="39085" y="11697"/>
                    </a:lnTo>
                    <a:lnTo>
                      <a:pt x="39190" y="11592"/>
                    </a:lnTo>
                    <a:lnTo>
                      <a:pt x="39232" y="11571"/>
                    </a:lnTo>
                    <a:lnTo>
                      <a:pt x="39316" y="11613"/>
                    </a:lnTo>
                    <a:lnTo>
                      <a:pt x="39420" y="11571"/>
                    </a:lnTo>
                    <a:lnTo>
                      <a:pt x="39462" y="11467"/>
                    </a:lnTo>
                    <a:lnTo>
                      <a:pt x="39546" y="11404"/>
                    </a:lnTo>
                    <a:lnTo>
                      <a:pt x="39588" y="11404"/>
                    </a:lnTo>
                    <a:lnTo>
                      <a:pt x="39692" y="11362"/>
                    </a:lnTo>
                    <a:lnTo>
                      <a:pt x="39776" y="11299"/>
                    </a:lnTo>
                    <a:lnTo>
                      <a:pt x="39776" y="11174"/>
                    </a:lnTo>
                    <a:lnTo>
                      <a:pt x="39776" y="11132"/>
                    </a:lnTo>
                    <a:lnTo>
                      <a:pt x="39692" y="11132"/>
                    </a:lnTo>
                    <a:lnTo>
                      <a:pt x="39629" y="11153"/>
                    </a:lnTo>
                    <a:lnTo>
                      <a:pt x="39546" y="11132"/>
                    </a:lnTo>
                    <a:lnTo>
                      <a:pt x="39420" y="11132"/>
                    </a:lnTo>
                    <a:lnTo>
                      <a:pt x="39253" y="11278"/>
                    </a:lnTo>
                    <a:lnTo>
                      <a:pt x="39148" y="11383"/>
                    </a:lnTo>
                    <a:lnTo>
                      <a:pt x="38960" y="11404"/>
                    </a:lnTo>
                    <a:lnTo>
                      <a:pt x="39023" y="11362"/>
                    </a:lnTo>
                    <a:lnTo>
                      <a:pt x="39148" y="11341"/>
                    </a:lnTo>
                    <a:lnTo>
                      <a:pt x="39169" y="11257"/>
                    </a:lnTo>
                    <a:lnTo>
                      <a:pt x="39127" y="11236"/>
                    </a:lnTo>
                    <a:lnTo>
                      <a:pt x="39023" y="11236"/>
                    </a:lnTo>
                    <a:lnTo>
                      <a:pt x="39190" y="11153"/>
                    </a:lnTo>
                    <a:lnTo>
                      <a:pt x="39295" y="11153"/>
                    </a:lnTo>
                    <a:lnTo>
                      <a:pt x="39441" y="11048"/>
                    </a:lnTo>
                    <a:lnTo>
                      <a:pt x="39567" y="11048"/>
                    </a:lnTo>
                    <a:lnTo>
                      <a:pt x="39650" y="11027"/>
                    </a:lnTo>
                    <a:lnTo>
                      <a:pt x="39839" y="11027"/>
                    </a:lnTo>
                    <a:lnTo>
                      <a:pt x="39922" y="10944"/>
                    </a:lnTo>
                    <a:lnTo>
                      <a:pt x="39964" y="10881"/>
                    </a:lnTo>
                    <a:lnTo>
                      <a:pt x="39985" y="10839"/>
                    </a:lnTo>
                    <a:lnTo>
                      <a:pt x="40069" y="10818"/>
                    </a:lnTo>
                    <a:lnTo>
                      <a:pt x="40069" y="10923"/>
                    </a:lnTo>
                    <a:lnTo>
                      <a:pt x="40132" y="10944"/>
                    </a:lnTo>
                    <a:lnTo>
                      <a:pt x="40236" y="10839"/>
                    </a:lnTo>
                    <a:lnTo>
                      <a:pt x="40257" y="10734"/>
                    </a:lnTo>
                    <a:lnTo>
                      <a:pt x="40236" y="10672"/>
                    </a:lnTo>
                    <a:lnTo>
                      <a:pt x="40152" y="10630"/>
                    </a:lnTo>
                    <a:lnTo>
                      <a:pt x="40090" y="10525"/>
                    </a:lnTo>
                    <a:lnTo>
                      <a:pt x="39964" y="10400"/>
                    </a:lnTo>
                    <a:lnTo>
                      <a:pt x="39922" y="10295"/>
                    </a:lnTo>
                    <a:lnTo>
                      <a:pt x="39839" y="10295"/>
                    </a:lnTo>
                    <a:lnTo>
                      <a:pt x="39755" y="10337"/>
                    </a:lnTo>
                    <a:lnTo>
                      <a:pt x="39713" y="10400"/>
                    </a:lnTo>
                    <a:lnTo>
                      <a:pt x="39629" y="10420"/>
                    </a:lnTo>
                    <a:lnTo>
                      <a:pt x="39525" y="10504"/>
                    </a:lnTo>
                    <a:lnTo>
                      <a:pt x="39420" y="10504"/>
                    </a:lnTo>
                    <a:lnTo>
                      <a:pt x="39336" y="10567"/>
                    </a:lnTo>
                    <a:lnTo>
                      <a:pt x="39316" y="10546"/>
                    </a:lnTo>
                    <a:lnTo>
                      <a:pt x="39336" y="10441"/>
                    </a:lnTo>
                    <a:lnTo>
                      <a:pt x="39420" y="10400"/>
                    </a:lnTo>
                    <a:lnTo>
                      <a:pt x="39525" y="10400"/>
                    </a:lnTo>
                    <a:lnTo>
                      <a:pt x="39650" y="10253"/>
                    </a:lnTo>
                    <a:lnTo>
                      <a:pt x="39713" y="10190"/>
                    </a:lnTo>
                    <a:lnTo>
                      <a:pt x="39713" y="10127"/>
                    </a:lnTo>
                    <a:lnTo>
                      <a:pt x="39629" y="10148"/>
                    </a:lnTo>
                    <a:lnTo>
                      <a:pt x="39462" y="10211"/>
                    </a:lnTo>
                    <a:lnTo>
                      <a:pt x="39316" y="10316"/>
                    </a:lnTo>
                    <a:lnTo>
                      <a:pt x="39253" y="10316"/>
                    </a:lnTo>
                    <a:lnTo>
                      <a:pt x="39211" y="10358"/>
                    </a:lnTo>
                    <a:lnTo>
                      <a:pt x="39169" y="10441"/>
                    </a:lnTo>
                    <a:lnTo>
                      <a:pt x="39106" y="10630"/>
                    </a:lnTo>
                    <a:lnTo>
                      <a:pt x="38918" y="10839"/>
                    </a:lnTo>
                    <a:lnTo>
                      <a:pt x="38730" y="10944"/>
                    </a:lnTo>
                    <a:lnTo>
                      <a:pt x="38730" y="10923"/>
                    </a:lnTo>
                    <a:lnTo>
                      <a:pt x="38813" y="10839"/>
                    </a:lnTo>
                    <a:lnTo>
                      <a:pt x="38939" y="10713"/>
                    </a:lnTo>
                    <a:lnTo>
                      <a:pt x="39023" y="10567"/>
                    </a:lnTo>
                    <a:lnTo>
                      <a:pt x="39064" y="10525"/>
                    </a:lnTo>
                    <a:lnTo>
                      <a:pt x="39064" y="10462"/>
                    </a:lnTo>
                    <a:lnTo>
                      <a:pt x="39023" y="10462"/>
                    </a:lnTo>
                    <a:lnTo>
                      <a:pt x="39002" y="10441"/>
                    </a:lnTo>
                    <a:lnTo>
                      <a:pt x="38939" y="10462"/>
                    </a:lnTo>
                    <a:lnTo>
                      <a:pt x="38855" y="10609"/>
                    </a:lnTo>
                    <a:lnTo>
                      <a:pt x="38730" y="10734"/>
                    </a:lnTo>
                    <a:lnTo>
                      <a:pt x="38688" y="10734"/>
                    </a:lnTo>
                    <a:lnTo>
                      <a:pt x="38709" y="10651"/>
                    </a:lnTo>
                    <a:lnTo>
                      <a:pt x="38730" y="10567"/>
                    </a:lnTo>
                    <a:lnTo>
                      <a:pt x="38834" y="10462"/>
                    </a:lnTo>
                    <a:lnTo>
                      <a:pt x="38876" y="10400"/>
                    </a:lnTo>
                    <a:lnTo>
                      <a:pt x="38918" y="10316"/>
                    </a:lnTo>
                    <a:lnTo>
                      <a:pt x="39002" y="10316"/>
                    </a:lnTo>
                    <a:lnTo>
                      <a:pt x="39044" y="10337"/>
                    </a:lnTo>
                    <a:lnTo>
                      <a:pt x="39148" y="10337"/>
                    </a:lnTo>
                    <a:lnTo>
                      <a:pt x="39190" y="10295"/>
                    </a:lnTo>
                    <a:lnTo>
                      <a:pt x="39253" y="10211"/>
                    </a:lnTo>
                    <a:lnTo>
                      <a:pt x="39357" y="10148"/>
                    </a:lnTo>
                    <a:lnTo>
                      <a:pt x="39462" y="10023"/>
                    </a:lnTo>
                    <a:lnTo>
                      <a:pt x="39525" y="9918"/>
                    </a:lnTo>
                    <a:lnTo>
                      <a:pt x="39483" y="9814"/>
                    </a:lnTo>
                    <a:lnTo>
                      <a:pt x="39525" y="9730"/>
                    </a:lnTo>
                    <a:lnTo>
                      <a:pt x="39483" y="9709"/>
                    </a:lnTo>
                    <a:lnTo>
                      <a:pt x="39336" y="9793"/>
                    </a:lnTo>
                    <a:lnTo>
                      <a:pt x="39274" y="9876"/>
                    </a:lnTo>
                    <a:lnTo>
                      <a:pt x="39274" y="9981"/>
                    </a:lnTo>
                    <a:lnTo>
                      <a:pt x="39253" y="10107"/>
                    </a:lnTo>
                    <a:lnTo>
                      <a:pt x="39211" y="10127"/>
                    </a:lnTo>
                    <a:lnTo>
                      <a:pt x="39232" y="10086"/>
                    </a:lnTo>
                    <a:lnTo>
                      <a:pt x="39232" y="10023"/>
                    </a:lnTo>
                    <a:lnTo>
                      <a:pt x="39148" y="9981"/>
                    </a:lnTo>
                    <a:lnTo>
                      <a:pt x="39044" y="9981"/>
                    </a:lnTo>
                    <a:lnTo>
                      <a:pt x="38939" y="10044"/>
                    </a:lnTo>
                    <a:lnTo>
                      <a:pt x="38855" y="10023"/>
                    </a:lnTo>
                    <a:lnTo>
                      <a:pt x="38730" y="10044"/>
                    </a:lnTo>
                    <a:lnTo>
                      <a:pt x="38625" y="10107"/>
                    </a:lnTo>
                    <a:lnTo>
                      <a:pt x="38500" y="10107"/>
                    </a:lnTo>
                    <a:lnTo>
                      <a:pt x="38583" y="10044"/>
                    </a:lnTo>
                    <a:lnTo>
                      <a:pt x="38688" y="10002"/>
                    </a:lnTo>
                    <a:lnTo>
                      <a:pt x="38772" y="9897"/>
                    </a:lnTo>
                    <a:lnTo>
                      <a:pt x="38730" y="9814"/>
                    </a:lnTo>
                    <a:lnTo>
                      <a:pt x="38688" y="9814"/>
                    </a:lnTo>
                    <a:lnTo>
                      <a:pt x="38541" y="9835"/>
                    </a:lnTo>
                    <a:lnTo>
                      <a:pt x="38604" y="9772"/>
                    </a:lnTo>
                    <a:lnTo>
                      <a:pt x="38688" y="9772"/>
                    </a:lnTo>
                    <a:lnTo>
                      <a:pt x="38772" y="9709"/>
                    </a:lnTo>
                    <a:lnTo>
                      <a:pt x="38813" y="9604"/>
                    </a:lnTo>
                    <a:lnTo>
                      <a:pt x="38897" y="9583"/>
                    </a:lnTo>
                    <a:lnTo>
                      <a:pt x="38939" y="9521"/>
                    </a:lnTo>
                    <a:lnTo>
                      <a:pt x="39002" y="9521"/>
                    </a:lnTo>
                    <a:lnTo>
                      <a:pt x="39106" y="9604"/>
                    </a:lnTo>
                    <a:lnTo>
                      <a:pt x="39169" y="9667"/>
                    </a:lnTo>
                    <a:lnTo>
                      <a:pt x="39253" y="9667"/>
                    </a:lnTo>
                    <a:lnTo>
                      <a:pt x="39357" y="9521"/>
                    </a:lnTo>
                    <a:lnTo>
                      <a:pt x="39441" y="9458"/>
                    </a:lnTo>
                    <a:lnTo>
                      <a:pt x="39441" y="9395"/>
                    </a:lnTo>
                    <a:lnTo>
                      <a:pt x="39336" y="9270"/>
                    </a:lnTo>
                    <a:lnTo>
                      <a:pt x="39316" y="9165"/>
                    </a:lnTo>
                    <a:lnTo>
                      <a:pt x="39274" y="9060"/>
                    </a:lnTo>
                    <a:lnTo>
                      <a:pt x="39169" y="8956"/>
                    </a:lnTo>
                    <a:lnTo>
                      <a:pt x="39106" y="8893"/>
                    </a:lnTo>
                    <a:lnTo>
                      <a:pt x="39023" y="8726"/>
                    </a:lnTo>
                    <a:lnTo>
                      <a:pt x="38960" y="8747"/>
                    </a:lnTo>
                    <a:lnTo>
                      <a:pt x="38960" y="8830"/>
                    </a:lnTo>
                    <a:lnTo>
                      <a:pt x="38918" y="8893"/>
                    </a:lnTo>
                    <a:lnTo>
                      <a:pt x="38855" y="8935"/>
                    </a:lnTo>
                    <a:lnTo>
                      <a:pt x="38834" y="8977"/>
                    </a:lnTo>
                    <a:lnTo>
                      <a:pt x="38834" y="9060"/>
                    </a:lnTo>
                    <a:lnTo>
                      <a:pt x="38751" y="9102"/>
                    </a:lnTo>
                    <a:lnTo>
                      <a:pt x="38709" y="9186"/>
                    </a:lnTo>
                    <a:lnTo>
                      <a:pt x="38709" y="9291"/>
                    </a:lnTo>
                    <a:lnTo>
                      <a:pt x="38583" y="9353"/>
                    </a:lnTo>
                    <a:lnTo>
                      <a:pt x="38500" y="9458"/>
                    </a:lnTo>
                    <a:lnTo>
                      <a:pt x="38479" y="9542"/>
                    </a:lnTo>
                    <a:lnTo>
                      <a:pt x="38416" y="9604"/>
                    </a:lnTo>
                    <a:lnTo>
                      <a:pt x="38374" y="9583"/>
                    </a:lnTo>
                    <a:lnTo>
                      <a:pt x="38395" y="9458"/>
                    </a:lnTo>
                    <a:lnTo>
                      <a:pt x="38500" y="9291"/>
                    </a:lnTo>
                    <a:lnTo>
                      <a:pt x="38583" y="9270"/>
                    </a:lnTo>
                    <a:lnTo>
                      <a:pt x="38583" y="9228"/>
                    </a:lnTo>
                    <a:lnTo>
                      <a:pt x="38541" y="9186"/>
                    </a:lnTo>
                    <a:lnTo>
                      <a:pt x="38500" y="9123"/>
                    </a:lnTo>
                    <a:lnTo>
                      <a:pt x="38186" y="9332"/>
                    </a:lnTo>
                    <a:lnTo>
                      <a:pt x="38060" y="9500"/>
                    </a:lnTo>
                    <a:lnTo>
                      <a:pt x="37997" y="9583"/>
                    </a:lnTo>
                    <a:lnTo>
                      <a:pt x="37893" y="9604"/>
                    </a:lnTo>
                    <a:lnTo>
                      <a:pt x="37893" y="9583"/>
                    </a:lnTo>
                    <a:lnTo>
                      <a:pt x="37956" y="9542"/>
                    </a:lnTo>
                    <a:lnTo>
                      <a:pt x="38039" y="9374"/>
                    </a:lnTo>
                    <a:lnTo>
                      <a:pt x="38060" y="9291"/>
                    </a:lnTo>
                    <a:lnTo>
                      <a:pt x="38186" y="9165"/>
                    </a:lnTo>
                    <a:lnTo>
                      <a:pt x="38248" y="9081"/>
                    </a:lnTo>
                    <a:lnTo>
                      <a:pt x="38207" y="9019"/>
                    </a:lnTo>
                    <a:lnTo>
                      <a:pt x="38207" y="8935"/>
                    </a:lnTo>
                    <a:lnTo>
                      <a:pt x="38081" y="9019"/>
                    </a:lnTo>
                    <a:lnTo>
                      <a:pt x="37935" y="9144"/>
                    </a:lnTo>
                    <a:lnTo>
                      <a:pt x="37893" y="9249"/>
                    </a:lnTo>
                    <a:lnTo>
                      <a:pt x="37809" y="9353"/>
                    </a:lnTo>
                    <a:lnTo>
                      <a:pt x="37788" y="9332"/>
                    </a:lnTo>
                    <a:lnTo>
                      <a:pt x="37809" y="9228"/>
                    </a:lnTo>
                    <a:lnTo>
                      <a:pt x="37872" y="9123"/>
                    </a:lnTo>
                    <a:lnTo>
                      <a:pt x="37809" y="9081"/>
                    </a:lnTo>
                    <a:lnTo>
                      <a:pt x="37809" y="9039"/>
                    </a:lnTo>
                    <a:lnTo>
                      <a:pt x="37893" y="9019"/>
                    </a:lnTo>
                    <a:lnTo>
                      <a:pt x="38081" y="8872"/>
                    </a:lnTo>
                    <a:lnTo>
                      <a:pt x="38269" y="8726"/>
                    </a:lnTo>
                    <a:lnTo>
                      <a:pt x="38269" y="8642"/>
                    </a:lnTo>
                    <a:lnTo>
                      <a:pt x="38186" y="8642"/>
                    </a:lnTo>
                    <a:lnTo>
                      <a:pt x="38060" y="8726"/>
                    </a:lnTo>
                    <a:lnTo>
                      <a:pt x="38018" y="8809"/>
                    </a:lnTo>
                    <a:lnTo>
                      <a:pt x="37914" y="8851"/>
                    </a:lnTo>
                    <a:lnTo>
                      <a:pt x="37914" y="8809"/>
                    </a:lnTo>
                    <a:lnTo>
                      <a:pt x="37893" y="8747"/>
                    </a:lnTo>
                    <a:lnTo>
                      <a:pt x="37704" y="8872"/>
                    </a:lnTo>
                    <a:lnTo>
                      <a:pt x="37642" y="8977"/>
                    </a:lnTo>
                    <a:lnTo>
                      <a:pt x="37558" y="9165"/>
                    </a:lnTo>
                    <a:lnTo>
                      <a:pt x="37432" y="9249"/>
                    </a:lnTo>
                    <a:lnTo>
                      <a:pt x="37349" y="9249"/>
                    </a:lnTo>
                    <a:lnTo>
                      <a:pt x="37432" y="9165"/>
                    </a:lnTo>
                    <a:lnTo>
                      <a:pt x="37558" y="9060"/>
                    </a:lnTo>
                    <a:lnTo>
                      <a:pt x="37600" y="8956"/>
                    </a:lnTo>
                    <a:lnTo>
                      <a:pt x="37579" y="8935"/>
                    </a:lnTo>
                    <a:lnTo>
                      <a:pt x="37495" y="8935"/>
                    </a:lnTo>
                    <a:lnTo>
                      <a:pt x="37600" y="8851"/>
                    </a:lnTo>
                    <a:lnTo>
                      <a:pt x="37746" y="8830"/>
                    </a:lnTo>
                    <a:lnTo>
                      <a:pt x="37788" y="8767"/>
                    </a:lnTo>
                    <a:lnTo>
                      <a:pt x="37767" y="8726"/>
                    </a:lnTo>
                    <a:lnTo>
                      <a:pt x="37683" y="8747"/>
                    </a:lnTo>
                    <a:lnTo>
                      <a:pt x="37558" y="8767"/>
                    </a:lnTo>
                    <a:lnTo>
                      <a:pt x="37474" y="8851"/>
                    </a:lnTo>
                    <a:lnTo>
                      <a:pt x="37391" y="8830"/>
                    </a:lnTo>
                    <a:lnTo>
                      <a:pt x="37600" y="8726"/>
                    </a:lnTo>
                    <a:lnTo>
                      <a:pt x="37579" y="8663"/>
                    </a:lnTo>
                    <a:lnTo>
                      <a:pt x="37474" y="8663"/>
                    </a:lnTo>
                    <a:lnTo>
                      <a:pt x="37537" y="8600"/>
                    </a:lnTo>
                    <a:lnTo>
                      <a:pt x="37642" y="8600"/>
                    </a:lnTo>
                    <a:lnTo>
                      <a:pt x="37683" y="8642"/>
                    </a:lnTo>
                    <a:lnTo>
                      <a:pt x="37809" y="8642"/>
                    </a:lnTo>
                    <a:lnTo>
                      <a:pt x="37872" y="8537"/>
                    </a:lnTo>
                    <a:lnTo>
                      <a:pt x="37997" y="8495"/>
                    </a:lnTo>
                    <a:lnTo>
                      <a:pt x="37997" y="8412"/>
                    </a:lnTo>
                    <a:lnTo>
                      <a:pt x="38060" y="8328"/>
                    </a:lnTo>
                    <a:lnTo>
                      <a:pt x="38060" y="8286"/>
                    </a:lnTo>
                    <a:lnTo>
                      <a:pt x="37976" y="8286"/>
                    </a:lnTo>
                    <a:lnTo>
                      <a:pt x="37914" y="8223"/>
                    </a:lnTo>
                    <a:lnTo>
                      <a:pt x="37809" y="8203"/>
                    </a:lnTo>
                    <a:lnTo>
                      <a:pt x="37683" y="8307"/>
                    </a:lnTo>
                    <a:lnTo>
                      <a:pt x="37537" y="8349"/>
                    </a:lnTo>
                    <a:lnTo>
                      <a:pt x="37453" y="8495"/>
                    </a:lnTo>
                    <a:lnTo>
                      <a:pt x="37244" y="8705"/>
                    </a:lnTo>
                    <a:lnTo>
                      <a:pt x="37181" y="8705"/>
                    </a:lnTo>
                    <a:lnTo>
                      <a:pt x="37223" y="8621"/>
                    </a:lnTo>
                    <a:lnTo>
                      <a:pt x="37265" y="8621"/>
                    </a:lnTo>
                    <a:lnTo>
                      <a:pt x="37370" y="8537"/>
                    </a:lnTo>
                    <a:lnTo>
                      <a:pt x="37495" y="8349"/>
                    </a:lnTo>
                    <a:lnTo>
                      <a:pt x="37642" y="8286"/>
                    </a:lnTo>
                    <a:lnTo>
                      <a:pt x="37704" y="8203"/>
                    </a:lnTo>
                    <a:lnTo>
                      <a:pt x="37683" y="8140"/>
                    </a:lnTo>
                    <a:lnTo>
                      <a:pt x="37495" y="8140"/>
                    </a:lnTo>
                    <a:lnTo>
                      <a:pt x="37328" y="8286"/>
                    </a:lnTo>
                    <a:lnTo>
                      <a:pt x="37495" y="8119"/>
                    </a:lnTo>
                    <a:lnTo>
                      <a:pt x="37663" y="8077"/>
                    </a:lnTo>
                    <a:lnTo>
                      <a:pt x="37767" y="8098"/>
                    </a:lnTo>
                    <a:lnTo>
                      <a:pt x="37851" y="8119"/>
                    </a:lnTo>
                    <a:lnTo>
                      <a:pt x="37956" y="8014"/>
                    </a:lnTo>
                    <a:lnTo>
                      <a:pt x="37956" y="7931"/>
                    </a:lnTo>
                    <a:lnTo>
                      <a:pt x="37914" y="7889"/>
                    </a:lnTo>
                    <a:lnTo>
                      <a:pt x="37914" y="7805"/>
                    </a:lnTo>
                    <a:lnTo>
                      <a:pt x="37914" y="7721"/>
                    </a:lnTo>
                    <a:lnTo>
                      <a:pt x="37788" y="7679"/>
                    </a:lnTo>
                    <a:lnTo>
                      <a:pt x="37746" y="7596"/>
                    </a:lnTo>
                    <a:lnTo>
                      <a:pt x="37642" y="7575"/>
                    </a:lnTo>
                    <a:lnTo>
                      <a:pt x="37600" y="7617"/>
                    </a:lnTo>
                    <a:lnTo>
                      <a:pt x="37558" y="7617"/>
                    </a:lnTo>
                    <a:lnTo>
                      <a:pt x="37558" y="7533"/>
                    </a:lnTo>
                    <a:lnTo>
                      <a:pt x="37474" y="7512"/>
                    </a:lnTo>
                    <a:lnTo>
                      <a:pt x="37391" y="7428"/>
                    </a:lnTo>
                    <a:lnTo>
                      <a:pt x="37391" y="7366"/>
                    </a:lnTo>
                    <a:lnTo>
                      <a:pt x="37244" y="7282"/>
                    </a:lnTo>
                    <a:lnTo>
                      <a:pt x="37181" y="7282"/>
                    </a:lnTo>
                    <a:lnTo>
                      <a:pt x="37139" y="7219"/>
                    </a:lnTo>
                    <a:lnTo>
                      <a:pt x="37014" y="7219"/>
                    </a:lnTo>
                    <a:lnTo>
                      <a:pt x="36826" y="7261"/>
                    </a:lnTo>
                    <a:lnTo>
                      <a:pt x="36721" y="7366"/>
                    </a:lnTo>
                    <a:lnTo>
                      <a:pt x="36595" y="7366"/>
                    </a:lnTo>
                    <a:lnTo>
                      <a:pt x="36491" y="7533"/>
                    </a:lnTo>
                    <a:lnTo>
                      <a:pt x="36512" y="7596"/>
                    </a:lnTo>
                    <a:lnTo>
                      <a:pt x="36595" y="7617"/>
                    </a:lnTo>
                    <a:lnTo>
                      <a:pt x="36805" y="7805"/>
                    </a:lnTo>
                    <a:lnTo>
                      <a:pt x="36826" y="7847"/>
                    </a:lnTo>
                    <a:lnTo>
                      <a:pt x="36909" y="7889"/>
                    </a:lnTo>
                    <a:lnTo>
                      <a:pt x="36951" y="7993"/>
                    </a:lnTo>
                    <a:lnTo>
                      <a:pt x="36909" y="7993"/>
                    </a:lnTo>
                    <a:lnTo>
                      <a:pt x="36826" y="7931"/>
                    </a:lnTo>
                    <a:lnTo>
                      <a:pt x="36700" y="7931"/>
                    </a:lnTo>
                    <a:lnTo>
                      <a:pt x="36700" y="7847"/>
                    </a:lnTo>
                    <a:lnTo>
                      <a:pt x="36512" y="7679"/>
                    </a:lnTo>
                    <a:lnTo>
                      <a:pt x="36428" y="7700"/>
                    </a:lnTo>
                    <a:lnTo>
                      <a:pt x="36386" y="7721"/>
                    </a:lnTo>
                    <a:lnTo>
                      <a:pt x="36386" y="7721"/>
                    </a:lnTo>
                    <a:lnTo>
                      <a:pt x="36407" y="7638"/>
                    </a:lnTo>
                    <a:lnTo>
                      <a:pt x="36428" y="7533"/>
                    </a:lnTo>
                    <a:lnTo>
                      <a:pt x="36303" y="7491"/>
                    </a:lnTo>
                    <a:lnTo>
                      <a:pt x="36240" y="7512"/>
                    </a:lnTo>
                    <a:lnTo>
                      <a:pt x="36240" y="7721"/>
                    </a:lnTo>
                    <a:lnTo>
                      <a:pt x="36303" y="7826"/>
                    </a:lnTo>
                    <a:lnTo>
                      <a:pt x="36323" y="7951"/>
                    </a:lnTo>
                    <a:lnTo>
                      <a:pt x="36303" y="8035"/>
                    </a:lnTo>
                    <a:lnTo>
                      <a:pt x="36303" y="7931"/>
                    </a:lnTo>
                    <a:lnTo>
                      <a:pt x="36219" y="7784"/>
                    </a:lnTo>
                    <a:lnTo>
                      <a:pt x="36135" y="7889"/>
                    </a:lnTo>
                    <a:lnTo>
                      <a:pt x="36093" y="7993"/>
                    </a:lnTo>
                    <a:lnTo>
                      <a:pt x="36135" y="8056"/>
                    </a:lnTo>
                    <a:lnTo>
                      <a:pt x="36072" y="8119"/>
                    </a:lnTo>
                    <a:lnTo>
                      <a:pt x="35968" y="8056"/>
                    </a:lnTo>
                    <a:lnTo>
                      <a:pt x="35863" y="8035"/>
                    </a:lnTo>
                    <a:lnTo>
                      <a:pt x="35905" y="7951"/>
                    </a:lnTo>
                    <a:lnTo>
                      <a:pt x="36010" y="7889"/>
                    </a:lnTo>
                    <a:lnTo>
                      <a:pt x="36135" y="7700"/>
                    </a:lnTo>
                    <a:lnTo>
                      <a:pt x="36177" y="7596"/>
                    </a:lnTo>
                    <a:lnTo>
                      <a:pt x="36093" y="7512"/>
                    </a:lnTo>
                    <a:lnTo>
                      <a:pt x="36072" y="7407"/>
                    </a:lnTo>
                    <a:lnTo>
                      <a:pt x="35926" y="7533"/>
                    </a:lnTo>
                    <a:lnTo>
                      <a:pt x="35884" y="7596"/>
                    </a:lnTo>
                    <a:lnTo>
                      <a:pt x="35863" y="7533"/>
                    </a:lnTo>
                    <a:lnTo>
                      <a:pt x="35884" y="7407"/>
                    </a:lnTo>
                    <a:lnTo>
                      <a:pt x="35779" y="7387"/>
                    </a:lnTo>
                    <a:lnTo>
                      <a:pt x="35717" y="7407"/>
                    </a:lnTo>
                    <a:lnTo>
                      <a:pt x="35696" y="7491"/>
                    </a:lnTo>
                    <a:lnTo>
                      <a:pt x="35717" y="7617"/>
                    </a:lnTo>
                    <a:lnTo>
                      <a:pt x="35717" y="7742"/>
                    </a:lnTo>
                    <a:lnTo>
                      <a:pt x="35675" y="7700"/>
                    </a:lnTo>
                    <a:lnTo>
                      <a:pt x="35675" y="7533"/>
                    </a:lnTo>
                    <a:lnTo>
                      <a:pt x="35654" y="7512"/>
                    </a:lnTo>
                    <a:lnTo>
                      <a:pt x="35591" y="7617"/>
                    </a:lnTo>
                    <a:lnTo>
                      <a:pt x="35487" y="7638"/>
                    </a:lnTo>
                    <a:lnTo>
                      <a:pt x="35487" y="7721"/>
                    </a:lnTo>
                    <a:lnTo>
                      <a:pt x="35403" y="7826"/>
                    </a:lnTo>
                    <a:lnTo>
                      <a:pt x="35340" y="7847"/>
                    </a:lnTo>
                    <a:lnTo>
                      <a:pt x="35277" y="7931"/>
                    </a:lnTo>
                    <a:lnTo>
                      <a:pt x="35173" y="7931"/>
                    </a:lnTo>
                    <a:lnTo>
                      <a:pt x="35256" y="7847"/>
                    </a:lnTo>
                    <a:lnTo>
                      <a:pt x="35256" y="7784"/>
                    </a:lnTo>
                    <a:lnTo>
                      <a:pt x="35194" y="7721"/>
                    </a:lnTo>
                    <a:lnTo>
                      <a:pt x="35152" y="7721"/>
                    </a:lnTo>
                    <a:lnTo>
                      <a:pt x="35152" y="7679"/>
                    </a:lnTo>
                    <a:lnTo>
                      <a:pt x="35235" y="7679"/>
                    </a:lnTo>
                    <a:lnTo>
                      <a:pt x="35277" y="7700"/>
                    </a:lnTo>
                    <a:lnTo>
                      <a:pt x="35298" y="7638"/>
                    </a:lnTo>
                    <a:lnTo>
                      <a:pt x="35298" y="7596"/>
                    </a:lnTo>
                    <a:lnTo>
                      <a:pt x="35298" y="7554"/>
                    </a:lnTo>
                    <a:lnTo>
                      <a:pt x="35403" y="7491"/>
                    </a:lnTo>
                    <a:lnTo>
                      <a:pt x="35570" y="7345"/>
                    </a:lnTo>
                    <a:lnTo>
                      <a:pt x="35591" y="7261"/>
                    </a:lnTo>
                    <a:lnTo>
                      <a:pt x="35675" y="7177"/>
                    </a:lnTo>
                    <a:lnTo>
                      <a:pt x="35570" y="7177"/>
                    </a:lnTo>
                    <a:lnTo>
                      <a:pt x="35403" y="7282"/>
                    </a:lnTo>
                    <a:lnTo>
                      <a:pt x="35277" y="7407"/>
                    </a:lnTo>
                    <a:lnTo>
                      <a:pt x="35194" y="7407"/>
                    </a:lnTo>
                    <a:lnTo>
                      <a:pt x="35277" y="7324"/>
                    </a:lnTo>
                    <a:lnTo>
                      <a:pt x="35361" y="7219"/>
                    </a:lnTo>
                    <a:lnTo>
                      <a:pt x="35445" y="7156"/>
                    </a:lnTo>
                    <a:lnTo>
                      <a:pt x="35549" y="7114"/>
                    </a:lnTo>
                    <a:lnTo>
                      <a:pt x="35612" y="7052"/>
                    </a:lnTo>
                    <a:lnTo>
                      <a:pt x="35696" y="7052"/>
                    </a:lnTo>
                    <a:lnTo>
                      <a:pt x="35779" y="6905"/>
                    </a:lnTo>
                    <a:lnTo>
                      <a:pt x="35779" y="6863"/>
                    </a:lnTo>
                    <a:lnTo>
                      <a:pt x="35696" y="6780"/>
                    </a:lnTo>
                    <a:lnTo>
                      <a:pt x="35696" y="6675"/>
                    </a:lnTo>
                    <a:lnTo>
                      <a:pt x="35717" y="6591"/>
                    </a:lnTo>
                    <a:lnTo>
                      <a:pt x="35884" y="6424"/>
                    </a:lnTo>
                    <a:lnTo>
                      <a:pt x="35905" y="6361"/>
                    </a:lnTo>
                    <a:lnTo>
                      <a:pt x="35863" y="6257"/>
                    </a:lnTo>
                    <a:lnTo>
                      <a:pt x="35842" y="6194"/>
                    </a:lnTo>
                    <a:lnTo>
                      <a:pt x="35800" y="6131"/>
                    </a:lnTo>
                    <a:lnTo>
                      <a:pt x="35884" y="6006"/>
                    </a:lnTo>
                    <a:lnTo>
                      <a:pt x="35968" y="5922"/>
                    </a:lnTo>
                    <a:lnTo>
                      <a:pt x="35989" y="5838"/>
                    </a:lnTo>
                    <a:lnTo>
                      <a:pt x="36010" y="5587"/>
                    </a:lnTo>
                    <a:lnTo>
                      <a:pt x="36051" y="5524"/>
                    </a:lnTo>
                    <a:lnTo>
                      <a:pt x="36010" y="5462"/>
                    </a:lnTo>
                    <a:lnTo>
                      <a:pt x="35842" y="5399"/>
                    </a:lnTo>
                    <a:lnTo>
                      <a:pt x="35654" y="5399"/>
                    </a:lnTo>
                    <a:lnTo>
                      <a:pt x="35487" y="5357"/>
                    </a:lnTo>
                    <a:lnTo>
                      <a:pt x="35361" y="5420"/>
                    </a:lnTo>
                    <a:lnTo>
                      <a:pt x="35235" y="5420"/>
                    </a:lnTo>
                    <a:lnTo>
                      <a:pt x="35068" y="5503"/>
                    </a:lnTo>
                    <a:lnTo>
                      <a:pt x="34796" y="5587"/>
                    </a:lnTo>
                    <a:lnTo>
                      <a:pt x="34754" y="5671"/>
                    </a:lnTo>
                    <a:lnTo>
                      <a:pt x="34859" y="5796"/>
                    </a:lnTo>
                    <a:lnTo>
                      <a:pt x="34859" y="5880"/>
                    </a:lnTo>
                    <a:lnTo>
                      <a:pt x="34817" y="5922"/>
                    </a:lnTo>
                    <a:lnTo>
                      <a:pt x="34754" y="5775"/>
                    </a:lnTo>
                    <a:lnTo>
                      <a:pt x="34712" y="5713"/>
                    </a:lnTo>
                    <a:lnTo>
                      <a:pt x="34650" y="5587"/>
                    </a:lnTo>
                    <a:lnTo>
                      <a:pt x="34524" y="5587"/>
                    </a:lnTo>
                    <a:lnTo>
                      <a:pt x="34440" y="5671"/>
                    </a:lnTo>
                    <a:lnTo>
                      <a:pt x="34440" y="5734"/>
                    </a:lnTo>
                    <a:lnTo>
                      <a:pt x="34398" y="5796"/>
                    </a:lnTo>
                    <a:lnTo>
                      <a:pt x="34378" y="5713"/>
                    </a:lnTo>
                    <a:lnTo>
                      <a:pt x="34398" y="5608"/>
                    </a:lnTo>
                    <a:lnTo>
                      <a:pt x="34336" y="5587"/>
                    </a:lnTo>
                    <a:lnTo>
                      <a:pt x="34189" y="5608"/>
                    </a:lnTo>
                    <a:lnTo>
                      <a:pt x="34126" y="5713"/>
                    </a:lnTo>
                    <a:lnTo>
                      <a:pt x="34126" y="5796"/>
                    </a:lnTo>
                    <a:lnTo>
                      <a:pt x="34273" y="5901"/>
                    </a:lnTo>
                    <a:lnTo>
                      <a:pt x="34378" y="6047"/>
                    </a:lnTo>
                    <a:lnTo>
                      <a:pt x="34503" y="6131"/>
                    </a:lnTo>
                    <a:lnTo>
                      <a:pt x="34440" y="6131"/>
                    </a:lnTo>
                    <a:lnTo>
                      <a:pt x="34294" y="6047"/>
                    </a:lnTo>
                    <a:lnTo>
                      <a:pt x="34106" y="5880"/>
                    </a:lnTo>
                    <a:lnTo>
                      <a:pt x="34064" y="5880"/>
                    </a:lnTo>
                    <a:lnTo>
                      <a:pt x="34022" y="5922"/>
                    </a:lnTo>
                    <a:lnTo>
                      <a:pt x="33854" y="5922"/>
                    </a:lnTo>
                    <a:lnTo>
                      <a:pt x="33813" y="5943"/>
                    </a:lnTo>
                    <a:lnTo>
                      <a:pt x="33875" y="6006"/>
                    </a:lnTo>
                    <a:lnTo>
                      <a:pt x="34001" y="6006"/>
                    </a:lnTo>
                    <a:lnTo>
                      <a:pt x="34022" y="6047"/>
                    </a:lnTo>
                    <a:lnTo>
                      <a:pt x="34064" y="6152"/>
                    </a:lnTo>
                    <a:lnTo>
                      <a:pt x="34210" y="6257"/>
                    </a:lnTo>
                    <a:lnTo>
                      <a:pt x="34231" y="6340"/>
                    </a:lnTo>
                    <a:lnTo>
                      <a:pt x="34315" y="6424"/>
                    </a:lnTo>
                    <a:lnTo>
                      <a:pt x="34210" y="6424"/>
                    </a:lnTo>
                    <a:lnTo>
                      <a:pt x="34126" y="6319"/>
                    </a:lnTo>
                    <a:lnTo>
                      <a:pt x="33980" y="6236"/>
                    </a:lnTo>
                    <a:lnTo>
                      <a:pt x="33980" y="6152"/>
                    </a:lnTo>
                    <a:lnTo>
                      <a:pt x="33875" y="6047"/>
                    </a:lnTo>
                    <a:lnTo>
                      <a:pt x="33750" y="6047"/>
                    </a:lnTo>
                    <a:lnTo>
                      <a:pt x="33666" y="6131"/>
                    </a:lnTo>
                    <a:lnTo>
                      <a:pt x="33666" y="6215"/>
                    </a:lnTo>
                    <a:lnTo>
                      <a:pt x="33582" y="6361"/>
                    </a:lnTo>
                    <a:lnTo>
                      <a:pt x="33541" y="6529"/>
                    </a:lnTo>
                    <a:lnTo>
                      <a:pt x="33603" y="6633"/>
                    </a:lnTo>
                    <a:lnTo>
                      <a:pt x="33478" y="6675"/>
                    </a:lnTo>
                    <a:lnTo>
                      <a:pt x="33478" y="6759"/>
                    </a:lnTo>
                    <a:lnTo>
                      <a:pt x="33541" y="6822"/>
                    </a:lnTo>
                    <a:lnTo>
                      <a:pt x="33562" y="6926"/>
                    </a:lnTo>
                    <a:lnTo>
                      <a:pt x="33645" y="6926"/>
                    </a:lnTo>
                    <a:lnTo>
                      <a:pt x="33813" y="6780"/>
                    </a:lnTo>
                    <a:lnTo>
                      <a:pt x="33896" y="6780"/>
                    </a:lnTo>
                    <a:lnTo>
                      <a:pt x="33917" y="6842"/>
                    </a:lnTo>
                    <a:lnTo>
                      <a:pt x="33813" y="6863"/>
                    </a:lnTo>
                    <a:lnTo>
                      <a:pt x="33771" y="6884"/>
                    </a:lnTo>
                    <a:lnTo>
                      <a:pt x="33771" y="6947"/>
                    </a:lnTo>
                    <a:lnTo>
                      <a:pt x="33687" y="6947"/>
                    </a:lnTo>
                    <a:lnTo>
                      <a:pt x="33603" y="7052"/>
                    </a:lnTo>
                    <a:lnTo>
                      <a:pt x="33603" y="7156"/>
                    </a:lnTo>
                    <a:lnTo>
                      <a:pt x="33541" y="7240"/>
                    </a:lnTo>
                    <a:lnTo>
                      <a:pt x="33478" y="7177"/>
                    </a:lnTo>
                    <a:lnTo>
                      <a:pt x="33499" y="7094"/>
                    </a:lnTo>
                    <a:lnTo>
                      <a:pt x="33436" y="6947"/>
                    </a:lnTo>
                    <a:lnTo>
                      <a:pt x="33352" y="6926"/>
                    </a:lnTo>
                    <a:lnTo>
                      <a:pt x="33290" y="7031"/>
                    </a:lnTo>
                    <a:lnTo>
                      <a:pt x="33331" y="7094"/>
                    </a:lnTo>
                    <a:lnTo>
                      <a:pt x="33269" y="7177"/>
                    </a:lnTo>
                    <a:lnTo>
                      <a:pt x="33164" y="7198"/>
                    </a:lnTo>
                    <a:lnTo>
                      <a:pt x="33122" y="7261"/>
                    </a:lnTo>
                    <a:lnTo>
                      <a:pt x="33080" y="7177"/>
                    </a:lnTo>
                    <a:lnTo>
                      <a:pt x="33038" y="7198"/>
                    </a:lnTo>
                    <a:lnTo>
                      <a:pt x="33059" y="7303"/>
                    </a:lnTo>
                    <a:lnTo>
                      <a:pt x="33122" y="7407"/>
                    </a:lnTo>
                    <a:lnTo>
                      <a:pt x="33122" y="7554"/>
                    </a:lnTo>
                    <a:lnTo>
                      <a:pt x="33143" y="7575"/>
                    </a:lnTo>
                    <a:lnTo>
                      <a:pt x="33143" y="7700"/>
                    </a:lnTo>
                    <a:lnTo>
                      <a:pt x="33227" y="7721"/>
                    </a:lnTo>
                    <a:lnTo>
                      <a:pt x="33290" y="7784"/>
                    </a:lnTo>
                    <a:lnTo>
                      <a:pt x="33269" y="7868"/>
                    </a:lnTo>
                    <a:lnTo>
                      <a:pt x="33290" y="7931"/>
                    </a:lnTo>
                    <a:lnTo>
                      <a:pt x="33290" y="8035"/>
                    </a:lnTo>
                    <a:lnTo>
                      <a:pt x="33185" y="8119"/>
                    </a:lnTo>
                    <a:lnTo>
                      <a:pt x="33143" y="8203"/>
                    </a:lnTo>
                    <a:lnTo>
                      <a:pt x="33122" y="8412"/>
                    </a:lnTo>
                    <a:lnTo>
                      <a:pt x="33059" y="8454"/>
                    </a:lnTo>
                    <a:lnTo>
                      <a:pt x="32934" y="8663"/>
                    </a:lnTo>
                    <a:lnTo>
                      <a:pt x="32934" y="8747"/>
                    </a:lnTo>
                    <a:lnTo>
                      <a:pt x="32808" y="8872"/>
                    </a:lnTo>
                    <a:lnTo>
                      <a:pt x="32829" y="8830"/>
                    </a:lnTo>
                    <a:lnTo>
                      <a:pt x="32829" y="8726"/>
                    </a:lnTo>
                    <a:lnTo>
                      <a:pt x="32871" y="8558"/>
                    </a:lnTo>
                    <a:lnTo>
                      <a:pt x="32955" y="8495"/>
                    </a:lnTo>
                    <a:lnTo>
                      <a:pt x="32934" y="8433"/>
                    </a:lnTo>
                    <a:lnTo>
                      <a:pt x="32913" y="8454"/>
                    </a:lnTo>
                    <a:lnTo>
                      <a:pt x="32829" y="8454"/>
                    </a:lnTo>
                    <a:lnTo>
                      <a:pt x="32746" y="8391"/>
                    </a:lnTo>
                    <a:lnTo>
                      <a:pt x="32704" y="8349"/>
                    </a:lnTo>
                    <a:lnTo>
                      <a:pt x="32746" y="8328"/>
                    </a:lnTo>
                    <a:lnTo>
                      <a:pt x="32829" y="8307"/>
                    </a:lnTo>
                    <a:lnTo>
                      <a:pt x="32913" y="8307"/>
                    </a:lnTo>
                    <a:lnTo>
                      <a:pt x="32913" y="8244"/>
                    </a:lnTo>
                    <a:lnTo>
                      <a:pt x="32955" y="8244"/>
                    </a:lnTo>
                    <a:lnTo>
                      <a:pt x="32976" y="8349"/>
                    </a:lnTo>
                    <a:lnTo>
                      <a:pt x="33038" y="8244"/>
                    </a:lnTo>
                    <a:lnTo>
                      <a:pt x="33038" y="8140"/>
                    </a:lnTo>
                    <a:lnTo>
                      <a:pt x="32934" y="8098"/>
                    </a:lnTo>
                    <a:lnTo>
                      <a:pt x="32913" y="8035"/>
                    </a:lnTo>
                    <a:lnTo>
                      <a:pt x="32808" y="7910"/>
                    </a:lnTo>
                    <a:lnTo>
                      <a:pt x="32808" y="7763"/>
                    </a:lnTo>
                    <a:lnTo>
                      <a:pt x="32746" y="7679"/>
                    </a:lnTo>
                    <a:lnTo>
                      <a:pt x="32725" y="7512"/>
                    </a:lnTo>
                    <a:lnTo>
                      <a:pt x="32704" y="7491"/>
                    </a:lnTo>
                    <a:lnTo>
                      <a:pt x="32704" y="7407"/>
                    </a:lnTo>
                    <a:lnTo>
                      <a:pt x="32746" y="7366"/>
                    </a:lnTo>
                    <a:lnTo>
                      <a:pt x="32829" y="7198"/>
                    </a:lnTo>
                    <a:lnTo>
                      <a:pt x="32829" y="7094"/>
                    </a:lnTo>
                    <a:lnTo>
                      <a:pt x="32934" y="6989"/>
                    </a:lnTo>
                    <a:lnTo>
                      <a:pt x="33018" y="6884"/>
                    </a:lnTo>
                    <a:lnTo>
                      <a:pt x="33122" y="6842"/>
                    </a:lnTo>
                    <a:lnTo>
                      <a:pt x="33122" y="6738"/>
                    </a:lnTo>
                    <a:lnTo>
                      <a:pt x="33059" y="6654"/>
                    </a:lnTo>
                    <a:lnTo>
                      <a:pt x="33018" y="6550"/>
                    </a:lnTo>
                    <a:lnTo>
                      <a:pt x="33038" y="6424"/>
                    </a:lnTo>
                    <a:lnTo>
                      <a:pt x="33143" y="6215"/>
                    </a:lnTo>
                    <a:lnTo>
                      <a:pt x="33227" y="6173"/>
                    </a:lnTo>
                    <a:lnTo>
                      <a:pt x="33394" y="6068"/>
                    </a:lnTo>
                    <a:lnTo>
                      <a:pt x="33603" y="5817"/>
                    </a:lnTo>
                    <a:lnTo>
                      <a:pt x="33813" y="5608"/>
                    </a:lnTo>
                    <a:lnTo>
                      <a:pt x="33959" y="5587"/>
                    </a:lnTo>
                    <a:lnTo>
                      <a:pt x="34064" y="5441"/>
                    </a:lnTo>
                    <a:lnTo>
                      <a:pt x="34106" y="5378"/>
                    </a:lnTo>
                    <a:lnTo>
                      <a:pt x="34210" y="5378"/>
                    </a:lnTo>
                    <a:lnTo>
                      <a:pt x="34398" y="5294"/>
                    </a:lnTo>
                    <a:lnTo>
                      <a:pt x="34545" y="5231"/>
                    </a:lnTo>
                    <a:lnTo>
                      <a:pt x="34587" y="5169"/>
                    </a:lnTo>
                    <a:lnTo>
                      <a:pt x="34545" y="5085"/>
                    </a:lnTo>
                    <a:lnTo>
                      <a:pt x="34315" y="4980"/>
                    </a:lnTo>
                    <a:lnTo>
                      <a:pt x="34189" y="4897"/>
                    </a:lnTo>
                    <a:lnTo>
                      <a:pt x="34001" y="4897"/>
                    </a:lnTo>
                    <a:lnTo>
                      <a:pt x="33959" y="4876"/>
                    </a:lnTo>
                    <a:lnTo>
                      <a:pt x="33875" y="4897"/>
                    </a:lnTo>
                    <a:lnTo>
                      <a:pt x="33708" y="4876"/>
                    </a:lnTo>
                    <a:lnTo>
                      <a:pt x="33645" y="4897"/>
                    </a:lnTo>
                    <a:lnTo>
                      <a:pt x="33436" y="4897"/>
                    </a:lnTo>
                    <a:lnTo>
                      <a:pt x="33122" y="5001"/>
                    </a:lnTo>
                    <a:lnTo>
                      <a:pt x="32934" y="5190"/>
                    </a:lnTo>
                    <a:lnTo>
                      <a:pt x="32725" y="5273"/>
                    </a:lnTo>
                    <a:lnTo>
                      <a:pt x="32704" y="5378"/>
                    </a:lnTo>
                    <a:lnTo>
                      <a:pt x="32725" y="5482"/>
                    </a:lnTo>
                    <a:lnTo>
                      <a:pt x="32641" y="5441"/>
                    </a:lnTo>
                    <a:lnTo>
                      <a:pt x="32557" y="5441"/>
                    </a:lnTo>
                    <a:lnTo>
                      <a:pt x="32494" y="5545"/>
                    </a:lnTo>
                    <a:lnTo>
                      <a:pt x="32348" y="5545"/>
                    </a:lnTo>
                    <a:lnTo>
                      <a:pt x="32243" y="5692"/>
                    </a:lnTo>
                    <a:lnTo>
                      <a:pt x="32243" y="5796"/>
                    </a:lnTo>
                    <a:lnTo>
                      <a:pt x="32181" y="5796"/>
                    </a:lnTo>
                    <a:lnTo>
                      <a:pt x="32034" y="6006"/>
                    </a:lnTo>
                    <a:lnTo>
                      <a:pt x="32097" y="6068"/>
                    </a:lnTo>
                    <a:lnTo>
                      <a:pt x="32034" y="6152"/>
                    </a:lnTo>
                    <a:lnTo>
                      <a:pt x="31992" y="6068"/>
                    </a:lnTo>
                    <a:lnTo>
                      <a:pt x="31930" y="6068"/>
                    </a:lnTo>
                    <a:lnTo>
                      <a:pt x="31888" y="6257"/>
                    </a:lnTo>
                    <a:lnTo>
                      <a:pt x="31762" y="6257"/>
                    </a:lnTo>
                    <a:lnTo>
                      <a:pt x="31678" y="6361"/>
                    </a:lnTo>
                    <a:lnTo>
                      <a:pt x="31616" y="6424"/>
                    </a:lnTo>
                    <a:lnTo>
                      <a:pt x="31553" y="6570"/>
                    </a:lnTo>
                    <a:lnTo>
                      <a:pt x="31448" y="6759"/>
                    </a:lnTo>
                    <a:lnTo>
                      <a:pt x="31448" y="6863"/>
                    </a:lnTo>
                    <a:lnTo>
                      <a:pt x="31490" y="6842"/>
                    </a:lnTo>
                    <a:lnTo>
                      <a:pt x="31511" y="6842"/>
                    </a:lnTo>
                    <a:lnTo>
                      <a:pt x="31490" y="6905"/>
                    </a:lnTo>
                    <a:lnTo>
                      <a:pt x="31406" y="6905"/>
                    </a:lnTo>
                    <a:lnTo>
                      <a:pt x="31260" y="6989"/>
                    </a:lnTo>
                    <a:lnTo>
                      <a:pt x="31239" y="7094"/>
                    </a:lnTo>
                    <a:lnTo>
                      <a:pt x="31155" y="7114"/>
                    </a:lnTo>
                    <a:lnTo>
                      <a:pt x="31134" y="7198"/>
                    </a:lnTo>
                    <a:lnTo>
                      <a:pt x="31134" y="7407"/>
                    </a:lnTo>
                    <a:lnTo>
                      <a:pt x="31072" y="7512"/>
                    </a:lnTo>
                    <a:lnTo>
                      <a:pt x="30988" y="7512"/>
                    </a:lnTo>
                    <a:lnTo>
                      <a:pt x="30967" y="7659"/>
                    </a:lnTo>
                    <a:lnTo>
                      <a:pt x="30967" y="7721"/>
                    </a:lnTo>
                    <a:lnTo>
                      <a:pt x="30862" y="7784"/>
                    </a:lnTo>
                    <a:lnTo>
                      <a:pt x="30821" y="7972"/>
                    </a:lnTo>
                    <a:lnTo>
                      <a:pt x="30862" y="8077"/>
                    </a:lnTo>
                    <a:lnTo>
                      <a:pt x="31072" y="8182"/>
                    </a:lnTo>
                    <a:lnTo>
                      <a:pt x="31176" y="8182"/>
                    </a:lnTo>
                    <a:lnTo>
                      <a:pt x="31302" y="8244"/>
                    </a:lnTo>
                    <a:lnTo>
                      <a:pt x="31385" y="8244"/>
                    </a:lnTo>
                    <a:lnTo>
                      <a:pt x="31511" y="8328"/>
                    </a:lnTo>
                    <a:lnTo>
                      <a:pt x="31678" y="8328"/>
                    </a:lnTo>
                    <a:lnTo>
                      <a:pt x="31699" y="8495"/>
                    </a:lnTo>
                    <a:lnTo>
                      <a:pt x="31867" y="8558"/>
                    </a:lnTo>
                    <a:lnTo>
                      <a:pt x="31888" y="8642"/>
                    </a:lnTo>
                    <a:lnTo>
                      <a:pt x="31971" y="8705"/>
                    </a:lnTo>
                    <a:lnTo>
                      <a:pt x="31804" y="8705"/>
                    </a:lnTo>
                    <a:lnTo>
                      <a:pt x="31762" y="8726"/>
                    </a:lnTo>
                    <a:lnTo>
                      <a:pt x="31574" y="8726"/>
                    </a:lnTo>
                    <a:lnTo>
                      <a:pt x="31365" y="8642"/>
                    </a:lnTo>
                    <a:lnTo>
                      <a:pt x="31344" y="8537"/>
                    </a:lnTo>
                    <a:lnTo>
                      <a:pt x="31239" y="8454"/>
                    </a:lnTo>
                    <a:lnTo>
                      <a:pt x="31051" y="8454"/>
                    </a:lnTo>
                    <a:lnTo>
                      <a:pt x="30988" y="8412"/>
                    </a:lnTo>
                    <a:lnTo>
                      <a:pt x="30883" y="8391"/>
                    </a:lnTo>
                    <a:lnTo>
                      <a:pt x="30862" y="8433"/>
                    </a:lnTo>
                    <a:lnTo>
                      <a:pt x="30925" y="8558"/>
                    </a:lnTo>
                    <a:lnTo>
                      <a:pt x="30925" y="8642"/>
                    </a:lnTo>
                    <a:lnTo>
                      <a:pt x="30841" y="8642"/>
                    </a:lnTo>
                    <a:lnTo>
                      <a:pt x="30821" y="8726"/>
                    </a:lnTo>
                    <a:lnTo>
                      <a:pt x="30862" y="8914"/>
                    </a:lnTo>
                    <a:lnTo>
                      <a:pt x="30883" y="9039"/>
                    </a:lnTo>
                    <a:lnTo>
                      <a:pt x="30862" y="9165"/>
                    </a:lnTo>
                    <a:lnTo>
                      <a:pt x="30883" y="9270"/>
                    </a:lnTo>
                    <a:lnTo>
                      <a:pt x="31030" y="9353"/>
                    </a:lnTo>
                    <a:lnTo>
                      <a:pt x="31134" y="9458"/>
                    </a:lnTo>
                    <a:lnTo>
                      <a:pt x="31134" y="9500"/>
                    </a:lnTo>
                    <a:lnTo>
                      <a:pt x="31072" y="9458"/>
                    </a:lnTo>
                    <a:lnTo>
                      <a:pt x="31051" y="9458"/>
                    </a:lnTo>
                    <a:lnTo>
                      <a:pt x="31072" y="9563"/>
                    </a:lnTo>
                    <a:lnTo>
                      <a:pt x="31155" y="9667"/>
                    </a:lnTo>
                    <a:lnTo>
                      <a:pt x="31197" y="9667"/>
                    </a:lnTo>
                    <a:lnTo>
                      <a:pt x="31197" y="9583"/>
                    </a:lnTo>
                    <a:lnTo>
                      <a:pt x="31281" y="9563"/>
                    </a:lnTo>
                    <a:lnTo>
                      <a:pt x="31385" y="9583"/>
                    </a:lnTo>
                    <a:lnTo>
                      <a:pt x="31469" y="9667"/>
                    </a:lnTo>
                    <a:lnTo>
                      <a:pt x="31553" y="9688"/>
                    </a:lnTo>
                    <a:lnTo>
                      <a:pt x="31574" y="9646"/>
                    </a:lnTo>
                    <a:lnTo>
                      <a:pt x="31553" y="9583"/>
                    </a:lnTo>
                    <a:lnTo>
                      <a:pt x="31574" y="9500"/>
                    </a:lnTo>
                    <a:lnTo>
                      <a:pt x="31616" y="9479"/>
                    </a:lnTo>
                    <a:lnTo>
                      <a:pt x="31678" y="9542"/>
                    </a:lnTo>
                    <a:lnTo>
                      <a:pt x="31657" y="9646"/>
                    </a:lnTo>
                    <a:lnTo>
                      <a:pt x="31678" y="9709"/>
                    </a:lnTo>
                    <a:lnTo>
                      <a:pt x="31720" y="9709"/>
                    </a:lnTo>
                    <a:lnTo>
                      <a:pt x="31783" y="9583"/>
                    </a:lnTo>
                    <a:lnTo>
                      <a:pt x="31909" y="9563"/>
                    </a:lnTo>
                    <a:lnTo>
                      <a:pt x="31992" y="9479"/>
                    </a:lnTo>
                    <a:lnTo>
                      <a:pt x="32013" y="9500"/>
                    </a:lnTo>
                    <a:lnTo>
                      <a:pt x="31971" y="9583"/>
                    </a:lnTo>
                    <a:lnTo>
                      <a:pt x="31783" y="9688"/>
                    </a:lnTo>
                    <a:lnTo>
                      <a:pt x="31762" y="9793"/>
                    </a:lnTo>
                    <a:lnTo>
                      <a:pt x="31867" y="9876"/>
                    </a:lnTo>
                    <a:lnTo>
                      <a:pt x="31888" y="10023"/>
                    </a:lnTo>
                    <a:lnTo>
                      <a:pt x="32013" y="10169"/>
                    </a:lnTo>
                    <a:lnTo>
                      <a:pt x="32181" y="10169"/>
                    </a:lnTo>
                    <a:lnTo>
                      <a:pt x="32222" y="10107"/>
                    </a:lnTo>
                    <a:lnTo>
                      <a:pt x="32118" y="10023"/>
                    </a:lnTo>
                    <a:lnTo>
                      <a:pt x="32181" y="10002"/>
                    </a:lnTo>
                    <a:lnTo>
                      <a:pt x="32285" y="10023"/>
                    </a:lnTo>
                    <a:lnTo>
                      <a:pt x="32348" y="10107"/>
                    </a:lnTo>
                    <a:lnTo>
                      <a:pt x="32411" y="10086"/>
                    </a:lnTo>
                    <a:lnTo>
                      <a:pt x="32494" y="10002"/>
                    </a:lnTo>
                    <a:lnTo>
                      <a:pt x="32599" y="9897"/>
                    </a:lnTo>
                    <a:lnTo>
                      <a:pt x="32662" y="9897"/>
                    </a:lnTo>
                    <a:lnTo>
                      <a:pt x="32662" y="9960"/>
                    </a:lnTo>
                    <a:lnTo>
                      <a:pt x="32599" y="9981"/>
                    </a:lnTo>
                    <a:lnTo>
                      <a:pt x="32432" y="10127"/>
                    </a:lnTo>
                    <a:lnTo>
                      <a:pt x="32432" y="10211"/>
                    </a:lnTo>
                    <a:lnTo>
                      <a:pt x="32453" y="10232"/>
                    </a:lnTo>
                    <a:cubicBezTo>
                      <a:pt x="32411" y="10295"/>
                      <a:pt x="32390" y="10379"/>
                      <a:pt x="32348" y="10441"/>
                    </a:cubicBezTo>
                    <a:lnTo>
                      <a:pt x="32306" y="10441"/>
                    </a:lnTo>
                    <a:lnTo>
                      <a:pt x="32222" y="10504"/>
                    </a:lnTo>
                    <a:lnTo>
                      <a:pt x="32139" y="10504"/>
                    </a:lnTo>
                    <a:lnTo>
                      <a:pt x="32097" y="10420"/>
                    </a:lnTo>
                    <a:lnTo>
                      <a:pt x="31992" y="10400"/>
                    </a:lnTo>
                    <a:lnTo>
                      <a:pt x="32013" y="10441"/>
                    </a:lnTo>
                    <a:lnTo>
                      <a:pt x="32097" y="10504"/>
                    </a:lnTo>
                    <a:lnTo>
                      <a:pt x="32076" y="10609"/>
                    </a:lnTo>
                    <a:lnTo>
                      <a:pt x="31971" y="10609"/>
                    </a:lnTo>
                    <a:lnTo>
                      <a:pt x="31971" y="10630"/>
                    </a:lnTo>
                    <a:lnTo>
                      <a:pt x="31992" y="10692"/>
                    </a:lnTo>
                    <a:lnTo>
                      <a:pt x="31909" y="10755"/>
                    </a:lnTo>
                    <a:lnTo>
                      <a:pt x="31909" y="10839"/>
                    </a:lnTo>
                    <a:lnTo>
                      <a:pt x="31971" y="10923"/>
                    </a:lnTo>
                    <a:lnTo>
                      <a:pt x="31888" y="10923"/>
                    </a:lnTo>
                    <a:lnTo>
                      <a:pt x="31888" y="11027"/>
                    </a:lnTo>
                    <a:lnTo>
                      <a:pt x="31804" y="11111"/>
                    </a:lnTo>
                    <a:lnTo>
                      <a:pt x="31804" y="11278"/>
                    </a:lnTo>
                    <a:lnTo>
                      <a:pt x="31867" y="11278"/>
                    </a:lnTo>
                    <a:lnTo>
                      <a:pt x="31909" y="11383"/>
                    </a:lnTo>
                    <a:lnTo>
                      <a:pt x="31950" y="11383"/>
                    </a:lnTo>
                    <a:lnTo>
                      <a:pt x="32013" y="11488"/>
                    </a:lnTo>
                    <a:lnTo>
                      <a:pt x="31950" y="11508"/>
                    </a:lnTo>
                    <a:lnTo>
                      <a:pt x="31888" y="11508"/>
                    </a:lnTo>
                    <a:lnTo>
                      <a:pt x="31825" y="11571"/>
                    </a:lnTo>
                    <a:lnTo>
                      <a:pt x="31783" y="11508"/>
                    </a:lnTo>
                    <a:lnTo>
                      <a:pt x="31637" y="11550"/>
                    </a:lnTo>
                    <a:lnTo>
                      <a:pt x="31595" y="11634"/>
                    </a:lnTo>
                    <a:lnTo>
                      <a:pt x="31699" y="11739"/>
                    </a:lnTo>
                    <a:lnTo>
                      <a:pt x="31741" y="11739"/>
                    </a:lnTo>
                    <a:lnTo>
                      <a:pt x="31741" y="11801"/>
                    </a:lnTo>
                    <a:lnTo>
                      <a:pt x="31637" y="11843"/>
                    </a:lnTo>
                    <a:lnTo>
                      <a:pt x="31595" y="11780"/>
                    </a:lnTo>
                    <a:lnTo>
                      <a:pt x="31511" y="11864"/>
                    </a:lnTo>
                    <a:lnTo>
                      <a:pt x="31427" y="11739"/>
                    </a:lnTo>
                    <a:lnTo>
                      <a:pt x="31323" y="11801"/>
                    </a:lnTo>
                    <a:lnTo>
                      <a:pt x="31218" y="12011"/>
                    </a:lnTo>
                    <a:lnTo>
                      <a:pt x="31113" y="12262"/>
                    </a:lnTo>
                    <a:lnTo>
                      <a:pt x="30988" y="12492"/>
                    </a:lnTo>
                    <a:lnTo>
                      <a:pt x="30779" y="12638"/>
                    </a:lnTo>
                    <a:lnTo>
                      <a:pt x="30737" y="12743"/>
                    </a:lnTo>
                    <a:lnTo>
                      <a:pt x="30674" y="12743"/>
                    </a:lnTo>
                    <a:lnTo>
                      <a:pt x="30569" y="12910"/>
                    </a:lnTo>
                    <a:lnTo>
                      <a:pt x="30465" y="12952"/>
                    </a:lnTo>
                    <a:lnTo>
                      <a:pt x="30444" y="13140"/>
                    </a:lnTo>
                    <a:lnTo>
                      <a:pt x="30360" y="13224"/>
                    </a:lnTo>
                    <a:lnTo>
                      <a:pt x="30339" y="13350"/>
                    </a:lnTo>
                    <a:lnTo>
                      <a:pt x="30277" y="13350"/>
                    </a:lnTo>
                    <a:lnTo>
                      <a:pt x="30235" y="13224"/>
                    </a:lnTo>
                    <a:lnTo>
                      <a:pt x="30151" y="13224"/>
                    </a:lnTo>
                    <a:lnTo>
                      <a:pt x="30067" y="13308"/>
                    </a:lnTo>
                    <a:lnTo>
                      <a:pt x="30109" y="13350"/>
                    </a:lnTo>
                    <a:lnTo>
                      <a:pt x="30130" y="13475"/>
                    </a:lnTo>
                    <a:lnTo>
                      <a:pt x="30046" y="13475"/>
                    </a:lnTo>
                    <a:lnTo>
                      <a:pt x="29963" y="13413"/>
                    </a:lnTo>
                    <a:lnTo>
                      <a:pt x="30005" y="13308"/>
                    </a:lnTo>
                    <a:lnTo>
                      <a:pt x="29921" y="13140"/>
                    </a:lnTo>
                    <a:lnTo>
                      <a:pt x="29837" y="12743"/>
                    </a:lnTo>
                    <a:lnTo>
                      <a:pt x="29837" y="12576"/>
                    </a:lnTo>
                    <a:lnTo>
                      <a:pt x="29816" y="12492"/>
                    </a:lnTo>
                    <a:lnTo>
                      <a:pt x="29858" y="12366"/>
                    </a:lnTo>
                    <a:lnTo>
                      <a:pt x="29942" y="12262"/>
                    </a:lnTo>
                    <a:lnTo>
                      <a:pt x="29921" y="12115"/>
                    </a:lnTo>
                    <a:lnTo>
                      <a:pt x="29963" y="12011"/>
                    </a:lnTo>
                    <a:lnTo>
                      <a:pt x="30046" y="11969"/>
                    </a:lnTo>
                    <a:lnTo>
                      <a:pt x="30130" y="12011"/>
                    </a:lnTo>
                    <a:lnTo>
                      <a:pt x="30214" y="11990"/>
                    </a:lnTo>
                    <a:lnTo>
                      <a:pt x="30277" y="11885"/>
                    </a:lnTo>
                    <a:lnTo>
                      <a:pt x="30256" y="11655"/>
                    </a:lnTo>
                    <a:lnTo>
                      <a:pt x="30318" y="11550"/>
                    </a:lnTo>
                    <a:lnTo>
                      <a:pt x="30318" y="11153"/>
                    </a:lnTo>
                    <a:lnTo>
                      <a:pt x="30214" y="11027"/>
                    </a:lnTo>
                    <a:lnTo>
                      <a:pt x="30172" y="10860"/>
                    </a:lnTo>
                    <a:lnTo>
                      <a:pt x="30109" y="10692"/>
                    </a:lnTo>
                    <a:lnTo>
                      <a:pt x="30067" y="10588"/>
                    </a:lnTo>
                    <a:lnTo>
                      <a:pt x="30025" y="10525"/>
                    </a:lnTo>
                    <a:lnTo>
                      <a:pt x="29963" y="10525"/>
                    </a:lnTo>
                    <a:lnTo>
                      <a:pt x="29921" y="10630"/>
                    </a:lnTo>
                    <a:lnTo>
                      <a:pt x="29795" y="10839"/>
                    </a:lnTo>
                    <a:lnTo>
                      <a:pt x="29628" y="10964"/>
                    </a:lnTo>
                    <a:lnTo>
                      <a:pt x="29607" y="11069"/>
                    </a:lnTo>
                    <a:lnTo>
                      <a:pt x="29607" y="11278"/>
                    </a:lnTo>
                    <a:lnTo>
                      <a:pt x="29544" y="11341"/>
                    </a:lnTo>
                    <a:lnTo>
                      <a:pt x="29481" y="11278"/>
                    </a:lnTo>
                    <a:lnTo>
                      <a:pt x="29398" y="11362"/>
                    </a:lnTo>
                    <a:lnTo>
                      <a:pt x="29419" y="11383"/>
                    </a:lnTo>
                    <a:lnTo>
                      <a:pt x="29398" y="11446"/>
                    </a:lnTo>
                    <a:lnTo>
                      <a:pt x="29230" y="11529"/>
                    </a:lnTo>
                    <a:lnTo>
                      <a:pt x="29189" y="11592"/>
                    </a:lnTo>
                    <a:lnTo>
                      <a:pt x="29084" y="11697"/>
                    </a:lnTo>
                    <a:lnTo>
                      <a:pt x="29000" y="11697"/>
                    </a:lnTo>
                    <a:lnTo>
                      <a:pt x="29000" y="11634"/>
                    </a:lnTo>
                    <a:lnTo>
                      <a:pt x="29084" y="11592"/>
                    </a:lnTo>
                    <a:lnTo>
                      <a:pt x="29084" y="11467"/>
                    </a:lnTo>
                    <a:lnTo>
                      <a:pt x="29042" y="11425"/>
                    </a:lnTo>
                    <a:lnTo>
                      <a:pt x="29147" y="11278"/>
                    </a:lnTo>
                    <a:lnTo>
                      <a:pt x="29168" y="11174"/>
                    </a:lnTo>
                    <a:lnTo>
                      <a:pt x="29168" y="11069"/>
                    </a:lnTo>
                    <a:lnTo>
                      <a:pt x="29251" y="11027"/>
                    </a:lnTo>
                    <a:lnTo>
                      <a:pt x="29251" y="10923"/>
                    </a:lnTo>
                    <a:lnTo>
                      <a:pt x="29209" y="10902"/>
                    </a:lnTo>
                    <a:lnTo>
                      <a:pt x="29251" y="10755"/>
                    </a:lnTo>
                    <a:lnTo>
                      <a:pt x="29147" y="10609"/>
                    </a:lnTo>
                    <a:lnTo>
                      <a:pt x="29147" y="10525"/>
                    </a:lnTo>
                    <a:lnTo>
                      <a:pt x="29084" y="10420"/>
                    </a:lnTo>
                    <a:lnTo>
                      <a:pt x="29084" y="10379"/>
                    </a:lnTo>
                    <a:lnTo>
                      <a:pt x="29147" y="10400"/>
                    </a:lnTo>
                    <a:lnTo>
                      <a:pt x="29189" y="10400"/>
                    </a:lnTo>
                    <a:lnTo>
                      <a:pt x="29209" y="10525"/>
                    </a:lnTo>
                    <a:lnTo>
                      <a:pt x="29272" y="10504"/>
                    </a:lnTo>
                    <a:lnTo>
                      <a:pt x="29377" y="10379"/>
                    </a:lnTo>
                    <a:lnTo>
                      <a:pt x="29481" y="10379"/>
                    </a:lnTo>
                    <a:lnTo>
                      <a:pt x="29565" y="10295"/>
                    </a:lnTo>
                    <a:lnTo>
                      <a:pt x="29481" y="10232"/>
                    </a:lnTo>
                    <a:lnTo>
                      <a:pt x="29377" y="10316"/>
                    </a:lnTo>
                    <a:lnTo>
                      <a:pt x="29293" y="10232"/>
                    </a:lnTo>
                    <a:lnTo>
                      <a:pt x="29189" y="10211"/>
                    </a:lnTo>
                    <a:lnTo>
                      <a:pt x="29189" y="10107"/>
                    </a:lnTo>
                    <a:lnTo>
                      <a:pt x="29230" y="10065"/>
                    </a:lnTo>
                    <a:lnTo>
                      <a:pt x="29209" y="10002"/>
                    </a:lnTo>
                    <a:lnTo>
                      <a:pt x="29126" y="10023"/>
                    </a:lnTo>
                    <a:lnTo>
                      <a:pt x="29105" y="10107"/>
                    </a:lnTo>
                    <a:lnTo>
                      <a:pt x="28958" y="10169"/>
                    </a:lnTo>
                    <a:lnTo>
                      <a:pt x="28854" y="10065"/>
                    </a:lnTo>
                    <a:lnTo>
                      <a:pt x="28854" y="9939"/>
                    </a:lnTo>
                    <a:lnTo>
                      <a:pt x="28770" y="9918"/>
                    </a:lnTo>
                    <a:lnTo>
                      <a:pt x="28665" y="9939"/>
                    </a:lnTo>
                    <a:lnTo>
                      <a:pt x="28603" y="9897"/>
                    </a:lnTo>
                    <a:lnTo>
                      <a:pt x="28644" y="9793"/>
                    </a:lnTo>
                    <a:lnTo>
                      <a:pt x="28707" y="9772"/>
                    </a:lnTo>
                    <a:lnTo>
                      <a:pt x="28749" y="9709"/>
                    </a:lnTo>
                    <a:lnTo>
                      <a:pt x="28812" y="9709"/>
                    </a:lnTo>
                    <a:lnTo>
                      <a:pt x="29126" y="9500"/>
                    </a:lnTo>
                    <a:lnTo>
                      <a:pt x="29168" y="9458"/>
                    </a:lnTo>
                    <a:lnTo>
                      <a:pt x="29042" y="9332"/>
                    </a:lnTo>
                    <a:lnTo>
                      <a:pt x="28875" y="9353"/>
                    </a:lnTo>
                    <a:lnTo>
                      <a:pt x="28875" y="9332"/>
                    </a:lnTo>
                    <a:lnTo>
                      <a:pt x="28979" y="9270"/>
                    </a:lnTo>
                    <a:lnTo>
                      <a:pt x="29042" y="9144"/>
                    </a:lnTo>
                    <a:lnTo>
                      <a:pt x="29168" y="9081"/>
                    </a:lnTo>
                    <a:lnTo>
                      <a:pt x="29147" y="9228"/>
                    </a:lnTo>
                    <a:lnTo>
                      <a:pt x="29189" y="9332"/>
                    </a:lnTo>
                    <a:lnTo>
                      <a:pt x="29293" y="9291"/>
                    </a:lnTo>
                    <a:lnTo>
                      <a:pt x="29377" y="9332"/>
                    </a:lnTo>
                    <a:lnTo>
                      <a:pt x="29461" y="9249"/>
                    </a:lnTo>
                    <a:lnTo>
                      <a:pt x="29461" y="9144"/>
                    </a:lnTo>
                    <a:lnTo>
                      <a:pt x="29377" y="9039"/>
                    </a:lnTo>
                    <a:lnTo>
                      <a:pt x="29293" y="9019"/>
                    </a:lnTo>
                    <a:lnTo>
                      <a:pt x="29293" y="8935"/>
                    </a:lnTo>
                    <a:lnTo>
                      <a:pt x="29314" y="8830"/>
                    </a:lnTo>
                    <a:lnTo>
                      <a:pt x="29293" y="8726"/>
                    </a:lnTo>
                    <a:lnTo>
                      <a:pt x="29314" y="8663"/>
                    </a:lnTo>
                    <a:lnTo>
                      <a:pt x="29314" y="8600"/>
                    </a:lnTo>
                    <a:lnTo>
                      <a:pt x="29209" y="8454"/>
                    </a:lnTo>
                    <a:lnTo>
                      <a:pt x="29272" y="8349"/>
                    </a:lnTo>
                    <a:lnTo>
                      <a:pt x="29209" y="8244"/>
                    </a:lnTo>
                    <a:lnTo>
                      <a:pt x="29272" y="8223"/>
                    </a:lnTo>
                    <a:lnTo>
                      <a:pt x="29272" y="8077"/>
                    </a:lnTo>
                    <a:lnTo>
                      <a:pt x="29356" y="7931"/>
                    </a:lnTo>
                    <a:lnTo>
                      <a:pt x="29356" y="7847"/>
                    </a:lnTo>
                    <a:lnTo>
                      <a:pt x="29419" y="7742"/>
                    </a:lnTo>
                    <a:lnTo>
                      <a:pt x="29419" y="7700"/>
                    </a:lnTo>
                    <a:lnTo>
                      <a:pt x="29356" y="7659"/>
                    </a:lnTo>
                    <a:lnTo>
                      <a:pt x="29377" y="7449"/>
                    </a:lnTo>
                    <a:lnTo>
                      <a:pt x="29356" y="7324"/>
                    </a:lnTo>
                    <a:lnTo>
                      <a:pt x="29251" y="7261"/>
                    </a:lnTo>
                    <a:lnTo>
                      <a:pt x="29272" y="7177"/>
                    </a:lnTo>
                    <a:lnTo>
                      <a:pt x="29251" y="7073"/>
                    </a:lnTo>
                    <a:lnTo>
                      <a:pt x="29293" y="7052"/>
                    </a:lnTo>
                    <a:lnTo>
                      <a:pt x="29335" y="6947"/>
                    </a:lnTo>
                    <a:lnTo>
                      <a:pt x="29272" y="6884"/>
                    </a:lnTo>
                    <a:lnTo>
                      <a:pt x="29230" y="6863"/>
                    </a:lnTo>
                    <a:cubicBezTo>
                      <a:pt x="29272" y="6842"/>
                      <a:pt x="29293" y="6801"/>
                      <a:pt x="29293" y="6759"/>
                    </a:cubicBezTo>
                    <a:cubicBezTo>
                      <a:pt x="29314" y="6696"/>
                      <a:pt x="29335" y="6654"/>
                      <a:pt x="29335" y="6591"/>
                    </a:cubicBezTo>
                    <a:lnTo>
                      <a:pt x="29377" y="6550"/>
                    </a:lnTo>
                    <a:lnTo>
                      <a:pt x="29377" y="6445"/>
                    </a:lnTo>
                    <a:lnTo>
                      <a:pt x="29440" y="6445"/>
                    </a:lnTo>
                    <a:lnTo>
                      <a:pt x="29523" y="6361"/>
                    </a:lnTo>
                    <a:lnTo>
                      <a:pt x="29586" y="6257"/>
                    </a:lnTo>
                    <a:lnTo>
                      <a:pt x="29649" y="6215"/>
                    </a:lnTo>
                    <a:lnTo>
                      <a:pt x="29753" y="6215"/>
                    </a:lnTo>
                    <a:lnTo>
                      <a:pt x="29816" y="6131"/>
                    </a:lnTo>
                    <a:lnTo>
                      <a:pt x="29900" y="6068"/>
                    </a:lnTo>
                    <a:lnTo>
                      <a:pt x="29942" y="5964"/>
                    </a:lnTo>
                    <a:lnTo>
                      <a:pt x="29942" y="5838"/>
                    </a:lnTo>
                    <a:lnTo>
                      <a:pt x="29900" y="5796"/>
                    </a:lnTo>
                    <a:lnTo>
                      <a:pt x="29963" y="5713"/>
                    </a:lnTo>
                    <a:lnTo>
                      <a:pt x="30005" y="5629"/>
                    </a:lnTo>
                    <a:lnTo>
                      <a:pt x="29795" y="5629"/>
                    </a:lnTo>
                    <a:lnTo>
                      <a:pt x="29733" y="5587"/>
                    </a:lnTo>
                    <a:lnTo>
                      <a:pt x="29753" y="5503"/>
                    </a:lnTo>
                    <a:lnTo>
                      <a:pt x="29837" y="5503"/>
                    </a:lnTo>
                    <a:lnTo>
                      <a:pt x="29921" y="5545"/>
                    </a:lnTo>
                    <a:lnTo>
                      <a:pt x="30025" y="5545"/>
                    </a:lnTo>
                    <a:lnTo>
                      <a:pt x="30130" y="5587"/>
                    </a:lnTo>
                    <a:lnTo>
                      <a:pt x="30214" y="5524"/>
                    </a:lnTo>
                    <a:lnTo>
                      <a:pt x="30297" y="5545"/>
                    </a:lnTo>
                    <a:lnTo>
                      <a:pt x="30318" y="5650"/>
                    </a:lnTo>
                    <a:lnTo>
                      <a:pt x="30465" y="5796"/>
                    </a:lnTo>
                    <a:lnTo>
                      <a:pt x="30549" y="5796"/>
                    </a:lnTo>
                    <a:lnTo>
                      <a:pt x="30569" y="5838"/>
                    </a:lnTo>
                    <a:lnTo>
                      <a:pt x="30653" y="5859"/>
                    </a:lnTo>
                    <a:lnTo>
                      <a:pt x="30779" y="5817"/>
                    </a:lnTo>
                    <a:lnTo>
                      <a:pt x="30988" y="5692"/>
                    </a:lnTo>
                    <a:lnTo>
                      <a:pt x="31134" y="5524"/>
                    </a:lnTo>
                    <a:lnTo>
                      <a:pt x="31302" y="5399"/>
                    </a:lnTo>
                    <a:lnTo>
                      <a:pt x="31365" y="5315"/>
                    </a:lnTo>
                    <a:lnTo>
                      <a:pt x="31302" y="5294"/>
                    </a:lnTo>
                    <a:lnTo>
                      <a:pt x="31344" y="5231"/>
                    </a:lnTo>
                    <a:lnTo>
                      <a:pt x="31469" y="5231"/>
                    </a:lnTo>
                    <a:lnTo>
                      <a:pt x="31595" y="5085"/>
                    </a:lnTo>
                    <a:lnTo>
                      <a:pt x="31825" y="4897"/>
                    </a:lnTo>
                    <a:lnTo>
                      <a:pt x="31825" y="4855"/>
                    </a:lnTo>
                    <a:lnTo>
                      <a:pt x="31930" y="4834"/>
                    </a:lnTo>
                    <a:lnTo>
                      <a:pt x="32013" y="4687"/>
                    </a:lnTo>
                    <a:lnTo>
                      <a:pt x="32181" y="4541"/>
                    </a:lnTo>
                    <a:lnTo>
                      <a:pt x="32222" y="4415"/>
                    </a:lnTo>
                    <a:lnTo>
                      <a:pt x="32285" y="4415"/>
                    </a:lnTo>
                    <a:lnTo>
                      <a:pt x="32327" y="4436"/>
                    </a:lnTo>
                    <a:lnTo>
                      <a:pt x="32327" y="4436"/>
                    </a:lnTo>
                    <a:lnTo>
                      <a:pt x="32306" y="4353"/>
                    </a:lnTo>
                    <a:lnTo>
                      <a:pt x="32222" y="4311"/>
                    </a:lnTo>
                    <a:lnTo>
                      <a:pt x="32222" y="4227"/>
                    </a:lnTo>
                    <a:lnTo>
                      <a:pt x="32076" y="4122"/>
                    </a:lnTo>
                    <a:lnTo>
                      <a:pt x="31804" y="4081"/>
                    </a:lnTo>
                    <a:lnTo>
                      <a:pt x="31657" y="4060"/>
                    </a:lnTo>
                    <a:lnTo>
                      <a:pt x="31574" y="4081"/>
                    </a:lnTo>
                    <a:lnTo>
                      <a:pt x="31511" y="4060"/>
                    </a:lnTo>
                    <a:lnTo>
                      <a:pt x="31511" y="3976"/>
                    </a:lnTo>
                    <a:lnTo>
                      <a:pt x="31469" y="3871"/>
                    </a:lnTo>
                    <a:lnTo>
                      <a:pt x="31406" y="3871"/>
                    </a:lnTo>
                    <a:lnTo>
                      <a:pt x="31385" y="3850"/>
                    </a:lnTo>
                    <a:lnTo>
                      <a:pt x="31281" y="3829"/>
                    </a:lnTo>
                    <a:lnTo>
                      <a:pt x="31197" y="3704"/>
                    </a:lnTo>
                    <a:lnTo>
                      <a:pt x="31051" y="3704"/>
                    </a:lnTo>
                    <a:lnTo>
                      <a:pt x="30967" y="3788"/>
                    </a:lnTo>
                    <a:lnTo>
                      <a:pt x="30946" y="3704"/>
                    </a:lnTo>
                    <a:lnTo>
                      <a:pt x="30841" y="3704"/>
                    </a:lnTo>
                    <a:lnTo>
                      <a:pt x="30779" y="3641"/>
                    </a:lnTo>
                    <a:lnTo>
                      <a:pt x="30674" y="3662"/>
                    </a:lnTo>
                    <a:lnTo>
                      <a:pt x="30507" y="3662"/>
                    </a:lnTo>
                    <a:lnTo>
                      <a:pt x="30235" y="3725"/>
                    </a:lnTo>
                    <a:lnTo>
                      <a:pt x="30130" y="3871"/>
                    </a:lnTo>
                    <a:lnTo>
                      <a:pt x="30214" y="3976"/>
                    </a:lnTo>
                    <a:lnTo>
                      <a:pt x="30130" y="4018"/>
                    </a:lnTo>
                    <a:lnTo>
                      <a:pt x="30109" y="4060"/>
                    </a:lnTo>
                    <a:lnTo>
                      <a:pt x="30193" y="4164"/>
                    </a:lnTo>
                    <a:lnTo>
                      <a:pt x="30214" y="4290"/>
                    </a:lnTo>
                    <a:lnTo>
                      <a:pt x="30088" y="4290"/>
                    </a:lnTo>
                    <a:lnTo>
                      <a:pt x="30046" y="4185"/>
                    </a:lnTo>
                    <a:lnTo>
                      <a:pt x="29984" y="4060"/>
                    </a:lnTo>
                    <a:lnTo>
                      <a:pt x="29900" y="4039"/>
                    </a:lnTo>
                    <a:lnTo>
                      <a:pt x="29816" y="4164"/>
                    </a:lnTo>
                    <a:lnTo>
                      <a:pt x="29837" y="4227"/>
                    </a:lnTo>
                    <a:lnTo>
                      <a:pt x="29837" y="4290"/>
                    </a:lnTo>
                    <a:lnTo>
                      <a:pt x="29733" y="4332"/>
                    </a:lnTo>
                    <a:lnTo>
                      <a:pt x="29712" y="4478"/>
                    </a:lnTo>
                    <a:lnTo>
                      <a:pt x="29565" y="4646"/>
                    </a:lnTo>
                    <a:lnTo>
                      <a:pt x="29523" y="4771"/>
                    </a:lnTo>
                    <a:lnTo>
                      <a:pt x="29502" y="4855"/>
                    </a:lnTo>
                    <a:lnTo>
                      <a:pt x="29565" y="4876"/>
                    </a:lnTo>
                    <a:lnTo>
                      <a:pt x="29461" y="4959"/>
                    </a:lnTo>
                    <a:lnTo>
                      <a:pt x="29461" y="5064"/>
                    </a:lnTo>
                    <a:lnTo>
                      <a:pt x="29377" y="5106"/>
                    </a:lnTo>
                    <a:lnTo>
                      <a:pt x="29272" y="5357"/>
                    </a:lnTo>
                    <a:lnTo>
                      <a:pt x="29272" y="5482"/>
                    </a:lnTo>
                    <a:lnTo>
                      <a:pt x="29209" y="5566"/>
                    </a:lnTo>
                    <a:lnTo>
                      <a:pt x="29293" y="5629"/>
                    </a:lnTo>
                    <a:lnTo>
                      <a:pt x="29293" y="5713"/>
                    </a:lnTo>
                    <a:lnTo>
                      <a:pt x="29251" y="5734"/>
                    </a:lnTo>
                    <a:lnTo>
                      <a:pt x="29251" y="5838"/>
                    </a:lnTo>
                    <a:lnTo>
                      <a:pt x="29189" y="6026"/>
                    </a:lnTo>
                    <a:lnTo>
                      <a:pt x="29063" y="6215"/>
                    </a:lnTo>
                    <a:lnTo>
                      <a:pt x="29084" y="6257"/>
                    </a:lnTo>
                    <a:lnTo>
                      <a:pt x="29189" y="6257"/>
                    </a:lnTo>
                    <a:lnTo>
                      <a:pt x="29209" y="6319"/>
                    </a:lnTo>
                    <a:cubicBezTo>
                      <a:pt x="29189" y="6319"/>
                      <a:pt x="29168" y="6340"/>
                      <a:pt x="29168" y="6340"/>
                    </a:cubicBezTo>
                    <a:lnTo>
                      <a:pt x="29105" y="6319"/>
                    </a:lnTo>
                    <a:lnTo>
                      <a:pt x="29042" y="6361"/>
                    </a:lnTo>
                    <a:lnTo>
                      <a:pt x="28958" y="6508"/>
                    </a:lnTo>
                    <a:lnTo>
                      <a:pt x="29042" y="6508"/>
                    </a:lnTo>
                    <a:cubicBezTo>
                      <a:pt x="29000" y="6529"/>
                      <a:pt x="28979" y="6550"/>
                      <a:pt x="28979" y="6612"/>
                    </a:cubicBezTo>
                    <a:lnTo>
                      <a:pt x="28875" y="6570"/>
                    </a:lnTo>
                    <a:lnTo>
                      <a:pt x="28791" y="6633"/>
                    </a:lnTo>
                    <a:lnTo>
                      <a:pt x="28791" y="6738"/>
                    </a:lnTo>
                    <a:lnTo>
                      <a:pt x="28644" y="6842"/>
                    </a:lnTo>
                    <a:lnTo>
                      <a:pt x="28582" y="6884"/>
                    </a:lnTo>
                    <a:cubicBezTo>
                      <a:pt x="28665" y="6612"/>
                      <a:pt x="28728" y="6257"/>
                      <a:pt x="28749" y="5943"/>
                    </a:cubicBezTo>
                    <a:lnTo>
                      <a:pt x="28937" y="5838"/>
                    </a:lnTo>
                    <a:lnTo>
                      <a:pt x="28937" y="5734"/>
                    </a:lnTo>
                    <a:lnTo>
                      <a:pt x="29000" y="5566"/>
                    </a:lnTo>
                    <a:lnTo>
                      <a:pt x="29000" y="5399"/>
                    </a:lnTo>
                    <a:lnTo>
                      <a:pt x="29063" y="5315"/>
                    </a:lnTo>
                    <a:lnTo>
                      <a:pt x="28979" y="5315"/>
                    </a:lnTo>
                    <a:lnTo>
                      <a:pt x="28937" y="5378"/>
                    </a:lnTo>
                    <a:lnTo>
                      <a:pt x="28791" y="5420"/>
                    </a:lnTo>
                    <a:lnTo>
                      <a:pt x="28728" y="5545"/>
                    </a:lnTo>
                    <a:lnTo>
                      <a:pt x="28686" y="5503"/>
                    </a:lnTo>
                    <a:lnTo>
                      <a:pt x="28686" y="5399"/>
                    </a:lnTo>
                    <a:lnTo>
                      <a:pt x="28770" y="5357"/>
                    </a:lnTo>
                    <a:lnTo>
                      <a:pt x="28770" y="5231"/>
                    </a:lnTo>
                    <a:lnTo>
                      <a:pt x="28749" y="5169"/>
                    </a:lnTo>
                    <a:lnTo>
                      <a:pt x="28665" y="5127"/>
                    </a:lnTo>
                    <a:lnTo>
                      <a:pt x="28749" y="5127"/>
                    </a:lnTo>
                    <a:lnTo>
                      <a:pt x="28791" y="5106"/>
                    </a:lnTo>
                    <a:lnTo>
                      <a:pt x="28770" y="4980"/>
                    </a:lnTo>
                    <a:lnTo>
                      <a:pt x="28582" y="4876"/>
                    </a:lnTo>
                    <a:lnTo>
                      <a:pt x="28540" y="4897"/>
                    </a:lnTo>
                    <a:lnTo>
                      <a:pt x="28352" y="4918"/>
                    </a:lnTo>
                    <a:lnTo>
                      <a:pt x="28331" y="4980"/>
                    </a:lnTo>
                    <a:lnTo>
                      <a:pt x="28247" y="4980"/>
                    </a:lnTo>
                    <a:lnTo>
                      <a:pt x="28247" y="4897"/>
                    </a:lnTo>
                    <a:lnTo>
                      <a:pt x="28331" y="4771"/>
                    </a:lnTo>
                    <a:lnTo>
                      <a:pt x="28414" y="4771"/>
                    </a:lnTo>
                    <a:lnTo>
                      <a:pt x="28540" y="4666"/>
                    </a:lnTo>
                    <a:lnTo>
                      <a:pt x="28749" y="4604"/>
                    </a:lnTo>
                    <a:lnTo>
                      <a:pt x="28791" y="4562"/>
                    </a:lnTo>
                    <a:lnTo>
                      <a:pt x="28937" y="4541"/>
                    </a:lnTo>
                    <a:lnTo>
                      <a:pt x="29000" y="4541"/>
                    </a:lnTo>
                    <a:lnTo>
                      <a:pt x="29063" y="4583"/>
                    </a:lnTo>
                    <a:lnTo>
                      <a:pt x="29105" y="4562"/>
                    </a:lnTo>
                    <a:lnTo>
                      <a:pt x="29147" y="4394"/>
                    </a:lnTo>
                    <a:lnTo>
                      <a:pt x="29189" y="4332"/>
                    </a:lnTo>
                    <a:lnTo>
                      <a:pt x="29063" y="4248"/>
                    </a:lnTo>
                    <a:lnTo>
                      <a:pt x="29042" y="4185"/>
                    </a:lnTo>
                    <a:lnTo>
                      <a:pt x="29105" y="4164"/>
                    </a:lnTo>
                    <a:lnTo>
                      <a:pt x="29168" y="4122"/>
                    </a:lnTo>
                    <a:lnTo>
                      <a:pt x="29189" y="4164"/>
                    </a:lnTo>
                    <a:lnTo>
                      <a:pt x="29272" y="4185"/>
                    </a:lnTo>
                    <a:lnTo>
                      <a:pt x="29419" y="4122"/>
                    </a:lnTo>
                    <a:lnTo>
                      <a:pt x="29481" y="4039"/>
                    </a:lnTo>
                    <a:lnTo>
                      <a:pt x="29461" y="3955"/>
                    </a:lnTo>
                    <a:lnTo>
                      <a:pt x="29481" y="3913"/>
                    </a:lnTo>
                    <a:lnTo>
                      <a:pt x="29461" y="3829"/>
                    </a:lnTo>
                    <a:lnTo>
                      <a:pt x="29377" y="3850"/>
                    </a:lnTo>
                    <a:lnTo>
                      <a:pt x="29293" y="3746"/>
                    </a:lnTo>
                    <a:lnTo>
                      <a:pt x="29042" y="3746"/>
                    </a:lnTo>
                    <a:lnTo>
                      <a:pt x="28958" y="3725"/>
                    </a:lnTo>
                    <a:lnTo>
                      <a:pt x="28896" y="3767"/>
                    </a:lnTo>
                    <a:lnTo>
                      <a:pt x="28770" y="3767"/>
                    </a:lnTo>
                    <a:lnTo>
                      <a:pt x="28665" y="3725"/>
                    </a:lnTo>
                    <a:lnTo>
                      <a:pt x="28582" y="3746"/>
                    </a:lnTo>
                    <a:lnTo>
                      <a:pt x="28519" y="3641"/>
                    </a:lnTo>
                    <a:lnTo>
                      <a:pt x="28435" y="3599"/>
                    </a:lnTo>
                    <a:lnTo>
                      <a:pt x="28435" y="3516"/>
                    </a:lnTo>
                    <a:lnTo>
                      <a:pt x="28477" y="3453"/>
                    </a:lnTo>
                    <a:lnTo>
                      <a:pt x="28456" y="3411"/>
                    </a:lnTo>
                    <a:lnTo>
                      <a:pt x="28310" y="3390"/>
                    </a:lnTo>
                    <a:lnTo>
                      <a:pt x="28226" y="3432"/>
                    </a:lnTo>
                    <a:lnTo>
                      <a:pt x="28163" y="3495"/>
                    </a:lnTo>
                    <a:lnTo>
                      <a:pt x="28226" y="3537"/>
                    </a:lnTo>
                    <a:lnTo>
                      <a:pt x="28331" y="3537"/>
                    </a:lnTo>
                    <a:lnTo>
                      <a:pt x="28268" y="3641"/>
                    </a:lnTo>
                    <a:lnTo>
                      <a:pt x="28142" y="3620"/>
                    </a:lnTo>
                    <a:lnTo>
                      <a:pt x="28059" y="3495"/>
                    </a:lnTo>
                    <a:lnTo>
                      <a:pt x="28017" y="3516"/>
                    </a:lnTo>
                    <a:lnTo>
                      <a:pt x="27954" y="3495"/>
                    </a:lnTo>
                    <a:lnTo>
                      <a:pt x="27849" y="3537"/>
                    </a:lnTo>
                    <a:lnTo>
                      <a:pt x="27828" y="3641"/>
                    </a:lnTo>
                    <a:lnTo>
                      <a:pt x="27787" y="3662"/>
                    </a:lnTo>
                    <a:lnTo>
                      <a:pt x="27808" y="3767"/>
                    </a:lnTo>
                    <a:lnTo>
                      <a:pt x="27808" y="3871"/>
                    </a:lnTo>
                    <a:lnTo>
                      <a:pt x="27891" y="3934"/>
                    </a:lnTo>
                    <a:lnTo>
                      <a:pt x="27891" y="4060"/>
                    </a:lnTo>
                    <a:lnTo>
                      <a:pt x="27828" y="4122"/>
                    </a:lnTo>
                    <a:lnTo>
                      <a:pt x="27808" y="4248"/>
                    </a:lnTo>
                    <a:lnTo>
                      <a:pt x="27787" y="4248"/>
                    </a:lnTo>
                    <a:lnTo>
                      <a:pt x="27745" y="4018"/>
                    </a:lnTo>
                    <a:lnTo>
                      <a:pt x="27703" y="3913"/>
                    </a:lnTo>
                    <a:lnTo>
                      <a:pt x="27619" y="3850"/>
                    </a:lnTo>
                    <a:lnTo>
                      <a:pt x="27598" y="3934"/>
                    </a:lnTo>
                    <a:lnTo>
                      <a:pt x="27515" y="3934"/>
                    </a:lnTo>
                    <a:lnTo>
                      <a:pt x="27431" y="4018"/>
                    </a:lnTo>
                    <a:lnTo>
                      <a:pt x="27431" y="4143"/>
                    </a:lnTo>
                    <a:lnTo>
                      <a:pt x="27515" y="4248"/>
                    </a:lnTo>
                    <a:lnTo>
                      <a:pt x="27515" y="4332"/>
                    </a:lnTo>
                    <a:lnTo>
                      <a:pt x="27619" y="4457"/>
                    </a:lnTo>
                    <a:lnTo>
                      <a:pt x="27745" y="4457"/>
                    </a:lnTo>
                    <a:lnTo>
                      <a:pt x="27808" y="4353"/>
                    </a:lnTo>
                    <a:lnTo>
                      <a:pt x="27828" y="4353"/>
                    </a:lnTo>
                    <a:lnTo>
                      <a:pt x="27849" y="4457"/>
                    </a:lnTo>
                    <a:lnTo>
                      <a:pt x="27933" y="4583"/>
                    </a:lnTo>
                    <a:lnTo>
                      <a:pt x="27933" y="4666"/>
                    </a:lnTo>
                    <a:lnTo>
                      <a:pt x="27849" y="4666"/>
                    </a:lnTo>
                    <a:lnTo>
                      <a:pt x="27808" y="4562"/>
                    </a:lnTo>
                    <a:lnTo>
                      <a:pt x="27724" y="4541"/>
                    </a:lnTo>
                    <a:lnTo>
                      <a:pt x="27619" y="4562"/>
                    </a:lnTo>
                    <a:lnTo>
                      <a:pt x="27577" y="4604"/>
                    </a:lnTo>
                    <a:lnTo>
                      <a:pt x="27619" y="4708"/>
                    </a:lnTo>
                    <a:lnTo>
                      <a:pt x="27598" y="4792"/>
                    </a:lnTo>
                    <a:lnTo>
                      <a:pt x="27515" y="4876"/>
                    </a:lnTo>
                    <a:lnTo>
                      <a:pt x="27536" y="4959"/>
                    </a:lnTo>
                    <a:lnTo>
                      <a:pt x="27473" y="5085"/>
                    </a:lnTo>
                    <a:lnTo>
                      <a:pt x="27410" y="5127"/>
                    </a:lnTo>
                    <a:lnTo>
                      <a:pt x="27431" y="5231"/>
                    </a:lnTo>
                    <a:lnTo>
                      <a:pt x="27389" y="5294"/>
                    </a:lnTo>
                    <a:lnTo>
                      <a:pt x="27284" y="5273"/>
                    </a:lnTo>
                    <a:lnTo>
                      <a:pt x="27201" y="5169"/>
                    </a:lnTo>
                    <a:lnTo>
                      <a:pt x="27201" y="5064"/>
                    </a:lnTo>
                    <a:lnTo>
                      <a:pt x="27075" y="4897"/>
                    </a:lnTo>
                    <a:lnTo>
                      <a:pt x="27075" y="4792"/>
                    </a:lnTo>
                    <a:lnTo>
                      <a:pt x="27054" y="4708"/>
                    </a:lnTo>
                    <a:lnTo>
                      <a:pt x="26950" y="4687"/>
                    </a:lnTo>
                    <a:lnTo>
                      <a:pt x="26950" y="4646"/>
                    </a:lnTo>
                    <a:lnTo>
                      <a:pt x="26992" y="4604"/>
                    </a:lnTo>
                    <a:lnTo>
                      <a:pt x="27033" y="4562"/>
                    </a:lnTo>
                    <a:lnTo>
                      <a:pt x="26992" y="4478"/>
                    </a:lnTo>
                    <a:lnTo>
                      <a:pt x="26887" y="4457"/>
                    </a:lnTo>
                    <a:lnTo>
                      <a:pt x="26740" y="4499"/>
                    </a:lnTo>
                    <a:lnTo>
                      <a:pt x="26699" y="4457"/>
                    </a:lnTo>
                    <a:lnTo>
                      <a:pt x="26657" y="4478"/>
                    </a:lnTo>
                    <a:lnTo>
                      <a:pt x="26594" y="4562"/>
                    </a:lnTo>
                    <a:lnTo>
                      <a:pt x="26489" y="4604"/>
                    </a:lnTo>
                    <a:lnTo>
                      <a:pt x="26364" y="4792"/>
                    </a:lnTo>
                    <a:lnTo>
                      <a:pt x="26427" y="4876"/>
                    </a:lnTo>
                    <a:lnTo>
                      <a:pt x="26427" y="5064"/>
                    </a:lnTo>
                    <a:lnTo>
                      <a:pt x="26385" y="5127"/>
                    </a:lnTo>
                    <a:lnTo>
                      <a:pt x="26448" y="5210"/>
                    </a:lnTo>
                    <a:lnTo>
                      <a:pt x="26427" y="5378"/>
                    </a:lnTo>
                    <a:lnTo>
                      <a:pt x="26322" y="5420"/>
                    </a:lnTo>
                    <a:lnTo>
                      <a:pt x="26322" y="5545"/>
                    </a:lnTo>
                    <a:lnTo>
                      <a:pt x="26364" y="5608"/>
                    </a:lnTo>
                    <a:lnTo>
                      <a:pt x="26448" y="5587"/>
                    </a:lnTo>
                    <a:lnTo>
                      <a:pt x="26489" y="5629"/>
                    </a:lnTo>
                    <a:lnTo>
                      <a:pt x="26573" y="5587"/>
                    </a:lnTo>
                    <a:lnTo>
                      <a:pt x="26636" y="5608"/>
                    </a:lnTo>
                    <a:lnTo>
                      <a:pt x="26636" y="5734"/>
                    </a:lnTo>
                    <a:lnTo>
                      <a:pt x="26657" y="5796"/>
                    </a:lnTo>
                    <a:lnTo>
                      <a:pt x="26699" y="5796"/>
                    </a:lnTo>
                    <a:lnTo>
                      <a:pt x="26782" y="5922"/>
                    </a:lnTo>
                    <a:lnTo>
                      <a:pt x="26782" y="6110"/>
                    </a:lnTo>
                    <a:lnTo>
                      <a:pt x="26887" y="6236"/>
                    </a:lnTo>
                    <a:lnTo>
                      <a:pt x="26887" y="6319"/>
                    </a:lnTo>
                    <a:lnTo>
                      <a:pt x="26929" y="6424"/>
                    </a:lnTo>
                    <a:lnTo>
                      <a:pt x="27012" y="6466"/>
                    </a:lnTo>
                    <a:lnTo>
                      <a:pt x="26992" y="6550"/>
                    </a:lnTo>
                    <a:lnTo>
                      <a:pt x="27012" y="6696"/>
                    </a:lnTo>
                    <a:lnTo>
                      <a:pt x="26929" y="6842"/>
                    </a:lnTo>
                    <a:lnTo>
                      <a:pt x="27012" y="6905"/>
                    </a:lnTo>
                    <a:lnTo>
                      <a:pt x="27033" y="7052"/>
                    </a:lnTo>
                    <a:lnTo>
                      <a:pt x="27012" y="7156"/>
                    </a:lnTo>
                    <a:lnTo>
                      <a:pt x="27033" y="7198"/>
                    </a:lnTo>
                    <a:lnTo>
                      <a:pt x="27117" y="7156"/>
                    </a:lnTo>
                    <a:lnTo>
                      <a:pt x="27180" y="7198"/>
                    </a:lnTo>
                    <a:lnTo>
                      <a:pt x="27180" y="7324"/>
                    </a:lnTo>
                    <a:lnTo>
                      <a:pt x="27264" y="7387"/>
                    </a:lnTo>
                    <a:lnTo>
                      <a:pt x="27410" y="7324"/>
                    </a:lnTo>
                    <a:lnTo>
                      <a:pt x="27452" y="7198"/>
                    </a:lnTo>
                    <a:lnTo>
                      <a:pt x="27598" y="7114"/>
                    </a:lnTo>
                    <a:lnTo>
                      <a:pt x="27619" y="7010"/>
                    </a:lnTo>
                    <a:lnTo>
                      <a:pt x="27556" y="6968"/>
                    </a:lnTo>
                    <a:lnTo>
                      <a:pt x="27494" y="6759"/>
                    </a:lnTo>
                    <a:lnTo>
                      <a:pt x="27515" y="6654"/>
                    </a:lnTo>
                    <a:lnTo>
                      <a:pt x="27703" y="6466"/>
                    </a:lnTo>
                    <a:lnTo>
                      <a:pt x="27703" y="6550"/>
                    </a:lnTo>
                    <a:lnTo>
                      <a:pt x="27598" y="6675"/>
                    </a:lnTo>
                    <a:lnTo>
                      <a:pt x="27640" y="6905"/>
                    </a:lnTo>
                    <a:lnTo>
                      <a:pt x="27724" y="6947"/>
                    </a:lnTo>
                    <a:lnTo>
                      <a:pt x="27828" y="6884"/>
                    </a:lnTo>
                    <a:lnTo>
                      <a:pt x="27954" y="6968"/>
                    </a:lnTo>
                    <a:lnTo>
                      <a:pt x="28121" y="6905"/>
                    </a:lnTo>
                    <a:lnTo>
                      <a:pt x="28121" y="6842"/>
                    </a:lnTo>
                    <a:lnTo>
                      <a:pt x="28247" y="6780"/>
                    </a:lnTo>
                    <a:lnTo>
                      <a:pt x="28352" y="6780"/>
                    </a:lnTo>
                    <a:lnTo>
                      <a:pt x="28435" y="6738"/>
                    </a:lnTo>
                    <a:lnTo>
                      <a:pt x="28477" y="6780"/>
                    </a:lnTo>
                    <a:lnTo>
                      <a:pt x="28498" y="6759"/>
                    </a:lnTo>
                    <a:lnTo>
                      <a:pt x="28498" y="6759"/>
                    </a:lnTo>
                    <a:cubicBezTo>
                      <a:pt x="28477" y="6863"/>
                      <a:pt x="28456" y="6989"/>
                      <a:pt x="28456" y="7094"/>
                    </a:cubicBezTo>
                    <a:lnTo>
                      <a:pt x="28435" y="7114"/>
                    </a:lnTo>
                    <a:lnTo>
                      <a:pt x="28456" y="7156"/>
                    </a:lnTo>
                    <a:lnTo>
                      <a:pt x="28456" y="7219"/>
                    </a:lnTo>
                    <a:cubicBezTo>
                      <a:pt x="28456" y="7283"/>
                      <a:pt x="28503" y="7308"/>
                      <a:pt x="28554" y="7308"/>
                    </a:cubicBezTo>
                    <a:cubicBezTo>
                      <a:pt x="28586" y="7308"/>
                      <a:pt x="28620" y="7298"/>
                      <a:pt x="28644" y="7282"/>
                    </a:cubicBezTo>
                    <a:lnTo>
                      <a:pt x="28707" y="7282"/>
                    </a:lnTo>
                    <a:lnTo>
                      <a:pt x="28707" y="7324"/>
                    </a:lnTo>
                    <a:lnTo>
                      <a:pt x="28582" y="7533"/>
                    </a:lnTo>
                    <a:lnTo>
                      <a:pt x="28561" y="7617"/>
                    </a:lnTo>
                    <a:lnTo>
                      <a:pt x="28456" y="7679"/>
                    </a:lnTo>
                    <a:lnTo>
                      <a:pt x="28477" y="7596"/>
                    </a:lnTo>
                    <a:lnTo>
                      <a:pt x="28435" y="7533"/>
                    </a:lnTo>
                    <a:lnTo>
                      <a:pt x="28477" y="7407"/>
                    </a:lnTo>
                    <a:lnTo>
                      <a:pt x="28393" y="7324"/>
                    </a:lnTo>
                    <a:lnTo>
                      <a:pt x="28268" y="7387"/>
                    </a:lnTo>
                    <a:lnTo>
                      <a:pt x="28184" y="7512"/>
                    </a:lnTo>
                    <a:lnTo>
                      <a:pt x="28121" y="7512"/>
                    </a:lnTo>
                    <a:lnTo>
                      <a:pt x="28038" y="7679"/>
                    </a:lnTo>
                    <a:lnTo>
                      <a:pt x="27954" y="7700"/>
                    </a:lnTo>
                    <a:lnTo>
                      <a:pt x="27870" y="7910"/>
                    </a:lnTo>
                    <a:lnTo>
                      <a:pt x="27724" y="8056"/>
                    </a:lnTo>
                    <a:lnTo>
                      <a:pt x="27703" y="8203"/>
                    </a:lnTo>
                    <a:lnTo>
                      <a:pt x="27745" y="8328"/>
                    </a:lnTo>
                    <a:lnTo>
                      <a:pt x="27745" y="8412"/>
                    </a:lnTo>
                    <a:lnTo>
                      <a:pt x="27808" y="8433"/>
                    </a:lnTo>
                    <a:lnTo>
                      <a:pt x="27870" y="8370"/>
                    </a:lnTo>
                    <a:lnTo>
                      <a:pt x="27933" y="8370"/>
                    </a:lnTo>
                    <a:lnTo>
                      <a:pt x="27933" y="8454"/>
                    </a:lnTo>
                    <a:lnTo>
                      <a:pt x="27828" y="8537"/>
                    </a:lnTo>
                    <a:lnTo>
                      <a:pt x="27828" y="8579"/>
                    </a:lnTo>
                    <a:lnTo>
                      <a:pt x="27724" y="8579"/>
                    </a:lnTo>
                    <a:lnTo>
                      <a:pt x="27619" y="8642"/>
                    </a:lnTo>
                    <a:lnTo>
                      <a:pt x="27431" y="8830"/>
                    </a:lnTo>
                    <a:lnTo>
                      <a:pt x="27347" y="8935"/>
                    </a:lnTo>
                    <a:lnTo>
                      <a:pt x="27326" y="9207"/>
                    </a:lnTo>
                    <a:lnTo>
                      <a:pt x="27389" y="9311"/>
                    </a:lnTo>
                    <a:lnTo>
                      <a:pt x="27389" y="9395"/>
                    </a:lnTo>
                    <a:lnTo>
                      <a:pt x="27326" y="9500"/>
                    </a:lnTo>
                    <a:lnTo>
                      <a:pt x="27347" y="9563"/>
                    </a:lnTo>
                    <a:lnTo>
                      <a:pt x="27389" y="9625"/>
                    </a:lnTo>
                    <a:lnTo>
                      <a:pt x="27452" y="9625"/>
                    </a:lnTo>
                    <a:lnTo>
                      <a:pt x="27515" y="9667"/>
                    </a:lnTo>
                    <a:lnTo>
                      <a:pt x="27536" y="9793"/>
                    </a:lnTo>
                    <a:lnTo>
                      <a:pt x="27640" y="9835"/>
                    </a:lnTo>
                    <a:lnTo>
                      <a:pt x="27703" y="9939"/>
                    </a:lnTo>
                    <a:lnTo>
                      <a:pt x="27745" y="9939"/>
                    </a:lnTo>
                    <a:lnTo>
                      <a:pt x="27828" y="9814"/>
                    </a:lnTo>
                    <a:lnTo>
                      <a:pt x="27808" y="9939"/>
                    </a:lnTo>
                    <a:lnTo>
                      <a:pt x="27849" y="10107"/>
                    </a:lnTo>
                    <a:lnTo>
                      <a:pt x="28017" y="10127"/>
                    </a:lnTo>
                    <a:lnTo>
                      <a:pt x="28080" y="10190"/>
                    </a:lnTo>
                    <a:lnTo>
                      <a:pt x="28184" y="10190"/>
                    </a:lnTo>
                    <a:lnTo>
                      <a:pt x="28331" y="10211"/>
                    </a:lnTo>
                    <a:lnTo>
                      <a:pt x="28331" y="10295"/>
                    </a:lnTo>
                    <a:lnTo>
                      <a:pt x="28226" y="10504"/>
                    </a:lnTo>
                    <a:lnTo>
                      <a:pt x="28121" y="10546"/>
                    </a:lnTo>
                    <a:lnTo>
                      <a:pt x="28080" y="10525"/>
                    </a:lnTo>
                    <a:lnTo>
                      <a:pt x="28121" y="10420"/>
                    </a:lnTo>
                    <a:lnTo>
                      <a:pt x="28226" y="10379"/>
                    </a:lnTo>
                    <a:lnTo>
                      <a:pt x="28080" y="10337"/>
                    </a:lnTo>
                    <a:lnTo>
                      <a:pt x="27954" y="10379"/>
                    </a:lnTo>
                    <a:lnTo>
                      <a:pt x="27849" y="10504"/>
                    </a:lnTo>
                    <a:lnTo>
                      <a:pt x="27912" y="10546"/>
                    </a:lnTo>
                    <a:lnTo>
                      <a:pt x="27912" y="10630"/>
                    </a:lnTo>
                    <a:lnTo>
                      <a:pt x="27745" y="10713"/>
                    </a:lnTo>
                    <a:lnTo>
                      <a:pt x="27661" y="10797"/>
                    </a:lnTo>
                    <a:lnTo>
                      <a:pt x="27598" y="10797"/>
                    </a:lnTo>
                    <a:lnTo>
                      <a:pt x="27515" y="10944"/>
                    </a:lnTo>
                    <a:lnTo>
                      <a:pt x="27536" y="11006"/>
                    </a:lnTo>
                    <a:lnTo>
                      <a:pt x="27619" y="11006"/>
                    </a:lnTo>
                    <a:lnTo>
                      <a:pt x="27661" y="11048"/>
                    </a:lnTo>
                    <a:lnTo>
                      <a:pt x="27766" y="11027"/>
                    </a:lnTo>
                    <a:lnTo>
                      <a:pt x="27828" y="10923"/>
                    </a:lnTo>
                    <a:lnTo>
                      <a:pt x="27808" y="10860"/>
                    </a:lnTo>
                    <a:lnTo>
                      <a:pt x="27870" y="10839"/>
                    </a:lnTo>
                    <a:lnTo>
                      <a:pt x="27954" y="10797"/>
                    </a:lnTo>
                    <a:lnTo>
                      <a:pt x="28017" y="10839"/>
                    </a:lnTo>
                    <a:lnTo>
                      <a:pt x="27975" y="10944"/>
                    </a:lnTo>
                    <a:lnTo>
                      <a:pt x="27912" y="11069"/>
                    </a:lnTo>
                    <a:lnTo>
                      <a:pt x="27870" y="11236"/>
                    </a:lnTo>
                    <a:lnTo>
                      <a:pt x="27870" y="11320"/>
                    </a:lnTo>
                    <a:lnTo>
                      <a:pt x="27808" y="11383"/>
                    </a:lnTo>
                    <a:lnTo>
                      <a:pt x="27640" y="11425"/>
                    </a:lnTo>
                    <a:lnTo>
                      <a:pt x="27536" y="11529"/>
                    </a:lnTo>
                    <a:lnTo>
                      <a:pt x="27452" y="11550"/>
                    </a:lnTo>
                    <a:lnTo>
                      <a:pt x="27452" y="11592"/>
                    </a:lnTo>
                    <a:lnTo>
                      <a:pt x="27410" y="11697"/>
                    </a:lnTo>
                    <a:lnTo>
                      <a:pt x="27138" y="11801"/>
                    </a:lnTo>
                    <a:lnTo>
                      <a:pt x="27075" y="11906"/>
                    </a:lnTo>
                    <a:lnTo>
                      <a:pt x="26971" y="11948"/>
                    </a:lnTo>
                    <a:lnTo>
                      <a:pt x="26929" y="11885"/>
                    </a:lnTo>
                    <a:lnTo>
                      <a:pt x="26887" y="11885"/>
                    </a:lnTo>
                    <a:lnTo>
                      <a:pt x="26866" y="11843"/>
                    </a:lnTo>
                    <a:lnTo>
                      <a:pt x="26803" y="11906"/>
                    </a:lnTo>
                    <a:lnTo>
                      <a:pt x="26720" y="11948"/>
                    </a:lnTo>
                    <a:lnTo>
                      <a:pt x="26720" y="11948"/>
                    </a:lnTo>
                    <a:lnTo>
                      <a:pt x="26761" y="11885"/>
                    </a:lnTo>
                    <a:lnTo>
                      <a:pt x="26720" y="11843"/>
                    </a:lnTo>
                    <a:lnTo>
                      <a:pt x="26615" y="11948"/>
                    </a:lnTo>
                    <a:lnTo>
                      <a:pt x="26573" y="12094"/>
                    </a:lnTo>
                    <a:lnTo>
                      <a:pt x="26468" y="12262"/>
                    </a:lnTo>
                    <a:lnTo>
                      <a:pt x="26448" y="12304"/>
                    </a:lnTo>
                    <a:lnTo>
                      <a:pt x="26489" y="12387"/>
                    </a:lnTo>
                    <a:lnTo>
                      <a:pt x="26489" y="12471"/>
                    </a:lnTo>
                    <a:lnTo>
                      <a:pt x="26406" y="12617"/>
                    </a:lnTo>
                    <a:lnTo>
                      <a:pt x="26406" y="12701"/>
                    </a:lnTo>
                    <a:lnTo>
                      <a:pt x="26468" y="12785"/>
                    </a:lnTo>
                    <a:lnTo>
                      <a:pt x="26385" y="12827"/>
                    </a:lnTo>
                    <a:lnTo>
                      <a:pt x="26343" y="12952"/>
                    </a:lnTo>
                    <a:lnTo>
                      <a:pt x="26364" y="12952"/>
                    </a:lnTo>
                    <a:lnTo>
                      <a:pt x="26448" y="12931"/>
                    </a:lnTo>
                    <a:lnTo>
                      <a:pt x="26489" y="12848"/>
                    </a:lnTo>
                    <a:lnTo>
                      <a:pt x="26594" y="12889"/>
                    </a:lnTo>
                    <a:lnTo>
                      <a:pt x="26699" y="12806"/>
                    </a:lnTo>
                    <a:lnTo>
                      <a:pt x="26615" y="12910"/>
                    </a:lnTo>
                    <a:lnTo>
                      <a:pt x="26510" y="12910"/>
                    </a:lnTo>
                    <a:lnTo>
                      <a:pt x="26406" y="13015"/>
                    </a:lnTo>
                    <a:lnTo>
                      <a:pt x="26259" y="13057"/>
                    </a:lnTo>
                    <a:lnTo>
                      <a:pt x="26259" y="13203"/>
                    </a:lnTo>
                    <a:lnTo>
                      <a:pt x="26176" y="13266"/>
                    </a:lnTo>
                    <a:lnTo>
                      <a:pt x="26071" y="13203"/>
                    </a:lnTo>
                    <a:lnTo>
                      <a:pt x="25945" y="13203"/>
                    </a:lnTo>
                    <a:lnTo>
                      <a:pt x="25862" y="13120"/>
                    </a:lnTo>
                    <a:lnTo>
                      <a:pt x="25778" y="13161"/>
                    </a:lnTo>
                    <a:lnTo>
                      <a:pt x="25820" y="13350"/>
                    </a:lnTo>
                    <a:lnTo>
                      <a:pt x="25631" y="13245"/>
                    </a:lnTo>
                    <a:lnTo>
                      <a:pt x="25694" y="12994"/>
                    </a:lnTo>
                    <a:lnTo>
                      <a:pt x="25631" y="12827"/>
                    </a:lnTo>
                    <a:lnTo>
                      <a:pt x="25548" y="12722"/>
                    </a:lnTo>
                    <a:lnTo>
                      <a:pt x="25590" y="12555"/>
                    </a:lnTo>
                    <a:lnTo>
                      <a:pt x="25631" y="12555"/>
                    </a:lnTo>
                    <a:lnTo>
                      <a:pt x="25673" y="12722"/>
                    </a:lnTo>
                    <a:lnTo>
                      <a:pt x="25820" y="12638"/>
                    </a:lnTo>
                    <a:lnTo>
                      <a:pt x="25862" y="12743"/>
                    </a:lnTo>
                    <a:lnTo>
                      <a:pt x="25987" y="12806"/>
                    </a:lnTo>
                    <a:lnTo>
                      <a:pt x="26071" y="12722"/>
                    </a:lnTo>
                    <a:lnTo>
                      <a:pt x="26071" y="12638"/>
                    </a:lnTo>
                    <a:lnTo>
                      <a:pt x="26134" y="12492"/>
                    </a:lnTo>
                    <a:lnTo>
                      <a:pt x="26029" y="12513"/>
                    </a:lnTo>
                    <a:lnTo>
                      <a:pt x="25945" y="12492"/>
                    </a:lnTo>
                    <a:lnTo>
                      <a:pt x="26029" y="12429"/>
                    </a:lnTo>
                    <a:lnTo>
                      <a:pt x="26092" y="12304"/>
                    </a:lnTo>
                    <a:lnTo>
                      <a:pt x="26029" y="12304"/>
                    </a:lnTo>
                    <a:lnTo>
                      <a:pt x="25945" y="12387"/>
                    </a:lnTo>
                    <a:lnTo>
                      <a:pt x="25778" y="12429"/>
                    </a:lnTo>
                    <a:lnTo>
                      <a:pt x="25778" y="12345"/>
                    </a:lnTo>
                    <a:lnTo>
                      <a:pt x="25924" y="12283"/>
                    </a:lnTo>
                    <a:lnTo>
                      <a:pt x="25924" y="12178"/>
                    </a:lnTo>
                    <a:lnTo>
                      <a:pt x="25841" y="12178"/>
                    </a:lnTo>
                    <a:lnTo>
                      <a:pt x="25736" y="12220"/>
                    </a:lnTo>
                    <a:lnTo>
                      <a:pt x="25736" y="12136"/>
                    </a:lnTo>
                    <a:lnTo>
                      <a:pt x="25778" y="11969"/>
                    </a:lnTo>
                    <a:lnTo>
                      <a:pt x="25862" y="11864"/>
                    </a:lnTo>
                    <a:lnTo>
                      <a:pt x="25883" y="11969"/>
                    </a:lnTo>
                    <a:lnTo>
                      <a:pt x="25945" y="11906"/>
                    </a:lnTo>
                    <a:lnTo>
                      <a:pt x="25945" y="11822"/>
                    </a:lnTo>
                    <a:lnTo>
                      <a:pt x="26092" y="11676"/>
                    </a:lnTo>
                    <a:lnTo>
                      <a:pt x="26092" y="11592"/>
                    </a:lnTo>
                    <a:lnTo>
                      <a:pt x="26280" y="11488"/>
                    </a:lnTo>
                    <a:lnTo>
                      <a:pt x="26280" y="11362"/>
                    </a:lnTo>
                    <a:lnTo>
                      <a:pt x="26364" y="11299"/>
                    </a:lnTo>
                    <a:lnTo>
                      <a:pt x="26448" y="11278"/>
                    </a:lnTo>
                    <a:lnTo>
                      <a:pt x="26448" y="11236"/>
                    </a:lnTo>
                    <a:lnTo>
                      <a:pt x="26343" y="11236"/>
                    </a:lnTo>
                    <a:lnTo>
                      <a:pt x="26196" y="11257"/>
                    </a:lnTo>
                    <a:lnTo>
                      <a:pt x="26155" y="11425"/>
                    </a:lnTo>
                    <a:lnTo>
                      <a:pt x="26029" y="11488"/>
                    </a:lnTo>
                    <a:lnTo>
                      <a:pt x="25945" y="11467"/>
                    </a:lnTo>
                    <a:lnTo>
                      <a:pt x="25966" y="11425"/>
                    </a:lnTo>
                    <a:lnTo>
                      <a:pt x="26113" y="11362"/>
                    </a:lnTo>
                    <a:lnTo>
                      <a:pt x="26134" y="11257"/>
                    </a:lnTo>
                    <a:lnTo>
                      <a:pt x="26050" y="11216"/>
                    </a:lnTo>
                    <a:lnTo>
                      <a:pt x="25966" y="11236"/>
                    </a:lnTo>
                    <a:lnTo>
                      <a:pt x="25883" y="11153"/>
                    </a:lnTo>
                    <a:lnTo>
                      <a:pt x="25924" y="11069"/>
                    </a:lnTo>
                    <a:lnTo>
                      <a:pt x="25945" y="10944"/>
                    </a:lnTo>
                    <a:lnTo>
                      <a:pt x="25862" y="10860"/>
                    </a:lnTo>
                    <a:lnTo>
                      <a:pt x="25820" y="10902"/>
                    </a:lnTo>
                    <a:lnTo>
                      <a:pt x="25778" y="10964"/>
                    </a:lnTo>
                    <a:lnTo>
                      <a:pt x="25778" y="10902"/>
                    </a:lnTo>
                    <a:lnTo>
                      <a:pt x="25820" y="10818"/>
                    </a:lnTo>
                    <a:lnTo>
                      <a:pt x="25757" y="10713"/>
                    </a:lnTo>
                    <a:lnTo>
                      <a:pt x="25652" y="10713"/>
                    </a:lnTo>
                    <a:lnTo>
                      <a:pt x="25631" y="10902"/>
                    </a:lnTo>
                    <a:lnTo>
                      <a:pt x="25527" y="10964"/>
                    </a:lnTo>
                    <a:lnTo>
                      <a:pt x="25506" y="11027"/>
                    </a:lnTo>
                    <a:lnTo>
                      <a:pt x="25443" y="10985"/>
                    </a:lnTo>
                    <a:lnTo>
                      <a:pt x="25443" y="10923"/>
                    </a:lnTo>
                    <a:lnTo>
                      <a:pt x="25401" y="10839"/>
                    </a:lnTo>
                    <a:lnTo>
                      <a:pt x="25318" y="10839"/>
                    </a:lnTo>
                    <a:lnTo>
                      <a:pt x="25297" y="10923"/>
                    </a:lnTo>
                    <a:lnTo>
                      <a:pt x="25318" y="10964"/>
                    </a:lnTo>
                    <a:lnTo>
                      <a:pt x="25297" y="11027"/>
                    </a:lnTo>
                    <a:lnTo>
                      <a:pt x="25339" y="11132"/>
                    </a:lnTo>
                    <a:lnTo>
                      <a:pt x="25339" y="11195"/>
                    </a:lnTo>
                    <a:lnTo>
                      <a:pt x="25297" y="11257"/>
                    </a:lnTo>
                    <a:lnTo>
                      <a:pt x="25234" y="11195"/>
                    </a:lnTo>
                    <a:lnTo>
                      <a:pt x="25234" y="11132"/>
                    </a:lnTo>
                    <a:lnTo>
                      <a:pt x="25192" y="11132"/>
                    </a:lnTo>
                    <a:lnTo>
                      <a:pt x="25171" y="11195"/>
                    </a:lnTo>
                    <a:lnTo>
                      <a:pt x="25213" y="11446"/>
                    </a:lnTo>
                    <a:lnTo>
                      <a:pt x="25234" y="11592"/>
                    </a:lnTo>
                    <a:lnTo>
                      <a:pt x="25401" y="11676"/>
                    </a:lnTo>
                    <a:lnTo>
                      <a:pt x="25443" y="11760"/>
                    </a:lnTo>
                    <a:lnTo>
                      <a:pt x="25443" y="11990"/>
                    </a:lnTo>
                    <a:lnTo>
                      <a:pt x="25422" y="11864"/>
                    </a:lnTo>
                    <a:lnTo>
                      <a:pt x="25339" y="11801"/>
                    </a:lnTo>
                    <a:lnTo>
                      <a:pt x="25192" y="11613"/>
                    </a:lnTo>
                    <a:lnTo>
                      <a:pt x="25171" y="11467"/>
                    </a:lnTo>
                    <a:lnTo>
                      <a:pt x="25108" y="11278"/>
                    </a:lnTo>
                    <a:lnTo>
                      <a:pt x="25025" y="11278"/>
                    </a:lnTo>
                    <a:lnTo>
                      <a:pt x="24983" y="11341"/>
                    </a:lnTo>
                    <a:lnTo>
                      <a:pt x="25004" y="11488"/>
                    </a:lnTo>
                    <a:lnTo>
                      <a:pt x="25087" y="11592"/>
                    </a:lnTo>
                    <a:lnTo>
                      <a:pt x="25108" y="11718"/>
                    </a:lnTo>
                    <a:lnTo>
                      <a:pt x="25067" y="11760"/>
                    </a:lnTo>
                    <a:lnTo>
                      <a:pt x="24983" y="11655"/>
                    </a:lnTo>
                    <a:lnTo>
                      <a:pt x="24774" y="11697"/>
                    </a:lnTo>
                    <a:lnTo>
                      <a:pt x="24711" y="11760"/>
                    </a:lnTo>
                    <a:lnTo>
                      <a:pt x="24648" y="11676"/>
                    </a:lnTo>
                    <a:lnTo>
                      <a:pt x="24564" y="11655"/>
                    </a:lnTo>
                    <a:lnTo>
                      <a:pt x="24376" y="11488"/>
                    </a:lnTo>
                    <a:lnTo>
                      <a:pt x="24146" y="11488"/>
                    </a:lnTo>
                    <a:lnTo>
                      <a:pt x="24125" y="11404"/>
                    </a:lnTo>
                    <a:lnTo>
                      <a:pt x="24083" y="11404"/>
                    </a:lnTo>
                    <a:lnTo>
                      <a:pt x="23937" y="11488"/>
                    </a:lnTo>
                    <a:lnTo>
                      <a:pt x="23874" y="11571"/>
                    </a:lnTo>
                    <a:lnTo>
                      <a:pt x="23707" y="11571"/>
                    </a:lnTo>
                    <a:lnTo>
                      <a:pt x="23560" y="11655"/>
                    </a:lnTo>
                    <a:lnTo>
                      <a:pt x="23435" y="11550"/>
                    </a:lnTo>
                    <a:lnTo>
                      <a:pt x="23414" y="11550"/>
                    </a:lnTo>
                    <a:lnTo>
                      <a:pt x="23393" y="11446"/>
                    </a:lnTo>
                    <a:lnTo>
                      <a:pt x="23330" y="11404"/>
                    </a:lnTo>
                    <a:lnTo>
                      <a:pt x="23204" y="11488"/>
                    </a:lnTo>
                    <a:lnTo>
                      <a:pt x="23204" y="11404"/>
                    </a:lnTo>
                    <a:lnTo>
                      <a:pt x="23037" y="11257"/>
                    </a:lnTo>
                    <a:lnTo>
                      <a:pt x="23016" y="11174"/>
                    </a:lnTo>
                    <a:lnTo>
                      <a:pt x="22974" y="11153"/>
                    </a:lnTo>
                    <a:lnTo>
                      <a:pt x="22974" y="11069"/>
                    </a:lnTo>
                    <a:lnTo>
                      <a:pt x="22995" y="11027"/>
                    </a:lnTo>
                    <a:lnTo>
                      <a:pt x="22932" y="10944"/>
                    </a:lnTo>
                    <a:lnTo>
                      <a:pt x="22890" y="10964"/>
                    </a:lnTo>
                    <a:lnTo>
                      <a:pt x="22870" y="10944"/>
                    </a:lnTo>
                    <a:lnTo>
                      <a:pt x="22870" y="10860"/>
                    </a:lnTo>
                    <a:lnTo>
                      <a:pt x="22807" y="10839"/>
                    </a:lnTo>
                    <a:lnTo>
                      <a:pt x="22702" y="10881"/>
                    </a:lnTo>
                    <a:lnTo>
                      <a:pt x="22577" y="10881"/>
                    </a:lnTo>
                    <a:lnTo>
                      <a:pt x="22493" y="10818"/>
                    </a:lnTo>
                    <a:lnTo>
                      <a:pt x="22451" y="10818"/>
                    </a:lnTo>
                    <a:lnTo>
                      <a:pt x="22409" y="10755"/>
                    </a:lnTo>
                    <a:lnTo>
                      <a:pt x="22305" y="10713"/>
                    </a:lnTo>
                    <a:lnTo>
                      <a:pt x="22200" y="10713"/>
                    </a:lnTo>
                    <a:lnTo>
                      <a:pt x="22263" y="10630"/>
                    </a:lnTo>
                    <a:lnTo>
                      <a:pt x="22263" y="10546"/>
                    </a:lnTo>
                    <a:lnTo>
                      <a:pt x="22346" y="10462"/>
                    </a:lnTo>
                    <a:lnTo>
                      <a:pt x="22346" y="10420"/>
                    </a:lnTo>
                    <a:lnTo>
                      <a:pt x="22263" y="10400"/>
                    </a:lnTo>
                    <a:lnTo>
                      <a:pt x="22179" y="10400"/>
                    </a:lnTo>
                    <a:lnTo>
                      <a:pt x="22158" y="10148"/>
                    </a:lnTo>
                    <a:lnTo>
                      <a:pt x="22095" y="10127"/>
                    </a:lnTo>
                    <a:lnTo>
                      <a:pt x="22095" y="10086"/>
                    </a:lnTo>
                    <a:lnTo>
                      <a:pt x="22179" y="10023"/>
                    </a:lnTo>
                    <a:lnTo>
                      <a:pt x="22200" y="9981"/>
                    </a:lnTo>
                    <a:lnTo>
                      <a:pt x="22158" y="9939"/>
                    </a:lnTo>
                    <a:lnTo>
                      <a:pt x="22179" y="9876"/>
                    </a:lnTo>
                    <a:lnTo>
                      <a:pt x="22179" y="9772"/>
                    </a:lnTo>
                    <a:cubicBezTo>
                      <a:pt x="22284" y="9709"/>
                      <a:pt x="22388" y="9688"/>
                      <a:pt x="22493" y="9604"/>
                    </a:cubicBezTo>
                    <a:lnTo>
                      <a:pt x="22514" y="9625"/>
                    </a:lnTo>
                    <a:lnTo>
                      <a:pt x="22598" y="9604"/>
                    </a:lnTo>
                    <a:lnTo>
                      <a:pt x="22681" y="9500"/>
                    </a:lnTo>
                    <a:lnTo>
                      <a:pt x="22702" y="9500"/>
                    </a:lnTo>
                    <a:lnTo>
                      <a:pt x="22702" y="9604"/>
                    </a:lnTo>
                    <a:lnTo>
                      <a:pt x="22765" y="9709"/>
                    </a:lnTo>
                    <a:lnTo>
                      <a:pt x="22828" y="9730"/>
                    </a:lnTo>
                    <a:lnTo>
                      <a:pt x="22911" y="9688"/>
                    </a:lnTo>
                    <a:lnTo>
                      <a:pt x="22995" y="9709"/>
                    </a:lnTo>
                    <a:lnTo>
                      <a:pt x="23037" y="9793"/>
                    </a:lnTo>
                    <a:lnTo>
                      <a:pt x="23121" y="9793"/>
                    </a:lnTo>
                    <a:lnTo>
                      <a:pt x="23183" y="9835"/>
                    </a:lnTo>
                    <a:lnTo>
                      <a:pt x="23225" y="9835"/>
                    </a:lnTo>
                    <a:lnTo>
                      <a:pt x="23225" y="9730"/>
                    </a:lnTo>
                    <a:lnTo>
                      <a:pt x="23288" y="9730"/>
                    </a:lnTo>
                    <a:lnTo>
                      <a:pt x="23351" y="9709"/>
                    </a:lnTo>
                    <a:lnTo>
                      <a:pt x="23414" y="9730"/>
                    </a:lnTo>
                    <a:lnTo>
                      <a:pt x="23414" y="9814"/>
                    </a:lnTo>
                    <a:lnTo>
                      <a:pt x="23455" y="9835"/>
                    </a:lnTo>
                    <a:lnTo>
                      <a:pt x="23539" y="9814"/>
                    </a:lnTo>
                    <a:lnTo>
                      <a:pt x="23602" y="9730"/>
                    </a:lnTo>
                    <a:lnTo>
                      <a:pt x="23644" y="9772"/>
                    </a:lnTo>
                    <a:lnTo>
                      <a:pt x="23665" y="9835"/>
                    </a:lnTo>
                    <a:lnTo>
                      <a:pt x="23727" y="9835"/>
                    </a:lnTo>
                    <a:lnTo>
                      <a:pt x="23748" y="9793"/>
                    </a:lnTo>
                    <a:lnTo>
                      <a:pt x="23769" y="9793"/>
                    </a:lnTo>
                    <a:lnTo>
                      <a:pt x="23832" y="9709"/>
                    </a:lnTo>
                    <a:lnTo>
                      <a:pt x="23916" y="9709"/>
                    </a:lnTo>
                    <a:lnTo>
                      <a:pt x="23937" y="9772"/>
                    </a:lnTo>
                    <a:lnTo>
                      <a:pt x="23979" y="9793"/>
                    </a:lnTo>
                    <a:lnTo>
                      <a:pt x="24041" y="9772"/>
                    </a:lnTo>
                    <a:lnTo>
                      <a:pt x="24041" y="9709"/>
                    </a:lnTo>
                    <a:lnTo>
                      <a:pt x="24020" y="9667"/>
                    </a:lnTo>
                    <a:lnTo>
                      <a:pt x="24083" y="9583"/>
                    </a:lnTo>
                    <a:lnTo>
                      <a:pt x="24083" y="9521"/>
                    </a:lnTo>
                    <a:lnTo>
                      <a:pt x="24146" y="9458"/>
                    </a:lnTo>
                    <a:lnTo>
                      <a:pt x="24146" y="9374"/>
                    </a:lnTo>
                    <a:lnTo>
                      <a:pt x="24062" y="9374"/>
                    </a:lnTo>
                    <a:lnTo>
                      <a:pt x="24041" y="9291"/>
                    </a:lnTo>
                    <a:lnTo>
                      <a:pt x="24062" y="9186"/>
                    </a:lnTo>
                    <a:lnTo>
                      <a:pt x="24146" y="9165"/>
                    </a:lnTo>
                    <a:lnTo>
                      <a:pt x="24146" y="9060"/>
                    </a:lnTo>
                    <a:lnTo>
                      <a:pt x="24041" y="8998"/>
                    </a:lnTo>
                    <a:lnTo>
                      <a:pt x="23958" y="9039"/>
                    </a:lnTo>
                    <a:lnTo>
                      <a:pt x="23958" y="9102"/>
                    </a:lnTo>
                    <a:lnTo>
                      <a:pt x="23916" y="9165"/>
                    </a:lnTo>
                    <a:lnTo>
                      <a:pt x="23832" y="9102"/>
                    </a:lnTo>
                    <a:lnTo>
                      <a:pt x="23707" y="9102"/>
                    </a:lnTo>
                    <a:lnTo>
                      <a:pt x="23560" y="9249"/>
                    </a:lnTo>
                    <a:lnTo>
                      <a:pt x="23455" y="9311"/>
                    </a:lnTo>
                    <a:lnTo>
                      <a:pt x="23455" y="9270"/>
                    </a:lnTo>
                    <a:lnTo>
                      <a:pt x="23602" y="9186"/>
                    </a:lnTo>
                    <a:lnTo>
                      <a:pt x="23644" y="9102"/>
                    </a:lnTo>
                    <a:lnTo>
                      <a:pt x="23644" y="8977"/>
                    </a:lnTo>
                    <a:lnTo>
                      <a:pt x="23602" y="9060"/>
                    </a:lnTo>
                    <a:lnTo>
                      <a:pt x="23539" y="9039"/>
                    </a:lnTo>
                    <a:lnTo>
                      <a:pt x="23539" y="8935"/>
                    </a:lnTo>
                    <a:lnTo>
                      <a:pt x="23644" y="8851"/>
                    </a:lnTo>
                    <a:lnTo>
                      <a:pt x="23560" y="8726"/>
                    </a:lnTo>
                    <a:lnTo>
                      <a:pt x="23644" y="8642"/>
                    </a:lnTo>
                    <a:lnTo>
                      <a:pt x="23727" y="8642"/>
                    </a:lnTo>
                    <a:lnTo>
                      <a:pt x="23707" y="8684"/>
                    </a:lnTo>
                    <a:lnTo>
                      <a:pt x="23748" y="8851"/>
                    </a:lnTo>
                    <a:lnTo>
                      <a:pt x="23832" y="8935"/>
                    </a:lnTo>
                    <a:lnTo>
                      <a:pt x="23874" y="8893"/>
                    </a:lnTo>
                    <a:lnTo>
                      <a:pt x="23979" y="8893"/>
                    </a:lnTo>
                    <a:lnTo>
                      <a:pt x="24041" y="8767"/>
                    </a:lnTo>
                    <a:lnTo>
                      <a:pt x="23979" y="8726"/>
                    </a:lnTo>
                    <a:lnTo>
                      <a:pt x="23979" y="8663"/>
                    </a:lnTo>
                    <a:lnTo>
                      <a:pt x="24062" y="8663"/>
                    </a:lnTo>
                    <a:lnTo>
                      <a:pt x="24083" y="8726"/>
                    </a:lnTo>
                    <a:lnTo>
                      <a:pt x="24146" y="8684"/>
                    </a:lnTo>
                    <a:lnTo>
                      <a:pt x="24251" y="8621"/>
                    </a:lnTo>
                    <a:lnTo>
                      <a:pt x="24271" y="8475"/>
                    </a:lnTo>
                    <a:lnTo>
                      <a:pt x="24292" y="8579"/>
                    </a:lnTo>
                    <a:lnTo>
                      <a:pt x="24355" y="8579"/>
                    </a:lnTo>
                    <a:lnTo>
                      <a:pt x="24460" y="8516"/>
                    </a:lnTo>
                    <a:lnTo>
                      <a:pt x="24376" y="8684"/>
                    </a:lnTo>
                    <a:lnTo>
                      <a:pt x="24376" y="8851"/>
                    </a:lnTo>
                    <a:lnTo>
                      <a:pt x="24439" y="8830"/>
                    </a:lnTo>
                    <a:lnTo>
                      <a:pt x="24481" y="8851"/>
                    </a:lnTo>
                    <a:lnTo>
                      <a:pt x="24439" y="8935"/>
                    </a:lnTo>
                    <a:lnTo>
                      <a:pt x="24502" y="8935"/>
                    </a:lnTo>
                    <a:lnTo>
                      <a:pt x="24564" y="8788"/>
                    </a:lnTo>
                    <a:lnTo>
                      <a:pt x="24606" y="8747"/>
                    </a:lnTo>
                    <a:lnTo>
                      <a:pt x="24690" y="8579"/>
                    </a:lnTo>
                    <a:lnTo>
                      <a:pt x="24774" y="8558"/>
                    </a:lnTo>
                    <a:lnTo>
                      <a:pt x="24753" y="8684"/>
                    </a:lnTo>
                    <a:lnTo>
                      <a:pt x="24648" y="8788"/>
                    </a:lnTo>
                    <a:lnTo>
                      <a:pt x="24669" y="8977"/>
                    </a:lnTo>
                    <a:lnTo>
                      <a:pt x="24753" y="8977"/>
                    </a:lnTo>
                    <a:lnTo>
                      <a:pt x="24815" y="9039"/>
                    </a:lnTo>
                    <a:lnTo>
                      <a:pt x="24878" y="8956"/>
                    </a:lnTo>
                    <a:lnTo>
                      <a:pt x="25004" y="8851"/>
                    </a:lnTo>
                    <a:lnTo>
                      <a:pt x="25067" y="8684"/>
                    </a:lnTo>
                    <a:lnTo>
                      <a:pt x="25108" y="8558"/>
                    </a:lnTo>
                    <a:lnTo>
                      <a:pt x="25087" y="8433"/>
                    </a:lnTo>
                    <a:lnTo>
                      <a:pt x="25129" y="8370"/>
                    </a:lnTo>
                    <a:lnTo>
                      <a:pt x="25108" y="8328"/>
                    </a:lnTo>
                    <a:lnTo>
                      <a:pt x="25025" y="8328"/>
                    </a:lnTo>
                    <a:lnTo>
                      <a:pt x="24983" y="8307"/>
                    </a:lnTo>
                    <a:lnTo>
                      <a:pt x="24899" y="8349"/>
                    </a:lnTo>
                    <a:lnTo>
                      <a:pt x="24899" y="8223"/>
                    </a:lnTo>
                    <a:lnTo>
                      <a:pt x="24941" y="8203"/>
                    </a:lnTo>
                    <a:lnTo>
                      <a:pt x="24920" y="8140"/>
                    </a:lnTo>
                    <a:lnTo>
                      <a:pt x="24815" y="8140"/>
                    </a:lnTo>
                    <a:lnTo>
                      <a:pt x="24795" y="8098"/>
                    </a:lnTo>
                    <a:lnTo>
                      <a:pt x="24690" y="8014"/>
                    </a:lnTo>
                    <a:lnTo>
                      <a:pt x="24690" y="7931"/>
                    </a:lnTo>
                    <a:lnTo>
                      <a:pt x="24606" y="7742"/>
                    </a:lnTo>
                    <a:lnTo>
                      <a:pt x="24585" y="7617"/>
                    </a:lnTo>
                    <a:lnTo>
                      <a:pt x="24627" y="7491"/>
                    </a:lnTo>
                    <a:lnTo>
                      <a:pt x="24585" y="7324"/>
                    </a:lnTo>
                    <a:lnTo>
                      <a:pt x="24502" y="7470"/>
                    </a:lnTo>
                    <a:lnTo>
                      <a:pt x="24502" y="7575"/>
                    </a:lnTo>
                    <a:lnTo>
                      <a:pt x="24418" y="7428"/>
                    </a:lnTo>
                    <a:lnTo>
                      <a:pt x="24292" y="7366"/>
                    </a:lnTo>
                    <a:lnTo>
                      <a:pt x="24271" y="7114"/>
                    </a:lnTo>
                    <a:lnTo>
                      <a:pt x="24188" y="7073"/>
                    </a:lnTo>
                    <a:lnTo>
                      <a:pt x="24167" y="6884"/>
                    </a:lnTo>
                    <a:lnTo>
                      <a:pt x="24083" y="6780"/>
                    </a:lnTo>
                    <a:lnTo>
                      <a:pt x="24083" y="6675"/>
                    </a:lnTo>
                    <a:lnTo>
                      <a:pt x="24041" y="6591"/>
                    </a:lnTo>
                    <a:lnTo>
                      <a:pt x="24041" y="6529"/>
                    </a:lnTo>
                    <a:lnTo>
                      <a:pt x="24146" y="6529"/>
                    </a:lnTo>
                    <a:lnTo>
                      <a:pt x="24167" y="6382"/>
                    </a:lnTo>
                    <a:lnTo>
                      <a:pt x="24251" y="6382"/>
                    </a:lnTo>
                    <a:lnTo>
                      <a:pt x="24271" y="6424"/>
                    </a:lnTo>
                    <a:lnTo>
                      <a:pt x="24355" y="6361"/>
                    </a:lnTo>
                    <a:lnTo>
                      <a:pt x="24355" y="6257"/>
                    </a:lnTo>
                    <a:lnTo>
                      <a:pt x="24460" y="6026"/>
                    </a:lnTo>
                    <a:lnTo>
                      <a:pt x="24460" y="5922"/>
                    </a:lnTo>
                    <a:lnTo>
                      <a:pt x="24481" y="5880"/>
                    </a:lnTo>
                    <a:lnTo>
                      <a:pt x="24397" y="5692"/>
                    </a:lnTo>
                    <a:lnTo>
                      <a:pt x="24460" y="5566"/>
                    </a:lnTo>
                    <a:lnTo>
                      <a:pt x="24523" y="5566"/>
                    </a:lnTo>
                    <a:lnTo>
                      <a:pt x="24523" y="5399"/>
                    </a:lnTo>
                    <a:lnTo>
                      <a:pt x="24627" y="5252"/>
                    </a:lnTo>
                    <a:lnTo>
                      <a:pt x="24627" y="5148"/>
                    </a:lnTo>
                    <a:lnTo>
                      <a:pt x="24690" y="5064"/>
                    </a:lnTo>
                    <a:lnTo>
                      <a:pt x="24690" y="4855"/>
                    </a:lnTo>
                    <a:lnTo>
                      <a:pt x="24774" y="4834"/>
                    </a:lnTo>
                    <a:lnTo>
                      <a:pt x="24774" y="4729"/>
                    </a:lnTo>
                    <a:lnTo>
                      <a:pt x="24899" y="4583"/>
                    </a:lnTo>
                    <a:lnTo>
                      <a:pt x="24899" y="4478"/>
                    </a:lnTo>
                    <a:cubicBezTo>
                      <a:pt x="24918" y="4516"/>
                      <a:pt x="24966" y="4536"/>
                      <a:pt x="25020" y="4536"/>
                    </a:cubicBezTo>
                    <a:cubicBezTo>
                      <a:pt x="25085" y="4536"/>
                      <a:pt x="25158" y="4505"/>
                      <a:pt x="25192" y="4436"/>
                    </a:cubicBezTo>
                    <a:lnTo>
                      <a:pt x="25255" y="4122"/>
                    </a:lnTo>
                    <a:lnTo>
                      <a:pt x="25359" y="4122"/>
                    </a:lnTo>
                    <a:lnTo>
                      <a:pt x="25506" y="3955"/>
                    </a:lnTo>
                    <a:lnTo>
                      <a:pt x="25652" y="3892"/>
                    </a:lnTo>
                    <a:lnTo>
                      <a:pt x="25820" y="3725"/>
                    </a:lnTo>
                    <a:lnTo>
                      <a:pt x="25862" y="3725"/>
                    </a:lnTo>
                    <a:lnTo>
                      <a:pt x="25987" y="3599"/>
                    </a:lnTo>
                    <a:lnTo>
                      <a:pt x="25987" y="3516"/>
                    </a:lnTo>
                    <a:lnTo>
                      <a:pt x="26050" y="3474"/>
                    </a:lnTo>
                    <a:lnTo>
                      <a:pt x="26050" y="3390"/>
                    </a:lnTo>
                    <a:lnTo>
                      <a:pt x="25966" y="3285"/>
                    </a:lnTo>
                    <a:lnTo>
                      <a:pt x="25987" y="3223"/>
                    </a:lnTo>
                    <a:lnTo>
                      <a:pt x="25987" y="3160"/>
                    </a:lnTo>
                    <a:lnTo>
                      <a:pt x="25883" y="2993"/>
                    </a:lnTo>
                    <a:lnTo>
                      <a:pt x="25820" y="2993"/>
                    </a:lnTo>
                    <a:lnTo>
                      <a:pt x="25736" y="3013"/>
                    </a:lnTo>
                    <a:lnTo>
                      <a:pt x="25631" y="2972"/>
                    </a:lnTo>
                    <a:lnTo>
                      <a:pt x="25548" y="2993"/>
                    </a:lnTo>
                    <a:lnTo>
                      <a:pt x="25443" y="2909"/>
                    </a:lnTo>
                    <a:lnTo>
                      <a:pt x="25359" y="2909"/>
                    </a:lnTo>
                    <a:lnTo>
                      <a:pt x="25297" y="2846"/>
                    </a:lnTo>
                    <a:lnTo>
                      <a:pt x="25129" y="2867"/>
                    </a:lnTo>
                    <a:lnTo>
                      <a:pt x="25025" y="2972"/>
                    </a:lnTo>
                    <a:lnTo>
                      <a:pt x="24941" y="2993"/>
                    </a:lnTo>
                    <a:lnTo>
                      <a:pt x="24774" y="3118"/>
                    </a:lnTo>
                    <a:lnTo>
                      <a:pt x="24774" y="3181"/>
                    </a:lnTo>
                    <a:lnTo>
                      <a:pt x="24878" y="3265"/>
                    </a:lnTo>
                    <a:lnTo>
                      <a:pt x="24941" y="3390"/>
                    </a:lnTo>
                    <a:lnTo>
                      <a:pt x="24941" y="3516"/>
                    </a:lnTo>
                    <a:lnTo>
                      <a:pt x="24983" y="3641"/>
                    </a:lnTo>
                    <a:lnTo>
                      <a:pt x="24941" y="3704"/>
                    </a:lnTo>
                    <a:lnTo>
                      <a:pt x="24941" y="3809"/>
                    </a:lnTo>
                    <a:lnTo>
                      <a:pt x="25025" y="3913"/>
                    </a:lnTo>
                    <a:lnTo>
                      <a:pt x="25025" y="3934"/>
                    </a:lnTo>
                    <a:lnTo>
                      <a:pt x="25004" y="3955"/>
                    </a:lnTo>
                    <a:cubicBezTo>
                      <a:pt x="24983" y="4018"/>
                      <a:pt x="24941" y="4081"/>
                      <a:pt x="24920" y="4143"/>
                    </a:cubicBezTo>
                    <a:lnTo>
                      <a:pt x="24899" y="4081"/>
                    </a:lnTo>
                    <a:lnTo>
                      <a:pt x="24920" y="4018"/>
                    </a:lnTo>
                    <a:lnTo>
                      <a:pt x="24920" y="3934"/>
                    </a:lnTo>
                    <a:lnTo>
                      <a:pt x="24815" y="3871"/>
                    </a:lnTo>
                    <a:lnTo>
                      <a:pt x="24774" y="3725"/>
                    </a:lnTo>
                    <a:lnTo>
                      <a:pt x="24795" y="3662"/>
                    </a:lnTo>
                    <a:lnTo>
                      <a:pt x="24711" y="3495"/>
                    </a:lnTo>
                    <a:lnTo>
                      <a:pt x="24606" y="3474"/>
                    </a:lnTo>
                    <a:lnTo>
                      <a:pt x="24564" y="3411"/>
                    </a:lnTo>
                    <a:lnTo>
                      <a:pt x="24502" y="3411"/>
                    </a:lnTo>
                    <a:lnTo>
                      <a:pt x="24481" y="3578"/>
                    </a:lnTo>
                    <a:lnTo>
                      <a:pt x="24418" y="3578"/>
                    </a:lnTo>
                    <a:lnTo>
                      <a:pt x="24292" y="3369"/>
                    </a:lnTo>
                    <a:lnTo>
                      <a:pt x="24209" y="3369"/>
                    </a:lnTo>
                    <a:lnTo>
                      <a:pt x="24146" y="3285"/>
                    </a:lnTo>
                    <a:lnTo>
                      <a:pt x="24062" y="3327"/>
                    </a:lnTo>
                    <a:lnTo>
                      <a:pt x="24083" y="3495"/>
                    </a:lnTo>
                    <a:lnTo>
                      <a:pt x="24041" y="3516"/>
                    </a:lnTo>
                    <a:lnTo>
                      <a:pt x="23958" y="3495"/>
                    </a:lnTo>
                    <a:lnTo>
                      <a:pt x="23895" y="3620"/>
                    </a:lnTo>
                    <a:lnTo>
                      <a:pt x="23895" y="3704"/>
                    </a:lnTo>
                    <a:lnTo>
                      <a:pt x="23832" y="3746"/>
                    </a:lnTo>
                    <a:lnTo>
                      <a:pt x="23748" y="4039"/>
                    </a:lnTo>
                    <a:lnTo>
                      <a:pt x="23748" y="4143"/>
                    </a:lnTo>
                    <a:lnTo>
                      <a:pt x="23686" y="4227"/>
                    </a:lnTo>
                    <a:lnTo>
                      <a:pt x="23686" y="4353"/>
                    </a:lnTo>
                    <a:lnTo>
                      <a:pt x="23665" y="4374"/>
                    </a:lnTo>
                    <a:lnTo>
                      <a:pt x="23665" y="4478"/>
                    </a:lnTo>
                    <a:lnTo>
                      <a:pt x="23581" y="4541"/>
                    </a:lnTo>
                    <a:lnTo>
                      <a:pt x="23581" y="4771"/>
                    </a:lnTo>
                    <a:lnTo>
                      <a:pt x="23518" y="4813"/>
                    </a:lnTo>
                    <a:lnTo>
                      <a:pt x="23455" y="4792"/>
                    </a:lnTo>
                    <a:lnTo>
                      <a:pt x="23372" y="4980"/>
                    </a:lnTo>
                    <a:lnTo>
                      <a:pt x="23414" y="5064"/>
                    </a:lnTo>
                    <a:lnTo>
                      <a:pt x="23372" y="5169"/>
                    </a:lnTo>
                    <a:lnTo>
                      <a:pt x="23372" y="5273"/>
                    </a:lnTo>
                    <a:lnTo>
                      <a:pt x="23309" y="5378"/>
                    </a:lnTo>
                    <a:lnTo>
                      <a:pt x="23351" y="5462"/>
                    </a:lnTo>
                    <a:lnTo>
                      <a:pt x="23330" y="5524"/>
                    </a:lnTo>
                    <a:lnTo>
                      <a:pt x="23204" y="5524"/>
                    </a:lnTo>
                    <a:lnTo>
                      <a:pt x="23246" y="5587"/>
                    </a:lnTo>
                    <a:lnTo>
                      <a:pt x="23351" y="5629"/>
                    </a:lnTo>
                    <a:lnTo>
                      <a:pt x="23351" y="5734"/>
                    </a:lnTo>
                    <a:lnTo>
                      <a:pt x="23267" y="5713"/>
                    </a:lnTo>
                    <a:lnTo>
                      <a:pt x="23204" y="5734"/>
                    </a:lnTo>
                    <a:lnTo>
                      <a:pt x="23121" y="5796"/>
                    </a:lnTo>
                    <a:lnTo>
                      <a:pt x="23037" y="5754"/>
                    </a:lnTo>
                    <a:lnTo>
                      <a:pt x="22995" y="5817"/>
                    </a:lnTo>
                    <a:lnTo>
                      <a:pt x="22995" y="5922"/>
                    </a:lnTo>
                    <a:lnTo>
                      <a:pt x="22932" y="5964"/>
                    </a:lnTo>
                    <a:lnTo>
                      <a:pt x="22849" y="5922"/>
                    </a:lnTo>
                    <a:lnTo>
                      <a:pt x="22849" y="5817"/>
                    </a:lnTo>
                    <a:lnTo>
                      <a:pt x="22890" y="5734"/>
                    </a:lnTo>
                    <a:lnTo>
                      <a:pt x="22828" y="5650"/>
                    </a:lnTo>
                    <a:lnTo>
                      <a:pt x="22828" y="5482"/>
                    </a:lnTo>
                    <a:lnTo>
                      <a:pt x="22911" y="5294"/>
                    </a:lnTo>
                    <a:lnTo>
                      <a:pt x="22932" y="5169"/>
                    </a:lnTo>
                    <a:lnTo>
                      <a:pt x="23016" y="5085"/>
                    </a:lnTo>
                    <a:lnTo>
                      <a:pt x="23016" y="4980"/>
                    </a:lnTo>
                    <a:lnTo>
                      <a:pt x="23037" y="4876"/>
                    </a:lnTo>
                    <a:lnTo>
                      <a:pt x="23100" y="4646"/>
                    </a:lnTo>
                    <a:lnTo>
                      <a:pt x="23225" y="4562"/>
                    </a:lnTo>
                    <a:lnTo>
                      <a:pt x="23225" y="4436"/>
                    </a:lnTo>
                    <a:lnTo>
                      <a:pt x="23100" y="4436"/>
                    </a:lnTo>
                    <a:lnTo>
                      <a:pt x="23100" y="4353"/>
                    </a:lnTo>
                    <a:lnTo>
                      <a:pt x="23163" y="4269"/>
                    </a:lnTo>
                    <a:lnTo>
                      <a:pt x="23163" y="4039"/>
                    </a:lnTo>
                    <a:lnTo>
                      <a:pt x="23121" y="3976"/>
                    </a:lnTo>
                    <a:lnTo>
                      <a:pt x="23058" y="3850"/>
                    </a:lnTo>
                    <a:lnTo>
                      <a:pt x="23100" y="3809"/>
                    </a:lnTo>
                    <a:lnTo>
                      <a:pt x="23100" y="3662"/>
                    </a:lnTo>
                    <a:lnTo>
                      <a:pt x="23016" y="3662"/>
                    </a:lnTo>
                    <a:lnTo>
                      <a:pt x="22911" y="3537"/>
                    </a:lnTo>
                    <a:lnTo>
                      <a:pt x="22744" y="3599"/>
                    </a:lnTo>
                    <a:lnTo>
                      <a:pt x="22723" y="3725"/>
                    </a:lnTo>
                    <a:lnTo>
                      <a:pt x="22828" y="3809"/>
                    </a:lnTo>
                    <a:lnTo>
                      <a:pt x="22828" y="3913"/>
                    </a:lnTo>
                    <a:lnTo>
                      <a:pt x="22890" y="3976"/>
                    </a:lnTo>
                    <a:lnTo>
                      <a:pt x="22890" y="4060"/>
                    </a:lnTo>
                    <a:lnTo>
                      <a:pt x="22807" y="4060"/>
                    </a:lnTo>
                    <a:lnTo>
                      <a:pt x="22786" y="3955"/>
                    </a:lnTo>
                    <a:lnTo>
                      <a:pt x="22702" y="3955"/>
                    </a:lnTo>
                    <a:lnTo>
                      <a:pt x="22639" y="4081"/>
                    </a:lnTo>
                    <a:lnTo>
                      <a:pt x="22702" y="4122"/>
                    </a:lnTo>
                    <a:lnTo>
                      <a:pt x="22723" y="4227"/>
                    </a:lnTo>
                    <a:lnTo>
                      <a:pt x="22786" y="4353"/>
                    </a:lnTo>
                    <a:lnTo>
                      <a:pt x="22723" y="4394"/>
                    </a:lnTo>
                    <a:lnTo>
                      <a:pt x="22702" y="4353"/>
                    </a:lnTo>
                    <a:lnTo>
                      <a:pt x="22639" y="4290"/>
                    </a:lnTo>
                    <a:lnTo>
                      <a:pt x="22618" y="4436"/>
                    </a:lnTo>
                    <a:lnTo>
                      <a:pt x="22514" y="4353"/>
                    </a:lnTo>
                    <a:lnTo>
                      <a:pt x="22514" y="4248"/>
                    </a:lnTo>
                    <a:lnTo>
                      <a:pt x="22430" y="4248"/>
                    </a:lnTo>
                    <a:lnTo>
                      <a:pt x="22388" y="4353"/>
                    </a:lnTo>
                    <a:lnTo>
                      <a:pt x="22326" y="4332"/>
                    </a:lnTo>
                    <a:lnTo>
                      <a:pt x="22326" y="4185"/>
                    </a:lnTo>
                    <a:lnTo>
                      <a:pt x="22409" y="4122"/>
                    </a:lnTo>
                    <a:lnTo>
                      <a:pt x="22388" y="4081"/>
                    </a:lnTo>
                    <a:lnTo>
                      <a:pt x="22221" y="4143"/>
                    </a:lnTo>
                    <a:lnTo>
                      <a:pt x="22095" y="4269"/>
                    </a:lnTo>
                    <a:lnTo>
                      <a:pt x="22012" y="4143"/>
                    </a:lnTo>
                    <a:lnTo>
                      <a:pt x="21949" y="4143"/>
                    </a:lnTo>
                    <a:lnTo>
                      <a:pt x="21865" y="4227"/>
                    </a:lnTo>
                    <a:lnTo>
                      <a:pt x="21740" y="4227"/>
                    </a:lnTo>
                    <a:lnTo>
                      <a:pt x="21698" y="4164"/>
                    </a:lnTo>
                    <a:lnTo>
                      <a:pt x="21572" y="4185"/>
                    </a:lnTo>
                    <a:lnTo>
                      <a:pt x="21530" y="4143"/>
                    </a:lnTo>
                    <a:lnTo>
                      <a:pt x="21635" y="4060"/>
                    </a:lnTo>
                    <a:lnTo>
                      <a:pt x="21782" y="4039"/>
                    </a:lnTo>
                    <a:lnTo>
                      <a:pt x="21865" y="4060"/>
                    </a:lnTo>
                    <a:lnTo>
                      <a:pt x="21991" y="4039"/>
                    </a:lnTo>
                    <a:lnTo>
                      <a:pt x="21991" y="3955"/>
                    </a:lnTo>
                    <a:lnTo>
                      <a:pt x="22074" y="3934"/>
                    </a:lnTo>
                    <a:lnTo>
                      <a:pt x="22158" y="3955"/>
                    </a:lnTo>
                    <a:lnTo>
                      <a:pt x="22263" y="3850"/>
                    </a:lnTo>
                    <a:lnTo>
                      <a:pt x="22263" y="3746"/>
                    </a:lnTo>
                    <a:lnTo>
                      <a:pt x="22284" y="3662"/>
                    </a:lnTo>
                    <a:lnTo>
                      <a:pt x="22200" y="3599"/>
                    </a:lnTo>
                    <a:lnTo>
                      <a:pt x="22095" y="3411"/>
                    </a:lnTo>
                    <a:lnTo>
                      <a:pt x="21970" y="3348"/>
                    </a:lnTo>
                    <a:lnTo>
                      <a:pt x="21949" y="3285"/>
                    </a:lnTo>
                    <a:lnTo>
                      <a:pt x="21761" y="3118"/>
                    </a:lnTo>
                    <a:lnTo>
                      <a:pt x="21740" y="3076"/>
                    </a:lnTo>
                    <a:lnTo>
                      <a:pt x="21635" y="3076"/>
                    </a:lnTo>
                    <a:lnTo>
                      <a:pt x="21489" y="3139"/>
                    </a:lnTo>
                    <a:lnTo>
                      <a:pt x="21426" y="3139"/>
                    </a:lnTo>
                    <a:lnTo>
                      <a:pt x="21238" y="3327"/>
                    </a:lnTo>
                    <a:lnTo>
                      <a:pt x="21279" y="3390"/>
                    </a:lnTo>
                    <a:lnTo>
                      <a:pt x="21279" y="3453"/>
                    </a:lnTo>
                    <a:lnTo>
                      <a:pt x="21217" y="3495"/>
                    </a:lnTo>
                    <a:lnTo>
                      <a:pt x="21133" y="3516"/>
                    </a:lnTo>
                    <a:lnTo>
                      <a:pt x="21133" y="3453"/>
                    </a:lnTo>
                    <a:lnTo>
                      <a:pt x="21049" y="3495"/>
                    </a:lnTo>
                    <a:lnTo>
                      <a:pt x="20966" y="3432"/>
                    </a:lnTo>
                    <a:lnTo>
                      <a:pt x="20861" y="3432"/>
                    </a:lnTo>
                    <a:lnTo>
                      <a:pt x="20819" y="3495"/>
                    </a:lnTo>
                    <a:lnTo>
                      <a:pt x="20714" y="3495"/>
                    </a:lnTo>
                    <a:lnTo>
                      <a:pt x="20652" y="3432"/>
                    </a:lnTo>
                    <a:lnTo>
                      <a:pt x="20714" y="3390"/>
                    </a:lnTo>
                    <a:lnTo>
                      <a:pt x="20861" y="3348"/>
                    </a:lnTo>
                    <a:lnTo>
                      <a:pt x="20924" y="3244"/>
                    </a:lnTo>
                    <a:lnTo>
                      <a:pt x="21028" y="3223"/>
                    </a:lnTo>
                    <a:lnTo>
                      <a:pt x="21112" y="3244"/>
                    </a:lnTo>
                    <a:lnTo>
                      <a:pt x="21175" y="3139"/>
                    </a:lnTo>
                    <a:lnTo>
                      <a:pt x="21175" y="3013"/>
                    </a:lnTo>
                    <a:lnTo>
                      <a:pt x="21238" y="2972"/>
                    </a:lnTo>
                    <a:lnTo>
                      <a:pt x="21321" y="2972"/>
                    </a:lnTo>
                    <a:lnTo>
                      <a:pt x="21384" y="2804"/>
                    </a:lnTo>
                    <a:lnTo>
                      <a:pt x="21384" y="2616"/>
                    </a:lnTo>
                    <a:lnTo>
                      <a:pt x="21426" y="2553"/>
                    </a:lnTo>
                    <a:lnTo>
                      <a:pt x="21384" y="2449"/>
                    </a:lnTo>
                    <a:lnTo>
                      <a:pt x="21279" y="2449"/>
                    </a:lnTo>
                    <a:lnTo>
                      <a:pt x="21112" y="2490"/>
                    </a:lnTo>
                    <a:lnTo>
                      <a:pt x="20903" y="2553"/>
                    </a:lnTo>
                    <a:lnTo>
                      <a:pt x="20694" y="2616"/>
                    </a:lnTo>
                    <a:lnTo>
                      <a:pt x="20547" y="2658"/>
                    </a:lnTo>
                    <a:cubicBezTo>
                      <a:pt x="20652" y="2616"/>
                      <a:pt x="20798" y="2574"/>
                      <a:pt x="20903" y="2511"/>
                    </a:cubicBezTo>
                    <a:cubicBezTo>
                      <a:pt x="20945" y="2511"/>
                      <a:pt x="21028" y="2490"/>
                      <a:pt x="21070" y="2490"/>
                    </a:cubicBezTo>
                    <a:cubicBezTo>
                      <a:pt x="21217" y="2469"/>
                      <a:pt x="21238" y="2344"/>
                      <a:pt x="21175" y="2239"/>
                    </a:cubicBezTo>
                    <a:lnTo>
                      <a:pt x="21238" y="2177"/>
                    </a:lnTo>
                    <a:lnTo>
                      <a:pt x="21217" y="2072"/>
                    </a:lnTo>
                    <a:lnTo>
                      <a:pt x="21217" y="1967"/>
                    </a:lnTo>
                    <a:lnTo>
                      <a:pt x="21154" y="1884"/>
                    </a:lnTo>
                    <a:lnTo>
                      <a:pt x="21217" y="1842"/>
                    </a:lnTo>
                    <a:lnTo>
                      <a:pt x="21217" y="1674"/>
                    </a:lnTo>
                    <a:lnTo>
                      <a:pt x="21133" y="1507"/>
                    </a:lnTo>
                    <a:lnTo>
                      <a:pt x="21175" y="1402"/>
                    </a:lnTo>
                    <a:lnTo>
                      <a:pt x="21154" y="1109"/>
                    </a:lnTo>
                    <a:lnTo>
                      <a:pt x="20945" y="879"/>
                    </a:lnTo>
                    <a:lnTo>
                      <a:pt x="20924" y="775"/>
                    </a:lnTo>
                    <a:lnTo>
                      <a:pt x="20840" y="733"/>
                    </a:lnTo>
                    <a:lnTo>
                      <a:pt x="20694" y="796"/>
                    </a:lnTo>
                    <a:lnTo>
                      <a:pt x="20526" y="775"/>
                    </a:lnTo>
                    <a:lnTo>
                      <a:pt x="20442" y="837"/>
                    </a:lnTo>
                    <a:lnTo>
                      <a:pt x="20442" y="984"/>
                    </a:lnTo>
                    <a:lnTo>
                      <a:pt x="20212" y="1109"/>
                    </a:lnTo>
                    <a:lnTo>
                      <a:pt x="20212" y="1047"/>
                    </a:lnTo>
                    <a:lnTo>
                      <a:pt x="20380" y="900"/>
                    </a:lnTo>
                    <a:lnTo>
                      <a:pt x="20422" y="754"/>
                    </a:lnTo>
                    <a:lnTo>
                      <a:pt x="20317" y="670"/>
                    </a:lnTo>
                    <a:lnTo>
                      <a:pt x="20212" y="712"/>
                    </a:lnTo>
                    <a:lnTo>
                      <a:pt x="20129" y="733"/>
                    </a:lnTo>
                    <a:lnTo>
                      <a:pt x="20212" y="670"/>
                    </a:lnTo>
                    <a:lnTo>
                      <a:pt x="20191" y="586"/>
                    </a:lnTo>
                    <a:lnTo>
                      <a:pt x="19898" y="419"/>
                    </a:lnTo>
                    <a:lnTo>
                      <a:pt x="19815" y="293"/>
                    </a:lnTo>
                    <a:lnTo>
                      <a:pt x="19752" y="252"/>
                    </a:lnTo>
                    <a:lnTo>
                      <a:pt x="19773" y="105"/>
                    </a:lnTo>
                    <a:lnTo>
                      <a:pt x="1945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A6CBC2"/>
                  </a:solidFill>
                  <a:cs typeface="B Nazanin" pitchFamily="2" charset="-78"/>
                </a:endParaRPr>
              </a:p>
            </p:txBody>
          </p:sp>
        </p:grpSp>
        <p:sp>
          <p:nvSpPr>
            <p:cNvPr id="356" name="Google Shape;356;p38"/>
            <p:cNvSpPr/>
            <p:nvPr/>
          </p:nvSpPr>
          <p:spPr>
            <a:xfrm>
              <a:off x="3216902" y="3020658"/>
              <a:ext cx="15456" cy="5959"/>
            </a:xfrm>
            <a:custGeom>
              <a:avLst/>
              <a:gdLst/>
              <a:ahLst/>
              <a:cxnLst/>
              <a:rect l="l" t="t" r="r" b="b"/>
              <a:pathLst>
                <a:path w="1298" h="524" extrusionOk="0">
                  <a:moveTo>
                    <a:pt x="503" y="0"/>
                  </a:moveTo>
                  <a:lnTo>
                    <a:pt x="293" y="42"/>
                  </a:lnTo>
                  <a:lnTo>
                    <a:pt x="168" y="21"/>
                  </a:lnTo>
                  <a:lnTo>
                    <a:pt x="63" y="42"/>
                  </a:lnTo>
                  <a:lnTo>
                    <a:pt x="1" y="147"/>
                  </a:lnTo>
                  <a:lnTo>
                    <a:pt x="105" y="230"/>
                  </a:lnTo>
                  <a:lnTo>
                    <a:pt x="189" y="209"/>
                  </a:lnTo>
                  <a:lnTo>
                    <a:pt x="252" y="230"/>
                  </a:lnTo>
                  <a:lnTo>
                    <a:pt x="314" y="377"/>
                  </a:lnTo>
                  <a:lnTo>
                    <a:pt x="398" y="439"/>
                  </a:lnTo>
                  <a:lnTo>
                    <a:pt x="524" y="439"/>
                  </a:lnTo>
                  <a:lnTo>
                    <a:pt x="607" y="523"/>
                  </a:lnTo>
                  <a:lnTo>
                    <a:pt x="775" y="523"/>
                  </a:lnTo>
                  <a:lnTo>
                    <a:pt x="775" y="377"/>
                  </a:lnTo>
                  <a:lnTo>
                    <a:pt x="879" y="377"/>
                  </a:lnTo>
                  <a:lnTo>
                    <a:pt x="900" y="439"/>
                  </a:lnTo>
                  <a:lnTo>
                    <a:pt x="984" y="439"/>
                  </a:lnTo>
                  <a:lnTo>
                    <a:pt x="1005" y="335"/>
                  </a:lnTo>
                  <a:lnTo>
                    <a:pt x="1089" y="377"/>
                  </a:lnTo>
                  <a:lnTo>
                    <a:pt x="1298" y="377"/>
                  </a:lnTo>
                  <a:lnTo>
                    <a:pt x="1298" y="335"/>
                  </a:lnTo>
                  <a:lnTo>
                    <a:pt x="1193" y="230"/>
                  </a:lnTo>
                  <a:lnTo>
                    <a:pt x="1047" y="209"/>
                  </a:lnTo>
                  <a:lnTo>
                    <a:pt x="942" y="21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357" name="Google Shape;357;p38"/>
            <p:cNvSpPr/>
            <p:nvPr/>
          </p:nvSpPr>
          <p:spPr>
            <a:xfrm>
              <a:off x="3243063" y="3010423"/>
              <a:ext cx="19695" cy="13340"/>
            </a:xfrm>
            <a:custGeom>
              <a:avLst/>
              <a:gdLst/>
              <a:ahLst/>
              <a:cxnLst/>
              <a:rect l="l" t="t" r="r" b="b"/>
              <a:pathLst>
                <a:path w="1654" h="1173" extrusionOk="0">
                  <a:moveTo>
                    <a:pt x="1089" y="0"/>
                  </a:moveTo>
                  <a:lnTo>
                    <a:pt x="1005" y="63"/>
                  </a:lnTo>
                  <a:lnTo>
                    <a:pt x="900" y="21"/>
                  </a:lnTo>
                  <a:lnTo>
                    <a:pt x="691" y="21"/>
                  </a:lnTo>
                  <a:lnTo>
                    <a:pt x="649" y="84"/>
                  </a:lnTo>
                  <a:lnTo>
                    <a:pt x="754" y="168"/>
                  </a:lnTo>
                  <a:lnTo>
                    <a:pt x="1068" y="272"/>
                  </a:lnTo>
                  <a:lnTo>
                    <a:pt x="1047" y="314"/>
                  </a:lnTo>
                  <a:lnTo>
                    <a:pt x="1109" y="398"/>
                  </a:lnTo>
                  <a:lnTo>
                    <a:pt x="1047" y="544"/>
                  </a:lnTo>
                  <a:lnTo>
                    <a:pt x="1109" y="649"/>
                  </a:lnTo>
                  <a:lnTo>
                    <a:pt x="1214" y="691"/>
                  </a:lnTo>
                  <a:lnTo>
                    <a:pt x="1340" y="795"/>
                  </a:lnTo>
                  <a:lnTo>
                    <a:pt x="1319" y="858"/>
                  </a:lnTo>
                  <a:lnTo>
                    <a:pt x="1068" y="858"/>
                  </a:lnTo>
                  <a:lnTo>
                    <a:pt x="1026" y="900"/>
                  </a:lnTo>
                  <a:lnTo>
                    <a:pt x="921" y="858"/>
                  </a:lnTo>
                  <a:lnTo>
                    <a:pt x="796" y="858"/>
                  </a:lnTo>
                  <a:lnTo>
                    <a:pt x="649" y="816"/>
                  </a:lnTo>
                  <a:lnTo>
                    <a:pt x="524" y="858"/>
                  </a:lnTo>
                  <a:lnTo>
                    <a:pt x="524" y="816"/>
                  </a:lnTo>
                  <a:lnTo>
                    <a:pt x="482" y="795"/>
                  </a:lnTo>
                  <a:lnTo>
                    <a:pt x="293" y="837"/>
                  </a:lnTo>
                  <a:lnTo>
                    <a:pt x="189" y="733"/>
                  </a:lnTo>
                  <a:lnTo>
                    <a:pt x="63" y="795"/>
                  </a:lnTo>
                  <a:lnTo>
                    <a:pt x="0" y="858"/>
                  </a:lnTo>
                  <a:lnTo>
                    <a:pt x="63" y="963"/>
                  </a:lnTo>
                  <a:lnTo>
                    <a:pt x="189" y="1005"/>
                  </a:lnTo>
                  <a:lnTo>
                    <a:pt x="314" y="1151"/>
                  </a:lnTo>
                  <a:lnTo>
                    <a:pt x="377" y="1172"/>
                  </a:lnTo>
                  <a:lnTo>
                    <a:pt x="377" y="1067"/>
                  </a:lnTo>
                  <a:lnTo>
                    <a:pt x="419" y="1026"/>
                  </a:lnTo>
                  <a:lnTo>
                    <a:pt x="691" y="1026"/>
                  </a:lnTo>
                  <a:lnTo>
                    <a:pt x="796" y="1067"/>
                  </a:lnTo>
                  <a:lnTo>
                    <a:pt x="1109" y="1067"/>
                  </a:lnTo>
                  <a:lnTo>
                    <a:pt x="1151" y="1047"/>
                  </a:lnTo>
                  <a:lnTo>
                    <a:pt x="1256" y="1109"/>
                  </a:lnTo>
                  <a:lnTo>
                    <a:pt x="1340" y="1109"/>
                  </a:lnTo>
                  <a:lnTo>
                    <a:pt x="1340" y="1047"/>
                  </a:lnTo>
                  <a:lnTo>
                    <a:pt x="1570" y="921"/>
                  </a:lnTo>
                  <a:lnTo>
                    <a:pt x="1570" y="837"/>
                  </a:lnTo>
                  <a:lnTo>
                    <a:pt x="1570" y="733"/>
                  </a:lnTo>
                  <a:lnTo>
                    <a:pt x="1528" y="607"/>
                  </a:lnTo>
                  <a:lnTo>
                    <a:pt x="1549" y="544"/>
                  </a:lnTo>
                  <a:lnTo>
                    <a:pt x="1633" y="502"/>
                  </a:lnTo>
                  <a:lnTo>
                    <a:pt x="1653" y="377"/>
                  </a:lnTo>
                  <a:lnTo>
                    <a:pt x="1612" y="293"/>
                  </a:lnTo>
                  <a:lnTo>
                    <a:pt x="1653" y="189"/>
                  </a:lnTo>
                  <a:lnTo>
                    <a:pt x="1633" y="126"/>
                  </a:lnTo>
                  <a:lnTo>
                    <a:pt x="1528" y="105"/>
                  </a:lnTo>
                  <a:lnTo>
                    <a:pt x="1423" y="126"/>
                  </a:lnTo>
                  <a:lnTo>
                    <a:pt x="1319" y="21"/>
                  </a:lnTo>
                  <a:lnTo>
                    <a:pt x="10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358" name="Google Shape;358;p38"/>
            <p:cNvSpPr/>
            <p:nvPr/>
          </p:nvSpPr>
          <p:spPr>
            <a:xfrm>
              <a:off x="3173297" y="2986859"/>
              <a:ext cx="73267" cy="24997"/>
            </a:xfrm>
            <a:custGeom>
              <a:avLst/>
              <a:gdLst/>
              <a:ahLst/>
              <a:cxnLst/>
              <a:rect l="l" t="t" r="r" b="b"/>
              <a:pathLst>
                <a:path w="6153" h="2198" extrusionOk="0">
                  <a:moveTo>
                    <a:pt x="1570" y="1"/>
                  </a:moveTo>
                  <a:lnTo>
                    <a:pt x="1445" y="106"/>
                  </a:lnTo>
                  <a:lnTo>
                    <a:pt x="1131" y="106"/>
                  </a:lnTo>
                  <a:lnTo>
                    <a:pt x="901" y="168"/>
                  </a:lnTo>
                  <a:lnTo>
                    <a:pt x="817" y="252"/>
                  </a:lnTo>
                  <a:lnTo>
                    <a:pt x="566" y="315"/>
                  </a:lnTo>
                  <a:lnTo>
                    <a:pt x="482" y="419"/>
                  </a:lnTo>
                  <a:lnTo>
                    <a:pt x="377" y="482"/>
                  </a:lnTo>
                  <a:lnTo>
                    <a:pt x="357" y="608"/>
                  </a:lnTo>
                  <a:lnTo>
                    <a:pt x="419" y="712"/>
                  </a:lnTo>
                  <a:lnTo>
                    <a:pt x="398" y="775"/>
                  </a:lnTo>
                  <a:lnTo>
                    <a:pt x="294" y="712"/>
                  </a:lnTo>
                  <a:lnTo>
                    <a:pt x="85" y="817"/>
                  </a:lnTo>
                  <a:lnTo>
                    <a:pt x="1" y="796"/>
                  </a:lnTo>
                  <a:lnTo>
                    <a:pt x="1" y="880"/>
                  </a:lnTo>
                  <a:lnTo>
                    <a:pt x="105" y="922"/>
                  </a:lnTo>
                  <a:lnTo>
                    <a:pt x="252" y="796"/>
                  </a:lnTo>
                  <a:lnTo>
                    <a:pt x="273" y="817"/>
                  </a:lnTo>
                  <a:lnTo>
                    <a:pt x="273" y="922"/>
                  </a:lnTo>
                  <a:lnTo>
                    <a:pt x="419" y="817"/>
                  </a:lnTo>
                  <a:lnTo>
                    <a:pt x="524" y="817"/>
                  </a:lnTo>
                  <a:lnTo>
                    <a:pt x="629" y="629"/>
                  </a:lnTo>
                  <a:lnTo>
                    <a:pt x="796" y="670"/>
                  </a:lnTo>
                  <a:lnTo>
                    <a:pt x="838" y="608"/>
                  </a:lnTo>
                  <a:lnTo>
                    <a:pt x="922" y="691"/>
                  </a:lnTo>
                  <a:lnTo>
                    <a:pt x="1026" y="670"/>
                  </a:lnTo>
                  <a:lnTo>
                    <a:pt x="1214" y="461"/>
                  </a:lnTo>
                  <a:lnTo>
                    <a:pt x="1319" y="419"/>
                  </a:lnTo>
                  <a:lnTo>
                    <a:pt x="1361" y="357"/>
                  </a:lnTo>
                  <a:lnTo>
                    <a:pt x="1528" y="378"/>
                  </a:lnTo>
                  <a:lnTo>
                    <a:pt x="1654" y="378"/>
                  </a:lnTo>
                  <a:lnTo>
                    <a:pt x="1884" y="398"/>
                  </a:lnTo>
                  <a:lnTo>
                    <a:pt x="1968" y="461"/>
                  </a:lnTo>
                  <a:lnTo>
                    <a:pt x="1884" y="503"/>
                  </a:lnTo>
                  <a:lnTo>
                    <a:pt x="1758" y="503"/>
                  </a:lnTo>
                  <a:lnTo>
                    <a:pt x="1675" y="566"/>
                  </a:lnTo>
                  <a:lnTo>
                    <a:pt x="1758" y="629"/>
                  </a:lnTo>
                  <a:lnTo>
                    <a:pt x="2093" y="691"/>
                  </a:lnTo>
                  <a:lnTo>
                    <a:pt x="2177" y="670"/>
                  </a:lnTo>
                  <a:lnTo>
                    <a:pt x="2282" y="670"/>
                  </a:lnTo>
                  <a:lnTo>
                    <a:pt x="2386" y="733"/>
                  </a:lnTo>
                  <a:lnTo>
                    <a:pt x="2554" y="775"/>
                  </a:lnTo>
                  <a:lnTo>
                    <a:pt x="2616" y="775"/>
                  </a:lnTo>
                  <a:lnTo>
                    <a:pt x="2658" y="691"/>
                  </a:lnTo>
                  <a:lnTo>
                    <a:pt x="2721" y="775"/>
                  </a:lnTo>
                  <a:lnTo>
                    <a:pt x="2763" y="817"/>
                  </a:lnTo>
                  <a:lnTo>
                    <a:pt x="2930" y="942"/>
                  </a:lnTo>
                  <a:lnTo>
                    <a:pt x="3077" y="984"/>
                  </a:lnTo>
                  <a:lnTo>
                    <a:pt x="3139" y="942"/>
                  </a:lnTo>
                  <a:lnTo>
                    <a:pt x="3244" y="1026"/>
                  </a:lnTo>
                  <a:lnTo>
                    <a:pt x="3349" y="1005"/>
                  </a:lnTo>
                  <a:lnTo>
                    <a:pt x="3432" y="1047"/>
                  </a:lnTo>
                  <a:lnTo>
                    <a:pt x="3600" y="1005"/>
                  </a:lnTo>
                  <a:lnTo>
                    <a:pt x="3663" y="1026"/>
                  </a:lnTo>
                  <a:lnTo>
                    <a:pt x="3746" y="1361"/>
                  </a:lnTo>
                  <a:lnTo>
                    <a:pt x="3955" y="1570"/>
                  </a:lnTo>
                  <a:lnTo>
                    <a:pt x="4039" y="1612"/>
                  </a:lnTo>
                  <a:lnTo>
                    <a:pt x="4081" y="1549"/>
                  </a:lnTo>
                  <a:lnTo>
                    <a:pt x="4227" y="1633"/>
                  </a:lnTo>
                  <a:lnTo>
                    <a:pt x="4437" y="1633"/>
                  </a:lnTo>
                  <a:lnTo>
                    <a:pt x="4458" y="1675"/>
                  </a:lnTo>
                  <a:lnTo>
                    <a:pt x="4541" y="1738"/>
                  </a:lnTo>
                  <a:lnTo>
                    <a:pt x="4541" y="1842"/>
                  </a:lnTo>
                  <a:lnTo>
                    <a:pt x="4374" y="1863"/>
                  </a:lnTo>
                  <a:lnTo>
                    <a:pt x="4186" y="2051"/>
                  </a:lnTo>
                  <a:lnTo>
                    <a:pt x="4186" y="2156"/>
                  </a:lnTo>
                  <a:lnTo>
                    <a:pt x="4374" y="2177"/>
                  </a:lnTo>
                  <a:lnTo>
                    <a:pt x="4541" y="2135"/>
                  </a:lnTo>
                  <a:lnTo>
                    <a:pt x="4604" y="2156"/>
                  </a:lnTo>
                  <a:lnTo>
                    <a:pt x="4897" y="2093"/>
                  </a:lnTo>
                  <a:lnTo>
                    <a:pt x="5064" y="2093"/>
                  </a:lnTo>
                  <a:lnTo>
                    <a:pt x="5274" y="2198"/>
                  </a:lnTo>
                  <a:lnTo>
                    <a:pt x="5546" y="2135"/>
                  </a:lnTo>
                  <a:lnTo>
                    <a:pt x="5587" y="2072"/>
                  </a:lnTo>
                  <a:lnTo>
                    <a:pt x="5650" y="2072"/>
                  </a:lnTo>
                  <a:lnTo>
                    <a:pt x="5734" y="2030"/>
                  </a:lnTo>
                  <a:lnTo>
                    <a:pt x="5943" y="2051"/>
                  </a:lnTo>
                  <a:lnTo>
                    <a:pt x="6069" y="1989"/>
                  </a:lnTo>
                  <a:lnTo>
                    <a:pt x="6152" y="1884"/>
                  </a:lnTo>
                  <a:lnTo>
                    <a:pt x="6111" y="1842"/>
                  </a:lnTo>
                  <a:lnTo>
                    <a:pt x="6006" y="1821"/>
                  </a:lnTo>
                  <a:lnTo>
                    <a:pt x="5922" y="1654"/>
                  </a:lnTo>
                  <a:lnTo>
                    <a:pt x="5692" y="1549"/>
                  </a:lnTo>
                  <a:lnTo>
                    <a:pt x="5378" y="1549"/>
                  </a:lnTo>
                  <a:lnTo>
                    <a:pt x="5295" y="1528"/>
                  </a:lnTo>
                  <a:lnTo>
                    <a:pt x="5336" y="1466"/>
                  </a:lnTo>
                  <a:lnTo>
                    <a:pt x="5399" y="1319"/>
                  </a:lnTo>
                  <a:lnTo>
                    <a:pt x="5315" y="1298"/>
                  </a:lnTo>
                  <a:lnTo>
                    <a:pt x="5232" y="1340"/>
                  </a:lnTo>
                  <a:lnTo>
                    <a:pt x="5127" y="1340"/>
                  </a:lnTo>
                  <a:lnTo>
                    <a:pt x="4918" y="1194"/>
                  </a:lnTo>
                  <a:lnTo>
                    <a:pt x="4855" y="1235"/>
                  </a:lnTo>
                  <a:lnTo>
                    <a:pt x="4771" y="1152"/>
                  </a:lnTo>
                  <a:lnTo>
                    <a:pt x="4604" y="1026"/>
                  </a:lnTo>
                  <a:lnTo>
                    <a:pt x="4541" y="1131"/>
                  </a:lnTo>
                  <a:lnTo>
                    <a:pt x="4479" y="1089"/>
                  </a:lnTo>
                  <a:lnTo>
                    <a:pt x="4499" y="1005"/>
                  </a:lnTo>
                  <a:lnTo>
                    <a:pt x="4437" y="984"/>
                  </a:lnTo>
                  <a:lnTo>
                    <a:pt x="4395" y="1047"/>
                  </a:lnTo>
                  <a:lnTo>
                    <a:pt x="4332" y="984"/>
                  </a:lnTo>
                  <a:lnTo>
                    <a:pt x="4123" y="922"/>
                  </a:lnTo>
                  <a:lnTo>
                    <a:pt x="3955" y="796"/>
                  </a:lnTo>
                  <a:lnTo>
                    <a:pt x="3830" y="712"/>
                  </a:lnTo>
                  <a:lnTo>
                    <a:pt x="3704" y="587"/>
                  </a:lnTo>
                  <a:lnTo>
                    <a:pt x="3349" y="587"/>
                  </a:lnTo>
                  <a:lnTo>
                    <a:pt x="3244" y="524"/>
                  </a:lnTo>
                  <a:lnTo>
                    <a:pt x="3202" y="398"/>
                  </a:lnTo>
                  <a:lnTo>
                    <a:pt x="3077" y="252"/>
                  </a:lnTo>
                  <a:lnTo>
                    <a:pt x="2972" y="273"/>
                  </a:lnTo>
                  <a:lnTo>
                    <a:pt x="2909" y="210"/>
                  </a:lnTo>
                  <a:lnTo>
                    <a:pt x="2491" y="147"/>
                  </a:lnTo>
                  <a:lnTo>
                    <a:pt x="2365" y="210"/>
                  </a:lnTo>
                  <a:lnTo>
                    <a:pt x="2177" y="168"/>
                  </a:lnTo>
                  <a:lnTo>
                    <a:pt x="2072" y="43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359" name="Google Shape;359;p38"/>
            <p:cNvSpPr/>
            <p:nvPr/>
          </p:nvSpPr>
          <p:spPr>
            <a:xfrm>
              <a:off x="3371128" y="3527019"/>
              <a:ext cx="18695" cy="10247"/>
            </a:xfrm>
            <a:custGeom>
              <a:avLst/>
              <a:gdLst/>
              <a:ahLst/>
              <a:cxnLst/>
              <a:rect l="l" t="t" r="r" b="b"/>
              <a:pathLst>
                <a:path w="1570" h="901" extrusionOk="0">
                  <a:moveTo>
                    <a:pt x="1025" y="0"/>
                  </a:moveTo>
                  <a:lnTo>
                    <a:pt x="984" y="84"/>
                  </a:lnTo>
                  <a:lnTo>
                    <a:pt x="921" y="105"/>
                  </a:lnTo>
                  <a:lnTo>
                    <a:pt x="942" y="189"/>
                  </a:lnTo>
                  <a:lnTo>
                    <a:pt x="921" y="252"/>
                  </a:lnTo>
                  <a:lnTo>
                    <a:pt x="691" y="314"/>
                  </a:lnTo>
                  <a:lnTo>
                    <a:pt x="733" y="273"/>
                  </a:lnTo>
                  <a:lnTo>
                    <a:pt x="774" y="126"/>
                  </a:lnTo>
                  <a:lnTo>
                    <a:pt x="733" y="63"/>
                  </a:lnTo>
                  <a:lnTo>
                    <a:pt x="649" y="84"/>
                  </a:lnTo>
                  <a:lnTo>
                    <a:pt x="607" y="168"/>
                  </a:lnTo>
                  <a:lnTo>
                    <a:pt x="544" y="168"/>
                  </a:lnTo>
                  <a:lnTo>
                    <a:pt x="461" y="84"/>
                  </a:lnTo>
                  <a:lnTo>
                    <a:pt x="377" y="84"/>
                  </a:lnTo>
                  <a:lnTo>
                    <a:pt x="377" y="252"/>
                  </a:lnTo>
                  <a:lnTo>
                    <a:pt x="272" y="210"/>
                  </a:lnTo>
                  <a:lnTo>
                    <a:pt x="168" y="105"/>
                  </a:lnTo>
                  <a:lnTo>
                    <a:pt x="105" y="168"/>
                  </a:lnTo>
                  <a:lnTo>
                    <a:pt x="230" y="356"/>
                  </a:lnTo>
                  <a:lnTo>
                    <a:pt x="377" y="377"/>
                  </a:lnTo>
                  <a:lnTo>
                    <a:pt x="377" y="419"/>
                  </a:lnTo>
                  <a:lnTo>
                    <a:pt x="230" y="419"/>
                  </a:lnTo>
                  <a:lnTo>
                    <a:pt x="168" y="482"/>
                  </a:lnTo>
                  <a:lnTo>
                    <a:pt x="189" y="565"/>
                  </a:lnTo>
                  <a:lnTo>
                    <a:pt x="84" y="670"/>
                  </a:lnTo>
                  <a:lnTo>
                    <a:pt x="0" y="670"/>
                  </a:lnTo>
                  <a:lnTo>
                    <a:pt x="0" y="712"/>
                  </a:lnTo>
                  <a:lnTo>
                    <a:pt x="126" y="796"/>
                  </a:lnTo>
                  <a:lnTo>
                    <a:pt x="189" y="712"/>
                  </a:lnTo>
                  <a:lnTo>
                    <a:pt x="293" y="796"/>
                  </a:lnTo>
                  <a:lnTo>
                    <a:pt x="377" y="691"/>
                  </a:lnTo>
                  <a:lnTo>
                    <a:pt x="230" y="628"/>
                  </a:lnTo>
                  <a:lnTo>
                    <a:pt x="335" y="586"/>
                  </a:lnTo>
                  <a:lnTo>
                    <a:pt x="523" y="607"/>
                  </a:lnTo>
                  <a:lnTo>
                    <a:pt x="649" y="565"/>
                  </a:lnTo>
                  <a:lnTo>
                    <a:pt x="649" y="461"/>
                  </a:lnTo>
                  <a:cubicBezTo>
                    <a:pt x="649" y="461"/>
                    <a:pt x="667" y="470"/>
                    <a:pt x="680" y="470"/>
                  </a:cubicBezTo>
                  <a:cubicBezTo>
                    <a:pt x="686" y="470"/>
                    <a:pt x="691" y="468"/>
                    <a:pt x="691" y="461"/>
                  </a:cubicBezTo>
                  <a:cubicBezTo>
                    <a:pt x="795" y="398"/>
                    <a:pt x="900" y="377"/>
                    <a:pt x="1005" y="314"/>
                  </a:cubicBezTo>
                  <a:lnTo>
                    <a:pt x="1046" y="398"/>
                  </a:lnTo>
                  <a:lnTo>
                    <a:pt x="1025" y="461"/>
                  </a:lnTo>
                  <a:lnTo>
                    <a:pt x="942" y="419"/>
                  </a:lnTo>
                  <a:lnTo>
                    <a:pt x="858" y="461"/>
                  </a:lnTo>
                  <a:lnTo>
                    <a:pt x="691" y="712"/>
                  </a:lnTo>
                  <a:lnTo>
                    <a:pt x="753" y="733"/>
                  </a:lnTo>
                  <a:lnTo>
                    <a:pt x="837" y="879"/>
                  </a:lnTo>
                  <a:lnTo>
                    <a:pt x="921" y="900"/>
                  </a:lnTo>
                  <a:lnTo>
                    <a:pt x="921" y="837"/>
                  </a:lnTo>
                  <a:lnTo>
                    <a:pt x="837" y="733"/>
                  </a:lnTo>
                  <a:lnTo>
                    <a:pt x="858" y="712"/>
                  </a:lnTo>
                  <a:lnTo>
                    <a:pt x="963" y="775"/>
                  </a:lnTo>
                  <a:lnTo>
                    <a:pt x="1025" y="733"/>
                  </a:lnTo>
                  <a:lnTo>
                    <a:pt x="963" y="691"/>
                  </a:lnTo>
                  <a:lnTo>
                    <a:pt x="963" y="607"/>
                  </a:lnTo>
                  <a:lnTo>
                    <a:pt x="1067" y="628"/>
                  </a:lnTo>
                  <a:lnTo>
                    <a:pt x="1172" y="607"/>
                  </a:lnTo>
                  <a:lnTo>
                    <a:pt x="1172" y="586"/>
                  </a:lnTo>
                  <a:lnTo>
                    <a:pt x="1088" y="586"/>
                  </a:lnTo>
                  <a:lnTo>
                    <a:pt x="1046" y="524"/>
                  </a:lnTo>
                  <a:lnTo>
                    <a:pt x="1088" y="503"/>
                  </a:lnTo>
                  <a:lnTo>
                    <a:pt x="1193" y="524"/>
                  </a:lnTo>
                  <a:lnTo>
                    <a:pt x="1339" y="503"/>
                  </a:lnTo>
                  <a:lnTo>
                    <a:pt x="1444" y="419"/>
                  </a:lnTo>
                  <a:lnTo>
                    <a:pt x="1549" y="398"/>
                  </a:lnTo>
                  <a:lnTo>
                    <a:pt x="1507" y="314"/>
                  </a:lnTo>
                  <a:lnTo>
                    <a:pt x="1465" y="293"/>
                  </a:lnTo>
                  <a:lnTo>
                    <a:pt x="1444" y="273"/>
                  </a:lnTo>
                  <a:lnTo>
                    <a:pt x="1486" y="210"/>
                  </a:lnTo>
                  <a:lnTo>
                    <a:pt x="1569" y="189"/>
                  </a:lnTo>
                  <a:lnTo>
                    <a:pt x="1528" y="126"/>
                  </a:lnTo>
                  <a:lnTo>
                    <a:pt x="1381" y="105"/>
                  </a:lnTo>
                  <a:lnTo>
                    <a:pt x="1318" y="126"/>
                  </a:lnTo>
                  <a:lnTo>
                    <a:pt x="1339" y="189"/>
                  </a:lnTo>
                  <a:lnTo>
                    <a:pt x="1256" y="210"/>
                  </a:lnTo>
                  <a:lnTo>
                    <a:pt x="1172" y="105"/>
                  </a:lnTo>
                  <a:lnTo>
                    <a:pt x="1172" y="42"/>
                  </a:lnTo>
                  <a:lnTo>
                    <a:pt x="102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360" name="Google Shape;360;p38"/>
            <p:cNvSpPr/>
            <p:nvPr/>
          </p:nvSpPr>
          <p:spPr>
            <a:xfrm>
              <a:off x="3183264" y="3080853"/>
              <a:ext cx="38140" cy="16672"/>
            </a:xfrm>
            <a:custGeom>
              <a:avLst/>
              <a:gdLst/>
              <a:ahLst/>
              <a:cxnLst/>
              <a:rect l="l" t="t" r="r" b="b"/>
              <a:pathLst>
                <a:path w="3203" h="1466" extrusionOk="0">
                  <a:moveTo>
                    <a:pt x="2072" y="1"/>
                  </a:moveTo>
                  <a:lnTo>
                    <a:pt x="2030" y="43"/>
                  </a:lnTo>
                  <a:lnTo>
                    <a:pt x="1863" y="147"/>
                  </a:lnTo>
                  <a:lnTo>
                    <a:pt x="1675" y="189"/>
                  </a:lnTo>
                  <a:lnTo>
                    <a:pt x="1319" y="377"/>
                  </a:lnTo>
                  <a:lnTo>
                    <a:pt x="1214" y="461"/>
                  </a:lnTo>
                  <a:lnTo>
                    <a:pt x="1131" y="482"/>
                  </a:lnTo>
                  <a:lnTo>
                    <a:pt x="921" y="482"/>
                  </a:lnTo>
                  <a:lnTo>
                    <a:pt x="733" y="315"/>
                  </a:lnTo>
                  <a:lnTo>
                    <a:pt x="608" y="273"/>
                  </a:lnTo>
                  <a:lnTo>
                    <a:pt x="566" y="294"/>
                  </a:lnTo>
                  <a:lnTo>
                    <a:pt x="629" y="356"/>
                  </a:lnTo>
                  <a:lnTo>
                    <a:pt x="629" y="398"/>
                  </a:lnTo>
                  <a:lnTo>
                    <a:pt x="566" y="419"/>
                  </a:lnTo>
                  <a:lnTo>
                    <a:pt x="461" y="377"/>
                  </a:lnTo>
                  <a:lnTo>
                    <a:pt x="419" y="315"/>
                  </a:lnTo>
                  <a:lnTo>
                    <a:pt x="461" y="294"/>
                  </a:lnTo>
                  <a:lnTo>
                    <a:pt x="482" y="294"/>
                  </a:lnTo>
                  <a:lnTo>
                    <a:pt x="461" y="252"/>
                  </a:lnTo>
                  <a:lnTo>
                    <a:pt x="398" y="252"/>
                  </a:lnTo>
                  <a:lnTo>
                    <a:pt x="315" y="210"/>
                  </a:lnTo>
                  <a:lnTo>
                    <a:pt x="273" y="168"/>
                  </a:lnTo>
                  <a:lnTo>
                    <a:pt x="252" y="84"/>
                  </a:lnTo>
                  <a:lnTo>
                    <a:pt x="147" y="84"/>
                  </a:lnTo>
                  <a:lnTo>
                    <a:pt x="85" y="147"/>
                  </a:lnTo>
                  <a:lnTo>
                    <a:pt x="85" y="252"/>
                  </a:lnTo>
                  <a:lnTo>
                    <a:pt x="43" y="315"/>
                  </a:lnTo>
                  <a:lnTo>
                    <a:pt x="1" y="398"/>
                  </a:lnTo>
                  <a:lnTo>
                    <a:pt x="85" y="419"/>
                  </a:lnTo>
                  <a:lnTo>
                    <a:pt x="147" y="524"/>
                  </a:lnTo>
                  <a:lnTo>
                    <a:pt x="64" y="587"/>
                  </a:lnTo>
                  <a:lnTo>
                    <a:pt x="43" y="691"/>
                  </a:lnTo>
                  <a:lnTo>
                    <a:pt x="43" y="733"/>
                  </a:lnTo>
                  <a:lnTo>
                    <a:pt x="64" y="796"/>
                  </a:lnTo>
                  <a:lnTo>
                    <a:pt x="168" y="796"/>
                  </a:lnTo>
                  <a:lnTo>
                    <a:pt x="252" y="817"/>
                  </a:lnTo>
                  <a:lnTo>
                    <a:pt x="357" y="796"/>
                  </a:lnTo>
                  <a:lnTo>
                    <a:pt x="398" y="733"/>
                  </a:lnTo>
                  <a:lnTo>
                    <a:pt x="461" y="796"/>
                  </a:lnTo>
                  <a:lnTo>
                    <a:pt x="461" y="838"/>
                  </a:lnTo>
                  <a:lnTo>
                    <a:pt x="524" y="880"/>
                  </a:lnTo>
                  <a:lnTo>
                    <a:pt x="733" y="900"/>
                  </a:lnTo>
                  <a:lnTo>
                    <a:pt x="775" y="1026"/>
                  </a:lnTo>
                  <a:lnTo>
                    <a:pt x="817" y="1193"/>
                  </a:lnTo>
                  <a:lnTo>
                    <a:pt x="921" y="1235"/>
                  </a:lnTo>
                  <a:lnTo>
                    <a:pt x="1026" y="1235"/>
                  </a:lnTo>
                  <a:lnTo>
                    <a:pt x="1047" y="1152"/>
                  </a:lnTo>
                  <a:lnTo>
                    <a:pt x="1005" y="1131"/>
                  </a:lnTo>
                  <a:lnTo>
                    <a:pt x="1047" y="1047"/>
                  </a:lnTo>
                  <a:lnTo>
                    <a:pt x="1131" y="1089"/>
                  </a:lnTo>
                  <a:lnTo>
                    <a:pt x="1152" y="1131"/>
                  </a:lnTo>
                  <a:lnTo>
                    <a:pt x="1131" y="1193"/>
                  </a:lnTo>
                  <a:lnTo>
                    <a:pt x="1152" y="1319"/>
                  </a:lnTo>
                  <a:lnTo>
                    <a:pt x="1152" y="1403"/>
                  </a:lnTo>
                  <a:lnTo>
                    <a:pt x="1193" y="1444"/>
                  </a:lnTo>
                  <a:lnTo>
                    <a:pt x="1340" y="1465"/>
                  </a:lnTo>
                  <a:lnTo>
                    <a:pt x="1424" y="1361"/>
                  </a:lnTo>
                  <a:lnTo>
                    <a:pt x="1507" y="1298"/>
                  </a:lnTo>
                  <a:lnTo>
                    <a:pt x="1612" y="1319"/>
                  </a:lnTo>
                  <a:lnTo>
                    <a:pt x="1654" y="1298"/>
                  </a:lnTo>
                  <a:lnTo>
                    <a:pt x="1654" y="1152"/>
                  </a:lnTo>
                  <a:lnTo>
                    <a:pt x="1570" y="1089"/>
                  </a:lnTo>
                  <a:lnTo>
                    <a:pt x="1465" y="1026"/>
                  </a:lnTo>
                  <a:lnTo>
                    <a:pt x="1445" y="921"/>
                  </a:lnTo>
                  <a:lnTo>
                    <a:pt x="1445" y="880"/>
                  </a:lnTo>
                  <a:lnTo>
                    <a:pt x="1549" y="817"/>
                  </a:lnTo>
                  <a:lnTo>
                    <a:pt x="1737" y="775"/>
                  </a:lnTo>
                  <a:lnTo>
                    <a:pt x="1884" y="628"/>
                  </a:lnTo>
                  <a:lnTo>
                    <a:pt x="1884" y="587"/>
                  </a:lnTo>
                  <a:lnTo>
                    <a:pt x="1863" y="566"/>
                  </a:lnTo>
                  <a:lnTo>
                    <a:pt x="1863" y="419"/>
                  </a:lnTo>
                  <a:lnTo>
                    <a:pt x="2051" y="356"/>
                  </a:lnTo>
                  <a:lnTo>
                    <a:pt x="2177" y="315"/>
                  </a:lnTo>
                  <a:lnTo>
                    <a:pt x="2261" y="377"/>
                  </a:lnTo>
                  <a:lnTo>
                    <a:pt x="2365" y="482"/>
                  </a:lnTo>
                  <a:lnTo>
                    <a:pt x="2449" y="482"/>
                  </a:lnTo>
                  <a:lnTo>
                    <a:pt x="2553" y="608"/>
                  </a:lnTo>
                  <a:lnTo>
                    <a:pt x="2574" y="712"/>
                  </a:lnTo>
                  <a:lnTo>
                    <a:pt x="2616" y="775"/>
                  </a:lnTo>
                  <a:lnTo>
                    <a:pt x="2679" y="733"/>
                  </a:lnTo>
                  <a:lnTo>
                    <a:pt x="2763" y="670"/>
                  </a:lnTo>
                  <a:lnTo>
                    <a:pt x="2805" y="670"/>
                  </a:lnTo>
                  <a:lnTo>
                    <a:pt x="2826" y="733"/>
                  </a:lnTo>
                  <a:lnTo>
                    <a:pt x="2784" y="796"/>
                  </a:lnTo>
                  <a:lnTo>
                    <a:pt x="2721" y="796"/>
                  </a:lnTo>
                  <a:lnTo>
                    <a:pt x="2616" y="942"/>
                  </a:lnTo>
                  <a:lnTo>
                    <a:pt x="2595" y="984"/>
                  </a:lnTo>
                  <a:lnTo>
                    <a:pt x="2616" y="1131"/>
                  </a:lnTo>
                  <a:lnTo>
                    <a:pt x="2763" y="1319"/>
                  </a:lnTo>
                  <a:lnTo>
                    <a:pt x="2888" y="1424"/>
                  </a:lnTo>
                  <a:lnTo>
                    <a:pt x="2972" y="1235"/>
                  </a:lnTo>
                  <a:lnTo>
                    <a:pt x="3014" y="1235"/>
                  </a:lnTo>
                  <a:lnTo>
                    <a:pt x="3098" y="1193"/>
                  </a:lnTo>
                  <a:lnTo>
                    <a:pt x="3118" y="1047"/>
                  </a:lnTo>
                  <a:lnTo>
                    <a:pt x="3202" y="900"/>
                  </a:lnTo>
                  <a:lnTo>
                    <a:pt x="3139" y="733"/>
                  </a:lnTo>
                  <a:lnTo>
                    <a:pt x="3139" y="691"/>
                  </a:lnTo>
                  <a:lnTo>
                    <a:pt x="3181" y="587"/>
                  </a:lnTo>
                  <a:lnTo>
                    <a:pt x="3118" y="524"/>
                  </a:lnTo>
                  <a:lnTo>
                    <a:pt x="3035" y="482"/>
                  </a:lnTo>
                  <a:lnTo>
                    <a:pt x="3014" y="419"/>
                  </a:lnTo>
                  <a:lnTo>
                    <a:pt x="2909" y="294"/>
                  </a:lnTo>
                  <a:lnTo>
                    <a:pt x="2679" y="168"/>
                  </a:lnTo>
                  <a:lnTo>
                    <a:pt x="2512" y="147"/>
                  </a:lnTo>
                  <a:lnTo>
                    <a:pt x="2281" y="147"/>
                  </a:lnTo>
                  <a:lnTo>
                    <a:pt x="2198" y="105"/>
                  </a:lnTo>
                  <a:lnTo>
                    <a:pt x="2156" y="63"/>
                  </a:lnTo>
                  <a:lnTo>
                    <a:pt x="20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361" name="Google Shape;361;p38"/>
            <p:cNvSpPr/>
            <p:nvPr/>
          </p:nvSpPr>
          <p:spPr>
            <a:xfrm>
              <a:off x="3163092" y="3070629"/>
              <a:ext cx="23172" cy="20709"/>
            </a:xfrm>
            <a:custGeom>
              <a:avLst/>
              <a:gdLst/>
              <a:ahLst/>
              <a:cxnLst/>
              <a:rect l="l" t="t" r="r" b="b"/>
              <a:pathLst>
                <a:path w="1946" h="1821" extrusionOk="0">
                  <a:moveTo>
                    <a:pt x="293" y="0"/>
                  </a:moveTo>
                  <a:lnTo>
                    <a:pt x="105" y="21"/>
                  </a:lnTo>
                  <a:lnTo>
                    <a:pt x="105" y="42"/>
                  </a:lnTo>
                  <a:lnTo>
                    <a:pt x="63" y="63"/>
                  </a:lnTo>
                  <a:lnTo>
                    <a:pt x="84" y="63"/>
                  </a:lnTo>
                  <a:lnTo>
                    <a:pt x="63" y="209"/>
                  </a:lnTo>
                  <a:lnTo>
                    <a:pt x="0" y="230"/>
                  </a:lnTo>
                  <a:lnTo>
                    <a:pt x="63" y="251"/>
                  </a:lnTo>
                  <a:lnTo>
                    <a:pt x="126" y="272"/>
                  </a:lnTo>
                  <a:lnTo>
                    <a:pt x="167" y="377"/>
                  </a:lnTo>
                  <a:lnTo>
                    <a:pt x="63" y="460"/>
                  </a:lnTo>
                  <a:lnTo>
                    <a:pt x="0" y="586"/>
                  </a:lnTo>
                  <a:lnTo>
                    <a:pt x="21" y="690"/>
                  </a:lnTo>
                  <a:lnTo>
                    <a:pt x="188" y="837"/>
                  </a:lnTo>
                  <a:lnTo>
                    <a:pt x="335" y="837"/>
                  </a:lnTo>
                  <a:lnTo>
                    <a:pt x="418" y="879"/>
                  </a:lnTo>
                  <a:lnTo>
                    <a:pt x="481" y="983"/>
                  </a:lnTo>
                  <a:lnTo>
                    <a:pt x="523" y="983"/>
                  </a:lnTo>
                  <a:lnTo>
                    <a:pt x="607" y="879"/>
                  </a:lnTo>
                  <a:lnTo>
                    <a:pt x="586" y="774"/>
                  </a:lnTo>
                  <a:lnTo>
                    <a:pt x="418" y="670"/>
                  </a:lnTo>
                  <a:lnTo>
                    <a:pt x="377" y="586"/>
                  </a:lnTo>
                  <a:lnTo>
                    <a:pt x="418" y="565"/>
                  </a:lnTo>
                  <a:lnTo>
                    <a:pt x="523" y="649"/>
                  </a:lnTo>
                  <a:lnTo>
                    <a:pt x="628" y="690"/>
                  </a:lnTo>
                  <a:lnTo>
                    <a:pt x="649" y="774"/>
                  </a:lnTo>
                  <a:lnTo>
                    <a:pt x="753" y="858"/>
                  </a:lnTo>
                  <a:lnTo>
                    <a:pt x="795" y="983"/>
                  </a:lnTo>
                  <a:lnTo>
                    <a:pt x="921" y="1067"/>
                  </a:lnTo>
                  <a:lnTo>
                    <a:pt x="1025" y="1151"/>
                  </a:lnTo>
                  <a:lnTo>
                    <a:pt x="1109" y="1193"/>
                  </a:lnTo>
                  <a:lnTo>
                    <a:pt x="1234" y="1318"/>
                  </a:lnTo>
                  <a:lnTo>
                    <a:pt x="1255" y="1402"/>
                  </a:lnTo>
                  <a:lnTo>
                    <a:pt x="1172" y="1486"/>
                  </a:lnTo>
                  <a:lnTo>
                    <a:pt x="1172" y="1569"/>
                  </a:lnTo>
                  <a:lnTo>
                    <a:pt x="1234" y="1632"/>
                  </a:lnTo>
                  <a:lnTo>
                    <a:pt x="1360" y="1695"/>
                  </a:lnTo>
                  <a:lnTo>
                    <a:pt x="1444" y="1737"/>
                  </a:lnTo>
                  <a:lnTo>
                    <a:pt x="1486" y="1716"/>
                  </a:lnTo>
                  <a:lnTo>
                    <a:pt x="1527" y="1632"/>
                  </a:lnTo>
                  <a:lnTo>
                    <a:pt x="1465" y="1569"/>
                  </a:lnTo>
                  <a:lnTo>
                    <a:pt x="1360" y="1507"/>
                  </a:lnTo>
                  <a:lnTo>
                    <a:pt x="1360" y="1486"/>
                  </a:lnTo>
                  <a:lnTo>
                    <a:pt x="1381" y="1465"/>
                  </a:lnTo>
                  <a:lnTo>
                    <a:pt x="1465" y="1507"/>
                  </a:lnTo>
                  <a:lnTo>
                    <a:pt x="1548" y="1632"/>
                  </a:lnTo>
                  <a:lnTo>
                    <a:pt x="1548" y="1737"/>
                  </a:lnTo>
                  <a:lnTo>
                    <a:pt x="1590" y="1737"/>
                  </a:lnTo>
                  <a:lnTo>
                    <a:pt x="1632" y="1779"/>
                  </a:lnTo>
                  <a:lnTo>
                    <a:pt x="1674" y="1820"/>
                  </a:lnTo>
                  <a:lnTo>
                    <a:pt x="1737" y="1820"/>
                  </a:lnTo>
                  <a:lnTo>
                    <a:pt x="1758" y="1779"/>
                  </a:lnTo>
                  <a:lnTo>
                    <a:pt x="1758" y="1695"/>
                  </a:lnTo>
                  <a:lnTo>
                    <a:pt x="1737" y="1632"/>
                  </a:lnTo>
                  <a:lnTo>
                    <a:pt x="1737" y="1590"/>
                  </a:lnTo>
                  <a:lnTo>
                    <a:pt x="1758" y="1486"/>
                  </a:lnTo>
                  <a:lnTo>
                    <a:pt x="1841" y="1423"/>
                  </a:lnTo>
                  <a:lnTo>
                    <a:pt x="1779" y="1318"/>
                  </a:lnTo>
                  <a:lnTo>
                    <a:pt x="1695" y="1297"/>
                  </a:lnTo>
                  <a:lnTo>
                    <a:pt x="1737" y="1214"/>
                  </a:lnTo>
                  <a:lnTo>
                    <a:pt x="1779" y="1151"/>
                  </a:lnTo>
                  <a:lnTo>
                    <a:pt x="1779" y="1046"/>
                  </a:lnTo>
                  <a:lnTo>
                    <a:pt x="1841" y="983"/>
                  </a:lnTo>
                  <a:lnTo>
                    <a:pt x="1946" y="983"/>
                  </a:lnTo>
                  <a:lnTo>
                    <a:pt x="1946" y="962"/>
                  </a:lnTo>
                  <a:lnTo>
                    <a:pt x="1862" y="900"/>
                  </a:lnTo>
                  <a:lnTo>
                    <a:pt x="1758" y="879"/>
                  </a:lnTo>
                  <a:lnTo>
                    <a:pt x="1695" y="795"/>
                  </a:lnTo>
                  <a:lnTo>
                    <a:pt x="1653" y="732"/>
                  </a:lnTo>
                  <a:lnTo>
                    <a:pt x="1548" y="586"/>
                  </a:lnTo>
                  <a:lnTo>
                    <a:pt x="1465" y="481"/>
                  </a:lnTo>
                  <a:lnTo>
                    <a:pt x="1465" y="356"/>
                  </a:lnTo>
                  <a:lnTo>
                    <a:pt x="1423" y="251"/>
                  </a:lnTo>
                  <a:lnTo>
                    <a:pt x="1360" y="272"/>
                  </a:lnTo>
                  <a:lnTo>
                    <a:pt x="1339" y="335"/>
                  </a:lnTo>
                  <a:lnTo>
                    <a:pt x="1234" y="335"/>
                  </a:lnTo>
                  <a:lnTo>
                    <a:pt x="1255" y="272"/>
                  </a:lnTo>
                  <a:lnTo>
                    <a:pt x="1172" y="272"/>
                  </a:lnTo>
                  <a:lnTo>
                    <a:pt x="1130" y="314"/>
                  </a:lnTo>
                  <a:lnTo>
                    <a:pt x="1025" y="209"/>
                  </a:lnTo>
                  <a:lnTo>
                    <a:pt x="1025" y="146"/>
                  </a:lnTo>
                  <a:lnTo>
                    <a:pt x="942" y="126"/>
                  </a:lnTo>
                  <a:lnTo>
                    <a:pt x="858" y="42"/>
                  </a:lnTo>
                  <a:lnTo>
                    <a:pt x="711" y="42"/>
                  </a:lnTo>
                  <a:lnTo>
                    <a:pt x="607" y="63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362" name="Google Shape;362;p38"/>
            <p:cNvSpPr/>
            <p:nvPr/>
          </p:nvSpPr>
          <p:spPr>
            <a:xfrm>
              <a:off x="3150875" y="3043494"/>
              <a:ext cx="32150" cy="30467"/>
            </a:xfrm>
            <a:custGeom>
              <a:avLst/>
              <a:gdLst/>
              <a:ahLst/>
              <a:cxnLst/>
              <a:rect l="l" t="t" r="r" b="b"/>
              <a:pathLst>
                <a:path w="2700" h="2679" extrusionOk="0">
                  <a:moveTo>
                    <a:pt x="2470" y="1"/>
                  </a:moveTo>
                  <a:lnTo>
                    <a:pt x="2407" y="22"/>
                  </a:lnTo>
                  <a:lnTo>
                    <a:pt x="2386" y="105"/>
                  </a:lnTo>
                  <a:lnTo>
                    <a:pt x="2302" y="126"/>
                  </a:lnTo>
                  <a:lnTo>
                    <a:pt x="2198" y="210"/>
                  </a:lnTo>
                  <a:lnTo>
                    <a:pt x="2093" y="210"/>
                  </a:lnTo>
                  <a:lnTo>
                    <a:pt x="2072" y="294"/>
                  </a:lnTo>
                  <a:lnTo>
                    <a:pt x="1988" y="252"/>
                  </a:lnTo>
                  <a:lnTo>
                    <a:pt x="1884" y="294"/>
                  </a:lnTo>
                  <a:lnTo>
                    <a:pt x="1863" y="231"/>
                  </a:lnTo>
                  <a:lnTo>
                    <a:pt x="1779" y="189"/>
                  </a:lnTo>
                  <a:lnTo>
                    <a:pt x="1737" y="189"/>
                  </a:lnTo>
                  <a:lnTo>
                    <a:pt x="1696" y="294"/>
                  </a:lnTo>
                  <a:lnTo>
                    <a:pt x="1591" y="294"/>
                  </a:lnTo>
                  <a:lnTo>
                    <a:pt x="1528" y="419"/>
                  </a:lnTo>
                  <a:lnTo>
                    <a:pt x="1528" y="461"/>
                  </a:lnTo>
                  <a:lnTo>
                    <a:pt x="1465" y="503"/>
                  </a:lnTo>
                  <a:lnTo>
                    <a:pt x="1361" y="587"/>
                  </a:lnTo>
                  <a:lnTo>
                    <a:pt x="1235" y="649"/>
                  </a:lnTo>
                  <a:lnTo>
                    <a:pt x="1214" y="691"/>
                  </a:lnTo>
                  <a:lnTo>
                    <a:pt x="1131" y="670"/>
                  </a:lnTo>
                  <a:lnTo>
                    <a:pt x="1068" y="691"/>
                  </a:lnTo>
                  <a:lnTo>
                    <a:pt x="1005" y="649"/>
                  </a:lnTo>
                  <a:lnTo>
                    <a:pt x="859" y="628"/>
                  </a:lnTo>
                  <a:lnTo>
                    <a:pt x="691" y="733"/>
                  </a:lnTo>
                  <a:lnTo>
                    <a:pt x="503" y="754"/>
                  </a:lnTo>
                  <a:lnTo>
                    <a:pt x="503" y="859"/>
                  </a:lnTo>
                  <a:lnTo>
                    <a:pt x="503" y="942"/>
                  </a:lnTo>
                  <a:lnTo>
                    <a:pt x="482" y="1089"/>
                  </a:lnTo>
                  <a:lnTo>
                    <a:pt x="419" y="1172"/>
                  </a:lnTo>
                  <a:lnTo>
                    <a:pt x="294" y="1172"/>
                  </a:lnTo>
                  <a:lnTo>
                    <a:pt x="189" y="1193"/>
                  </a:lnTo>
                  <a:lnTo>
                    <a:pt x="189" y="1256"/>
                  </a:lnTo>
                  <a:lnTo>
                    <a:pt x="126" y="1256"/>
                  </a:lnTo>
                  <a:lnTo>
                    <a:pt x="22" y="1214"/>
                  </a:lnTo>
                  <a:lnTo>
                    <a:pt x="1" y="1256"/>
                  </a:lnTo>
                  <a:lnTo>
                    <a:pt x="210" y="1507"/>
                  </a:lnTo>
                  <a:lnTo>
                    <a:pt x="315" y="1591"/>
                  </a:lnTo>
                  <a:lnTo>
                    <a:pt x="315" y="1675"/>
                  </a:lnTo>
                  <a:lnTo>
                    <a:pt x="482" y="1821"/>
                  </a:lnTo>
                  <a:lnTo>
                    <a:pt x="628" y="2030"/>
                  </a:lnTo>
                  <a:lnTo>
                    <a:pt x="900" y="2323"/>
                  </a:lnTo>
                  <a:lnTo>
                    <a:pt x="963" y="2323"/>
                  </a:lnTo>
                  <a:lnTo>
                    <a:pt x="1026" y="2344"/>
                  </a:lnTo>
                  <a:lnTo>
                    <a:pt x="1068" y="2323"/>
                  </a:lnTo>
                  <a:lnTo>
                    <a:pt x="1068" y="2407"/>
                  </a:lnTo>
                  <a:lnTo>
                    <a:pt x="1131" y="2407"/>
                  </a:lnTo>
                  <a:lnTo>
                    <a:pt x="1319" y="2386"/>
                  </a:lnTo>
                  <a:lnTo>
                    <a:pt x="1633" y="2449"/>
                  </a:lnTo>
                  <a:lnTo>
                    <a:pt x="1737" y="2428"/>
                  </a:lnTo>
                  <a:lnTo>
                    <a:pt x="1884" y="2428"/>
                  </a:lnTo>
                  <a:lnTo>
                    <a:pt x="1947" y="2512"/>
                  </a:lnTo>
                  <a:lnTo>
                    <a:pt x="2009" y="2532"/>
                  </a:lnTo>
                  <a:lnTo>
                    <a:pt x="2009" y="2595"/>
                  </a:lnTo>
                  <a:lnTo>
                    <a:pt x="2156" y="2679"/>
                  </a:lnTo>
                  <a:lnTo>
                    <a:pt x="2198" y="2658"/>
                  </a:lnTo>
                  <a:lnTo>
                    <a:pt x="2260" y="2658"/>
                  </a:lnTo>
                  <a:lnTo>
                    <a:pt x="2302" y="2637"/>
                  </a:lnTo>
                  <a:lnTo>
                    <a:pt x="2281" y="2553"/>
                  </a:lnTo>
                  <a:lnTo>
                    <a:pt x="2219" y="2470"/>
                  </a:lnTo>
                  <a:lnTo>
                    <a:pt x="2198" y="2344"/>
                  </a:lnTo>
                  <a:lnTo>
                    <a:pt x="2281" y="2219"/>
                  </a:lnTo>
                  <a:lnTo>
                    <a:pt x="2302" y="2135"/>
                  </a:lnTo>
                  <a:lnTo>
                    <a:pt x="2302" y="2009"/>
                  </a:lnTo>
                  <a:lnTo>
                    <a:pt x="2281" y="2093"/>
                  </a:lnTo>
                  <a:lnTo>
                    <a:pt x="2260" y="2135"/>
                  </a:lnTo>
                  <a:lnTo>
                    <a:pt x="2198" y="2156"/>
                  </a:lnTo>
                  <a:lnTo>
                    <a:pt x="2198" y="2093"/>
                  </a:lnTo>
                  <a:lnTo>
                    <a:pt x="2219" y="2009"/>
                  </a:lnTo>
                  <a:lnTo>
                    <a:pt x="2281" y="1884"/>
                  </a:lnTo>
                  <a:lnTo>
                    <a:pt x="2260" y="1800"/>
                  </a:lnTo>
                  <a:lnTo>
                    <a:pt x="2260" y="1716"/>
                  </a:lnTo>
                  <a:lnTo>
                    <a:pt x="2344" y="1528"/>
                  </a:lnTo>
                  <a:lnTo>
                    <a:pt x="2386" y="1528"/>
                  </a:lnTo>
                  <a:lnTo>
                    <a:pt x="2365" y="1591"/>
                  </a:lnTo>
                  <a:lnTo>
                    <a:pt x="2365" y="1675"/>
                  </a:lnTo>
                  <a:lnTo>
                    <a:pt x="2365" y="1800"/>
                  </a:lnTo>
                  <a:lnTo>
                    <a:pt x="2386" y="1800"/>
                  </a:lnTo>
                  <a:lnTo>
                    <a:pt x="2428" y="1716"/>
                  </a:lnTo>
                  <a:lnTo>
                    <a:pt x="2470" y="1486"/>
                  </a:lnTo>
                  <a:lnTo>
                    <a:pt x="2470" y="1214"/>
                  </a:lnTo>
                  <a:lnTo>
                    <a:pt x="2491" y="1172"/>
                  </a:lnTo>
                  <a:lnTo>
                    <a:pt x="2428" y="1089"/>
                  </a:lnTo>
                  <a:lnTo>
                    <a:pt x="2407" y="1068"/>
                  </a:lnTo>
                  <a:lnTo>
                    <a:pt x="2407" y="1005"/>
                  </a:lnTo>
                  <a:lnTo>
                    <a:pt x="2470" y="963"/>
                  </a:lnTo>
                  <a:lnTo>
                    <a:pt x="2491" y="963"/>
                  </a:lnTo>
                  <a:lnTo>
                    <a:pt x="2512" y="984"/>
                  </a:lnTo>
                  <a:lnTo>
                    <a:pt x="2533" y="838"/>
                  </a:lnTo>
                  <a:lnTo>
                    <a:pt x="2637" y="691"/>
                  </a:lnTo>
                  <a:lnTo>
                    <a:pt x="2700" y="628"/>
                  </a:lnTo>
                  <a:lnTo>
                    <a:pt x="2700" y="566"/>
                  </a:lnTo>
                  <a:lnTo>
                    <a:pt x="2637" y="524"/>
                  </a:lnTo>
                  <a:lnTo>
                    <a:pt x="2637" y="461"/>
                  </a:lnTo>
                  <a:lnTo>
                    <a:pt x="2679" y="377"/>
                  </a:lnTo>
                  <a:lnTo>
                    <a:pt x="2637" y="273"/>
                  </a:lnTo>
                  <a:lnTo>
                    <a:pt x="2637" y="126"/>
                  </a:lnTo>
                  <a:lnTo>
                    <a:pt x="2679" y="63"/>
                  </a:lnTo>
                  <a:lnTo>
                    <a:pt x="2700" y="43"/>
                  </a:lnTo>
                  <a:lnTo>
                    <a:pt x="2533" y="43"/>
                  </a:lnTo>
                  <a:lnTo>
                    <a:pt x="25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363" name="Google Shape;363;p38"/>
            <p:cNvSpPr/>
            <p:nvPr/>
          </p:nvSpPr>
          <p:spPr>
            <a:xfrm>
              <a:off x="3140409" y="3037308"/>
              <a:ext cx="43617" cy="20948"/>
            </a:xfrm>
            <a:custGeom>
              <a:avLst/>
              <a:gdLst/>
              <a:ahLst/>
              <a:cxnLst/>
              <a:rect l="l" t="t" r="r" b="b"/>
              <a:pathLst>
                <a:path w="3663" h="1842" extrusionOk="0">
                  <a:moveTo>
                    <a:pt x="1926" y="1"/>
                  </a:moveTo>
                  <a:lnTo>
                    <a:pt x="1905" y="43"/>
                  </a:lnTo>
                  <a:lnTo>
                    <a:pt x="1968" y="105"/>
                  </a:lnTo>
                  <a:lnTo>
                    <a:pt x="1863" y="126"/>
                  </a:lnTo>
                  <a:lnTo>
                    <a:pt x="1800" y="168"/>
                  </a:lnTo>
                  <a:lnTo>
                    <a:pt x="1696" y="147"/>
                  </a:lnTo>
                  <a:lnTo>
                    <a:pt x="1507" y="168"/>
                  </a:lnTo>
                  <a:lnTo>
                    <a:pt x="943" y="168"/>
                  </a:lnTo>
                  <a:lnTo>
                    <a:pt x="775" y="252"/>
                  </a:lnTo>
                  <a:lnTo>
                    <a:pt x="712" y="210"/>
                  </a:lnTo>
                  <a:lnTo>
                    <a:pt x="712" y="252"/>
                  </a:lnTo>
                  <a:lnTo>
                    <a:pt x="629" y="315"/>
                  </a:lnTo>
                  <a:lnTo>
                    <a:pt x="566" y="419"/>
                  </a:lnTo>
                  <a:lnTo>
                    <a:pt x="419" y="482"/>
                  </a:lnTo>
                  <a:lnTo>
                    <a:pt x="336" y="482"/>
                  </a:lnTo>
                  <a:lnTo>
                    <a:pt x="189" y="649"/>
                  </a:lnTo>
                  <a:lnTo>
                    <a:pt x="106" y="754"/>
                  </a:lnTo>
                  <a:lnTo>
                    <a:pt x="126" y="838"/>
                  </a:lnTo>
                  <a:lnTo>
                    <a:pt x="43" y="984"/>
                  </a:lnTo>
                  <a:lnTo>
                    <a:pt x="1" y="1047"/>
                  </a:lnTo>
                  <a:lnTo>
                    <a:pt x="43" y="1005"/>
                  </a:lnTo>
                  <a:lnTo>
                    <a:pt x="126" y="1047"/>
                  </a:lnTo>
                  <a:lnTo>
                    <a:pt x="147" y="1068"/>
                  </a:lnTo>
                  <a:lnTo>
                    <a:pt x="210" y="1089"/>
                  </a:lnTo>
                  <a:lnTo>
                    <a:pt x="252" y="1151"/>
                  </a:lnTo>
                  <a:lnTo>
                    <a:pt x="399" y="1110"/>
                  </a:lnTo>
                  <a:lnTo>
                    <a:pt x="503" y="1151"/>
                  </a:lnTo>
                  <a:lnTo>
                    <a:pt x="566" y="1256"/>
                  </a:lnTo>
                  <a:lnTo>
                    <a:pt x="608" y="1298"/>
                  </a:lnTo>
                  <a:lnTo>
                    <a:pt x="650" y="1361"/>
                  </a:lnTo>
                  <a:lnTo>
                    <a:pt x="671" y="1298"/>
                  </a:lnTo>
                  <a:lnTo>
                    <a:pt x="712" y="1256"/>
                  </a:lnTo>
                  <a:lnTo>
                    <a:pt x="817" y="1214"/>
                  </a:lnTo>
                  <a:lnTo>
                    <a:pt x="859" y="1256"/>
                  </a:lnTo>
                  <a:lnTo>
                    <a:pt x="943" y="1277"/>
                  </a:lnTo>
                  <a:lnTo>
                    <a:pt x="943" y="1382"/>
                  </a:lnTo>
                  <a:lnTo>
                    <a:pt x="922" y="1486"/>
                  </a:lnTo>
                  <a:lnTo>
                    <a:pt x="922" y="1507"/>
                  </a:lnTo>
                  <a:lnTo>
                    <a:pt x="880" y="1612"/>
                  </a:lnTo>
                  <a:lnTo>
                    <a:pt x="922" y="1675"/>
                  </a:lnTo>
                  <a:lnTo>
                    <a:pt x="963" y="1696"/>
                  </a:lnTo>
                  <a:lnTo>
                    <a:pt x="984" y="1716"/>
                  </a:lnTo>
                  <a:lnTo>
                    <a:pt x="1047" y="1716"/>
                  </a:lnTo>
                  <a:lnTo>
                    <a:pt x="1068" y="1696"/>
                  </a:lnTo>
                  <a:lnTo>
                    <a:pt x="1131" y="1716"/>
                  </a:lnTo>
                  <a:lnTo>
                    <a:pt x="1131" y="1800"/>
                  </a:lnTo>
                  <a:lnTo>
                    <a:pt x="1152" y="1842"/>
                  </a:lnTo>
                  <a:lnTo>
                    <a:pt x="1256" y="1821"/>
                  </a:lnTo>
                  <a:lnTo>
                    <a:pt x="1382" y="1821"/>
                  </a:lnTo>
                  <a:lnTo>
                    <a:pt x="1445" y="1737"/>
                  </a:lnTo>
                  <a:lnTo>
                    <a:pt x="1445" y="1591"/>
                  </a:lnTo>
                  <a:lnTo>
                    <a:pt x="1445" y="1507"/>
                  </a:lnTo>
                  <a:lnTo>
                    <a:pt x="1445" y="1403"/>
                  </a:lnTo>
                  <a:lnTo>
                    <a:pt x="1612" y="1382"/>
                  </a:lnTo>
                  <a:lnTo>
                    <a:pt x="1800" y="1277"/>
                  </a:lnTo>
                  <a:lnTo>
                    <a:pt x="1926" y="1298"/>
                  </a:lnTo>
                  <a:lnTo>
                    <a:pt x="2010" y="1361"/>
                  </a:lnTo>
                  <a:lnTo>
                    <a:pt x="2072" y="1361"/>
                  </a:lnTo>
                  <a:lnTo>
                    <a:pt x="2135" y="1382"/>
                  </a:lnTo>
                  <a:lnTo>
                    <a:pt x="2177" y="1298"/>
                  </a:lnTo>
                  <a:lnTo>
                    <a:pt x="2303" y="1277"/>
                  </a:lnTo>
                  <a:lnTo>
                    <a:pt x="2407" y="1151"/>
                  </a:lnTo>
                  <a:lnTo>
                    <a:pt x="2449" y="1110"/>
                  </a:lnTo>
                  <a:lnTo>
                    <a:pt x="2491" y="1068"/>
                  </a:lnTo>
                  <a:lnTo>
                    <a:pt x="2554" y="900"/>
                  </a:lnTo>
                  <a:lnTo>
                    <a:pt x="2658" y="900"/>
                  </a:lnTo>
                  <a:lnTo>
                    <a:pt x="2700" y="796"/>
                  </a:lnTo>
                  <a:lnTo>
                    <a:pt x="2742" y="796"/>
                  </a:lnTo>
                  <a:lnTo>
                    <a:pt x="2826" y="879"/>
                  </a:lnTo>
                  <a:lnTo>
                    <a:pt x="2847" y="900"/>
                  </a:lnTo>
                  <a:lnTo>
                    <a:pt x="2951" y="900"/>
                  </a:lnTo>
                  <a:lnTo>
                    <a:pt x="3035" y="942"/>
                  </a:lnTo>
                  <a:lnTo>
                    <a:pt x="3056" y="859"/>
                  </a:lnTo>
                  <a:lnTo>
                    <a:pt x="3139" y="859"/>
                  </a:lnTo>
                  <a:lnTo>
                    <a:pt x="3244" y="775"/>
                  </a:lnTo>
                  <a:lnTo>
                    <a:pt x="3328" y="754"/>
                  </a:lnTo>
                  <a:lnTo>
                    <a:pt x="3349" y="670"/>
                  </a:lnTo>
                  <a:lnTo>
                    <a:pt x="3391" y="649"/>
                  </a:lnTo>
                  <a:lnTo>
                    <a:pt x="3453" y="649"/>
                  </a:lnTo>
                  <a:lnTo>
                    <a:pt x="3474" y="670"/>
                  </a:lnTo>
                  <a:lnTo>
                    <a:pt x="3642" y="670"/>
                  </a:lnTo>
                  <a:lnTo>
                    <a:pt x="3663" y="628"/>
                  </a:lnTo>
                  <a:lnTo>
                    <a:pt x="3642" y="566"/>
                  </a:lnTo>
                  <a:lnTo>
                    <a:pt x="3495" y="461"/>
                  </a:lnTo>
                  <a:lnTo>
                    <a:pt x="3370" y="419"/>
                  </a:lnTo>
                  <a:lnTo>
                    <a:pt x="3370" y="419"/>
                  </a:lnTo>
                  <a:lnTo>
                    <a:pt x="3432" y="524"/>
                  </a:lnTo>
                  <a:lnTo>
                    <a:pt x="3286" y="524"/>
                  </a:lnTo>
                  <a:lnTo>
                    <a:pt x="3139" y="482"/>
                  </a:lnTo>
                  <a:lnTo>
                    <a:pt x="3077" y="461"/>
                  </a:lnTo>
                  <a:lnTo>
                    <a:pt x="2972" y="440"/>
                  </a:lnTo>
                  <a:lnTo>
                    <a:pt x="2867" y="440"/>
                  </a:lnTo>
                  <a:lnTo>
                    <a:pt x="2909" y="377"/>
                  </a:lnTo>
                  <a:lnTo>
                    <a:pt x="2972" y="377"/>
                  </a:lnTo>
                  <a:lnTo>
                    <a:pt x="2972" y="315"/>
                  </a:lnTo>
                  <a:lnTo>
                    <a:pt x="3035" y="315"/>
                  </a:lnTo>
                  <a:lnTo>
                    <a:pt x="3119" y="335"/>
                  </a:lnTo>
                  <a:lnTo>
                    <a:pt x="3265" y="377"/>
                  </a:lnTo>
                  <a:lnTo>
                    <a:pt x="3286" y="356"/>
                  </a:lnTo>
                  <a:lnTo>
                    <a:pt x="3181" y="273"/>
                  </a:lnTo>
                  <a:lnTo>
                    <a:pt x="3035" y="210"/>
                  </a:lnTo>
                  <a:lnTo>
                    <a:pt x="2951" y="168"/>
                  </a:lnTo>
                  <a:lnTo>
                    <a:pt x="2847" y="210"/>
                  </a:lnTo>
                  <a:lnTo>
                    <a:pt x="2805" y="168"/>
                  </a:lnTo>
                  <a:lnTo>
                    <a:pt x="2763" y="252"/>
                  </a:lnTo>
                  <a:lnTo>
                    <a:pt x="2700" y="210"/>
                  </a:lnTo>
                  <a:lnTo>
                    <a:pt x="2428" y="168"/>
                  </a:lnTo>
                  <a:lnTo>
                    <a:pt x="2198" y="147"/>
                  </a:lnTo>
                  <a:lnTo>
                    <a:pt x="2072" y="43"/>
                  </a:lnTo>
                  <a:lnTo>
                    <a:pt x="19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364" name="Google Shape;364;p38"/>
            <p:cNvSpPr/>
            <p:nvPr/>
          </p:nvSpPr>
          <p:spPr>
            <a:xfrm>
              <a:off x="3134431" y="3048737"/>
              <a:ext cx="17206" cy="9519"/>
            </a:xfrm>
            <a:custGeom>
              <a:avLst/>
              <a:gdLst/>
              <a:ahLst/>
              <a:cxnLst/>
              <a:rect l="l" t="t" r="r" b="b"/>
              <a:pathLst>
                <a:path w="1445" h="837" extrusionOk="0">
                  <a:moveTo>
                    <a:pt x="545" y="0"/>
                  </a:moveTo>
                  <a:lnTo>
                    <a:pt x="503" y="42"/>
                  </a:lnTo>
                  <a:lnTo>
                    <a:pt x="398" y="105"/>
                  </a:lnTo>
                  <a:lnTo>
                    <a:pt x="398" y="167"/>
                  </a:lnTo>
                  <a:lnTo>
                    <a:pt x="294" y="188"/>
                  </a:lnTo>
                  <a:lnTo>
                    <a:pt x="168" y="251"/>
                  </a:lnTo>
                  <a:lnTo>
                    <a:pt x="64" y="356"/>
                  </a:lnTo>
                  <a:lnTo>
                    <a:pt x="64" y="398"/>
                  </a:lnTo>
                  <a:lnTo>
                    <a:pt x="1" y="481"/>
                  </a:lnTo>
                  <a:lnTo>
                    <a:pt x="168" y="481"/>
                  </a:lnTo>
                  <a:lnTo>
                    <a:pt x="273" y="586"/>
                  </a:lnTo>
                  <a:lnTo>
                    <a:pt x="398" y="607"/>
                  </a:lnTo>
                  <a:lnTo>
                    <a:pt x="440" y="607"/>
                  </a:lnTo>
                  <a:lnTo>
                    <a:pt x="649" y="691"/>
                  </a:lnTo>
                  <a:lnTo>
                    <a:pt x="838" y="795"/>
                  </a:lnTo>
                  <a:lnTo>
                    <a:pt x="859" y="732"/>
                  </a:lnTo>
                  <a:lnTo>
                    <a:pt x="796" y="691"/>
                  </a:lnTo>
                  <a:lnTo>
                    <a:pt x="817" y="670"/>
                  </a:lnTo>
                  <a:lnTo>
                    <a:pt x="921" y="670"/>
                  </a:lnTo>
                  <a:lnTo>
                    <a:pt x="1005" y="795"/>
                  </a:lnTo>
                  <a:lnTo>
                    <a:pt x="1068" y="837"/>
                  </a:lnTo>
                  <a:lnTo>
                    <a:pt x="1340" y="837"/>
                  </a:lnTo>
                  <a:lnTo>
                    <a:pt x="1424" y="732"/>
                  </a:lnTo>
                  <a:lnTo>
                    <a:pt x="1382" y="691"/>
                  </a:lnTo>
                  <a:lnTo>
                    <a:pt x="1424" y="670"/>
                  </a:lnTo>
                  <a:lnTo>
                    <a:pt x="1382" y="607"/>
                  </a:lnTo>
                  <a:lnTo>
                    <a:pt x="1424" y="502"/>
                  </a:lnTo>
                  <a:lnTo>
                    <a:pt x="1424" y="481"/>
                  </a:lnTo>
                  <a:lnTo>
                    <a:pt x="1445" y="377"/>
                  </a:lnTo>
                  <a:lnTo>
                    <a:pt x="1445" y="272"/>
                  </a:lnTo>
                  <a:lnTo>
                    <a:pt x="1361" y="251"/>
                  </a:lnTo>
                  <a:lnTo>
                    <a:pt x="1319" y="209"/>
                  </a:lnTo>
                  <a:lnTo>
                    <a:pt x="1214" y="251"/>
                  </a:lnTo>
                  <a:lnTo>
                    <a:pt x="1173" y="293"/>
                  </a:lnTo>
                  <a:lnTo>
                    <a:pt x="1152" y="356"/>
                  </a:lnTo>
                  <a:lnTo>
                    <a:pt x="1110" y="293"/>
                  </a:lnTo>
                  <a:lnTo>
                    <a:pt x="1068" y="251"/>
                  </a:lnTo>
                  <a:lnTo>
                    <a:pt x="1005" y="146"/>
                  </a:lnTo>
                  <a:lnTo>
                    <a:pt x="901" y="105"/>
                  </a:lnTo>
                  <a:lnTo>
                    <a:pt x="754" y="146"/>
                  </a:lnTo>
                  <a:lnTo>
                    <a:pt x="712" y="84"/>
                  </a:lnTo>
                  <a:lnTo>
                    <a:pt x="649" y="63"/>
                  </a:lnTo>
                  <a:lnTo>
                    <a:pt x="628" y="42"/>
                  </a:lnTo>
                  <a:lnTo>
                    <a:pt x="5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365" name="Google Shape;365;p38"/>
            <p:cNvSpPr/>
            <p:nvPr/>
          </p:nvSpPr>
          <p:spPr>
            <a:xfrm>
              <a:off x="3142159" y="3021841"/>
              <a:ext cx="7978" cy="16672"/>
            </a:xfrm>
            <a:custGeom>
              <a:avLst/>
              <a:gdLst/>
              <a:ahLst/>
              <a:cxnLst/>
              <a:rect l="l" t="t" r="r" b="b"/>
              <a:pathLst>
                <a:path w="670" h="1466" extrusionOk="0">
                  <a:moveTo>
                    <a:pt x="398" y="1"/>
                  </a:moveTo>
                  <a:lnTo>
                    <a:pt x="377" y="43"/>
                  </a:lnTo>
                  <a:lnTo>
                    <a:pt x="356" y="147"/>
                  </a:lnTo>
                  <a:lnTo>
                    <a:pt x="272" y="231"/>
                  </a:lnTo>
                  <a:lnTo>
                    <a:pt x="272" y="252"/>
                  </a:lnTo>
                  <a:lnTo>
                    <a:pt x="210" y="273"/>
                  </a:lnTo>
                  <a:lnTo>
                    <a:pt x="189" y="315"/>
                  </a:lnTo>
                  <a:lnTo>
                    <a:pt x="168" y="273"/>
                  </a:lnTo>
                  <a:lnTo>
                    <a:pt x="168" y="231"/>
                  </a:lnTo>
                  <a:lnTo>
                    <a:pt x="84" y="231"/>
                  </a:lnTo>
                  <a:lnTo>
                    <a:pt x="42" y="273"/>
                  </a:lnTo>
                  <a:lnTo>
                    <a:pt x="0" y="356"/>
                  </a:lnTo>
                  <a:lnTo>
                    <a:pt x="0" y="1423"/>
                  </a:lnTo>
                  <a:lnTo>
                    <a:pt x="84" y="1423"/>
                  </a:lnTo>
                  <a:lnTo>
                    <a:pt x="105" y="1465"/>
                  </a:lnTo>
                  <a:lnTo>
                    <a:pt x="168" y="1465"/>
                  </a:lnTo>
                  <a:lnTo>
                    <a:pt x="210" y="1361"/>
                  </a:lnTo>
                  <a:lnTo>
                    <a:pt x="314" y="1256"/>
                  </a:lnTo>
                  <a:lnTo>
                    <a:pt x="398" y="1298"/>
                  </a:lnTo>
                  <a:lnTo>
                    <a:pt x="565" y="1068"/>
                  </a:lnTo>
                  <a:lnTo>
                    <a:pt x="607" y="900"/>
                  </a:lnTo>
                  <a:lnTo>
                    <a:pt x="607" y="733"/>
                  </a:lnTo>
                  <a:lnTo>
                    <a:pt x="565" y="670"/>
                  </a:lnTo>
                  <a:lnTo>
                    <a:pt x="586" y="482"/>
                  </a:lnTo>
                  <a:lnTo>
                    <a:pt x="628" y="377"/>
                  </a:lnTo>
                  <a:lnTo>
                    <a:pt x="670" y="105"/>
                  </a:lnTo>
                  <a:lnTo>
                    <a:pt x="670" y="43"/>
                  </a:lnTo>
                  <a:lnTo>
                    <a:pt x="670" y="1"/>
                  </a:lnTo>
                  <a:lnTo>
                    <a:pt x="586" y="1"/>
                  </a:lnTo>
                  <a:lnTo>
                    <a:pt x="524" y="43"/>
                  </a:lnTo>
                  <a:lnTo>
                    <a:pt x="5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366" name="Google Shape;366;p38"/>
            <p:cNvSpPr/>
            <p:nvPr/>
          </p:nvSpPr>
          <p:spPr>
            <a:xfrm>
              <a:off x="3120487" y="3025651"/>
              <a:ext cx="28411" cy="28568"/>
            </a:xfrm>
            <a:custGeom>
              <a:avLst/>
              <a:gdLst/>
              <a:ahLst/>
              <a:cxnLst/>
              <a:rect l="l" t="t" r="r" b="b"/>
              <a:pathLst>
                <a:path w="2386" h="2512" extrusionOk="0">
                  <a:moveTo>
                    <a:pt x="837" y="0"/>
                  </a:moveTo>
                  <a:lnTo>
                    <a:pt x="816" y="314"/>
                  </a:lnTo>
                  <a:lnTo>
                    <a:pt x="565" y="335"/>
                  </a:lnTo>
                  <a:lnTo>
                    <a:pt x="649" y="419"/>
                  </a:lnTo>
                  <a:lnTo>
                    <a:pt x="670" y="461"/>
                  </a:lnTo>
                  <a:lnTo>
                    <a:pt x="774" y="565"/>
                  </a:lnTo>
                  <a:lnTo>
                    <a:pt x="858" y="649"/>
                  </a:lnTo>
                  <a:lnTo>
                    <a:pt x="942" y="649"/>
                  </a:lnTo>
                  <a:lnTo>
                    <a:pt x="963" y="712"/>
                  </a:lnTo>
                  <a:lnTo>
                    <a:pt x="983" y="816"/>
                  </a:lnTo>
                  <a:lnTo>
                    <a:pt x="1025" y="837"/>
                  </a:lnTo>
                  <a:lnTo>
                    <a:pt x="1130" y="858"/>
                  </a:lnTo>
                  <a:lnTo>
                    <a:pt x="1193" y="879"/>
                  </a:lnTo>
                  <a:lnTo>
                    <a:pt x="1193" y="963"/>
                  </a:lnTo>
                  <a:lnTo>
                    <a:pt x="1130" y="1026"/>
                  </a:lnTo>
                  <a:lnTo>
                    <a:pt x="398" y="1026"/>
                  </a:lnTo>
                  <a:lnTo>
                    <a:pt x="42" y="1570"/>
                  </a:lnTo>
                  <a:lnTo>
                    <a:pt x="42" y="1674"/>
                  </a:lnTo>
                  <a:lnTo>
                    <a:pt x="84" y="1695"/>
                  </a:lnTo>
                  <a:lnTo>
                    <a:pt x="42" y="1758"/>
                  </a:lnTo>
                  <a:lnTo>
                    <a:pt x="84" y="1800"/>
                  </a:lnTo>
                  <a:lnTo>
                    <a:pt x="105" y="1821"/>
                  </a:lnTo>
                  <a:lnTo>
                    <a:pt x="105" y="1863"/>
                  </a:lnTo>
                  <a:lnTo>
                    <a:pt x="42" y="1904"/>
                  </a:lnTo>
                  <a:lnTo>
                    <a:pt x="21" y="1967"/>
                  </a:lnTo>
                  <a:lnTo>
                    <a:pt x="0" y="1988"/>
                  </a:lnTo>
                  <a:lnTo>
                    <a:pt x="105" y="2093"/>
                  </a:lnTo>
                  <a:lnTo>
                    <a:pt x="147" y="2218"/>
                  </a:lnTo>
                  <a:lnTo>
                    <a:pt x="251" y="2218"/>
                  </a:lnTo>
                  <a:lnTo>
                    <a:pt x="335" y="2323"/>
                  </a:lnTo>
                  <a:lnTo>
                    <a:pt x="628" y="2428"/>
                  </a:lnTo>
                  <a:lnTo>
                    <a:pt x="942" y="2428"/>
                  </a:lnTo>
                  <a:lnTo>
                    <a:pt x="1172" y="2511"/>
                  </a:lnTo>
                  <a:lnTo>
                    <a:pt x="1235" y="2428"/>
                  </a:lnTo>
                  <a:lnTo>
                    <a:pt x="1235" y="2386"/>
                  </a:lnTo>
                  <a:lnTo>
                    <a:pt x="1339" y="2281"/>
                  </a:lnTo>
                  <a:lnTo>
                    <a:pt x="1465" y="2218"/>
                  </a:lnTo>
                  <a:lnTo>
                    <a:pt x="1569" y="2197"/>
                  </a:lnTo>
                  <a:lnTo>
                    <a:pt x="1569" y="2135"/>
                  </a:lnTo>
                  <a:lnTo>
                    <a:pt x="1716" y="2009"/>
                  </a:lnTo>
                  <a:lnTo>
                    <a:pt x="1799" y="1863"/>
                  </a:lnTo>
                  <a:lnTo>
                    <a:pt x="1779" y="1779"/>
                  </a:lnTo>
                  <a:lnTo>
                    <a:pt x="1862" y="1674"/>
                  </a:lnTo>
                  <a:lnTo>
                    <a:pt x="2009" y="1507"/>
                  </a:lnTo>
                  <a:lnTo>
                    <a:pt x="2092" y="1507"/>
                  </a:lnTo>
                  <a:lnTo>
                    <a:pt x="2239" y="1444"/>
                  </a:lnTo>
                  <a:lnTo>
                    <a:pt x="2302" y="1340"/>
                  </a:lnTo>
                  <a:lnTo>
                    <a:pt x="2385" y="1277"/>
                  </a:lnTo>
                  <a:lnTo>
                    <a:pt x="2385" y="1235"/>
                  </a:lnTo>
                  <a:lnTo>
                    <a:pt x="2344" y="1172"/>
                  </a:lnTo>
                  <a:lnTo>
                    <a:pt x="2239" y="1172"/>
                  </a:lnTo>
                  <a:lnTo>
                    <a:pt x="2218" y="1256"/>
                  </a:lnTo>
                  <a:lnTo>
                    <a:pt x="2113" y="1172"/>
                  </a:lnTo>
                  <a:lnTo>
                    <a:pt x="2030" y="1172"/>
                  </a:lnTo>
                  <a:lnTo>
                    <a:pt x="1988" y="1130"/>
                  </a:lnTo>
                  <a:lnTo>
                    <a:pt x="1925" y="1130"/>
                  </a:lnTo>
                  <a:lnTo>
                    <a:pt x="1904" y="1088"/>
                  </a:lnTo>
                  <a:lnTo>
                    <a:pt x="1820" y="1088"/>
                  </a:lnTo>
                  <a:lnTo>
                    <a:pt x="1820" y="21"/>
                  </a:lnTo>
                  <a:lnTo>
                    <a:pt x="8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367" name="Google Shape;367;p38"/>
            <p:cNvSpPr/>
            <p:nvPr/>
          </p:nvSpPr>
          <p:spPr>
            <a:xfrm>
              <a:off x="2965761" y="2909287"/>
              <a:ext cx="196343" cy="138983"/>
            </a:xfrm>
            <a:custGeom>
              <a:avLst/>
              <a:gdLst/>
              <a:ahLst/>
              <a:cxnLst/>
              <a:rect l="l" t="t" r="r" b="b"/>
              <a:pathLst>
                <a:path w="16489" h="12221" extrusionOk="0">
                  <a:moveTo>
                    <a:pt x="1381" y="1"/>
                  </a:moveTo>
                  <a:lnTo>
                    <a:pt x="1" y="22"/>
                  </a:lnTo>
                  <a:lnTo>
                    <a:pt x="21" y="168"/>
                  </a:lnTo>
                  <a:lnTo>
                    <a:pt x="105" y="482"/>
                  </a:lnTo>
                  <a:lnTo>
                    <a:pt x="168" y="587"/>
                  </a:lnTo>
                  <a:lnTo>
                    <a:pt x="231" y="691"/>
                  </a:lnTo>
                  <a:lnTo>
                    <a:pt x="168" y="712"/>
                  </a:lnTo>
                  <a:lnTo>
                    <a:pt x="168" y="796"/>
                  </a:lnTo>
                  <a:lnTo>
                    <a:pt x="189" y="901"/>
                  </a:lnTo>
                  <a:lnTo>
                    <a:pt x="356" y="1110"/>
                  </a:lnTo>
                  <a:lnTo>
                    <a:pt x="356" y="1152"/>
                  </a:lnTo>
                  <a:lnTo>
                    <a:pt x="314" y="1173"/>
                  </a:lnTo>
                  <a:lnTo>
                    <a:pt x="335" y="1256"/>
                  </a:lnTo>
                  <a:lnTo>
                    <a:pt x="461" y="1361"/>
                  </a:lnTo>
                  <a:lnTo>
                    <a:pt x="482" y="1486"/>
                  </a:lnTo>
                  <a:lnTo>
                    <a:pt x="440" y="1549"/>
                  </a:lnTo>
                  <a:lnTo>
                    <a:pt x="440" y="1654"/>
                  </a:lnTo>
                  <a:lnTo>
                    <a:pt x="524" y="1696"/>
                  </a:lnTo>
                  <a:lnTo>
                    <a:pt x="545" y="1779"/>
                  </a:lnTo>
                  <a:lnTo>
                    <a:pt x="545" y="1968"/>
                  </a:lnTo>
                  <a:lnTo>
                    <a:pt x="586" y="2114"/>
                  </a:lnTo>
                  <a:lnTo>
                    <a:pt x="691" y="2219"/>
                  </a:lnTo>
                  <a:lnTo>
                    <a:pt x="754" y="2219"/>
                  </a:lnTo>
                  <a:lnTo>
                    <a:pt x="942" y="2386"/>
                  </a:lnTo>
                  <a:lnTo>
                    <a:pt x="1005" y="2512"/>
                  </a:lnTo>
                  <a:lnTo>
                    <a:pt x="1047" y="2595"/>
                  </a:lnTo>
                  <a:lnTo>
                    <a:pt x="1172" y="2721"/>
                  </a:lnTo>
                  <a:lnTo>
                    <a:pt x="1214" y="2909"/>
                  </a:lnTo>
                  <a:lnTo>
                    <a:pt x="1277" y="2930"/>
                  </a:lnTo>
                  <a:lnTo>
                    <a:pt x="1361" y="3056"/>
                  </a:lnTo>
                  <a:lnTo>
                    <a:pt x="1298" y="3139"/>
                  </a:lnTo>
                  <a:lnTo>
                    <a:pt x="1277" y="3202"/>
                  </a:lnTo>
                  <a:lnTo>
                    <a:pt x="1319" y="3265"/>
                  </a:lnTo>
                  <a:lnTo>
                    <a:pt x="1298" y="3349"/>
                  </a:lnTo>
                  <a:lnTo>
                    <a:pt x="1214" y="3328"/>
                  </a:lnTo>
                  <a:lnTo>
                    <a:pt x="1172" y="3411"/>
                  </a:lnTo>
                  <a:lnTo>
                    <a:pt x="1193" y="3432"/>
                  </a:lnTo>
                  <a:lnTo>
                    <a:pt x="1277" y="3432"/>
                  </a:lnTo>
                  <a:lnTo>
                    <a:pt x="1277" y="3516"/>
                  </a:lnTo>
                  <a:lnTo>
                    <a:pt x="1214" y="3558"/>
                  </a:lnTo>
                  <a:lnTo>
                    <a:pt x="1151" y="3516"/>
                  </a:lnTo>
                  <a:lnTo>
                    <a:pt x="1005" y="3516"/>
                  </a:lnTo>
                  <a:lnTo>
                    <a:pt x="900" y="3453"/>
                  </a:lnTo>
                  <a:lnTo>
                    <a:pt x="775" y="3474"/>
                  </a:lnTo>
                  <a:lnTo>
                    <a:pt x="712" y="3516"/>
                  </a:lnTo>
                  <a:lnTo>
                    <a:pt x="858" y="3662"/>
                  </a:lnTo>
                  <a:lnTo>
                    <a:pt x="963" y="3725"/>
                  </a:lnTo>
                  <a:lnTo>
                    <a:pt x="963" y="3830"/>
                  </a:lnTo>
                  <a:lnTo>
                    <a:pt x="1005" y="3934"/>
                  </a:lnTo>
                  <a:lnTo>
                    <a:pt x="1109" y="3955"/>
                  </a:lnTo>
                  <a:lnTo>
                    <a:pt x="1235" y="4039"/>
                  </a:lnTo>
                  <a:lnTo>
                    <a:pt x="1235" y="4081"/>
                  </a:lnTo>
                  <a:lnTo>
                    <a:pt x="1319" y="4081"/>
                  </a:lnTo>
                  <a:lnTo>
                    <a:pt x="1402" y="4102"/>
                  </a:lnTo>
                  <a:lnTo>
                    <a:pt x="1381" y="4144"/>
                  </a:lnTo>
                  <a:lnTo>
                    <a:pt x="1423" y="4206"/>
                  </a:lnTo>
                  <a:lnTo>
                    <a:pt x="1507" y="4186"/>
                  </a:lnTo>
                  <a:lnTo>
                    <a:pt x="1591" y="4186"/>
                  </a:lnTo>
                  <a:lnTo>
                    <a:pt x="1674" y="4081"/>
                  </a:lnTo>
                  <a:lnTo>
                    <a:pt x="1716" y="4081"/>
                  </a:lnTo>
                  <a:lnTo>
                    <a:pt x="1695" y="4186"/>
                  </a:lnTo>
                  <a:lnTo>
                    <a:pt x="1716" y="4374"/>
                  </a:lnTo>
                  <a:lnTo>
                    <a:pt x="1905" y="4562"/>
                  </a:lnTo>
                  <a:lnTo>
                    <a:pt x="2009" y="4583"/>
                  </a:lnTo>
                  <a:lnTo>
                    <a:pt x="2051" y="4583"/>
                  </a:lnTo>
                  <a:lnTo>
                    <a:pt x="2114" y="4667"/>
                  </a:lnTo>
                  <a:lnTo>
                    <a:pt x="2197" y="4897"/>
                  </a:lnTo>
                  <a:lnTo>
                    <a:pt x="2197" y="5127"/>
                  </a:lnTo>
                  <a:lnTo>
                    <a:pt x="2156" y="5315"/>
                  </a:lnTo>
                  <a:lnTo>
                    <a:pt x="2051" y="5462"/>
                  </a:lnTo>
                  <a:lnTo>
                    <a:pt x="2093" y="5546"/>
                  </a:lnTo>
                  <a:lnTo>
                    <a:pt x="2197" y="5650"/>
                  </a:lnTo>
                  <a:lnTo>
                    <a:pt x="2239" y="5629"/>
                  </a:lnTo>
                  <a:lnTo>
                    <a:pt x="2260" y="5713"/>
                  </a:lnTo>
                  <a:lnTo>
                    <a:pt x="2407" y="5734"/>
                  </a:lnTo>
                  <a:lnTo>
                    <a:pt x="2449" y="5859"/>
                  </a:lnTo>
                  <a:lnTo>
                    <a:pt x="2679" y="6131"/>
                  </a:lnTo>
                  <a:lnTo>
                    <a:pt x="2762" y="6152"/>
                  </a:lnTo>
                  <a:lnTo>
                    <a:pt x="2804" y="6236"/>
                  </a:lnTo>
                  <a:lnTo>
                    <a:pt x="2888" y="6341"/>
                  </a:lnTo>
                  <a:lnTo>
                    <a:pt x="3034" y="6362"/>
                  </a:lnTo>
                  <a:lnTo>
                    <a:pt x="3076" y="6445"/>
                  </a:lnTo>
                  <a:lnTo>
                    <a:pt x="3076" y="6571"/>
                  </a:lnTo>
                  <a:lnTo>
                    <a:pt x="3160" y="6655"/>
                  </a:lnTo>
                  <a:lnTo>
                    <a:pt x="3160" y="6717"/>
                  </a:lnTo>
                  <a:lnTo>
                    <a:pt x="3202" y="6822"/>
                  </a:lnTo>
                  <a:lnTo>
                    <a:pt x="3286" y="6864"/>
                  </a:lnTo>
                  <a:lnTo>
                    <a:pt x="3474" y="6780"/>
                  </a:lnTo>
                  <a:lnTo>
                    <a:pt x="3578" y="6613"/>
                  </a:lnTo>
                  <a:lnTo>
                    <a:pt x="3578" y="6487"/>
                  </a:lnTo>
                  <a:lnTo>
                    <a:pt x="3495" y="6445"/>
                  </a:lnTo>
                  <a:lnTo>
                    <a:pt x="3474" y="6341"/>
                  </a:lnTo>
                  <a:lnTo>
                    <a:pt x="3411" y="6278"/>
                  </a:lnTo>
                  <a:lnTo>
                    <a:pt x="3390" y="6173"/>
                  </a:lnTo>
                  <a:lnTo>
                    <a:pt x="3286" y="6131"/>
                  </a:lnTo>
                  <a:lnTo>
                    <a:pt x="3265" y="6048"/>
                  </a:lnTo>
                  <a:lnTo>
                    <a:pt x="3202" y="5964"/>
                  </a:lnTo>
                  <a:lnTo>
                    <a:pt x="3139" y="5943"/>
                  </a:lnTo>
                  <a:lnTo>
                    <a:pt x="3097" y="5964"/>
                  </a:lnTo>
                  <a:lnTo>
                    <a:pt x="3097" y="6048"/>
                  </a:lnTo>
                  <a:lnTo>
                    <a:pt x="3055" y="6069"/>
                  </a:lnTo>
                  <a:lnTo>
                    <a:pt x="3055" y="5985"/>
                  </a:lnTo>
                  <a:lnTo>
                    <a:pt x="2972" y="5943"/>
                  </a:lnTo>
                  <a:lnTo>
                    <a:pt x="2867" y="5818"/>
                  </a:lnTo>
                  <a:lnTo>
                    <a:pt x="2846" y="5734"/>
                  </a:lnTo>
                  <a:lnTo>
                    <a:pt x="2888" y="5629"/>
                  </a:lnTo>
                  <a:lnTo>
                    <a:pt x="2888" y="5504"/>
                  </a:lnTo>
                  <a:lnTo>
                    <a:pt x="2804" y="5399"/>
                  </a:lnTo>
                  <a:lnTo>
                    <a:pt x="2846" y="5294"/>
                  </a:lnTo>
                  <a:lnTo>
                    <a:pt x="2846" y="5232"/>
                  </a:lnTo>
                  <a:lnTo>
                    <a:pt x="2783" y="5148"/>
                  </a:lnTo>
                  <a:lnTo>
                    <a:pt x="2783" y="5085"/>
                  </a:lnTo>
                  <a:lnTo>
                    <a:pt x="2721" y="5002"/>
                  </a:lnTo>
                  <a:lnTo>
                    <a:pt x="2721" y="4897"/>
                  </a:lnTo>
                  <a:lnTo>
                    <a:pt x="2679" y="4834"/>
                  </a:lnTo>
                  <a:lnTo>
                    <a:pt x="2679" y="4688"/>
                  </a:lnTo>
                  <a:lnTo>
                    <a:pt x="2721" y="4604"/>
                  </a:lnTo>
                  <a:lnTo>
                    <a:pt x="2658" y="4395"/>
                  </a:lnTo>
                  <a:lnTo>
                    <a:pt x="2616" y="4290"/>
                  </a:lnTo>
                  <a:lnTo>
                    <a:pt x="2553" y="4206"/>
                  </a:lnTo>
                  <a:lnTo>
                    <a:pt x="2532" y="4186"/>
                  </a:lnTo>
                  <a:lnTo>
                    <a:pt x="2532" y="4248"/>
                  </a:lnTo>
                  <a:lnTo>
                    <a:pt x="2532" y="4290"/>
                  </a:lnTo>
                  <a:lnTo>
                    <a:pt x="2469" y="4353"/>
                  </a:lnTo>
                  <a:lnTo>
                    <a:pt x="2365" y="4186"/>
                  </a:lnTo>
                  <a:lnTo>
                    <a:pt x="2365" y="4102"/>
                  </a:lnTo>
                  <a:lnTo>
                    <a:pt x="2407" y="4039"/>
                  </a:lnTo>
                  <a:lnTo>
                    <a:pt x="2365" y="3976"/>
                  </a:lnTo>
                  <a:lnTo>
                    <a:pt x="2323" y="3955"/>
                  </a:lnTo>
                  <a:lnTo>
                    <a:pt x="2281" y="3746"/>
                  </a:lnTo>
                  <a:lnTo>
                    <a:pt x="2197" y="3579"/>
                  </a:lnTo>
                  <a:lnTo>
                    <a:pt x="2135" y="3558"/>
                  </a:lnTo>
                  <a:lnTo>
                    <a:pt x="2030" y="3453"/>
                  </a:lnTo>
                  <a:lnTo>
                    <a:pt x="2030" y="3328"/>
                  </a:lnTo>
                  <a:lnTo>
                    <a:pt x="2051" y="3202"/>
                  </a:lnTo>
                  <a:lnTo>
                    <a:pt x="1946" y="3056"/>
                  </a:lnTo>
                  <a:lnTo>
                    <a:pt x="1884" y="3035"/>
                  </a:lnTo>
                  <a:lnTo>
                    <a:pt x="1821" y="2993"/>
                  </a:lnTo>
                  <a:lnTo>
                    <a:pt x="1821" y="2846"/>
                  </a:lnTo>
                  <a:lnTo>
                    <a:pt x="1737" y="2784"/>
                  </a:lnTo>
                  <a:lnTo>
                    <a:pt x="1633" y="2742"/>
                  </a:lnTo>
                  <a:lnTo>
                    <a:pt x="1612" y="2637"/>
                  </a:lnTo>
                  <a:lnTo>
                    <a:pt x="1633" y="2574"/>
                  </a:lnTo>
                  <a:lnTo>
                    <a:pt x="1612" y="2407"/>
                  </a:lnTo>
                  <a:lnTo>
                    <a:pt x="1465" y="2302"/>
                  </a:lnTo>
                  <a:lnTo>
                    <a:pt x="1402" y="2219"/>
                  </a:lnTo>
                  <a:lnTo>
                    <a:pt x="1319" y="2198"/>
                  </a:lnTo>
                  <a:lnTo>
                    <a:pt x="1319" y="2093"/>
                  </a:lnTo>
                  <a:lnTo>
                    <a:pt x="1235" y="1947"/>
                  </a:lnTo>
                  <a:lnTo>
                    <a:pt x="1193" y="1863"/>
                  </a:lnTo>
                  <a:lnTo>
                    <a:pt x="1235" y="1779"/>
                  </a:lnTo>
                  <a:lnTo>
                    <a:pt x="1214" y="1361"/>
                  </a:lnTo>
                  <a:lnTo>
                    <a:pt x="1193" y="1131"/>
                  </a:lnTo>
                  <a:lnTo>
                    <a:pt x="1235" y="1005"/>
                  </a:lnTo>
                  <a:lnTo>
                    <a:pt x="1298" y="796"/>
                  </a:lnTo>
                  <a:lnTo>
                    <a:pt x="1277" y="691"/>
                  </a:lnTo>
                  <a:lnTo>
                    <a:pt x="1235" y="545"/>
                  </a:lnTo>
                  <a:lnTo>
                    <a:pt x="1319" y="691"/>
                  </a:lnTo>
                  <a:lnTo>
                    <a:pt x="1486" y="754"/>
                  </a:lnTo>
                  <a:lnTo>
                    <a:pt x="1570" y="921"/>
                  </a:lnTo>
                  <a:lnTo>
                    <a:pt x="1633" y="963"/>
                  </a:lnTo>
                  <a:lnTo>
                    <a:pt x="1737" y="963"/>
                  </a:lnTo>
                  <a:lnTo>
                    <a:pt x="1800" y="921"/>
                  </a:lnTo>
                  <a:lnTo>
                    <a:pt x="1884" y="1026"/>
                  </a:lnTo>
                  <a:lnTo>
                    <a:pt x="1925" y="1068"/>
                  </a:lnTo>
                  <a:lnTo>
                    <a:pt x="2030" y="1068"/>
                  </a:lnTo>
                  <a:lnTo>
                    <a:pt x="2156" y="1152"/>
                  </a:lnTo>
                  <a:lnTo>
                    <a:pt x="2156" y="1214"/>
                  </a:lnTo>
                  <a:lnTo>
                    <a:pt x="2093" y="1319"/>
                  </a:lnTo>
                  <a:lnTo>
                    <a:pt x="2093" y="1382"/>
                  </a:lnTo>
                  <a:lnTo>
                    <a:pt x="2135" y="1549"/>
                  </a:lnTo>
                  <a:lnTo>
                    <a:pt x="2156" y="1737"/>
                  </a:lnTo>
                  <a:lnTo>
                    <a:pt x="2218" y="1842"/>
                  </a:lnTo>
                  <a:lnTo>
                    <a:pt x="2239" y="1968"/>
                  </a:lnTo>
                  <a:lnTo>
                    <a:pt x="2218" y="2051"/>
                  </a:lnTo>
                  <a:lnTo>
                    <a:pt x="2239" y="2156"/>
                  </a:lnTo>
                  <a:lnTo>
                    <a:pt x="2407" y="2323"/>
                  </a:lnTo>
                  <a:lnTo>
                    <a:pt x="2365" y="2386"/>
                  </a:lnTo>
                  <a:lnTo>
                    <a:pt x="2344" y="2470"/>
                  </a:lnTo>
                  <a:lnTo>
                    <a:pt x="2407" y="2533"/>
                  </a:lnTo>
                  <a:lnTo>
                    <a:pt x="2428" y="2533"/>
                  </a:lnTo>
                  <a:lnTo>
                    <a:pt x="2469" y="2595"/>
                  </a:lnTo>
                  <a:lnTo>
                    <a:pt x="2532" y="2784"/>
                  </a:lnTo>
                  <a:lnTo>
                    <a:pt x="2616" y="2805"/>
                  </a:lnTo>
                  <a:lnTo>
                    <a:pt x="2658" y="2909"/>
                  </a:lnTo>
                  <a:lnTo>
                    <a:pt x="2658" y="3035"/>
                  </a:lnTo>
                  <a:lnTo>
                    <a:pt x="2721" y="3097"/>
                  </a:lnTo>
                  <a:lnTo>
                    <a:pt x="2783" y="3118"/>
                  </a:lnTo>
                  <a:lnTo>
                    <a:pt x="2846" y="3244"/>
                  </a:lnTo>
                  <a:lnTo>
                    <a:pt x="2867" y="3349"/>
                  </a:lnTo>
                  <a:lnTo>
                    <a:pt x="2951" y="3411"/>
                  </a:lnTo>
                  <a:lnTo>
                    <a:pt x="2972" y="3453"/>
                  </a:lnTo>
                  <a:lnTo>
                    <a:pt x="3055" y="3453"/>
                  </a:lnTo>
                  <a:lnTo>
                    <a:pt x="3097" y="3516"/>
                  </a:lnTo>
                  <a:lnTo>
                    <a:pt x="3181" y="3453"/>
                  </a:lnTo>
                  <a:lnTo>
                    <a:pt x="3244" y="3516"/>
                  </a:lnTo>
                  <a:lnTo>
                    <a:pt x="3244" y="3642"/>
                  </a:lnTo>
                  <a:lnTo>
                    <a:pt x="3181" y="3725"/>
                  </a:lnTo>
                  <a:lnTo>
                    <a:pt x="3202" y="3872"/>
                  </a:lnTo>
                  <a:lnTo>
                    <a:pt x="3390" y="4060"/>
                  </a:lnTo>
                  <a:lnTo>
                    <a:pt x="3474" y="4039"/>
                  </a:lnTo>
                  <a:lnTo>
                    <a:pt x="3558" y="4060"/>
                  </a:lnTo>
                  <a:lnTo>
                    <a:pt x="3516" y="4165"/>
                  </a:lnTo>
                  <a:lnTo>
                    <a:pt x="3578" y="4269"/>
                  </a:lnTo>
                  <a:lnTo>
                    <a:pt x="3683" y="4290"/>
                  </a:lnTo>
                  <a:lnTo>
                    <a:pt x="3767" y="4290"/>
                  </a:lnTo>
                  <a:lnTo>
                    <a:pt x="3850" y="4395"/>
                  </a:lnTo>
                  <a:lnTo>
                    <a:pt x="3892" y="4499"/>
                  </a:lnTo>
                  <a:lnTo>
                    <a:pt x="3976" y="4520"/>
                  </a:lnTo>
                  <a:lnTo>
                    <a:pt x="3997" y="4499"/>
                  </a:lnTo>
                  <a:lnTo>
                    <a:pt x="4018" y="4520"/>
                  </a:lnTo>
                  <a:lnTo>
                    <a:pt x="4039" y="4604"/>
                  </a:lnTo>
                  <a:lnTo>
                    <a:pt x="3997" y="4667"/>
                  </a:lnTo>
                  <a:lnTo>
                    <a:pt x="3934" y="4604"/>
                  </a:lnTo>
                  <a:lnTo>
                    <a:pt x="3850" y="4625"/>
                  </a:lnTo>
                  <a:lnTo>
                    <a:pt x="3767" y="4730"/>
                  </a:lnTo>
                  <a:lnTo>
                    <a:pt x="3704" y="4897"/>
                  </a:lnTo>
                  <a:lnTo>
                    <a:pt x="3725" y="5002"/>
                  </a:lnTo>
                  <a:lnTo>
                    <a:pt x="3809" y="5085"/>
                  </a:lnTo>
                  <a:lnTo>
                    <a:pt x="3913" y="5085"/>
                  </a:lnTo>
                  <a:lnTo>
                    <a:pt x="3997" y="5148"/>
                  </a:lnTo>
                  <a:lnTo>
                    <a:pt x="4206" y="5315"/>
                  </a:lnTo>
                  <a:lnTo>
                    <a:pt x="4353" y="5357"/>
                  </a:lnTo>
                  <a:lnTo>
                    <a:pt x="4415" y="5357"/>
                  </a:lnTo>
                  <a:lnTo>
                    <a:pt x="4436" y="5420"/>
                  </a:lnTo>
                  <a:lnTo>
                    <a:pt x="4499" y="5525"/>
                  </a:lnTo>
                  <a:lnTo>
                    <a:pt x="4541" y="5608"/>
                  </a:lnTo>
                  <a:lnTo>
                    <a:pt x="4499" y="5713"/>
                  </a:lnTo>
                  <a:lnTo>
                    <a:pt x="4415" y="5734"/>
                  </a:lnTo>
                  <a:lnTo>
                    <a:pt x="4436" y="5776"/>
                  </a:lnTo>
                  <a:lnTo>
                    <a:pt x="4520" y="5838"/>
                  </a:lnTo>
                  <a:lnTo>
                    <a:pt x="4708" y="5880"/>
                  </a:lnTo>
                  <a:lnTo>
                    <a:pt x="4708" y="5964"/>
                  </a:lnTo>
                  <a:lnTo>
                    <a:pt x="4750" y="5985"/>
                  </a:lnTo>
                  <a:lnTo>
                    <a:pt x="4897" y="6131"/>
                  </a:lnTo>
                  <a:lnTo>
                    <a:pt x="5085" y="6362"/>
                  </a:lnTo>
                  <a:lnTo>
                    <a:pt x="5231" y="6592"/>
                  </a:lnTo>
                  <a:lnTo>
                    <a:pt x="5399" y="6801"/>
                  </a:lnTo>
                  <a:lnTo>
                    <a:pt x="5399" y="6906"/>
                  </a:lnTo>
                  <a:lnTo>
                    <a:pt x="5608" y="7178"/>
                  </a:lnTo>
                  <a:lnTo>
                    <a:pt x="5650" y="7282"/>
                  </a:lnTo>
                  <a:lnTo>
                    <a:pt x="5587" y="7408"/>
                  </a:lnTo>
                  <a:lnTo>
                    <a:pt x="5650" y="7491"/>
                  </a:lnTo>
                  <a:lnTo>
                    <a:pt x="5692" y="7638"/>
                  </a:lnTo>
                  <a:lnTo>
                    <a:pt x="5817" y="7952"/>
                  </a:lnTo>
                  <a:lnTo>
                    <a:pt x="5817" y="8077"/>
                  </a:lnTo>
                  <a:lnTo>
                    <a:pt x="5775" y="8182"/>
                  </a:lnTo>
                  <a:lnTo>
                    <a:pt x="5650" y="8287"/>
                  </a:lnTo>
                  <a:lnTo>
                    <a:pt x="5608" y="8370"/>
                  </a:lnTo>
                  <a:lnTo>
                    <a:pt x="5671" y="8370"/>
                  </a:lnTo>
                  <a:lnTo>
                    <a:pt x="5754" y="8454"/>
                  </a:lnTo>
                  <a:lnTo>
                    <a:pt x="5692" y="8496"/>
                  </a:lnTo>
                  <a:lnTo>
                    <a:pt x="5566" y="8496"/>
                  </a:lnTo>
                  <a:lnTo>
                    <a:pt x="5482" y="8538"/>
                  </a:lnTo>
                  <a:lnTo>
                    <a:pt x="5482" y="8579"/>
                  </a:lnTo>
                  <a:lnTo>
                    <a:pt x="5566" y="8789"/>
                  </a:lnTo>
                  <a:lnTo>
                    <a:pt x="5650" y="8872"/>
                  </a:lnTo>
                  <a:lnTo>
                    <a:pt x="5650" y="8956"/>
                  </a:lnTo>
                  <a:lnTo>
                    <a:pt x="5754" y="9103"/>
                  </a:lnTo>
                  <a:lnTo>
                    <a:pt x="5796" y="9228"/>
                  </a:lnTo>
                  <a:lnTo>
                    <a:pt x="5859" y="9291"/>
                  </a:lnTo>
                  <a:lnTo>
                    <a:pt x="5922" y="9291"/>
                  </a:lnTo>
                  <a:lnTo>
                    <a:pt x="5943" y="9333"/>
                  </a:lnTo>
                  <a:lnTo>
                    <a:pt x="6131" y="9395"/>
                  </a:lnTo>
                  <a:lnTo>
                    <a:pt x="6278" y="9375"/>
                  </a:lnTo>
                  <a:lnTo>
                    <a:pt x="6340" y="9375"/>
                  </a:lnTo>
                  <a:lnTo>
                    <a:pt x="6299" y="9437"/>
                  </a:lnTo>
                  <a:lnTo>
                    <a:pt x="6299" y="9500"/>
                  </a:lnTo>
                  <a:lnTo>
                    <a:pt x="6424" y="9542"/>
                  </a:lnTo>
                  <a:lnTo>
                    <a:pt x="6591" y="9688"/>
                  </a:lnTo>
                  <a:lnTo>
                    <a:pt x="6696" y="9835"/>
                  </a:lnTo>
                  <a:lnTo>
                    <a:pt x="6759" y="9960"/>
                  </a:lnTo>
                  <a:lnTo>
                    <a:pt x="6863" y="10023"/>
                  </a:lnTo>
                  <a:lnTo>
                    <a:pt x="6926" y="10002"/>
                  </a:lnTo>
                  <a:lnTo>
                    <a:pt x="7031" y="10044"/>
                  </a:lnTo>
                  <a:lnTo>
                    <a:pt x="7115" y="10044"/>
                  </a:lnTo>
                  <a:lnTo>
                    <a:pt x="7345" y="10149"/>
                  </a:lnTo>
                  <a:lnTo>
                    <a:pt x="7428" y="10149"/>
                  </a:lnTo>
                  <a:lnTo>
                    <a:pt x="7449" y="10107"/>
                  </a:lnTo>
                  <a:lnTo>
                    <a:pt x="7512" y="10107"/>
                  </a:lnTo>
                  <a:lnTo>
                    <a:pt x="7575" y="10170"/>
                  </a:lnTo>
                  <a:lnTo>
                    <a:pt x="7847" y="10442"/>
                  </a:lnTo>
                  <a:lnTo>
                    <a:pt x="7910" y="10442"/>
                  </a:lnTo>
                  <a:lnTo>
                    <a:pt x="8098" y="10630"/>
                  </a:lnTo>
                  <a:lnTo>
                    <a:pt x="8328" y="10735"/>
                  </a:lnTo>
                  <a:lnTo>
                    <a:pt x="8621" y="10756"/>
                  </a:lnTo>
                  <a:lnTo>
                    <a:pt x="8747" y="10839"/>
                  </a:lnTo>
                  <a:lnTo>
                    <a:pt x="8830" y="10965"/>
                  </a:lnTo>
                  <a:lnTo>
                    <a:pt x="8998" y="10965"/>
                  </a:lnTo>
                  <a:lnTo>
                    <a:pt x="9144" y="11048"/>
                  </a:lnTo>
                  <a:lnTo>
                    <a:pt x="9228" y="10986"/>
                  </a:lnTo>
                  <a:lnTo>
                    <a:pt x="9249" y="11007"/>
                  </a:lnTo>
                  <a:lnTo>
                    <a:pt x="9332" y="11153"/>
                  </a:lnTo>
                  <a:lnTo>
                    <a:pt x="9479" y="11216"/>
                  </a:lnTo>
                  <a:lnTo>
                    <a:pt x="9625" y="11216"/>
                  </a:lnTo>
                  <a:lnTo>
                    <a:pt x="9730" y="11279"/>
                  </a:lnTo>
                  <a:lnTo>
                    <a:pt x="9960" y="11362"/>
                  </a:lnTo>
                  <a:lnTo>
                    <a:pt x="10148" y="11362"/>
                  </a:lnTo>
                  <a:lnTo>
                    <a:pt x="10295" y="11467"/>
                  </a:lnTo>
                  <a:lnTo>
                    <a:pt x="10588" y="11572"/>
                  </a:lnTo>
                  <a:lnTo>
                    <a:pt x="10692" y="11530"/>
                  </a:lnTo>
                  <a:lnTo>
                    <a:pt x="11006" y="11404"/>
                  </a:lnTo>
                  <a:lnTo>
                    <a:pt x="11111" y="11404"/>
                  </a:lnTo>
                  <a:lnTo>
                    <a:pt x="11299" y="11300"/>
                  </a:lnTo>
                  <a:lnTo>
                    <a:pt x="11404" y="11279"/>
                  </a:lnTo>
                  <a:lnTo>
                    <a:pt x="11613" y="11279"/>
                  </a:lnTo>
                  <a:lnTo>
                    <a:pt x="11613" y="11258"/>
                  </a:lnTo>
                  <a:lnTo>
                    <a:pt x="11467" y="11216"/>
                  </a:lnTo>
                  <a:lnTo>
                    <a:pt x="11404" y="11216"/>
                  </a:lnTo>
                  <a:lnTo>
                    <a:pt x="11404" y="11174"/>
                  </a:lnTo>
                  <a:lnTo>
                    <a:pt x="11529" y="11090"/>
                  </a:lnTo>
                  <a:lnTo>
                    <a:pt x="11550" y="11111"/>
                  </a:lnTo>
                  <a:lnTo>
                    <a:pt x="11550" y="11195"/>
                  </a:lnTo>
                  <a:lnTo>
                    <a:pt x="11634" y="11153"/>
                  </a:lnTo>
                  <a:lnTo>
                    <a:pt x="11718" y="11153"/>
                  </a:lnTo>
                  <a:lnTo>
                    <a:pt x="11718" y="11195"/>
                  </a:lnTo>
                  <a:lnTo>
                    <a:pt x="11655" y="11195"/>
                  </a:lnTo>
                  <a:lnTo>
                    <a:pt x="11634" y="11216"/>
                  </a:lnTo>
                  <a:lnTo>
                    <a:pt x="11655" y="11258"/>
                  </a:lnTo>
                  <a:lnTo>
                    <a:pt x="11760" y="11258"/>
                  </a:lnTo>
                  <a:lnTo>
                    <a:pt x="11864" y="11279"/>
                  </a:lnTo>
                  <a:lnTo>
                    <a:pt x="12032" y="11404"/>
                  </a:lnTo>
                  <a:lnTo>
                    <a:pt x="12094" y="11467"/>
                  </a:lnTo>
                  <a:lnTo>
                    <a:pt x="12094" y="11425"/>
                  </a:lnTo>
                  <a:lnTo>
                    <a:pt x="11969" y="11300"/>
                  </a:lnTo>
                  <a:lnTo>
                    <a:pt x="11780" y="11216"/>
                  </a:lnTo>
                  <a:lnTo>
                    <a:pt x="11780" y="11174"/>
                  </a:lnTo>
                  <a:lnTo>
                    <a:pt x="11822" y="11174"/>
                  </a:lnTo>
                  <a:lnTo>
                    <a:pt x="11843" y="11195"/>
                  </a:lnTo>
                  <a:lnTo>
                    <a:pt x="11948" y="11216"/>
                  </a:lnTo>
                  <a:lnTo>
                    <a:pt x="12053" y="11300"/>
                  </a:lnTo>
                  <a:lnTo>
                    <a:pt x="12157" y="11425"/>
                  </a:lnTo>
                  <a:lnTo>
                    <a:pt x="12157" y="11488"/>
                  </a:lnTo>
                  <a:lnTo>
                    <a:pt x="12199" y="11530"/>
                  </a:lnTo>
                  <a:lnTo>
                    <a:pt x="12597" y="11885"/>
                  </a:lnTo>
                  <a:lnTo>
                    <a:pt x="12722" y="11906"/>
                  </a:lnTo>
                  <a:lnTo>
                    <a:pt x="12764" y="11990"/>
                  </a:lnTo>
                  <a:lnTo>
                    <a:pt x="12910" y="12116"/>
                  </a:lnTo>
                  <a:lnTo>
                    <a:pt x="12994" y="12220"/>
                  </a:lnTo>
                  <a:lnTo>
                    <a:pt x="13015" y="12199"/>
                  </a:lnTo>
                  <a:lnTo>
                    <a:pt x="13036" y="12136"/>
                  </a:lnTo>
                  <a:lnTo>
                    <a:pt x="13099" y="12095"/>
                  </a:lnTo>
                  <a:lnTo>
                    <a:pt x="13099" y="12053"/>
                  </a:lnTo>
                  <a:lnTo>
                    <a:pt x="13078" y="12032"/>
                  </a:lnTo>
                  <a:lnTo>
                    <a:pt x="13036" y="11990"/>
                  </a:lnTo>
                  <a:lnTo>
                    <a:pt x="13078" y="11927"/>
                  </a:lnTo>
                  <a:lnTo>
                    <a:pt x="13036" y="11906"/>
                  </a:lnTo>
                  <a:lnTo>
                    <a:pt x="13036" y="11802"/>
                  </a:lnTo>
                  <a:lnTo>
                    <a:pt x="13392" y="11258"/>
                  </a:lnTo>
                  <a:lnTo>
                    <a:pt x="14124" y="11258"/>
                  </a:lnTo>
                  <a:lnTo>
                    <a:pt x="14187" y="11195"/>
                  </a:lnTo>
                  <a:lnTo>
                    <a:pt x="14187" y="11111"/>
                  </a:lnTo>
                  <a:lnTo>
                    <a:pt x="14124" y="11090"/>
                  </a:lnTo>
                  <a:lnTo>
                    <a:pt x="14019" y="11069"/>
                  </a:lnTo>
                  <a:lnTo>
                    <a:pt x="13977" y="11048"/>
                  </a:lnTo>
                  <a:lnTo>
                    <a:pt x="13957" y="10944"/>
                  </a:lnTo>
                  <a:lnTo>
                    <a:pt x="13936" y="10881"/>
                  </a:lnTo>
                  <a:lnTo>
                    <a:pt x="13852" y="10881"/>
                  </a:lnTo>
                  <a:lnTo>
                    <a:pt x="13768" y="10797"/>
                  </a:lnTo>
                  <a:lnTo>
                    <a:pt x="13664" y="10693"/>
                  </a:lnTo>
                  <a:lnTo>
                    <a:pt x="13643" y="10651"/>
                  </a:lnTo>
                  <a:lnTo>
                    <a:pt x="13559" y="10567"/>
                  </a:lnTo>
                  <a:lnTo>
                    <a:pt x="13810" y="10546"/>
                  </a:lnTo>
                  <a:lnTo>
                    <a:pt x="13831" y="10232"/>
                  </a:lnTo>
                  <a:lnTo>
                    <a:pt x="14814" y="10253"/>
                  </a:lnTo>
                  <a:lnTo>
                    <a:pt x="14856" y="10170"/>
                  </a:lnTo>
                  <a:lnTo>
                    <a:pt x="14898" y="10128"/>
                  </a:lnTo>
                  <a:lnTo>
                    <a:pt x="14982" y="10128"/>
                  </a:lnTo>
                  <a:lnTo>
                    <a:pt x="14982" y="10170"/>
                  </a:lnTo>
                  <a:lnTo>
                    <a:pt x="15003" y="10212"/>
                  </a:lnTo>
                  <a:lnTo>
                    <a:pt x="15024" y="10170"/>
                  </a:lnTo>
                  <a:lnTo>
                    <a:pt x="15086" y="10149"/>
                  </a:lnTo>
                  <a:lnTo>
                    <a:pt x="15086" y="10128"/>
                  </a:lnTo>
                  <a:lnTo>
                    <a:pt x="15170" y="10044"/>
                  </a:lnTo>
                  <a:lnTo>
                    <a:pt x="15191" y="9940"/>
                  </a:lnTo>
                  <a:lnTo>
                    <a:pt x="15212" y="9898"/>
                  </a:lnTo>
                  <a:lnTo>
                    <a:pt x="15317" y="9898"/>
                  </a:lnTo>
                  <a:lnTo>
                    <a:pt x="15421" y="9793"/>
                  </a:lnTo>
                  <a:lnTo>
                    <a:pt x="15526" y="9647"/>
                  </a:lnTo>
                  <a:lnTo>
                    <a:pt x="15610" y="9626"/>
                  </a:lnTo>
                  <a:lnTo>
                    <a:pt x="15610" y="9626"/>
                  </a:lnTo>
                  <a:lnTo>
                    <a:pt x="15589" y="9730"/>
                  </a:lnTo>
                  <a:lnTo>
                    <a:pt x="15526" y="9793"/>
                  </a:lnTo>
                  <a:lnTo>
                    <a:pt x="15547" y="9835"/>
                  </a:lnTo>
                  <a:lnTo>
                    <a:pt x="15651" y="9919"/>
                  </a:lnTo>
                  <a:lnTo>
                    <a:pt x="15714" y="10023"/>
                  </a:lnTo>
                  <a:lnTo>
                    <a:pt x="15735" y="10002"/>
                  </a:lnTo>
                  <a:lnTo>
                    <a:pt x="15840" y="9814"/>
                  </a:lnTo>
                  <a:lnTo>
                    <a:pt x="15944" y="9437"/>
                  </a:lnTo>
                  <a:lnTo>
                    <a:pt x="16007" y="9333"/>
                  </a:lnTo>
                  <a:lnTo>
                    <a:pt x="15944" y="9375"/>
                  </a:lnTo>
                  <a:lnTo>
                    <a:pt x="15902" y="9416"/>
                  </a:lnTo>
                  <a:lnTo>
                    <a:pt x="15840" y="9395"/>
                  </a:lnTo>
                  <a:lnTo>
                    <a:pt x="15840" y="9333"/>
                  </a:lnTo>
                  <a:lnTo>
                    <a:pt x="15965" y="9207"/>
                  </a:lnTo>
                  <a:lnTo>
                    <a:pt x="16007" y="9123"/>
                  </a:lnTo>
                  <a:lnTo>
                    <a:pt x="15902" y="9123"/>
                  </a:lnTo>
                  <a:lnTo>
                    <a:pt x="15819" y="9061"/>
                  </a:lnTo>
                  <a:lnTo>
                    <a:pt x="15840" y="9019"/>
                  </a:lnTo>
                  <a:lnTo>
                    <a:pt x="15965" y="8956"/>
                  </a:lnTo>
                  <a:lnTo>
                    <a:pt x="15965" y="8789"/>
                  </a:lnTo>
                  <a:lnTo>
                    <a:pt x="16028" y="8705"/>
                  </a:lnTo>
                  <a:lnTo>
                    <a:pt x="16279" y="8475"/>
                  </a:lnTo>
                  <a:lnTo>
                    <a:pt x="16426" y="8266"/>
                  </a:lnTo>
                  <a:lnTo>
                    <a:pt x="16488" y="8119"/>
                  </a:lnTo>
                  <a:lnTo>
                    <a:pt x="16488" y="8015"/>
                  </a:lnTo>
                  <a:lnTo>
                    <a:pt x="16321" y="7763"/>
                  </a:lnTo>
                  <a:lnTo>
                    <a:pt x="16216" y="7805"/>
                  </a:lnTo>
                  <a:lnTo>
                    <a:pt x="16237" y="7847"/>
                  </a:lnTo>
                  <a:lnTo>
                    <a:pt x="16174" y="7868"/>
                  </a:lnTo>
                  <a:lnTo>
                    <a:pt x="15923" y="7826"/>
                  </a:lnTo>
                  <a:lnTo>
                    <a:pt x="15693" y="7826"/>
                  </a:lnTo>
                  <a:lnTo>
                    <a:pt x="15693" y="7868"/>
                  </a:lnTo>
                  <a:lnTo>
                    <a:pt x="15547" y="7952"/>
                  </a:lnTo>
                  <a:lnTo>
                    <a:pt x="15505" y="7910"/>
                  </a:lnTo>
                  <a:lnTo>
                    <a:pt x="15379" y="7931"/>
                  </a:lnTo>
                  <a:lnTo>
                    <a:pt x="15275" y="8035"/>
                  </a:lnTo>
                  <a:lnTo>
                    <a:pt x="14793" y="8035"/>
                  </a:lnTo>
                  <a:lnTo>
                    <a:pt x="14396" y="8119"/>
                  </a:lnTo>
                  <a:lnTo>
                    <a:pt x="14396" y="8182"/>
                  </a:lnTo>
                  <a:lnTo>
                    <a:pt x="14501" y="8224"/>
                  </a:lnTo>
                  <a:lnTo>
                    <a:pt x="14291" y="8454"/>
                  </a:lnTo>
                  <a:lnTo>
                    <a:pt x="14270" y="8810"/>
                  </a:lnTo>
                  <a:lnTo>
                    <a:pt x="14291" y="8851"/>
                  </a:lnTo>
                  <a:lnTo>
                    <a:pt x="14082" y="9082"/>
                  </a:lnTo>
                  <a:lnTo>
                    <a:pt x="14082" y="9270"/>
                  </a:lnTo>
                  <a:lnTo>
                    <a:pt x="13957" y="9395"/>
                  </a:lnTo>
                  <a:lnTo>
                    <a:pt x="13873" y="9416"/>
                  </a:lnTo>
                  <a:lnTo>
                    <a:pt x="13622" y="9542"/>
                  </a:lnTo>
                  <a:lnTo>
                    <a:pt x="13643" y="9584"/>
                  </a:lnTo>
                  <a:lnTo>
                    <a:pt x="13747" y="9500"/>
                  </a:lnTo>
                  <a:lnTo>
                    <a:pt x="13726" y="9605"/>
                  </a:lnTo>
                  <a:lnTo>
                    <a:pt x="13726" y="9793"/>
                  </a:lnTo>
                  <a:lnTo>
                    <a:pt x="13622" y="9919"/>
                  </a:lnTo>
                  <a:lnTo>
                    <a:pt x="13538" y="9919"/>
                  </a:lnTo>
                  <a:lnTo>
                    <a:pt x="13517" y="9960"/>
                  </a:lnTo>
                  <a:lnTo>
                    <a:pt x="13454" y="9919"/>
                  </a:lnTo>
                  <a:lnTo>
                    <a:pt x="13329" y="9835"/>
                  </a:lnTo>
                  <a:lnTo>
                    <a:pt x="13350" y="9793"/>
                  </a:lnTo>
                  <a:lnTo>
                    <a:pt x="13454" y="9730"/>
                  </a:lnTo>
                  <a:lnTo>
                    <a:pt x="13308" y="9688"/>
                  </a:lnTo>
                  <a:lnTo>
                    <a:pt x="13245" y="9730"/>
                  </a:lnTo>
                  <a:lnTo>
                    <a:pt x="13120" y="9709"/>
                  </a:lnTo>
                  <a:lnTo>
                    <a:pt x="12973" y="9709"/>
                  </a:lnTo>
                  <a:lnTo>
                    <a:pt x="12869" y="9793"/>
                  </a:lnTo>
                  <a:lnTo>
                    <a:pt x="12722" y="9814"/>
                  </a:lnTo>
                  <a:lnTo>
                    <a:pt x="12513" y="9814"/>
                  </a:lnTo>
                  <a:lnTo>
                    <a:pt x="12492" y="9856"/>
                  </a:lnTo>
                  <a:lnTo>
                    <a:pt x="12262" y="10002"/>
                  </a:lnTo>
                  <a:lnTo>
                    <a:pt x="12178" y="10002"/>
                  </a:lnTo>
                  <a:lnTo>
                    <a:pt x="12157" y="9940"/>
                  </a:lnTo>
                  <a:lnTo>
                    <a:pt x="11948" y="10002"/>
                  </a:lnTo>
                  <a:lnTo>
                    <a:pt x="11822" y="10044"/>
                  </a:lnTo>
                  <a:lnTo>
                    <a:pt x="11760" y="9919"/>
                  </a:lnTo>
                  <a:lnTo>
                    <a:pt x="11634" y="9730"/>
                  </a:lnTo>
                  <a:lnTo>
                    <a:pt x="11467" y="9647"/>
                  </a:lnTo>
                  <a:lnTo>
                    <a:pt x="11425" y="9605"/>
                  </a:lnTo>
                  <a:lnTo>
                    <a:pt x="11257" y="9605"/>
                  </a:lnTo>
                  <a:lnTo>
                    <a:pt x="11216" y="9626"/>
                  </a:lnTo>
                  <a:lnTo>
                    <a:pt x="11132" y="9521"/>
                  </a:lnTo>
                  <a:lnTo>
                    <a:pt x="10902" y="9270"/>
                  </a:lnTo>
                  <a:lnTo>
                    <a:pt x="10881" y="9165"/>
                  </a:lnTo>
                  <a:lnTo>
                    <a:pt x="10881" y="9082"/>
                  </a:lnTo>
                  <a:lnTo>
                    <a:pt x="10776" y="8914"/>
                  </a:lnTo>
                  <a:lnTo>
                    <a:pt x="10713" y="8789"/>
                  </a:lnTo>
                  <a:lnTo>
                    <a:pt x="10400" y="8454"/>
                  </a:lnTo>
                  <a:lnTo>
                    <a:pt x="10379" y="8328"/>
                  </a:lnTo>
                  <a:lnTo>
                    <a:pt x="10316" y="8245"/>
                  </a:lnTo>
                  <a:lnTo>
                    <a:pt x="10358" y="8161"/>
                  </a:lnTo>
                  <a:lnTo>
                    <a:pt x="10316" y="8077"/>
                  </a:lnTo>
                  <a:lnTo>
                    <a:pt x="10253" y="7847"/>
                  </a:lnTo>
                  <a:lnTo>
                    <a:pt x="10169" y="7763"/>
                  </a:lnTo>
                  <a:lnTo>
                    <a:pt x="10190" y="7638"/>
                  </a:lnTo>
                  <a:lnTo>
                    <a:pt x="10316" y="7805"/>
                  </a:lnTo>
                  <a:lnTo>
                    <a:pt x="10316" y="8015"/>
                  </a:lnTo>
                  <a:lnTo>
                    <a:pt x="10379" y="7973"/>
                  </a:lnTo>
                  <a:lnTo>
                    <a:pt x="10379" y="7805"/>
                  </a:lnTo>
                  <a:lnTo>
                    <a:pt x="10211" y="7554"/>
                  </a:lnTo>
                  <a:lnTo>
                    <a:pt x="10253" y="7429"/>
                  </a:lnTo>
                  <a:lnTo>
                    <a:pt x="10190" y="7219"/>
                  </a:lnTo>
                  <a:lnTo>
                    <a:pt x="10169" y="7115"/>
                  </a:lnTo>
                  <a:lnTo>
                    <a:pt x="10253" y="7010"/>
                  </a:lnTo>
                  <a:lnTo>
                    <a:pt x="10295" y="6717"/>
                  </a:lnTo>
                  <a:lnTo>
                    <a:pt x="10253" y="6571"/>
                  </a:lnTo>
                  <a:lnTo>
                    <a:pt x="10316" y="6278"/>
                  </a:lnTo>
                  <a:lnTo>
                    <a:pt x="10316" y="6173"/>
                  </a:lnTo>
                  <a:lnTo>
                    <a:pt x="10358" y="6090"/>
                  </a:lnTo>
                  <a:lnTo>
                    <a:pt x="10316" y="6048"/>
                  </a:lnTo>
                  <a:lnTo>
                    <a:pt x="10316" y="5922"/>
                  </a:lnTo>
                  <a:lnTo>
                    <a:pt x="10379" y="5859"/>
                  </a:lnTo>
                  <a:lnTo>
                    <a:pt x="10400" y="5713"/>
                  </a:lnTo>
                  <a:lnTo>
                    <a:pt x="10420" y="5650"/>
                  </a:lnTo>
                  <a:lnTo>
                    <a:pt x="10358" y="5608"/>
                  </a:lnTo>
                  <a:lnTo>
                    <a:pt x="10420" y="5504"/>
                  </a:lnTo>
                  <a:lnTo>
                    <a:pt x="10420" y="5336"/>
                  </a:lnTo>
                  <a:lnTo>
                    <a:pt x="10525" y="5336"/>
                  </a:lnTo>
                  <a:lnTo>
                    <a:pt x="10504" y="5441"/>
                  </a:lnTo>
                  <a:lnTo>
                    <a:pt x="10504" y="5525"/>
                  </a:lnTo>
                  <a:lnTo>
                    <a:pt x="10567" y="5504"/>
                  </a:lnTo>
                  <a:lnTo>
                    <a:pt x="10588" y="5399"/>
                  </a:lnTo>
                  <a:lnTo>
                    <a:pt x="10672" y="5294"/>
                  </a:lnTo>
                  <a:lnTo>
                    <a:pt x="10692" y="5148"/>
                  </a:lnTo>
                  <a:lnTo>
                    <a:pt x="10734" y="5106"/>
                  </a:lnTo>
                  <a:lnTo>
                    <a:pt x="10776" y="4939"/>
                  </a:lnTo>
                  <a:lnTo>
                    <a:pt x="10776" y="4897"/>
                  </a:lnTo>
                  <a:lnTo>
                    <a:pt x="10692" y="4939"/>
                  </a:lnTo>
                  <a:lnTo>
                    <a:pt x="10672" y="5127"/>
                  </a:lnTo>
                  <a:lnTo>
                    <a:pt x="10567" y="5190"/>
                  </a:lnTo>
                  <a:lnTo>
                    <a:pt x="10588" y="5106"/>
                  </a:lnTo>
                  <a:lnTo>
                    <a:pt x="10525" y="5085"/>
                  </a:lnTo>
                  <a:lnTo>
                    <a:pt x="10504" y="5002"/>
                  </a:lnTo>
                  <a:lnTo>
                    <a:pt x="10400" y="5002"/>
                  </a:lnTo>
                  <a:lnTo>
                    <a:pt x="10295" y="4918"/>
                  </a:lnTo>
                  <a:lnTo>
                    <a:pt x="10107" y="4876"/>
                  </a:lnTo>
                  <a:lnTo>
                    <a:pt x="10002" y="4771"/>
                  </a:lnTo>
                  <a:lnTo>
                    <a:pt x="9939" y="4730"/>
                  </a:lnTo>
                  <a:lnTo>
                    <a:pt x="9856" y="4730"/>
                  </a:lnTo>
                  <a:lnTo>
                    <a:pt x="9793" y="4709"/>
                  </a:lnTo>
                  <a:lnTo>
                    <a:pt x="9772" y="4709"/>
                  </a:lnTo>
                  <a:lnTo>
                    <a:pt x="9730" y="4667"/>
                  </a:lnTo>
                  <a:lnTo>
                    <a:pt x="9751" y="4499"/>
                  </a:lnTo>
                  <a:lnTo>
                    <a:pt x="9625" y="4165"/>
                  </a:lnTo>
                  <a:lnTo>
                    <a:pt x="9625" y="4144"/>
                  </a:lnTo>
                  <a:lnTo>
                    <a:pt x="9625" y="4081"/>
                  </a:lnTo>
                  <a:lnTo>
                    <a:pt x="9625" y="3976"/>
                  </a:lnTo>
                  <a:lnTo>
                    <a:pt x="9646" y="3872"/>
                  </a:lnTo>
                  <a:lnTo>
                    <a:pt x="9542" y="3788"/>
                  </a:lnTo>
                  <a:lnTo>
                    <a:pt x="9479" y="3683"/>
                  </a:lnTo>
                  <a:lnTo>
                    <a:pt x="9458" y="3579"/>
                  </a:lnTo>
                  <a:lnTo>
                    <a:pt x="9374" y="3537"/>
                  </a:lnTo>
                  <a:lnTo>
                    <a:pt x="9353" y="3453"/>
                  </a:lnTo>
                  <a:lnTo>
                    <a:pt x="9312" y="3432"/>
                  </a:lnTo>
                  <a:lnTo>
                    <a:pt x="9228" y="3223"/>
                  </a:lnTo>
                  <a:lnTo>
                    <a:pt x="9207" y="3139"/>
                  </a:lnTo>
                  <a:lnTo>
                    <a:pt x="9123" y="3118"/>
                  </a:lnTo>
                  <a:lnTo>
                    <a:pt x="9123" y="2951"/>
                  </a:lnTo>
                  <a:lnTo>
                    <a:pt x="9123" y="2888"/>
                  </a:lnTo>
                  <a:lnTo>
                    <a:pt x="9060" y="2825"/>
                  </a:lnTo>
                  <a:lnTo>
                    <a:pt x="9040" y="2721"/>
                  </a:lnTo>
                  <a:lnTo>
                    <a:pt x="8935" y="2574"/>
                  </a:lnTo>
                  <a:lnTo>
                    <a:pt x="8830" y="2491"/>
                  </a:lnTo>
                  <a:lnTo>
                    <a:pt x="8788" y="2386"/>
                  </a:lnTo>
                  <a:lnTo>
                    <a:pt x="8705" y="2365"/>
                  </a:lnTo>
                  <a:lnTo>
                    <a:pt x="8621" y="2365"/>
                  </a:lnTo>
                  <a:lnTo>
                    <a:pt x="8600" y="2323"/>
                  </a:lnTo>
                  <a:lnTo>
                    <a:pt x="8579" y="2302"/>
                  </a:lnTo>
                  <a:lnTo>
                    <a:pt x="8475" y="2323"/>
                  </a:lnTo>
                  <a:lnTo>
                    <a:pt x="8370" y="2302"/>
                  </a:lnTo>
                  <a:lnTo>
                    <a:pt x="8265" y="2302"/>
                  </a:lnTo>
                  <a:lnTo>
                    <a:pt x="8223" y="2386"/>
                  </a:lnTo>
                  <a:lnTo>
                    <a:pt x="8182" y="2386"/>
                  </a:lnTo>
                  <a:lnTo>
                    <a:pt x="8161" y="2365"/>
                  </a:lnTo>
                  <a:lnTo>
                    <a:pt x="8119" y="2365"/>
                  </a:lnTo>
                  <a:lnTo>
                    <a:pt x="8035" y="2386"/>
                  </a:lnTo>
                  <a:lnTo>
                    <a:pt x="7993" y="2428"/>
                  </a:lnTo>
                  <a:lnTo>
                    <a:pt x="7910" y="2595"/>
                  </a:lnTo>
                  <a:lnTo>
                    <a:pt x="7868" y="2679"/>
                  </a:lnTo>
                  <a:lnTo>
                    <a:pt x="7868" y="2700"/>
                  </a:lnTo>
                  <a:lnTo>
                    <a:pt x="7868" y="2742"/>
                  </a:lnTo>
                  <a:lnTo>
                    <a:pt x="7805" y="2742"/>
                  </a:lnTo>
                  <a:lnTo>
                    <a:pt x="7700" y="2825"/>
                  </a:lnTo>
                  <a:lnTo>
                    <a:pt x="7700" y="2846"/>
                  </a:lnTo>
                  <a:lnTo>
                    <a:pt x="7659" y="2888"/>
                  </a:lnTo>
                  <a:lnTo>
                    <a:pt x="7596" y="2888"/>
                  </a:lnTo>
                  <a:lnTo>
                    <a:pt x="7575" y="2825"/>
                  </a:lnTo>
                  <a:lnTo>
                    <a:pt x="7449" y="2784"/>
                  </a:lnTo>
                  <a:lnTo>
                    <a:pt x="7366" y="2742"/>
                  </a:lnTo>
                  <a:lnTo>
                    <a:pt x="7345" y="2700"/>
                  </a:lnTo>
                  <a:lnTo>
                    <a:pt x="7219" y="2637"/>
                  </a:lnTo>
                  <a:lnTo>
                    <a:pt x="7156" y="2637"/>
                  </a:lnTo>
                  <a:lnTo>
                    <a:pt x="7115" y="2595"/>
                  </a:lnTo>
                  <a:lnTo>
                    <a:pt x="7115" y="2574"/>
                  </a:lnTo>
                  <a:lnTo>
                    <a:pt x="7073" y="2512"/>
                  </a:lnTo>
                  <a:lnTo>
                    <a:pt x="7031" y="2491"/>
                  </a:lnTo>
                  <a:lnTo>
                    <a:pt x="6989" y="2491"/>
                  </a:lnTo>
                  <a:lnTo>
                    <a:pt x="6947" y="2470"/>
                  </a:lnTo>
                  <a:lnTo>
                    <a:pt x="6926" y="2470"/>
                  </a:lnTo>
                  <a:lnTo>
                    <a:pt x="6926" y="2428"/>
                  </a:lnTo>
                  <a:lnTo>
                    <a:pt x="6905" y="2323"/>
                  </a:lnTo>
                  <a:lnTo>
                    <a:pt x="6822" y="2261"/>
                  </a:lnTo>
                  <a:lnTo>
                    <a:pt x="6717" y="2114"/>
                  </a:lnTo>
                  <a:lnTo>
                    <a:pt x="6717" y="2093"/>
                  </a:lnTo>
                  <a:lnTo>
                    <a:pt x="6801" y="2072"/>
                  </a:lnTo>
                  <a:lnTo>
                    <a:pt x="6822" y="2051"/>
                  </a:lnTo>
                  <a:lnTo>
                    <a:pt x="6822" y="1968"/>
                  </a:lnTo>
                  <a:lnTo>
                    <a:pt x="6738" y="1884"/>
                  </a:lnTo>
                  <a:lnTo>
                    <a:pt x="6717" y="1863"/>
                  </a:lnTo>
                  <a:lnTo>
                    <a:pt x="6696" y="1842"/>
                  </a:lnTo>
                  <a:lnTo>
                    <a:pt x="6654" y="1800"/>
                  </a:lnTo>
                  <a:lnTo>
                    <a:pt x="6633" y="1675"/>
                  </a:lnTo>
                  <a:lnTo>
                    <a:pt x="6591" y="1591"/>
                  </a:lnTo>
                  <a:lnTo>
                    <a:pt x="6508" y="1549"/>
                  </a:lnTo>
                  <a:lnTo>
                    <a:pt x="6424" y="1528"/>
                  </a:lnTo>
                  <a:lnTo>
                    <a:pt x="6466" y="1465"/>
                  </a:lnTo>
                  <a:lnTo>
                    <a:pt x="6466" y="1424"/>
                  </a:lnTo>
                  <a:lnTo>
                    <a:pt x="6403" y="1340"/>
                  </a:lnTo>
                  <a:lnTo>
                    <a:pt x="6299" y="1319"/>
                  </a:lnTo>
                  <a:lnTo>
                    <a:pt x="6319" y="1256"/>
                  </a:lnTo>
                  <a:lnTo>
                    <a:pt x="6278" y="1173"/>
                  </a:lnTo>
                  <a:lnTo>
                    <a:pt x="6215" y="1173"/>
                  </a:lnTo>
                  <a:lnTo>
                    <a:pt x="6194" y="1131"/>
                  </a:lnTo>
                  <a:lnTo>
                    <a:pt x="6131" y="1068"/>
                  </a:lnTo>
                  <a:lnTo>
                    <a:pt x="6068" y="942"/>
                  </a:lnTo>
                  <a:lnTo>
                    <a:pt x="5943" y="859"/>
                  </a:lnTo>
                  <a:lnTo>
                    <a:pt x="5022" y="838"/>
                  </a:lnTo>
                  <a:lnTo>
                    <a:pt x="4980" y="1047"/>
                  </a:lnTo>
                  <a:lnTo>
                    <a:pt x="3327" y="1005"/>
                  </a:lnTo>
                  <a:lnTo>
                    <a:pt x="1402" y="105"/>
                  </a:lnTo>
                  <a:lnTo>
                    <a:pt x="1402" y="64"/>
                  </a:lnTo>
                  <a:lnTo>
                    <a:pt x="138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368" name="Google Shape;368;p38"/>
            <p:cNvSpPr/>
            <p:nvPr/>
          </p:nvSpPr>
          <p:spPr>
            <a:xfrm>
              <a:off x="3378594" y="3107749"/>
              <a:ext cx="19445" cy="26657"/>
            </a:xfrm>
            <a:custGeom>
              <a:avLst/>
              <a:gdLst/>
              <a:ahLst/>
              <a:cxnLst/>
              <a:rect l="l" t="t" r="r" b="b"/>
              <a:pathLst>
                <a:path w="1633" h="2344" extrusionOk="0">
                  <a:moveTo>
                    <a:pt x="336" y="0"/>
                  </a:moveTo>
                  <a:lnTo>
                    <a:pt x="231" y="84"/>
                  </a:lnTo>
                  <a:lnTo>
                    <a:pt x="126" y="147"/>
                  </a:lnTo>
                  <a:lnTo>
                    <a:pt x="85" y="209"/>
                  </a:lnTo>
                  <a:lnTo>
                    <a:pt x="1" y="314"/>
                  </a:lnTo>
                  <a:lnTo>
                    <a:pt x="1" y="460"/>
                  </a:lnTo>
                  <a:lnTo>
                    <a:pt x="64" y="607"/>
                  </a:lnTo>
                  <a:lnTo>
                    <a:pt x="22" y="732"/>
                  </a:lnTo>
                  <a:lnTo>
                    <a:pt x="22" y="816"/>
                  </a:lnTo>
                  <a:lnTo>
                    <a:pt x="126" y="879"/>
                  </a:lnTo>
                  <a:lnTo>
                    <a:pt x="189" y="963"/>
                  </a:lnTo>
                  <a:lnTo>
                    <a:pt x="231" y="1067"/>
                  </a:lnTo>
                  <a:lnTo>
                    <a:pt x="273" y="1193"/>
                  </a:lnTo>
                  <a:lnTo>
                    <a:pt x="294" y="1256"/>
                  </a:lnTo>
                  <a:lnTo>
                    <a:pt x="273" y="1360"/>
                  </a:lnTo>
                  <a:lnTo>
                    <a:pt x="189" y="1444"/>
                  </a:lnTo>
                  <a:lnTo>
                    <a:pt x="189" y="1590"/>
                  </a:lnTo>
                  <a:lnTo>
                    <a:pt x="231" y="1653"/>
                  </a:lnTo>
                  <a:lnTo>
                    <a:pt x="189" y="1779"/>
                  </a:lnTo>
                  <a:lnTo>
                    <a:pt x="64" y="1883"/>
                  </a:lnTo>
                  <a:lnTo>
                    <a:pt x="1" y="1883"/>
                  </a:lnTo>
                  <a:lnTo>
                    <a:pt x="22" y="1925"/>
                  </a:lnTo>
                  <a:lnTo>
                    <a:pt x="85" y="2009"/>
                  </a:lnTo>
                  <a:lnTo>
                    <a:pt x="106" y="2030"/>
                  </a:lnTo>
                  <a:lnTo>
                    <a:pt x="106" y="2113"/>
                  </a:lnTo>
                  <a:lnTo>
                    <a:pt x="189" y="2197"/>
                  </a:lnTo>
                  <a:lnTo>
                    <a:pt x="294" y="2218"/>
                  </a:lnTo>
                  <a:lnTo>
                    <a:pt x="336" y="2134"/>
                  </a:lnTo>
                  <a:lnTo>
                    <a:pt x="419" y="2113"/>
                  </a:lnTo>
                  <a:lnTo>
                    <a:pt x="503" y="2113"/>
                  </a:lnTo>
                  <a:lnTo>
                    <a:pt x="503" y="2176"/>
                  </a:lnTo>
                  <a:lnTo>
                    <a:pt x="545" y="2197"/>
                  </a:lnTo>
                  <a:lnTo>
                    <a:pt x="545" y="2323"/>
                  </a:lnTo>
                  <a:lnTo>
                    <a:pt x="608" y="2344"/>
                  </a:lnTo>
                  <a:lnTo>
                    <a:pt x="712" y="2281"/>
                  </a:lnTo>
                  <a:lnTo>
                    <a:pt x="733" y="2197"/>
                  </a:lnTo>
                  <a:lnTo>
                    <a:pt x="817" y="2134"/>
                  </a:lnTo>
                  <a:lnTo>
                    <a:pt x="880" y="2113"/>
                  </a:lnTo>
                  <a:lnTo>
                    <a:pt x="963" y="1988"/>
                  </a:lnTo>
                  <a:lnTo>
                    <a:pt x="1068" y="1820"/>
                  </a:lnTo>
                  <a:lnTo>
                    <a:pt x="1173" y="1590"/>
                  </a:lnTo>
                  <a:lnTo>
                    <a:pt x="1173" y="1486"/>
                  </a:lnTo>
                  <a:lnTo>
                    <a:pt x="1340" y="1297"/>
                  </a:lnTo>
                  <a:lnTo>
                    <a:pt x="1466" y="1130"/>
                  </a:lnTo>
                  <a:lnTo>
                    <a:pt x="1528" y="1046"/>
                  </a:lnTo>
                  <a:lnTo>
                    <a:pt x="1633" y="921"/>
                  </a:lnTo>
                  <a:lnTo>
                    <a:pt x="1591" y="774"/>
                  </a:lnTo>
                  <a:lnTo>
                    <a:pt x="1487" y="649"/>
                  </a:lnTo>
                  <a:lnTo>
                    <a:pt x="1466" y="711"/>
                  </a:lnTo>
                  <a:lnTo>
                    <a:pt x="1382" y="649"/>
                  </a:lnTo>
                  <a:lnTo>
                    <a:pt x="1361" y="544"/>
                  </a:lnTo>
                  <a:lnTo>
                    <a:pt x="1173" y="335"/>
                  </a:lnTo>
                  <a:lnTo>
                    <a:pt x="1131" y="335"/>
                  </a:lnTo>
                  <a:lnTo>
                    <a:pt x="963" y="209"/>
                  </a:lnTo>
                  <a:lnTo>
                    <a:pt x="650" y="105"/>
                  </a:lnTo>
                  <a:lnTo>
                    <a:pt x="524" y="21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369" name="Google Shape;369;p38"/>
            <p:cNvSpPr/>
            <p:nvPr/>
          </p:nvSpPr>
          <p:spPr>
            <a:xfrm>
              <a:off x="3354434" y="3105122"/>
              <a:ext cx="27661" cy="28807"/>
            </a:xfrm>
            <a:custGeom>
              <a:avLst/>
              <a:gdLst/>
              <a:ahLst/>
              <a:cxnLst/>
              <a:rect l="l" t="t" r="r" b="b"/>
              <a:pathLst>
                <a:path w="2323" h="2533" extrusionOk="0">
                  <a:moveTo>
                    <a:pt x="1632" y="1"/>
                  </a:moveTo>
                  <a:lnTo>
                    <a:pt x="1528" y="43"/>
                  </a:lnTo>
                  <a:lnTo>
                    <a:pt x="1339" y="22"/>
                  </a:lnTo>
                  <a:lnTo>
                    <a:pt x="1151" y="64"/>
                  </a:lnTo>
                  <a:lnTo>
                    <a:pt x="963" y="22"/>
                  </a:lnTo>
                  <a:lnTo>
                    <a:pt x="691" y="22"/>
                  </a:lnTo>
                  <a:lnTo>
                    <a:pt x="544" y="64"/>
                  </a:lnTo>
                  <a:lnTo>
                    <a:pt x="544" y="210"/>
                  </a:lnTo>
                  <a:lnTo>
                    <a:pt x="482" y="336"/>
                  </a:lnTo>
                  <a:lnTo>
                    <a:pt x="523" y="419"/>
                  </a:lnTo>
                  <a:lnTo>
                    <a:pt x="440" y="524"/>
                  </a:lnTo>
                  <a:lnTo>
                    <a:pt x="335" y="566"/>
                  </a:lnTo>
                  <a:lnTo>
                    <a:pt x="168" y="566"/>
                  </a:lnTo>
                  <a:lnTo>
                    <a:pt x="105" y="691"/>
                  </a:lnTo>
                  <a:lnTo>
                    <a:pt x="105" y="838"/>
                  </a:lnTo>
                  <a:lnTo>
                    <a:pt x="0" y="1068"/>
                  </a:lnTo>
                  <a:lnTo>
                    <a:pt x="21" y="1152"/>
                  </a:lnTo>
                  <a:lnTo>
                    <a:pt x="126" y="1194"/>
                  </a:lnTo>
                  <a:lnTo>
                    <a:pt x="168" y="1277"/>
                  </a:lnTo>
                  <a:lnTo>
                    <a:pt x="210" y="1319"/>
                  </a:lnTo>
                  <a:lnTo>
                    <a:pt x="272" y="1424"/>
                  </a:lnTo>
                  <a:lnTo>
                    <a:pt x="272" y="1507"/>
                  </a:lnTo>
                  <a:lnTo>
                    <a:pt x="335" y="1570"/>
                  </a:lnTo>
                  <a:lnTo>
                    <a:pt x="419" y="1570"/>
                  </a:lnTo>
                  <a:lnTo>
                    <a:pt x="461" y="1591"/>
                  </a:lnTo>
                  <a:lnTo>
                    <a:pt x="482" y="1696"/>
                  </a:lnTo>
                  <a:lnTo>
                    <a:pt x="523" y="1842"/>
                  </a:lnTo>
                  <a:lnTo>
                    <a:pt x="523" y="1989"/>
                  </a:lnTo>
                  <a:lnTo>
                    <a:pt x="586" y="2010"/>
                  </a:lnTo>
                  <a:lnTo>
                    <a:pt x="670" y="2135"/>
                  </a:lnTo>
                  <a:lnTo>
                    <a:pt x="691" y="2219"/>
                  </a:lnTo>
                  <a:lnTo>
                    <a:pt x="795" y="2261"/>
                  </a:lnTo>
                  <a:lnTo>
                    <a:pt x="795" y="2323"/>
                  </a:lnTo>
                  <a:lnTo>
                    <a:pt x="858" y="2407"/>
                  </a:lnTo>
                  <a:lnTo>
                    <a:pt x="942" y="2449"/>
                  </a:lnTo>
                  <a:lnTo>
                    <a:pt x="984" y="2449"/>
                  </a:lnTo>
                  <a:lnTo>
                    <a:pt x="1005" y="2470"/>
                  </a:lnTo>
                  <a:lnTo>
                    <a:pt x="1172" y="2533"/>
                  </a:lnTo>
                  <a:lnTo>
                    <a:pt x="1256" y="2533"/>
                  </a:lnTo>
                  <a:lnTo>
                    <a:pt x="1277" y="2470"/>
                  </a:lnTo>
                  <a:lnTo>
                    <a:pt x="1214" y="2344"/>
                  </a:lnTo>
                  <a:lnTo>
                    <a:pt x="1193" y="2303"/>
                  </a:lnTo>
                  <a:lnTo>
                    <a:pt x="1088" y="2198"/>
                  </a:lnTo>
                  <a:lnTo>
                    <a:pt x="1109" y="2093"/>
                  </a:lnTo>
                  <a:lnTo>
                    <a:pt x="1214" y="2010"/>
                  </a:lnTo>
                  <a:lnTo>
                    <a:pt x="1339" y="2031"/>
                  </a:lnTo>
                  <a:lnTo>
                    <a:pt x="1591" y="2031"/>
                  </a:lnTo>
                  <a:lnTo>
                    <a:pt x="1695" y="1989"/>
                  </a:lnTo>
                  <a:lnTo>
                    <a:pt x="1842" y="1989"/>
                  </a:lnTo>
                  <a:lnTo>
                    <a:pt x="1946" y="2093"/>
                  </a:lnTo>
                  <a:lnTo>
                    <a:pt x="2030" y="2114"/>
                  </a:lnTo>
                  <a:lnTo>
                    <a:pt x="2093" y="2114"/>
                  </a:lnTo>
                  <a:lnTo>
                    <a:pt x="2218" y="2010"/>
                  </a:lnTo>
                  <a:lnTo>
                    <a:pt x="2260" y="1884"/>
                  </a:lnTo>
                  <a:lnTo>
                    <a:pt x="2218" y="1821"/>
                  </a:lnTo>
                  <a:lnTo>
                    <a:pt x="2218" y="1675"/>
                  </a:lnTo>
                  <a:lnTo>
                    <a:pt x="2302" y="1591"/>
                  </a:lnTo>
                  <a:lnTo>
                    <a:pt x="2323" y="1487"/>
                  </a:lnTo>
                  <a:lnTo>
                    <a:pt x="2302" y="1424"/>
                  </a:lnTo>
                  <a:lnTo>
                    <a:pt x="2260" y="1298"/>
                  </a:lnTo>
                  <a:lnTo>
                    <a:pt x="2218" y="1194"/>
                  </a:lnTo>
                  <a:lnTo>
                    <a:pt x="2155" y="1110"/>
                  </a:lnTo>
                  <a:lnTo>
                    <a:pt x="2051" y="1047"/>
                  </a:lnTo>
                  <a:lnTo>
                    <a:pt x="2051" y="963"/>
                  </a:lnTo>
                  <a:lnTo>
                    <a:pt x="2093" y="838"/>
                  </a:lnTo>
                  <a:lnTo>
                    <a:pt x="2030" y="691"/>
                  </a:lnTo>
                  <a:lnTo>
                    <a:pt x="2030" y="545"/>
                  </a:lnTo>
                  <a:lnTo>
                    <a:pt x="2114" y="440"/>
                  </a:lnTo>
                  <a:lnTo>
                    <a:pt x="2155" y="378"/>
                  </a:lnTo>
                  <a:lnTo>
                    <a:pt x="2260" y="231"/>
                  </a:lnTo>
                  <a:lnTo>
                    <a:pt x="2260" y="147"/>
                  </a:lnTo>
                  <a:lnTo>
                    <a:pt x="2135" y="106"/>
                  </a:lnTo>
                  <a:lnTo>
                    <a:pt x="1946" y="64"/>
                  </a:lnTo>
                  <a:lnTo>
                    <a:pt x="171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370" name="Google Shape;370;p38"/>
            <p:cNvSpPr/>
            <p:nvPr/>
          </p:nvSpPr>
          <p:spPr>
            <a:xfrm>
              <a:off x="3331012" y="3088711"/>
              <a:ext cx="34639" cy="49743"/>
            </a:xfrm>
            <a:custGeom>
              <a:avLst/>
              <a:gdLst/>
              <a:ahLst/>
              <a:cxnLst/>
              <a:rect l="l" t="t" r="r" b="b"/>
              <a:pathLst>
                <a:path w="2909" h="4374" extrusionOk="0">
                  <a:moveTo>
                    <a:pt x="879" y="0"/>
                  </a:moveTo>
                  <a:lnTo>
                    <a:pt x="858" y="84"/>
                  </a:lnTo>
                  <a:lnTo>
                    <a:pt x="712" y="251"/>
                  </a:lnTo>
                  <a:lnTo>
                    <a:pt x="565" y="356"/>
                  </a:lnTo>
                  <a:lnTo>
                    <a:pt x="503" y="335"/>
                  </a:lnTo>
                  <a:lnTo>
                    <a:pt x="335" y="544"/>
                  </a:lnTo>
                  <a:lnTo>
                    <a:pt x="356" y="628"/>
                  </a:lnTo>
                  <a:lnTo>
                    <a:pt x="419" y="733"/>
                  </a:lnTo>
                  <a:lnTo>
                    <a:pt x="565" y="753"/>
                  </a:lnTo>
                  <a:lnTo>
                    <a:pt x="649" y="837"/>
                  </a:lnTo>
                  <a:lnTo>
                    <a:pt x="649" y="963"/>
                  </a:lnTo>
                  <a:lnTo>
                    <a:pt x="461" y="1046"/>
                  </a:lnTo>
                  <a:lnTo>
                    <a:pt x="398" y="1025"/>
                  </a:lnTo>
                  <a:lnTo>
                    <a:pt x="293" y="1046"/>
                  </a:lnTo>
                  <a:lnTo>
                    <a:pt x="210" y="1025"/>
                  </a:lnTo>
                  <a:lnTo>
                    <a:pt x="126" y="1088"/>
                  </a:lnTo>
                  <a:lnTo>
                    <a:pt x="105" y="1277"/>
                  </a:lnTo>
                  <a:lnTo>
                    <a:pt x="1" y="1381"/>
                  </a:lnTo>
                  <a:lnTo>
                    <a:pt x="42" y="1507"/>
                  </a:lnTo>
                  <a:lnTo>
                    <a:pt x="189" y="1716"/>
                  </a:lnTo>
                  <a:lnTo>
                    <a:pt x="419" y="1904"/>
                  </a:lnTo>
                  <a:lnTo>
                    <a:pt x="419" y="1925"/>
                  </a:lnTo>
                  <a:lnTo>
                    <a:pt x="461" y="1925"/>
                  </a:lnTo>
                  <a:lnTo>
                    <a:pt x="524" y="1988"/>
                  </a:lnTo>
                  <a:lnTo>
                    <a:pt x="565" y="1925"/>
                  </a:lnTo>
                  <a:lnTo>
                    <a:pt x="712" y="1967"/>
                  </a:lnTo>
                  <a:lnTo>
                    <a:pt x="817" y="2072"/>
                  </a:lnTo>
                  <a:lnTo>
                    <a:pt x="817" y="2218"/>
                  </a:lnTo>
                  <a:lnTo>
                    <a:pt x="733" y="2344"/>
                  </a:lnTo>
                  <a:lnTo>
                    <a:pt x="670" y="2406"/>
                  </a:lnTo>
                  <a:lnTo>
                    <a:pt x="775" y="2448"/>
                  </a:lnTo>
                  <a:lnTo>
                    <a:pt x="879" y="2448"/>
                  </a:lnTo>
                  <a:lnTo>
                    <a:pt x="942" y="2532"/>
                  </a:lnTo>
                  <a:lnTo>
                    <a:pt x="984" y="2616"/>
                  </a:lnTo>
                  <a:lnTo>
                    <a:pt x="1089" y="2616"/>
                  </a:lnTo>
                  <a:lnTo>
                    <a:pt x="1089" y="2657"/>
                  </a:lnTo>
                  <a:lnTo>
                    <a:pt x="984" y="2804"/>
                  </a:lnTo>
                  <a:lnTo>
                    <a:pt x="963" y="2950"/>
                  </a:lnTo>
                  <a:lnTo>
                    <a:pt x="837" y="3160"/>
                  </a:lnTo>
                  <a:lnTo>
                    <a:pt x="858" y="3264"/>
                  </a:lnTo>
                  <a:lnTo>
                    <a:pt x="817" y="3369"/>
                  </a:lnTo>
                  <a:lnTo>
                    <a:pt x="817" y="3474"/>
                  </a:lnTo>
                  <a:lnTo>
                    <a:pt x="837" y="3536"/>
                  </a:lnTo>
                  <a:lnTo>
                    <a:pt x="817" y="3599"/>
                  </a:lnTo>
                  <a:lnTo>
                    <a:pt x="817" y="3704"/>
                  </a:lnTo>
                  <a:lnTo>
                    <a:pt x="921" y="3808"/>
                  </a:lnTo>
                  <a:lnTo>
                    <a:pt x="1047" y="3955"/>
                  </a:lnTo>
                  <a:lnTo>
                    <a:pt x="1047" y="4018"/>
                  </a:lnTo>
                  <a:lnTo>
                    <a:pt x="1130" y="4122"/>
                  </a:lnTo>
                  <a:lnTo>
                    <a:pt x="1361" y="4331"/>
                  </a:lnTo>
                  <a:lnTo>
                    <a:pt x="1444" y="4373"/>
                  </a:lnTo>
                  <a:lnTo>
                    <a:pt x="1507" y="4290"/>
                  </a:lnTo>
                  <a:lnTo>
                    <a:pt x="1591" y="4269"/>
                  </a:lnTo>
                  <a:lnTo>
                    <a:pt x="1612" y="4290"/>
                  </a:lnTo>
                  <a:lnTo>
                    <a:pt x="1758" y="4290"/>
                  </a:lnTo>
                  <a:lnTo>
                    <a:pt x="1821" y="4185"/>
                  </a:lnTo>
                  <a:lnTo>
                    <a:pt x="1863" y="4122"/>
                  </a:lnTo>
                  <a:lnTo>
                    <a:pt x="1967" y="4101"/>
                  </a:lnTo>
                  <a:lnTo>
                    <a:pt x="2198" y="4101"/>
                  </a:lnTo>
                  <a:lnTo>
                    <a:pt x="2260" y="3913"/>
                  </a:lnTo>
                  <a:lnTo>
                    <a:pt x="2386" y="3871"/>
                  </a:lnTo>
                  <a:lnTo>
                    <a:pt x="2553" y="3871"/>
                  </a:lnTo>
                  <a:lnTo>
                    <a:pt x="2616" y="3913"/>
                  </a:lnTo>
                  <a:lnTo>
                    <a:pt x="2721" y="3892"/>
                  </a:lnTo>
                  <a:lnTo>
                    <a:pt x="2909" y="3892"/>
                  </a:lnTo>
                  <a:lnTo>
                    <a:pt x="2825" y="3850"/>
                  </a:lnTo>
                  <a:lnTo>
                    <a:pt x="2762" y="3766"/>
                  </a:lnTo>
                  <a:lnTo>
                    <a:pt x="2762" y="3704"/>
                  </a:lnTo>
                  <a:lnTo>
                    <a:pt x="2658" y="3662"/>
                  </a:lnTo>
                  <a:lnTo>
                    <a:pt x="2637" y="3578"/>
                  </a:lnTo>
                  <a:lnTo>
                    <a:pt x="2553" y="3453"/>
                  </a:lnTo>
                  <a:lnTo>
                    <a:pt x="2490" y="3432"/>
                  </a:lnTo>
                  <a:lnTo>
                    <a:pt x="2490" y="3285"/>
                  </a:lnTo>
                  <a:lnTo>
                    <a:pt x="2449" y="3139"/>
                  </a:lnTo>
                  <a:lnTo>
                    <a:pt x="2428" y="3034"/>
                  </a:lnTo>
                  <a:lnTo>
                    <a:pt x="2386" y="3013"/>
                  </a:lnTo>
                  <a:lnTo>
                    <a:pt x="2302" y="3013"/>
                  </a:lnTo>
                  <a:lnTo>
                    <a:pt x="2239" y="2950"/>
                  </a:lnTo>
                  <a:lnTo>
                    <a:pt x="2239" y="2867"/>
                  </a:lnTo>
                  <a:lnTo>
                    <a:pt x="2177" y="2762"/>
                  </a:lnTo>
                  <a:lnTo>
                    <a:pt x="2135" y="2720"/>
                  </a:lnTo>
                  <a:lnTo>
                    <a:pt x="2093" y="2637"/>
                  </a:lnTo>
                  <a:lnTo>
                    <a:pt x="1988" y="2595"/>
                  </a:lnTo>
                  <a:lnTo>
                    <a:pt x="1967" y="2511"/>
                  </a:lnTo>
                  <a:lnTo>
                    <a:pt x="2072" y="2281"/>
                  </a:lnTo>
                  <a:lnTo>
                    <a:pt x="2072" y="2134"/>
                  </a:lnTo>
                  <a:lnTo>
                    <a:pt x="2135" y="2009"/>
                  </a:lnTo>
                  <a:lnTo>
                    <a:pt x="2302" y="2009"/>
                  </a:lnTo>
                  <a:lnTo>
                    <a:pt x="2407" y="1967"/>
                  </a:lnTo>
                  <a:lnTo>
                    <a:pt x="2490" y="1862"/>
                  </a:lnTo>
                  <a:lnTo>
                    <a:pt x="2449" y="1779"/>
                  </a:lnTo>
                  <a:lnTo>
                    <a:pt x="2511" y="1653"/>
                  </a:lnTo>
                  <a:lnTo>
                    <a:pt x="2449" y="1549"/>
                  </a:lnTo>
                  <a:lnTo>
                    <a:pt x="2449" y="1381"/>
                  </a:lnTo>
                  <a:lnTo>
                    <a:pt x="2428" y="1297"/>
                  </a:lnTo>
                  <a:lnTo>
                    <a:pt x="2218" y="1256"/>
                  </a:lnTo>
                  <a:lnTo>
                    <a:pt x="2009" y="1046"/>
                  </a:lnTo>
                  <a:lnTo>
                    <a:pt x="1905" y="963"/>
                  </a:lnTo>
                  <a:lnTo>
                    <a:pt x="1863" y="984"/>
                  </a:lnTo>
                  <a:lnTo>
                    <a:pt x="1716" y="1046"/>
                  </a:lnTo>
                  <a:lnTo>
                    <a:pt x="1653" y="1130"/>
                  </a:lnTo>
                  <a:lnTo>
                    <a:pt x="1612" y="1235"/>
                  </a:lnTo>
                  <a:lnTo>
                    <a:pt x="1591" y="1088"/>
                  </a:lnTo>
                  <a:lnTo>
                    <a:pt x="1612" y="921"/>
                  </a:lnTo>
                  <a:lnTo>
                    <a:pt x="1674" y="816"/>
                  </a:lnTo>
                  <a:lnTo>
                    <a:pt x="1612" y="628"/>
                  </a:lnTo>
                  <a:lnTo>
                    <a:pt x="1507" y="565"/>
                  </a:lnTo>
                  <a:lnTo>
                    <a:pt x="1298" y="419"/>
                  </a:lnTo>
                  <a:lnTo>
                    <a:pt x="1151" y="251"/>
                  </a:lnTo>
                  <a:lnTo>
                    <a:pt x="1130" y="147"/>
                  </a:lnTo>
                  <a:lnTo>
                    <a:pt x="1026" y="42"/>
                  </a:lnTo>
                  <a:lnTo>
                    <a:pt x="921" y="21"/>
                  </a:lnTo>
                  <a:lnTo>
                    <a:pt x="8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371" name="Google Shape;371;p38"/>
            <p:cNvSpPr/>
            <p:nvPr/>
          </p:nvSpPr>
          <p:spPr>
            <a:xfrm>
              <a:off x="3250041" y="3063487"/>
              <a:ext cx="91450" cy="78538"/>
            </a:xfrm>
            <a:custGeom>
              <a:avLst/>
              <a:gdLst/>
              <a:ahLst/>
              <a:cxnLst/>
              <a:rect l="l" t="t" r="r" b="b"/>
              <a:pathLst>
                <a:path w="7680" h="6906" extrusionOk="0">
                  <a:moveTo>
                    <a:pt x="1988" y="0"/>
                  </a:moveTo>
                  <a:lnTo>
                    <a:pt x="1821" y="63"/>
                  </a:lnTo>
                  <a:lnTo>
                    <a:pt x="1674" y="251"/>
                  </a:lnTo>
                  <a:lnTo>
                    <a:pt x="1695" y="377"/>
                  </a:lnTo>
                  <a:lnTo>
                    <a:pt x="1758" y="440"/>
                  </a:lnTo>
                  <a:lnTo>
                    <a:pt x="1863" y="356"/>
                  </a:lnTo>
                  <a:lnTo>
                    <a:pt x="1967" y="377"/>
                  </a:lnTo>
                  <a:lnTo>
                    <a:pt x="2072" y="461"/>
                  </a:lnTo>
                  <a:lnTo>
                    <a:pt x="2030" y="544"/>
                  </a:lnTo>
                  <a:lnTo>
                    <a:pt x="1925" y="565"/>
                  </a:lnTo>
                  <a:lnTo>
                    <a:pt x="1821" y="523"/>
                  </a:lnTo>
                  <a:lnTo>
                    <a:pt x="1779" y="482"/>
                  </a:lnTo>
                  <a:lnTo>
                    <a:pt x="1758" y="523"/>
                  </a:lnTo>
                  <a:lnTo>
                    <a:pt x="1758" y="565"/>
                  </a:lnTo>
                  <a:lnTo>
                    <a:pt x="1611" y="649"/>
                  </a:lnTo>
                  <a:lnTo>
                    <a:pt x="1360" y="670"/>
                  </a:lnTo>
                  <a:lnTo>
                    <a:pt x="1088" y="774"/>
                  </a:lnTo>
                  <a:lnTo>
                    <a:pt x="1026" y="879"/>
                  </a:lnTo>
                  <a:lnTo>
                    <a:pt x="1026" y="984"/>
                  </a:lnTo>
                  <a:lnTo>
                    <a:pt x="1088" y="1088"/>
                  </a:lnTo>
                  <a:lnTo>
                    <a:pt x="1088" y="1318"/>
                  </a:lnTo>
                  <a:lnTo>
                    <a:pt x="1130" y="1486"/>
                  </a:lnTo>
                  <a:lnTo>
                    <a:pt x="1151" y="1611"/>
                  </a:lnTo>
                  <a:lnTo>
                    <a:pt x="1067" y="1800"/>
                  </a:lnTo>
                  <a:lnTo>
                    <a:pt x="879" y="1925"/>
                  </a:lnTo>
                  <a:lnTo>
                    <a:pt x="775" y="1904"/>
                  </a:lnTo>
                  <a:lnTo>
                    <a:pt x="775" y="1737"/>
                  </a:lnTo>
                  <a:lnTo>
                    <a:pt x="649" y="1611"/>
                  </a:lnTo>
                  <a:lnTo>
                    <a:pt x="628" y="1486"/>
                  </a:lnTo>
                  <a:lnTo>
                    <a:pt x="733" y="1402"/>
                  </a:lnTo>
                  <a:lnTo>
                    <a:pt x="754" y="1318"/>
                  </a:lnTo>
                  <a:lnTo>
                    <a:pt x="963" y="1109"/>
                  </a:lnTo>
                  <a:lnTo>
                    <a:pt x="963" y="942"/>
                  </a:lnTo>
                  <a:lnTo>
                    <a:pt x="879" y="795"/>
                  </a:lnTo>
                  <a:lnTo>
                    <a:pt x="921" y="754"/>
                  </a:lnTo>
                  <a:lnTo>
                    <a:pt x="879" y="670"/>
                  </a:lnTo>
                  <a:lnTo>
                    <a:pt x="816" y="628"/>
                  </a:lnTo>
                  <a:lnTo>
                    <a:pt x="754" y="523"/>
                  </a:lnTo>
                  <a:lnTo>
                    <a:pt x="775" y="440"/>
                  </a:lnTo>
                  <a:lnTo>
                    <a:pt x="921" y="377"/>
                  </a:lnTo>
                  <a:lnTo>
                    <a:pt x="1067" y="356"/>
                  </a:lnTo>
                  <a:lnTo>
                    <a:pt x="1172" y="210"/>
                  </a:lnTo>
                  <a:lnTo>
                    <a:pt x="1130" y="210"/>
                  </a:lnTo>
                  <a:lnTo>
                    <a:pt x="1088" y="230"/>
                  </a:lnTo>
                  <a:lnTo>
                    <a:pt x="775" y="356"/>
                  </a:lnTo>
                  <a:lnTo>
                    <a:pt x="628" y="628"/>
                  </a:lnTo>
                  <a:lnTo>
                    <a:pt x="565" y="670"/>
                  </a:lnTo>
                  <a:lnTo>
                    <a:pt x="461" y="691"/>
                  </a:lnTo>
                  <a:lnTo>
                    <a:pt x="356" y="837"/>
                  </a:lnTo>
                  <a:lnTo>
                    <a:pt x="293" y="900"/>
                  </a:lnTo>
                  <a:lnTo>
                    <a:pt x="105" y="1172"/>
                  </a:lnTo>
                  <a:lnTo>
                    <a:pt x="84" y="1298"/>
                  </a:lnTo>
                  <a:lnTo>
                    <a:pt x="105" y="1402"/>
                  </a:lnTo>
                  <a:lnTo>
                    <a:pt x="84" y="1590"/>
                  </a:lnTo>
                  <a:lnTo>
                    <a:pt x="0" y="1779"/>
                  </a:lnTo>
                  <a:lnTo>
                    <a:pt x="0" y="1821"/>
                  </a:lnTo>
                  <a:lnTo>
                    <a:pt x="147" y="1821"/>
                  </a:lnTo>
                  <a:lnTo>
                    <a:pt x="398" y="2239"/>
                  </a:lnTo>
                  <a:lnTo>
                    <a:pt x="503" y="2407"/>
                  </a:lnTo>
                  <a:lnTo>
                    <a:pt x="523" y="2511"/>
                  </a:lnTo>
                  <a:lnTo>
                    <a:pt x="461" y="2637"/>
                  </a:lnTo>
                  <a:lnTo>
                    <a:pt x="461" y="2720"/>
                  </a:lnTo>
                  <a:lnTo>
                    <a:pt x="440" y="2762"/>
                  </a:lnTo>
                  <a:lnTo>
                    <a:pt x="440" y="2867"/>
                  </a:lnTo>
                  <a:lnTo>
                    <a:pt x="565" y="2971"/>
                  </a:lnTo>
                  <a:lnTo>
                    <a:pt x="733" y="3034"/>
                  </a:lnTo>
                  <a:lnTo>
                    <a:pt x="837" y="3055"/>
                  </a:lnTo>
                  <a:lnTo>
                    <a:pt x="963" y="3097"/>
                  </a:lnTo>
                  <a:lnTo>
                    <a:pt x="1047" y="3055"/>
                  </a:lnTo>
                  <a:lnTo>
                    <a:pt x="1193" y="3055"/>
                  </a:lnTo>
                  <a:lnTo>
                    <a:pt x="1339" y="3097"/>
                  </a:lnTo>
                  <a:lnTo>
                    <a:pt x="1381" y="3076"/>
                  </a:lnTo>
                  <a:lnTo>
                    <a:pt x="1549" y="3055"/>
                  </a:lnTo>
                  <a:lnTo>
                    <a:pt x="1716" y="3076"/>
                  </a:lnTo>
                  <a:lnTo>
                    <a:pt x="1821" y="3139"/>
                  </a:lnTo>
                  <a:lnTo>
                    <a:pt x="2281" y="3557"/>
                  </a:lnTo>
                  <a:lnTo>
                    <a:pt x="2427" y="3515"/>
                  </a:lnTo>
                  <a:lnTo>
                    <a:pt x="2448" y="3557"/>
                  </a:lnTo>
                  <a:lnTo>
                    <a:pt x="2511" y="3515"/>
                  </a:lnTo>
                  <a:lnTo>
                    <a:pt x="2637" y="3578"/>
                  </a:lnTo>
                  <a:lnTo>
                    <a:pt x="2699" y="3599"/>
                  </a:lnTo>
                  <a:lnTo>
                    <a:pt x="2825" y="3557"/>
                  </a:lnTo>
                  <a:lnTo>
                    <a:pt x="2930" y="3557"/>
                  </a:lnTo>
                  <a:lnTo>
                    <a:pt x="3076" y="3578"/>
                  </a:lnTo>
                  <a:lnTo>
                    <a:pt x="3118" y="3515"/>
                  </a:lnTo>
                  <a:lnTo>
                    <a:pt x="3223" y="3515"/>
                  </a:lnTo>
                  <a:lnTo>
                    <a:pt x="3285" y="3578"/>
                  </a:lnTo>
                  <a:lnTo>
                    <a:pt x="3348" y="3808"/>
                  </a:lnTo>
                  <a:lnTo>
                    <a:pt x="3285" y="3892"/>
                  </a:lnTo>
                  <a:lnTo>
                    <a:pt x="3285" y="3997"/>
                  </a:lnTo>
                  <a:lnTo>
                    <a:pt x="3264" y="4080"/>
                  </a:lnTo>
                  <a:lnTo>
                    <a:pt x="3118" y="4101"/>
                  </a:lnTo>
                  <a:lnTo>
                    <a:pt x="3055" y="4185"/>
                  </a:lnTo>
                  <a:lnTo>
                    <a:pt x="3076" y="4394"/>
                  </a:lnTo>
                  <a:lnTo>
                    <a:pt x="3118" y="4457"/>
                  </a:lnTo>
                  <a:lnTo>
                    <a:pt x="3055" y="4624"/>
                  </a:lnTo>
                  <a:lnTo>
                    <a:pt x="3055" y="4813"/>
                  </a:lnTo>
                  <a:lnTo>
                    <a:pt x="3139" y="4875"/>
                  </a:lnTo>
                  <a:lnTo>
                    <a:pt x="3139" y="4959"/>
                  </a:lnTo>
                  <a:lnTo>
                    <a:pt x="3244" y="5252"/>
                  </a:lnTo>
                  <a:lnTo>
                    <a:pt x="3055" y="5587"/>
                  </a:lnTo>
                  <a:lnTo>
                    <a:pt x="3076" y="5692"/>
                  </a:lnTo>
                  <a:lnTo>
                    <a:pt x="3139" y="5692"/>
                  </a:lnTo>
                  <a:lnTo>
                    <a:pt x="3223" y="5671"/>
                  </a:lnTo>
                  <a:lnTo>
                    <a:pt x="3223" y="5692"/>
                  </a:lnTo>
                  <a:lnTo>
                    <a:pt x="3244" y="5775"/>
                  </a:lnTo>
                  <a:lnTo>
                    <a:pt x="3327" y="5817"/>
                  </a:lnTo>
                  <a:lnTo>
                    <a:pt x="3369" y="5922"/>
                  </a:lnTo>
                  <a:lnTo>
                    <a:pt x="3348" y="5984"/>
                  </a:lnTo>
                  <a:lnTo>
                    <a:pt x="3390" y="6131"/>
                  </a:lnTo>
                  <a:lnTo>
                    <a:pt x="3536" y="6424"/>
                  </a:lnTo>
                  <a:lnTo>
                    <a:pt x="3536" y="6528"/>
                  </a:lnTo>
                  <a:lnTo>
                    <a:pt x="3746" y="6696"/>
                  </a:lnTo>
                  <a:lnTo>
                    <a:pt x="3976" y="6863"/>
                  </a:lnTo>
                  <a:lnTo>
                    <a:pt x="4101" y="6905"/>
                  </a:lnTo>
                  <a:lnTo>
                    <a:pt x="4332" y="6863"/>
                  </a:lnTo>
                  <a:lnTo>
                    <a:pt x="4478" y="6717"/>
                  </a:lnTo>
                  <a:lnTo>
                    <a:pt x="4687" y="6591"/>
                  </a:lnTo>
                  <a:lnTo>
                    <a:pt x="4750" y="6487"/>
                  </a:lnTo>
                  <a:lnTo>
                    <a:pt x="5064" y="6319"/>
                  </a:lnTo>
                  <a:lnTo>
                    <a:pt x="5127" y="6173"/>
                  </a:lnTo>
                  <a:lnTo>
                    <a:pt x="5168" y="6110"/>
                  </a:lnTo>
                  <a:lnTo>
                    <a:pt x="5210" y="6068"/>
                  </a:lnTo>
                  <a:lnTo>
                    <a:pt x="5482" y="6005"/>
                  </a:lnTo>
                  <a:lnTo>
                    <a:pt x="5629" y="5964"/>
                  </a:lnTo>
                  <a:lnTo>
                    <a:pt x="5587" y="5817"/>
                  </a:lnTo>
                  <a:lnTo>
                    <a:pt x="5440" y="5796"/>
                  </a:lnTo>
                  <a:lnTo>
                    <a:pt x="5252" y="5817"/>
                  </a:lnTo>
                  <a:lnTo>
                    <a:pt x="4959" y="5712"/>
                  </a:lnTo>
                  <a:lnTo>
                    <a:pt x="5022" y="5545"/>
                  </a:lnTo>
                  <a:lnTo>
                    <a:pt x="5001" y="5482"/>
                  </a:lnTo>
                  <a:lnTo>
                    <a:pt x="4938" y="5440"/>
                  </a:lnTo>
                  <a:lnTo>
                    <a:pt x="5127" y="5168"/>
                  </a:lnTo>
                  <a:lnTo>
                    <a:pt x="5064" y="5064"/>
                  </a:lnTo>
                  <a:lnTo>
                    <a:pt x="4938" y="4938"/>
                  </a:lnTo>
                  <a:lnTo>
                    <a:pt x="4834" y="4917"/>
                  </a:lnTo>
                  <a:lnTo>
                    <a:pt x="4750" y="4750"/>
                  </a:lnTo>
                  <a:lnTo>
                    <a:pt x="4917" y="4813"/>
                  </a:lnTo>
                  <a:lnTo>
                    <a:pt x="5106" y="4834"/>
                  </a:lnTo>
                  <a:lnTo>
                    <a:pt x="5273" y="4938"/>
                  </a:lnTo>
                  <a:lnTo>
                    <a:pt x="5461" y="4938"/>
                  </a:lnTo>
                  <a:lnTo>
                    <a:pt x="5733" y="4875"/>
                  </a:lnTo>
                  <a:lnTo>
                    <a:pt x="5796" y="4938"/>
                  </a:lnTo>
                  <a:lnTo>
                    <a:pt x="5985" y="4875"/>
                  </a:lnTo>
                  <a:lnTo>
                    <a:pt x="6173" y="4708"/>
                  </a:lnTo>
                  <a:lnTo>
                    <a:pt x="6319" y="4708"/>
                  </a:lnTo>
                  <a:lnTo>
                    <a:pt x="6424" y="4729"/>
                  </a:lnTo>
                  <a:lnTo>
                    <a:pt x="6675" y="4624"/>
                  </a:lnTo>
                  <a:lnTo>
                    <a:pt x="6884" y="4624"/>
                  </a:lnTo>
                  <a:lnTo>
                    <a:pt x="7156" y="4394"/>
                  </a:lnTo>
                  <a:lnTo>
                    <a:pt x="7219" y="4248"/>
                  </a:lnTo>
                  <a:lnTo>
                    <a:pt x="7219" y="4143"/>
                  </a:lnTo>
                  <a:lnTo>
                    <a:pt x="7219" y="4122"/>
                  </a:lnTo>
                  <a:lnTo>
                    <a:pt x="6989" y="3934"/>
                  </a:lnTo>
                  <a:lnTo>
                    <a:pt x="6842" y="3725"/>
                  </a:lnTo>
                  <a:lnTo>
                    <a:pt x="6801" y="3599"/>
                  </a:lnTo>
                  <a:lnTo>
                    <a:pt x="6905" y="3495"/>
                  </a:lnTo>
                  <a:lnTo>
                    <a:pt x="6926" y="3306"/>
                  </a:lnTo>
                  <a:lnTo>
                    <a:pt x="7010" y="3243"/>
                  </a:lnTo>
                  <a:lnTo>
                    <a:pt x="7093" y="3264"/>
                  </a:lnTo>
                  <a:lnTo>
                    <a:pt x="7198" y="3243"/>
                  </a:lnTo>
                  <a:lnTo>
                    <a:pt x="7261" y="3264"/>
                  </a:lnTo>
                  <a:lnTo>
                    <a:pt x="7449" y="3181"/>
                  </a:lnTo>
                  <a:lnTo>
                    <a:pt x="7449" y="3055"/>
                  </a:lnTo>
                  <a:lnTo>
                    <a:pt x="7365" y="2971"/>
                  </a:lnTo>
                  <a:lnTo>
                    <a:pt x="7219" y="2951"/>
                  </a:lnTo>
                  <a:lnTo>
                    <a:pt x="7156" y="2846"/>
                  </a:lnTo>
                  <a:lnTo>
                    <a:pt x="7135" y="2762"/>
                  </a:lnTo>
                  <a:lnTo>
                    <a:pt x="7303" y="2553"/>
                  </a:lnTo>
                  <a:lnTo>
                    <a:pt x="7365" y="2574"/>
                  </a:lnTo>
                  <a:lnTo>
                    <a:pt x="7512" y="2469"/>
                  </a:lnTo>
                  <a:lnTo>
                    <a:pt x="7658" y="2302"/>
                  </a:lnTo>
                  <a:lnTo>
                    <a:pt x="7679" y="2218"/>
                  </a:lnTo>
                  <a:lnTo>
                    <a:pt x="7658" y="2218"/>
                  </a:lnTo>
                  <a:lnTo>
                    <a:pt x="7428" y="2114"/>
                  </a:lnTo>
                  <a:lnTo>
                    <a:pt x="7345" y="2114"/>
                  </a:lnTo>
                  <a:lnTo>
                    <a:pt x="7261" y="2135"/>
                  </a:lnTo>
                  <a:lnTo>
                    <a:pt x="7156" y="2114"/>
                  </a:lnTo>
                  <a:lnTo>
                    <a:pt x="7093" y="2114"/>
                  </a:lnTo>
                  <a:lnTo>
                    <a:pt x="7010" y="2155"/>
                  </a:lnTo>
                  <a:lnTo>
                    <a:pt x="6821" y="2197"/>
                  </a:lnTo>
                  <a:lnTo>
                    <a:pt x="6675" y="2155"/>
                  </a:lnTo>
                  <a:lnTo>
                    <a:pt x="6612" y="2155"/>
                  </a:lnTo>
                  <a:lnTo>
                    <a:pt x="6717" y="2135"/>
                  </a:lnTo>
                  <a:lnTo>
                    <a:pt x="6801" y="2135"/>
                  </a:lnTo>
                  <a:lnTo>
                    <a:pt x="6884" y="2093"/>
                  </a:lnTo>
                  <a:lnTo>
                    <a:pt x="6926" y="2009"/>
                  </a:lnTo>
                  <a:lnTo>
                    <a:pt x="7052" y="1904"/>
                  </a:lnTo>
                  <a:lnTo>
                    <a:pt x="7093" y="1842"/>
                  </a:lnTo>
                  <a:lnTo>
                    <a:pt x="7010" y="1800"/>
                  </a:lnTo>
                  <a:lnTo>
                    <a:pt x="7010" y="1779"/>
                  </a:lnTo>
                  <a:lnTo>
                    <a:pt x="6989" y="1674"/>
                  </a:lnTo>
                  <a:lnTo>
                    <a:pt x="6821" y="1590"/>
                  </a:lnTo>
                  <a:lnTo>
                    <a:pt x="6612" y="1528"/>
                  </a:lnTo>
                  <a:lnTo>
                    <a:pt x="6570" y="1486"/>
                  </a:lnTo>
                  <a:lnTo>
                    <a:pt x="6487" y="1423"/>
                  </a:lnTo>
                  <a:lnTo>
                    <a:pt x="6382" y="1423"/>
                  </a:lnTo>
                  <a:lnTo>
                    <a:pt x="6361" y="1381"/>
                  </a:lnTo>
                  <a:lnTo>
                    <a:pt x="6215" y="1318"/>
                  </a:lnTo>
                  <a:lnTo>
                    <a:pt x="6173" y="1318"/>
                  </a:lnTo>
                  <a:lnTo>
                    <a:pt x="6173" y="1423"/>
                  </a:lnTo>
                  <a:lnTo>
                    <a:pt x="6089" y="1318"/>
                  </a:lnTo>
                  <a:lnTo>
                    <a:pt x="6047" y="1214"/>
                  </a:lnTo>
                  <a:lnTo>
                    <a:pt x="5943" y="1172"/>
                  </a:lnTo>
                  <a:lnTo>
                    <a:pt x="5901" y="1088"/>
                  </a:lnTo>
                  <a:lnTo>
                    <a:pt x="5964" y="1046"/>
                  </a:lnTo>
                  <a:lnTo>
                    <a:pt x="6215" y="1067"/>
                  </a:lnTo>
                  <a:lnTo>
                    <a:pt x="6319" y="984"/>
                  </a:lnTo>
                  <a:lnTo>
                    <a:pt x="6487" y="984"/>
                  </a:lnTo>
                  <a:lnTo>
                    <a:pt x="6487" y="879"/>
                  </a:lnTo>
                  <a:lnTo>
                    <a:pt x="6361" y="900"/>
                  </a:lnTo>
                  <a:lnTo>
                    <a:pt x="6089" y="858"/>
                  </a:lnTo>
                  <a:lnTo>
                    <a:pt x="5901" y="879"/>
                  </a:lnTo>
                  <a:lnTo>
                    <a:pt x="5775" y="879"/>
                  </a:lnTo>
                  <a:lnTo>
                    <a:pt x="5524" y="963"/>
                  </a:lnTo>
                  <a:lnTo>
                    <a:pt x="5440" y="942"/>
                  </a:lnTo>
                  <a:lnTo>
                    <a:pt x="5336" y="942"/>
                  </a:lnTo>
                  <a:lnTo>
                    <a:pt x="5127" y="1088"/>
                  </a:lnTo>
                  <a:lnTo>
                    <a:pt x="5022" y="1109"/>
                  </a:lnTo>
                  <a:lnTo>
                    <a:pt x="4896" y="1172"/>
                  </a:lnTo>
                  <a:lnTo>
                    <a:pt x="4834" y="1256"/>
                  </a:lnTo>
                  <a:lnTo>
                    <a:pt x="4645" y="1277"/>
                  </a:lnTo>
                  <a:lnTo>
                    <a:pt x="4604" y="1298"/>
                  </a:lnTo>
                  <a:lnTo>
                    <a:pt x="4520" y="1277"/>
                  </a:lnTo>
                  <a:lnTo>
                    <a:pt x="4269" y="1088"/>
                  </a:lnTo>
                  <a:lnTo>
                    <a:pt x="4206" y="984"/>
                  </a:lnTo>
                  <a:lnTo>
                    <a:pt x="3871" y="984"/>
                  </a:lnTo>
                  <a:lnTo>
                    <a:pt x="3327" y="1088"/>
                  </a:lnTo>
                  <a:lnTo>
                    <a:pt x="3055" y="1088"/>
                  </a:lnTo>
                  <a:lnTo>
                    <a:pt x="2951" y="1046"/>
                  </a:lnTo>
                  <a:lnTo>
                    <a:pt x="2909" y="963"/>
                  </a:lnTo>
                  <a:lnTo>
                    <a:pt x="2909" y="858"/>
                  </a:lnTo>
                  <a:lnTo>
                    <a:pt x="2972" y="858"/>
                  </a:lnTo>
                  <a:lnTo>
                    <a:pt x="2951" y="733"/>
                  </a:lnTo>
                  <a:lnTo>
                    <a:pt x="2846" y="565"/>
                  </a:lnTo>
                  <a:lnTo>
                    <a:pt x="2741" y="544"/>
                  </a:lnTo>
                  <a:lnTo>
                    <a:pt x="2448" y="565"/>
                  </a:lnTo>
                  <a:lnTo>
                    <a:pt x="2323" y="482"/>
                  </a:lnTo>
                  <a:lnTo>
                    <a:pt x="2239" y="482"/>
                  </a:lnTo>
                  <a:lnTo>
                    <a:pt x="2176" y="523"/>
                  </a:lnTo>
                  <a:lnTo>
                    <a:pt x="2072" y="356"/>
                  </a:lnTo>
                  <a:lnTo>
                    <a:pt x="2072" y="210"/>
                  </a:lnTo>
                  <a:lnTo>
                    <a:pt x="2030" y="21"/>
                  </a:lnTo>
                  <a:lnTo>
                    <a:pt x="19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372" name="Google Shape;372;p38"/>
            <p:cNvSpPr/>
            <p:nvPr/>
          </p:nvSpPr>
          <p:spPr>
            <a:xfrm>
              <a:off x="3209425" y="3061815"/>
              <a:ext cx="82733" cy="112565"/>
            </a:xfrm>
            <a:custGeom>
              <a:avLst/>
              <a:gdLst/>
              <a:ahLst/>
              <a:cxnLst/>
              <a:rect l="l" t="t" r="r" b="b"/>
              <a:pathLst>
                <a:path w="6948" h="9898" extrusionOk="0">
                  <a:moveTo>
                    <a:pt x="4353" y="1"/>
                  </a:moveTo>
                  <a:lnTo>
                    <a:pt x="4332" y="64"/>
                  </a:lnTo>
                  <a:lnTo>
                    <a:pt x="4290" y="105"/>
                  </a:lnTo>
                  <a:lnTo>
                    <a:pt x="4227" y="147"/>
                  </a:lnTo>
                  <a:lnTo>
                    <a:pt x="4165" y="168"/>
                  </a:lnTo>
                  <a:lnTo>
                    <a:pt x="4060" y="168"/>
                  </a:lnTo>
                  <a:lnTo>
                    <a:pt x="3976" y="189"/>
                  </a:lnTo>
                  <a:lnTo>
                    <a:pt x="3955" y="252"/>
                  </a:lnTo>
                  <a:lnTo>
                    <a:pt x="3976" y="294"/>
                  </a:lnTo>
                  <a:lnTo>
                    <a:pt x="3955" y="357"/>
                  </a:lnTo>
                  <a:lnTo>
                    <a:pt x="3809" y="419"/>
                  </a:lnTo>
                  <a:lnTo>
                    <a:pt x="3621" y="566"/>
                  </a:lnTo>
                  <a:lnTo>
                    <a:pt x="3495" y="670"/>
                  </a:lnTo>
                  <a:lnTo>
                    <a:pt x="3328" y="691"/>
                  </a:lnTo>
                  <a:lnTo>
                    <a:pt x="2972" y="691"/>
                  </a:lnTo>
                  <a:lnTo>
                    <a:pt x="2867" y="733"/>
                  </a:lnTo>
                  <a:lnTo>
                    <a:pt x="2867" y="817"/>
                  </a:lnTo>
                  <a:lnTo>
                    <a:pt x="2888" y="901"/>
                  </a:lnTo>
                  <a:lnTo>
                    <a:pt x="2888" y="1005"/>
                  </a:lnTo>
                  <a:lnTo>
                    <a:pt x="2805" y="1089"/>
                  </a:lnTo>
                  <a:lnTo>
                    <a:pt x="2721" y="1047"/>
                  </a:lnTo>
                  <a:lnTo>
                    <a:pt x="2763" y="942"/>
                  </a:lnTo>
                  <a:lnTo>
                    <a:pt x="2763" y="921"/>
                  </a:lnTo>
                  <a:lnTo>
                    <a:pt x="2825" y="901"/>
                  </a:lnTo>
                  <a:lnTo>
                    <a:pt x="2700" y="880"/>
                  </a:lnTo>
                  <a:lnTo>
                    <a:pt x="2574" y="817"/>
                  </a:lnTo>
                  <a:lnTo>
                    <a:pt x="2491" y="817"/>
                  </a:lnTo>
                  <a:lnTo>
                    <a:pt x="2302" y="942"/>
                  </a:lnTo>
                  <a:lnTo>
                    <a:pt x="2261" y="1026"/>
                  </a:lnTo>
                  <a:lnTo>
                    <a:pt x="2135" y="1152"/>
                  </a:lnTo>
                  <a:lnTo>
                    <a:pt x="1968" y="1465"/>
                  </a:lnTo>
                  <a:lnTo>
                    <a:pt x="1947" y="1549"/>
                  </a:lnTo>
                  <a:lnTo>
                    <a:pt x="1947" y="1549"/>
                  </a:lnTo>
                  <a:lnTo>
                    <a:pt x="1989" y="1528"/>
                  </a:lnTo>
                  <a:lnTo>
                    <a:pt x="2051" y="1570"/>
                  </a:lnTo>
                  <a:lnTo>
                    <a:pt x="2051" y="1654"/>
                  </a:lnTo>
                  <a:lnTo>
                    <a:pt x="2030" y="1758"/>
                  </a:lnTo>
                  <a:lnTo>
                    <a:pt x="1947" y="1821"/>
                  </a:lnTo>
                  <a:lnTo>
                    <a:pt x="1842" y="1821"/>
                  </a:lnTo>
                  <a:lnTo>
                    <a:pt x="1737" y="1863"/>
                  </a:lnTo>
                  <a:lnTo>
                    <a:pt x="1612" y="1989"/>
                  </a:lnTo>
                  <a:lnTo>
                    <a:pt x="1528" y="2051"/>
                  </a:lnTo>
                  <a:lnTo>
                    <a:pt x="1424" y="2198"/>
                  </a:lnTo>
                  <a:lnTo>
                    <a:pt x="1340" y="2198"/>
                  </a:lnTo>
                  <a:lnTo>
                    <a:pt x="1256" y="2240"/>
                  </a:lnTo>
                  <a:lnTo>
                    <a:pt x="1298" y="2344"/>
                  </a:lnTo>
                  <a:lnTo>
                    <a:pt x="1403" y="2449"/>
                  </a:lnTo>
                  <a:lnTo>
                    <a:pt x="1403" y="2574"/>
                  </a:lnTo>
                  <a:lnTo>
                    <a:pt x="1340" y="2700"/>
                  </a:lnTo>
                  <a:lnTo>
                    <a:pt x="1256" y="2700"/>
                  </a:lnTo>
                  <a:lnTo>
                    <a:pt x="1152" y="2616"/>
                  </a:lnTo>
                  <a:lnTo>
                    <a:pt x="1193" y="2574"/>
                  </a:lnTo>
                  <a:lnTo>
                    <a:pt x="1214" y="2512"/>
                  </a:lnTo>
                  <a:lnTo>
                    <a:pt x="1131" y="2470"/>
                  </a:lnTo>
                  <a:lnTo>
                    <a:pt x="1089" y="2365"/>
                  </a:lnTo>
                  <a:lnTo>
                    <a:pt x="984" y="2261"/>
                  </a:lnTo>
                  <a:lnTo>
                    <a:pt x="942" y="2365"/>
                  </a:lnTo>
                  <a:lnTo>
                    <a:pt x="942" y="2407"/>
                  </a:lnTo>
                  <a:lnTo>
                    <a:pt x="1005" y="2574"/>
                  </a:lnTo>
                  <a:lnTo>
                    <a:pt x="921" y="2721"/>
                  </a:lnTo>
                  <a:lnTo>
                    <a:pt x="901" y="2867"/>
                  </a:lnTo>
                  <a:lnTo>
                    <a:pt x="817" y="2909"/>
                  </a:lnTo>
                  <a:lnTo>
                    <a:pt x="775" y="2909"/>
                  </a:lnTo>
                  <a:lnTo>
                    <a:pt x="691" y="3098"/>
                  </a:lnTo>
                  <a:lnTo>
                    <a:pt x="712" y="3118"/>
                  </a:lnTo>
                  <a:lnTo>
                    <a:pt x="733" y="3244"/>
                  </a:lnTo>
                  <a:lnTo>
                    <a:pt x="733" y="3390"/>
                  </a:lnTo>
                  <a:lnTo>
                    <a:pt x="880" y="3516"/>
                  </a:lnTo>
                  <a:lnTo>
                    <a:pt x="901" y="3516"/>
                  </a:lnTo>
                  <a:lnTo>
                    <a:pt x="942" y="3495"/>
                  </a:lnTo>
                  <a:lnTo>
                    <a:pt x="1005" y="3537"/>
                  </a:lnTo>
                  <a:lnTo>
                    <a:pt x="1005" y="3662"/>
                  </a:lnTo>
                  <a:lnTo>
                    <a:pt x="921" y="3746"/>
                  </a:lnTo>
                  <a:lnTo>
                    <a:pt x="921" y="3809"/>
                  </a:lnTo>
                  <a:lnTo>
                    <a:pt x="1005" y="3872"/>
                  </a:lnTo>
                  <a:lnTo>
                    <a:pt x="1005" y="4039"/>
                  </a:lnTo>
                  <a:lnTo>
                    <a:pt x="921" y="4081"/>
                  </a:lnTo>
                  <a:lnTo>
                    <a:pt x="880" y="4165"/>
                  </a:lnTo>
                  <a:lnTo>
                    <a:pt x="921" y="4186"/>
                  </a:lnTo>
                  <a:lnTo>
                    <a:pt x="984" y="4290"/>
                  </a:lnTo>
                  <a:lnTo>
                    <a:pt x="942" y="4478"/>
                  </a:lnTo>
                  <a:lnTo>
                    <a:pt x="984" y="4771"/>
                  </a:lnTo>
                  <a:lnTo>
                    <a:pt x="901" y="4855"/>
                  </a:lnTo>
                  <a:lnTo>
                    <a:pt x="880" y="4918"/>
                  </a:lnTo>
                  <a:lnTo>
                    <a:pt x="942" y="5022"/>
                  </a:lnTo>
                  <a:lnTo>
                    <a:pt x="1047" y="4981"/>
                  </a:lnTo>
                  <a:lnTo>
                    <a:pt x="1047" y="4981"/>
                  </a:lnTo>
                  <a:lnTo>
                    <a:pt x="1026" y="5064"/>
                  </a:lnTo>
                  <a:lnTo>
                    <a:pt x="1089" y="5127"/>
                  </a:lnTo>
                  <a:lnTo>
                    <a:pt x="1152" y="5127"/>
                  </a:lnTo>
                  <a:lnTo>
                    <a:pt x="1152" y="5190"/>
                  </a:lnTo>
                  <a:lnTo>
                    <a:pt x="1110" y="5274"/>
                  </a:lnTo>
                  <a:lnTo>
                    <a:pt x="1047" y="5378"/>
                  </a:lnTo>
                  <a:lnTo>
                    <a:pt x="817" y="5608"/>
                  </a:lnTo>
                  <a:lnTo>
                    <a:pt x="775" y="5713"/>
                  </a:lnTo>
                  <a:lnTo>
                    <a:pt x="608" y="5859"/>
                  </a:lnTo>
                  <a:lnTo>
                    <a:pt x="398" y="5922"/>
                  </a:lnTo>
                  <a:lnTo>
                    <a:pt x="210" y="6048"/>
                  </a:lnTo>
                  <a:lnTo>
                    <a:pt x="64" y="6278"/>
                  </a:lnTo>
                  <a:lnTo>
                    <a:pt x="43" y="6466"/>
                  </a:lnTo>
                  <a:lnTo>
                    <a:pt x="1" y="6571"/>
                  </a:lnTo>
                  <a:lnTo>
                    <a:pt x="189" y="6655"/>
                  </a:lnTo>
                  <a:lnTo>
                    <a:pt x="377" y="6780"/>
                  </a:lnTo>
                  <a:lnTo>
                    <a:pt x="629" y="6947"/>
                  </a:lnTo>
                  <a:lnTo>
                    <a:pt x="733" y="6947"/>
                  </a:lnTo>
                  <a:lnTo>
                    <a:pt x="880" y="7094"/>
                  </a:lnTo>
                  <a:lnTo>
                    <a:pt x="838" y="7178"/>
                  </a:lnTo>
                  <a:lnTo>
                    <a:pt x="880" y="7261"/>
                  </a:lnTo>
                  <a:lnTo>
                    <a:pt x="1047" y="7282"/>
                  </a:lnTo>
                  <a:lnTo>
                    <a:pt x="1256" y="7366"/>
                  </a:lnTo>
                  <a:lnTo>
                    <a:pt x="1319" y="7408"/>
                  </a:lnTo>
                  <a:lnTo>
                    <a:pt x="1507" y="7471"/>
                  </a:lnTo>
                  <a:lnTo>
                    <a:pt x="1570" y="7387"/>
                  </a:lnTo>
                  <a:lnTo>
                    <a:pt x="1570" y="7282"/>
                  </a:lnTo>
                  <a:lnTo>
                    <a:pt x="1654" y="7199"/>
                  </a:lnTo>
                  <a:lnTo>
                    <a:pt x="1717" y="7199"/>
                  </a:lnTo>
                  <a:lnTo>
                    <a:pt x="1863" y="7282"/>
                  </a:lnTo>
                  <a:lnTo>
                    <a:pt x="1968" y="7303"/>
                  </a:lnTo>
                  <a:lnTo>
                    <a:pt x="1989" y="7387"/>
                  </a:lnTo>
                  <a:lnTo>
                    <a:pt x="2072" y="7429"/>
                  </a:lnTo>
                  <a:lnTo>
                    <a:pt x="2135" y="7429"/>
                  </a:lnTo>
                  <a:lnTo>
                    <a:pt x="2177" y="7512"/>
                  </a:lnTo>
                  <a:lnTo>
                    <a:pt x="2386" y="7575"/>
                  </a:lnTo>
                  <a:lnTo>
                    <a:pt x="2512" y="7596"/>
                  </a:lnTo>
                  <a:lnTo>
                    <a:pt x="2553" y="7638"/>
                  </a:lnTo>
                  <a:lnTo>
                    <a:pt x="2700" y="7805"/>
                  </a:lnTo>
                  <a:lnTo>
                    <a:pt x="2700" y="7910"/>
                  </a:lnTo>
                  <a:lnTo>
                    <a:pt x="2805" y="8098"/>
                  </a:lnTo>
                  <a:lnTo>
                    <a:pt x="2888" y="8098"/>
                  </a:lnTo>
                  <a:lnTo>
                    <a:pt x="3139" y="8203"/>
                  </a:lnTo>
                  <a:lnTo>
                    <a:pt x="3244" y="8349"/>
                  </a:lnTo>
                  <a:lnTo>
                    <a:pt x="3244" y="8517"/>
                  </a:lnTo>
                  <a:lnTo>
                    <a:pt x="3307" y="8517"/>
                  </a:lnTo>
                  <a:lnTo>
                    <a:pt x="3411" y="8559"/>
                  </a:lnTo>
                  <a:lnTo>
                    <a:pt x="3432" y="8684"/>
                  </a:lnTo>
                  <a:lnTo>
                    <a:pt x="3411" y="8768"/>
                  </a:lnTo>
                  <a:lnTo>
                    <a:pt x="3432" y="8852"/>
                  </a:lnTo>
                  <a:lnTo>
                    <a:pt x="3537" y="8872"/>
                  </a:lnTo>
                  <a:lnTo>
                    <a:pt x="3662" y="8852"/>
                  </a:lnTo>
                  <a:lnTo>
                    <a:pt x="3767" y="8872"/>
                  </a:lnTo>
                  <a:lnTo>
                    <a:pt x="3914" y="8872"/>
                  </a:lnTo>
                  <a:lnTo>
                    <a:pt x="3955" y="8831"/>
                  </a:lnTo>
                  <a:lnTo>
                    <a:pt x="4144" y="8747"/>
                  </a:lnTo>
                  <a:lnTo>
                    <a:pt x="4290" y="8768"/>
                  </a:lnTo>
                  <a:lnTo>
                    <a:pt x="4458" y="8852"/>
                  </a:lnTo>
                  <a:lnTo>
                    <a:pt x="4646" y="8747"/>
                  </a:lnTo>
                  <a:lnTo>
                    <a:pt x="4750" y="8747"/>
                  </a:lnTo>
                  <a:lnTo>
                    <a:pt x="4792" y="8831"/>
                  </a:lnTo>
                  <a:lnTo>
                    <a:pt x="4876" y="8831"/>
                  </a:lnTo>
                  <a:lnTo>
                    <a:pt x="4981" y="8872"/>
                  </a:lnTo>
                  <a:lnTo>
                    <a:pt x="5064" y="8956"/>
                  </a:lnTo>
                  <a:lnTo>
                    <a:pt x="5169" y="8935"/>
                  </a:lnTo>
                  <a:lnTo>
                    <a:pt x="5169" y="8998"/>
                  </a:lnTo>
                  <a:lnTo>
                    <a:pt x="4792" y="9626"/>
                  </a:lnTo>
                  <a:lnTo>
                    <a:pt x="4813" y="9709"/>
                  </a:lnTo>
                  <a:lnTo>
                    <a:pt x="4960" y="9688"/>
                  </a:lnTo>
                  <a:lnTo>
                    <a:pt x="5085" y="9688"/>
                  </a:lnTo>
                  <a:lnTo>
                    <a:pt x="5190" y="9772"/>
                  </a:lnTo>
                  <a:lnTo>
                    <a:pt x="5211" y="9898"/>
                  </a:lnTo>
                  <a:lnTo>
                    <a:pt x="5294" y="9584"/>
                  </a:lnTo>
                  <a:lnTo>
                    <a:pt x="5629" y="8370"/>
                  </a:lnTo>
                  <a:lnTo>
                    <a:pt x="5629" y="8308"/>
                  </a:lnTo>
                  <a:lnTo>
                    <a:pt x="5629" y="8098"/>
                  </a:lnTo>
                  <a:lnTo>
                    <a:pt x="5504" y="7847"/>
                  </a:lnTo>
                  <a:lnTo>
                    <a:pt x="5294" y="7680"/>
                  </a:lnTo>
                  <a:lnTo>
                    <a:pt x="5190" y="7533"/>
                  </a:lnTo>
                  <a:lnTo>
                    <a:pt x="5169" y="7219"/>
                  </a:lnTo>
                  <a:lnTo>
                    <a:pt x="5546" y="7094"/>
                  </a:lnTo>
                  <a:lnTo>
                    <a:pt x="5692" y="7199"/>
                  </a:lnTo>
                  <a:lnTo>
                    <a:pt x="5713" y="7094"/>
                  </a:lnTo>
                  <a:lnTo>
                    <a:pt x="5650" y="7010"/>
                  </a:lnTo>
                  <a:lnTo>
                    <a:pt x="5713" y="6968"/>
                  </a:lnTo>
                  <a:lnTo>
                    <a:pt x="5629" y="6801"/>
                  </a:lnTo>
                  <a:lnTo>
                    <a:pt x="5420" y="6738"/>
                  </a:lnTo>
                  <a:lnTo>
                    <a:pt x="5336" y="6592"/>
                  </a:lnTo>
                  <a:lnTo>
                    <a:pt x="5399" y="6424"/>
                  </a:lnTo>
                  <a:lnTo>
                    <a:pt x="6048" y="6424"/>
                  </a:lnTo>
                  <a:lnTo>
                    <a:pt x="6131" y="6341"/>
                  </a:lnTo>
                  <a:lnTo>
                    <a:pt x="6236" y="6341"/>
                  </a:lnTo>
                  <a:lnTo>
                    <a:pt x="6278" y="6383"/>
                  </a:lnTo>
                  <a:lnTo>
                    <a:pt x="6362" y="6383"/>
                  </a:lnTo>
                  <a:lnTo>
                    <a:pt x="6466" y="6257"/>
                  </a:lnTo>
                  <a:lnTo>
                    <a:pt x="6634" y="6215"/>
                  </a:lnTo>
                  <a:lnTo>
                    <a:pt x="6675" y="6320"/>
                  </a:lnTo>
                  <a:lnTo>
                    <a:pt x="6759" y="6424"/>
                  </a:lnTo>
                  <a:lnTo>
                    <a:pt x="6780" y="6550"/>
                  </a:lnTo>
                  <a:lnTo>
                    <a:pt x="6780" y="6696"/>
                  </a:lnTo>
                  <a:lnTo>
                    <a:pt x="6947" y="6675"/>
                  </a:lnTo>
                  <a:lnTo>
                    <a:pt x="6947" y="6571"/>
                  </a:lnTo>
                  <a:lnTo>
                    <a:pt x="6801" y="6278"/>
                  </a:lnTo>
                  <a:lnTo>
                    <a:pt x="6759" y="6131"/>
                  </a:lnTo>
                  <a:lnTo>
                    <a:pt x="6780" y="6069"/>
                  </a:lnTo>
                  <a:lnTo>
                    <a:pt x="6738" y="5964"/>
                  </a:lnTo>
                  <a:lnTo>
                    <a:pt x="6655" y="5922"/>
                  </a:lnTo>
                  <a:lnTo>
                    <a:pt x="6634" y="5839"/>
                  </a:lnTo>
                  <a:lnTo>
                    <a:pt x="6634" y="5818"/>
                  </a:lnTo>
                  <a:lnTo>
                    <a:pt x="6550" y="5839"/>
                  </a:lnTo>
                  <a:lnTo>
                    <a:pt x="6487" y="5839"/>
                  </a:lnTo>
                  <a:lnTo>
                    <a:pt x="6466" y="5734"/>
                  </a:lnTo>
                  <a:lnTo>
                    <a:pt x="6655" y="5399"/>
                  </a:lnTo>
                  <a:lnTo>
                    <a:pt x="6550" y="5106"/>
                  </a:lnTo>
                  <a:lnTo>
                    <a:pt x="6550" y="5022"/>
                  </a:lnTo>
                  <a:lnTo>
                    <a:pt x="6466" y="4960"/>
                  </a:lnTo>
                  <a:lnTo>
                    <a:pt x="6466" y="4771"/>
                  </a:lnTo>
                  <a:lnTo>
                    <a:pt x="6529" y="4604"/>
                  </a:lnTo>
                  <a:lnTo>
                    <a:pt x="6487" y="4541"/>
                  </a:lnTo>
                  <a:lnTo>
                    <a:pt x="6466" y="4332"/>
                  </a:lnTo>
                  <a:lnTo>
                    <a:pt x="6529" y="4248"/>
                  </a:lnTo>
                  <a:lnTo>
                    <a:pt x="6675" y="4227"/>
                  </a:lnTo>
                  <a:lnTo>
                    <a:pt x="6696" y="4144"/>
                  </a:lnTo>
                  <a:lnTo>
                    <a:pt x="6696" y="4039"/>
                  </a:lnTo>
                  <a:lnTo>
                    <a:pt x="6759" y="3955"/>
                  </a:lnTo>
                  <a:lnTo>
                    <a:pt x="6696" y="3725"/>
                  </a:lnTo>
                  <a:lnTo>
                    <a:pt x="6634" y="3662"/>
                  </a:lnTo>
                  <a:lnTo>
                    <a:pt x="6529" y="3662"/>
                  </a:lnTo>
                  <a:lnTo>
                    <a:pt x="6487" y="3725"/>
                  </a:lnTo>
                  <a:lnTo>
                    <a:pt x="6341" y="3704"/>
                  </a:lnTo>
                  <a:lnTo>
                    <a:pt x="6236" y="3704"/>
                  </a:lnTo>
                  <a:lnTo>
                    <a:pt x="6110" y="3746"/>
                  </a:lnTo>
                  <a:lnTo>
                    <a:pt x="6048" y="3725"/>
                  </a:lnTo>
                  <a:lnTo>
                    <a:pt x="5922" y="3662"/>
                  </a:lnTo>
                  <a:lnTo>
                    <a:pt x="5859" y="3704"/>
                  </a:lnTo>
                  <a:lnTo>
                    <a:pt x="5838" y="3662"/>
                  </a:lnTo>
                  <a:lnTo>
                    <a:pt x="5692" y="3704"/>
                  </a:lnTo>
                  <a:lnTo>
                    <a:pt x="5232" y="3286"/>
                  </a:lnTo>
                  <a:lnTo>
                    <a:pt x="5127" y="3223"/>
                  </a:lnTo>
                  <a:lnTo>
                    <a:pt x="4960" y="3202"/>
                  </a:lnTo>
                  <a:lnTo>
                    <a:pt x="4792" y="3223"/>
                  </a:lnTo>
                  <a:lnTo>
                    <a:pt x="4750" y="3244"/>
                  </a:lnTo>
                  <a:lnTo>
                    <a:pt x="4604" y="3202"/>
                  </a:lnTo>
                  <a:lnTo>
                    <a:pt x="4458" y="3202"/>
                  </a:lnTo>
                  <a:lnTo>
                    <a:pt x="4374" y="3244"/>
                  </a:lnTo>
                  <a:lnTo>
                    <a:pt x="4248" y="3202"/>
                  </a:lnTo>
                  <a:lnTo>
                    <a:pt x="4144" y="3181"/>
                  </a:lnTo>
                  <a:lnTo>
                    <a:pt x="3976" y="3118"/>
                  </a:lnTo>
                  <a:lnTo>
                    <a:pt x="3851" y="3014"/>
                  </a:lnTo>
                  <a:lnTo>
                    <a:pt x="3851" y="2909"/>
                  </a:lnTo>
                  <a:lnTo>
                    <a:pt x="3872" y="2867"/>
                  </a:lnTo>
                  <a:lnTo>
                    <a:pt x="3872" y="2784"/>
                  </a:lnTo>
                  <a:lnTo>
                    <a:pt x="3934" y="2658"/>
                  </a:lnTo>
                  <a:lnTo>
                    <a:pt x="3914" y="2554"/>
                  </a:lnTo>
                  <a:lnTo>
                    <a:pt x="3809" y="2386"/>
                  </a:lnTo>
                  <a:lnTo>
                    <a:pt x="3558" y="1968"/>
                  </a:lnTo>
                  <a:lnTo>
                    <a:pt x="3411" y="1968"/>
                  </a:lnTo>
                  <a:lnTo>
                    <a:pt x="3411" y="1926"/>
                  </a:lnTo>
                  <a:lnTo>
                    <a:pt x="3495" y="1737"/>
                  </a:lnTo>
                  <a:lnTo>
                    <a:pt x="3516" y="1549"/>
                  </a:lnTo>
                  <a:lnTo>
                    <a:pt x="3495" y="1445"/>
                  </a:lnTo>
                  <a:lnTo>
                    <a:pt x="3516" y="1319"/>
                  </a:lnTo>
                  <a:lnTo>
                    <a:pt x="3704" y="1047"/>
                  </a:lnTo>
                  <a:lnTo>
                    <a:pt x="3767" y="984"/>
                  </a:lnTo>
                  <a:lnTo>
                    <a:pt x="3872" y="838"/>
                  </a:lnTo>
                  <a:lnTo>
                    <a:pt x="3976" y="817"/>
                  </a:lnTo>
                  <a:lnTo>
                    <a:pt x="4039" y="775"/>
                  </a:lnTo>
                  <a:lnTo>
                    <a:pt x="4186" y="503"/>
                  </a:lnTo>
                  <a:lnTo>
                    <a:pt x="4499" y="377"/>
                  </a:lnTo>
                  <a:lnTo>
                    <a:pt x="4541" y="357"/>
                  </a:lnTo>
                  <a:lnTo>
                    <a:pt x="4604" y="357"/>
                  </a:lnTo>
                  <a:lnTo>
                    <a:pt x="4667" y="294"/>
                  </a:lnTo>
                  <a:lnTo>
                    <a:pt x="4688" y="210"/>
                  </a:lnTo>
                  <a:lnTo>
                    <a:pt x="4646" y="147"/>
                  </a:lnTo>
                  <a:lnTo>
                    <a:pt x="4437" y="43"/>
                  </a:lnTo>
                  <a:lnTo>
                    <a:pt x="43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373" name="Google Shape;373;p38"/>
            <p:cNvSpPr/>
            <p:nvPr/>
          </p:nvSpPr>
          <p:spPr>
            <a:xfrm>
              <a:off x="3195231" y="3136533"/>
              <a:ext cx="40867" cy="42852"/>
            </a:xfrm>
            <a:custGeom>
              <a:avLst/>
              <a:gdLst/>
              <a:ahLst/>
              <a:cxnLst/>
              <a:rect l="l" t="t" r="r" b="b"/>
              <a:pathLst>
                <a:path w="3432" h="3768" extrusionOk="0">
                  <a:moveTo>
                    <a:pt x="1193" y="1"/>
                  </a:moveTo>
                  <a:lnTo>
                    <a:pt x="1172" y="168"/>
                  </a:lnTo>
                  <a:lnTo>
                    <a:pt x="1025" y="168"/>
                  </a:lnTo>
                  <a:lnTo>
                    <a:pt x="732" y="336"/>
                  </a:lnTo>
                  <a:lnTo>
                    <a:pt x="607" y="377"/>
                  </a:lnTo>
                  <a:lnTo>
                    <a:pt x="440" y="440"/>
                  </a:lnTo>
                  <a:lnTo>
                    <a:pt x="523" y="587"/>
                  </a:lnTo>
                  <a:lnTo>
                    <a:pt x="523" y="649"/>
                  </a:lnTo>
                  <a:lnTo>
                    <a:pt x="565" y="733"/>
                  </a:lnTo>
                  <a:lnTo>
                    <a:pt x="544" y="901"/>
                  </a:lnTo>
                  <a:lnTo>
                    <a:pt x="335" y="1131"/>
                  </a:lnTo>
                  <a:lnTo>
                    <a:pt x="314" y="1235"/>
                  </a:lnTo>
                  <a:lnTo>
                    <a:pt x="356" y="1277"/>
                  </a:lnTo>
                  <a:lnTo>
                    <a:pt x="251" y="1445"/>
                  </a:lnTo>
                  <a:lnTo>
                    <a:pt x="126" y="1465"/>
                  </a:lnTo>
                  <a:lnTo>
                    <a:pt x="21" y="1591"/>
                  </a:lnTo>
                  <a:lnTo>
                    <a:pt x="84" y="1696"/>
                  </a:lnTo>
                  <a:lnTo>
                    <a:pt x="126" y="1800"/>
                  </a:lnTo>
                  <a:lnTo>
                    <a:pt x="105" y="1905"/>
                  </a:lnTo>
                  <a:lnTo>
                    <a:pt x="126" y="2072"/>
                  </a:lnTo>
                  <a:lnTo>
                    <a:pt x="84" y="2198"/>
                  </a:lnTo>
                  <a:lnTo>
                    <a:pt x="0" y="2261"/>
                  </a:lnTo>
                  <a:lnTo>
                    <a:pt x="84" y="2323"/>
                  </a:lnTo>
                  <a:lnTo>
                    <a:pt x="209" y="2386"/>
                  </a:lnTo>
                  <a:lnTo>
                    <a:pt x="314" y="2491"/>
                  </a:lnTo>
                  <a:lnTo>
                    <a:pt x="419" y="2574"/>
                  </a:lnTo>
                  <a:lnTo>
                    <a:pt x="440" y="2533"/>
                  </a:lnTo>
                  <a:lnTo>
                    <a:pt x="502" y="2386"/>
                  </a:lnTo>
                  <a:lnTo>
                    <a:pt x="544" y="2323"/>
                  </a:lnTo>
                  <a:lnTo>
                    <a:pt x="628" y="2219"/>
                  </a:lnTo>
                  <a:lnTo>
                    <a:pt x="628" y="2323"/>
                  </a:lnTo>
                  <a:lnTo>
                    <a:pt x="649" y="2428"/>
                  </a:lnTo>
                  <a:lnTo>
                    <a:pt x="649" y="2365"/>
                  </a:lnTo>
                  <a:lnTo>
                    <a:pt x="649" y="2282"/>
                  </a:lnTo>
                  <a:lnTo>
                    <a:pt x="712" y="2282"/>
                  </a:lnTo>
                  <a:lnTo>
                    <a:pt x="732" y="2428"/>
                  </a:lnTo>
                  <a:lnTo>
                    <a:pt x="712" y="2595"/>
                  </a:lnTo>
                  <a:lnTo>
                    <a:pt x="712" y="2700"/>
                  </a:lnTo>
                  <a:lnTo>
                    <a:pt x="649" y="2826"/>
                  </a:lnTo>
                  <a:lnTo>
                    <a:pt x="502" y="2951"/>
                  </a:lnTo>
                  <a:lnTo>
                    <a:pt x="544" y="2993"/>
                  </a:lnTo>
                  <a:lnTo>
                    <a:pt x="607" y="3139"/>
                  </a:lnTo>
                  <a:lnTo>
                    <a:pt x="502" y="3202"/>
                  </a:lnTo>
                  <a:lnTo>
                    <a:pt x="398" y="3328"/>
                  </a:lnTo>
                  <a:lnTo>
                    <a:pt x="419" y="3432"/>
                  </a:lnTo>
                  <a:lnTo>
                    <a:pt x="523" y="3432"/>
                  </a:lnTo>
                  <a:lnTo>
                    <a:pt x="649" y="3370"/>
                  </a:lnTo>
                  <a:lnTo>
                    <a:pt x="712" y="3453"/>
                  </a:lnTo>
                  <a:lnTo>
                    <a:pt x="879" y="3516"/>
                  </a:lnTo>
                  <a:lnTo>
                    <a:pt x="984" y="3537"/>
                  </a:lnTo>
                  <a:lnTo>
                    <a:pt x="1151" y="3767"/>
                  </a:lnTo>
                  <a:lnTo>
                    <a:pt x="1235" y="3767"/>
                  </a:lnTo>
                  <a:lnTo>
                    <a:pt x="1339" y="3662"/>
                  </a:lnTo>
                  <a:lnTo>
                    <a:pt x="1779" y="2721"/>
                  </a:lnTo>
                  <a:lnTo>
                    <a:pt x="1883" y="2637"/>
                  </a:lnTo>
                  <a:lnTo>
                    <a:pt x="2448" y="2470"/>
                  </a:lnTo>
                  <a:lnTo>
                    <a:pt x="2720" y="2282"/>
                  </a:lnTo>
                  <a:lnTo>
                    <a:pt x="3118" y="1905"/>
                  </a:lnTo>
                  <a:lnTo>
                    <a:pt x="3264" y="1549"/>
                  </a:lnTo>
                  <a:lnTo>
                    <a:pt x="3369" y="1549"/>
                  </a:lnTo>
                  <a:lnTo>
                    <a:pt x="3390" y="1486"/>
                  </a:lnTo>
                  <a:lnTo>
                    <a:pt x="3432" y="1361"/>
                  </a:lnTo>
                  <a:lnTo>
                    <a:pt x="3390" y="1235"/>
                  </a:lnTo>
                  <a:lnTo>
                    <a:pt x="3285" y="1026"/>
                  </a:lnTo>
                  <a:lnTo>
                    <a:pt x="3285" y="963"/>
                  </a:lnTo>
                  <a:lnTo>
                    <a:pt x="3264" y="859"/>
                  </a:lnTo>
                  <a:lnTo>
                    <a:pt x="3181" y="817"/>
                  </a:lnTo>
                  <a:lnTo>
                    <a:pt x="3160" y="733"/>
                  </a:lnTo>
                  <a:lnTo>
                    <a:pt x="3055" y="712"/>
                  </a:lnTo>
                  <a:lnTo>
                    <a:pt x="2909" y="629"/>
                  </a:lnTo>
                  <a:lnTo>
                    <a:pt x="2846" y="629"/>
                  </a:lnTo>
                  <a:lnTo>
                    <a:pt x="2762" y="712"/>
                  </a:lnTo>
                  <a:lnTo>
                    <a:pt x="2762" y="817"/>
                  </a:lnTo>
                  <a:lnTo>
                    <a:pt x="2699" y="901"/>
                  </a:lnTo>
                  <a:lnTo>
                    <a:pt x="2511" y="838"/>
                  </a:lnTo>
                  <a:lnTo>
                    <a:pt x="2448" y="796"/>
                  </a:lnTo>
                  <a:lnTo>
                    <a:pt x="2239" y="712"/>
                  </a:lnTo>
                  <a:lnTo>
                    <a:pt x="2072" y="691"/>
                  </a:lnTo>
                  <a:lnTo>
                    <a:pt x="2030" y="608"/>
                  </a:lnTo>
                  <a:lnTo>
                    <a:pt x="2072" y="524"/>
                  </a:lnTo>
                  <a:lnTo>
                    <a:pt x="1925" y="377"/>
                  </a:lnTo>
                  <a:lnTo>
                    <a:pt x="1821" y="377"/>
                  </a:lnTo>
                  <a:lnTo>
                    <a:pt x="1569" y="210"/>
                  </a:lnTo>
                  <a:lnTo>
                    <a:pt x="1381" y="85"/>
                  </a:lnTo>
                  <a:lnTo>
                    <a:pt x="119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374" name="Google Shape;374;p38"/>
            <p:cNvSpPr/>
            <p:nvPr/>
          </p:nvSpPr>
          <p:spPr>
            <a:xfrm>
              <a:off x="3192980" y="3146290"/>
              <a:ext cx="88711" cy="124938"/>
            </a:xfrm>
            <a:custGeom>
              <a:avLst/>
              <a:gdLst/>
              <a:ahLst/>
              <a:cxnLst/>
              <a:rect l="l" t="t" r="r" b="b"/>
              <a:pathLst>
                <a:path w="7450" h="10986" extrusionOk="0">
                  <a:moveTo>
                    <a:pt x="3453" y="1"/>
                  </a:moveTo>
                  <a:lnTo>
                    <a:pt x="3474" y="105"/>
                  </a:lnTo>
                  <a:lnTo>
                    <a:pt x="3474" y="168"/>
                  </a:lnTo>
                  <a:lnTo>
                    <a:pt x="3579" y="377"/>
                  </a:lnTo>
                  <a:lnTo>
                    <a:pt x="3621" y="503"/>
                  </a:lnTo>
                  <a:lnTo>
                    <a:pt x="3579" y="628"/>
                  </a:lnTo>
                  <a:lnTo>
                    <a:pt x="3558" y="691"/>
                  </a:lnTo>
                  <a:lnTo>
                    <a:pt x="3453" y="691"/>
                  </a:lnTo>
                  <a:lnTo>
                    <a:pt x="3307" y="1047"/>
                  </a:lnTo>
                  <a:lnTo>
                    <a:pt x="2909" y="1424"/>
                  </a:lnTo>
                  <a:lnTo>
                    <a:pt x="2637" y="1612"/>
                  </a:lnTo>
                  <a:lnTo>
                    <a:pt x="2072" y="1779"/>
                  </a:lnTo>
                  <a:lnTo>
                    <a:pt x="1968" y="1863"/>
                  </a:lnTo>
                  <a:lnTo>
                    <a:pt x="1528" y="2804"/>
                  </a:lnTo>
                  <a:lnTo>
                    <a:pt x="1424" y="2909"/>
                  </a:lnTo>
                  <a:lnTo>
                    <a:pt x="1340" y="2909"/>
                  </a:lnTo>
                  <a:lnTo>
                    <a:pt x="1173" y="2679"/>
                  </a:lnTo>
                  <a:lnTo>
                    <a:pt x="1068" y="2658"/>
                  </a:lnTo>
                  <a:lnTo>
                    <a:pt x="901" y="2595"/>
                  </a:lnTo>
                  <a:lnTo>
                    <a:pt x="838" y="2512"/>
                  </a:lnTo>
                  <a:lnTo>
                    <a:pt x="712" y="2574"/>
                  </a:lnTo>
                  <a:lnTo>
                    <a:pt x="608" y="2574"/>
                  </a:lnTo>
                  <a:lnTo>
                    <a:pt x="587" y="2470"/>
                  </a:lnTo>
                  <a:lnTo>
                    <a:pt x="691" y="2344"/>
                  </a:lnTo>
                  <a:lnTo>
                    <a:pt x="796" y="2281"/>
                  </a:lnTo>
                  <a:lnTo>
                    <a:pt x="733" y="2135"/>
                  </a:lnTo>
                  <a:lnTo>
                    <a:pt x="691" y="2093"/>
                  </a:lnTo>
                  <a:lnTo>
                    <a:pt x="398" y="2240"/>
                  </a:lnTo>
                  <a:lnTo>
                    <a:pt x="294" y="2344"/>
                  </a:lnTo>
                  <a:lnTo>
                    <a:pt x="105" y="2512"/>
                  </a:lnTo>
                  <a:lnTo>
                    <a:pt x="64" y="2679"/>
                  </a:lnTo>
                  <a:lnTo>
                    <a:pt x="1" y="2784"/>
                  </a:lnTo>
                  <a:lnTo>
                    <a:pt x="22" y="2825"/>
                  </a:lnTo>
                  <a:lnTo>
                    <a:pt x="105" y="2909"/>
                  </a:lnTo>
                  <a:lnTo>
                    <a:pt x="126" y="2993"/>
                  </a:lnTo>
                  <a:lnTo>
                    <a:pt x="64" y="3035"/>
                  </a:lnTo>
                  <a:lnTo>
                    <a:pt x="64" y="3097"/>
                  </a:lnTo>
                  <a:lnTo>
                    <a:pt x="189" y="3202"/>
                  </a:lnTo>
                  <a:lnTo>
                    <a:pt x="273" y="3348"/>
                  </a:lnTo>
                  <a:lnTo>
                    <a:pt x="231" y="3495"/>
                  </a:lnTo>
                  <a:lnTo>
                    <a:pt x="168" y="3495"/>
                  </a:lnTo>
                  <a:lnTo>
                    <a:pt x="85" y="3516"/>
                  </a:lnTo>
                  <a:lnTo>
                    <a:pt x="22" y="3621"/>
                  </a:lnTo>
                  <a:lnTo>
                    <a:pt x="126" y="3704"/>
                  </a:lnTo>
                  <a:lnTo>
                    <a:pt x="231" y="3746"/>
                  </a:lnTo>
                  <a:lnTo>
                    <a:pt x="419" y="3872"/>
                  </a:lnTo>
                  <a:lnTo>
                    <a:pt x="587" y="3913"/>
                  </a:lnTo>
                  <a:lnTo>
                    <a:pt x="817" y="4060"/>
                  </a:lnTo>
                  <a:lnTo>
                    <a:pt x="921" y="4081"/>
                  </a:lnTo>
                  <a:lnTo>
                    <a:pt x="963" y="4185"/>
                  </a:lnTo>
                  <a:lnTo>
                    <a:pt x="1068" y="4374"/>
                  </a:lnTo>
                  <a:lnTo>
                    <a:pt x="1110" y="4541"/>
                  </a:lnTo>
                  <a:lnTo>
                    <a:pt x="1173" y="4667"/>
                  </a:lnTo>
                  <a:lnTo>
                    <a:pt x="1424" y="4771"/>
                  </a:lnTo>
                  <a:lnTo>
                    <a:pt x="1486" y="4960"/>
                  </a:lnTo>
                  <a:lnTo>
                    <a:pt x="1549" y="5106"/>
                  </a:lnTo>
                  <a:lnTo>
                    <a:pt x="1591" y="5211"/>
                  </a:lnTo>
                  <a:lnTo>
                    <a:pt x="1633" y="5399"/>
                  </a:lnTo>
                  <a:lnTo>
                    <a:pt x="1696" y="5525"/>
                  </a:lnTo>
                  <a:lnTo>
                    <a:pt x="1800" y="5587"/>
                  </a:lnTo>
                  <a:lnTo>
                    <a:pt x="1905" y="5797"/>
                  </a:lnTo>
                  <a:lnTo>
                    <a:pt x="1905" y="5922"/>
                  </a:lnTo>
                  <a:lnTo>
                    <a:pt x="1884" y="5964"/>
                  </a:lnTo>
                  <a:lnTo>
                    <a:pt x="1989" y="6152"/>
                  </a:lnTo>
                  <a:lnTo>
                    <a:pt x="2177" y="6382"/>
                  </a:lnTo>
                  <a:lnTo>
                    <a:pt x="2219" y="6487"/>
                  </a:lnTo>
                  <a:lnTo>
                    <a:pt x="2198" y="6592"/>
                  </a:lnTo>
                  <a:lnTo>
                    <a:pt x="2219" y="6675"/>
                  </a:lnTo>
                  <a:lnTo>
                    <a:pt x="2302" y="6696"/>
                  </a:lnTo>
                  <a:lnTo>
                    <a:pt x="2491" y="6885"/>
                  </a:lnTo>
                  <a:lnTo>
                    <a:pt x="2533" y="6989"/>
                  </a:lnTo>
                  <a:lnTo>
                    <a:pt x="2574" y="7157"/>
                  </a:lnTo>
                  <a:lnTo>
                    <a:pt x="2616" y="7219"/>
                  </a:lnTo>
                  <a:lnTo>
                    <a:pt x="2784" y="7282"/>
                  </a:lnTo>
                  <a:lnTo>
                    <a:pt x="2805" y="7408"/>
                  </a:lnTo>
                  <a:lnTo>
                    <a:pt x="2951" y="7680"/>
                  </a:lnTo>
                  <a:lnTo>
                    <a:pt x="3014" y="7805"/>
                  </a:lnTo>
                  <a:lnTo>
                    <a:pt x="3202" y="8056"/>
                  </a:lnTo>
                  <a:lnTo>
                    <a:pt x="3202" y="8203"/>
                  </a:lnTo>
                  <a:lnTo>
                    <a:pt x="3139" y="8203"/>
                  </a:lnTo>
                  <a:lnTo>
                    <a:pt x="3098" y="8161"/>
                  </a:lnTo>
                  <a:lnTo>
                    <a:pt x="3098" y="8224"/>
                  </a:lnTo>
                  <a:lnTo>
                    <a:pt x="3118" y="8328"/>
                  </a:lnTo>
                  <a:lnTo>
                    <a:pt x="3118" y="8412"/>
                  </a:lnTo>
                  <a:lnTo>
                    <a:pt x="3160" y="8412"/>
                  </a:lnTo>
                  <a:lnTo>
                    <a:pt x="3244" y="8454"/>
                  </a:lnTo>
                  <a:lnTo>
                    <a:pt x="3265" y="8538"/>
                  </a:lnTo>
                  <a:lnTo>
                    <a:pt x="3244" y="8579"/>
                  </a:lnTo>
                  <a:lnTo>
                    <a:pt x="3432" y="8726"/>
                  </a:lnTo>
                  <a:lnTo>
                    <a:pt x="3621" y="8789"/>
                  </a:lnTo>
                  <a:lnTo>
                    <a:pt x="3642" y="8872"/>
                  </a:lnTo>
                  <a:lnTo>
                    <a:pt x="3725" y="8977"/>
                  </a:lnTo>
                  <a:lnTo>
                    <a:pt x="3830" y="8998"/>
                  </a:lnTo>
                  <a:lnTo>
                    <a:pt x="3872" y="9061"/>
                  </a:lnTo>
                  <a:lnTo>
                    <a:pt x="3893" y="9165"/>
                  </a:lnTo>
                  <a:lnTo>
                    <a:pt x="3976" y="9207"/>
                  </a:lnTo>
                  <a:lnTo>
                    <a:pt x="4165" y="9186"/>
                  </a:lnTo>
                  <a:lnTo>
                    <a:pt x="4206" y="9144"/>
                  </a:lnTo>
                  <a:lnTo>
                    <a:pt x="4186" y="9207"/>
                  </a:lnTo>
                  <a:lnTo>
                    <a:pt x="4269" y="9354"/>
                  </a:lnTo>
                  <a:lnTo>
                    <a:pt x="4458" y="9416"/>
                  </a:lnTo>
                  <a:lnTo>
                    <a:pt x="4562" y="9500"/>
                  </a:lnTo>
                  <a:lnTo>
                    <a:pt x="4562" y="9605"/>
                  </a:lnTo>
                  <a:lnTo>
                    <a:pt x="4667" y="9667"/>
                  </a:lnTo>
                  <a:lnTo>
                    <a:pt x="4792" y="9709"/>
                  </a:lnTo>
                  <a:lnTo>
                    <a:pt x="4834" y="9688"/>
                  </a:lnTo>
                  <a:lnTo>
                    <a:pt x="4939" y="9709"/>
                  </a:lnTo>
                  <a:lnTo>
                    <a:pt x="5148" y="9835"/>
                  </a:lnTo>
                  <a:lnTo>
                    <a:pt x="5315" y="9919"/>
                  </a:lnTo>
                  <a:lnTo>
                    <a:pt x="5420" y="9919"/>
                  </a:lnTo>
                  <a:lnTo>
                    <a:pt x="5462" y="9939"/>
                  </a:lnTo>
                  <a:lnTo>
                    <a:pt x="5504" y="10023"/>
                  </a:lnTo>
                  <a:lnTo>
                    <a:pt x="5650" y="10128"/>
                  </a:lnTo>
                  <a:lnTo>
                    <a:pt x="5755" y="10191"/>
                  </a:lnTo>
                  <a:lnTo>
                    <a:pt x="5859" y="10316"/>
                  </a:lnTo>
                  <a:lnTo>
                    <a:pt x="5943" y="10337"/>
                  </a:lnTo>
                  <a:lnTo>
                    <a:pt x="5985" y="10421"/>
                  </a:lnTo>
                  <a:lnTo>
                    <a:pt x="5964" y="10463"/>
                  </a:lnTo>
                  <a:lnTo>
                    <a:pt x="5964" y="10546"/>
                  </a:lnTo>
                  <a:lnTo>
                    <a:pt x="6090" y="10567"/>
                  </a:lnTo>
                  <a:lnTo>
                    <a:pt x="6236" y="10630"/>
                  </a:lnTo>
                  <a:lnTo>
                    <a:pt x="6403" y="10776"/>
                  </a:lnTo>
                  <a:lnTo>
                    <a:pt x="6550" y="10944"/>
                  </a:lnTo>
                  <a:lnTo>
                    <a:pt x="6655" y="10965"/>
                  </a:lnTo>
                  <a:lnTo>
                    <a:pt x="6675" y="10986"/>
                  </a:lnTo>
                  <a:lnTo>
                    <a:pt x="6801" y="10923"/>
                  </a:lnTo>
                  <a:lnTo>
                    <a:pt x="6927" y="10839"/>
                  </a:lnTo>
                  <a:lnTo>
                    <a:pt x="7010" y="10839"/>
                  </a:lnTo>
                  <a:lnTo>
                    <a:pt x="7115" y="10776"/>
                  </a:lnTo>
                  <a:lnTo>
                    <a:pt x="7178" y="10672"/>
                  </a:lnTo>
                  <a:lnTo>
                    <a:pt x="7073" y="10567"/>
                  </a:lnTo>
                  <a:lnTo>
                    <a:pt x="7094" y="10463"/>
                  </a:lnTo>
                  <a:lnTo>
                    <a:pt x="7136" y="10400"/>
                  </a:lnTo>
                  <a:lnTo>
                    <a:pt x="7240" y="10421"/>
                  </a:lnTo>
                  <a:lnTo>
                    <a:pt x="7219" y="10337"/>
                  </a:lnTo>
                  <a:lnTo>
                    <a:pt x="7136" y="10316"/>
                  </a:lnTo>
                  <a:lnTo>
                    <a:pt x="7094" y="10253"/>
                  </a:lnTo>
                  <a:lnTo>
                    <a:pt x="7199" y="10086"/>
                  </a:lnTo>
                  <a:lnTo>
                    <a:pt x="7324" y="10002"/>
                  </a:lnTo>
                  <a:lnTo>
                    <a:pt x="7429" y="9835"/>
                  </a:lnTo>
                  <a:lnTo>
                    <a:pt x="7450" y="9709"/>
                  </a:lnTo>
                  <a:lnTo>
                    <a:pt x="7282" y="9312"/>
                  </a:lnTo>
                  <a:lnTo>
                    <a:pt x="7324" y="9207"/>
                  </a:lnTo>
                  <a:lnTo>
                    <a:pt x="7324" y="9082"/>
                  </a:lnTo>
                  <a:lnTo>
                    <a:pt x="7303" y="8998"/>
                  </a:lnTo>
                  <a:lnTo>
                    <a:pt x="7282" y="8872"/>
                  </a:lnTo>
                  <a:lnTo>
                    <a:pt x="7324" y="8789"/>
                  </a:lnTo>
                  <a:lnTo>
                    <a:pt x="7387" y="8621"/>
                  </a:lnTo>
                  <a:lnTo>
                    <a:pt x="7345" y="8245"/>
                  </a:lnTo>
                  <a:lnTo>
                    <a:pt x="7303" y="8098"/>
                  </a:lnTo>
                  <a:lnTo>
                    <a:pt x="7387" y="7910"/>
                  </a:lnTo>
                  <a:lnTo>
                    <a:pt x="7387" y="7491"/>
                  </a:lnTo>
                  <a:lnTo>
                    <a:pt x="7450" y="7324"/>
                  </a:lnTo>
                  <a:lnTo>
                    <a:pt x="7450" y="7261"/>
                  </a:lnTo>
                  <a:lnTo>
                    <a:pt x="6927" y="6487"/>
                  </a:lnTo>
                  <a:lnTo>
                    <a:pt x="6906" y="6487"/>
                  </a:lnTo>
                  <a:lnTo>
                    <a:pt x="6864" y="6466"/>
                  </a:lnTo>
                  <a:lnTo>
                    <a:pt x="6675" y="6466"/>
                  </a:lnTo>
                  <a:lnTo>
                    <a:pt x="6571" y="6529"/>
                  </a:lnTo>
                  <a:lnTo>
                    <a:pt x="6445" y="6529"/>
                  </a:lnTo>
                  <a:lnTo>
                    <a:pt x="6383" y="6466"/>
                  </a:lnTo>
                  <a:lnTo>
                    <a:pt x="6362" y="6341"/>
                  </a:lnTo>
                  <a:lnTo>
                    <a:pt x="6341" y="6006"/>
                  </a:lnTo>
                  <a:lnTo>
                    <a:pt x="6341" y="5797"/>
                  </a:lnTo>
                  <a:lnTo>
                    <a:pt x="6383" y="5734"/>
                  </a:lnTo>
                  <a:lnTo>
                    <a:pt x="6403" y="5608"/>
                  </a:lnTo>
                  <a:lnTo>
                    <a:pt x="6362" y="5545"/>
                  </a:lnTo>
                  <a:lnTo>
                    <a:pt x="6152" y="5650"/>
                  </a:lnTo>
                  <a:lnTo>
                    <a:pt x="5922" y="5901"/>
                  </a:lnTo>
                  <a:lnTo>
                    <a:pt x="5608" y="5859"/>
                  </a:lnTo>
                  <a:lnTo>
                    <a:pt x="5357" y="5859"/>
                  </a:lnTo>
                  <a:lnTo>
                    <a:pt x="5315" y="5713"/>
                  </a:lnTo>
                  <a:lnTo>
                    <a:pt x="5211" y="5525"/>
                  </a:lnTo>
                  <a:lnTo>
                    <a:pt x="5023" y="5483"/>
                  </a:lnTo>
                  <a:lnTo>
                    <a:pt x="4688" y="5525"/>
                  </a:lnTo>
                  <a:lnTo>
                    <a:pt x="4813" y="5336"/>
                  </a:lnTo>
                  <a:lnTo>
                    <a:pt x="4520" y="4876"/>
                  </a:lnTo>
                  <a:lnTo>
                    <a:pt x="4374" y="4709"/>
                  </a:lnTo>
                  <a:lnTo>
                    <a:pt x="4395" y="4646"/>
                  </a:lnTo>
                  <a:lnTo>
                    <a:pt x="4374" y="4541"/>
                  </a:lnTo>
                  <a:lnTo>
                    <a:pt x="4416" y="4437"/>
                  </a:lnTo>
                  <a:lnTo>
                    <a:pt x="4416" y="4290"/>
                  </a:lnTo>
                  <a:lnTo>
                    <a:pt x="4395" y="4227"/>
                  </a:lnTo>
                  <a:lnTo>
                    <a:pt x="4458" y="4165"/>
                  </a:lnTo>
                  <a:lnTo>
                    <a:pt x="4458" y="4039"/>
                  </a:lnTo>
                  <a:lnTo>
                    <a:pt x="4625" y="3934"/>
                  </a:lnTo>
                  <a:lnTo>
                    <a:pt x="4709" y="3955"/>
                  </a:lnTo>
                  <a:lnTo>
                    <a:pt x="4792" y="3851"/>
                  </a:lnTo>
                  <a:lnTo>
                    <a:pt x="4730" y="3746"/>
                  </a:lnTo>
                  <a:lnTo>
                    <a:pt x="4688" y="3558"/>
                  </a:lnTo>
                  <a:lnTo>
                    <a:pt x="4834" y="3411"/>
                  </a:lnTo>
                  <a:lnTo>
                    <a:pt x="4813" y="3307"/>
                  </a:lnTo>
                  <a:lnTo>
                    <a:pt x="4897" y="3223"/>
                  </a:lnTo>
                  <a:lnTo>
                    <a:pt x="4876" y="3076"/>
                  </a:lnTo>
                  <a:lnTo>
                    <a:pt x="4981" y="3014"/>
                  </a:lnTo>
                  <a:lnTo>
                    <a:pt x="5106" y="2930"/>
                  </a:lnTo>
                  <a:lnTo>
                    <a:pt x="5232" y="2825"/>
                  </a:lnTo>
                  <a:lnTo>
                    <a:pt x="5295" y="2804"/>
                  </a:lnTo>
                  <a:lnTo>
                    <a:pt x="5357" y="2721"/>
                  </a:lnTo>
                  <a:lnTo>
                    <a:pt x="5650" y="2679"/>
                  </a:lnTo>
                  <a:lnTo>
                    <a:pt x="6069" y="2553"/>
                  </a:lnTo>
                  <a:lnTo>
                    <a:pt x="6090" y="2449"/>
                  </a:lnTo>
                  <a:lnTo>
                    <a:pt x="6152" y="2470"/>
                  </a:lnTo>
                  <a:lnTo>
                    <a:pt x="6299" y="2470"/>
                  </a:lnTo>
                  <a:lnTo>
                    <a:pt x="6445" y="2553"/>
                  </a:lnTo>
                  <a:lnTo>
                    <a:pt x="6445" y="2574"/>
                  </a:lnTo>
                  <a:lnTo>
                    <a:pt x="6550" y="2595"/>
                  </a:lnTo>
                  <a:lnTo>
                    <a:pt x="6592" y="2512"/>
                  </a:lnTo>
                  <a:lnTo>
                    <a:pt x="6592" y="2470"/>
                  </a:lnTo>
                  <a:lnTo>
                    <a:pt x="6571" y="2344"/>
                  </a:lnTo>
                  <a:lnTo>
                    <a:pt x="6466" y="2260"/>
                  </a:lnTo>
                  <a:lnTo>
                    <a:pt x="6341" y="2260"/>
                  </a:lnTo>
                  <a:lnTo>
                    <a:pt x="6194" y="2281"/>
                  </a:lnTo>
                  <a:lnTo>
                    <a:pt x="6173" y="2198"/>
                  </a:lnTo>
                  <a:lnTo>
                    <a:pt x="6550" y="1570"/>
                  </a:lnTo>
                  <a:lnTo>
                    <a:pt x="6550" y="1507"/>
                  </a:lnTo>
                  <a:lnTo>
                    <a:pt x="6445" y="1528"/>
                  </a:lnTo>
                  <a:lnTo>
                    <a:pt x="6362" y="1444"/>
                  </a:lnTo>
                  <a:lnTo>
                    <a:pt x="6257" y="1403"/>
                  </a:lnTo>
                  <a:lnTo>
                    <a:pt x="6173" y="1403"/>
                  </a:lnTo>
                  <a:lnTo>
                    <a:pt x="6131" y="1319"/>
                  </a:lnTo>
                  <a:lnTo>
                    <a:pt x="6027" y="1319"/>
                  </a:lnTo>
                  <a:lnTo>
                    <a:pt x="5839" y="1424"/>
                  </a:lnTo>
                  <a:lnTo>
                    <a:pt x="5671" y="1340"/>
                  </a:lnTo>
                  <a:lnTo>
                    <a:pt x="5525" y="1319"/>
                  </a:lnTo>
                  <a:lnTo>
                    <a:pt x="5336" y="1403"/>
                  </a:lnTo>
                  <a:lnTo>
                    <a:pt x="5295" y="1444"/>
                  </a:lnTo>
                  <a:lnTo>
                    <a:pt x="5148" y="1444"/>
                  </a:lnTo>
                  <a:lnTo>
                    <a:pt x="5043" y="1424"/>
                  </a:lnTo>
                  <a:lnTo>
                    <a:pt x="4918" y="1444"/>
                  </a:lnTo>
                  <a:lnTo>
                    <a:pt x="4813" y="1424"/>
                  </a:lnTo>
                  <a:lnTo>
                    <a:pt x="4792" y="1340"/>
                  </a:lnTo>
                  <a:lnTo>
                    <a:pt x="4813" y="1256"/>
                  </a:lnTo>
                  <a:lnTo>
                    <a:pt x="4792" y="1131"/>
                  </a:lnTo>
                  <a:lnTo>
                    <a:pt x="4688" y="1089"/>
                  </a:lnTo>
                  <a:lnTo>
                    <a:pt x="4625" y="1089"/>
                  </a:lnTo>
                  <a:lnTo>
                    <a:pt x="4625" y="921"/>
                  </a:lnTo>
                  <a:lnTo>
                    <a:pt x="4520" y="775"/>
                  </a:lnTo>
                  <a:lnTo>
                    <a:pt x="4269" y="670"/>
                  </a:lnTo>
                  <a:lnTo>
                    <a:pt x="4186" y="670"/>
                  </a:lnTo>
                  <a:lnTo>
                    <a:pt x="4081" y="482"/>
                  </a:lnTo>
                  <a:lnTo>
                    <a:pt x="4081" y="377"/>
                  </a:lnTo>
                  <a:lnTo>
                    <a:pt x="3934" y="210"/>
                  </a:lnTo>
                  <a:lnTo>
                    <a:pt x="3893" y="168"/>
                  </a:lnTo>
                  <a:lnTo>
                    <a:pt x="3767" y="147"/>
                  </a:lnTo>
                  <a:lnTo>
                    <a:pt x="3558" y="84"/>
                  </a:lnTo>
                  <a:lnTo>
                    <a:pt x="351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375" name="Google Shape;375;p38"/>
            <p:cNvSpPr/>
            <p:nvPr/>
          </p:nvSpPr>
          <p:spPr>
            <a:xfrm>
              <a:off x="3275452" y="3211250"/>
              <a:ext cx="85722" cy="91389"/>
            </a:xfrm>
            <a:custGeom>
              <a:avLst/>
              <a:gdLst/>
              <a:ahLst/>
              <a:cxnLst/>
              <a:rect l="l" t="t" r="r" b="b"/>
              <a:pathLst>
                <a:path w="7199" h="8036" extrusionOk="0">
                  <a:moveTo>
                    <a:pt x="1967" y="1"/>
                  </a:moveTo>
                  <a:lnTo>
                    <a:pt x="1779" y="85"/>
                  </a:lnTo>
                  <a:lnTo>
                    <a:pt x="1612" y="126"/>
                  </a:lnTo>
                  <a:lnTo>
                    <a:pt x="1319" y="294"/>
                  </a:lnTo>
                  <a:lnTo>
                    <a:pt x="1235" y="545"/>
                  </a:lnTo>
                  <a:lnTo>
                    <a:pt x="1047" y="608"/>
                  </a:lnTo>
                  <a:lnTo>
                    <a:pt x="921" y="608"/>
                  </a:lnTo>
                  <a:lnTo>
                    <a:pt x="796" y="712"/>
                  </a:lnTo>
                  <a:lnTo>
                    <a:pt x="712" y="712"/>
                  </a:lnTo>
                  <a:lnTo>
                    <a:pt x="524" y="775"/>
                  </a:lnTo>
                  <a:lnTo>
                    <a:pt x="1" y="775"/>
                  </a:lnTo>
                  <a:lnTo>
                    <a:pt x="524" y="1549"/>
                  </a:lnTo>
                  <a:lnTo>
                    <a:pt x="524" y="1612"/>
                  </a:lnTo>
                  <a:lnTo>
                    <a:pt x="461" y="1779"/>
                  </a:lnTo>
                  <a:lnTo>
                    <a:pt x="461" y="2198"/>
                  </a:lnTo>
                  <a:lnTo>
                    <a:pt x="377" y="2386"/>
                  </a:lnTo>
                  <a:lnTo>
                    <a:pt x="419" y="2533"/>
                  </a:lnTo>
                  <a:lnTo>
                    <a:pt x="461" y="2909"/>
                  </a:lnTo>
                  <a:lnTo>
                    <a:pt x="398" y="3077"/>
                  </a:lnTo>
                  <a:lnTo>
                    <a:pt x="356" y="3160"/>
                  </a:lnTo>
                  <a:lnTo>
                    <a:pt x="377" y="3286"/>
                  </a:lnTo>
                  <a:lnTo>
                    <a:pt x="398" y="3370"/>
                  </a:lnTo>
                  <a:lnTo>
                    <a:pt x="398" y="3495"/>
                  </a:lnTo>
                  <a:lnTo>
                    <a:pt x="356" y="3600"/>
                  </a:lnTo>
                  <a:lnTo>
                    <a:pt x="524" y="3997"/>
                  </a:lnTo>
                  <a:lnTo>
                    <a:pt x="503" y="4123"/>
                  </a:lnTo>
                  <a:lnTo>
                    <a:pt x="398" y="4290"/>
                  </a:lnTo>
                  <a:lnTo>
                    <a:pt x="273" y="4374"/>
                  </a:lnTo>
                  <a:lnTo>
                    <a:pt x="168" y="4541"/>
                  </a:lnTo>
                  <a:lnTo>
                    <a:pt x="210" y="4604"/>
                  </a:lnTo>
                  <a:lnTo>
                    <a:pt x="293" y="4625"/>
                  </a:lnTo>
                  <a:lnTo>
                    <a:pt x="314" y="4709"/>
                  </a:lnTo>
                  <a:lnTo>
                    <a:pt x="356" y="4709"/>
                  </a:lnTo>
                  <a:lnTo>
                    <a:pt x="356" y="4834"/>
                  </a:lnTo>
                  <a:lnTo>
                    <a:pt x="482" y="4939"/>
                  </a:lnTo>
                  <a:lnTo>
                    <a:pt x="524" y="5002"/>
                  </a:lnTo>
                  <a:lnTo>
                    <a:pt x="565" y="5127"/>
                  </a:lnTo>
                  <a:lnTo>
                    <a:pt x="524" y="5232"/>
                  </a:lnTo>
                  <a:lnTo>
                    <a:pt x="524" y="5274"/>
                  </a:lnTo>
                  <a:lnTo>
                    <a:pt x="586" y="5483"/>
                  </a:lnTo>
                  <a:lnTo>
                    <a:pt x="670" y="5629"/>
                  </a:lnTo>
                  <a:lnTo>
                    <a:pt x="921" y="5839"/>
                  </a:lnTo>
                  <a:lnTo>
                    <a:pt x="942" y="5901"/>
                  </a:lnTo>
                  <a:lnTo>
                    <a:pt x="879" y="6090"/>
                  </a:lnTo>
                  <a:lnTo>
                    <a:pt x="921" y="6194"/>
                  </a:lnTo>
                  <a:lnTo>
                    <a:pt x="775" y="6508"/>
                  </a:lnTo>
                  <a:lnTo>
                    <a:pt x="879" y="6613"/>
                  </a:lnTo>
                  <a:lnTo>
                    <a:pt x="1130" y="6885"/>
                  </a:lnTo>
                  <a:lnTo>
                    <a:pt x="1570" y="8036"/>
                  </a:lnTo>
                  <a:lnTo>
                    <a:pt x="1737" y="8036"/>
                  </a:lnTo>
                  <a:lnTo>
                    <a:pt x="1758" y="7952"/>
                  </a:lnTo>
                  <a:lnTo>
                    <a:pt x="1863" y="7931"/>
                  </a:lnTo>
                  <a:lnTo>
                    <a:pt x="1863" y="7952"/>
                  </a:lnTo>
                  <a:lnTo>
                    <a:pt x="1946" y="7847"/>
                  </a:lnTo>
                  <a:lnTo>
                    <a:pt x="2051" y="7638"/>
                  </a:lnTo>
                  <a:lnTo>
                    <a:pt x="2260" y="7408"/>
                  </a:lnTo>
                  <a:lnTo>
                    <a:pt x="2407" y="7345"/>
                  </a:lnTo>
                  <a:lnTo>
                    <a:pt x="2553" y="7471"/>
                  </a:lnTo>
                  <a:lnTo>
                    <a:pt x="2721" y="7450"/>
                  </a:lnTo>
                  <a:lnTo>
                    <a:pt x="2804" y="7429"/>
                  </a:lnTo>
                  <a:lnTo>
                    <a:pt x="2930" y="7471"/>
                  </a:lnTo>
                  <a:lnTo>
                    <a:pt x="3139" y="7429"/>
                  </a:lnTo>
                  <a:lnTo>
                    <a:pt x="3244" y="7450"/>
                  </a:lnTo>
                  <a:lnTo>
                    <a:pt x="3286" y="7575"/>
                  </a:lnTo>
                  <a:lnTo>
                    <a:pt x="3348" y="7847"/>
                  </a:lnTo>
                  <a:lnTo>
                    <a:pt x="3411" y="7889"/>
                  </a:lnTo>
                  <a:lnTo>
                    <a:pt x="3453" y="7847"/>
                  </a:lnTo>
                  <a:lnTo>
                    <a:pt x="3453" y="7743"/>
                  </a:lnTo>
                  <a:lnTo>
                    <a:pt x="3516" y="7617"/>
                  </a:lnTo>
                  <a:lnTo>
                    <a:pt x="3516" y="7512"/>
                  </a:lnTo>
                  <a:lnTo>
                    <a:pt x="3620" y="7366"/>
                  </a:lnTo>
                  <a:lnTo>
                    <a:pt x="4227" y="7366"/>
                  </a:lnTo>
                  <a:lnTo>
                    <a:pt x="4353" y="7471"/>
                  </a:lnTo>
                  <a:lnTo>
                    <a:pt x="4374" y="7303"/>
                  </a:lnTo>
                  <a:lnTo>
                    <a:pt x="4541" y="6989"/>
                  </a:lnTo>
                  <a:lnTo>
                    <a:pt x="4562" y="6822"/>
                  </a:lnTo>
                  <a:lnTo>
                    <a:pt x="4541" y="6675"/>
                  </a:lnTo>
                  <a:lnTo>
                    <a:pt x="4478" y="6592"/>
                  </a:lnTo>
                  <a:lnTo>
                    <a:pt x="4667" y="6299"/>
                  </a:lnTo>
                  <a:lnTo>
                    <a:pt x="4750" y="6090"/>
                  </a:lnTo>
                  <a:lnTo>
                    <a:pt x="4750" y="5985"/>
                  </a:lnTo>
                  <a:lnTo>
                    <a:pt x="4876" y="5901"/>
                  </a:lnTo>
                  <a:lnTo>
                    <a:pt x="5650" y="5692"/>
                  </a:lnTo>
                  <a:lnTo>
                    <a:pt x="6319" y="5692"/>
                  </a:lnTo>
                  <a:lnTo>
                    <a:pt x="6696" y="5985"/>
                  </a:lnTo>
                  <a:lnTo>
                    <a:pt x="6780" y="5985"/>
                  </a:lnTo>
                  <a:lnTo>
                    <a:pt x="6864" y="6069"/>
                  </a:lnTo>
                  <a:lnTo>
                    <a:pt x="6926" y="5964"/>
                  </a:lnTo>
                  <a:lnTo>
                    <a:pt x="6905" y="5880"/>
                  </a:lnTo>
                  <a:lnTo>
                    <a:pt x="7198" y="5315"/>
                  </a:lnTo>
                  <a:lnTo>
                    <a:pt x="7177" y="5043"/>
                  </a:lnTo>
                  <a:lnTo>
                    <a:pt x="6884" y="4499"/>
                  </a:lnTo>
                  <a:lnTo>
                    <a:pt x="6571" y="4437"/>
                  </a:lnTo>
                  <a:lnTo>
                    <a:pt x="6591" y="4207"/>
                  </a:lnTo>
                  <a:lnTo>
                    <a:pt x="6550" y="3851"/>
                  </a:lnTo>
                  <a:lnTo>
                    <a:pt x="5524" y="3809"/>
                  </a:lnTo>
                  <a:lnTo>
                    <a:pt x="5545" y="3558"/>
                  </a:lnTo>
                  <a:lnTo>
                    <a:pt x="5315" y="3181"/>
                  </a:lnTo>
                  <a:lnTo>
                    <a:pt x="5399" y="3056"/>
                  </a:lnTo>
                  <a:lnTo>
                    <a:pt x="5336" y="2846"/>
                  </a:lnTo>
                  <a:lnTo>
                    <a:pt x="5378" y="2554"/>
                  </a:lnTo>
                  <a:lnTo>
                    <a:pt x="5315" y="2491"/>
                  </a:lnTo>
                  <a:lnTo>
                    <a:pt x="5106" y="2323"/>
                  </a:lnTo>
                  <a:lnTo>
                    <a:pt x="4771" y="2386"/>
                  </a:lnTo>
                  <a:lnTo>
                    <a:pt x="4604" y="2302"/>
                  </a:lnTo>
                  <a:lnTo>
                    <a:pt x="4499" y="2240"/>
                  </a:lnTo>
                  <a:lnTo>
                    <a:pt x="4457" y="2093"/>
                  </a:lnTo>
                  <a:lnTo>
                    <a:pt x="4290" y="2030"/>
                  </a:lnTo>
                  <a:lnTo>
                    <a:pt x="4060" y="1968"/>
                  </a:lnTo>
                  <a:lnTo>
                    <a:pt x="3955" y="1968"/>
                  </a:lnTo>
                  <a:lnTo>
                    <a:pt x="3746" y="1717"/>
                  </a:lnTo>
                  <a:lnTo>
                    <a:pt x="3620" y="1779"/>
                  </a:lnTo>
                  <a:lnTo>
                    <a:pt x="3411" y="1570"/>
                  </a:lnTo>
                  <a:lnTo>
                    <a:pt x="3181" y="1612"/>
                  </a:lnTo>
                  <a:lnTo>
                    <a:pt x="3118" y="1696"/>
                  </a:lnTo>
                  <a:lnTo>
                    <a:pt x="2993" y="1570"/>
                  </a:lnTo>
                  <a:lnTo>
                    <a:pt x="2804" y="1466"/>
                  </a:lnTo>
                  <a:lnTo>
                    <a:pt x="2679" y="1382"/>
                  </a:lnTo>
                  <a:lnTo>
                    <a:pt x="2616" y="1235"/>
                  </a:lnTo>
                  <a:lnTo>
                    <a:pt x="2490" y="1152"/>
                  </a:lnTo>
                  <a:lnTo>
                    <a:pt x="2407" y="942"/>
                  </a:lnTo>
                  <a:lnTo>
                    <a:pt x="2449" y="838"/>
                  </a:lnTo>
                  <a:lnTo>
                    <a:pt x="2386" y="545"/>
                  </a:lnTo>
                  <a:lnTo>
                    <a:pt x="2470" y="398"/>
                  </a:lnTo>
                  <a:lnTo>
                    <a:pt x="2407" y="189"/>
                  </a:lnTo>
                  <a:lnTo>
                    <a:pt x="2407" y="43"/>
                  </a:lnTo>
                  <a:lnTo>
                    <a:pt x="2365" y="1"/>
                  </a:lnTo>
                  <a:lnTo>
                    <a:pt x="2239" y="85"/>
                  </a:lnTo>
                  <a:lnTo>
                    <a:pt x="209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6B65"/>
                </a:solidFill>
                <a:cs typeface="B Nazanin" pitchFamily="2" charset="-78"/>
              </a:endParaRPr>
            </a:p>
          </p:txBody>
        </p:sp>
        <p:sp>
          <p:nvSpPr>
            <p:cNvPr id="376" name="Google Shape;376;p38"/>
            <p:cNvSpPr/>
            <p:nvPr/>
          </p:nvSpPr>
          <p:spPr>
            <a:xfrm>
              <a:off x="3327273" y="3275982"/>
              <a:ext cx="58811" cy="59262"/>
            </a:xfrm>
            <a:custGeom>
              <a:avLst/>
              <a:gdLst/>
              <a:ahLst/>
              <a:cxnLst/>
              <a:rect l="l" t="t" r="r" b="b"/>
              <a:pathLst>
                <a:path w="4939" h="5211" extrusionOk="0">
                  <a:moveTo>
                    <a:pt x="1298" y="0"/>
                  </a:moveTo>
                  <a:lnTo>
                    <a:pt x="524" y="209"/>
                  </a:lnTo>
                  <a:lnTo>
                    <a:pt x="398" y="293"/>
                  </a:lnTo>
                  <a:lnTo>
                    <a:pt x="398" y="398"/>
                  </a:lnTo>
                  <a:lnTo>
                    <a:pt x="315" y="607"/>
                  </a:lnTo>
                  <a:lnTo>
                    <a:pt x="126" y="900"/>
                  </a:lnTo>
                  <a:lnTo>
                    <a:pt x="189" y="983"/>
                  </a:lnTo>
                  <a:lnTo>
                    <a:pt x="210" y="1130"/>
                  </a:lnTo>
                  <a:lnTo>
                    <a:pt x="189" y="1297"/>
                  </a:lnTo>
                  <a:lnTo>
                    <a:pt x="22" y="1611"/>
                  </a:lnTo>
                  <a:lnTo>
                    <a:pt x="1" y="1779"/>
                  </a:lnTo>
                  <a:lnTo>
                    <a:pt x="1" y="1820"/>
                  </a:lnTo>
                  <a:lnTo>
                    <a:pt x="126" y="1946"/>
                  </a:lnTo>
                  <a:lnTo>
                    <a:pt x="231" y="1967"/>
                  </a:lnTo>
                  <a:lnTo>
                    <a:pt x="398" y="2239"/>
                  </a:lnTo>
                  <a:lnTo>
                    <a:pt x="754" y="2595"/>
                  </a:lnTo>
                  <a:lnTo>
                    <a:pt x="879" y="2595"/>
                  </a:lnTo>
                  <a:lnTo>
                    <a:pt x="1026" y="2720"/>
                  </a:lnTo>
                  <a:lnTo>
                    <a:pt x="1131" y="2888"/>
                  </a:lnTo>
                  <a:lnTo>
                    <a:pt x="1465" y="2971"/>
                  </a:lnTo>
                  <a:lnTo>
                    <a:pt x="1695" y="3097"/>
                  </a:lnTo>
                  <a:lnTo>
                    <a:pt x="1800" y="3097"/>
                  </a:lnTo>
                  <a:lnTo>
                    <a:pt x="2030" y="3327"/>
                  </a:lnTo>
                  <a:lnTo>
                    <a:pt x="2302" y="3452"/>
                  </a:lnTo>
                  <a:lnTo>
                    <a:pt x="2637" y="3515"/>
                  </a:lnTo>
                  <a:lnTo>
                    <a:pt x="2804" y="3641"/>
                  </a:lnTo>
                  <a:lnTo>
                    <a:pt x="2951" y="3808"/>
                  </a:lnTo>
                  <a:lnTo>
                    <a:pt x="3035" y="3934"/>
                  </a:lnTo>
                  <a:lnTo>
                    <a:pt x="2972" y="4059"/>
                  </a:lnTo>
                  <a:lnTo>
                    <a:pt x="2909" y="4185"/>
                  </a:lnTo>
                  <a:lnTo>
                    <a:pt x="2804" y="4269"/>
                  </a:lnTo>
                  <a:lnTo>
                    <a:pt x="2742" y="4373"/>
                  </a:lnTo>
                  <a:lnTo>
                    <a:pt x="2763" y="4478"/>
                  </a:lnTo>
                  <a:lnTo>
                    <a:pt x="2700" y="4708"/>
                  </a:lnTo>
                  <a:lnTo>
                    <a:pt x="2512" y="4896"/>
                  </a:lnTo>
                  <a:lnTo>
                    <a:pt x="2491" y="5022"/>
                  </a:lnTo>
                  <a:lnTo>
                    <a:pt x="2574" y="5022"/>
                  </a:lnTo>
                  <a:lnTo>
                    <a:pt x="2972" y="4959"/>
                  </a:lnTo>
                  <a:lnTo>
                    <a:pt x="3328" y="5064"/>
                  </a:lnTo>
                  <a:lnTo>
                    <a:pt x="3579" y="5210"/>
                  </a:lnTo>
                  <a:lnTo>
                    <a:pt x="3704" y="5168"/>
                  </a:lnTo>
                  <a:lnTo>
                    <a:pt x="3788" y="5168"/>
                  </a:lnTo>
                  <a:lnTo>
                    <a:pt x="3851" y="5210"/>
                  </a:lnTo>
                  <a:lnTo>
                    <a:pt x="3955" y="5064"/>
                  </a:lnTo>
                  <a:lnTo>
                    <a:pt x="3997" y="5022"/>
                  </a:lnTo>
                  <a:lnTo>
                    <a:pt x="4123" y="5085"/>
                  </a:lnTo>
                  <a:lnTo>
                    <a:pt x="4227" y="4959"/>
                  </a:lnTo>
                  <a:lnTo>
                    <a:pt x="4290" y="4792"/>
                  </a:lnTo>
                  <a:lnTo>
                    <a:pt x="4541" y="4603"/>
                  </a:lnTo>
                  <a:lnTo>
                    <a:pt x="4583" y="4478"/>
                  </a:lnTo>
                  <a:lnTo>
                    <a:pt x="4646" y="4352"/>
                  </a:lnTo>
                  <a:lnTo>
                    <a:pt x="4750" y="4248"/>
                  </a:lnTo>
                  <a:lnTo>
                    <a:pt x="4792" y="4038"/>
                  </a:lnTo>
                  <a:lnTo>
                    <a:pt x="4750" y="3976"/>
                  </a:lnTo>
                  <a:lnTo>
                    <a:pt x="4750" y="3829"/>
                  </a:lnTo>
                  <a:lnTo>
                    <a:pt x="4813" y="3808"/>
                  </a:lnTo>
                  <a:lnTo>
                    <a:pt x="4813" y="3724"/>
                  </a:lnTo>
                  <a:lnTo>
                    <a:pt x="4813" y="3662"/>
                  </a:lnTo>
                  <a:lnTo>
                    <a:pt x="4813" y="3599"/>
                  </a:lnTo>
                  <a:lnTo>
                    <a:pt x="4834" y="3599"/>
                  </a:lnTo>
                  <a:lnTo>
                    <a:pt x="4855" y="3515"/>
                  </a:lnTo>
                  <a:lnTo>
                    <a:pt x="4855" y="2971"/>
                  </a:lnTo>
                  <a:lnTo>
                    <a:pt x="4939" y="2888"/>
                  </a:lnTo>
                  <a:lnTo>
                    <a:pt x="4834" y="2867"/>
                  </a:lnTo>
                  <a:lnTo>
                    <a:pt x="4750" y="2783"/>
                  </a:lnTo>
                  <a:lnTo>
                    <a:pt x="4625" y="2720"/>
                  </a:lnTo>
                  <a:lnTo>
                    <a:pt x="4395" y="2867"/>
                  </a:lnTo>
                  <a:lnTo>
                    <a:pt x="4290" y="2825"/>
                  </a:lnTo>
                  <a:lnTo>
                    <a:pt x="4206" y="2616"/>
                  </a:lnTo>
                  <a:lnTo>
                    <a:pt x="4060" y="1988"/>
                  </a:lnTo>
                  <a:lnTo>
                    <a:pt x="4018" y="1862"/>
                  </a:lnTo>
                  <a:lnTo>
                    <a:pt x="3892" y="1820"/>
                  </a:lnTo>
                  <a:lnTo>
                    <a:pt x="3767" y="1716"/>
                  </a:lnTo>
                  <a:lnTo>
                    <a:pt x="3495" y="1841"/>
                  </a:lnTo>
                  <a:lnTo>
                    <a:pt x="3328" y="1758"/>
                  </a:lnTo>
                  <a:lnTo>
                    <a:pt x="3056" y="1779"/>
                  </a:lnTo>
                  <a:lnTo>
                    <a:pt x="2972" y="1737"/>
                  </a:lnTo>
                  <a:lnTo>
                    <a:pt x="2763" y="1758"/>
                  </a:lnTo>
                  <a:lnTo>
                    <a:pt x="2721" y="1632"/>
                  </a:lnTo>
                  <a:lnTo>
                    <a:pt x="2763" y="1528"/>
                  </a:lnTo>
                  <a:lnTo>
                    <a:pt x="2721" y="1360"/>
                  </a:lnTo>
                  <a:lnTo>
                    <a:pt x="2763" y="1025"/>
                  </a:lnTo>
                  <a:lnTo>
                    <a:pt x="2658" y="837"/>
                  </a:lnTo>
                  <a:lnTo>
                    <a:pt x="2658" y="670"/>
                  </a:lnTo>
                  <a:lnTo>
                    <a:pt x="2512" y="565"/>
                  </a:lnTo>
                  <a:lnTo>
                    <a:pt x="2553" y="419"/>
                  </a:lnTo>
                  <a:lnTo>
                    <a:pt x="2428" y="293"/>
                  </a:lnTo>
                  <a:lnTo>
                    <a:pt x="2344" y="293"/>
                  </a:lnTo>
                  <a:lnTo>
                    <a:pt x="19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6CBC2"/>
                </a:solidFill>
                <a:cs typeface="B Nazanin" pitchFamily="2" charset="-78"/>
              </a:endParaRPr>
            </a:p>
          </p:txBody>
        </p:sp>
        <p:sp>
          <p:nvSpPr>
            <p:cNvPr id="377" name="Google Shape;377;p38"/>
            <p:cNvSpPr/>
            <p:nvPr/>
          </p:nvSpPr>
          <p:spPr>
            <a:xfrm>
              <a:off x="3363150" y="3352838"/>
              <a:ext cx="34889" cy="37848"/>
            </a:xfrm>
            <a:custGeom>
              <a:avLst/>
              <a:gdLst/>
              <a:ahLst/>
              <a:cxnLst/>
              <a:rect l="l" t="t" r="r" b="b"/>
              <a:pathLst>
                <a:path w="2930" h="3328" extrusionOk="0">
                  <a:moveTo>
                    <a:pt x="754" y="0"/>
                  </a:moveTo>
                  <a:lnTo>
                    <a:pt x="440" y="63"/>
                  </a:lnTo>
                  <a:lnTo>
                    <a:pt x="377" y="42"/>
                  </a:lnTo>
                  <a:lnTo>
                    <a:pt x="315" y="42"/>
                  </a:lnTo>
                  <a:lnTo>
                    <a:pt x="273" y="63"/>
                  </a:lnTo>
                  <a:lnTo>
                    <a:pt x="231" y="210"/>
                  </a:lnTo>
                  <a:lnTo>
                    <a:pt x="126" y="335"/>
                  </a:lnTo>
                  <a:lnTo>
                    <a:pt x="168" y="524"/>
                  </a:lnTo>
                  <a:lnTo>
                    <a:pt x="126" y="586"/>
                  </a:lnTo>
                  <a:lnTo>
                    <a:pt x="147" y="712"/>
                  </a:lnTo>
                  <a:lnTo>
                    <a:pt x="147" y="963"/>
                  </a:lnTo>
                  <a:lnTo>
                    <a:pt x="84" y="1047"/>
                  </a:lnTo>
                  <a:lnTo>
                    <a:pt x="84" y="1151"/>
                  </a:lnTo>
                  <a:lnTo>
                    <a:pt x="43" y="1277"/>
                  </a:lnTo>
                  <a:lnTo>
                    <a:pt x="84" y="1465"/>
                  </a:lnTo>
                  <a:lnTo>
                    <a:pt x="43" y="1507"/>
                  </a:lnTo>
                  <a:lnTo>
                    <a:pt x="63" y="1779"/>
                  </a:lnTo>
                  <a:lnTo>
                    <a:pt x="126" y="1967"/>
                  </a:lnTo>
                  <a:lnTo>
                    <a:pt x="84" y="2030"/>
                  </a:lnTo>
                  <a:lnTo>
                    <a:pt x="22" y="2114"/>
                  </a:lnTo>
                  <a:lnTo>
                    <a:pt x="1" y="2156"/>
                  </a:lnTo>
                  <a:lnTo>
                    <a:pt x="1" y="2428"/>
                  </a:lnTo>
                  <a:lnTo>
                    <a:pt x="63" y="2637"/>
                  </a:lnTo>
                  <a:lnTo>
                    <a:pt x="231" y="2867"/>
                  </a:lnTo>
                  <a:lnTo>
                    <a:pt x="315" y="2867"/>
                  </a:lnTo>
                  <a:lnTo>
                    <a:pt x="461" y="3034"/>
                  </a:lnTo>
                  <a:lnTo>
                    <a:pt x="545" y="3055"/>
                  </a:lnTo>
                  <a:lnTo>
                    <a:pt x="796" y="3034"/>
                  </a:lnTo>
                  <a:lnTo>
                    <a:pt x="963" y="3055"/>
                  </a:lnTo>
                  <a:lnTo>
                    <a:pt x="1089" y="3139"/>
                  </a:lnTo>
                  <a:lnTo>
                    <a:pt x="1172" y="3160"/>
                  </a:lnTo>
                  <a:lnTo>
                    <a:pt x="1277" y="3160"/>
                  </a:lnTo>
                  <a:lnTo>
                    <a:pt x="1298" y="3181"/>
                  </a:lnTo>
                  <a:lnTo>
                    <a:pt x="1277" y="3244"/>
                  </a:lnTo>
                  <a:lnTo>
                    <a:pt x="1277" y="3285"/>
                  </a:lnTo>
                  <a:lnTo>
                    <a:pt x="1382" y="3285"/>
                  </a:lnTo>
                  <a:lnTo>
                    <a:pt x="1507" y="3202"/>
                  </a:lnTo>
                  <a:lnTo>
                    <a:pt x="1654" y="3181"/>
                  </a:lnTo>
                  <a:lnTo>
                    <a:pt x="1800" y="3244"/>
                  </a:lnTo>
                  <a:lnTo>
                    <a:pt x="1842" y="3264"/>
                  </a:lnTo>
                  <a:lnTo>
                    <a:pt x="1926" y="3264"/>
                  </a:lnTo>
                  <a:lnTo>
                    <a:pt x="2009" y="3285"/>
                  </a:lnTo>
                  <a:lnTo>
                    <a:pt x="2093" y="3327"/>
                  </a:lnTo>
                  <a:lnTo>
                    <a:pt x="2135" y="3264"/>
                  </a:lnTo>
                  <a:lnTo>
                    <a:pt x="2156" y="3181"/>
                  </a:lnTo>
                  <a:lnTo>
                    <a:pt x="2177" y="3181"/>
                  </a:lnTo>
                  <a:lnTo>
                    <a:pt x="2239" y="3202"/>
                  </a:lnTo>
                  <a:lnTo>
                    <a:pt x="2449" y="3139"/>
                  </a:lnTo>
                  <a:lnTo>
                    <a:pt x="2574" y="2972"/>
                  </a:lnTo>
                  <a:lnTo>
                    <a:pt x="2637" y="2930"/>
                  </a:lnTo>
                  <a:lnTo>
                    <a:pt x="2616" y="2909"/>
                  </a:lnTo>
                  <a:lnTo>
                    <a:pt x="2658" y="2804"/>
                  </a:lnTo>
                  <a:lnTo>
                    <a:pt x="2784" y="2720"/>
                  </a:lnTo>
                  <a:lnTo>
                    <a:pt x="2784" y="2532"/>
                  </a:lnTo>
                  <a:lnTo>
                    <a:pt x="2867" y="2428"/>
                  </a:lnTo>
                  <a:lnTo>
                    <a:pt x="2930" y="2407"/>
                  </a:lnTo>
                  <a:lnTo>
                    <a:pt x="2888" y="2386"/>
                  </a:lnTo>
                  <a:lnTo>
                    <a:pt x="2825" y="2281"/>
                  </a:lnTo>
                  <a:lnTo>
                    <a:pt x="2784" y="2239"/>
                  </a:lnTo>
                  <a:lnTo>
                    <a:pt x="2784" y="2218"/>
                  </a:lnTo>
                  <a:lnTo>
                    <a:pt x="2742" y="2030"/>
                  </a:lnTo>
                  <a:lnTo>
                    <a:pt x="2846" y="1884"/>
                  </a:lnTo>
                  <a:lnTo>
                    <a:pt x="2867" y="1716"/>
                  </a:lnTo>
                  <a:lnTo>
                    <a:pt x="2742" y="1612"/>
                  </a:lnTo>
                  <a:lnTo>
                    <a:pt x="2574" y="1402"/>
                  </a:lnTo>
                  <a:lnTo>
                    <a:pt x="2449" y="1256"/>
                  </a:lnTo>
                  <a:lnTo>
                    <a:pt x="2239" y="1151"/>
                  </a:lnTo>
                  <a:lnTo>
                    <a:pt x="2114" y="1172"/>
                  </a:lnTo>
                  <a:lnTo>
                    <a:pt x="2114" y="1026"/>
                  </a:lnTo>
                  <a:lnTo>
                    <a:pt x="1988" y="879"/>
                  </a:lnTo>
                  <a:lnTo>
                    <a:pt x="1842" y="858"/>
                  </a:lnTo>
                  <a:lnTo>
                    <a:pt x="1695" y="775"/>
                  </a:lnTo>
                  <a:lnTo>
                    <a:pt x="1570" y="565"/>
                  </a:lnTo>
                  <a:lnTo>
                    <a:pt x="1486" y="565"/>
                  </a:lnTo>
                  <a:lnTo>
                    <a:pt x="1382" y="670"/>
                  </a:lnTo>
                  <a:lnTo>
                    <a:pt x="1319" y="670"/>
                  </a:lnTo>
                  <a:lnTo>
                    <a:pt x="1172" y="461"/>
                  </a:lnTo>
                  <a:lnTo>
                    <a:pt x="1110" y="314"/>
                  </a:lnTo>
                  <a:lnTo>
                    <a:pt x="984" y="251"/>
                  </a:lnTo>
                  <a:lnTo>
                    <a:pt x="859" y="63"/>
                  </a:lnTo>
                  <a:lnTo>
                    <a:pt x="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grpSp>
          <p:nvGrpSpPr>
            <p:cNvPr id="378" name="Google Shape;378;p38"/>
            <p:cNvGrpSpPr/>
            <p:nvPr/>
          </p:nvGrpSpPr>
          <p:grpSpPr>
            <a:xfrm>
              <a:off x="3280929" y="3294542"/>
              <a:ext cx="109894" cy="272224"/>
              <a:chOff x="2711750" y="3572300"/>
              <a:chExt cx="230725" cy="598425"/>
            </a:xfrm>
          </p:grpSpPr>
          <p:sp>
            <p:nvSpPr>
              <p:cNvPr id="379" name="Google Shape;379;p38"/>
              <p:cNvSpPr/>
              <p:nvPr/>
            </p:nvSpPr>
            <p:spPr>
              <a:xfrm>
                <a:off x="2711750" y="3572300"/>
                <a:ext cx="230725" cy="538800"/>
              </a:xfrm>
              <a:custGeom>
                <a:avLst/>
                <a:gdLst/>
                <a:ahLst/>
                <a:cxnLst/>
                <a:rect l="l" t="t" r="r" b="b"/>
                <a:pathLst>
                  <a:path w="9229" h="21552" extrusionOk="0">
                    <a:moveTo>
                      <a:pt x="1947" y="0"/>
                    </a:moveTo>
                    <a:lnTo>
                      <a:pt x="1800" y="42"/>
                    </a:lnTo>
                    <a:lnTo>
                      <a:pt x="1570" y="293"/>
                    </a:lnTo>
                    <a:lnTo>
                      <a:pt x="1466" y="502"/>
                    </a:lnTo>
                    <a:lnTo>
                      <a:pt x="1382" y="607"/>
                    </a:lnTo>
                    <a:lnTo>
                      <a:pt x="1466" y="753"/>
                    </a:lnTo>
                    <a:lnTo>
                      <a:pt x="1298" y="1402"/>
                    </a:lnTo>
                    <a:lnTo>
                      <a:pt x="629" y="1779"/>
                    </a:lnTo>
                    <a:lnTo>
                      <a:pt x="566" y="1925"/>
                    </a:lnTo>
                    <a:lnTo>
                      <a:pt x="691" y="2030"/>
                    </a:lnTo>
                    <a:lnTo>
                      <a:pt x="733" y="2134"/>
                    </a:lnTo>
                    <a:lnTo>
                      <a:pt x="650" y="2281"/>
                    </a:lnTo>
                    <a:lnTo>
                      <a:pt x="670" y="2448"/>
                    </a:lnTo>
                    <a:lnTo>
                      <a:pt x="796" y="2616"/>
                    </a:lnTo>
                    <a:lnTo>
                      <a:pt x="796" y="2762"/>
                    </a:lnTo>
                    <a:lnTo>
                      <a:pt x="691" y="2846"/>
                    </a:lnTo>
                    <a:lnTo>
                      <a:pt x="670" y="2950"/>
                    </a:lnTo>
                    <a:lnTo>
                      <a:pt x="754" y="3013"/>
                    </a:lnTo>
                    <a:lnTo>
                      <a:pt x="796" y="3076"/>
                    </a:lnTo>
                    <a:lnTo>
                      <a:pt x="796" y="3243"/>
                    </a:lnTo>
                    <a:lnTo>
                      <a:pt x="859" y="3285"/>
                    </a:lnTo>
                    <a:lnTo>
                      <a:pt x="775" y="3390"/>
                    </a:lnTo>
                    <a:lnTo>
                      <a:pt x="670" y="3453"/>
                    </a:lnTo>
                    <a:lnTo>
                      <a:pt x="524" y="3599"/>
                    </a:lnTo>
                    <a:lnTo>
                      <a:pt x="357" y="3997"/>
                    </a:lnTo>
                    <a:lnTo>
                      <a:pt x="252" y="4164"/>
                    </a:lnTo>
                    <a:lnTo>
                      <a:pt x="210" y="4582"/>
                    </a:lnTo>
                    <a:lnTo>
                      <a:pt x="126" y="4645"/>
                    </a:lnTo>
                    <a:lnTo>
                      <a:pt x="147" y="5022"/>
                    </a:lnTo>
                    <a:lnTo>
                      <a:pt x="252" y="5210"/>
                    </a:lnTo>
                    <a:lnTo>
                      <a:pt x="252" y="5461"/>
                    </a:lnTo>
                    <a:lnTo>
                      <a:pt x="168" y="5566"/>
                    </a:lnTo>
                    <a:lnTo>
                      <a:pt x="168" y="5859"/>
                    </a:lnTo>
                    <a:lnTo>
                      <a:pt x="22" y="5942"/>
                    </a:lnTo>
                    <a:lnTo>
                      <a:pt x="1" y="6152"/>
                    </a:lnTo>
                    <a:lnTo>
                      <a:pt x="43" y="6424"/>
                    </a:lnTo>
                    <a:lnTo>
                      <a:pt x="147" y="6570"/>
                    </a:lnTo>
                    <a:lnTo>
                      <a:pt x="168" y="6675"/>
                    </a:lnTo>
                    <a:lnTo>
                      <a:pt x="315" y="6884"/>
                    </a:lnTo>
                    <a:lnTo>
                      <a:pt x="378" y="7051"/>
                    </a:lnTo>
                    <a:lnTo>
                      <a:pt x="461" y="7407"/>
                    </a:lnTo>
                    <a:lnTo>
                      <a:pt x="545" y="7470"/>
                    </a:lnTo>
                    <a:lnTo>
                      <a:pt x="587" y="7930"/>
                    </a:lnTo>
                    <a:lnTo>
                      <a:pt x="566" y="8181"/>
                    </a:lnTo>
                    <a:lnTo>
                      <a:pt x="461" y="8202"/>
                    </a:lnTo>
                    <a:lnTo>
                      <a:pt x="357" y="8453"/>
                    </a:lnTo>
                    <a:lnTo>
                      <a:pt x="378" y="8683"/>
                    </a:lnTo>
                    <a:lnTo>
                      <a:pt x="252" y="8872"/>
                    </a:lnTo>
                    <a:lnTo>
                      <a:pt x="336" y="8935"/>
                    </a:lnTo>
                    <a:lnTo>
                      <a:pt x="440" y="9123"/>
                    </a:lnTo>
                    <a:lnTo>
                      <a:pt x="461" y="9332"/>
                    </a:lnTo>
                    <a:lnTo>
                      <a:pt x="336" y="9458"/>
                    </a:lnTo>
                    <a:lnTo>
                      <a:pt x="210" y="9709"/>
                    </a:lnTo>
                    <a:lnTo>
                      <a:pt x="210" y="10085"/>
                    </a:lnTo>
                    <a:lnTo>
                      <a:pt x="210" y="10253"/>
                    </a:lnTo>
                    <a:lnTo>
                      <a:pt x="147" y="10483"/>
                    </a:lnTo>
                    <a:lnTo>
                      <a:pt x="482" y="11173"/>
                    </a:lnTo>
                    <a:lnTo>
                      <a:pt x="419" y="11278"/>
                    </a:lnTo>
                    <a:lnTo>
                      <a:pt x="252" y="11341"/>
                    </a:lnTo>
                    <a:lnTo>
                      <a:pt x="231" y="11655"/>
                    </a:lnTo>
                    <a:lnTo>
                      <a:pt x="22" y="11948"/>
                    </a:lnTo>
                    <a:lnTo>
                      <a:pt x="43" y="12157"/>
                    </a:lnTo>
                    <a:lnTo>
                      <a:pt x="147" y="12345"/>
                    </a:lnTo>
                    <a:lnTo>
                      <a:pt x="126" y="12764"/>
                    </a:lnTo>
                    <a:lnTo>
                      <a:pt x="147" y="13119"/>
                    </a:lnTo>
                    <a:lnTo>
                      <a:pt x="210" y="13391"/>
                    </a:lnTo>
                    <a:lnTo>
                      <a:pt x="315" y="13433"/>
                    </a:lnTo>
                    <a:lnTo>
                      <a:pt x="357" y="13538"/>
                    </a:lnTo>
                    <a:lnTo>
                      <a:pt x="336" y="13705"/>
                    </a:lnTo>
                    <a:lnTo>
                      <a:pt x="210" y="13789"/>
                    </a:lnTo>
                    <a:lnTo>
                      <a:pt x="231" y="14103"/>
                    </a:lnTo>
                    <a:cubicBezTo>
                      <a:pt x="252" y="14165"/>
                      <a:pt x="252" y="14270"/>
                      <a:pt x="273" y="14354"/>
                    </a:cubicBezTo>
                    <a:lnTo>
                      <a:pt x="273" y="14375"/>
                    </a:lnTo>
                    <a:lnTo>
                      <a:pt x="461" y="14437"/>
                    </a:lnTo>
                    <a:lnTo>
                      <a:pt x="461" y="14626"/>
                    </a:lnTo>
                    <a:lnTo>
                      <a:pt x="461" y="14772"/>
                    </a:lnTo>
                    <a:lnTo>
                      <a:pt x="566" y="15002"/>
                    </a:lnTo>
                    <a:lnTo>
                      <a:pt x="608" y="15274"/>
                    </a:lnTo>
                    <a:lnTo>
                      <a:pt x="712" y="15295"/>
                    </a:lnTo>
                    <a:lnTo>
                      <a:pt x="796" y="15253"/>
                    </a:lnTo>
                    <a:lnTo>
                      <a:pt x="880" y="15274"/>
                    </a:lnTo>
                    <a:lnTo>
                      <a:pt x="880" y="15400"/>
                    </a:lnTo>
                    <a:lnTo>
                      <a:pt x="754" y="15567"/>
                    </a:lnTo>
                    <a:lnTo>
                      <a:pt x="482" y="15567"/>
                    </a:lnTo>
                    <a:lnTo>
                      <a:pt x="440" y="15672"/>
                    </a:lnTo>
                    <a:lnTo>
                      <a:pt x="524" y="15735"/>
                    </a:lnTo>
                    <a:lnTo>
                      <a:pt x="545" y="15714"/>
                    </a:lnTo>
                    <a:lnTo>
                      <a:pt x="670" y="15714"/>
                    </a:lnTo>
                    <a:lnTo>
                      <a:pt x="859" y="15839"/>
                    </a:lnTo>
                    <a:lnTo>
                      <a:pt x="984" y="16049"/>
                    </a:lnTo>
                    <a:lnTo>
                      <a:pt x="984" y="16195"/>
                    </a:lnTo>
                    <a:lnTo>
                      <a:pt x="838" y="16321"/>
                    </a:lnTo>
                    <a:lnTo>
                      <a:pt x="838" y="16425"/>
                    </a:lnTo>
                    <a:lnTo>
                      <a:pt x="901" y="16572"/>
                    </a:lnTo>
                    <a:lnTo>
                      <a:pt x="963" y="16885"/>
                    </a:lnTo>
                    <a:lnTo>
                      <a:pt x="1047" y="17137"/>
                    </a:lnTo>
                    <a:lnTo>
                      <a:pt x="942" y="17241"/>
                    </a:lnTo>
                    <a:lnTo>
                      <a:pt x="901" y="17367"/>
                    </a:lnTo>
                    <a:lnTo>
                      <a:pt x="1005" y="17618"/>
                    </a:lnTo>
                    <a:lnTo>
                      <a:pt x="901" y="17764"/>
                    </a:lnTo>
                    <a:lnTo>
                      <a:pt x="859" y="18015"/>
                    </a:lnTo>
                    <a:lnTo>
                      <a:pt x="942" y="18246"/>
                    </a:lnTo>
                    <a:lnTo>
                      <a:pt x="984" y="18559"/>
                    </a:lnTo>
                    <a:lnTo>
                      <a:pt x="942" y="18852"/>
                    </a:lnTo>
                    <a:lnTo>
                      <a:pt x="733" y="19062"/>
                    </a:lnTo>
                    <a:lnTo>
                      <a:pt x="587" y="19250"/>
                    </a:lnTo>
                    <a:lnTo>
                      <a:pt x="524" y="19752"/>
                    </a:lnTo>
                    <a:cubicBezTo>
                      <a:pt x="545" y="19815"/>
                      <a:pt x="545" y="19898"/>
                      <a:pt x="566" y="19982"/>
                    </a:cubicBezTo>
                    <a:lnTo>
                      <a:pt x="796" y="20422"/>
                    </a:lnTo>
                    <a:lnTo>
                      <a:pt x="942" y="20422"/>
                    </a:lnTo>
                    <a:lnTo>
                      <a:pt x="1047" y="20317"/>
                    </a:lnTo>
                    <a:lnTo>
                      <a:pt x="1214" y="20233"/>
                    </a:lnTo>
                    <a:lnTo>
                      <a:pt x="1361" y="20233"/>
                    </a:lnTo>
                    <a:lnTo>
                      <a:pt x="1361" y="20401"/>
                    </a:lnTo>
                    <a:lnTo>
                      <a:pt x="1382" y="20735"/>
                    </a:lnTo>
                    <a:lnTo>
                      <a:pt x="1507" y="20840"/>
                    </a:lnTo>
                    <a:lnTo>
                      <a:pt x="1570" y="21049"/>
                    </a:lnTo>
                    <a:lnTo>
                      <a:pt x="1633" y="21279"/>
                    </a:lnTo>
                    <a:lnTo>
                      <a:pt x="1926" y="21321"/>
                    </a:lnTo>
                    <a:lnTo>
                      <a:pt x="2030" y="21363"/>
                    </a:lnTo>
                    <a:lnTo>
                      <a:pt x="2449" y="21279"/>
                    </a:lnTo>
                    <a:lnTo>
                      <a:pt x="3181" y="21279"/>
                    </a:lnTo>
                    <a:lnTo>
                      <a:pt x="3244" y="21342"/>
                    </a:lnTo>
                    <a:lnTo>
                      <a:pt x="3370" y="21363"/>
                    </a:lnTo>
                    <a:lnTo>
                      <a:pt x="3516" y="21489"/>
                    </a:lnTo>
                    <a:lnTo>
                      <a:pt x="3663" y="21551"/>
                    </a:lnTo>
                    <a:lnTo>
                      <a:pt x="3704" y="21551"/>
                    </a:lnTo>
                    <a:lnTo>
                      <a:pt x="3704" y="21447"/>
                    </a:lnTo>
                    <a:lnTo>
                      <a:pt x="3600" y="21363"/>
                    </a:lnTo>
                    <a:lnTo>
                      <a:pt x="3411" y="21238"/>
                    </a:lnTo>
                    <a:lnTo>
                      <a:pt x="3391" y="21133"/>
                    </a:lnTo>
                    <a:lnTo>
                      <a:pt x="3286" y="21028"/>
                    </a:lnTo>
                    <a:lnTo>
                      <a:pt x="3202" y="21049"/>
                    </a:lnTo>
                    <a:lnTo>
                      <a:pt x="3160" y="21007"/>
                    </a:lnTo>
                    <a:lnTo>
                      <a:pt x="3244" y="20945"/>
                    </a:lnTo>
                    <a:lnTo>
                      <a:pt x="3265" y="20861"/>
                    </a:lnTo>
                    <a:lnTo>
                      <a:pt x="3244" y="20840"/>
                    </a:lnTo>
                    <a:lnTo>
                      <a:pt x="3244" y="20756"/>
                    </a:lnTo>
                    <a:lnTo>
                      <a:pt x="3139" y="20505"/>
                    </a:lnTo>
                    <a:lnTo>
                      <a:pt x="3035" y="20317"/>
                    </a:lnTo>
                    <a:lnTo>
                      <a:pt x="2993" y="20129"/>
                    </a:lnTo>
                    <a:lnTo>
                      <a:pt x="3077" y="19961"/>
                    </a:lnTo>
                    <a:lnTo>
                      <a:pt x="3202" y="19857"/>
                    </a:lnTo>
                    <a:lnTo>
                      <a:pt x="3265" y="19752"/>
                    </a:lnTo>
                    <a:lnTo>
                      <a:pt x="3202" y="19689"/>
                    </a:lnTo>
                    <a:lnTo>
                      <a:pt x="3202" y="19585"/>
                    </a:lnTo>
                    <a:lnTo>
                      <a:pt x="3160" y="19501"/>
                    </a:lnTo>
                    <a:lnTo>
                      <a:pt x="3244" y="19564"/>
                    </a:lnTo>
                    <a:lnTo>
                      <a:pt x="3307" y="19647"/>
                    </a:lnTo>
                    <a:lnTo>
                      <a:pt x="3391" y="19668"/>
                    </a:lnTo>
                    <a:lnTo>
                      <a:pt x="3516" y="19564"/>
                    </a:lnTo>
                    <a:lnTo>
                      <a:pt x="3558" y="19480"/>
                    </a:lnTo>
                    <a:lnTo>
                      <a:pt x="3663" y="19354"/>
                    </a:lnTo>
                    <a:lnTo>
                      <a:pt x="3683" y="19250"/>
                    </a:lnTo>
                    <a:lnTo>
                      <a:pt x="3663" y="19062"/>
                    </a:lnTo>
                    <a:lnTo>
                      <a:pt x="3579" y="19041"/>
                    </a:lnTo>
                    <a:lnTo>
                      <a:pt x="3516" y="19082"/>
                    </a:lnTo>
                    <a:lnTo>
                      <a:pt x="3516" y="19082"/>
                    </a:lnTo>
                    <a:lnTo>
                      <a:pt x="3558" y="19020"/>
                    </a:lnTo>
                    <a:lnTo>
                      <a:pt x="3663" y="18915"/>
                    </a:lnTo>
                    <a:lnTo>
                      <a:pt x="3704" y="18769"/>
                    </a:lnTo>
                    <a:lnTo>
                      <a:pt x="3725" y="18643"/>
                    </a:lnTo>
                    <a:lnTo>
                      <a:pt x="3872" y="18518"/>
                    </a:lnTo>
                    <a:lnTo>
                      <a:pt x="3976" y="18518"/>
                    </a:lnTo>
                    <a:lnTo>
                      <a:pt x="4018" y="18392"/>
                    </a:lnTo>
                    <a:lnTo>
                      <a:pt x="4102" y="18287"/>
                    </a:lnTo>
                    <a:lnTo>
                      <a:pt x="4144" y="18246"/>
                    </a:lnTo>
                    <a:lnTo>
                      <a:pt x="4186" y="18141"/>
                    </a:lnTo>
                    <a:lnTo>
                      <a:pt x="4248" y="18099"/>
                    </a:lnTo>
                    <a:lnTo>
                      <a:pt x="4332" y="17994"/>
                    </a:lnTo>
                    <a:lnTo>
                      <a:pt x="4311" y="17932"/>
                    </a:lnTo>
                    <a:lnTo>
                      <a:pt x="4311" y="17869"/>
                    </a:lnTo>
                    <a:lnTo>
                      <a:pt x="4395" y="17806"/>
                    </a:lnTo>
                    <a:lnTo>
                      <a:pt x="4290" y="17702"/>
                    </a:lnTo>
                    <a:lnTo>
                      <a:pt x="4207" y="17702"/>
                    </a:lnTo>
                    <a:lnTo>
                      <a:pt x="4311" y="17597"/>
                    </a:lnTo>
                    <a:lnTo>
                      <a:pt x="4311" y="17492"/>
                    </a:lnTo>
                    <a:lnTo>
                      <a:pt x="4227" y="17367"/>
                    </a:lnTo>
                    <a:lnTo>
                      <a:pt x="4227" y="17423"/>
                    </a:lnTo>
                    <a:lnTo>
                      <a:pt x="4186" y="17409"/>
                    </a:lnTo>
                    <a:lnTo>
                      <a:pt x="4123" y="17429"/>
                    </a:lnTo>
                    <a:lnTo>
                      <a:pt x="4018" y="17429"/>
                    </a:lnTo>
                    <a:lnTo>
                      <a:pt x="3830" y="17471"/>
                    </a:lnTo>
                    <a:lnTo>
                      <a:pt x="3600" y="17262"/>
                    </a:lnTo>
                    <a:lnTo>
                      <a:pt x="3453" y="17137"/>
                    </a:lnTo>
                    <a:lnTo>
                      <a:pt x="3370" y="17095"/>
                    </a:lnTo>
                    <a:lnTo>
                      <a:pt x="3265" y="16990"/>
                    </a:lnTo>
                    <a:lnTo>
                      <a:pt x="3139" y="16781"/>
                    </a:lnTo>
                    <a:lnTo>
                      <a:pt x="3139" y="16655"/>
                    </a:lnTo>
                    <a:lnTo>
                      <a:pt x="3056" y="16551"/>
                    </a:lnTo>
                    <a:lnTo>
                      <a:pt x="3056" y="16467"/>
                    </a:lnTo>
                    <a:lnTo>
                      <a:pt x="3181" y="16362"/>
                    </a:lnTo>
                    <a:lnTo>
                      <a:pt x="3244" y="16258"/>
                    </a:lnTo>
                    <a:lnTo>
                      <a:pt x="3286" y="16132"/>
                    </a:lnTo>
                    <a:lnTo>
                      <a:pt x="3370" y="16111"/>
                    </a:lnTo>
                    <a:lnTo>
                      <a:pt x="3474" y="16007"/>
                    </a:lnTo>
                    <a:lnTo>
                      <a:pt x="3600" y="15986"/>
                    </a:lnTo>
                    <a:lnTo>
                      <a:pt x="3704" y="15881"/>
                    </a:lnTo>
                    <a:lnTo>
                      <a:pt x="3872" y="15839"/>
                    </a:lnTo>
                    <a:lnTo>
                      <a:pt x="3976" y="15881"/>
                    </a:lnTo>
                    <a:lnTo>
                      <a:pt x="4144" y="15839"/>
                    </a:lnTo>
                    <a:lnTo>
                      <a:pt x="4144" y="15797"/>
                    </a:lnTo>
                    <a:lnTo>
                      <a:pt x="4102" y="15735"/>
                    </a:lnTo>
                    <a:lnTo>
                      <a:pt x="3997" y="15693"/>
                    </a:lnTo>
                    <a:lnTo>
                      <a:pt x="4018" y="15630"/>
                    </a:lnTo>
                    <a:lnTo>
                      <a:pt x="4039" y="15567"/>
                    </a:lnTo>
                    <a:lnTo>
                      <a:pt x="4207" y="15463"/>
                    </a:lnTo>
                    <a:lnTo>
                      <a:pt x="4186" y="15421"/>
                    </a:lnTo>
                    <a:lnTo>
                      <a:pt x="4227" y="15358"/>
                    </a:lnTo>
                    <a:lnTo>
                      <a:pt x="4227" y="15295"/>
                    </a:lnTo>
                    <a:lnTo>
                      <a:pt x="4102" y="15128"/>
                    </a:lnTo>
                    <a:lnTo>
                      <a:pt x="4123" y="15065"/>
                    </a:lnTo>
                    <a:lnTo>
                      <a:pt x="4123" y="14981"/>
                    </a:lnTo>
                    <a:lnTo>
                      <a:pt x="4018" y="14940"/>
                    </a:lnTo>
                    <a:lnTo>
                      <a:pt x="3997" y="14772"/>
                    </a:lnTo>
                    <a:lnTo>
                      <a:pt x="4081" y="14668"/>
                    </a:lnTo>
                    <a:lnTo>
                      <a:pt x="4123" y="14563"/>
                    </a:lnTo>
                    <a:lnTo>
                      <a:pt x="4081" y="14521"/>
                    </a:lnTo>
                    <a:lnTo>
                      <a:pt x="4144" y="14437"/>
                    </a:lnTo>
                    <a:lnTo>
                      <a:pt x="4332" y="14354"/>
                    </a:lnTo>
                    <a:lnTo>
                      <a:pt x="4458" y="14249"/>
                    </a:lnTo>
                    <a:lnTo>
                      <a:pt x="4458" y="14207"/>
                    </a:lnTo>
                    <a:lnTo>
                      <a:pt x="4311" y="14144"/>
                    </a:lnTo>
                    <a:lnTo>
                      <a:pt x="4207" y="14144"/>
                    </a:lnTo>
                    <a:lnTo>
                      <a:pt x="4144" y="14061"/>
                    </a:lnTo>
                    <a:lnTo>
                      <a:pt x="4186" y="14019"/>
                    </a:lnTo>
                    <a:lnTo>
                      <a:pt x="4290" y="13935"/>
                    </a:lnTo>
                    <a:lnTo>
                      <a:pt x="4437" y="13893"/>
                    </a:lnTo>
                    <a:lnTo>
                      <a:pt x="4562" y="13956"/>
                    </a:lnTo>
                    <a:lnTo>
                      <a:pt x="4562" y="14040"/>
                    </a:lnTo>
                    <a:lnTo>
                      <a:pt x="4541" y="14082"/>
                    </a:lnTo>
                    <a:lnTo>
                      <a:pt x="4604" y="14186"/>
                    </a:lnTo>
                    <a:lnTo>
                      <a:pt x="4667" y="14228"/>
                    </a:lnTo>
                    <a:lnTo>
                      <a:pt x="4918" y="14082"/>
                    </a:lnTo>
                    <a:lnTo>
                      <a:pt x="4939" y="13998"/>
                    </a:lnTo>
                    <a:lnTo>
                      <a:pt x="4876" y="13852"/>
                    </a:lnTo>
                    <a:lnTo>
                      <a:pt x="4813" y="13747"/>
                    </a:lnTo>
                    <a:lnTo>
                      <a:pt x="4855" y="13726"/>
                    </a:lnTo>
                    <a:lnTo>
                      <a:pt x="4876" y="13621"/>
                    </a:lnTo>
                    <a:lnTo>
                      <a:pt x="4813" y="13496"/>
                    </a:lnTo>
                    <a:lnTo>
                      <a:pt x="4730" y="13496"/>
                    </a:lnTo>
                    <a:lnTo>
                      <a:pt x="4625" y="13559"/>
                    </a:lnTo>
                    <a:lnTo>
                      <a:pt x="4541" y="13559"/>
                    </a:lnTo>
                    <a:lnTo>
                      <a:pt x="4499" y="13621"/>
                    </a:lnTo>
                    <a:lnTo>
                      <a:pt x="4520" y="13642"/>
                    </a:lnTo>
                    <a:lnTo>
                      <a:pt x="4625" y="13684"/>
                    </a:lnTo>
                    <a:lnTo>
                      <a:pt x="4625" y="13726"/>
                    </a:lnTo>
                    <a:lnTo>
                      <a:pt x="4437" y="13789"/>
                    </a:lnTo>
                    <a:lnTo>
                      <a:pt x="4353" y="13747"/>
                    </a:lnTo>
                    <a:lnTo>
                      <a:pt x="4416" y="13705"/>
                    </a:lnTo>
                    <a:lnTo>
                      <a:pt x="4499" y="13684"/>
                    </a:lnTo>
                    <a:lnTo>
                      <a:pt x="4437" y="13642"/>
                    </a:lnTo>
                    <a:lnTo>
                      <a:pt x="4248" y="13642"/>
                    </a:lnTo>
                    <a:lnTo>
                      <a:pt x="4123" y="13580"/>
                    </a:lnTo>
                    <a:lnTo>
                      <a:pt x="4102" y="13475"/>
                    </a:lnTo>
                    <a:lnTo>
                      <a:pt x="4102" y="13203"/>
                    </a:lnTo>
                    <a:lnTo>
                      <a:pt x="4039" y="12994"/>
                    </a:lnTo>
                    <a:lnTo>
                      <a:pt x="3914" y="12889"/>
                    </a:lnTo>
                    <a:lnTo>
                      <a:pt x="3914" y="12680"/>
                    </a:lnTo>
                    <a:lnTo>
                      <a:pt x="4018" y="12575"/>
                    </a:lnTo>
                    <a:lnTo>
                      <a:pt x="4102" y="12575"/>
                    </a:lnTo>
                    <a:lnTo>
                      <a:pt x="4081" y="12659"/>
                    </a:lnTo>
                    <a:lnTo>
                      <a:pt x="4102" y="12680"/>
                    </a:lnTo>
                    <a:lnTo>
                      <a:pt x="4227" y="12680"/>
                    </a:lnTo>
                    <a:lnTo>
                      <a:pt x="4437" y="12764"/>
                    </a:lnTo>
                    <a:lnTo>
                      <a:pt x="4646" y="12910"/>
                    </a:lnTo>
                    <a:lnTo>
                      <a:pt x="4834" y="12973"/>
                    </a:lnTo>
                    <a:lnTo>
                      <a:pt x="5148" y="12973"/>
                    </a:lnTo>
                    <a:lnTo>
                      <a:pt x="5336" y="12847"/>
                    </a:lnTo>
                    <a:lnTo>
                      <a:pt x="5295" y="12805"/>
                    </a:lnTo>
                    <a:lnTo>
                      <a:pt x="5441" y="12701"/>
                    </a:lnTo>
                    <a:lnTo>
                      <a:pt x="5462" y="12596"/>
                    </a:lnTo>
                    <a:lnTo>
                      <a:pt x="5441" y="12533"/>
                    </a:lnTo>
                    <a:lnTo>
                      <a:pt x="5462" y="12471"/>
                    </a:lnTo>
                    <a:lnTo>
                      <a:pt x="5483" y="12366"/>
                    </a:lnTo>
                    <a:lnTo>
                      <a:pt x="5378" y="12345"/>
                    </a:lnTo>
                    <a:lnTo>
                      <a:pt x="5295" y="12220"/>
                    </a:lnTo>
                    <a:lnTo>
                      <a:pt x="5295" y="12115"/>
                    </a:lnTo>
                    <a:lnTo>
                      <a:pt x="5357" y="12031"/>
                    </a:lnTo>
                    <a:lnTo>
                      <a:pt x="5336" y="11968"/>
                    </a:lnTo>
                    <a:lnTo>
                      <a:pt x="5441" y="11864"/>
                    </a:lnTo>
                    <a:lnTo>
                      <a:pt x="5441" y="11843"/>
                    </a:lnTo>
                    <a:lnTo>
                      <a:pt x="5483" y="11843"/>
                    </a:lnTo>
                    <a:lnTo>
                      <a:pt x="5504" y="11759"/>
                    </a:lnTo>
                    <a:lnTo>
                      <a:pt x="5483" y="11655"/>
                    </a:lnTo>
                    <a:lnTo>
                      <a:pt x="5378" y="11655"/>
                    </a:lnTo>
                    <a:lnTo>
                      <a:pt x="5378" y="11613"/>
                    </a:lnTo>
                    <a:lnTo>
                      <a:pt x="5336" y="11529"/>
                    </a:lnTo>
                    <a:lnTo>
                      <a:pt x="5336" y="11320"/>
                    </a:lnTo>
                    <a:lnTo>
                      <a:pt x="5295" y="11236"/>
                    </a:lnTo>
                    <a:lnTo>
                      <a:pt x="5295" y="11131"/>
                    </a:lnTo>
                    <a:lnTo>
                      <a:pt x="5336" y="11111"/>
                    </a:lnTo>
                    <a:lnTo>
                      <a:pt x="5378" y="11194"/>
                    </a:lnTo>
                    <a:lnTo>
                      <a:pt x="5462" y="11194"/>
                    </a:lnTo>
                    <a:lnTo>
                      <a:pt x="5608" y="11236"/>
                    </a:lnTo>
                    <a:lnTo>
                      <a:pt x="5755" y="11320"/>
                    </a:lnTo>
                    <a:lnTo>
                      <a:pt x="5859" y="11320"/>
                    </a:lnTo>
                    <a:lnTo>
                      <a:pt x="6027" y="11299"/>
                    </a:lnTo>
                    <a:lnTo>
                      <a:pt x="6215" y="11320"/>
                    </a:lnTo>
                    <a:lnTo>
                      <a:pt x="6445" y="11320"/>
                    </a:lnTo>
                    <a:lnTo>
                      <a:pt x="6843" y="11215"/>
                    </a:lnTo>
                    <a:lnTo>
                      <a:pt x="7178" y="11069"/>
                    </a:lnTo>
                    <a:lnTo>
                      <a:pt x="7220" y="10985"/>
                    </a:lnTo>
                    <a:lnTo>
                      <a:pt x="7261" y="11027"/>
                    </a:lnTo>
                    <a:lnTo>
                      <a:pt x="7492" y="10964"/>
                    </a:lnTo>
                    <a:lnTo>
                      <a:pt x="7805" y="10776"/>
                    </a:lnTo>
                    <a:lnTo>
                      <a:pt x="7868" y="10671"/>
                    </a:lnTo>
                    <a:lnTo>
                      <a:pt x="7826" y="10546"/>
                    </a:lnTo>
                    <a:lnTo>
                      <a:pt x="7889" y="10357"/>
                    </a:lnTo>
                    <a:lnTo>
                      <a:pt x="7931" y="10336"/>
                    </a:lnTo>
                    <a:lnTo>
                      <a:pt x="7973" y="10378"/>
                    </a:lnTo>
                    <a:lnTo>
                      <a:pt x="8015" y="10336"/>
                    </a:lnTo>
                    <a:lnTo>
                      <a:pt x="8077" y="10148"/>
                    </a:lnTo>
                    <a:lnTo>
                      <a:pt x="8182" y="9960"/>
                    </a:lnTo>
                    <a:lnTo>
                      <a:pt x="8203" y="9855"/>
                    </a:lnTo>
                    <a:lnTo>
                      <a:pt x="8203" y="9625"/>
                    </a:lnTo>
                    <a:lnTo>
                      <a:pt x="8182" y="9520"/>
                    </a:lnTo>
                    <a:lnTo>
                      <a:pt x="8140" y="9520"/>
                    </a:lnTo>
                    <a:lnTo>
                      <a:pt x="8077" y="9604"/>
                    </a:lnTo>
                    <a:lnTo>
                      <a:pt x="7931" y="9604"/>
                    </a:lnTo>
                    <a:lnTo>
                      <a:pt x="7784" y="9499"/>
                    </a:lnTo>
                    <a:lnTo>
                      <a:pt x="7701" y="9332"/>
                    </a:lnTo>
                    <a:lnTo>
                      <a:pt x="7701" y="9248"/>
                    </a:lnTo>
                    <a:lnTo>
                      <a:pt x="7826" y="8976"/>
                    </a:lnTo>
                    <a:lnTo>
                      <a:pt x="7826" y="8872"/>
                    </a:lnTo>
                    <a:lnTo>
                      <a:pt x="7764" y="8788"/>
                    </a:lnTo>
                    <a:lnTo>
                      <a:pt x="7471" y="8558"/>
                    </a:lnTo>
                    <a:lnTo>
                      <a:pt x="7240" y="8453"/>
                    </a:lnTo>
                    <a:lnTo>
                      <a:pt x="6989" y="8265"/>
                    </a:lnTo>
                    <a:lnTo>
                      <a:pt x="6948" y="8160"/>
                    </a:lnTo>
                    <a:lnTo>
                      <a:pt x="6968" y="8139"/>
                    </a:lnTo>
                    <a:lnTo>
                      <a:pt x="6968" y="8035"/>
                    </a:lnTo>
                    <a:lnTo>
                      <a:pt x="6885" y="7951"/>
                    </a:lnTo>
                    <a:lnTo>
                      <a:pt x="6927" y="7888"/>
                    </a:lnTo>
                    <a:lnTo>
                      <a:pt x="6864" y="7679"/>
                    </a:lnTo>
                    <a:lnTo>
                      <a:pt x="6885" y="7449"/>
                    </a:lnTo>
                    <a:lnTo>
                      <a:pt x="6927" y="7240"/>
                    </a:lnTo>
                    <a:lnTo>
                      <a:pt x="7010" y="7156"/>
                    </a:lnTo>
                    <a:lnTo>
                      <a:pt x="7031" y="7093"/>
                    </a:lnTo>
                    <a:lnTo>
                      <a:pt x="6968" y="6905"/>
                    </a:lnTo>
                    <a:lnTo>
                      <a:pt x="6948" y="6633"/>
                    </a:lnTo>
                    <a:lnTo>
                      <a:pt x="7010" y="6591"/>
                    </a:lnTo>
                    <a:lnTo>
                      <a:pt x="6948" y="6403"/>
                    </a:lnTo>
                    <a:lnTo>
                      <a:pt x="7031" y="6277"/>
                    </a:lnTo>
                    <a:lnTo>
                      <a:pt x="7031" y="6173"/>
                    </a:lnTo>
                    <a:lnTo>
                      <a:pt x="7073" y="6089"/>
                    </a:lnTo>
                    <a:lnTo>
                      <a:pt x="7115" y="5838"/>
                    </a:lnTo>
                    <a:lnTo>
                      <a:pt x="7073" y="5733"/>
                    </a:lnTo>
                    <a:lnTo>
                      <a:pt x="7136" y="5650"/>
                    </a:lnTo>
                    <a:lnTo>
                      <a:pt x="7115" y="5461"/>
                    </a:lnTo>
                    <a:lnTo>
                      <a:pt x="7220" y="5336"/>
                    </a:lnTo>
                    <a:lnTo>
                      <a:pt x="7261" y="5210"/>
                    </a:lnTo>
                    <a:lnTo>
                      <a:pt x="7261" y="5168"/>
                    </a:lnTo>
                    <a:lnTo>
                      <a:pt x="7282" y="5126"/>
                    </a:lnTo>
                    <a:lnTo>
                      <a:pt x="7387" y="5043"/>
                    </a:lnTo>
                    <a:lnTo>
                      <a:pt x="7387" y="5001"/>
                    </a:lnTo>
                    <a:lnTo>
                      <a:pt x="7492" y="4833"/>
                    </a:lnTo>
                    <a:lnTo>
                      <a:pt x="7575" y="4750"/>
                    </a:lnTo>
                    <a:lnTo>
                      <a:pt x="7680" y="4541"/>
                    </a:lnTo>
                    <a:lnTo>
                      <a:pt x="7722" y="4478"/>
                    </a:lnTo>
                    <a:lnTo>
                      <a:pt x="7805" y="4436"/>
                    </a:lnTo>
                    <a:lnTo>
                      <a:pt x="7805" y="4310"/>
                    </a:lnTo>
                    <a:lnTo>
                      <a:pt x="7826" y="4227"/>
                    </a:lnTo>
                    <a:lnTo>
                      <a:pt x="8015" y="3997"/>
                    </a:lnTo>
                    <a:lnTo>
                      <a:pt x="8098" y="3997"/>
                    </a:lnTo>
                    <a:lnTo>
                      <a:pt x="8182" y="3976"/>
                    </a:lnTo>
                    <a:lnTo>
                      <a:pt x="8182" y="3850"/>
                    </a:lnTo>
                    <a:lnTo>
                      <a:pt x="8266" y="3808"/>
                    </a:lnTo>
                    <a:lnTo>
                      <a:pt x="8475" y="3641"/>
                    </a:lnTo>
                    <a:lnTo>
                      <a:pt x="8538" y="3599"/>
                    </a:lnTo>
                    <a:lnTo>
                      <a:pt x="8600" y="3536"/>
                    </a:lnTo>
                    <a:lnTo>
                      <a:pt x="8831" y="3369"/>
                    </a:lnTo>
                    <a:lnTo>
                      <a:pt x="8852" y="3390"/>
                    </a:lnTo>
                    <a:lnTo>
                      <a:pt x="8935" y="3327"/>
                    </a:lnTo>
                    <a:lnTo>
                      <a:pt x="8956" y="3264"/>
                    </a:lnTo>
                    <a:lnTo>
                      <a:pt x="9103" y="3181"/>
                    </a:lnTo>
                    <a:lnTo>
                      <a:pt x="9207" y="3181"/>
                    </a:lnTo>
                    <a:lnTo>
                      <a:pt x="9228" y="3118"/>
                    </a:lnTo>
                    <a:lnTo>
                      <a:pt x="9207" y="2909"/>
                    </a:lnTo>
                    <a:lnTo>
                      <a:pt x="9165" y="2657"/>
                    </a:lnTo>
                    <a:lnTo>
                      <a:pt x="9165" y="2490"/>
                    </a:lnTo>
                    <a:lnTo>
                      <a:pt x="9061" y="2239"/>
                    </a:lnTo>
                    <a:lnTo>
                      <a:pt x="9061" y="2134"/>
                    </a:lnTo>
                    <a:lnTo>
                      <a:pt x="8810" y="2113"/>
                    </a:lnTo>
                    <a:lnTo>
                      <a:pt x="8705" y="2197"/>
                    </a:lnTo>
                    <a:lnTo>
                      <a:pt x="8684" y="2218"/>
                    </a:lnTo>
                    <a:lnTo>
                      <a:pt x="8684" y="2385"/>
                    </a:lnTo>
                    <a:lnTo>
                      <a:pt x="8705" y="2427"/>
                    </a:lnTo>
                    <a:lnTo>
                      <a:pt x="8705" y="2637"/>
                    </a:lnTo>
                    <a:lnTo>
                      <a:pt x="8600" y="2720"/>
                    </a:lnTo>
                    <a:lnTo>
                      <a:pt x="8517" y="2846"/>
                    </a:lnTo>
                    <a:lnTo>
                      <a:pt x="8496" y="2971"/>
                    </a:lnTo>
                    <a:lnTo>
                      <a:pt x="8224" y="3160"/>
                    </a:lnTo>
                    <a:lnTo>
                      <a:pt x="8182" y="3327"/>
                    </a:lnTo>
                    <a:lnTo>
                      <a:pt x="8077" y="3453"/>
                    </a:lnTo>
                    <a:lnTo>
                      <a:pt x="7952" y="3432"/>
                    </a:lnTo>
                    <a:lnTo>
                      <a:pt x="7889" y="3453"/>
                    </a:lnTo>
                    <a:lnTo>
                      <a:pt x="7784" y="3599"/>
                    </a:lnTo>
                    <a:lnTo>
                      <a:pt x="7743" y="3557"/>
                    </a:lnTo>
                    <a:lnTo>
                      <a:pt x="7659" y="3557"/>
                    </a:lnTo>
                    <a:lnTo>
                      <a:pt x="7533" y="3599"/>
                    </a:lnTo>
                    <a:lnTo>
                      <a:pt x="7282" y="3453"/>
                    </a:lnTo>
                    <a:lnTo>
                      <a:pt x="6948" y="3348"/>
                    </a:lnTo>
                    <a:lnTo>
                      <a:pt x="6529" y="3390"/>
                    </a:lnTo>
                    <a:lnTo>
                      <a:pt x="6424" y="3390"/>
                    </a:lnTo>
                    <a:lnTo>
                      <a:pt x="6445" y="3264"/>
                    </a:lnTo>
                    <a:lnTo>
                      <a:pt x="6634" y="3076"/>
                    </a:lnTo>
                    <a:lnTo>
                      <a:pt x="6717" y="2846"/>
                    </a:lnTo>
                    <a:lnTo>
                      <a:pt x="6696" y="2720"/>
                    </a:lnTo>
                    <a:lnTo>
                      <a:pt x="6738" y="2616"/>
                    </a:lnTo>
                    <a:lnTo>
                      <a:pt x="6843" y="2532"/>
                    </a:lnTo>
                    <a:lnTo>
                      <a:pt x="6927" y="2406"/>
                    </a:lnTo>
                    <a:lnTo>
                      <a:pt x="6948" y="2281"/>
                    </a:lnTo>
                    <a:lnTo>
                      <a:pt x="6864" y="2134"/>
                    </a:lnTo>
                    <a:lnTo>
                      <a:pt x="6696" y="2009"/>
                    </a:lnTo>
                    <a:lnTo>
                      <a:pt x="6550" y="1862"/>
                    </a:lnTo>
                    <a:lnTo>
                      <a:pt x="6215" y="1800"/>
                    </a:lnTo>
                    <a:lnTo>
                      <a:pt x="5964" y="1674"/>
                    </a:lnTo>
                    <a:lnTo>
                      <a:pt x="5692" y="1465"/>
                    </a:lnTo>
                    <a:lnTo>
                      <a:pt x="5587" y="1444"/>
                    </a:lnTo>
                    <a:lnTo>
                      <a:pt x="5357" y="1339"/>
                    </a:lnTo>
                    <a:lnTo>
                      <a:pt x="5023" y="1256"/>
                    </a:lnTo>
                    <a:lnTo>
                      <a:pt x="4939" y="1088"/>
                    </a:lnTo>
                    <a:lnTo>
                      <a:pt x="4813" y="963"/>
                    </a:lnTo>
                    <a:lnTo>
                      <a:pt x="4667" y="942"/>
                    </a:lnTo>
                    <a:lnTo>
                      <a:pt x="4311" y="565"/>
                    </a:lnTo>
                    <a:lnTo>
                      <a:pt x="4186" y="314"/>
                    </a:lnTo>
                    <a:lnTo>
                      <a:pt x="4081" y="293"/>
                    </a:lnTo>
                    <a:lnTo>
                      <a:pt x="3935" y="147"/>
                    </a:lnTo>
                    <a:lnTo>
                      <a:pt x="3914" y="126"/>
                    </a:lnTo>
                    <a:lnTo>
                      <a:pt x="3809" y="21"/>
                    </a:lnTo>
                    <a:lnTo>
                      <a:pt x="3181" y="21"/>
                    </a:lnTo>
                    <a:lnTo>
                      <a:pt x="3077" y="147"/>
                    </a:lnTo>
                    <a:lnTo>
                      <a:pt x="3077" y="251"/>
                    </a:lnTo>
                    <a:lnTo>
                      <a:pt x="2993" y="356"/>
                    </a:lnTo>
                    <a:lnTo>
                      <a:pt x="2993" y="460"/>
                    </a:lnTo>
                    <a:lnTo>
                      <a:pt x="2951" y="544"/>
                    </a:lnTo>
                    <a:lnTo>
                      <a:pt x="2888" y="460"/>
                    </a:lnTo>
                    <a:lnTo>
                      <a:pt x="2826" y="230"/>
                    </a:lnTo>
                    <a:lnTo>
                      <a:pt x="2784" y="84"/>
                    </a:lnTo>
                    <a:lnTo>
                      <a:pt x="2679" y="42"/>
                    </a:lnTo>
                    <a:lnTo>
                      <a:pt x="2470" y="105"/>
                    </a:lnTo>
                    <a:lnTo>
                      <a:pt x="2344" y="84"/>
                    </a:lnTo>
                    <a:lnTo>
                      <a:pt x="2240" y="105"/>
                    </a:lnTo>
                    <a:lnTo>
                      <a:pt x="2093" y="126"/>
                    </a:lnTo>
                    <a:lnTo>
                      <a:pt x="194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itchFamily="2" charset="-78"/>
                </a:endParaRPr>
              </a:p>
            </p:txBody>
          </p:sp>
          <p:sp>
            <p:nvSpPr>
              <p:cNvPr id="380" name="Google Shape;380;p38"/>
              <p:cNvSpPr/>
              <p:nvPr/>
            </p:nvSpPr>
            <p:spPr>
              <a:xfrm>
                <a:off x="2804875" y="4134625"/>
                <a:ext cx="51800" cy="36100"/>
              </a:xfrm>
              <a:custGeom>
                <a:avLst/>
                <a:gdLst/>
                <a:ahLst/>
                <a:cxnLst/>
                <a:rect l="l" t="t" r="r" b="b"/>
                <a:pathLst>
                  <a:path w="2072" h="1444" extrusionOk="0">
                    <a:moveTo>
                      <a:pt x="0" y="0"/>
                    </a:moveTo>
                    <a:lnTo>
                      <a:pt x="272" y="1067"/>
                    </a:lnTo>
                    <a:lnTo>
                      <a:pt x="314" y="1067"/>
                    </a:lnTo>
                    <a:lnTo>
                      <a:pt x="502" y="1046"/>
                    </a:lnTo>
                    <a:lnTo>
                      <a:pt x="670" y="1046"/>
                    </a:lnTo>
                    <a:lnTo>
                      <a:pt x="816" y="1004"/>
                    </a:lnTo>
                    <a:lnTo>
                      <a:pt x="816" y="1046"/>
                    </a:lnTo>
                    <a:lnTo>
                      <a:pt x="712" y="1067"/>
                    </a:lnTo>
                    <a:lnTo>
                      <a:pt x="565" y="1130"/>
                    </a:lnTo>
                    <a:lnTo>
                      <a:pt x="293" y="1130"/>
                    </a:lnTo>
                    <a:lnTo>
                      <a:pt x="356" y="1360"/>
                    </a:lnTo>
                    <a:lnTo>
                      <a:pt x="398" y="1360"/>
                    </a:lnTo>
                    <a:lnTo>
                      <a:pt x="607" y="1276"/>
                    </a:lnTo>
                    <a:lnTo>
                      <a:pt x="837" y="1297"/>
                    </a:lnTo>
                    <a:lnTo>
                      <a:pt x="1005" y="1276"/>
                    </a:lnTo>
                    <a:lnTo>
                      <a:pt x="1235" y="1297"/>
                    </a:lnTo>
                    <a:lnTo>
                      <a:pt x="1360" y="1381"/>
                    </a:lnTo>
                    <a:lnTo>
                      <a:pt x="1507" y="1444"/>
                    </a:lnTo>
                    <a:lnTo>
                      <a:pt x="1632" y="1402"/>
                    </a:lnTo>
                    <a:lnTo>
                      <a:pt x="1737" y="1297"/>
                    </a:lnTo>
                    <a:lnTo>
                      <a:pt x="1758" y="1193"/>
                    </a:lnTo>
                    <a:lnTo>
                      <a:pt x="1883" y="1151"/>
                    </a:lnTo>
                    <a:lnTo>
                      <a:pt x="1946" y="1193"/>
                    </a:lnTo>
                    <a:lnTo>
                      <a:pt x="2072" y="1130"/>
                    </a:lnTo>
                    <a:lnTo>
                      <a:pt x="2072" y="1004"/>
                    </a:lnTo>
                    <a:lnTo>
                      <a:pt x="1967" y="983"/>
                    </a:lnTo>
                    <a:lnTo>
                      <a:pt x="1758" y="1046"/>
                    </a:lnTo>
                    <a:lnTo>
                      <a:pt x="1632" y="1004"/>
                    </a:lnTo>
                    <a:lnTo>
                      <a:pt x="1507" y="879"/>
                    </a:lnTo>
                    <a:lnTo>
                      <a:pt x="1318" y="837"/>
                    </a:lnTo>
                    <a:lnTo>
                      <a:pt x="1256" y="774"/>
                    </a:lnTo>
                    <a:lnTo>
                      <a:pt x="816" y="628"/>
                    </a:lnTo>
                    <a:lnTo>
                      <a:pt x="691" y="607"/>
                    </a:lnTo>
                    <a:lnTo>
                      <a:pt x="691" y="460"/>
                    </a:lnTo>
                    <a:lnTo>
                      <a:pt x="565" y="335"/>
                    </a:lnTo>
                    <a:lnTo>
                      <a:pt x="398" y="314"/>
                    </a:lnTo>
                    <a:lnTo>
                      <a:pt x="314" y="126"/>
                    </a:lnTo>
                    <a:lnTo>
                      <a:pt x="272" y="21"/>
                    </a:lnTo>
                    <a:lnTo>
                      <a:pt x="105" y="4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itchFamily="2" charset="-78"/>
                </a:endParaRPr>
              </a:p>
            </p:txBody>
          </p:sp>
        </p:grpSp>
        <p:sp>
          <p:nvSpPr>
            <p:cNvPr id="381" name="Google Shape;381;p38"/>
            <p:cNvSpPr/>
            <p:nvPr/>
          </p:nvSpPr>
          <p:spPr>
            <a:xfrm>
              <a:off x="4563295" y="2964728"/>
              <a:ext cx="12467" cy="27863"/>
            </a:xfrm>
            <a:custGeom>
              <a:avLst/>
              <a:gdLst/>
              <a:ahLst/>
              <a:cxnLst/>
              <a:rect l="l" t="t" r="r" b="b"/>
              <a:pathLst>
                <a:path w="1047" h="2450" extrusionOk="0">
                  <a:moveTo>
                    <a:pt x="691" y="1"/>
                  </a:moveTo>
                  <a:lnTo>
                    <a:pt x="628" y="43"/>
                  </a:lnTo>
                  <a:lnTo>
                    <a:pt x="628" y="127"/>
                  </a:lnTo>
                  <a:lnTo>
                    <a:pt x="524" y="147"/>
                  </a:lnTo>
                  <a:lnTo>
                    <a:pt x="398" y="315"/>
                  </a:lnTo>
                  <a:lnTo>
                    <a:pt x="294" y="482"/>
                  </a:lnTo>
                  <a:lnTo>
                    <a:pt x="315" y="545"/>
                  </a:lnTo>
                  <a:lnTo>
                    <a:pt x="294" y="629"/>
                  </a:lnTo>
                  <a:lnTo>
                    <a:pt x="231" y="671"/>
                  </a:lnTo>
                  <a:lnTo>
                    <a:pt x="105" y="880"/>
                  </a:lnTo>
                  <a:lnTo>
                    <a:pt x="63" y="1110"/>
                  </a:lnTo>
                  <a:lnTo>
                    <a:pt x="1" y="1152"/>
                  </a:lnTo>
                  <a:lnTo>
                    <a:pt x="63" y="1194"/>
                  </a:lnTo>
                  <a:lnTo>
                    <a:pt x="63" y="1424"/>
                  </a:lnTo>
                  <a:lnTo>
                    <a:pt x="84" y="1675"/>
                  </a:lnTo>
                  <a:lnTo>
                    <a:pt x="126" y="1696"/>
                  </a:lnTo>
                  <a:lnTo>
                    <a:pt x="168" y="1780"/>
                  </a:lnTo>
                  <a:lnTo>
                    <a:pt x="126" y="1780"/>
                  </a:lnTo>
                  <a:lnTo>
                    <a:pt x="105" y="1842"/>
                  </a:lnTo>
                  <a:lnTo>
                    <a:pt x="189" y="1947"/>
                  </a:lnTo>
                  <a:lnTo>
                    <a:pt x="231" y="1947"/>
                  </a:lnTo>
                  <a:lnTo>
                    <a:pt x="273" y="2031"/>
                  </a:lnTo>
                  <a:lnTo>
                    <a:pt x="419" y="2093"/>
                  </a:lnTo>
                  <a:lnTo>
                    <a:pt x="503" y="2219"/>
                  </a:lnTo>
                  <a:lnTo>
                    <a:pt x="503" y="2344"/>
                  </a:lnTo>
                  <a:lnTo>
                    <a:pt x="503" y="2449"/>
                  </a:lnTo>
                  <a:lnTo>
                    <a:pt x="587" y="2407"/>
                  </a:lnTo>
                  <a:lnTo>
                    <a:pt x="691" y="2449"/>
                  </a:lnTo>
                  <a:lnTo>
                    <a:pt x="691" y="2449"/>
                  </a:lnTo>
                  <a:lnTo>
                    <a:pt x="649" y="2324"/>
                  </a:lnTo>
                  <a:lnTo>
                    <a:pt x="691" y="2198"/>
                  </a:lnTo>
                  <a:lnTo>
                    <a:pt x="628" y="2010"/>
                  </a:lnTo>
                  <a:lnTo>
                    <a:pt x="712" y="1884"/>
                  </a:lnTo>
                  <a:lnTo>
                    <a:pt x="859" y="1675"/>
                  </a:lnTo>
                  <a:lnTo>
                    <a:pt x="859" y="1528"/>
                  </a:lnTo>
                  <a:lnTo>
                    <a:pt x="880" y="1487"/>
                  </a:lnTo>
                  <a:lnTo>
                    <a:pt x="838" y="1466"/>
                  </a:lnTo>
                  <a:lnTo>
                    <a:pt x="880" y="1256"/>
                  </a:lnTo>
                  <a:lnTo>
                    <a:pt x="880" y="1089"/>
                  </a:lnTo>
                  <a:lnTo>
                    <a:pt x="859" y="943"/>
                  </a:lnTo>
                  <a:lnTo>
                    <a:pt x="942" y="796"/>
                  </a:lnTo>
                  <a:lnTo>
                    <a:pt x="963" y="524"/>
                  </a:lnTo>
                  <a:lnTo>
                    <a:pt x="1005" y="357"/>
                  </a:lnTo>
                  <a:lnTo>
                    <a:pt x="1047" y="336"/>
                  </a:lnTo>
                  <a:lnTo>
                    <a:pt x="1026" y="252"/>
                  </a:lnTo>
                  <a:lnTo>
                    <a:pt x="921" y="168"/>
                  </a:lnTo>
                  <a:lnTo>
                    <a:pt x="880" y="168"/>
                  </a:lnTo>
                  <a:lnTo>
                    <a:pt x="817" y="43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grpSp>
          <p:nvGrpSpPr>
            <p:cNvPr id="382" name="Google Shape;382;p38"/>
            <p:cNvGrpSpPr/>
            <p:nvPr/>
          </p:nvGrpSpPr>
          <p:grpSpPr>
            <a:xfrm>
              <a:off x="3790439" y="2408636"/>
              <a:ext cx="73017" cy="75684"/>
              <a:chOff x="3781475" y="1624825"/>
              <a:chExt cx="153300" cy="166375"/>
            </a:xfrm>
          </p:grpSpPr>
          <p:sp>
            <p:nvSpPr>
              <p:cNvPr id="383" name="Google Shape;383;p38"/>
              <p:cNvSpPr/>
              <p:nvPr/>
            </p:nvSpPr>
            <p:spPr>
              <a:xfrm>
                <a:off x="3845300" y="1624825"/>
                <a:ext cx="89475" cy="60700"/>
              </a:xfrm>
              <a:custGeom>
                <a:avLst/>
                <a:gdLst/>
                <a:ahLst/>
                <a:cxnLst/>
                <a:rect l="l" t="t" r="r" b="b"/>
                <a:pathLst>
                  <a:path w="3579" h="2428" extrusionOk="0">
                    <a:moveTo>
                      <a:pt x="1695" y="1"/>
                    </a:moveTo>
                    <a:lnTo>
                      <a:pt x="1674" y="84"/>
                    </a:lnTo>
                    <a:lnTo>
                      <a:pt x="1716" y="168"/>
                    </a:lnTo>
                    <a:lnTo>
                      <a:pt x="1758" y="252"/>
                    </a:lnTo>
                    <a:lnTo>
                      <a:pt x="1674" y="210"/>
                    </a:lnTo>
                    <a:lnTo>
                      <a:pt x="1611" y="168"/>
                    </a:lnTo>
                    <a:lnTo>
                      <a:pt x="1570" y="189"/>
                    </a:lnTo>
                    <a:lnTo>
                      <a:pt x="1570" y="293"/>
                    </a:lnTo>
                    <a:lnTo>
                      <a:pt x="1653" y="377"/>
                    </a:lnTo>
                    <a:lnTo>
                      <a:pt x="1653" y="482"/>
                    </a:lnTo>
                    <a:lnTo>
                      <a:pt x="1611" y="586"/>
                    </a:lnTo>
                    <a:lnTo>
                      <a:pt x="1611" y="712"/>
                    </a:lnTo>
                    <a:lnTo>
                      <a:pt x="1674" y="879"/>
                    </a:lnTo>
                    <a:lnTo>
                      <a:pt x="1653" y="984"/>
                    </a:lnTo>
                    <a:lnTo>
                      <a:pt x="1591" y="984"/>
                    </a:lnTo>
                    <a:lnTo>
                      <a:pt x="1570" y="879"/>
                    </a:lnTo>
                    <a:lnTo>
                      <a:pt x="1465" y="796"/>
                    </a:lnTo>
                    <a:lnTo>
                      <a:pt x="1360" y="733"/>
                    </a:lnTo>
                    <a:lnTo>
                      <a:pt x="1339" y="670"/>
                    </a:lnTo>
                    <a:lnTo>
                      <a:pt x="1381" y="586"/>
                    </a:lnTo>
                    <a:lnTo>
                      <a:pt x="1381" y="524"/>
                    </a:lnTo>
                    <a:lnTo>
                      <a:pt x="1298" y="503"/>
                    </a:lnTo>
                    <a:lnTo>
                      <a:pt x="1193" y="565"/>
                    </a:lnTo>
                    <a:lnTo>
                      <a:pt x="1151" y="565"/>
                    </a:lnTo>
                    <a:lnTo>
                      <a:pt x="1130" y="607"/>
                    </a:lnTo>
                    <a:lnTo>
                      <a:pt x="1026" y="670"/>
                    </a:lnTo>
                    <a:lnTo>
                      <a:pt x="942" y="628"/>
                    </a:lnTo>
                    <a:lnTo>
                      <a:pt x="942" y="586"/>
                    </a:lnTo>
                    <a:lnTo>
                      <a:pt x="942" y="524"/>
                    </a:lnTo>
                    <a:lnTo>
                      <a:pt x="879" y="524"/>
                    </a:lnTo>
                    <a:lnTo>
                      <a:pt x="816" y="461"/>
                    </a:lnTo>
                    <a:lnTo>
                      <a:pt x="775" y="356"/>
                    </a:lnTo>
                    <a:lnTo>
                      <a:pt x="712" y="314"/>
                    </a:lnTo>
                    <a:lnTo>
                      <a:pt x="649" y="356"/>
                    </a:lnTo>
                    <a:lnTo>
                      <a:pt x="565" y="273"/>
                    </a:lnTo>
                    <a:lnTo>
                      <a:pt x="607" y="189"/>
                    </a:lnTo>
                    <a:lnTo>
                      <a:pt x="565" y="84"/>
                    </a:lnTo>
                    <a:lnTo>
                      <a:pt x="523" y="63"/>
                    </a:lnTo>
                    <a:lnTo>
                      <a:pt x="461" y="147"/>
                    </a:lnTo>
                    <a:lnTo>
                      <a:pt x="440" y="293"/>
                    </a:lnTo>
                    <a:lnTo>
                      <a:pt x="461" y="419"/>
                    </a:lnTo>
                    <a:lnTo>
                      <a:pt x="544" y="565"/>
                    </a:lnTo>
                    <a:lnTo>
                      <a:pt x="565" y="712"/>
                    </a:lnTo>
                    <a:lnTo>
                      <a:pt x="523" y="733"/>
                    </a:lnTo>
                    <a:lnTo>
                      <a:pt x="440" y="649"/>
                    </a:lnTo>
                    <a:lnTo>
                      <a:pt x="419" y="545"/>
                    </a:lnTo>
                    <a:lnTo>
                      <a:pt x="398" y="524"/>
                    </a:lnTo>
                    <a:lnTo>
                      <a:pt x="398" y="628"/>
                    </a:lnTo>
                    <a:lnTo>
                      <a:pt x="419" y="754"/>
                    </a:lnTo>
                    <a:lnTo>
                      <a:pt x="461" y="837"/>
                    </a:lnTo>
                    <a:lnTo>
                      <a:pt x="461" y="921"/>
                    </a:lnTo>
                    <a:lnTo>
                      <a:pt x="440" y="1005"/>
                    </a:lnTo>
                    <a:lnTo>
                      <a:pt x="419" y="984"/>
                    </a:lnTo>
                    <a:lnTo>
                      <a:pt x="356" y="837"/>
                    </a:lnTo>
                    <a:lnTo>
                      <a:pt x="314" y="796"/>
                    </a:lnTo>
                    <a:lnTo>
                      <a:pt x="105" y="817"/>
                    </a:lnTo>
                    <a:lnTo>
                      <a:pt x="21" y="775"/>
                    </a:lnTo>
                    <a:lnTo>
                      <a:pt x="0" y="775"/>
                    </a:lnTo>
                    <a:lnTo>
                      <a:pt x="63" y="879"/>
                    </a:lnTo>
                    <a:lnTo>
                      <a:pt x="126" y="879"/>
                    </a:lnTo>
                    <a:lnTo>
                      <a:pt x="189" y="921"/>
                    </a:lnTo>
                    <a:lnTo>
                      <a:pt x="168" y="984"/>
                    </a:lnTo>
                    <a:lnTo>
                      <a:pt x="189" y="1026"/>
                    </a:lnTo>
                    <a:lnTo>
                      <a:pt x="293" y="1026"/>
                    </a:lnTo>
                    <a:lnTo>
                      <a:pt x="314" y="1068"/>
                    </a:lnTo>
                    <a:lnTo>
                      <a:pt x="168" y="1172"/>
                    </a:lnTo>
                    <a:lnTo>
                      <a:pt x="168" y="1235"/>
                    </a:lnTo>
                    <a:lnTo>
                      <a:pt x="293" y="1423"/>
                    </a:lnTo>
                    <a:lnTo>
                      <a:pt x="377" y="1444"/>
                    </a:lnTo>
                    <a:lnTo>
                      <a:pt x="461" y="1486"/>
                    </a:lnTo>
                    <a:lnTo>
                      <a:pt x="607" y="1486"/>
                    </a:lnTo>
                    <a:lnTo>
                      <a:pt x="691" y="1465"/>
                    </a:lnTo>
                    <a:lnTo>
                      <a:pt x="754" y="1528"/>
                    </a:lnTo>
                    <a:lnTo>
                      <a:pt x="816" y="1528"/>
                    </a:lnTo>
                    <a:lnTo>
                      <a:pt x="942" y="1444"/>
                    </a:lnTo>
                    <a:lnTo>
                      <a:pt x="1026" y="1423"/>
                    </a:lnTo>
                    <a:lnTo>
                      <a:pt x="1235" y="1381"/>
                    </a:lnTo>
                    <a:lnTo>
                      <a:pt x="1381" y="1381"/>
                    </a:lnTo>
                    <a:lnTo>
                      <a:pt x="1465" y="1340"/>
                    </a:lnTo>
                    <a:lnTo>
                      <a:pt x="1528" y="1340"/>
                    </a:lnTo>
                    <a:lnTo>
                      <a:pt x="1570" y="1361"/>
                    </a:lnTo>
                    <a:lnTo>
                      <a:pt x="1570" y="1423"/>
                    </a:lnTo>
                    <a:lnTo>
                      <a:pt x="1549" y="1465"/>
                    </a:lnTo>
                    <a:lnTo>
                      <a:pt x="1507" y="1549"/>
                    </a:lnTo>
                    <a:lnTo>
                      <a:pt x="1465" y="1570"/>
                    </a:lnTo>
                    <a:lnTo>
                      <a:pt x="1339" y="1549"/>
                    </a:lnTo>
                    <a:lnTo>
                      <a:pt x="1214" y="1549"/>
                    </a:lnTo>
                    <a:lnTo>
                      <a:pt x="1109" y="1528"/>
                    </a:lnTo>
                    <a:lnTo>
                      <a:pt x="1067" y="1570"/>
                    </a:lnTo>
                    <a:lnTo>
                      <a:pt x="1130" y="1591"/>
                    </a:lnTo>
                    <a:lnTo>
                      <a:pt x="1298" y="1653"/>
                    </a:lnTo>
                    <a:lnTo>
                      <a:pt x="1360" y="1695"/>
                    </a:lnTo>
                    <a:lnTo>
                      <a:pt x="1360" y="1758"/>
                    </a:lnTo>
                    <a:lnTo>
                      <a:pt x="1298" y="1758"/>
                    </a:lnTo>
                    <a:lnTo>
                      <a:pt x="1172" y="1695"/>
                    </a:lnTo>
                    <a:lnTo>
                      <a:pt x="1151" y="1758"/>
                    </a:lnTo>
                    <a:lnTo>
                      <a:pt x="1088" y="1758"/>
                    </a:lnTo>
                    <a:lnTo>
                      <a:pt x="984" y="1674"/>
                    </a:lnTo>
                    <a:lnTo>
                      <a:pt x="900" y="1653"/>
                    </a:lnTo>
                    <a:lnTo>
                      <a:pt x="754" y="1695"/>
                    </a:lnTo>
                    <a:lnTo>
                      <a:pt x="754" y="1758"/>
                    </a:lnTo>
                    <a:lnTo>
                      <a:pt x="837" y="1779"/>
                    </a:lnTo>
                    <a:lnTo>
                      <a:pt x="1047" y="1967"/>
                    </a:lnTo>
                    <a:lnTo>
                      <a:pt x="1130" y="1988"/>
                    </a:lnTo>
                    <a:lnTo>
                      <a:pt x="1235" y="1946"/>
                    </a:lnTo>
                    <a:lnTo>
                      <a:pt x="1277" y="1967"/>
                    </a:lnTo>
                    <a:lnTo>
                      <a:pt x="1339" y="2072"/>
                    </a:lnTo>
                    <a:lnTo>
                      <a:pt x="1339" y="2156"/>
                    </a:lnTo>
                    <a:lnTo>
                      <a:pt x="1423" y="2177"/>
                    </a:lnTo>
                    <a:lnTo>
                      <a:pt x="1507" y="2156"/>
                    </a:lnTo>
                    <a:lnTo>
                      <a:pt x="1674" y="2156"/>
                    </a:lnTo>
                    <a:lnTo>
                      <a:pt x="1842" y="2093"/>
                    </a:lnTo>
                    <a:lnTo>
                      <a:pt x="1946" y="2093"/>
                    </a:lnTo>
                    <a:lnTo>
                      <a:pt x="2093" y="2072"/>
                    </a:lnTo>
                    <a:lnTo>
                      <a:pt x="2093" y="2114"/>
                    </a:lnTo>
                    <a:lnTo>
                      <a:pt x="2072" y="2218"/>
                    </a:lnTo>
                    <a:lnTo>
                      <a:pt x="2093" y="2323"/>
                    </a:lnTo>
                    <a:lnTo>
                      <a:pt x="2218" y="2407"/>
                    </a:lnTo>
                    <a:lnTo>
                      <a:pt x="2365" y="2428"/>
                    </a:lnTo>
                    <a:lnTo>
                      <a:pt x="2532" y="2386"/>
                    </a:lnTo>
                    <a:lnTo>
                      <a:pt x="2574" y="2323"/>
                    </a:lnTo>
                    <a:lnTo>
                      <a:pt x="2532" y="2281"/>
                    </a:lnTo>
                    <a:lnTo>
                      <a:pt x="2532" y="2218"/>
                    </a:lnTo>
                    <a:lnTo>
                      <a:pt x="2595" y="2156"/>
                    </a:lnTo>
                    <a:lnTo>
                      <a:pt x="2699" y="2051"/>
                    </a:lnTo>
                    <a:lnTo>
                      <a:pt x="2783" y="2009"/>
                    </a:lnTo>
                    <a:lnTo>
                      <a:pt x="2846" y="2072"/>
                    </a:lnTo>
                    <a:lnTo>
                      <a:pt x="2930" y="2114"/>
                    </a:lnTo>
                    <a:lnTo>
                      <a:pt x="3034" y="2114"/>
                    </a:lnTo>
                    <a:lnTo>
                      <a:pt x="3160" y="2051"/>
                    </a:lnTo>
                    <a:lnTo>
                      <a:pt x="3202" y="1988"/>
                    </a:lnTo>
                    <a:lnTo>
                      <a:pt x="3160" y="1842"/>
                    </a:lnTo>
                    <a:lnTo>
                      <a:pt x="3139" y="1758"/>
                    </a:lnTo>
                    <a:lnTo>
                      <a:pt x="3181" y="1674"/>
                    </a:lnTo>
                    <a:lnTo>
                      <a:pt x="3264" y="1591"/>
                    </a:lnTo>
                    <a:lnTo>
                      <a:pt x="3348" y="1423"/>
                    </a:lnTo>
                    <a:lnTo>
                      <a:pt x="3432" y="1319"/>
                    </a:lnTo>
                    <a:lnTo>
                      <a:pt x="3557" y="1172"/>
                    </a:lnTo>
                    <a:lnTo>
                      <a:pt x="3578" y="1068"/>
                    </a:lnTo>
                    <a:lnTo>
                      <a:pt x="3578" y="1005"/>
                    </a:lnTo>
                    <a:lnTo>
                      <a:pt x="3557" y="900"/>
                    </a:lnTo>
                    <a:lnTo>
                      <a:pt x="3536" y="817"/>
                    </a:lnTo>
                    <a:lnTo>
                      <a:pt x="3557" y="754"/>
                    </a:lnTo>
                    <a:lnTo>
                      <a:pt x="3557" y="712"/>
                    </a:lnTo>
                    <a:lnTo>
                      <a:pt x="3516" y="691"/>
                    </a:lnTo>
                    <a:lnTo>
                      <a:pt x="3348" y="691"/>
                    </a:lnTo>
                    <a:lnTo>
                      <a:pt x="3264" y="607"/>
                    </a:lnTo>
                    <a:lnTo>
                      <a:pt x="3223" y="607"/>
                    </a:lnTo>
                    <a:lnTo>
                      <a:pt x="3034" y="628"/>
                    </a:lnTo>
                    <a:lnTo>
                      <a:pt x="2930" y="607"/>
                    </a:lnTo>
                    <a:lnTo>
                      <a:pt x="2846" y="545"/>
                    </a:lnTo>
                    <a:lnTo>
                      <a:pt x="2741" y="545"/>
                    </a:lnTo>
                    <a:lnTo>
                      <a:pt x="2679" y="503"/>
                    </a:lnTo>
                    <a:lnTo>
                      <a:pt x="2679" y="440"/>
                    </a:lnTo>
                    <a:lnTo>
                      <a:pt x="2637" y="419"/>
                    </a:lnTo>
                    <a:lnTo>
                      <a:pt x="2532" y="482"/>
                    </a:lnTo>
                    <a:lnTo>
                      <a:pt x="2532" y="419"/>
                    </a:lnTo>
                    <a:lnTo>
                      <a:pt x="2532" y="335"/>
                    </a:lnTo>
                    <a:lnTo>
                      <a:pt x="2532" y="293"/>
                    </a:lnTo>
                    <a:lnTo>
                      <a:pt x="2490" y="335"/>
                    </a:lnTo>
                    <a:lnTo>
                      <a:pt x="2469" y="440"/>
                    </a:lnTo>
                    <a:lnTo>
                      <a:pt x="2407" y="482"/>
                    </a:lnTo>
                    <a:lnTo>
                      <a:pt x="2386" y="335"/>
                    </a:lnTo>
                    <a:lnTo>
                      <a:pt x="2344" y="335"/>
                    </a:lnTo>
                    <a:lnTo>
                      <a:pt x="2302" y="398"/>
                    </a:lnTo>
                    <a:lnTo>
                      <a:pt x="2323" y="440"/>
                    </a:lnTo>
                    <a:lnTo>
                      <a:pt x="2302" y="503"/>
                    </a:lnTo>
                    <a:lnTo>
                      <a:pt x="2093" y="503"/>
                    </a:lnTo>
                    <a:lnTo>
                      <a:pt x="2093" y="607"/>
                    </a:lnTo>
                    <a:lnTo>
                      <a:pt x="2072" y="691"/>
                    </a:lnTo>
                    <a:lnTo>
                      <a:pt x="1988" y="670"/>
                    </a:lnTo>
                    <a:lnTo>
                      <a:pt x="1967" y="586"/>
                    </a:lnTo>
                    <a:lnTo>
                      <a:pt x="1925" y="586"/>
                    </a:lnTo>
                    <a:lnTo>
                      <a:pt x="1925" y="670"/>
                    </a:lnTo>
                    <a:lnTo>
                      <a:pt x="1904" y="733"/>
                    </a:lnTo>
                    <a:lnTo>
                      <a:pt x="1883" y="691"/>
                    </a:lnTo>
                    <a:lnTo>
                      <a:pt x="1883" y="607"/>
                    </a:lnTo>
                    <a:lnTo>
                      <a:pt x="1904" y="482"/>
                    </a:lnTo>
                    <a:lnTo>
                      <a:pt x="1904" y="252"/>
                    </a:lnTo>
                    <a:lnTo>
                      <a:pt x="1883" y="168"/>
                    </a:lnTo>
                    <a:lnTo>
                      <a:pt x="1779" y="84"/>
                    </a:lnTo>
                    <a:lnTo>
                      <a:pt x="171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itchFamily="2" charset="-78"/>
                </a:endParaRPr>
              </a:p>
            </p:txBody>
          </p:sp>
          <p:sp>
            <p:nvSpPr>
              <p:cNvPr id="384" name="Google Shape;384;p38"/>
              <p:cNvSpPr/>
              <p:nvPr/>
            </p:nvSpPr>
            <p:spPr>
              <a:xfrm>
                <a:off x="3875625" y="1704850"/>
                <a:ext cx="21475" cy="18350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34" extrusionOk="0">
                    <a:moveTo>
                      <a:pt x="650" y="1"/>
                    </a:moveTo>
                    <a:lnTo>
                      <a:pt x="587" y="43"/>
                    </a:lnTo>
                    <a:lnTo>
                      <a:pt x="419" y="126"/>
                    </a:lnTo>
                    <a:lnTo>
                      <a:pt x="419" y="43"/>
                    </a:lnTo>
                    <a:lnTo>
                      <a:pt x="357" y="43"/>
                    </a:lnTo>
                    <a:lnTo>
                      <a:pt x="273" y="105"/>
                    </a:lnTo>
                    <a:lnTo>
                      <a:pt x="252" y="147"/>
                    </a:lnTo>
                    <a:lnTo>
                      <a:pt x="231" y="210"/>
                    </a:lnTo>
                    <a:lnTo>
                      <a:pt x="126" y="189"/>
                    </a:lnTo>
                    <a:lnTo>
                      <a:pt x="64" y="252"/>
                    </a:lnTo>
                    <a:lnTo>
                      <a:pt x="1" y="315"/>
                    </a:lnTo>
                    <a:lnTo>
                      <a:pt x="64" y="357"/>
                    </a:lnTo>
                    <a:lnTo>
                      <a:pt x="210" y="357"/>
                    </a:lnTo>
                    <a:lnTo>
                      <a:pt x="252" y="461"/>
                    </a:lnTo>
                    <a:lnTo>
                      <a:pt x="273" y="524"/>
                    </a:lnTo>
                    <a:lnTo>
                      <a:pt x="273" y="608"/>
                    </a:lnTo>
                    <a:lnTo>
                      <a:pt x="336" y="629"/>
                    </a:lnTo>
                    <a:lnTo>
                      <a:pt x="273" y="712"/>
                    </a:lnTo>
                    <a:lnTo>
                      <a:pt x="357" y="712"/>
                    </a:lnTo>
                    <a:lnTo>
                      <a:pt x="419" y="733"/>
                    </a:lnTo>
                    <a:lnTo>
                      <a:pt x="440" y="670"/>
                    </a:lnTo>
                    <a:lnTo>
                      <a:pt x="587" y="608"/>
                    </a:lnTo>
                    <a:lnTo>
                      <a:pt x="670" y="608"/>
                    </a:lnTo>
                    <a:lnTo>
                      <a:pt x="754" y="524"/>
                    </a:lnTo>
                    <a:lnTo>
                      <a:pt x="733" y="461"/>
                    </a:lnTo>
                    <a:lnTo>
                      <a:pt x="754" y="315"/>
                    </a:lnTo>
                    <a:lnTo>
                      <a:pt x="796" y="294"/>
                    </a:lnTo>
                    <a:lnTo>
                      <a:pt x="859" y="189"/>
                    </a:lnTo>
                    <a:lnTo>
                      <a:pt x="796" y="105"/>
                    </a:lnTo>
                    <a:lnTo>
                      <a:pt x="733" y="85"/>
                    </a:lnTo>
                    <a:lnTo>
                      <a:pt x="670" y="22"/>
                    </a:lnTo>
                    <a:lnTo>
                      <a:pt x="65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itchFamily="2" charset="-78"/>
                </a:endParaRPr>
              </a:p>
            </p:txBody>
          </p:sp>
          <p:sp>
            <p:nvSpPr>
              <p:cNvPr id="385" name="Google Shape;385;p38"/>
              <p:cNvSpPr/>
              <p:nvPr/>
            </p:nvSpPr>
            <p:spPr>
              <a:xfrm>
                <a:off x="3883475" y="1716375"/>
                <a:ext cx="39275" cy="43425"/>
              </a:xfrm>
              <a:custGeom>
                <a:avLst/>
                <a:gdLst/>
                <a:ahLst/>
                <a:cxnLst/>
                <a:rect l="l" t="t" r="r" b="b"/>
                <a:pathLst>
                  <a:path w="1571" h="1737" extrusionOk="0">
                    <a:moveTo>
                      <a:pt x="796" y="0"/>
                    </a:moveTo>
                    <a:lnTo>
                      <a:pt x="649" y="105"/>
                    </a:lnTo>
                    <a:lnTo>
                      <a:pt x="482" y="251"/>
                    </a:lnTo>
                    <a:lnTo>
                      <a:pt x="377" y="251"/>
                    </a:lnTo>
                    <a:lnTo>
                      <a:pt x="147" y="293"/>
                    </a:lnTo>
                    <a:lnTo>
                      <a:pt x="43" y="398"/>
                    </a:lnTo>
                    <a:lnTo>
                      <a:pt x="1" y="502"/>
                    </a:lnTo>
                    <a:lnTo>
                      <a:pt x="105" y="565"/>
                    </a:lnTo>
                    <a:lnTo>
                      <a:pt x="168" y="670"/>
                    </a:lnTo>
                    <a:lnTo>
                      <a:pt x="273" y="670"/>
                    </a:lnTo>
                    <a:lnTo>
                      <a:pt x="315" y="712"/>
                    </a:lnTo>
                    <a:lnTo>
                      <a:pt x="273" y="795"/>
                    </a:lnTo>
                    <a:lnTo>
                      <a:pt x="273" y="900"/>
                    </a:lnTo>
                    <a:lnTo>
                      <a:pt x="168" y="1046"/>
                    </a:lnTo>
                    <a:lnTo>
                      <a:pt x="147" y="1235"/>
                    </a:lnTo>
                    <a:lnTo>
                      <a:pt x="64" y="1297"/>
                    </a:lnTo>
                    <a:lnTo>
                      <a:pt x="105" y="1402"/>
                    </a:lnTo>
                    <a:lnTo>
                      <a:pt x="43" y="1444"/>
                    </a:lnTo>
                    <a:lnTo>
                      <a:pt x="64" y="1548"/>
                    </a:lnTo>
                    <a:lnTo>
                      <a:pt x="126" y="1548"/>
                    </a:lnTo>
                    <a:lnTo>
                      <a:pt x="210" y="1507"/>
                    </a:lnTo>
                    <a:lnTo>
                      <a:pt x="315" y="1465"/>
                    </a:lnTo>
                    <a:lnTo>
                      <a:pt x="440" y="1402"/>
                    </a:lnTo>
                    <a:lnTo>
                      <a:pt x="524" y="1402"/>
                    </a:lnTo>
                    <a:lnTo>
                      <a:pt x="587" y="1318"/>
                    </a:lnTo>
                    <a:lnTo>
                      <a:pt x="649" y="1193"/>
                    </a:lnTo>
                    <a:lnTo>
                      <a:pt x="691" y="1151"/>
                    </a:lnTo>
                    <a:lnTo>
                      <a:pt x="796" y="1151"/>
                    </a:lnTo>
                    <a:lnTo>
                      <a:pt x="838" y="1130"/>
                    </a:lnTo>
                    <a:lnTo>
                      <a:pt x="838" y="1235"/>
                    </a:lnTo>
                    <a:lnTo>
                      <a:pt x="796" y="1423"/>
                    </a:lnTo>
                    <a:lnTo>
                      <a:pt x="796" y="1548"/>
                    </a:lnTo>
                    <a:lnTo>
                      <a:pt x="754" y="1632"/>
                    </a:lnTo>
                    <a:lnTo>
                      <a:pt x="775" y="1737"/>
                    </a:lnTo>
                    <a:lnTo>
                      <a:pt x="859" y="1737"/>
                    </a:lnTo>
                    <a:lnTo>
                      <a:pt x="942" y="1653"/>
                    </a:lnTo>
                    <a:lnTo>
                      <a:pt x="942" y="1569"/>
                    </a:lnTo>
                    <a:lnTo>
                      <a:pt x="984" y="1465"/>
                    </a:lnTo>
                    <a:lnTo>
                      <a:pt x="1089" y="1423"/>
                    </a:lnTo>
                    <a:lnTo>
                      <a:pt x="1193" y="1402"/>
                    </a:lnTo>
                    <a:lnTo>
                      <a:pt x="1277" y="1151"/>
                    </a:lnTo>
                    <a:lnTo>
                      <a:pt x="1277" y="1046"/>
                    </a:lnTo>
                    <a:lnTo>
                      <a:pt x="1382" y="900"/>
                    </a:lnTo>
                    <a:lnTo>
                      <a:pt x="1507" y="837"/>
                    </a:lnTo>
                    <a:lnTo>
                      <a:pt x="1570" y="795"/>
                    </a:lnTo>
                    <a:lnTo>
                      <a:pt x="1465" y="732"/>
                    </a:lnTo>
                    <a:lnTo>
                      <a:pt x="1403" y="691"/>
                    </a:lnTo>
                    <a:lnTo>
                      <a:pt x="1298" y="628"/>
                    </a:lnTo>
                    <a:lnTo>
                      <a:pt x="1172" y="712"/>
                    </a:lnTo>
                    <a:lnTo>
                      <a:pt x="1089" y="774"/>
                    </a:lnTo>
                    <a:lnTo>
                      <a:pt x="963" y="691"/>
                    </a:lnTo>
                    <a:lnTo>
                      <a:pt x="838" y="565"/>
                    </a:lnTo>
                    <a:lnTo>
                      <a:pt x="796" y="398"/>
                    </a:lnTo>
                    <a:lnTo>
                      <a:pt x="838" y="356"/>
                    </a:lnTo>
                    <a:lnTo>
                      <a:pt x="942" y="314"/>
                    </a:lnTo>
                    <a:lnTo>
                      <a:pt x="942" y="272"/>
                    </a:lnTo>
                    <a:lnTo>
                      <a:pt x="859" y="147"/>
                    </a:lnTo>
                    <a:lnTo>
                      <a:pt x="79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itchFamily="2" charset="-78"/>
                </a:endParaRPr>
              </a:p>
            </p:txBody>
          </p:sp>
          <p:sp>
            <p:nvSpPr>
              <p:cNvPr id="386" name="Google Shape;386;p38"/>
              <p:cNvSpPr/>
              <p:nvPr/>
            </p:nvSpPr>
            <p:spPr>
              <a:xfrm>
                <a:off x="3781475" y="1649925"/>
                <a:ext cx="102550" cy="141275"/>
              </a:xfrm>
              <a:custGeom>
                <a:avLst/>
                <a:gdLst/>
                <a:ahLst/>
                <a:cxnLst/>
                <a:rect l="l" t="t" r="r" b="b"/>
                <a:pathLst>
                  <a:path w="4102" h="5651" extrusionOk="0">
                    <a:moveTo>
                      <a:pt x="1988" y="1"/>
                    </a:moveTo>
                    <a:lnTo>
                      <a:pt x="1926" y="22"/>
                    </a:lnTo>
                    <a:lnTo>
                      <a:pt x="1842" y="126"/>
                    </a:lnTo>
                    <a:lnTo>
                      <a:pt x="1884" y="315"/>
                    </a:lnTo>
                    <a:lnTo>
                      <a:pt x="1821" y="419"/>
                    </a:lnTo>
                    <a:lnTo>
                      <a:pt x="1821" y="524"/>
                    </a:lnTo>
                    <a:lnTo>
                      <a:pt x="1800" y="629"/>
                    </a:lnTo>
                    <a:lnTo>
                      <a:pt x="1842" y="649"/>
                    </a:lnTo>
                    <a:lnTo>
                      <a:pt x="1884" y="733"/>
                    </a:lnTo>
                    <a:lnTo>
                      <a:pt x="1884" y="1068"/>
                    </a:lnTo>
                    <a:lnTo>
                      <a:pt x="1884" y="1235"/>
                    </a:lnTo>
                    <a:lnTo>
                      <a:pt x="1926" y="1361"/>
                    </a:lnTo>
                    <a:lnTo>
                      <a:pt x="2030" y="1507"/>
                    </a:lnTo>
                    <a:lnTo>
                      <a:pt x="2030" y="1654"/>
                    </a:lnTo>
                    <a:lnTo>
                      <a:pt x="2135" y="1779"/>
                    </a:lnTo>
                    <a:lnTo>
                      <a:pt x="2135" y="1863"/>
                    </a:lnTo>
                    <a:lnTo>
                      <a:pt x="2051" y="1863"/>
                    </a:lnTo>
                    <a:lnTo>
                      <a:pt x="2009" y="1800"/>
                    </a:lnTo>
                    <a:lnTo>
                      <a:pt x="1926" y="1612"/>
                    </a:lnTo>
                    <a:lnTo>
                      <a:pt x="1842" y="1507"/>
                    </a:lnTo>
                    <a:lnTo>
                      <a:pt x="1800" y="1507"/>
                    </a:lnTo>
                    <a:lnTo>
                      <a:pt x="1716" y="1570"/>
                    </a:lnTo>
                    <a:lnTo>
                      <a:pt x="1675" y="1549"/>
                    </a:lnTo>
                    <a:lnTo>
                      <a:pt x="1675" y="1486"/>
                    </a:lnTo>
                    <a:lnTo>
                      <a:pt x="1737" y="1403"/>
                    </a:lnTo>
                    <a:lnTo>
                      <a:pt x="1779" y="1361"/>
                    </a:lnTo>
                    <a:lnTo>
                      <a:pt x="1779" y="1256"/>
                    </a:lnTo>
                    <a:lnTo>
                      <a:pt x="1695" y="1026"/>
                    </a:lnTo>
                    <a:lnTo>
                      <a:pt x="1695" y="817"/>
                    </a:lnTo>
                    <a:lnTo>
                      <a:pt x="1675" y="733"/>
                    </a:lnTo>
                    <a:lnTo>
                      <a:pt x="1528" y="649"/>
                    </a:lnTo>
                    <a:lnTo>
                      <a:pt x="1465" y="524"/>
                    </a:lnTo>
                    <a:lnTo>
                      <a:pt x="1382" y="503"/>
                    </a:lnTo>
                    <a:lnTo>
                      <a:pt x="1319" y="545"/>
                    </a:lnTo>
                    <a:lnTo>
                      <a:pt x="1319" y="670"/>
                    </a:lnTo>
                    <a:lnTo>
                      <a:pt x="1193" y="838"/>
                    </a:lnTo>
                    <a:lnTo>
                      <a:pt x="1172" y="963"/>
                    </a:lnTo>
                    <a:lnTo>
                      <a:pt x="1193" y="1089"/>
                    </a:lnTo>
                    <a:lnTo>
                      <a:pt x="1256" y="1235"/>
                    </a:lnTo>
                    <a:lnTo>
                      <a:pt x="1277" y="1403"/>
                    </a:lnTo>
                    <a:lnTo>
                      <a:pt x="1214" y="1382"/>
                    </a:lnTo>
                    <a:lnTo>
                      <a:pt x="1172" y="1298"/>
                    </a:lnTo>
                    <a:lnTo>
                      <a:pt x="1151" y="1173"/>
                    </a:lnTo>
                    <a:lnTo>
                      <a:pt x="1172" y="1089"/>
                    </a:lnTo>
                    <a:lnTo>
                      <a:pt x="1110" y="1068"/>
                    </a:lnTo>
                    <a:lnTo>
                      <a:pt x="1068" y="984"/>
                    </a:lnTo>
                    <a:lnTo>
                      <a:pt x="1047" y="984"/>
                    </a:lnTo>
                    <a:lnTo>
                      <a:pt x="984" y="1047"/>
                    </a:lnTo>
                    <a:lnTo>
                      <a:pt x="942" y="1026"/>
                    </a:lnTo>
                    <a:lnTo>
                      <a:pt x="942" y="942"/>
                    </a:lnTo>
                    <a:lnTo>
                      <a:pt x="1047" y="859"/>
                    </a:lnTo>
                    <a:lnTo>
                      <a:pt x="1047" y="838"/>
                    </a:lnTo>
                    <a:lnTo>
                      <a:pt x="984" y="817"/>
                    </a:lnTo>
                    <a:lnTo>
                      <a:pt x="859" y="859"/>
                    </a:lnTo>
                    <a:lnTo>
                      <a:pt x="775" y="921"/>
                    </a:lnTo>
                    <a:lnTo>
                      <a:pt x="691" y="859"/>
                    </a:lnTo>
                    <a:lnTo>
                      <a:pt x="733" y="817"/>
                    </a:lnTo>
                    <a:lnTo>
                      <a:pt x="775" y="775"/>
                    </a:lnTo>
                    <a:lnTo>
                      <a:pt x="796" y="733"/>
                    </a:lnTo>
                    <a:lnTo>
                      <a:pt x="900" y="629"/>
                    </a:lnTo>
                    <a:lnTo>
                      <a:pt x="984" y="629"/>
                    </a:lnTo>
                    <a:lnTo>
                      <a:pt x="1005" y="649"/>
                    </a:lnTo>
                    <a:lnTo>
                      <a:pt x="1089" y="670"/>
                    </a:lnTo>
                    <a:lnTo>
                      <a:pt x="1151" y="608"/>
                    </a:lnTo>
                    <a:lnTo>
                      <a:pt x="1172" y="524"/>
                    </a:lnTo>
                    <a:lnTo>
                      <a:pt x="1089" y="398"/>
                    </a:lnTo>
                    <a:lnTo>
                      <a:pt x="1047" y="336"/>
                    </a:lnTo>
                    <a:lnTo>
                      <a:pt x="900" y="357"/>
                    </a:lnTo>
                    <a:lnTo>
                      <a:pt x="670" y="545"/>
                    </a:lnTo>
                    <a:lnTo>
                      <a:pt x="587" y="566"/>
                    </a:lnTo>
                    <a:lnTo>
                      <a:pt x="545" y="545"/>
                    </a:lnTo>
                    <a:lnTo>
                      <a:pt x="545" y="461"/>
                    </a:lnTo>
                    <a:lnTo>
                      <a:pt x="461" y="419"/>
                    </a:lnTo>
                    <a:lnTo>
                      <a:pt x="419" y="440"/>
                    </a:lnTo>
                    <a:lnTo>
                      <a:pt x="419" y="566"/>
                    </a:lnTo>
                    <a:lnTo>
                      <a:pt x="545" y="712"/>
                    </a:lnTo>
                    <a:lnTo>
                      <a:pt x="524" y="754"/>
                    </a:lnTo>
                    <a:lnTo>
                      <a:pt x="419" y="754"/>
                    </a:lnTo>
                    <a:lnTo>
                      <a:pt x="377" y="649"/>
                    </a:lnTo>
                    <a:lnTo>
                      <a:pt x="315" y="503"/>
                    </a:lnTo>
                    <a:lnTo>
                      <a:pt x="231" y="503"/>
                    </a:lnTo>
                    <a:lnTo>
                      <a:pt x="126" y="608"/>
                    </a:lnTo>
                    <a:lnTo>
                      <a:pt x="147" y="733"/>
                    </a:lnTo>
                    <a:lnTo>
                      <a:pt x="168" y="775"/>
                    </a:lnTo>
                    <a:lnTo>
                      <a:pt x="168" y="880"/>
                    </a:lnTo>
                    <a:lnTo>
                      <a:pt x="147" y="880"/>
                    </a:lnTo>
                    <a:lnTo>
                      <a:pt x="43" y="963"/>
                    </a:lnTo>
                    <a:lnTo>
                      <a:pt x="1" y="984"/>
                    </a:lnTo>
                    <a:lnTo>
                      <a:pt x="1" y="1089"/>
                    </a:lnTo>
                    <a:lnTo>
                      <a:pt x="22" y="1235"/>
                    </a:lnTo>
                    <a:lnTo>
                      <a:pt x="43" y="1361"/>
                    </a:lnTo>
                    <a:lnTo>
                      <a:pt x="147" y="1549"/>
                    </a:lnTo>
                    <a:lnTo>
                      <a:pt x="147" y="1612"/>
                    </a:lnTo>
                    <a:lnTo>
                      <a:pt x="231" y="1591"/>
                    </a:lnTo>
                    <a:lnTo>
                      <a:pt x="273" y="1507"/>
                    </a:lnTo>
                    <a:lnTo>
                      <a:pt x="273" y="1403"/>
                    </a:lnTo>
                    <a:lnTo>
                      <a:pt x="273" y="1298"/>
                    </a:lnTo>
                    <a:lnTo>
                      <a:pt x="335" y="1277"/>
                    </a:lnTo>
                    <a:lnTo>
                      <a:pt x="419" y="1361"/>
                    </a:lnTo>
                    <a:lnTo>
                      <a:pt x="461" y="1298"/>
                    </a:lnTo>
                    <a:lnTo>
                      <a:pt x="482" y="1340"/>
                    </a:lnTo>
                    <a:lnTo>
                      <a:pt x="440" y="1445"/>
                    </a:lnTo>
                    <a:lnTo>
                      <a:pt x="419" y="1591"/>
                    </a:lnTo>
                    <a:lnTo>
                      <a:pt x="377" y="1612"/>
                    </a:lnTo>
                    <a:lnTo>
                      <a:pt x="377" y="1675"/>
                    </a:lnTo>
                    <a:lnTo>
                      <a:pt x="482" y="1779"/>
                    </a:lnTo>
                    <a:lnTo>
                      <a:pt x="482" y="1800"/>
                    </a:lnTo>
                    <a:lnTo>
                      <a:pt x="545" y="1821"/>
                    </a:lnTo>
                    <a:lnTo>
                      <a:pt x="628" y="1821"/>
                    </a:lnTo>
                    <a:lnTo>
                      <a:pt x="649" y="1863"/>
                    </a:lnTo>
                    <a:lnTo>
                      <a:pt x="649" y="1926"/>
                    </a:lnTo>
                    <a:lnTo>
                      <a:pt x="545" y="2010"/>
                    </a:lnTo>
                    <a:lnTo>
                      <a:pt x="482" y="2010"/>
                    </a:lnTo>
                    <a:lnTo>
                      <a:pt x="482" y="1968"/>
                    </a:lnTo>
                    <a:lnTo>
                      <a:pt x="461" y="1905"/>
                    </a:lnTo>
                    <a:lnTo>
                      <a:pt x="315" y="1800"/>
                    </a:lnTo>
                    <a:lnTo>
                      <a:pt x="273" y="1821"/>
                    </a:lnTo>
                    <a:lnTo>
                      <a:pt x="273" y="1884"/>
                    </a:lnTo>
                    <a:lnTo>
                      <a:pt x="335" y="1989"/>
                    </a:lnTo>
                    <a:lnTo>
                      <a:pt x="419" y="2030"/>
                    </a:lnTo>
                    <a:lnTo>
                      <a:pt x="482" y="2093"/>
                    </a:lnTo>
                    <a:lnTo>
                      <a:pt x="482" y="2114"/>
                    </a:lnTo>
                    <a:lnTo>
                      <a:pt x="440" y="2177"/>
                    </a:lnTo>
                    <a:lnTo>
                      <a:pt x="482" y="2240"/>
                    </a:lnTo>
                    <a:lnTo>
                      <a:pt x="587" y="2302"/>
                    </a:lnTo>
                    <a:lnTo>
                      <a:pt x="670" y="2344"/>
                    </a:lnTo>
                    <a:lnTo>
                      <a:pt x="691" y="2428"/>
                    </a:lnTo>
                    <a:lnTo>
                      <a:pt x="775" y="2449"/>
                    </a:lnTo>
                    <a:lnTo>
                      <a:pt x="900" y="2449"/>
                    </a:lnTo>
                    <a:lnTo>
                      <a:pt x="942" y="2491"/>
                    </a:lnTo>
                    <a:lnTo>
                      <a:pt x="879" y="2533"/>
                    </a:lnTo>
                    <a:lnTo>
                      <a:pt x="754" y="2533"/>
                    </a:lnTo>
                    <a:lnTo>
                      <a:pt x="754" y="2637"/>
                    </a:lnTo>
                    <a:lnTo>
                      <a:pt x="796" y="2742"/>
                    </a:lnTo>
                    <a:lnTo>
                      <a:pt x="859" y="2742"/>
                    </a:lnTo>
                    <a:lnTo>
                      <a:pt x="942" y="2763"/>
                    </a:lnTo>
                    <a:lnTo>
                      <a:pt x="1068" y="2909"/>
                    </a:lnTo>
                    <a:lnTo>
                      <a:pt x="1110" y="2972"/>
                    </a:lnTo>
                    <a:lnTo>
                      <a:pt x="1068" y="3035"/>
                    </a:lnTo>
                    <a:lnTo>
                      <a:pt x="1068" y="3077"/>
                    </a:lnTo>
                    <a:lnTo>
                      <a:pt x="1382" y="3077"/>
                    </a:lnTo>
                    <a:lnTo>
                      <a:pt x="1465" y="3014"/>
                    </a:lnTo>
                    <a:lnTo>
                      <a:pt x="1465" y="2930"/>
                    </a:lnTo>
                    <a:lnTo>
                      <a:pt x="1507" y="2805"/>
                    </a:lnTo>
                    <a:lnTo>
                      <a:pt x="1591" y="2763"/>
                    </a:lnTo>
                    <a:lnTo>
                      <a:pt x="1675" y="2805"/>
                    </a:lnTo>
                    <a:lnTo>
                      <a:pt x="1675" y="2721"/>
                    </a:lnTo>
                    <a:lnTo>
                      <a:pt x="1612" y="2616"/>
                    </a:lnTo>
                    <a:lnTo>
                      <a:pt x="1570" y="2512"/>
                    </a:lnTo>
                    <a:lnTo>
                      <a:pt x="1570" y="2386"/>
                    </a:lnTo>
                    <a:lnTo>
                      <a:pt x="1528" y="2302"/>
                    </a:lnTo>
                    <a:lnTo>
                      <a:pt x="1528" y="2219"/>
                    </a:lnTo>
                    <a:lnTo>
                      <a:pt x="1591" y="2198"/>
                    </a:lnTo>
                    <a:lnTo>
                      <a:pt x="1633" y="2219"/>
                    </a:lnTo>
                    <a:lnTo>
                      <a:pt x="1695" y="2323"/>
                    </a:lnTo>
                    <a:lnTo>
                      <a:pt x="1675" y="2344"/>
                    </a:lnTo>
                    <a:lnTo>
                      <a:pt x="1695" y="2428"/>
                    </a:lnTo>
                    <a:lnTo>
                      <a:pt x="1779" y="2344"/>
                    </a:lnTo>
                    <a:lnTo>
                      <a:pt x="1779" y="2282"/>
                    </a:lnTo>
                    <a:lnTo>
                      <a:pt x="1737" y="2093"/>
                    </a:lnTo>
                    <a:lnTo>
                      <a:pt x="1800" y="2010"/>
                    </a:lnTo>
                    <a:lnTo>
                      <a:pt x="1821" y="2010"/>
                    </a:lnTo>
                    <a:lnTo>
                      <a:pt x="1884" y="2093"/>
                    </a:lnTo>
                    <a:lnTo>
                      <a:pt x="1884" y="2219"/>
                    </a:lnTo>
                    <a:lnTo>
                      <a:pt x="1926" y="2282"/>
                    </a:lnTo>
                    <a:lnTo>
                      <a:pt x="1926" y="2344"/>
                    </a:lnTo>
                    <a:lnTo>
                      <a:pt x="1842" y="2428"/>
                    </a:lnTo>
                    <a:lnTo>
                      <a:pt x="1842" y="2491"/>
                    </a:lnTo>
                    <a:lnTo>
                      <a:pt x="1884" y="2637"/>
                    </a:lnTo>
                    <a:lnTo>
                      <a:pt x="1926" y="2658"/>
                    </a:lnTo>
                    <a:lnTo>
                      <a:pt x="2009" y="2637"/>
                    </a:lnTo>
                    <a:lnTo>
                      <a:pt x="2156" y="2491"/>
                    </a:lnTo>
                    <a:lnTo>
                      <a:pt x="2219" y="2344"/>
                    </a:lnTo>
                    <a:lnTo>
                      <a:pt x="2219" y="2240"/>
                    </a:lnTo>
                    <a:lnTo>
                      <a:pt x="2239" y="2177"/>
                    </a:lnTo>
                    <a:lnTo>
                      <a:pt x="2302" y="2198"/>
                    </a:lnTo>
                    <a:lnTo>
                      <a:pt x="2344" y="2282"/>
                    </a:lnTo>
                    <a:lnTo>
                      <a:pt x="2323" y="2407"/>
                    </a:lnTo>
                    <a:lnTo>
                      <a:pt x="2260" y="2512"/>
                    </a:lnTo>
                    <a:lnTo>
                      <a:pt x="2260" y="2595"/>
                    </a:lnTo>
                    <a:lnTo>
                      <a:pt x="2344" y="2637"/>
                    </a:lnTo>
                    <a:lnTo>
                      <a:pt x="2449" y="2616"/>
                    </a:lnTo>
                    <a:lnTo>
                      <a:pt x="2532" y="2533"/>
                    </a:lnTo>
                    <a:lnTo>
                      <a:pt x="2574" y="2533"/>
                    </a:lnTo>
                    <a:lnTo>
                      <a:pt x="2574" y="2595"/>
                    </a:lnTo>
                    <a:lnTo>
                      <a:pt x="2532" y="2637"/>
                    </a:lnTo>
                    <a:lnTo>
                      <a:pt x="2428" y="2658"/>
                    </a:lnTo>
                    <a:lnTo>
                      <a:pt x="2344" y="2763"/>
                    </a:lnTo>
                    <a:lnTo>
                      <a:pt x="2156" y="2763"/>
                    </a:lnTo>
                    <a:lnTo>
                      <a:pt x="2009" y="2826"/>
                    </a:lnTo>
                    <a:lnTo>
                      <a:pt x="1988" y="2867"/>
                    </a:lnTo>
                    <a:lnTo>
                      <a:pt x="2009" y="2951"/>
                    </a:lnTo>
                    <a:lnTo>
                      <a:pt x="1884" y="3014"/>
                    </a:lnTo>
                    <a:lnTo>
                      <a:pt x="1800" y="3118"/>
                    </a:lnTo>
                    <a:lnTo>
                      <a:pt x="1716" y="3181"/>
                    </a:lnTo>
                    <a:lnTo>
                      <a:pt x="1675" y="3181"/>
                    </a:lnTo>
                    <a:lnTo>
                      <a:pt x="1570" y="3244"/>
                    </a:lnTo>
                    <a:lnTo>
                      <a:pt x="1570" y="3328"/>
                    </a:lnTo>
                    <a:lnTo>
                      <a:pt x="1507" y="3349"/>
                    </a:lnTo>
                    <a:lnTo>
                      <a:pt x="1486" y="3265"/>
                    </a:lnTo>
                    <a:lnTo>
                      <a:pt x="1465" y="3223"/>
                    </a:lnTo>
                    <a:lnTo>
                      <a:pt x="1382" y="3265"/>
                    </a:lnTo>
                    <a:lnTo>
                      <a:pt x="1298" y="3286"/>
                    </a:lnTo>
                    <a:lnTo>
                      <a:pt x="1298" y="3349"/>
                    </a:lnTo>
                    <a:lnTo>
                      <a:pt x="1277" y="3390"/>
                    </a:lnTo>
                    <a:lnTo>
                      <a:pt x="1319" y="3579"/>
                    </a:lnTo>
                    <a:lnTo>
                      <a:pt x="1319" y="3704"/>
                    </a:lnTo>
                    <a:lnTo>
                      <a:pt x="1361" y="3746"/>
                    </a:lnTo>
                    <a:lnTo>
                      <a:pt x="1465" y="3746"/>
                    </a:lnTo>
                    <a:lnTo>
                      <a:pt x="1528" y="3704"/>
                    </a:lnTo>
                    <a:lnTo>
                      <a:pt x="1633" y="3683"/>
                    </a:lnTo>
                    <a:lnTo>
                      <a:pt x="1695" y="3662"/>
                    </a:lnTo>
                    <a:lnTo>
                      <a:pt x="1779" y="3662"/>
                    </a:lnTo>
                    <a:lnTo>
                      <a:pt x="1842" y="3642"/>
                    </a:lnTo>
                    <a:lnTo>
                      <a:pt x="1926" y="3537"/>
                    </a:lnTo>
                    <a:lnTo>
                      <a:pt x="1988" y="3537"/>
                    </a:lnTo>
                    <a:lnTo>
                      <a:pt x="2009" y="3495"/>
                    </a:lnTo>
                    <a:lnTo>
                      <a:pt x="2114" y="3495"/>
                    </a:lnTo>
                    <a:lnTo>
                      <a:pt x="2135" y="3537"/>
                    </a:lnTo>
                    <a:lnTo>
                      <a:pt x="2428" y="3537"/>
                    </a:lnTo>
                    <a:lnTo>
                      <a:pt x="2470" y="3474"/>
                    </a:lnTo>
                    <a:lnTo>
                      <a:pt x="2553" y="3432"/>
                    </a:lnTo>
                    <a:lnTo>
                      <a:pt x="2616" y="3432"/>
                    </a:lnTo>
                    <a:lnTo>
                      <a:pt x="2616" y="3495"/>
                    </a:lnTo>
                    <a:lnTo>
                      <a:pt x="2553" y="3537"/>
                    </a:lnTo>
                    <a:lnTo>
                      <a:pt x="2532" y="3600"/>
                    </a:lnTo>
                    <a:lnTo>
                      <a:pt x="2449" y="3600"/>
                    </a:lnTo>
                    <a:lnTo>
                      <a:pt x="2407" y="3642"/>
                    </a:lnTo>
                    <a:lnTo>
                      <a:pt x="2239" y="3642"/>
                    </a:lnTo>
                    <a:lnTo>
                      <a:pt x="2135" y="3683"/>
                    </a:lnTo>
                    <a:lnTo>
                      <a:pt x="1947" y="3767"/>
                    </a:lnTo>
                    <a:lnTo>
                      <a:pt x="1884" y="3767"/>
                    </a:lnTo>
                    <a:lnTo>
                      <a:pt x="1800" y="3788"/>
                    </a:lnTo>
                    <a:lnTo>
                      <a:pt x="1800" y="3809"/>
                    </a:lnTo>
                    <a:lnTo>
                      <a:pt x="1905" y="3872"/>
                    </a:lnTo>
                    <a:lnTo>
                      <a:pt x="2051" y="3893"/>
                    </a:lnTo>
                    <a:lnTo>
                      <a:pt x="2135" y="3893"/>
                    </a:lnTo>
                    <a:lnTo>
                      <a:pt x="2239" y="3976"/>
                    </a:lnTo>
                    <a:lnTo>
                      <a:pt x="2239" y="4018"/>
                    </a:lnTo>
                    <a:lnTo>
                      <a:pt x="2030" y="4018"/>
                    </a:lnTo>
                    <a:lnTo>
                      <a:pt x="1947" y="4060"/>
                    </a:lnTo>
                    <a:lnTo>
                      <a:pt x="1905" y="4018"/>
                    </a:lnTo>
                    <a:lnTo>
                      <a:pt x="1800" y="3997"/>
                    </a:lnTo>
                    <a:lnTo>
                      <a:pt x="1779" y="4060"/>
                    </a:lnTo>
                    <a:lnTo>
                      <a:pt x="1737" y="4060"/>
                    </a:lnTo>
                    <a:lnTo>
                      <a:pt x="1695" y="3997"/>
                    </a:lnTo>
                    <a:lnTo>
                      <a:pt x="1633" y="3914"/>
                    </a:lnTo>
                    <a:lnTo>
                      <a:pt x="1570" y="3893"/>
                    </a:lnTo>
                    <a:lnTo>
                      <a:pt x="1423" y="3997"/>
                    </a:lnTo>
                    <a:lnTo>
                      <a:pt x="1423" y="4018"/>
                    </a:lnTo>
                    <a:lnTo>
                      <a:pt x="1486" y="4102"/>
                    </a:lnTo>
                    <a:lnTo>
                      <a:pt x="1507" y="4165"/>
                    </a:lnTo>
                    <a:lnTo>
                      <a:pt x="1486" y="4227"/>
                    </a:lnTo>
                    <a:lnTo>
                      <a:pt x="1507" y="4227"/>
                    </a:lnTo>
                    <a:lnTo>
                      <a:pt x="1486" y="4290"/>
                    </a:lnTo>
                    <a:lnTo>
                      <a:pt x="1507" y="4332"/>
                    </a:lnTo>
                    <a:lnTo>
                      <a:pt x="1591" y="4395"/>
                    </a:lnTo>
                    <a:lnTo>
                      <a:pt x="1591" y="4437"/>
                    </a:lnTo>
                    <a:lnTo>
                      <a:pt x="1612" y="4499"/>
                    </a:lnTo>
                    <a:lnTo>
                      <a:pt x="1633" y="4478"/>
                    </a:lnTo>
                    <a:lnTo>
                      <a:pt x="1716" y="4541"/>
                    </a:lnTo>
                    <a:lnTo>
                      <a:pt x="1716" y="4604"/>
                    </a:lnTo>
                    <a:lnTo>
                      <a:pt x="1779" y="4688"/>
                    </a:lnTo>
                    <a:lnTo>
                      <a:pt x="1800" y="4646"/>
                    </a:lnTo>
                    <a:lnTo>
                      <a:pt x="1884" y="4688"/>
                    </a:lnTo>
                    <a:lnTo>
                      <a:pt x="1926" y="4751"/>
                    </a:lnTo>
                    <a:lnTo>
                      <a:pt x="1988" y="4792"/>
                    </a:lnTo>
                    <a:lnTo>
                      <a:pt x="1988" y="4855"/>
                    </a:lnTo>
                    <a:lnTo>
                      <a:pt x="2114" y="4960"/>
                    </a:lnTo>
                    <a:lnTo>
                      <a:pt x="2239" y="4918"/>
                    </a:lnTo>
                    <a:lnTo>
                      <a:pt x="2260" y="4834"/>
                    </a:lnTo>
                    <a:lnTo>
                      <a:pt x="2323" y="4834"/>
                    </a:lnTo>
                    <a:lnTo>
                      <a:pt x="2344" y="4897"/>
                    </a:lnTo>
                    <a:lnTo>
                      <a:pt x="2428" y="4855"/>
                    </a:lnTo>
                    <a:lnTo>
                      <a:pt x="2449" y="4897"/>
                    </a:lnTo>
                    <a:lnTo>
                      <a:pt x="2449" y="4960"/>
                    </a:lnTo>
                    <a:lnTo>
                      <a:pt x="2407" y="5023"/>
                    </a:lnTo>
                    <a:lnTo>
                      <a:pt x="2344" y="5023"/>
                    </a:lnTo>
                    <a:lnTo>
                      <a:pt x="2239" y="5106"/>
                    </a:lnTo>
                    <a:lnTo>
                      <a:pt x="2239" y="5148"/>
                    </a:lnTo>
                    <a:lnTo>
                      <a:pt x="2428" y="5336"/>
                    </a:lnTo>
                    <a:lnTo>
                      <a:pt x="2470" y="5357"/>
                    </a:lnTo>
                    <a:lnTo>
                      <a:pt x="2532" y="5420"/>
                    </a:lnTo>
                    <a:lnTo>
                      <a:pt x="2512" y="5567"/>
                    </a:lnTo>
                    <a:lnTo>
                      <a:pt x="2532" y="5650"/>
                    </a:lnTo>
                    <a:lnTo>
                      <a:pt x="2574" y="5650"/>
                    </a:lnTo>
                    <a:lnTo>
                      <a:pt x="2616" y="5587"/>
                    </a:lnTo>
                    <a:lnTo>
                      <a:pt x="2658" y="5567"/>
                    </a:lnTo>
                    <a:lnTo>
                      <a:pt x="2721" y="5650"/>
                    </a:lnTo>
                    <a:lnTo>
                      <a:pt x="2784" y="5629"/>
                    </a:lnTo>
                    <a:lnTo>
                      <a:pt x="2867" y="5525"/>
                    </a:lnTo>
                    <a:lnTo>
                      <a:pt x="2888" y="5420"/>
                    </a:lnTo>
                    <a:lnTo>
                      <a:pt x="2930" y="5357"/>
                    </a:lnTo>
                    <a:lnTo>
                      <a:pt x="2930" y="5315"/>
                    </a:lnTo>
                    <a:lnTo>
                      <a:pt x="2867" y="5148"/>
                    </a:lnTo>
                    <a:lnTo>
                      <a:pt x="2846" y="5023"/>
                    </a:lnTo>
                    <a:lnTo>
                      <a:pt x="2888" y="4939"/>
                    </a:lnTo>
                    <a:lnTo>
                      <a:pt x="2951" y="4855"/>
                    </a:lnTo>
                    <a:lnTo>
                      <a:pt x="2951" y="4499"/>
                    </a:lnTo>
                    <a:lnTo>
                      <a:pt x="2972" y="4395"/>
                    </a:lnTo>
                    <a:lnTo>
                      <a:pt x="2972" y="4311"/>
                    </a:lnTo>
                    <a:lnTo>
                      <a:pt x="3056" y="4227"/>
                    </a:lnTo>
                    <a:lnTo>
                      <a:pt x="3056" y="4206"/>
                    </a:lnTo>
                    <a:lnTo>
                      <a:pt x="2972" y="4165"/>
                    </a:lnTo>
                    <a:lnTo>
                      <a:pt x="3056" y="4060"/>
                    </a:lnTo>
                    <a:lnTo>
                      <a:pt x="3181" y="4081"/>
                    </a:lnTo>
                    <a:lnTo>
                      <a:pt x="3202" y="4081"/>
                    </a:lnTo>
                    <a:lnTo>
                      <a:pt x="3244" y="3976"/>
                    </a:lnTo>
                    <a:lnTo>
                      <a:pt x="3244" y="3809"/>
                    </a:lnTo>
                    <a:lnTo>
                      <a:pt x="3265" y="3683"/>
                    </a:lnTo>
                    <a:lnTo>
                      <a:pt x="3265" y="3558"/>
                    </a:lnTo>
                    <a:lnTo>
                      <a:pt x="3181" y="3432"/>
                    </a:lnTo>
                    <a:lnTo>
                      <a:pt x="3181" y="3286"/>
                    </a:lnTo>
                    <a:lnTo>
                      <a:pt x="3244" y="3265"/>
                    </a:lnTo>
                    <a:lnTo>
                      <a:pt x="3348" y="3328"/>
                    </a:lnTo>
                    <a:lnTo>
                      <a:pt x="3390" y="3223"/>
                    </a:lnTo>
                    <a:lnTo>
                      <a:pt x="3369" y="3181"/>
                    </a:lnTo>
                    <a:lnTo>
                      <a:pt x="3369" y="3056"/>
                    </a:lnTo>
                    <a:lnTo>
                      <a:pt x="3390" y="2951"/>
                    </a:lnTo>
                    <a:lnTo>
                      <a:pt x="3369" y="2742"/>
                    </a:lnTo>
                    <a:lnTo>
                      <a:pt x="3348" y="2616"/>
                    </a:lnTo>
                    <a:lnTo>
                      <a:pt x="3369" y="2554"/>
                    </a:lnTo>
                    <a:lnTo>
                      <a:pt x="3495" y="2449"/>
                    </a:lnTo>
                    <a:lnTo>
                      <a:pt x="3495" y="2386"/>
                    </a:lnTo>
                    <a:lnTo>
                      <a:pt x="3474" y="2323"/>
                    </a:lnTo>
                    <a:lnTo>
                      <a:pt x="3474" y="2282"/>
                    </a:lnTo>
                    <a:lnTo>
                      <a:pt x="3579" y="2282"/>
                    </a:lnTo>
                    <a:lnTo>
                      <a:pt x="3725" y="2135"/>
                    </a:lnTo>
                    <a:lnTo>
                      <a:pt x="3830" y="2135"/>
                    </a:lnTo>
                    <a:lnTo>
                      <a:pt x="3934" y="2114"/>
                    </a:lnTo>
                    <a:lnTo>
                      <a:pt x="3997" y="2219"/>
                    </a:lnTo>
                    <a:lnTo>
                      <a:pt x="4039" y="2198"/>
                    </a:lnTo>
                    <a:lnTo>
                      <a:pt x="4081" y="2114"/>
                    </a:lnTo>
                    <a:lnTo>
                      <a:pt x="4102" y="2072"/>
                    </a:lnTo>
                    <a:lnTo>
                      <a:pt x="4102" y="1926"/>
                    </a:lnTo>
                    <a:lnTo>
                      <a:pt x="4018" y="1905"/>
                    </a:lnTo>
                    <a:lnTo>
                      <a:pt x="3767" y="1821"/>
                    </a:lnTo>
                    <a:lnTo>
                      <a:pt x="3662" y="1779"/>
                    </a:lnTo>
                    <a:lnTo>
                      <a:pt x="3495" y="1612"/>
                    </a:lnTo>
                    <a:lnTo>
                      <a:pt x="3411" y="1570"/>
                    </a:lnTo>
                    <a:lnTo>
                      <a:pt x="3286" y="1382"/>
                    </a:lnTo>
                    <a:lnTo>
                      <a:pt x="3244" y="1361"/>
                    </a:lnTo>
                    <a:lnTo>
                      <a:pt x="3097" y="1361"/>
                    </a:lnTo>
                    <a:lnTo>
                      <a:pt x="3056" y="1277"/>
                    </a:lnTo>
                    <a:lnTo>
                      <a:pt x="3056" y="1193"/>
                    </a:lnTo>
                    <a:lnTo>
                      <a:pt x="2972" y="942"/>
                    </a:lnTo>
                    <a:lnTo>
                      <a:pt x="2888" y="733"/>
                    </a:lnTo>
                    <a:lnTo>
                      <a:pt x="2742" y="608"/>
                    </a:lnTo>
                    <a:lnTo>
                      <a:pt x="2658" y="670"/>
                    </a:lnTo>
                    <a:lnTo>
                      <a:pt x="2637" y="775"/>
                    </a:lnTo>
                    <a:lnTo>
                      <a:pt x="2658" y="984"/>
                    </a:lnTo>
                    <a:lnTo>
                      <a:pt x="2658" y="1131"/>
                    </a:lnTo>
                    <a:lnTo>
                      <a:pt x="2574" y="1193"/>
                    </a:lnTo>
                    <a:lnTo>
                      <a:pt x="2553" y="1173"/>
                    </a:lnTo>
                    <a:lnTo>
                      <a:pt x="2553" y="1131"/>
                    </a:lnTo>
                    <a:lnTo>
                      <a:pt x="2553" y="963"/>
                    </a:lnTo>
                    <a:lnTo>
                      <a:pt x="2553" y="733"/>
                    </a:lnTo>
                    <a:lnTo>
                      <a:pt x="2616" y="670"/>
                    </a:lnTo>
                    <a:lnTo>
                      <a:pt x="2616" y="545"/>
                    </a:lnTo>
                    <a:lnTo>
                      <a:pt x="2553" y="419"/>
                    </a:lnTo>
                    <a:lnTo>
                      <a:pt x="2449" y="231"/>
                    </a:lnTo>
                    <a:lnTo>
                      <a:pt x="2344" y="189"/>
                    </a:lnTo>
                    <a:lnTo>
                      <a:pt x="2260" y="231"/>
                    </a:lnTo>
                    <a:lnTo>
                      <a:pt x="2219" y="315"/>
                    </a:lnTo>
                    <a:lnTo>
                      <a:pt x="2156" y="294"/>
                    </a:lnTo>
                    <a:lnTo>
                      <a:pt x="2135" y="147"/>
                    </a:lnTo>
                    <a:lnTo>
                      <a:pt x="203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itchFamily="2" charset="-78"/>
                </a:endParaRPr>
              </a:p>
            </p:txBody>
          </p:sp>
        </p:grpSp>
        <p:sp>
          <p:nvSpPr>
            <p:cNvPr id="387" name="Google Shape;387;p38"/>
            <p:cNvSpPr/>
            <p:nvPr/>
          </p:nvSpPr>
          <p:spPr>
            <a:xfrm>
              <a:off x="4614379" y="2777935"/>
              <a:ext cx="83472" cy="139700"/>
            </a:xfrm>
            <a:custGeom>
              <a:avLst/>
              <a:gdLst/>
              <a:ahLst/>
              <a:cxnLst/>
              <a:rect l="l" t="t" r="r" b="b"/>
              <a:pathLst>
                <a:path w="7010" h="12284" extrusionOk="0">
                  <a:moveTo>
                    <a:pt x="4122" y="1"/>
                  </a:moveTo>
                  <a:lnTo>
                    <a:pt x="4122" y="43"/>
                  </a:lnTo>
                  <a:lnTo>
                    <a:pt x="4080" y="126"/>
                  </a:lnTo>
                  <a:lnTo>
                    <a:pt x="4017" y="126"/>
                  </a:lnTo>
                  <a:lnTo>
                    <a:pt x="3996" y="147"/>
                  </a:lnTo>
                  <a:lnTo>
                    <a:pt x="4059" y="231"/>
                  </a:lnTo>
                  <a:lnTo>
                    <a:pt x="4080" y="357"/>
                  </a:lnTo>
                  <a:lnTo>
                    <a:pt x="4289" y="671"/>
                  </a:lnTo>
                  <a:lnTo>
                    <a:pt x="4331" y="796"/>
                  </a:lnTo>
                  <a:lnTo>
                    <a:pt x="4331" y="1005"/>
                  </a:lnTo>
                  <a:lnTo>
                    <a:pt x="4310" y="1089"/>
                  </a:lnTo>
                  <a:lnTo>
                    <a:pt x="4373" y="1277"/>
                  </a:lnTo>
                  <a:lnTo>
                    <a:pt x="4415" y="1382"/>
                  </a:lnTo>
                  <a:lnTo>
                    <a:pt x="4415" y="1424"/>
                  </a:lnTo>
                  <a:lnTo>
                    <a:pt x="4373" y="1424"/>
                  </a:lnTo>
                  <a:lnTo>
                    <a:pt x="4289" y="1528"/>
                  </a:lnTo>
                  <a:lnTo>
                    <a:pt x="4310" y="1633"/>
                  </a:lnTo>
                  <a:lnTo>
                    <a:pt x="4373" y="1738"/>
                  </a:lnTo>
                  <a:lnTo>
                    <a:pt x="4394" y="1800"/>
                  </a:lnTo>
                  <a:lnTo>
                    <a:pt x="4457" y="1821"/>
                  </a:lnTo>
                  <a:lnTo>
                    <a:pt x="4478" y="1905"/>
                  </a:lnTo>
                  <a:lnTo>
                    <a:pt x="4457" y="1926"/>
                  </a:lnTo>
                  <a:lnTo>
                    <a:pt x="4457" y="2010"/>
                  </a:lnTo>
                  <a:lnTo>
                    <a:pt x="4394" y="2051"/>
                  </a:lnTo>
                  <a:lnTo>
                    <a:pt x="4206" y="2031"/>
                  </a:lnTo>
                  <a:lnTo>
                    <a:pt x="4017" y="1926"/>
                  </a:lnTo>
                  <a:lnTo>
                    <a:pt x="3955" y="1947"/>
                  </a:lnTo>
                  <a:lnTo>
                    <a:pt x="3892" y="2031"/>
                  </a:lnTo>
                  <a:lnTo>
                    <a:pt x="3913" y="2093"/>
                  </a:lnTo>
                  <a:lnTo>
                    <a:pt x="3976" y="2093"/>
                  </a:lnTo>
                  <a:lnTo>
                    <a:pt x="4080" y="2156"/>
                  </a:lnTo>
                  <a:lnTo>
                    <a:pt x="4080" y="2219"/>
                  </a:lnTo>
                  <a:lnTo>
                    <a:pt x="4017" y="2261"/>
                  </a:lnTo>
                  <a:lnTo>
                    <a:pt x="3976" y="2365"/>
                  </a:lnTo>
                  <a:lnTo>
                    <a:pt x="3892" y="2407"/>
                  </a:lnTo>
                  <a:lnTo>
                    <a:pt x="3871" y="2449"/>
                  </a:lnTo>
                  <a:lnTo>
                    <a:pt x="3787" y="2470"/>
                  </a:lnTo>
                  <a:lnTo>
                    <a:pt x="3745" y="2575"/>
                  </a:lnTo>
                  <a:lnTo>
                    <a:pt x="3766" y="2679"/>
                  </a:lnTo>
                  <a:lnTo>
                    <a:pt x="3766" y="2847"/>
                  </a:lnTo>
                  <a:lnTo>
                    <a:pt x="3787" y="2930"/>
                  </a:lnTo>
                  <a:lnTo>
                    <a:pt x="3871" y="2930"/>
                  </a:lnTo>
                  <a:lnTo>
                    <a:pt x="3976" y="2993"/>
                  </a:lnTo>
                  <a:lnTo>
                    <a:pt x="4059" y="3077"/>
                  </a:lnTo>
                  <a:lnTo>
                    <a:pt x="4122" y="3286"/>
                  </a:lnTo>
                  <a:lnTo>
                    <a:pt x="4164" y="3495"/>
                  </a:lnTo>
                  <a:lnTo>
                    <a:pt x="4122" y="3516"/>
                  </a:lnTo>
                  <a:lnTo>
                    <a:pt x="4185" y="3621"/>
                  </a:lnTo>
                  <a:lnTo>
                    <a:pt x="4289" y="3684"/>
                  </a:lnTo>
                  <a:lnTo>
                    <a:pt x="4415" y="3516"/>
                  </a:lnTo>
                  <a:lnTo>
                    <a:pt x="4478" y="3412"/>
                  </a:lnTo>
                  <a:lnTo>
                    <a:pt x="4478" y="3349"/>
                  </a:lnTo>
                  <a:lnTo>
                    <a:pt x="4520" y="3286"/>
                  </a:lnTo>
                  <a:lnTo>
                    <a:pt x="4540" y="3286"/>
                  </a:lnTo>
                  <a:cubicBezTo>
                    <a:pt x="4624" y="3370"/>
                    <a:pt x="4708" y="3453"/>
                    <a:pt x="4729" y="3558"/>
                  </a:cubicBezTo>
                  <a:lnTo>
                    <a:pt x="4729" y="3579"/>
                  </a:lnTo>
                  <a:lnTo>
                    <a:pt x="4687" y="3704"/>
                  </a:lnTo>
                  <a:lnTo>
                    <a:pt x="4687" y="3809"/>
                  </a:lnTo>
                  <a:lnTo>
                    <a:pt x="4729" y="3872"/>
                  </a:lnTo>
                  <a:lnTo>
                    <a:pt x="4792" y="3830"/>
                  </a:lnTo>
                  <a:lnTo>
                    <a:pt x="4917" y="3725"/>
                  </a:lnTo>
                  <a:lnTo>
                    <a:pt x="4980" y="3872"/>
                  </a:lnTo>
                  <a:lnTo>
                    <a:pt x="4917" y="3976"/>
                  </a:lnTo>
                  <a:lnTo>
                    <a:pt x="4833" y="4018"/>
                  </a:lnTo>
                  <a:lnTo>
                    <a:pt x="4771" y="3976"/>
                  </a:lnTo>
                  <a:lnTo>
                    <a:pt x="4792" y="4102"/>
                  </a:lnTo>
                  <a:lnTo>
                    <a:pt x="4729" y="4144"/>
                  </a:lnTo>
                  <a:lnTo>
                    <a:pt x="4666" y="4123"/>
                  </a:lnTo>
                  <a:lnTo>
                    <a:pt x="4624" y="4018"/>
                  </a:lnTo>
                  <a:lnTo>
                    <a:pt x="4603" y="3914"/>
                  </a:lnTo>
                  <a:lnTo>
                    <a:pt x="4582" y="3872"/>
                  </a:lnTo>
                  <a:lnTo>
                    <a:pt x="4499" y="3893"/>
                  </a:lnTo>
                  <a:lnTo>
                    <a:pt x="4457" y="3872"/>
                  </a:lnTo>
                  <a:lnTo>
                    <a:pt x="4415" y="3976"/>
                  </a:lnTo>
                  <a:lnTo>
                    <a:pt x="4478" y="4123"/>
                  </a:lnTo>
                  <a:lnTo>
                    <a:pt x="4478" y="4228"/>
                  </a:lnTo>
                  <a:lnTo>
                    <a:pt x="4394" y="4248"/>
                  </a:lnTo>
                  <a:lnTo>
                    <a:pt x="4310" y="4353"/>
                  </a:lnTo>
                  <a:lnTo>
                    <a:pt x="4310" y="4416"/>
                  </a:lnTo>
                  <a:lnTo>
                    <a:pt x="4457" y="4562"/>
                  </a:lnTo>
                  <a:lnTo>
                    <a:pt x="4499" y="4646"/>
                  </a:lnTo>
                  <a:lnTo>
                    <a:pt x="4457" y="4813"/>
                  </a:lnTo>
                  <a:lnTo>
                    <a:pt x="4373" y="4855"/>
                  </a:lnTo>
                  <a:lnTo>
                    <a:pt x="4289" y="4834"/>
                  </a:lnTo>
                  <a:lnTo>
                    <a:pt x="4268" y="4876"/>
                  </a:lnTo>
                  <a:lnTo>
                    <a:pt x="4352" y="4981"/>
                  </a:lnTo>
                  <a:lnTo>
                    <a:pt x="4415" y="4960"/>
                  </a:lnTo>
                  <a:lnTo>
                    <a:pt x="4499" y="4876"/>
                  </a:lnTo>
                  <a:lnTo>
                    <a:pt x="4603" y="5148"/>
                  </a:lnTo>
                  <a:lnTo>
                    <a:pt x="4666" y="5441"/>
                  </a:lnTo>
                  <a:lnTo>
                    <a:pt x="4624" y="5588"/>
                  </a:lnTo>
                  <a:lnTo>
                    <a:pt x="4624" y="5860"/>
                  </a:lnTo>
                  <a:lnTo>
                    <a:pt x="4520" y="6236"/>
                  </a:lnTo>
                  <a:lnTo>
                    <a:pt x="4561" y="6404"/>
                  </a:lnTo>
                  <a:lnTo>
                    <a:pt x="4499" y="6592"/>
                  </a:lnTo>
                  <a:lnTo>
                    <a:pt x="4373" y="6655"/>
                  </a:lnTo>
                  <a:lnTo>
                    <a:pt x="4310" y="6843"/>
                  </a:lnTo>
                  <a:lnTo>
                    <a:pt x="4310" y="7031"/>
                  </a:lnTo>
                  <a:lnTo>
                    <a:pt x="4248" y="7136"/>
                  </a:lnTo>
                  <a:lnTo>
                    <a:pt x="4206" y="7241"/>
                  </a:lnTo>
                  <a:lnTo>
                    <a:pt x="4080" y="7366"/>
                  </a:lnTo>
                  <a:lnTo>
                    <a:pt x="3829" y="7533"/>
                  </a:lnTo>
                  <a:lnTo>
                    <a:pt x="3724" y="7554"/>
                  </a:lnTo>
                  <a:lnTo>
                    <a:pt x="3662" y="7659"/>
                  </a:lnTo>
                  <a:lnTo>
                    <a:pt x="3536" y="7575"/>
                  </a:lnTo>
                  <a:lnTo>
                    <a:pt x="3411" y="7429"/>
                  </a:lnTo>
                  <a:lnTo>
                    <a:pt x="3411" y="7345"/>
                  </a:lnTo>
                  <a:lnTo>
                    <a:pt x="3452" y="7324"/>
                  </a:lnTo>
                  <a:lnTo>
                    <a:pt x="3515" y="7220"/>
                  </a:lnTo>
                  <a:lnTo>
                    <a:pt x="3515" y="7157"/>
                  </a:lnTo>
                  <a:lnTo>
                    <a:pt x="3578" y="7073"/>
                  </a:lnTo>
                  <a:lnTo>
                    <a:pt x="3578" y="7052"/>
                  </a:lnTo>
                  <a:lnTo>
                    <a:pt x="3452" y="7073"/>
                  </a:lnTo>
                  <a:lnTo>
                    <a:pt x="3348" y="7178"/>
                  </a:lnTo>
                  <a:lnTo>
                    <a:pt x="3222" y="7241"/>
                  </a:lnTo>
                  <a:lnTo>
                    <a:pt x="3201" y="7345"/>
                  </a:lnTo>
                  <a:lnTo>
                    <a:pt x="3264" y="7471"/>
                  </a:lnTo>
                  <a:lnTo>
                    <a:pt x="3306" y="7722"/>
                  </a:lnTo>
                  <a:lnTo>
                    <a:pt x="3264" y="7868"/>
                  </a:lnTo>
                  <a:lnTo>
                    <a:pt x="3139" y="7994"/>
                  </a:lnTo>
                  <a:lnTo>
                    <a:pt x="3139" y="8077"/>
                  </a:lnTo>
                  <a:lnTo>
                    <a:pt x="3076" y="8119"/>
                  </a:lnTo>
                  <a:lnTo>
                    <a:pt x="3055" y="8329"/>
                  </a:lnTo>
                  <a:lnTo>
                    <a:pt x="3118" y="8391"/>
                  </a:lnTo>
                  <a:lnTo>
                    <a:pt x="3118" y="8475"/>
                  </a:lnTo>
                  <a:lnTo>
                    <a:pt x="3076" y="8496"/>
                  </a:lnTo>
                  <a:lnTo>
                    <a:pt x="3118" y="8517"/>
                  </a:lnTo>
                  <a:lnTo>
                    <a:pt x="3076" y="8601"/>
                  </a:lnTo>
                  <a:lnTo>
                    <a:pt x="3034" y="8601"/>
                  </a:lnTo>
                  <a:lnTo>
                    <a:pt x="3055" y="8642"/>
                  </a:lnTo>
                  <a:lnTo>
                    <a:pt x="2992" y="8684"/>
                  </a:lnTo>
                  <a:lnTo>
                    <a:pt x="2929" y="8621"/>
                  </a:lnTo>
                  <a:lnTo>
                    <a:pt x="2846" y="8684"/>
                  </a:lnTo>
                  <a:lnTo>
                    <a:pt x="2804" y="8642"/>
                  </a:lnTo>
                  <a:lnTo>
                    <a:pt x="2762" y="8517"/>
                  </a:lnTo>
                  <a:lnTo>
                    <a:pt x="2741" y="8496"/>
                  </a:lnTo>
                  <a:lnTo>
                    <a:pt x="2657" y="8538"/>
                  </a:lnTo>
                  <a:lnTo>
                    <a:pt x="2595" y="8538"/>
                  </a:lnTo>
                  <a:lnTo>
                    <a:pt x="2553" y="8517"/>
                  </a:lnTo>
                  <a:lnTo>
                    <a:pt x="2302" y="8601"/>
                  </a:lnTo>
                  <a:lnTo>
                    <a:pt x="2176" y="8642"/>
                  </a:lnTo>
                  <a:lnTo>
                    <a:pt x="2030" y="8705"/>
                  </a:lnTo>
                  <a:lnTo>
                    <a:pt x="1883" y="8705"/>
                  </a:lnTo>
                  <a:lnTo>
                    <a:pt x="1758" y="8747"/>
                  </a:lnTo>
                  <a:lnTo>
                    <a:pt x="1695" y="8726"/>
                  </a:lnTo>
                  <a:lnTo>
                    <a:pt x="1569" y="8747"/>
                  </a:lnTo>
                  <a:lnTo>
                    <a:pt x="1360" y="8914"/>
                  </a:lnTo>
                  <a:lnTo>
                    <a:pt x="1297" y="9040"/>
                  </a:lnTo>
                  <a:lnTo>
                    <a:pt x="1235" y="9082"/>
                  </a:lnTo>
                  <a:lnTo>
                    <a:pt x="1193" y="9165"/>
                  </a:lnTo>
                  <a:lnTo>
                    <a:pt x="1046" y="9354"/>
                  </a:lnTo>
                  <a:lnTo>
                    <a:pt x="942" y="9375"/>
                  </a:lnTo>
                  <a:lnTo>
                    <a:pt x="858" y="9479"/>
                  </a:lnTo>
                  <a:lnTo>
                    <a:pt x="837" y="9563"/>
                  </a:lnTo>
                  <a:lnTo>
                    <a:pt x="753" y="9647"/>
                  </a:lnTo>
                  <a:lnTo>
                    <a:pt x="607" y="9668"/>
                  </a:lnTo>
                  <a:lnTo>
                    <a:pt x="544" y="9751"/>
                  </a:lnTo>
                  <a:lnTo>
                    <a:pt x="565" y="9940"/>
                  </a:lnTo>
                  <a:lnTo>
                    <a:pt x="628" y="9961"/>
                  </a:lnTo>
                  <a:lnTo>
                    <a:pt x="649" y="10002"/>
                  </a:lnTo>
                  <a:lnTo>
                    <a:pt x="628" y="10065"/>
                  </a:lnTo>
                  <a:lnTo>
                    <a:pt x="607" y="10044"/>
                  </a:lnTo>
                  <a:lnTo>
                    <a:pt x="481" y="10149"/>
                  </a:lnTo>
                  <a:lnTo>
                    <a:pt x="439" y="10212"/>
                  </a:lnTo>
                  <a:lnTo>
                    <a:pt x="377" y="10274"/>
                  </a:lnTo>
                  <a:lnTo>
                    <a:pt x="272" y="10379"/>
                  </a:lnTo>
                  <a:lnTo>
                    <a:pt x="209" y="10463"/>
                  </a:lnTo>
                  <a:lnTo>
                    <a:pt x="105" y="10463"/>
                  </a:lnTo>
                  <a:lnTo>
                    <a:pt x="0" y="10505"/>
                  </a:lnTo>
                  <a:lnTo>
                    <a:pt x="105" y="10505"/>
                  </a:lnTo>
                  <a:lnTo>
                    <a:pt x="167" y="10609"/>
                  </a:lnTo>
                  <a:lnTo>
                    <a:pt x="209" y="10735"/>
                  </a:lnTo>
                  <a:lnTo>
                    <a:pt x="167" y="10777"/>
                  </a:lnTo>
                  <a:lnTo>
                    <a:pt x="126" y="10693"/>
                  </a:lnTo>
                  <a:lnTo>
                    <a:pt x="84" y="10609"/>
                  </a:lnTo>
                  <a:lnTo>
                    <a:pt x="63" y="10714"/>
                  </a:lnTo>
                  <a:lnTo>
                    <a:pt x="84" y="10818"/>
                  </a:lnTo>
                  <a:lnTo>
                    <a:pt x="167" y="10839"/>
                  </a:lnTo>
                  <a:lnTo>
                    <a:pt x="167" y="10923"/>
                  </a:lnTo>
                  <a:lnTo>
                    <a:pt x="126" y="11007"/>
                  </a:lnTo>
                  <a:lnTo>
                    <a:pt x="126" y="11007"/>
                  </a:lnTo>
                  <a:lnTo>
                    <a:pt x="188" y="10965"/>
                  </a:lnTo>
                  <a:lnTo>
                    <a:pt x="230" y="10902"/>
                  </a:lnTo>
                  <a:lnTo>
                    <a:pt x="314" y="10860"/>
                  </a:lnTo>
                  <a:lnTo>
                    <a:pt x="377" y="10902"/>
                  </a:lnTo>
                  <a:lnTo>
                    <a:pt x="314" y="10944"/>
                  </a:lnTo>
                  <a:lnTo>
                    <a:pt x="377" y="10965"/>
                  </a:lnTo>
                  <a:lnTo>
                    <a:pt x="439" y="10944"/>
                  </a:lnTo>
                  <a:lnTo>
                    <a:pt x="439" y="10839"/>
                  </a:lnTo>
                  <a:lnTo>
                    <a:pt x="398" y="10798"/>
                  </a:lnTo>
                  <a:lnTo>
                    <a:pt x="293" y="10818"/>
                  </a:lnTo>
                  <a:lnTo>
                    <a:pt x="293" y="10777"/>
                  </a:lnTo>
                  <a:lnTo>
                    <a:pt x="314" y="10714"/>
                  </a:lnTo>
                  <a:lnTo>
                    <a:pt x="293" y="10630"/>
                  </a:lnTo>
                  <a:lnTo>
                    <a:pt x="335" y="10588"/>
                  </a:lnTo>
                  <a:lnTo>
                    <a:pt x="439" y="10609"/>
                  </a:lnTo>
                  <a:lnTo>
                    <a:pt x="544" y="10798"/>
                  </a:lnTo>
                  <a:lnTo>
                    <a:pt x="586" y="10923"/>
                  </a:lnTo>
                  <a:lnTo>
                    <a:pt x="628" y="10986"/>
                  </a:lnTo>
                  <a:lnTo>
                    <a:pt x="628" y="11153"/>
                  </a:lnTo>
                  <a:lnTo>
                    <a:pt x="544" y="11342"/>
                  </a:lnTo>
                  <a:lnTo>
                    <a:pt x="439" y="11342"/>
                  </a:lnTo>
                  <a:lnTo>
                    <a:pt x="481" y="11383"/>
                  </a:lnTo>
                  <a:lnTo>
                    <a:pt x="544" y="11551"/>
                  </a:lnTo>
                  <a:lnTo>
                    <a:pt x="586" y="11760"/>
                  </a:lnTo>
                  <a:lnTo>
                    <a:pt x="691" y="11865"/>
                  </a:lnTo>
                  <a:lnTo>
                    <a:pt x="691" y="11969"/>
                  </a:lnTo>
                  <a:lnTo>
                    <a:pt x="628" y="12011"/>
                  </a:lnTo>
                  <a:lnTo>
                    <a:pt x="711" y="12095"/>
                  </a:lnTo>
                  <a:lnTo>
                    <a:pt x="795" y="12095"/>
                  </a:lnTo>
                  <a:lnTo>
                    <a:pt x="858" y="12158"/>
                  </a:lnTo>
                  <a:lnTo>
                    <a:pt x="900" y="12095"/>
                  </a:lnTo>
                  <a:lnTo>
                    <a:pt x="900" y="12053"/>
                  </a:lnTo>
                  <a:lnTo>
                    <a:pt x="816" y="11906"/>
                  </a:lnTo>
                  <a:lnTo>
                    <a:pt x="816" y="11739"/>
                  </a:lnTo>
                  <a:lnTo>
                    <a:pt x="858" y="11676"/>
                  </a:lnTo>
                  <a:lnTo>
                    <a:pt x="921" y="11739"/>
                  </a:lnTo>
                  <a:lnTo>
                    <a:pt x="900" y="11781"/>
                  </a:lnTo>
                  <a:lnTo>
                    <a:pt x="900" y="11844"/>
                  </a:lnTo>
                  <a:lnTo>
                    <a:pt x="963" y="11948"/>
                  </a:lnTo>
                  <a:lnTo>
                    <a:pt x="1004" y="12095"/>
                  </a:lnTo>
                  <a:lnTo>
                    <a:pt x="963" y="12199"/>
                  </a:lnTo>
                  <a:lnTo>
                    <a:pt x="1004" y="12283"/>
                  </a:lnTo>
                  <a:lnTo>
                    <a:pt x="1109" y="12220"/>
                  </a:lnTo>
                  <a:lnTo>
                    <a:pt x="1214" y="12074"/>
                  </a:lnTo>
                  <a:lnTo>
                    <a:pt x="1109" y="11969"/>
                  </a:lnTo>
                  <a:lnTo>
                    <a:pt x="1109" y="11906"/>
                  </a:lnTo>
                  <a:lnTo>
                    <a:pt x="1151" y="11886"/>
                  </a:lnTo>
                  <a:lnTo>
                    <a:pt x="1235" y="11906"/>
                  </a:lnTo>
                  <a:lnTo>
                    <a:pt x="1276" y="11948"/>
                  </a:lnTo>
                  <a:lnTo>
                    <a:pt x="1318" y="11844"/>
                  </a:lnTo>
                  <a:lnTo>
                    <a:pt x="1318" y="11655"/>
                  </a:lnTo>
                  <a:lnTo>
                    <a:pt x="1276" y="11572"/>
                  </a:lnTo>
                  <a:lnTo>
                    <a:pt x="1276" y="11237"/>
                  </a:lnTo>
                  <a:lnTo>
                    <a:pt x="1276" y="11049"/>
                  </a:lnTo>
                  <a:lnTo>
                    <a:pt x="1339" y="10944"/>
                  </a:lnTo>
                  <a:lnTo>
                    <a:pt x="1444" y="10839"/>
                  </a:lnTo>
                  <a:lnTo>
                    <a:pt x="1423" y="10777"/>
                  </a:lnTo>
                  <a:lnTo>
                    <a:pt x="1360" y="10735"/>
                  </a:lnTo>
                  <a:lnTo>
                    <a:pt x="1360" y="10630"/>
                  </a:lnTo>
                  <a:lnTo>
                    <a:pt x="1318" y="10630"/>
                  </a:lnTo>
                  <a:lnTo>
                    <a:pt x="1339" y="10567"/>
                  </a:lnTo>
                  <a:lnTo>
                    <a:pt x="1151" y="10567"/>
                  </a:lnTo>
                  <a:lnTo>
                    <a:pt x="1130" y="10505"/>
                  </a:lnTo>
                  <a:lnTo>
                    <a:pt x="1235" y="10463"/>
                  </a:lnTo>
                  <a:lnTo>
                    <a:pt x="1255" y="10379"/>
                  </a:lnTo>
                  <a:lnTo>
                    <a:pt x="1235" y="10212"/>
                  </a:lnTo>
                  <a:lnTo>
                    <a:pt x="1151" y="10170"/>
                  </a:lnTo>
                  <a:lnTo>
                    <a:pt x="1067" y="10191"/>
                  </a:lnTo>
                  <a:lnTo>
                    <a:pt x="1067" y="10212"/>
                  </a:lnTo>
                  <a:lnTo>
                    <a:pt x="1004" y="10274"/>
                  </a:lnTo>
                  <a:lnTo>
                    <a:pt x="921" y="10274"/>
                  </a:lnTo>
                  <a:lnTo>
                    <a:pt x="795" y="10149"/>
                  </a:lnTo>
                  <a:lnTo>
                    <a:pt x="816" y="10065"/>
                  </a:lnTo>
                  <a:lnTo>
                    <a:pt x="1004" y="9982"/>
                  </a:lnTo>
                  <a:lnTo>
                    <a:pt x="1151" y="9961"/>
                  </a:lnTo>
                  <a:lnTo>
                    <a:pt x="1339" y="10002"/>
                  </a:lnTo>
                  <a:lnTo>
                    <a:pt x="1423" y="10065"/>
                  </a:lnTo>
                  <a:lnTo>
                    <a:pt x="1444" y="10002"/>
                  </a:lnTo>
                  <a:lnTo>
                    <a:pt x="1444" y="9940"/>
                  </a:lnTo>
                  <a:lnTo>
                    <a:pt x="1444" y="9835"/>
                  </a:lnTo>
                  <a:lnTo>
                    <a:pt x="1423" y="9751"/>
                  </a:lnTo>
                  <a:lnTo>
                    <a:pt x="1444" y="9689"/>
                  </a:lnTo>
                  <a:lnTo>
                    <a:pt x="1527" y="9689"/>
                  </a:lnTo>
                  <a:lnTo>
                    <a:pt x="1569" y="9772"/>
                  </a:lnTo>
                  <a:lnTo>
                    <a:pt x="1653" y="9772"/>
                  </a:lnTo>
                  <a:lnTo>
                    <a:pt x="1758" y="9730"/>
                  </a:lnTo>
                  <a:lnTo>
                    <a:pt x="1946" y="9689"/>
                  </a:lnTo>
                  <a:lnTo>
                    <a:pt x="2113" y="9647"/>
                  </a:lnTo>
                  <a:lnTo>
                    <a:pt x="2218" y="9647"/>
                  </a:lnTo>
                  <a:lnTo>
                    <a:pt x="2281" y="9668"/>
                  </a:lnTo>
                  <a:lnTo>
                    <a:pt x="2323" y="9647"/>
                  </a:lnTo>
                  <a:cubicBezTo>
                    <a:pt x="2323" y="9668"/>
                    <a:pt x="2364" y="9730"/>
                    <a:pt x="2364" y="9751"/>
                  </a:cubicBezTo>
                  <a:lnTo>
                    <a:pt x="2218" y="9856"/>
                  </a:lnTo>
                  <a:lnTo>
                    <a:pt x="2218" y="9940"/>
                  </a:lnTo>
                  <a:lnTo>
                    <a:pt x="2155" y="9877"/>
                  </a:lnTo>
                  <a:lnTo>
                    <a:pt x="2051" y="9898"/>
                  </a:lnTo>
                  <a:lnTo>
                    <a:pt x="1967" y="9961"/>
                  </a:lnTo>
                  <a:lnTo>
                    <a:pt x="1904" y="9940"/>
                  </a:lnTo>
                  <a:lnTo>
                    <a:pt x="1841" y="9772"/>
                  </a:lnTo>
                  <a:lnTo>
                    <a:pt x="1779" y="9772"/>
                  </a:lnTo>
                  <a:lnTo>
                    <a:pt x="1632" y="9961"/>
                  </a:lnTo>
                  <a:lnTo>
                    <a:pt x="1632" y="10065"/>
                  </a:lnTo>
                  <a:lnTo>
                    <a:pt x="1527" y="10128"/>
                  </a:lnTo>
                  <a:lnTo>
                    <a:pt x="1486" y="10233"/>
                  </a:lnTo>
                  <a:lnTo>
                    <a:pt x="1653" y="10295"/>
                  </a:lnTo>
                  <a:lnTo>
                    <a:pt x="1674" y="10400"/>
                  </a:lnTo>
                  <a:lnTo>
                    <a:pt x="1653" y="10421"/>
                  </a:lnTo>
                  <a:lnTo>
                    <a:pt x="1653" y="10484"/>
                  </a:lnTo>
                  <a:lnTo>
                    <a:pt x="1737" y="10609"/>
                  </a:lnTo>
                  <a:lnTo>
                    <a:pt x="1862" y="10630"/>
                  </a:lnTo>
                  <a:lnTo>
                    <a:pt x="1862" y="10714"/>
                  </a:lnTo>
                  <a:lnTo>
                    <a:pt x="1904" y="10735"/>
                  </a:lnTo>
                  <a:lnTo>
                    <a:pt x="1946" y="10693"/>
                  </a:lnTo>
                  <a:lnTo>
                    <a:pt x="2009" y="10714"/>
                  </a:lnTo>
                  <a:lnTo>
                    <a:pt x="2072" y="10693"/>
                  </a:lnTo>
                  <a:lnTo>
                    <a:pt x="2072" y="10609"/>
                  </a:lnTo>
                  <a:lnTo>
                    <a:pt x="1967" y="10505"/>
                  </a:lnTo>
                  <a:lnTo>
                    <a:pt x="2009" y="10400"/>
                  </a:lnTo>
                  <a:lnTo>
                    <a:pt x="2072" y="10254"/>
                  </a:lnTo>
                  <a:lnTo>
                    <a:pt x="2197" y="10170"/>
                  </a:lnTo>
                  <a:lnTo>
                    <a:pt x="2218" y="10107"/>
                  </a:lnTo>
                  <a:lnTo>
                    <a:pt x="2364" y="10149"/>
                  </a:lnTo>
                  <a:lnTo>
                    <a:pt x="2511" y="10254"/>
                  </a:lnTo>
                  <a:lnTo>
                    <a:pt x="2574" y="10316"/>
                  </a:lnTo>
                  <a:lnTo>
                    <a:pt x="2636" y="10295"/>
                  </a:lnTo>
                  <a:lnTo>
                    <a:pt x="2699" y="10086"/>
                  </a:lnTo>
                  <a:lnTo>
                    <a:pt x="2825" y="9961"/>
                  </a:lnTo>
                  <a:lnTo>
                    <a:pt x="2825" y="9877"/>
                  </a:lnTo>
                  <a:lnTo>
                    <a:pt x="2783" y="9814"/>
                  </a:lnTo>
                  <a:lnTo>
                    <a:pt x="2741" y="9751"/>
                  </a:lnTo>
                  <a:lnTo>
                    <a:pt x="2616" y="9647"/>
                  </a:lnTo>
                  <a:lnTo>
                    <a:pt x="2532" y="9647"/>
                  </a:lnTo>
                  <a:lnTo>
                    <a:pt x="2469" y="9584"/>
                  </a:lnTo>
                  <a:lnTo>
                    <a:pt x="2302" y="9584"/>
                  </a:lnTo>
                  <a:cubicBezTo>
                    <a:pt x="2302" y="9563"/>
                    <a:pt x="2302" y="9521"/>
                    <a:pt x="2281" y="9479"/>
                  </a:cubicBezTo>
                  <a:lnTo>
                    <a:pt x="2281" y="9458"/>
                  </a:lnTo>
                  <a:lnTo>
                    <a:pt x="2406" y="9375"/>
                  </a:lnTo>
                  <a:lnTo>
                    <a:pt x="2427" y="9333"/>
                  </a:lnTo>
                  <a:lnTo>
                    <a:pt x="2574" y="9228"/>
                  </a:lnTo>
                  <a:lnTo>
                    <a:pt x="2699" y="9165"/>
                  </a:lnTo>
                  <a:lnTo>
                    <a:pt x="2888" y="9207"/>
                  </a:lnTo>
                  <a:lnTo>
                    <a:pt x="2992" y="9165"/>
                  </a:lnTo>
                  <a:lnTo>
                    <a:pt x="3034" y="9228"/>
                  </a:lnTo>
                  <a:lnTo>
                    <a:pt x="3034" y="9333"/>
                  </a:lnTo>
                  <a:lnTo>
                    <a:pt x="2950" y="9458"/>
                  </a:lnTo>
                  <a:lnTo>
                    <a:pt x="2929" y="9563"/>
                  </a:lnTo>
                  <a:lnTo>
                    <a:pt x="2992" y="9584"/>
                  </a:lnTo>
                  <a:lnTo>
                    <a:pt x="2992" y="9689"/>
                  </a:lnTo>
                  <a:lnTo>
                    <a:pt x="2992" y="9793"/>
                  </a:lnTo>
                  <a:lnTo>
                    <a:pt x="2950" y="9856"/>
                  </a:lnTo>
                  <a:lnTo>
                    <a:pt x="2992" y="9961"/>
                  </a:lnTo>
                  <a:lnTo>
                    <a:pt x="3097" y="10002"/>
                  </a:lnTo>
                  <a:lnTo>
                    <a:pt x="3243" y="10170"/>
                  </a:lnTo>
                  <a:lnTo>
                    <a:pt x="3348" y="10191"/>
                  </a:lnTo>
                  <a:lnTo>
                    <a:pt x="3432" y="10170"/>
                  </a:lnTo>
                  <a:lnTo>
                    <a:pt x="3536" y="10002"/>
                  </a:lnTo>
                  <a:lnTo>
                    <a:pt x="3536" y="9898"/>
                  </a:lnTo>
                  <a:lnTo>
                    <a:pt x="3578" y="9856"/>
                  </a:lnTo>
                  <a:lnTo>
                    <a:pt x="3620" y="9793"/>
                  </a:lnTo>
                  <a:lnTo>
                    <a:pt x="3578" y="9710"/>
                  </a:lnTo>
                  <a:lnTo>
                    <a:pt x="3662" y="9584"/>
                  </a:lnTo>
                  <a:lnTo>
                    <a:pt x="3766" y="9563"/>
                  </a:lnTo>
                  <a:lnTo>
                    <a:pt x="3850" y="9563"/>
                  </a:lnTo>
                  <a:lnTo>
                    <a:pt x="3871" y="9500"/>
                  </a:lnTo>
                  <a:lnTo>
                    <a:pt x="3850" y="9458"/>
                  </a:lnTo>
                  <a:lnTo>
                    <a:pt x="3829" y="9333"/>
                  </a:lnTo>
                  <a:lnTo>
                    <a:pt x="3620" y="9249"/>
                  </a:lnTo>
                  <a:lnTo>
                    <a:pt x="3578" y="9186"/>
                  </a:lnTo>
                  <a:lnTo>
                    <a:pt x="3641" y="9040"/>
                  </a:lnTo>
                  <a:lnTo>
                    <a:pt x="3724" y="8977"/>
                  </a:lnTo>
                  <a:lnTo>
                    <a:pt x="3766" y="8956"/>
                  </a:lnTo>
                  <a:lnTo>
                    <a:pt x="3745" y="9019"/>
                  </a:lnTo>
                  <a:lnTo>
                    <a:pt x="3745" y="9145"/>
                  </a:lnTo>
                  <a:lnTo>
                    <a:pt x="3787" y="9165"/>
                  </a:lnTo>
                  <a:lnTo>
                    <a:pt x="3850" y="9145"/>
                  </a:lnTo>
                  <a:lnTo>
                    <a:pt x="3871" y="9124"/>
                  </a:lnTo>
                  <a:lnTo>
                    <a:pt x="3955" y="9145"/>
                  </a:lnTo>
                  <a:lnTo>
                    <a:pt x="3996" y="9186"/>
                  </a:lnTo>
                  <a:lnTo>
                    <a:pt x="4059" y="9165"/>
                  </a:lnTo>
                  <a:lnTo>
                    <a:pt x="4101" y="9165"/>
                  </a:lnTo>
                  <a:lnTo>
                    <a:pt x="4080" y="9228"/>
                  </a:lnTo>
                  <a:lnTo>
                    <a:pt x="3976" y="9249"/>
                  </a:lnTo>
                  <a:lnTo>
                    <a:pt x="3976" y="9270"/>
                  </a:lnTo>
                  <a:lnTo>
                    <a:pt x="3996" y="9291"/>
                  </a:lnTo>
                  <a:lnTo>
                    <a:pt x="4080" y="9270"/>
                  </a:lnTo>
                  <a:lnTo>
                    <a:pt x="4206" y="9186"/>
                  </a:lnTo>
                  <a:lnTo>
                    <a:pt x="4499" y="9228"/>
                  </a:lnTo>
                  <a:lnTo>
                    <a:pt x="4666" y="9186"/>
                  </a:lnTo>
                  <a:lnTo>
                    <a:pt x="4603" y="9165"/>
                  </a:lnTo>
                  <a:lnTo>
                    <a:pt x="4582" y="9061"/>
                  </a:lnTo>
                  <a:lnTo>
                    <a:pt x="4603" y="8935"/>
                  </a:lnTo>
                  <a:lnTo>
                    <a:pt x="4729" y="8873"/>
                  </a:lnTo>
                  <a:lnTo>
                    <a:pt x="4833" y="8914"/>
                  </a:lnTo>
                  <a:lnTo>
                    <a:pt x="4875" y="9019"/>
                  </a:lnTo>
                  <a:lnTo>
                    <a:pt x="4833" y="9124"/>
                  </a:lnTo>
                  <a:lnTo>
                    <a:pt x="4896" y="9186"/>
                  </a:lnTo>
                  <a:lnTo>
                    <a:pt x="4980" y="9186"/>
                  </a:lnTo>
                  <a:lnTo>
                    <a:pt x="5043" y="9061"/>
                  </a:lnTo>
                  <a:lnTo>
                    <a:pt x="4980" y="8852"/>
                  </a:lnTo>
                  <a:lnTo>
                    <a:pt x="5001" y="8726"/>
                  </a:lnTo>
                  <a:lnTo>
                    <a:pt x="5126" y="8621"/>
                  </a:lnTo>
                  <a:lnTo>
                    <a:pt x="5210" y="8621"/>
                  </a:lnTo>
                  <a:lnTo>
                    <a:pt x="5231" y="8559"/>
                  </a:lnTo>
                  <a:lnTo>
                    <a:pt x="5189" y="8496"/>
                  </a:lnTo>
                  <a:lnTo>
                    <a:pt x="5210" y="8349"/>
                  </a:lnTo>
                  <a:lnTo>
                    <a:pt x="5294" y="8308"/>
                  </a:lnTo>
                  <a:lnTo>
                    <a:pt x="5398" y="8329"/>
                  </a:lnTo>
                  <a:lnTo>
                    <a:pt x="5419" y="8391"/>
                  </a:lnTo>
                  <a:lnTo>
                    <a:pt x="5357" y="8454"/>
                  </a:lnTo>
                  <a:lnTo>
                    <a:pt x="5336" y="8621"/>
                  </a:lnTo>
                  <a:lnTo>
                    <a:pt x="5357" y="8956"/>
                  </a:lnTo>
                  <a:lnTo>
                    <a:pt x="5419" y="8998"/>
                  </a:lnTo>
                  <a:lnTo>
                    <a:pt x="5503" y="8935"/>
                  </a:lnTo>
                  <a:lnTo>
                    <a:pt x="5545" y="8831"/>
                  </a:lnTo>
                  <a:lnTo>
                    <a:pt x="5649" y="8831"/>
                  </a:lnTo>
                  <a:lnTo>
                    <a:pt x="5754" y="8726"/>
                  </a:lnTo>
                  <a:lnTo>
                    <a:pt x="5817" y="8580"/>
                  </a:lnTo>
                  <a:lnTo>
                    <a:pt x="5775" y="8475"/>
                  </a:lnTo>
                  <a:lnTo>
                    <a:pt x="5921" y="8370"/>
                  </a:lnTo>
                  <a:lnTo>
                    <a:pt x="5880" y="8287"/>
                  </a:lnTo>
                  <a:lnTo>
                    <a:pt x="5838" y="8224"/>
                  </a:lnTo>
                  <a:lnTo>
                    <a:pt x="5712" y="8057"/>
                  </a:lnTo>
                  <a:lnTo>
                    <a:pt x="5649" y="7910"/>
                  </a:lnTo>
                  <a:lnTo>
                    <a:pt x="5629" y="7638"/>
                  </a:lnTo>
                  <a:lnTo>
                    <a:pt x="5670" y="7324"/>
                  </a:lnTo>
                  <a:lnTo>
                    <a:pt x="5670" y="7115"/>
                  </a:lnTo>
                  <a:lnTo>
                    <a:pt x="5566" y="6717"/>
                  </a:lnTo>
                  <a:lnTo>
                    <a:pt x="5440" y="6529"/>
                  </a:lnTo>
                  <a:lnTo>
                    <a:pt x="5440" y="6383"/>
                  </a:lnTo>
                  <a:lnTo>
                    <a:pt x="5461" y="6194"/>
                  </a:lnTo>
                  <a:lnTo>
                    <a:pt x="5649" y="6111"/>
                  </a:lnTo>
                  <a:lnTo>
                    <a:pt x="5733" y="6111"/>
                  </a:lnTo>
                  <a:lnTo>
                    <a:pt x="5775" y="6194"/>
                  </a:lnTo>
                  <a:lnTo>
                    <a:pt x="5817" y="6132"/>
                  </a:lnTo>
                  <a:lnTo>
                    <a:pt x="5775" y="6006"/>
                  </a:lnTo>
                  <a:lnTo>
                    <a:pt x="5754" y="5922"/>
                  </a:lnTo>
                  <a:lnTo>
                    <a:pt x="5733" y="5880"/>
                  </a:lnTo>
                  <a:lnTo>
                    <a:pt x="5712" y="5776"/>
                  </a:lnTo>
                  <a:lnTo>
                    <a:pt x="5712" y="5713"/>
                  </a:lnTo>
                  <a:lnTo>
                    <a:pt x="5712" y="5650"/>
                  </a:lnTo>
                  <a:lnTo>
                    <a:pt x="5754" y="5567"/>
                  </a:lnTo>
                  <a:lnTo>
                    <a:pt x="5754" y="5546"/>
                  </a:lnTo>
                  <a:lnTo>
                    <a:pt x="5754" y="5462"/>
                  </a:lnTo>
                  <a:lnTo>
                    <a:pt x="5733" y="5399"/>
                  </a:lnTo>
                  <a:lnTo>
                    <a:pt x="5733" y="5274"/>
                  </a:lnTo>
                  <a:lnTo>
                    <a:pt x="5754" y="5190"/>
                  </a:lnTo>
                  <a:lnTo>
                    <a:pt x="5712" y="5127"/>
                  </a:lnTo>
                  <a:lnTo>
                    <a:pt x="5670" y="4876"/>
                  </a:lnTo>
                  <a:lnTo>
                    <a:pt x="5566" y="4709"/>
                  </a:lnTo>
                  <a:lnTo>
                    <a:pt x="5545" y="4709"/>
                  </a:lnTo>
                  <a:lnTo>
                    <a:pt x="5503" y="4667"/>
                  </a:lnTo>
                  <a:lnTo>
                    <a:pt x="5503" y="4437"/>
                  </a:lnTo>
                  <a:lnTo>
                    <a:pt x="5398" y="4332"/>
                  </a:lnTo>
                  <a:lnTo>
                    <a:pt x="5147" y="4081"/>
                  </a:lnTo>
                  <a:lnTo>
                    <a:pt x="5105" y="3976"/>
                  </a:lnTo>
                  <a:lnTo>
                    <a:pt x="5043" y="3788"/>
                  </a:lnTo>
                  <a:lnTo>
                    <a:pt x="5043" y="3600"/>
                  </a:lnTo>
                  <a:lnTo>
                    <a:pt x="5043" y="3558"/>
                  </a:lnTo>
                  <a:lnTo>
                    <a:pt x="4980" y="3600"/>
                  </a:lnTo>
                  <a:lnTo>
                    <a:pt x="4917" y="3600"/>
                  </a:lnTo>
                  <a:lnTo>
                    <a:pt x="4896" y="3579"/>
                  </a:lnTo>
                  <a:lnTo>
                    <a:pt x="4896" y="3558"/>
                  </a:lnTo>
                  <a:cubicBezTo>
                    <a:pt x="4854" y="3474"/>
                    <a:pt x="4812" y="3412"/>
                    <a:pt x="4750" y="3349"/>
                  </a:cubicBezTo>
                  <a:lnTo>
                    <a:pt x="4792" y="3265"/>
                  </a:lnTo>
                  <a:lnTo>
                    <a:pt x="4854" y="3160"/>
                  </a:lnTo>
                  <a:lnTo>
                    <a:pt x="4812" y="3077"/>
                  </a:lnTo>
                  <a:lnTo>
                    <a:pt x="4687" y="3077"/>
                  </a:lnTo>
                  <a:lnTo>
                    <a:pt x="4540" y="3056"/>
                  </a:lnTo>
                  <a:lnTo>
                    <a:pt x="4394" y="2888"/>
                  </a:lnTo>
                  <a:lnTo>
                    <a:pt x="4268" y="2930"/>
                  </a:lnTo>
                  <a:lnTo>
                    <a:pt x="4122" y="2847"/>
                  </a:lnTo>
                  <a:lnTo>
                    <a:pt x="4101" y="2763"/>
                  </a:lnTo>
                  <a:lnTo>
                    <a:pt x="4101" y="2658"/>
                  </a:lnTo>
                  <a:lnTo>
                    <a:pt x="4185" y="2575"/>
                  </a:lnTo>
                  <a:lnTo>
                    <a:pt x="4268" y="2575"/>
                  </a:lnTo>
                  <a:lnTo>
                    <a:pt x="4415" y="2679"/>
                  </a:lnTo>
                  <a:lnTo>
                    <a:pt x="4478" y="2721"/>
                  </a:lnTo>
                  <a:lnTo>
                    <a:pt x="4603" y="2533"/>
                  </a:lnTo>
                  <a:lnTo>
                    <a:pt x="4729" y="2428"/>
                  </a:lnTo>
                  <a:lnTo>
                    <a:pt x="4833" y="2428"/>
                  </a:lnTo>
                  <a:lnTo>
                    <a:pt x="4896" y="2470"/>
                  </a:lnTo>
                  <a:lnTo>
                    <a:pt x="4959" y="2512"/>
                  </a:lnTo>
                  <a:lnTo>
                    <a:pt x="5064" y="2470"/>
                  </a:lnTo>
                  <a:lnTo>
                    <a:pt x="5168" y="2575"/>
                  </a:lnTo>
                  <a:lnTo>
                    <a:pt x="5336" y="2721"/>
                  </a:lnTo>
                  <a:lnTo>
                    <a:pt x="5524" y="2784"/>
                  </a:lnTo>
                  <a:lnTo>
                    <a:pt x="5691" y="2847"/>
                  </a:lnTo>
                  <a:lnTo>
                    <a:pt x="5754" y="2930"/>
                  </a:lnTo>
                  <a:lnTo>
                    <a:pt x="5859" y="2972"/>
                  </a:lnTo>
                  <a:lnTo>
                    <a:pt x="5859" y="2888"/>
                  </a:lnTo>
                  <a:lnTo>
                    <a:pt x="5880" y="2784"/>
                  </a:lnTo>
                  <a:lnTo>
                    <a:pt x="5859" y="2658"/>
                  </a:lnTo>
                  <a:lnTo>
                    <a:pt x="5880" y="2470"/>
                  </a:lnTo>
                  <a:lnTo>
                    <a:pt x="5942" y="2240"/>
                  </a:lnTo>
                  <a:lnTo>
                    <a:pt x="6089" y="2031"/>
                  </a:lnTo>
                  <a:lnTo>
                    <a:pt x="6193" y="2010"/>
                  </a:lnTo>
                  <a:lnTo>
                    <a:pt x="6298" y="2031"/>
                  </a:lnTo>
                  <a:lnTo>
                    <a:pt x="6465" y="2031"/>
                  </a:lnTo>
                  <a:lnTo>
                    <a:pt x="6465" y="1989"/>
                  </a:lnTo>
                  <a:lnTo>
                    <a:pt x="6528" y="1926"/>
                  </a:lnTo>
                  <a:lnTo>
                    <a:pt x="6591" y="1947"/>
                  </a:lnTo>
                  <a:lnTo>
                    <a:pt x="6675" y="1947"/>
                  </a:lnTo>
                  <a:lnTo>
                    <a:pt x="6717" y="1905"/>
                  </a:lnTo>
                  <a:lnTo>
                    <a:pt x="6737" y="1821"/>
                  </a:lnTo>
                  <a:lnTo>
                    <a:pt x="6842" y="1779"/>
                  </a:lnTo>
                  <a:lnTo>
                    <a:pt x="6926" y="1717"/>
                  </a:lnTo>
                  <a:lnTo>
                    <a:pt x="6926" y="1612"/>
                  </a:lnTo>
                  <a:lnTo>
                    <a:pt x="6989" y="1591"/>
                  </a:lnTo>
                  <a:lnTo>
                    <a:pt x="7009" y="1507"/>
                  </a:lnTo>
                  <a:lnTo>
                    <a:pt x="6926" y="1507"/>
                  </a:lnTo>
                  <a:lnTo>
                    <a:pt x="6863" y="1591"/>
                  </a:lnTo>
                  <a:lnTo>
                    <a:pt x="6800" y="1675"/>
                  </a:lnTo>
                  <a:lnTo>
                    <a:pt x="6717" y="1675"/>
                  </a:lnTo>
                  <a:lnTo>
                    <a:pt x="6717" y="1612"/>
                  </a:lnTo>
                  <a:lnTo>
                    <a:pt x="6717" y="1528"/>
                  </a:lnTo>
                  <a:lnTo>
                    <a:pt x="6612" y="1403"/>
                  </a:lnTo>
                  <a:lnTo>
                    <a:pt x="6486" y="1319"/>
                  </a:lnTo>
                  <a:lnTo>
                    <a:pt x="6445" y="1277"/>
                  </a:lnTo>
                  <a:lnTo>
                    <a:pt x="6445" y="1110"/>
                  </a:lnTo>
                  <a:lnTo>
                    <a:pt x="6486" y="943"/>
                  </a:lnTo>
                  <a:lnTo>
                    <a:pt x="6486" y="838"/>
                  </a:lnTo>
                  <a:lnTo>
                    <a:pt x="6465" y="775"/>
                  </a:lnTo>
                  <a:lnTo>
                    <a:pt x="6445" y="796"/>
                  </a:lnTo>
                  <a:lnTo>
                    <a:pt x="6403" y="901"/>
                  </a:lnTo>
                  <a:lnTo>
                    <a:pt x="6298" y="1047"/>
                  </a:lnTo>
                  <a:lnTo>
                    <a:pt x="6131" y="1173"/>
                  </a:lnTo>
                  <a:lnTo>
                    <a:pt x="5963" y="1194"/>
                  </a:lnTo>
                  <a:lnTo>
                    <a:pt x="5901" y="1173"/>
                  </a:lnTo>
                  <a:lnTo>
                    <a:pt x="5838" y="1194"/>
                  </a:lnTo>
                  <a:lnTo>
                    <a:pt x="5733" y="1089"/>
                  </a:lnTo>
                  <a:lnTo>
                    <a:pt x="5608" y="1068"/>
                  </a:lnTo>
                  <a:lnTo>
                    <a:pt x="5419" y="984"/>
                  </a:lnTo>
                  <a:lnTo>
                    <a:pt x="5315" y="880"/>
                  </a:lnTo>
                  <a:lnTo>
                    <a:pt x="5210" y="859"/>
                  </a:lnTo>
                  <a:lnTo>
                    <a:pt x="5147" y="775"/>
                  </a:lnTo>
                  <a:lnTo>
                    <a:pt x="5001" y="671"/>
                  </a:lnTo>
                  <a:lnTo>
                    <a:pt x="4729" y="419"/>
                  </a:lnTo>
                  <a:lnTo>
                    <a:pt x="4645" y="252"/>
                  </a:lnTo>
                  <a:lnTo>
                    <a:pt x="4499" y="231"/>
                  </a:lnTo>
                  <a:lnTo>
                    <a:pt x="4310" y="64"/>
                  </a:lnTo>
                  <a:lnTo>
                    <a:pt x="42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388" name="Google Shape;388;p38"/>
            <p:cNvSpPr/>
            <p:nvPr/>
          </p:nvSpPr>
          <p:spPr>
            <a:xfrm>
              <a:off x="4580490" y="2850992"/>
              <a:ext cx="28661" cy="38087"/>
            </a:xfrm>
            <a:custGeom>
              <a:avLst/>
              <a:gdLst/>
              <a:ahLst/>
              <a:cxnLst/>
              <a:rect l="l" t="t" r="r" b="b"/>
              <a:pathLst>
                <a:path w="2407" h="3349" extrusionOk="0">
                  <a:moveTo>
                    <a:pt x="1256" y="1"/>
                  </a:moveTo>
                  <a:lnTo>
                    <a:pt x="1005" y="126"/>
                  </a:lnTo>
                  <a:lnTo>
                    <a:pt x="628" y="189"/>
                  </a:lnTo>
                  <a:lnTo>
                    <a:pt x="419" y="377"/>
                  </a:lnTo>
                  <a:lnTo>
                    <a:pt x="210" y="419"/>
                  </a:lnTo>
                  <a:lnTo>
                    <a:pt x="21" y="586"/>
                  </a:lnTo>
                  <a:lnTo>
                    <a:pt x="0" y="712"/>
                  </a:lnTo>
                  <a:lnTo>
                    <a:pt x="0" y="733"/>
                  </a:lnTo>
                  <a:lnTo>
                    <a:pt x="105" y="649"/>
                  </a:lnTo>
                  <a:lnTo>
                    <a:pt x="293" y="691"/>
                  </a:lnTo>
                  <a:lnTo>
                    <a:pt x="210" y="712"/>
                  </a:lnTo>
                  <a:lnTo>
                    <a:pt x="419" y="921"/>
                  </a:lnTo>
                  <a:lnTo>
                    <a:pt x="565" y="1130"/>
                  </a:lnTo>
                  <a:lnTo>
                    <a:pt x="649" y="1130"/>
                  </a:lnTo>
                  <a:lnTo>
                    <a:pt x="607" y="1214"/>
                  </a:lnTo>
                  <a:lnTo>
                    <a:pt x="712" y="1319"/>
                  </a:lnTo>
                  <a:lnTo>
                    <a:pt x="733" y="1423"/>
                  </a:lnTo>
                  <a:lnTo>
                    <a:pt x="544" y="1361"/>
                  </a:lnTo>
                  <a:lnTo>
                    <a:pt x="524" y="1277"/>
                  </a:lnTo>
                  <a:lnTo>
                    <a:pt x="461" y="1381"/>
                  </a:lnTo>
                  <a:lnTo>
                    <a:pt x="398" y="1361"/>
                  </a:lnTo>
                  <a:lnTo>
                    <a:pt x="252" y="1549"/>
                  </a:lnTo>
                  <a:lnTo>
                    <a:pt x="524" y="1653"/>
                  </a:lnTo>
                  <a:lnTo>
                    <a:pt x="607" y="1633"/>
                  </a:lnTo>
                  <a:lnTo>
                    <a:pt x="649" y="1758"/>
                  </a:lnTo>
                  <a:lnTo>
                    <a:pt x="649" y="1988"/>
                  </a:lnTo>
                  <a:lnTo>
                    <a:pt x="712" y="2051"/>
                  </a:lnTo>
                  <a:lnTo>
                    <a:pt x="754" y="2009"/>
                  </a:lnTo>
                  <a:lnTo>
                    <a:pt x="858" y="2197"/>
                  </a:lnTo>
                  <a:lnTo>
                    <a:pt x="670" y="2323"/>
                  </a:lnTo>
                  <a:lnTo>
                    <a:pt x="670" y="2386"/>
                  </a:lnTo>
                  <a:lnTo>
                    <a:pt x="754" y="2469"/>
                  </a:lnTo>
                  <a:lnTo>
                    <a:pt x="754" y="2574"/>
                  </a:lnTo>
                  <a:lnTo>
                    <a:pt x="670" y="2595"/>
                  </a:lnTo>
                  <a:lnTo>
                    <a:pt x="670" y="2700"/>
                  </a:lnTo>
                  <a:lnTo>
                    <a:pt x="733" y="2804"/>
                  </a:lnTo>
                  <a:lnTo>
                    <a:pt x="670" y="2804"/>
                  </a:lnTo>
                  <a:lnTo>
                    <a:pt x="816" y="3097"/>
                  </a:lnTo>
                  <a:lnTo>
                    <a:pt x="879" y="3097"/>
                  </a:lnTo>
                  <a:lnTo>
                    <a:pt x="921" y="3223"/>
                  </a:lnTo>
                  <a:lnTo>
                    <a:pt x="963" y="3244"/>
                  </a:lnTo>
                  <a:lnTo>
                    <a:pt x="963" y="3348"/>
                  </a:lnTo>
                  <a:lnTo>
                    <a:pt x="1047" y="3306"/>
                  </a:lnTo>
                  <a:lnTo>
                    <a:pt x="1047" y="3139"/>
                  </a:lnTo>
                  <a:lnTo>
                    <a:pt x="1088" y="3223"/>
                  </a:lnTo>
                  <a:lnTo>
                    <a:pt x="1172" y="3118"/>
                  </a:lnTo>
                  <a:lnTo>
                    <a:pt x="1444" y="2888"/>
                  </a:lnTo>
                  <a:lnTo>
                    <a:pt x="1549" y="2846"/>
                  </a:lnTo>
                  <a:lnTo>
                    <a:pt x="1570" y="2909"/>
                  </a:lnTo>
                  <a:lnTo>
                    <a:pt x="1653" y="2825"/>
                  </a:lnTo>
                  <a:lnTo>
                    <a:pt x="1695" y="2825"/>
                  </a:lnTo>
                  <a:lnTo>
                    <a:pt x="1758" y="2930"/>
                  </a:lnTo>
                  <a:lnTo>
                    <a:pt x="1863" y="2909"/>
                  </a:lnTo>
                  <a:lnTo>
                    <a:pt x="1905" y="2951"/>
                  </a:lnTo>
                  <a:lnTo>
                    <a:pt x="1967" y="2909"/>
                  </a:lnTo>
                  <a:lnTo>
                    <a:pt x="1925" y="2825"/>
                  </a:lnTo>
                  <a:lnTo>
                    <a:pt x="2072" y="2741"/>
                  </a:lnTo>
                  <a:lnTo>
                    <a:pt x="2197" y="2741"/>
                  </a:lnTo>
                  <a:lnTo>
                    <a:pt x="2344" y="2532"/>
                  </a:lnTo>
                  <a:lnTo>
                    <a:pt x="2323" y="2490"/>
                  </a:lnTo>
                  <a:lnTo>
                    <a:pt x="2407" y="2428"/>
                  </a:lnTo>
                  <a:lnTo>
                    <a:pt x="2344" y="1988"/>
                  </a:lnTo>
                  <a:lnTo>
                    <a:pt x="2323" y="1988"/>
                  </a:lnTo>
                  <a:lnTo>
                    <a:pt x="2281" y="2009"/>
                  </a:lnTo>
                  <a:lnTo>
                    <a:pt x="2281" y="1884"/>
                  </a:lnTo>
                  <a:lnTo>
                    <a:pt x="2197" y="1486"/>
                  </a:lnTo>
                  <a:lnTo>
                    <a:pt x="2114" y="1381"/>
                  </a:lnTo>
                  <a:lnTo>
                    <a:pt x="2114" y="1130"/>
                  </a:lnTo>
                  <a:lnTo>
                    <a:pt x="1779" y="712"/>
                  </a:lnTo>
                  <a:lnTo>
                    <a:pt x="1465" y="398"/>
                  </a:lnTo>
                  <a:lnTo>
                    <a:pt x="12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389" name="Google Shape;389;p38"/>
            <p:cNvSpPr/>
            <p:nvPr/>
          </p:nvSpPr>
          <p:spPr>
            <a:xfrm>
              <a:off x="4566534" y="2807208"/>
              <a:ext cx="32650" cy="53553"/>
            </a:xfrm>
            <a:custGeom>
              <a:avLst/>
              <a:gdLst/>
              <a:ahLst/>
              <a:cxnLst/>
              <a:rect l="l" t="t" r="r" b="b"/>
              <a:pathLst>
                <a:path w="2742" h="4709" extrusionOk="0">
                  <a:moveTo>
                    <a:pt x="2260" y="1"/>
                  </a:moveTo>
                  <a:lnTo>
                    <a:pt x="2177" y="42"/>
                  </a:lnTo>
                  <a:lnTo>
                    <a:pt x="2177" y="168"/>
                  </a:lnTo>
                  <a:lnTo>
                    <a:pt x="2177" y="273"/>
                  </a:lnTo>
                  <a:lnTo>
                    <a:pt x="2240" y="377"/>
                  </a:lnTo>
                  <a:lnTo>
                    <a:pt x="2177" y="482"/>
                  </a:lnTo>
                  <a:lnTo>
                    <a:pt x="2093" y="482"/>
                  </a:lnTo>
                  <a:lnTo>
                    <a:pt x="1988" y="607"/>
                  </a:lnTo>
                  <a:lnTo>
                    <a:pt x="1988" y="733"/>
                  </a:lnTo>
                  <a:lnTo>
                    <a:pt x="1737" y="921"/>
                  </a:lnTo>
                  <a:lnTo>
                    <a:pt x="1612" y="921"/>
                  </a:lnTo>
                  <a:lnTo>
                    <a:pt x="1528" y="1005"/>
                  </a:lnTo>
                  <a:lnTo>
                    <a:pt x="1633" y="1089"/>
                  </a:lnTo>
                  <a:lnTo>
                    <a:pt x="1779" y="1214"/>
                  </a:lnTo>
                  <a:lnTo>
                    <a:pt x="1779" y="1298"/>
                  </a:lnTo>
                  <a:lnTo>
                    <a:pt x="1716" y="1444"/>
                  </a:lnTo>
                  <a:lnTo>
                    <a:pt x="1570" y="1423"/>
                  </a:lnTo>
                  <a:lnTo>
                    <a:pt x="1319" y="1444"/>
                  </a:lnTo>
                  <a:lnTo>
                    <a:pt x="1193" y="1402"/>
                  </a:lnTo>
                  <a:lnTo>
                    <a:pt x="1089" y="1444"/>
                  </a:lnTo>
                  <a:lnTo>
                    <a:pt x="1005" y="1361"/>
                  </a:lnTo>
                  <a:lnTo>
                    <a:pt x="942" y="1319"/>
                  </a:lnTo>
                  <a:lnTo>
                    <a:pt x="838" y="1151"/>
                  </a:lnTo>
                  <a:lnTo>
                    <a:pt x="691" y="1298"/>
                  </a:lnTo>
                  <a:lnTo>
                    <a:pt x="691" y="1465"/>
                  </a:lnTo>
                  <a:lnTo>
                    <a:pt x="691" y="1528"/>
                  </a:lnTo>
                  <a:lnTo>
                    <a:pt x="649" y="1633"/>
                  </a:lnTo>
                  <a:lnTo>
                    <a:pt x="566" y="1926"/>
                  </a:lnTo>
                  <a:lnTo>
                    <a:pt x="461" y="1967"/>
                  </a:lnTo>
                  <a:lnTo>
                    <a:pt x="356" y="2156"/>
                  </a:lnTo>
                  <a:lnTo>
                    <a:pt x="210" y="2260"/>
                  </a:lnTo>
                  <a:lnTo>
                    <a:pt x="210" y="2365"/>
                  </a:lnTo>
                  <a:lnTo>
                    <a:pt x="147" y="2511"/>
                  </a:lnTo>
                  <a:lnTo>
                    <a:pt x="1" y="2616"/>
                  </a:lnTo>
                  <a:lnTo>
                    <a:pt x="1" y="2972"/>
                  </a:lnTo>
                  <a:lnTo>
                    <a:pt x="22" y="3014"/>
                  </a:lnTo>
                  <a:lnTo>
                    <a:pt x="43" y="2993"/>
                  </a:lnTo>
                  <a:lnTo>
                    <a:pt x="84" y="3202"/>
                  </a:lnTo>
                  <a:lnTo>
                    <a:pt x="168" y="3139"/>
                  </a:lnTo>
                  <a:lnTo>
                    <a:pt x="168" y="3034"/>
                  </a:lnTo>
                  <a:lnTo>
                    <a:pt x="315" y="3118"/>
                  </a:lnTo>
                  <a:lnTo>
                    <a:pt x="356" y="3202"/>
                  </a:lnTo>
                  <a:lnTo>
                    <a:pt x="545" y="3181"/>
                  </a:lnTo>
                  <a:lnTo>
                    <a:pt x="587" y="3097"/>
                  </a:lnTo>
                  <a:lnTo>
                    <a:pt x="670" y="3097"/>
                  </a:lnTo>
                  <a:lnTo>
                    <a:pt x="649" y="3181"/>
                  </a:lnTo>
                  <a:lnTo>
                    <a:pt x="566" y="3223"/>
                  </a:lnTo>
                  <a:lnTo>
                    <a:pt x="649" y="3348"/>
                  </a:lnTo>
                  <a:lnTo>
                    <a:pt x="524" y="3558"/>
                  </a:lnTo>
                  <a:lnTo>
                    <a:pt x="524" y="3851"/>
                  </a:lnTo>
                  <a:lnTo>
                    <a:pt x="545" y="3913"/>
                  </a:lnTo>
                  <a:lnTo>
                    <a:pt x="775" y="3913"/>
                  </a:lnTo>
                  <a:lnTo>
                    <a:pt x="880" y="3851"/>
                  </a:lnTo>
                  <a:lnTo>
                    <a:pt x="754" y="3955"/>
                  </a:lnTo>
                  <a:lnTo>
                    <a:pt x="608" y="3955"/>
                  </a:lnTo>
                  <a:lnTo>
                    <a:pt x="545" y="4143"/>
                  </a:lnTo>
                  <a:lnTo>
                    <a:pt x="524" y="4374"/>
                  </a:lnTo>
                  <a:lnTo>
                    <a:pt x="482" y="4478"/>
                  </a:lnTo>
                  <a:lnTo>
                    <a:pt x="545" y="4478"/>
                  </a:lnTo>
                  <a:lnTo>
                    <a:pt x="649" y="4436"/>
                  </a:lnTo>
                  <a:lnTo>
                    <a:pt x="775" y="4478"/>
                  </a:lnTo>
                  <a:lnTo>
                    <a:pt x="670" y="4646"/>
                  </a:lnTo>
                  <a:lnTo>
                    <a:pt x="691" y="4708"/>
                  </a:lnTo>
                  <a:lnTo>
                    <a:pt x="838" y="4604"/>
                  </a:lnTo>
                  <a:lnTo>
                    <a:pt x="900" y="4667"/>
                  </a:lnTo>
                  <a:lnTo>
                    <a:pt x="1005" y="4541"/>
                  </a:lnTo>
                  <a:lnTo>
                    <a:pt x="963" y="4478"/>
                  </a:lnTo>
                  <a:lnTo>
                    <a:pt x="1047" y="4436"/>
                  </a:lnTo>
                  <a:lnTo>
                    <a:pt x="1172" y="4562"/>
                  </a:lnTo>
                  <a:lnTo>
                    <a:pt x="1193" y="4436"/>
                  </a:lnTo>
                  <a:lnTo>
                    <a:pt x="1382" y="4269"/>
                  </a:lnTo>
                  <a:lnTo>
                    <a:pt x="1591" y="4227"/>
                  </a:lnTo>
                  <a:lnTo>
                    <a:pt x="1800" y="4039"/>
                  </a:lnTo>
                  <a:lnTo>
                    <a:pt x="2177" y="3976"/>
                  </a:lnTo>
                  <a:lnTo>
                    <a:pt x="2428" y="3851"/>
                  </a:lnTo>
                  <a:lnTo>
                    <a:pt x="2344" y="3725"/>
                  </a:lnTo>
                  <a:lnTo>
                    <a:pt x="1926" y="3495"/>
                  </a:lnTo>
                  <a:lnTo>
                    <a:pt x="1884" y="3390"/>
                  </a:lnTo>
                  <a:lnTo>
                    <a:pt x="1654" y="3348"/>
                  </a:lnTo>
                  <a:lnTo>
                    <a:pt x="1612" y="3202"/>
                  </a:lnTo>
                  <a:lnTo>
                    <a:pt x="1654" y="3118"/>
                  </a:lnTo>
                  <a:lnTo>
                    <a:pt x="1633" y="2993"/>
                  </a:lnTo>
                  <a:lnTo>
                    <a:pt x="1633" y="2867"/>
                  </a:lnTo>
                  <a:lnTo>
                    <a:pt x="1800" y="2762"/>
                  </a:lnTo>
                  <a:lnTo>
                    <a:pt x="1821" y="2616"/>
                  </a:lnTo>
                  <a:lnTo>
                    <a:pt x="1947" y="2574"/>
                  </a:lnTo>
                  <a:lnTo>
                    <a:pt x="2051" y="2574"/>
                  </a:lnTo>
                  <a:lnTo>
                    <a:pt x="2093" y="2490"/>
                  </a:lnTo>
                  <a:lnTo>
                    <a:pt x="2156" y="2449"/>
                  </a:lnTo>
                  <a:lnTo>
                    <a:pt x="2135" y="2344"/>
                  </a:lnTo>
                  <a:lnTo>
                    <a:pt x="2428" y="2051"/>
                  </a:lnTo>
                  <a:lnTo>
                    <a:pt x="2407" y="1988"/>
                  </a:lnTo>
                  <a:lnTo>
                    <a:pt x="2553" y="1863"/>
                  </a:lnTo>
                  <a:lnTo>
                    <a:pt x="2574" y="1737"/>
                  </a:lnTo>
                  <a:lnTo>
                    <a:pt x="2512" y="1654"/>
                  </a:lnTo>
                  <a:lnTo>
                    <a:pt x="2512" y="1361"/>
                  </a:lnTo>
                  <a:lnTo>
                    <a:pt x="2365" y="1256"/>
                  </a:lnTo>
                  <a:lnTo>
                    <a:pt x="2365" y="1110"/>
                  </a:lnTo>
                  <a:lnTo>
                    <a:pt x="2449" y="817"/>
                  </a:lnTo>
                  <a:lnTo>
                    <a:pt x="2449" y="691"/>
                  </a:lnTo>
                  <a:lnTo>
                    <a:pt x="2532" y="691"/>
                  </a:lnTo>
                  <a:lnTo>
                    <a:pt x="2721" y="482"/>
                  </a:lnTo>
                  <a:lnTo>
                    <a:pt x="2742" y="482"/>
                  </a:lnTo>
                  <a:lnTo>
                    <a:pt x="2637" y="356"/>
                  </a:lnTo>
                  <a:lnTo>
                    <a:pt x="2616" y="293"/>
                  </a:lnTo>
                  <a:lnTo>
                    <a:pt x="2428" y="273"/>
                  </a:lnTo>
                  <a:lnTo>
                    <a:pt x="2365" y="189"/>
                  </a:lnTo>
                  <a:lnTo>
                    <a:pt x="2365" y="84"/>
                  </a:lnTo>
                  <a:lnTo>
                    <a:pt x="22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390" name="Google Shape;390;p38"/>
            <p:cNvSpPr/>
            <p:nvPr/>
          </p:nvSpPr>
          <p:spPr>
            <a:xfrm>
              <a:off x="4301938" y="2737722"/>
              <a:ext cx="211787" cy="95438"/>
            </a:xfrm>
            <a:custGeom>
              <a:avLst/>
              <a:gdLst/>
              <a:ahLst/>
              <a:cxnLst/>
              <a:rect l="l" t="t" r="r" b="b"/>
              <a:pathLst>
                <a:path w="17786" h="8392" extrusionOk="0">
                  <a:moveTo>
                    <a:pt x="5232" y="1"/>
                  </a:moveTo>
                  <a:lnTo>
                    <a:pt x="5169" y="85"/>
                  </a:lnTo>
                  <a:lnTo>
                    <a:pt x="5169" y="147"/>
                  </a:lnTo>
                  <a:lnTo>
                    <a:pt x="5190" y="252"/>
                  </a:lnTo>
                  <a:lnTo>
                    <a:pt x="5169" y="336"/>
                  </a:lnTo>
                  <a:lnTo>
                    <a:pt x="5085" y="336"/>
                  </a:lnTo>
                  <a:lnTo>
                    <a:pt x="5002" y="357"/>
                  </a:lnTo>
                  <a:lnTo>
                    <a:pt x="4918" y="461"/>
                  </a:lnTo>
                  <a:lnTo>
                    <a:pt x="4918" y="545"/>
                  </a:lnTo>
                  <a:lnTo>
                    <a:pt x="4813" y="670"/>
                  </a:lnTo>
                  <a:lnTo>
                    <a:pt x="4813" y="963"/>
                  </a:lnTo>
                  <a:lnTo>
                    <a:pt x="4855" y="1089"/>
                  </a:lnTo>
                  <a:lnTo>
                    <a:pt x="5023" y="1152"/>
                  </a:lnTo>
                  <a:lnTo>
                    <a:pt x="5085" y="1214"/>
                  </a:lnTo>
                  <a:lnTo>
                    <a:pt x="5190" y="1256"/>
                  </a:lnTo>
                  <a:lnTo>
                    <a:pt x="5211" y="1340"/>
                  </a:lnTo>
                  <a:lnTo>
                    <a:pt x="5190" y="1507"/>
                  </a:lnTo>
                  <a:lnTo>
                    <a:pt x="5190" y="1696"/>
                  </a:lnTo>
                  <a:lnTo>
                    <a:pt x="5295" y="1779"/>
                  </a:lnTo>
                  <a:lnTo>
                    <a:pt x="5378" y="1863"/>
                  </a:lnTo>
                  <a:lnTo>
                    <a:pt x="5232" y="2010"/>
                  </a:lnTo>
                  <a:lnTo>
                    <a:pt x="5043" y="2030"/>
                  </a:lnTo>
                  <a:lnTo>
                    <a:pt x="4960" y="2010"/>
                  </a:lnTo>
                  <a:lnTo>
                    <a:pt x="4918" y="2072"/>
                  </a:lnTo>
                  <a:lnTo>
                    <a:pt x="4813" y="2072"/>
                  </a:lnTo>
                  <a:lnTo>
                    <a:pt x="4709" y="2010"/>
                  </a:lnTo>
                  <a:lnTo>
                    <a:pt x="4479" y="2010"/>
                  </a:lnTo>
                  <a:lnTo>
                    <a:pt x="4374" y="2030"/>
                  </a:lnTo>
                  <a:lnTo>
                    <a:pt x="4290" y="1989"/>
                  </a:lnTo>
                  <a:lnTo>
                    <a:pt x="4186" y="1968"/>
                  </a:lnTo>
                  <a:lnTo>
                    <a:pt x="4081" y="1968"/>
                  </a:lnTo>
                  <a:lnTo>
                    <a:pt x="3955" y="2072"/>
                  </a:lnTo>
                  <a:lnTo>
                    <a:pt x="3851" y="2093"/>
                  </a:lnTo>
                  <a:lnTo>
                    <a:pt x="3767" y="2135"/>
                  </a:lnTo>
                  <a:lnTo>
                    <a:pt x="3558" y="2030"/>
                  </a:lnTo>
                  <a:lnTo>
                    <a:pt x="3453" y="1968"/>
                  </a:lnTo>
                  <a:lnTo>
                    <a:pt x="3181" y="1800"/>
                  </a:lnTo>
                  <a:lnTo>
                    <a:pt x="3139" y="1717"/>
                  </a:lnTo>
                  <a:lnTo>
                    <a:pt x="3118" y="1612"/>
                  </a:lnTo>
                  <a:lnTo>
                    <a:pt x="3077" y="1549"/>
                  </a:lnTo>
                  <a:lnTo>
                    <a:pt x="2888" y="1549"/>
                  </a:lnTo>
                  <a:lnTo>
                    <a:pt x="2805" y="1591"/>
                  </a:lnTo>
                  <a:lnTo>
                    <a:pt x="2700" y="1591"/>
                  </a:lnTo>
                  <a:lnTo>
                    <a:pt x="2658" y="1612"/>
                  </a:lnTo>
                  <a:lnTo>
                    <a:pt x="2512" y="1612"/>
                  </a:lnTo>
                  <a:lnTo>
                    <a:pt x="2470" y="1549"/>
                  </a:lnTo>
                  <a:lnTo>
                    <a:pt x="2428" y="1486"/>
                  </a:lnTo>
                  <a:lnTo>
                    <a:pt x="2365" y="1382"/>
                  </a:lnTo>
                  <a:lnTo>
                    <a:pt x="2344" y="1382"/>
                  </a:lnTo>
                  <a:lnTo>
                    <a:pt x="2261" y="1445"/>
                  </a:lnTo>
                  <a:lnTo>
                    <a:pt x="2030" y="1445"/>
                  </a:lnTo>
                  <a:lnTo>
                    <a:pt x="1905" y="1466"/>
                  </a:lnTo>
                  <a:lnTo>
                    <a:pt x="1717" y="1486"/>
                  </a:lnTo>
                  <a:lnTo>
                    <a:pt x="1633" y="1549"/>
                  </a:lnTo>
                  <a:lnTo>
                    <a:pt x="1549" y="1675"/>
                  </a:lnTo>
                  <a:lnTo>
                    <a:pt x="1466" y="1717"/>
                  </a:lnTo>
                  <a:lnTo>
                    <a:pt x="1298" y="1675"/>
                  </a:lnTo>
                  <a:lnTo>
                    <a:pt x="1256" y="1717"/>
                  </a:lnTo>
                  <a:lnTo>
                    <a:pt x="1256" y="1800"/>
                  </a:lnTo>
                  <a:lnTo>
                    <a:pt x="1319" y="1863"/>
                  </a:lnTo>
                  <a:lnTo>
                    <a:pt x="1256" y="1884"/>
                  </a:lnTo>
                  <a:lnTo>
                    <a:pt x="1193" y="2010"/>
                  </a:lnTo>
                  <a:lnTo>
                    <a:pt x="1110" y="2030"/>
                  </a:lnTo>
                  <a:lnTo>
                    <a:pt x="1005" y="2114"/>
                  </a:lnTo>
                  <a:lnTo>
                    <a:pt x="1005" y="2198"/>
                  </a:lnTo>
                  <a:lnTo>
                    <a:pt x="838" y="2282"/>
                  </a:lnTo>
                  <a:lnTo>
                    <a:pt x="817" y="2386"/>
                  </a:lnTo>
                  <a:lnTo>
                    <a:pt x="796" y="2512"/>
                  </a:lnTo>
                  <a:lnTo>
                    <a:pt x="608" y="2554"/>
                  </a:lnTo>
                  <a:lnTo>
                    <a:pt x="503" y="2658"/>
                  </a:lnTo>
                  <a:lnTo>
                    <a:pt x="482" y="2742"/>
                  </a:lnTo>
                  <a:lnTo>
                    <a:pt x="210" y="2721"/>
                  </a:lnTo>
                  <a:lnTo>
                    <a:pt x="105" y="2763"/>
                  </a:lnTo>
                  <a:lnTo>
                    <a:pt x="1" y="2972"/>
                  </a:lnTo>
                  <a:lnTo>
                    <a:pt x="1" y="3014"/>
                  </a:lnTo>
                  <a:lnTo>
                    <a:pt x="43" y="3056"/>
                  </a:lnTo>
                  <a:lnTo>
                    <a:pt x="43" y="3181"/>
                  </a:lnTo>
                  <a:lnTo>
                    <a:pt x="64" y="3223"/>
                  </a:lnTo>
                  <a:lnTo>
                    <a:pt x="105" y="3286"/>
                  </a:lnTo>
                  <a:lnTo>
                    <a:pt x="147" y="3286"/>
                  </a:lnTo>
                  <a:lnTo>
                    <a:pt x="147" y="3244"/>
                  </a:lnTo>
                  <a:lnTo>
                    <a:pt x="168" y="3244"/>
                  </a:lnTo>
                  <a:lnTo>
                    <a:pt x="189" y="3286"/>
                  </a:lnTo>
                  <a:lnTo>
                    <a:pt x="189" y="3370"/>
                  </a:lnTo>
                  <a:lnTo>
                    <a:pt x="210" y="3453"/>
                  </a:lnTo>
                  <a:lnTo>
                    <a:pt x="294" y="3495"/>
                  </a:lnTo>
                  <a:lnTo>
                    <a:pt x="336" y="3537"/>
                  </a:lnTo>
                  <a:lnTo>
                    <a:pt x="461" y="3642"/>
                  </a:lnTo>
                  <a:lnTo>
                    <a:pt x="566" y="3704"/>
                  </a:lnTo>
                  <a:lnTo>
                    <a:pt x="629" y="3788"/>
                  </a:lnTo>
                  <a:lnTo>
                    <a:pt x="629" y="3851"/>
                  </a:lnTo>
                  <a:lnTo>
                    <a:pt x="670" y="3914"/>
                  </a:lnTo>
                  <a:lnTo>
                    <a:pt x="796" y="3997"/>
                  </a:lnTo>
                  <a:lnTo>
                    <a:pt x="838" y="3997"/>
                  </a:lnTo>
                  <a:lnTo>
                    <a:pt x="859" y="3914"/>
                  </a:lnTo>
                  <a:lnTo>
                    <a:pt x="901" y="3872"/>
                  </a:lnTo>
                  <a:lnTo>
                    <a:pt x="1026" y="3809"/>
                  </a:lnTo>
                  <a:lnTo>
                    <a:pt x="1131" y="3809"/>
                  </a:lnTo>
                  <a:lnTo>
                    <a:pt x="1152" y="3872"/>
                  </a:lnTo>
                  <a:lnTo>
                    <a:pt x="1235" y="3976"/>
                  </a:lnTo>
                  <a:lnTo>
                    <a:pt x="1319" y="3997"/>
                  </a:lnTo>
                  <a:lnTo>
                    <a:pt x="1361" y="3976"/>
                  </a:lnTo>
                  <a:lnTo>
                    <a:pt x="1424" y="3914"/>
                  </a:lnTo>
                  <a:lnTo>
                    <a:pt x="1528" y="3914"/>
                  </a:lnTo>
                  <a:lnTo>
                    <a:pt x="1612" y="3955"/>
                  </a:lnTo>
                  <a:lnTo>
                    <a:pt x="1654" y="4018"/>
                  </a:lnTo>
                  <a:lnTo>
                    <a:pt x="1738" y="4060"/>
                  </a:lnTo>
                  <a:lnTo>
                    <a:pt x="1842" y="4123"/>
                  </a:lnTo>
                  <a:lnTo>
                    <a:pt x="1884" y="4207"/>
                  </a:lnTo>
                  <a:lnTo>
                    <a:pt x="1905" y="4311"/>
                  </a:lnTo>
                  <a:lnTo>
                    <a:pt x="1947" y="4416"/>
                  </a:lnTo>
                  <a:lnTo>
                    <a:pt x="1989" y="4499"/>
                  </a:lnTo>
                  <a:lnTo>
                    <a:pt x="2051" y="4604"/>
                  </a:lnTo>
                  <a:lnTo>
                    <a:pt x="2135" y="4646"/>
                  </a:lnTo>
                  <a:lnTo>
                    <a:pt x="2198" y="4709"/>
                  </a:lnTo>
                  <a:lnTo>
                    <a:pt x="2282" y="4834"/>
                  </a:lnTo>
                  <a:lnTo>
                    <a:pt x="2344" y="4897"/>
                  </a:lnTo>
                  <a:lnTo>
                    <a:pt x="2344" y="5023"/>
                  </a:lnTo>
                  <a:lnTo>
                    <a:pt x="2302" y="5106"/>
                  </a:lnTo>
                  <a:lnTo>
                    <a:pt x="2344" y="5232"/>
                  </a:lnTo>
                  <a:lnTo>
                    <a:pt x="2407" y="5315"/>
                  </a:lnTo>
                  <a:lnTo>
                    <a:pt x="2365" y="5420"/>
                  </a:lnTo>
                  <a:lnTo>
                    <a:pt x="2282" y="5483"/>
                  </a:lnTo>
                  <a:lnTo>
                    <a:pt x="2261" y="5546"/>
                  </a:lnTo>
                  <a:lnTo>
                    <a:pt x="2261" y="5629"/>
                  </a:lnTo>
                  <a:lnTo>
                    <a:pt x="2282" y="5734"/>
                  </a:lnTo>
                  <a:lnTo>
                    <a:pt x="2407" y="5901"/>
                  </a:lnTo>
                  <a:lnTo>
                    <a:pt x="2512" y="5985"/>
                  </a:lnTo>
                  <a:lnTo>
                    <a:pt x="3098" y="6111"/>
                  </a:lnTo>
                  <a:lnTo>
                    <a:pt x="3349" y="6090"/>
                  </a:lnTo>
                  <a:lnTo>
                    <a:pt x="3516" y="6090"/>
                  </a:lnTo>
                  <a:lnTo>
                    <a:pt x="3558" y="6048"/>
                  </a:lnTo>
                  <a:lnTo>
                    <a:pt x="3600" y="6048"/>
                  </a:lnTo>
                  <a:lnTo>
                    <a:pt x="3976" y="6111"/>
                  </a:lnTo>
                  <a:lnTo>
                    <a:pt x="4165" y="6257"/>
                  </a:lnTo>
                  <a:lnTo>
                    <a:pt x="4227" y="6299"/>
                  </a:lnTo>
                  <a:lnTo>
                    <a:pt x="4332" y="6320"/>
                  </a:lnTo>
                  <a:lnTo>
                    <a:pt x="4437" y="6320"/>
                  </a:lnTo>
                  <a:lnTo>
                    <a:pt x="4646" y="6487"/>
                  </a:lnTo>
                  <a:lnTo>
                    <a:pt x="4792" y="6571"/>
                  </a:lnTo>
                  <a:lnTo>
                    <a:pt x="5023" y="6571"/>
                  </a:lnTo>
                  <a:lnTo>
                    <a:pt x="5043" y="6675"/>
                  </a:lnTo>
                  <a:lnTo>
                    <a:pt x="5085" y="6738"/>
                  </a:lnTo>
                  <a:lnTo>
                    <a:pt x="5127" y="6738"/>
                  </a:lnTo>
                  <a:lnTo>
                    <a:pt x="5211" y="6780"/>
                  </a:lnTo>
                  <a:lnTo>
                    <a:pt x="5315" y="6885"/>
                  </a:lnTo>
                  <a:lnTo>
                    <a:pt x="5315" y="6948"/>
                  </a:lnTo>
                  <a:lnTo>
                    <a:pt x="5378" y="7115"/>
                  </a:lnTo>
                  <a:lnTo>
                    <a:pt x="5483" y="7240"/>
                  </a:lnTo>
                  <a:lnTo>
                    <a:pt x="5608" y="7408"/>
                  </a:lnTo>
                  <a:lnTo>
                    <a:pt x="5650" y="7533"/>
                  </a:lnTo>
                  <a:lnTo>
                    <a:pt x="5797" y="7784"/>
                  </a:lnTo>
                  <a:lnTo>
                    <a:pt x="5901" y="7826"/>
                  </a:lnTo>
                  <a:lnTo>
                    <a:pt x="6006" y="7784"/>
                  </a:lnTo>
                  <a:lnTo>
                    <a:pt x="6236" y="7764"/>
                  </a:lnTo>
                  <a:lnTo>
                    <a:pt x="6487" y="7784"/>
                  </a:lnTo>
                  <a:lnTo>
                    <a:pt x="6843" y="7764"/>
                  </a:lnTo>
                  <a:lnTo>
                    <a:pt x="7324" y="7826"/>
                  </a:lnTo>
                  <a:lnTo>
                    <a:pt x="7596" y="7784"/>
                  </a:lnTo>
                  <a:lnTo>
                    <a:pt x="7784" y="7722"/>
                  </a:lnTo>
                  <a:lnTo>
                    <a:pt x="7826" y="7659"/>
                  </a:lnTo>
                  <a:lnTo>
                    <a:pt x="7889" y="7617"/>
                  </a:lnTo>
                  <a:lnTo>
                    <a:pt x="7952" y="7638"/>
                  </a:lnTo>
                  <a:lnTo>
                    <a:pt x="8328" y="7638"/>
                  </a:lnTo>
                  <a:lnTo>
                    <a:pt x="8747" y="7659"/>
                  </a:lnTo>
                  <a:lnTo>
                    <a:pt x="8872" y="7680"/>
                  </a:lnTo>
                  <a:lnTo>
                    <a:pt x="9082" y="7868"/>
                  </a:lnTo>
                  <a:lnTo>
                    <a:pt x="9458" y="8036"/>
                  </a:lnTo>
                  <a:lnTo>
                    <a:pt x="9814" y="8161"/>
                  </a:lnTo>
                  <a:lnTo>
                    <a:pt x="9981" y="8182"/>
                  </a:lnTo>
                  <a:lnTo>
                    <a:pt x="10191" y="8287"/>
                  </a:lnTo>
                  <a:lnTo>
                    <a:pt x="10358" y="8266"/>
                  </a:lnTo>
                  <a:lnTo>
                    <a:pt x="10630" y="8182"/>
                  </a:lnTo>
                  <a:lnTo>
                    <a:pt x="10651" y="8287"/>
                  </a:lnTo>
                  <a:lnTo>
                    <a:pt x="10651" y="8349"/>
                  </a:lnTo>
                  <a:lnTo>
                    <a:pt x="10797" y="8391"/>
                  </a:lnTo>
                  <a:lnTo>
                    <a:pt x="10944" y="8391"/>
                  </a:lnTo>
                  <a:lnTo>
                    <a:pt x="11049" y="8287"/>
                  </a:lnTo>
                  <a:lnTo>
                    <a:pt x="11300" y="8098"/>
                  </a:lnTo>
                  <a:lnTo>
                    <a:pt x="11467" y="7931"/>
                  </a:lnTo>
                  <a:lnTo>
                    <a:pt x="11781" y="7826"/>
                  </a:lnTo>
                  <a:lnTo>
                    <a:pt x="12199" y="7659"/>
                  </a:lnTo>
                  <a:lnTo>
                    <a:pt x="12367" y="7617"/>
                  </a:lnTo>
                  <a:lnTo>
                    <a:pt x="12555" y="7554"/>
                  </a:lnTo>
                  <a:lnTo>
                    <a:pt x="12806" y="7533"/>
                  </a:lnTo>
                  <a:lnTo>
                    <a:pt x="12953" y="7533"/>
                  </a:lnTo>
                  <a:lnTo>
                    <a:pt x="13120" y="7408"/>
                  </a:lnTo>
                  <a:lnTo>
                    <a:pt x="13266" y="7303"/>
                  </a:lnTo>
                  <a:lnTo>
                    <a:pt x="13392" y="7303"/>
                  </a:lnTo>
                  <a:lnTo>
                    <a:pt x="13580" y="7240"/>
                  </a:lnTo>
                  <a:lnTo>
                    <a:pt x="13685" y="7240"/>
                  </a:lnTo>
                  <a:lnTo>
                    <a:pt x="13769" y="7031"/>
                  </a:lnTo>
                  <a:lnTo>
                    <a:pt x="13894" y="6801"/>
                  </a:lnTo>
                  <a:lnTo>
                    <a:pt x="14166" y="6508"/>
                  </a:lnTo>
                  <a:lnTo>
                    <a:pt x="14229" y="6403"/>
                  </a:lnTo>
                  <a:lnTo>
                    <a:pt x="14292" y="6299"/>
                  </a:lnTo>
                  <a:lnTo>
                    <a:pt x="14292" y="6215"/>
                  </a:lnTo>
                  <a:lnTo>
                    <a:pt x="14062" y="6090"/>
                  </a:lnTo>
                  <a:lnTo>
                    <a:pt x="13790" y="5901"/>
                  </a:lnTo>
                  <a:lnTo>
                    <a:pt x="13810" y="5839"/>
                  </a:lnTo>
                  <a:lnTo>
                    <a:pt x="13790" y="5692"/>
                  </a:lnTo>
                  <a:lnTo>
                    <a:pt x="13790" y="5462"/>
                  </a:lnTo>
                  <a:lnTo>
                    <a:pt x="13894" y="5336"/>
                  </a:lnTo>
                  <a:lnTo>
                    <a:pt x="14020" y="5232"/>
                  </a:lnTo>
                  <a:lnTo>
                    <a:pt x="14229" y="5169"/>
                  </a:lnTo>
                  <a:lnTo>
                    <a:pt x="14396" y="5211"/>
                  </a:lnTo>
                  <a:lnTo>
                    <a:pt x="14522" y="5274"/>
                  </a:lnTo>
                  <a:lnTo>
                    <a:pt x="14710" y="5357"/>
                  </a:lnTo>
                  <a:lnTo>
                    <a:pt x="14836" y="5378"/>
                  </a:lnTo>
                  <a:lnTo>
                    <a:pt x="14961" y="5441"/>
                  </a:lnTo>
                  <a:lnTo>
                    <a:pt x="15024" y="5441"/>
                  </a:lnTo>
                  <a:lnTo>
                    <a:pt x="15045" y="5336"/>
                  </a:lnTo>
                  <a:lnTo>
                    <a:pt x="15129" y="5253"/>
                  </a:lnTo>
                  <a:lnTo>
                    <a:pt x="15254" y="5148"/>
                  </a:lnTo>
                  <a:lnTo>
                    <a:pt x="15359" y="5064"/>
                  </a:lnTo>
                  <a:lnTo>
                    <a:pt x="15463" y="4855"/>
                  </a:lnTo>
                  <a:lnTo>
                    <a:pt x="15547" y="4813"/>
                  </a:lnTo>
                  <a:lnTo>
                    <a:pt x="15673" y="4834"/>
                  </a:lnTo>
                  <a:lnTo>
                    <a:pt x="15840" y="4834"/>
                  </a:lnTo>
                  <a:lnTo>
                    <a:pt x="16070" y="4646"/>
                  </a:lnTo>
                  <a:lnTo>
                    <a:pt x="16196" y="4625"/>
                  </a:lnTo>
                  <a:lnTo>
                    <a:pt x="16259" y="4541"/>
                  </a:lnTo>
                  <a:lnTo>
                    <a:pt x="16259" y="4437"/>
                  </a:lnTo>
                  <a:lnTo>
                    <a:pt x="16279" y="4269"/>
                  </a:lnTo>
                  <a:lnTo>
                    <a:pt x="16384" y="4102"/>
                  </a:lnTo>
                  <a:lnTo>
                    <a:pt x="16426" y="4018"/>
                  </a:lnTo>
                  <a:lnTo>
                    <a:pt x="16489" y="4060"/>
                  </a:lnTo>
                  <a:lnTo>
                    <a:pt x="16551" y="4018"/>
                  </a:lnTo>
                  <a:lnTo>
                    <a:pt x="16614" y="3976"/>
                  </a:lnTo>
                  <a:lnTo>
                    <a:pt x="16614" y="3872"/>
                  </a:lnTo>
                  <a:lnTo>
                    <a:pt x="16677" y="3851"/>
                  </a:lnTo>
                  <a:lnTo>
                    <a:pt x="16782" y="3914"/>
                  </a:lnTo>
                  <a:lnTo>
                    <a:pt x="16844" y="3872"/>
                  </a:lnTo>
                  <a:lnTo>
                    <a:pt x="17012" y="3746"/>
                  </a:lnTo>
                  <a:lnTo>
                    <a:pt x="17116" y="3600"/>
                  </a:lnTo>
                  <a:lnTo>
                    <a:pt x="17221" y="3579"/>
                  </a:lnTo>
                  <a:lnTo>
                    <a:pt x="17367" y="3662"/>
                  </a:lnTo>
                  <a:lnTo>
                    <a:pt x="17451" y="3600"/>
                  </a:lnTo>
                  <a:lnTo>
                    <a:pt x="17556" y="3579"/>
                  </a:lnTo>
                  <a:lnTo>
                    <a:pt x="17598" y="3642"/>
                  </a:lnTo>
                  <a:lnTo>
                    <a:pt x="17723" y="3662"/>
                  </a:lnTo>
                  <a:lnTo>
                    <a:pt x="17744" y="3579"/>
                  </a:lnTo>
                  <a:lnTo>
                    <a:pt x="17744" y="3495"/>
                  </a:lnTo>
                  <a:lnTo>
                    <a:pt x="17786" y="3453"/>
                  </a:lnTo>
                  <a:lnTo>
                    <a:pt x="17786" y="3349"/>
                  </a:lnTo>
                  <a:lnTo>
                    <a:pt x="17765" y="3265"/>
                  </a:lnTo>
                  <a:lnTo>
                    <a:pt x="17744" y="3160"/>
                  </a:lnTo>
                  <a:lnTo>
                    <a:pt x="17535" y="3014"/>
                  </a:lnTo>
                  <a:lnTo>
                    <a:pt x="17367" y="2805"/>
                  </a:lnTo>
                  <a:lnTo>
                    <a:pt x="17158" y="2616"/>
                  </a:lnTo>
                  <a:lnTo>
                    <a:pt x="17012" y="2428"/>
                  </a:lnTo>
                  <a:lnTo>
                    <a:pt x="16740" y="2344"/>
                  </a:lnTo>
                  <a:lnTo>
                    <a:pt x="16698" y="2407"/>
                  </a:lnTo>
                  <a:lnTo>
                    <a:pt x="16531" y="2449"/>
                  </a:lnTo>
                  <a:lnTo>
                    <a:pt x="16531" y="2554"/>
                  </a:lnTo>
                  <a:lnTo>
                    <a:pt x="16531" y="2700"/>
                  </a:lnTo>
                  <a:lnTo>
                    <a:pt x="16405" y="2909"/>
                  </a:lnTo>
                  <a:lnTo>
                    <a:pt x="16300" y="2805"/>
                  </a:lnTo>
                  <a:lnTo>
                    <a:pt x="16028" y="2742"/>
                  </a:lnTo>
                  <a:lnTo>
                    <a:pt x="15798" y="2742"/>
                  </a:lnTo>
                  <a:lnTo>
                    <a:pt x="15631" y="2909"/>
                  </a:lnTo>
                  <a:lnTo>
                    <a:pt x="15359" y="2763"/>
                  </a:lnTo>
                  <a:lnTo>
                    <a:pt x="15254" y="2595"/>
                  </a:lnTo>
                  <a:lnTo>
                    <a:pt x="15338" y="2323"/>
                  </a:lnTo>
                  <a:lnTo>
                    <a:pt x="15317" y="2219"/>
                  </a:lnTo>
                  <a:lnTo>
                    <a:pt x="15359" y="2030"/>
                  </a:lnTo>
                  <a:lnTo>
                    <a:pt x="15338" y="1863"/>
                  </a:lnTo>
                  <a:lnTo>
                    <a:pt x="15463" y="963"/>
                  </a:lnTo>
                  <a:lnTo>
                    <a:pt x="15463" y="942"/>
                  </a:lnTo>
                  <a:lnTo>
                    <a:pt x="15422" y="880"/>
                  </a:lnTo>
                  <a:lnTo>
                    <a:pt x="15212" y="838"/>
                  </a:lnTo>
                  <a:lnTo>
                    <a:pt x="14982" y="859"/>
                  </a:lnTo>
                  <a:lnTo>
                    <a:pt x="14982" y="922"/>
                  </a:lnTo>
                  <a:lnTo>
                    <a:pt x="14857" y="984"/>
                  </a:lnTo>
                  <a:lnTo>
                    <a:pt x="14752" y="984"/>
                  </a:lnTo>
                  <a:lnTo>
                    <a:pt x="14710" y="942"/>
                  </a:lnTo>
                  <a:lnTo>
                    <a:pt x="14606" y="1026"/>
                  </a:lnTo>
                  <a:lnTo>
                    <a:pt x="14501" y="963"/>
                  </a:lnTo>
                  <a:lnTo>
                    <a:pt x="14438" y="880"/>
                  </a:lnTo>
                  <a:lnTo>
                    <a:pt x="14313" y="775"/>
                  </a:lnTo>
                  <a:lnTo>
                    <a:pt x="14208" y="775"/>
                  </a:lnTo>
                  <a:lnTo>
                    <a:pt x="14020" y="838"/>
                  </a:lnTo>
                  <a:lnTo>
                    <a:pt x="13999" y="775"/>
                  </a:lnTo>
                  <a:lnTo>
                    <a:pt x="13894" y="775"/>
                  </a:lnTo>
                  <a:lnTo>
                    <a:pt x="13790" y="859"/>
                  </a:lnTo>
                  <a:lnTo>
                    <a:pt x="13769" y="984"/>
                  </a:lnTo>
                  <a:lnTo>
                    <a:pt x="13685" y="1068"/>
                  </a:lnTo>
                  <a:lnTo>
                    <a:pt x="13559" y="1131"/>
                  </a:lnTo>
                  <a:lnTo>
                    <a:pt x="13476" y="1256"/>
                  </a:lnTo>
                  <a:lnTo>
                    <a:pt x="13476" y="1298"/>
                  </a:lnTo>
                  <a:lnTo>
                    <a:pt x="13455" y="1403"/>
                  </a:lnTo>
                  <a:lnTo>
                    <a:pt x="13350" y="1507"/>
                  </a:lnTo>
                  <a:lnTo>
                    <a:pt x="12973" y="1507"/>
                  </a:lnTo>
                  <a:lnTo>
                    <a:pt x="12869" y="1612"/>
                  </a:lnTo>
                  <a:lnTo>
                    <a:pt x="12743" y="1612"/>
                  </a:lnTo>
                  <a:lnTo>
                    <a:pt x="12534" y="1758"/>
                  </a:lnTo>
                  <a:lnTo>
                    <a:pt x="12429" y="1905"/>
                  </a:lnTo>
                  <a:lnTo>
                    <a:pt x="12367" y="1905"/>
                  </a:lnTo>
                  <a:lnTo>
                    <a:pt x="12283" y="1863"/>
                  </a:lnTo>
                  <a:lnTo>
                    <a:pt x="12137" y="1863"/>
                  </a:lnTo>
                  <a:lnTo>
                    <a:pt x="12095" y="1884"/>
                  </a:lnTo>
                  <a:lnTo>
                    <a:pt x="11927" y="1905"/>
                  </a:lnTo>
                  <a:lnTo>
                    <a:pt x="11593" y="1905"/>
                  </a:lnTo>
                  <a:lnTo>
                    <a:pt x="11362" y="1863"/>
                  </a:lnTo>
                  <a:lnTo>
                    <a:pt x="11090" y="1884"/>
                  </a:lnTo>
                  <a:lnTo>
                    <a:pt x="11028" y="1884"/>
                  </a:lnTo>
                  <a:lnTo>
                    <a:pt x="10923" y="1758"/>
                  </a:lnTo>
                  <a:lnTo>
                    <a:pt x="10839" y="1758"/>
                  </a:lnTo>
                  <a:lnTo>
                    <a:pt x="10756" y="1696"/>
                  </a:lnTo>
                  <a:lnTo>
                    <a:pt x="10651" y="1612"/>
                  </a:lnTo>
                  <a:lnTo>
                    <a:pt x="10609" y="1445"/>
                  </a:lnTo>
                  <a:lnTo>
                    <a:pt x="10525" y="1382"/>
                  </a:lnTo>
                  <a:lnTo>
                    <a:pt x="10421" y="1403"/>
                  </a:lnTo>
                  <a:lnTo>
                    <a:pt x="10232" y="1403"/>
                  </a:lnTo>
                  <a:lnTo>
                    <a:pt x="10044" y="1340"/>
                  </a:lnTo>
                  <a:lnTo>
                    <a:pt x="9919" y="1173"/>
                  </a:lnTo>
                  <a:lnTo>
                    <a:pt x="9521" y="1173"/>
                  </a:lnTo>
                  <a:lnTo>
                    <a:pt x="9396" y="1089"/>
                  </a:lnTo>
                  <a:lnTo>
                    <a:pt x="9270" y="1131"/>
                  </a:lnTo>
                  <a:lnTo>
                    <a:pt x="9103" y="1152"/>
                  </a:lnTo>
                  <a:lnTo>
                    <a:pt x="8977" y="1194"/>
                  </a:lnTo>
                  <a:lnTo>
                    <a:pt x="8768" y="1214"/>
                  </a:lnTo>
                  <a:lnTo>
                    <a:pt x="8580" y="1277"/>
                  </a:lnTo>
                  <a:lnTo>
                    <a:pt x="8517" y="1382"/>
                  </a:lnTo>
                  <a:lnTo>
                    <a:pt x="8433" y="1403"/>
                  </a:lnTo>
                  <a:lnTo>
                    <a:pt x="8349" y="1382"/>
                  </a:lnTo>
                  <a:lnTo>
                    <a:pt x="8266" y="1382"/>
                  </a:lnTo>
                  <a:lnTo>
                    <a:pt x="8182" y="1445"/>
                  </a:lnTo>
                  <a:lnTo>
                    <a:pt x="8015" y="1445"/>
                  </a:lnTo>
                  <a:lnTo>
                    <a:pt x="7952" y="1466"/>
                  </a:lnTo>
                  <a:lnTo>
                    <a:pt x="7889" y="1466"/>
                  </a:lnTo>
                  <a:lnTo>
                    <a:pt x="7722" y="1361"/>
                  </a:lnTo>
                  <a:lnTo>
                    <a:pt x="7533" y="1340"/>
                  </a:lnTo>
                  <a:lnTo>
                    <a:pt x="7512" y="1256"/>
                  </a:lnTo>
                  <a:lnTo>
                    <a:pt x="7387" y="1152"/>
                  </a:lnTo>
                  <a:lnTo>
                    <a:pt x="7324" y="1152"/>
                  </a:lnTo>
                  <a:lnTo>
                    <a:pt x="7261" y="1089"/>
                  </a:lnTo>
                  <a:lnTo>
                    <a:pt x="7261" y="984"/>
                  </a:lnTo>
                  <a:lnTo>
                    <a:pt x="7199" y="859"/>
                  </a:lnTo>
                  <a:lnTo>
                    <a:pt x="7136" y="817"/>
                  </a:lnTo>
                  <a:lnTo>
                    <a:pt x="7136" y="691"/>
                  </a:lnTo>
                  <a:lnTo>
                    <a:pt x="7094" y="629"/>
                  </a:lnTo>
                  <a:lnTo>
                    <a:pt x="7094" y="566"/>
                  </a:lnTo>
                  <a:lnTo>
                    <a:pt x="7052" y="461"/>
                  </a:lnTo>
                  <a:lnTo>
                    <a:pt x="6947" y="440"/>
                  </a:lnTo>
                  <a:lnTo>
                    <a:pt x="6696" y="440"/>
                  </a:lnTo>
                  <a:lnTo>
                    <a:pt x="6592" y="419"/>
                  </a:lnTo>
                  <a:lnTo>
                    <a:pt x="6529" y="398"/>
                  </a:lnTo>
                  <a:lnTo>
                    <a:pt x="6383" y="357"/>
                  </a:lnTo>
                  <a:lnTo>
                    <a:pt x="6341" y="315"/>
                  </a:lnTo>
                  <a:lnTo>
                    <a:pt x="6257" y="252"/>
                  </a:lnTo>
                  <a:lnTo>
                    <a:pt x="5901" y="252"/>
                  </a:lnTo>
                  <a:lnTo>
                    <a:pt x="5755" y="210"/>
                  </a:lnTo>
                  <a:lnTo>
                    <a:pt x="5734" y="168"/>
                  </a:lnTo>
                  <a:lnTo>
                    <a:pt x="5567" y="105"/>
                  </a:lnTo>
                  <a:lnTo>
                    <a:pt x="5441" y="43"/>
                  </a:lnTo>
                  <a:lnTo>
                    <a:pt x="537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391" name="Google Shape;391;p38"/>
            <p:cNvSpPr/>
            <p:nvPr/>
          </p:nvSpPr>
          <p:spPr>
            <a:xfrm>
              <a:off x="4718522" y="3165089"/>
              <a:ext cx="67277" cy="54986"/>
            </a:xfrm>
            <a:custGeom>
              <a:avLst/>
              <a:gdLst/>
              <a:ahLst/>
              <a:cxnLst/>
              <a:rect l="l" t="t" r="r" b="b"/>
              <a:pathLst>
                <a:path w="5650" h="4835" extrusionOk="0">
                  <a:moveTo>
                    <a:pt x="126" y="1"/>
                  </a:moveTo>
                  <a:lnTo>
                    <a:pt x="42" y="2156"/>
                  </a:lnTo>
                  <a:lnTo>
                    <a:pt x="21" y="2323"/>
                  </a:lnTo>
                  <a:lnTo>
                    <a:pt x="21" y="2407"/>
                  </a:lnTo>
                  <a:lnTo>
                    <a:pt x="21" y="2470"/>
                  </a:lnTo>
                  <a:lnTo>
                    <a:pt x="0" y="3872"/>
                  </a:lnTo>
                  <a:lnTo>
                    <a:pt x="168" y="3872"/>
                  </a:lnTo>
                  <a:lnTo>
                    <a:pt x="251" y="3892"/>
                  </a:lnTo>
                  <a:lnTo>
                    <a:pt x="356" y="3872"/>
                  </a:lnTo>
                  <a:lnTo>
                    <a:pt x="732" y="3872"/>
                  </a:lnTo>
                  <a:lnTo>
                    <a:pt x="753" y="3934"/>
                  </a:lnTo>
                  <a:lnTo>
                    <a:pt x="837" y="3997"/>
                  </a:lnTo>
                  <a:lnTo>
                    <a:pt x="942" y="4039"/>
                  </a:lnTo>
                  <a:lnTo>
                    <a:pt x="1046" y="3955"/>
                  </a:lnTo>
                  <a:lnTo>
                    <a:pt x="1256" y="3892"/>
                  </a:lnTo>
                  <a:lnTo>
                    <a:pt x="1276" y="3851"/>
                  </a:lnTo>
                  <a:lnTo>
                    <a:pt x="1318" y="3892"/>
                  </a:lnTo>
                  <a:lnTo>
                    <a:pt x="1381" y="3830"/>
                  </a:lnTo>
                  <a:lnTo>
                    <a:pt x="1360" y="3662"/>
                  </a:lnTo>
                  <a:lnTo>
                    <a:pt x="1214" y="3558"/>
                  </a:lnTo>
                  <a:lnTo>
                    <a:pt x="1046" y="3474"/>
                  </a:lnTo>
                  <a:lnTo>
                    <a:pt x="900" y="3453"/>
                  </a:lnTo>
                  <a:lnTo>
                    <a:pt x="858" y="3411"/>
                  </a:lnTo>
                  <a:lnTo>
                    <a:pt x="753" y="3369"/>
                  </a:lnTo>
                  <a:lnTo>
                    <a:pt x="732" y="3369"/>
                  </a:lnTo>
                  <a:lnTo>
                    <a:pt x="670" y="3328"/>
                  </a:lnTo>
                  <a:lnTo>
                    <a:pt x="649" y="3202"/>
                  </a:lnTo>
                  <a:lnTo>
                    <a:pt x="544" y="3056"/>
                  </a:lnTo>
                  <a:lnTo>
                    <a:pt x="440" y="3014"/>
                  </a:lnTo>
                  <a:lnTo>
                    <a:pt x="419" y="2930"/>
                  </a:lnTo>
                  <a:lnTo>
                    <a:pt x="335" y="2846"/>
                  </a:lnTo>
                  <a:lnTo>
                    <a:pt x="419" y="2909"/>
                  </a:lnTo>
                  <a:lnTo>
                    <a:pt x="440" y="3014"/>
                  </a:lnTo>
                  <a:lnTo>
                    <a:pt x="523" y="3014"/>
                  </a:lnTo>
                  <a:lnTo>
                    <a:pt x="649" y="3097"/>
                  </a:lnTo>
                  <a:lnTo>
                    <a:pt x="670" y="3202"/>
                  </a:lnTo>
                  <a:lnTo>
                    <a:pt x="670" y="3328"/>
                  </a:lnTo>
                  <a:lnTo>
                    <a:pt x="732" y="3328"/>
                  </a:lnTo>
                  <a:lnTo>
                    <a:pt x="879" y="3348"/>
                  </a:lnTo>
                  <a:lnTo>
                    <a:pt x="963" y="3432"/>
                  </a:lnTo>
                  <a:lnTo>
                    <a:pt x="1151" y="3432"/>
                  </a:lnTo>
                  <a:lnTo>
                    <a:pt x="1297" y="3369"/>
                  </a:lnTo>
                  <a:lnTo>
                    <a:pt x="1423" y="3411"/>
                  </a:lnTo>
                  <a:lnTo>
                    <a:pt x="1507" y="3348"/>
                  </a:lnTo>
                  <a:lnTo>
                    <a:pt x="1486" y="3328"/>
                  </a:lnTo>
                  <a:lnTo>
                    <a:pt x="1402" y="3244"/>
                  </a:lnTo>
                  <a:lnTo>
                    <a:pt x="1360" y="3160"/>
                  </a:lnTo>
                  <a:lnTo>
                    <a:pt x="1276" y="3202"/>
                  </a:lnTo>
                  <a:lnTo>
                    <a:pt x="1256" y="3118"/>
                  </a:lnTo>
                  <a:lnTo>
                    <a:pt x="1297" y="3160"/>
                  </a:lnTo>
                  <a:lnTo>
                    <a:pt x="1423" y="3139"/>
                  </a:lnTo>
                  <a:lnTo>
                    <a:pt x="1507" y="3244"/>
                  </a:lnTo>
                  <a:lnTo>
                    <a:pt x="1611" y="3244"/>
                  </a:lnTo>
                  <a:lnTo>
                    <a:pt x="1569" y="3202"/>
                  </a:lnTo>
                  <a:lnTo>
                    <a:pt x="1569" y="3118"/>
                  </a:lnTo>
                  <a:lnTo>
                    <a:pt x="1611" y="3056"/>
                  </a:lnTo>
                  <a:lnTo>
                    <a:pt x="1611" y="3014"/>
                  </a:lnTo>
                  <a:lnTo>
                    <a:pt x="1611" y="2930"/>
                  </a:lnTo>
                  <a:lnTo>
                    <a:pt x="1528" y="2825"/>
                  </a:lnTo>
                  <a:lnTo>
                    <a:pt x="1528" y="2804"/>
                  </a:lnTo>
                  <a:lnTo>
                    <a:pt x="1632" y="2846"/>
                  </a:lnTo>
                  <a:lnTo>
                    <a:pt x="1674" y="2909"/>
                  </a:lnTo>
                  <a:lnTo>
                    <a:pt x="1779" y="3014"/>
                  </a:lnTo>
                  <a:lnTo>
                    <a:pt x="1883" y="3035"/>
                  </a:lnTo>
                  <a:lnTo>
                    <a:pt x="1883" y="2993"/>
                  </a:lnTo>
                  <a:lnTo>
                    <a:pt x="1841" y="2909"/>
                  </a:lnTo>
                  <a:lnTo>
                    <a:pt x="1883" y="2930"/>
                  </a:lnTo>
                  <a:lnTo>
                    <a:pt x="1904" y="3035"/>
                  </a:lnTo>
                  <a:lnTo>
                    <a:pt x="1946" y="3035"/>
                  </a:lnTo>
                  <a:lnTo>
                    <a:pt x="1946" y="2951"/>
                  </a:lnTo>
                  <a:lnTo>
                    <a:pt x="1925" y="2888"/>
                  </a:lnTo>
                  <a:lnTo>
                    <a:pt x="1946" y="2784"/>
                  </a:lnTo>
                  <a:lnTo>
                    <a:pt x="2009" y="2825"/>
                  </a:lnTo>
                  <a:lnTo>
                    <a:pt x="2155" y="2888"/>
                  </a:lnTo>
                  <a:lnTo>
                    <a:pt x="2197" y="2951"/>
                  </a:lnTo>
                  <a:lnTo>
                    <a:pt x="2260" y="2993"/>
                  </a:lnTo>
                  <a:lnTo>
                    <a:pt x="2323" y="2951"/>
                  </a:lnTo>
                  <a:lnTo>
                    <a:pt x="2365" y="2993"/>
                  </a:lnTo>
                  <a:lnTo>
                    <a:pt x="2427" y="2930"/>
                  </a:lnTo>
                  <a:lnTo>
                    <a:pt x="2427" y="3014"/>
                  </a:lnTo>
                  <a:lnTo>
                    <a:pt x="2427" y="3097"/>
                  </a:lnTo>
                  <a:lnTo>
                    <a:pt x="2469" y="3097"/>
                  </a:lnTo>
                  <a:lnTo>
                    <a:pt x="2553" y="3160"/>
                  </a:lnTo>
                  <a:lnTo>
                    <a:pt x="2867" y="3244"/>
                  </a:lnTo>
                  <a:lnTo>
                    <a:pt x="2950" y="3307"/>
                  </a:lnTo>
                  <a:lnTo>
                    <a:pt x="3055" y="3411"/>
                  </a:lnTo>
                  <a:lnTo>
                    <a:pt x="3076" y="3558"/>
                  </a:lnTo>
                  <a:lnTo>
                    <a:pt x="3243" y="3746"/>
                  </a:lnTo>
                  <a:lnTo>
                    <a:pt x="3264" y="3830"/>
                  </a:lnTo>
                  <a:lnTo>
                    <a:pt x="3369" y="3872"/>
                  </a:lnTo>
                  <a:lnTo>
                    <a:pt x="3453" y="3955"/>
                  </a:lnTo>
                  <a:lnTo>
                    <a:pt x="3473" y="4039"/>
                  </a:lnTo>
                  <a:lnTo>
                    <a:pt x="3725" y="4290"/>
                  </a:lnTo>
                  <a:lnTo>
                    <a:pt x="3725" y="4374"/>
                  </a:lnTo>
                  <a:lnTo>
                    <a:pt x="3829" y="4457"/>
                  </a:lnTo>
                  <a:lnTo>
                    <a:pt x="3997" y="4499"/>
                  </a:lnTo>
                  <a:lnTo>
                    <a:pt x="4080" y="4478"/>
                  </a:lnTo>
                  <a:lnTo>
                    <a:pt x="4122" y="4478"/>
                  </a:lnTo>
                  <a:lnTo>
                    <a:pt x="4206" y="4520"/>
                  </a:lnTo>
                  <a:lnTo>
                    <a:pt x="4394" y="4499"/>
                  </a:lnTo>
                  <a:lnTo>
                    <a:pt x="4520" y="4562"/>
                  </a:lnTo>
                  <a:lnTo>
                    <a:pt x="4624" y="4520"/>
                  </a:lnTo>
                  <a:lnTo>
                    <a:pt x="4771" y="4562"/>
                  </a:lnTo>
                  <a:lnTo>
                    <a:pt x="4875" y="4604"/>
                  </a:lnTo>
                  <a:lnTo>
                    <a:pt x="5022" y="4583"/>
                  </a:lnTo>
                  <a:lnTo>
                    <a:pt x="5064" y="4667"/>
                  </a:lnTo>
                  <a:lnTo>
                    <a:pt x="5168" y="4667"/>
                  </a:lnTo>
                  <a:lnTo>
                    <a:pt x="5189" y="4688"/>
                  </a:lnTo>
                  <a:lnTo>
                    <a:pt x="5126" y="4729"/>
                  </a:lnTo>
                  <a:lnTo>
                    <a:pt x="5252" y="4771"/>
                  </a:lnTo>
                  <a:lnTo>
                    <a:pt x="5378" y="4834"/>
                  </a:lnTo>
                  <a:lnTo>
                    <a:pt x="5503" y="4813"/>
                  </a:lnTo>
                  <a:lnTo>
                    <a:pt x="5545" y="4729"/>
                  </a:lnTo>
                  <a:lnTo>
                    <a:pt x="5398" y="4667"/>
                  </a:lnTo>
                  <a:lnTo>
                    <a:pt x="5357" y="4667"/>
                  </a:lnTo>
                  <a:lnTo>
                    <a:pt x="5357" y="4604"/>
                  </a:lnTo>
                  <a:lnTo>
                    <a:pt x="5461" y="4583"/>
                  </a:lnTo>
                  <a:lnTo>
                    <a:pt x="5545" y="4604"/>
                  </a:lnTo>
                  <a:lnTo>
                    <a:pt x="5650" y="4562"/>
                  </a:lnTo>
                  <a:lnTo>
                    <a:pt x="5440" y="4499"/>
                  </a:lnTo>
                  <a:lnTo>
                    <a:pt x="5168" y="4478"/>
                  </a:lnTo>
                  <a:lnTo>
                    <a:pt x="5043" y="4395"/>
                  </a:lnTo>
                  <a:lnTo>
                    <a:pt x="4980" y="4311"/>
                  </a:lnTo>
                  <a:lnTo>
                    <a:pt x="5126" y="4269"/>
                  </a:lnTo>
                  <a:lnTo>
                    <a:pt x="5189" y="4269"/>
                  </a:lnTo>
                  <a:lnTo>
                    <a:pt x="5252" y="4248"/>
                  </a:lnTo>
                  <a:lnTo>
                    <a:pt x="5168" y="4185"/>
                  </a:lnTo>
                  <a:lnTo>
                    <a:pt x="4959" y="4185"/>
                  </a:lnTo>
                  <a:lnTo>
                    <a:pt x="4771" y="4164"/>
                  </a:lnTo>
                  <a:lnTo>
                    <a:pt x="4708" y="4081"/>
                  </a:lnTo>
                  <a:lnTo>
                    <a:pt x="4708" y="3997"/>
                  </a:lnTo>
                  <a:lnTo>
                    <a:pt x="4771" y="3934"/>
                  </a:lnTo>
                  <a:lnTo>
                    <a:pt x="4813" y="3851"/>
                  </a:lnTo>
                  <a:lnTo>
                    <a:pt x="4750" y="3788"/>
                  </a:lnTo>
                  <a:lnTo>
                    <a:pt x="4666" y="3788"/>
                  </a:lnTo>
                  <a:lnTo>
                    <a:pt x="4624" y="3830"/>
                  </a:lnTo>
                  <a:lnTo>
                    <a:pt x="4541" y="3788"/>
                  </a:lnTo>
                  <a:lnTo>
                    <a:pt x="4457" y="3830"/>
                  </a:lnTo>
                  <a:lnTo>
                    <a:pt x="4352" y="3683"/>
                  </a:lnTo>
                  <a:lnTo>
                    <a:pt x="4352" y="3537"/>
                  </a:lnTo>
                  <a:lnTo>
                    <a:pt x="4248" y="3516"/>
                  </a:lnTo>
                  <a:lnTo>
                    <a:pt x="4143" y="3244"/>
                  </a:lnTo>
                  <a:lnTo>
                    <a:pt x="4101" y="3223"/>
                  </a:lnTo>
                  <a:lnTo>
                    <a:pt x="4080" y="3139"/>
                  </a:lnTo>
                  <a:lnTo>
                    <a:pt x="3934" y="3139"/>
                  </a:lnTo>
                  <a:lnTo>
                    <a:pt x="3871" y="3097"/>
                  </a:lnTo>
                  <a:lnTo>
                    <a:pt x="3808" y="2951"/>
                  </a:lnTo>
                  <a:lnTo>
                    <a:pt x="3683" y="2825"/>
                  </a:lnTo>
                  <a:lnTo>
                    <a:pt x="3662" y="2700"/>
                  </a:lnTo>
                  <a:lnTo>
                    <a:pt x="3578" y="2616"/>
                  </a:lnTo>
                  <a:lnTo>
                    <a:pt x="3494" y="2512"/>
                  </a:lnTo>
                  <a:lnTo>
                    <a:pt x="3515" y="2470"/>
                  </a:lnTo>
                  <a:lnTo>
                    <a:pt x="3766" y="2491"/>
                  </a:lnTo>
                  <a:lnTo>
                    <a:pt x="3976" y="2386"/>
                  </a:lnTo>
                  <a:lnTo>
                    <a:pt x="4017" y="2281"/>
                  </a:lnTo>
                  <a:lnTo>
                    <a:pt x="3997" y="2156"/>
                  </a:lnTo>
                  <a:lnTo>
                    <a:pt x="3829" y="1988"/>
                  </a:lnTo>
                  <a:lnTo>
                    <a:pt x="3704" y="1968"/>
                  </a:lnTo>
                  <a:lnTo>
                    <a:pt x="3662" y="1988"/>
                  </a:lnTo>
                  <a:lnTo>
                    <a:pt x="3557" y="1947"/>
                  </a:lnTo>
                  <a:lnTo>
                    <a:pt x="3348" y="1842"/>
                  </a:lnTo>
                  <a:lnTo>
                    <a:pt x="3243" y="1737"/>
                  </a:lnTo>
                  <a:lnTo>
                    <a:pt x="3097" y="1758"/>
                  </a:lnTo>
                  <a:lnTo>
                    <a:pt x="2846" y="1654"/>
                  </a:lnTo>
                  <a:lnTo>
                    <a:pt x="2825" y="1570"/>
                  </a:lnTo>
                  <a:lnTo>
                    <a:pt x="2867" y="1444"/>
                  </a:lnTo>
                  <a:lnTo>
                    <a:pt x="2888" y="1340"/>
                  </a:lnTo>
                  <a:lnTo>
                    <a:pt x="2825" y="1235"/>
                  </a:lnTo>
                  <a:lnTo>
                    <a:pt x="2616" y="1026"/>
                  </a:lnTo>
                  <a:lnTo>
                    <a:pt x="2553" y="1026"/>
                  </a:lnTo>
                  <a:lnTo>
                    <a:pt x="2511" y="1047"/>
                  </a:lnTo>
                  <a:lnTo>
                    <a:pt x="2448" y="963"/>
                  </a:lnTo>
                  <a:lnTo>
                    <a:pt x="2344" y="900"/>
                  </a:lnTo>
                  <a:lnTo>
                    <a:pt x="2323" y="817"/>
                  </a:lnTo>
                  <a:lnTo>
                    <a:pt x="2197" y="796"/>
                  </a:lnTo>
                  <a:lnTo>
                    <a:pt x="2134" y="712"/>
                  </a:lnTo>
                  <a:lnTo>
                    <a:pt x="2092" y="712"/>
                  </a:lnTo>
                  <a:lnTo>
                    <a:pt x="1988" y="649"/>
                  </a:lnTo>
                  <a:lnTo>
                    <a:pt x="1841" y="649"/>
                  </a:lnTo>
                  <a:lnTo>
                    <a:pt x="1716" y="545"/>
                  </a:lnTo>
                  <a:lnTo>
                    <a:pt x="1590" y="524"/>
                  </a:lnTo>
                  <a:lnTo>
                    <a:pt x="1381" y="398"/>
                  </a:lnTo>
                  <a:lnTo>
                    <a:pt x="1067" y="377"/>
                  </a:lnTo>
                  <a:lnTo>
                    <a:pt x="963" y="315"/>
                  </a:lnTo>
                  <a:lnTo>
                    <a:pt x="879" y="231"/>
                  </a:lnTo>
                  <a:lnTo>
                    <a:pt x="837" y="231"/>
                  </a:lnTo>
                  <a:lnTo>
                    <a:pt x="795" y="273"/>
                  </a:lnTo>
                  <a:lnTo>
                    <a:pt x="565" y="189"/>
                  </a:lnTo>
                  <a:lnTo>
                    <a:pt x="523" y="126"/>
                  </a:lnTo>
                  <a:lnTo>
                    <a:pt x="419" y="84"/>
                  </a:lnTo>
                  <a:lnTo>
                    <a:pt x="23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392" name="Google Shape;392;p38"/>
            <p:cNvSpPr/>
            <p:nvPr/>
          </p:nvSpPr>
          <p:spPr>
            <a:xfrm>
              <a:off x="4567785" y="3016610"/>
              <a:ext cx="54822" cy="91389"/>
            </a:xfrm>
            <a:custGeom>
              <a:avLst/>
              <a:gdLst/>
              <a:ahLst/>
              <a:cxnLst/>
              <a:rect l="l" t="t" r="r" b="b"/>
              <a:pathLst>
                <a:path w="4604" h="8036" extrusionOk="0">
                  <a:moveTo>
                    <a:pt x="586" y="0"/>
                  </a:moveTo>
                  <a:lnTo>
                    <a:pt x="440" y="63"/>
                  </a:lnTo>
                  <a:lnTo>
                    <a:pt x="419" y="189"/>
                  </a:lnTo>
                  <a:lnTo>
                    <a:pt x="314" y="419"/>
                  </a:lnTo>
                  <a:lnTo>
                    <a:pt x="335" y="565"/>
                  </a:lnTo>
                  <a:lnTo>
                    <a:pt x="335" y="795"/>
                  </a:lnTo>
                  <a:lnTo>
                    <a:pt x="251" y="1088"/>
                  </a:lnTo>
                  <a:lnTo>
                    <a:pt x="210" y="1214"/>
                  </a:lnTo>
                  <a:lnTo>
                    <a:pt x="272" y="1402"/>
                  </a:lnTo>
                  <a:lnTo>
                    <a:pt x="272" y="1465"/>
                  </a:lnTo>
                  <a:lnTo>
                    <a:pt x="210" y="1528"/>
                  </a:lnTo>
                  <a:lnTo>
                    <a:pt x="105" y="1507"/>
                  </a:lnTo>
                  <a:lnTo>
                    <a:pt x="21" y="1402"/>
                  </a:lnTo>
                  <a:lnTo>
                    <a:pt x="0" y="1528"/>
                  </a:lnTo>
                  <a:lnTo>
                    <a:pt x="21" y="1653"/>
                  </a:lnTo>
                  <a:lnTo>
                    <a:pt x="105" y="1653"/>
                  </a:lnTo>
                  <a:lnTo>
                    <a:pt x="126" y="1716"/>
                  </a:lnTo>
                  <a:lnTo>
                    <a:pt x="63" y="1779"/>
                  </a:lnTo>
                  <a:lnTo>
                    <a:pt x="126" y="1946"/>
                  </a:lnTo>
                  <a:lnTo>
                    <a:pt x="210" y="2093"/>
                  </a:lnTo>
                  <a:lnTo>
                    <a:pt x="210" y="2302"/>
                  </a:lnTo>
                  <a:lnTo>
                    <a:pt x="251" y="2344"/>
                  </a:lnTo>
                  <a:lnTo>
                    <a:pt x="314" y="2302"/>
                  </a:lnTo>
                  <a:lnTo>
                    <a:pt x="356" y="2344"/>
                  </a:lnTo>
                  <a:lnTo>
                    <a:pt x="356" y="2448"/>
                  </a:lnTo>
                  <a:lnTo>
                    <a:pt x="461" y="2595"/>
                  </a:lnTo>
                  <a:lnTo>
                    <a:pt x="544" y="2595"/>
                  </a:lnTo>
                  <a:lnTo>
                    <a:pt x="628" y="2511"/>
                  </a:lnTo>
                  <a:lnTo>
                    <a:pt x="565" y="2448"/>
                  </a:lnTo>
                  <a:lnTo>
                    <a:pt x="565" y="2365"/>
                  </a:lnTo>
                  <a:lnTo>
                    <a:pt x="691" y="2365"/>
                  </a:lnTo>
                  <a:lnTo>
                    <a:pt x="795" y="2448"/>
                  </a:lnTo>
                  <a:lnTo>
                    <a:pt x="670" y="2595"/>
                  </a:lnTo>
                  <a:lnTo>
                    <a:pt x="628" y="2679"/>
                  </a:lnTo>
                  <a:lnTo>
                    <a:pt x="628" y="2762"/>
                  </a:lnTo>
                  <a:lnTo>
                    <a:pt x="628" y="2888"/>
                  </a:lnTo>
                  <a:lnTo>
                    <a:pt x="691" y="3013"/>
                  </a:lnTo>
                  <a:lnTo>
                    <a:pt x="733" y="2909"/>
                  </a:lnTo>
                  <a:lnTo>
                    <a:pt x="795" y="2888"/>
                  </a:lnTo>
                  <a:lnTo>
                    <a:pt x="858" y="2992"/>
                  </a:lnTo>
                  <a:lnTo>
                    <a:pt x="795" y="3097"/>
                  </a:lnTo>
                  <a:lnTo>
                    <a:pt x="795" y="3097"/>
                  </a:lnTo>
                  <a:lnTo>
                    <a:pt x="879" y="3076"/>
                  </a:lnTo>
                  <a:lnTo>
                    <a:pt x="963" y="3013"/>
                  </a:lnTo>
                  <a:cubicBezTo>
                    <a:pt x="963" y="3097"/>
                    <a:pt x="963" y="3181"/>
                    <a:pt x="984" y="3244"/>
                  </a:cubicBezTo>
                  <a:lnTo>
                    <a:pt x="900" y="3181"/>
                  </a:lnTo>
                  <a:lnTo>
                    <a:pt x="775" y="3202"/>
                  </a:lnTo>
                  <a:lnTo>
                    <a:pt x="649" y="3139"/>
                  </a:lnTo>
                  <a:lnTo>
                    <a:pt x="544" y="3202"/>
                  </a:lnTo>
                  <a:lnTo>
                    <a:pt x="565" y="3244"/>
                  </a:lnTo>
                  <a:lnTo>
                    <a:pt x="649" y="3244"/>
                  </a:lnTo>
                  <a:lnTo>
                    <a:pt x="670" y="3390"/>
                  </a:lnTo>
                  <a:lnTo>
                    <a:pt x="754" y="3411"/>
                  </a:lnTo>
                  <a:lnTo>
                    <a:pt x="816" y="3516"/>
                  </a:lnTo>
                  <a:lnTo>
                    <a:pt x="816" y="3704"/>
                  </a:lnTo>
                  <a:lnTo>
                    <a:pt x="900" y="3746"/>
                  </a:lnTo>
                  <a:lnTo>
                    <a:pt x="900" y="3850"/>
                  </a:lnTo>
                  <a:lnTo>
                    <a:pt x="1005" y="3976"/>
                  </a:lnTo>
                  <a:lnTo>
                    <a:pt x="1109" y="4018"/>
                  </a:lnTo>
                  <a:lnTo>
                    <a:pt x="1214" y="3934"/>
                  </a:lnTo>
                  <a:lnTo>
                    <a:pt x="1214" y="3850"/>
                  </a:lnTo>
                  <a:lnTo>
                    <a:pt x="1277" y="3829"/>
                  </a:lnTo>
                  <a:lnTo>
                    <a:pt x="1277" y="3725"/>
                  </a:lnTo>
                  <a:lnTo>
                    <a:pt x="1214" y="3641"/>
                  </a:lnTo>
                  <a:lnTo>
                    <a:pt x="1277" y="3557"/>
                  </a:lnTo>
                  <a:lnTo>
                    <a:pt x="1277" y="3453"/>
                  </a:lnTo>
                  <a:lnTo>
                    <a:pt x="1172" y="3411"/>
                  </a:lnTo>
                  <a:lnTo>
                    <a:pt x="1109" y="3348"/>
                  </a:lnTo>
                  <a:cubicBezTo>
                    <a:pt x="1130" y="3306"/>
                    <a:pt x="1130" y="3223"/>
                    <a:pt x="1130" y="3181"/>
                  </a:cubicBezTo>
                  <a:lnTo>
                    <a:pt x="1235" y="3097"/>
                  </a:lnTo>
                  <a:lnTo>
                    <a:pt x="1214" y="3013"/>
                  </a:lnTo>
                  <a:lnTo>
                    <a:pt x="1277" y="2930"/>
                  </a:lnTo>
                  <a:lnTo>
                    <a:pt x="1402" y="2930"/>
                  </a:lnTo>
                  <a:lnTo>
                    <a:pt x="1632" y="3034"/>
                  </a:lnTo>
                  <a:lnTo>
                    <a:pt x="1695" y="3118"/>
                  </a:lnTo>
                  <a:lnTo>
                    <a:pt x="1821" y="3202"/>
                  </a:lnTo>
                  <a:lnTo>
                    <a:pt x="1904" y="3327"/>
                  </a:lnTo>
                  <a:lnTo>
                    <a:pt x="1863" y="3306"/>
                  </a:lnTo>
                  <a:cubicBezTo>
                    <a:pt x="1800" y="3264"/>
                    <a:pt x="1716" y="3264"/>
                    <a:pt x="1632" y="3264"/>
                  </a:cubicBezTo>
                  <a:lnTo>
                    <a:pt x="1653" y="3244"/>
                  </a:lnTo>
                  <a:lnTo>
                    <a:pt x="1611" y="3139"/>
                  </a:lnTo>
                  <a:lnTo>
                    <a:pt x="1507" y="3097"/>
                  </a:lnTo>
                  <a:lnTo>
                    <a:pt x="1444" y="3181"/>
                  </a:lnTo>
                  <a:lnTo>
                    <a:pt x="1486" y="3244"/>
                  </a:lnTo>
                  <a:lnTo>
                    <a:pt x="1528" y="3285"/>
                  </a:lnTo>
                  <a:cubicBezTo>
                    <a:pt x="1507" y="3285"/>
                    <a:pt x="1486" y="3306"/>
                    <a:pt x="1444" y="3306"/>
                  </a:cubicBezTo>
                  <a:lnTo>
                    <a:pt x="1444" y="3327"/>
                  </a:lnTo>
                  <a:lnTo>
                    <a:pt x="1591" y="3327"/>
                  </a:lnTo>
                  <a:lnTo>
                    <a:pt x="1611" y="3348"/>
                  </a:lnTo>
                  <a:lnTo>
                    <a:pt x="1611" y="3327"/>
                  </a:lnTo>
                  <a:cubicBezTo>
                    <a:pt x="1695" y="3327"/>
                    <a:pt x="1758" y="3348"/>
                    <a:pt x="1842" y="3390"/>
                  </a:cubicBezTo>
                  <a:cubicBezTo>
                    <a:pt x="1850" y="3393"/>
                    <a:pt x="1858" y="3394"/>
                    <a:pt x="1866" y="3394"/>
                  </a:cubicBezTo>
                  <a:cubicBezTo>
                    <a:pt x="1915" y="3394"/>
                    <a:pt x="1946" y="3342"/>
                    <a:pt x="1946" y="3306"/>
                  </a:cubicBezTo>
                  <a:lnTo>
                    <a:pt x="1967" y="3327"/>
                  </a:lnTo>
                  <a:lnTo>
                    <a:pt x="2030" y="3327"/>
                  </a:lnTo>
                  <a:lnTo>
                    <a:pt x="2009" y="3139"/>
                  </a:lnTo>
                  <a:lnTo>
                    <a:pt x="1863" y="2930"/>
                  </a:lnTo>
                  <a:lnTo>
                    <a:pt x="1904" y="2888"/>
                  </a:lnTo>
                  <a:lnTo>
                    <a:pt x="1946" y="2888"/>
                  </a:lnTo>
                  <a:lnTo>
                    <a:pt x="2030" y="2971"/>
                  </a:lnTo>
                  <a:lnTo>
                    <a:pt x="2114" y="2992"/>
                  </a:lnTo>
                  <a:lnTo>
                    <a:pt x="2176" y="3118"/>
                  </a:lnTo>
                  <a:lnTo>
                    <a:pt x="2344" y="3181"/>
                  </a:lnTo>
                  <a:lnTo>
                    <a:pt x="2386" y="3285"/>
                  </a:lnTo>
                  <a:lnTo>
                    <a:pt x="2386" y="3411"/>
                  </a:lnTo>
                  <a:lnTo>
                    <a:pt x="2469" y="3432"/>
                  </a:lnTo>
                  <a:lnTo>
                    <a:pt x="2595" y="3599"/>
                  </a:lnTo>
                  <a:lnTo>
                    <a:pt x="2699" y="3557"/>
                  </a:lnTo>
                  <a:lnTo>
                    <a:pt x="2699" y="3516"/>
                  </a:lnTo>
                  <a:lnTo>
                    <a:pt x="2804" y="3536"/>
                  </a:lnTo>
                  <a:lnTo>
                    <a:pt x="2804" y="3599"/>
                  </a:lnTo>
                  <a:lnTo>
                    <a:pt x="2741" y="3641"/>
                  </a:lnTo>
                  <a:cubicBezTo>
                    <a:pt x="2741" y="3641"/>
                    <a:pt x="2699" y="3641"/>
                    <a:pt x="2699" y="3662"/>
                  </a:cubicBezTo>
                  <a:cubicBezTo>
                    <a:pt x="2783" y="3913"/>
                    <a:pt x="2992" y="4060"/>
                    <a:pt x="3223" y="4122"/>
                  </a:cubicBezTo>
                  <a:lnTo>
                    <a:pt x="3285" y="4122"/>
                  </a:lnTo>
                  <a:lnTo>
                    <a:pt x="3411" y="4269"/>
                  </a:lnTo>
                  <a:lnTo>
                    <a:pt x="3432" y="4290"/>
                  </a:lnTo>
                  <a:lnTo>
                    <a:pt x="3432" y="4332"/>
                  </a:lnTo>
                  <a:cubicBezTo>
                    <a:pt x="3432" y="4352"/>
                    <a:pt x="3411" y="4394"/>
                    <a:pt x="3411" y="4436"/>
                  </a:cubicBezTo>
                  <a:lnTo>
                    <a:pt x="3411" y="4436"/>
                  </a:lnTo>
                  <a:cubicBezTo>
                    <a:pt x="3411" y="4436"/>
                    <a:pt x="3411" y="4394"/>
                    <a:pt x="3453" y="4394"/>
                  </a:cubicBezTo>
                  <a:lnTo>
                    <a:pt x="3495" y="4436"/>
                  </a:lnTo>
                  <a:lnTo>
                    <a:pt x="3599" y="4478"/>
                  </a:lnTo>
                  <a:lnTo>
                    <a:pt x="3620" y="4562"/>
                  </a:lnTo>
                  <a:lnTo>
                    <a:pt x="3808" y="4562"/>
                  </a:lnTo>
                  <a:lnTo>
                    <a:pt x="3829" y="4583"/>
                  </a:lnTo>
                  <a:lnTo>
                    <a:pt x="3871" y="4562"/>
                  </a:lnTo>
                  <a:lnTo>
                    <a:pt x="3913" y="4583"/>
                  </a:lnTo>
                  <a:lnTo>
                    <a:pt x="3871" y="4499"/>
                  </a:lnTo>
                  <a:lnTo>
                    <a:pt x="3829" y="4394"/>
                  </a:lnTo>
                  <a:lnTo>
                    <a:pt x="3788" y="4352"/>
                  </a:lnTo>
                  <a:lnTo>
                    <a:pt x="3788" y="4185"/>
                  </a:lnTo>
                  <a:lnTo>
                    <a:pt x="3767" y="3976"/>
                  </a:lnTo>
                  <a:lnTo>
                    <a:pt x="3767" y="3934"/>
                  </a:lnTo>
                  <a:lnTo>
                    <a:pt x="3704" y="3913"/>
                  </a:lnTo>
                  <a:lnTo>
                    <a:pt x="3599" y="3767"/>
                  </a:lnTo>
                  <a:lnTo>
                    <a:pt x="3557" y="3662"/>
                  </a:lnTo>
                  <a:lnTo>
                    <a:pt x="3474" y="3662"/>
                  </a:lnTo>
                  <a:lnTo>
                    <a:pt x="3453" y="3704"/>
                  </a:lnTo>
                  <a:lnTo>
                    <a:pt x="3390" y="3662"/>
                  </a:lnTo>
                  <a:lnTo>
                    <a:pt x="3348" y="3662"/>
                  </a:lnTo>
                  <a:lnTo>
                    <a:pt x="3285" y="3725"/>
                  </a:lnTo>
                  <a:lnTo>
                    <a:pt x="3097" y="3725"/>
                  </a:lnTo>
                  <a:lnTo>
                    <a:pt x="3055" y="3704"/>
                  </a:lnTo>
                  <a:lnTo>
                    <a:pt x="3055" y="3767"/>
                  </a:lnTo>
                  <a:lnTo>
                    <a:pt x="3055" y="3808"/>
                  </a:lnTo>
                  <a:cubicBezTo>
                    <a:pt x="2992" y="3767"/>
                    <a:pt x="2972" y="3746"/>
                    <a:pt x="2930" y="3725"/>
                  </a:cubicBezTo>
                  <a:lnTo>
                    <a:pt x="2951" y="3620"/>
                  </a:lnTo>
                  <a:lnTo>
                    <a:pt x="2951" y="3536"/>
                  </a:lnTo>
                  <a:lnTo>
                    <a:pt x="2992" y="3495"/>
                  </a:lnTo>
                  <a:lnTo>
                    <a:pt x="2951" y="3432"/>
                  </a:lnTo>
                  <a:lnTo>
                    <a:pt x="2846" y="3432"/>
                  </a:lnTo>
                  <a:lnTo>
                    <a:pt x="2762" y="3390"/>
                  </a:lnTo>
                  <a:lnTo>
                    <a:pt x="2658" y="3390"/>
                  </a:lnTo>
                  <a:lnTo>
                    <a:pt x="2658" y="3306"/>
                  </a:lnTo>
                  <a:lnTo>
                    <a:pt x="2574" y="3097"/>
                  </a:lnTo>
                  <a:lnTo>
                    <a:pt x="2553" y="2992"/>
                  </a:lnTo>
                  <a:lnTo>
                    <a:pt x="2616" y="2971"/>
                  </a:lnTo>
                  <a:lnTo>
                    <a:pt x="2658" y="2992"/>
                  </a:lnTo>
                  <a:lnTo>
                    <a:pt x="2741" y="2992"/>
                  </a:lnTo>
                  <a:lnTo>
                    <a:pt x="2720" y="2971"/>
                  </a:lnTo>
                  <a:lnTo>
                    <a:pt x="2616" y="2888"/>
                  </a:lnTo>
                  <a:lnTo>
                    <a:pt x="2469" y="2888"/>
                  </a:lnTo>
                  <a:lnTo>
                    <a:pt x="2427" y="2783"/>
                  </a:lnTo>
                  <a:lnTo>
                    <a:pt x="2365" y="2825"/>
                  </a:lnTo>
                  <a:lnTo>
                    <a:pt x="2365" y="2930"/>
                  </a:lnTo>
                  <a:lnTo>
                    <a:pt x="2302" y="2992"/>
                  </a:lnTo>
                  <a:lnTo>
                    <a:pt x="2239" y="2930"/>
                  </a:lnTo>
                  <a:lnTo>
                    <a:pt x="2260" y="2804"/>
                  </a:lnTo>
                  <a:lnTo>
                    <a:pt x="2197" y="2679"/>
                  </a:lnTo>
                  <a:lnTo>
                    <a:pt x="2009" y="2574"/>
                  </a:lnTo>
                  <a:lnTo>
                    <a:pt x="1904" y="2574"/>
                  </a:lnTo>
                  <a:lnTo>
                    <a:pt x="1737" y="2699"/>
                  </a:lnTo>
                  <a:lnTo>
                    <a:pt x="1716" y="2783"/>
                  </a:lnTo>
                  <a:lnTo>
                    <a:pt x="1632" y="2804"/>
                  </a:lnTo>
                  <a:lnTo>
                    <a:pt x="1507" y="2762"/>
                  </a:lnTo>
                  <a:lnTo>
                    <a:pt x="1465" y="2658"/>
                  </a:lnTo>
                  <a:lnTo>
                    <a:pt x="1381" y="2574"/>
                  </a:lnTo>
                  <a:lnTo>
                    <a:pt x="1381" y="2448"/>
                  </a:lnTo>
                  <a:lnTo>
                    <a:pt x="1423" y="2365"/>
                  </a:lnTo>
                  <a:lnTo>
                    <a:pt x="1360" y="2281"/>
                  </a:lnTo>
                  <a:lnTo>
                    <a:pt x="1088" y="2239"/>
                  </a:lnTo>
                  <a:lnTo>
                    <a:pt x="1026" y="2176"/>
                  </a:lnTo>
                  <a:lnTo>
                    <a:pt x="1067" y="2051"/>
                  </a:lnTo>
                  <a:lnTo>
                    <a:pt x="1109" y="1967"/>
                  </a:lnTo>
                  <a:lnTo>
                    <a:pt x="1109" y="1842"/>
                  </a:lnTo>
                  <a:lnTo>
                    <a:pt x="1172" y="1737"/>
                  </a:lnTo>
                  <a:lnTo>
                    <a:pt x="1360" y="1549"/>
                  </a:lnTo>
                  <a:lnTo>
                    <a:pt x="1423" y="1507"/>
                  </a:lnTo>
                  <a:lnTo>
                    <a:pt x="1402" y="1570"/>
                  </a:lnTo>
                  <a:lnTo>
                    <a:pt x="1402" y="1632"/>
                  </a:lnTo>
                  <a:lnTo>
                    <a:pt x="1507" y="1465"/>
                  </a:lnTo>
                  <a:lnTo>
                    <a:pt x="1486" y="1339"/>
                  </a:lnTo>
                  <a:lnTo>
                    <a:pt x="1549" y="1193"/>
                  </a:lnTo>
                  <a:lnTo>
                    <a:pt x="1611" y="921"/>
                  </a:lnTo>
                  <a:lnTo>
                    <a:pt x="1549" y="837"/>
                  </a:lnTo>
                  <a:lnTo>
                    <a:pt x="1528" y="691"/>
                  </a:lnTo>
                  <a:lnTo>
                    <a:pt x="1465" y="649"/>
                  </a:lnTo>
                  <a:lnTo>
                    <a:pt x="1360" y="482"/>
                  </a:lnTo>
                  <a:lnTo>
                    <a:pt x="1381" y="251"/>
                  </a:lnTo>
                  <a:lnTo>
                    <a:pt x="1381" y="189"/>
                  </a:lnTo>
                  <a:lnTo>
                    <a:pt x="1381" y="105"/>
                  </a:lnTo>
                  <a:lnTo>
                    <a:pt x="1298" y="0"/>
                  </a:lnTo>
                  <a:lnTo>
                    <a:pt x="1256" y="42"/>
                  </a:lnTo>
                  <a:lnTo>
                    <a:pt x="1256" y="84"/>
                  </a:lnTo>
                  <a:lnTo>
                    <a:pt x="1172" y="168"/>
                  </a:lnTo>
                  <a:lnTo>
                    <a:pt x="1005" y="168"/>
                  </a:lnTo>
                  <a:lnTo>
                    <a:pt x="984" y="210"/>
                  </a:lnTo>
                  <a:lnTo>
                    <a:pt x="900" y="168"/>
                  </a:lnTo>
                  <a:lnTo>
                    <a:pt x="795" y="63"/>
                  </a:lnTo>
                  <a:lnTo>
                    <a:pt x="586" y="0"/>
                  </a:lnTo>
                  <a:close/>
                  <a:moveTo>
                    <a:pt x="1842" y="4060"/>
                  </a:moveTo>
                  <a:lnTo>
                    <a:pt x="1716" y="4080"/>
                  </a:lnTo>
                  <a:lnTo>
                    <a:pt x="1695" y="4164"/>
                  </a:lnTo>
                  <a:lnTo>
                    <a:pt x="1821" y="4227"/>
                  </a:lnTo>
                  <a:lnTo>
                    <a:pt x="1883" y="4248"/>
                  </a:lnTo>
                  <a:lnTo>
                    <a:pt x="1883" y="4352"/>
                  </a:lnTo>
                  <a:lnTo>
                    <a:pt x="1842" y="4457"/>
                  </a:lnTo>
                  <a:lnTo>
                    <a:pt x="1842" y="4666"/>
                  </a:lnTo>
                  <a:lnTo>
                    <a:pt x="1800" y="4792"/>
                  </a:lnTo>
                  <a:lnTo>
                    <a:pt x="1842" y="4980"/>
                  </a:lnTo>
                  <a:lnTo>
                    <a:pt x="1904" y="4959"/>
                  </a:lnTo>
                  <a:lnTo>
                    <a:pt x="1925" y="4896"/>
                  </a:lnTo>
                  <a:lnTo>
                    <a:pt x="2051" y="4813"/>
                  </a:lnTo>
                  <a:cubicBezTo>
                    <a:pt x="2093" y="4813"/>
                    <a:pt x="2114" y="4855"/>
                    <a:pt x="2135" y="4855"/>
                  </a:cubicBezTo>
                  <a:lnTo>
                    <a:pt x="2114" y="4959"/>
                  </a:lnTo>
                  <a:lnTo>
                    <a:pt x="2197" y="5001"/>
                  </a:lnTo>
                  <a:lnTo>
                    <a:pt x="2260" y="4917"/>
                  </a:lnTo>
                  <a:cubicBezTo>
                    <a:pt x="2323" y="4959"/>
                    <a:pt x="2344" y="5001"/>
                    <a:pt x="2407" y="5022"/>
                  </a:cubicBezTo>
                  <a:lnTo>
                    <a:pt x="2407" y="5106"/>
                  </a:lnTo>
                  <a:lnTo>
                    <a:pt x="2344" y="5231"/>
                  </a:lnTo>
                  <a:lnTo>
                    <a:pt x="2155" y="5294"/>
                  </a:lnTo>
                  <a:lnTo>
                    <a:pt x="2114" y="5378"/>
                  </a:lnTo>
                  <a:lnTo>
                    <a:pt x="2135" y="5545"/>
                  </a:lnTo>
                  <a:lnTo>
                    <a:pt x="2218" y="5545"/>
                  </a:lnTo>
                  <a:lnTo>
                    <a:pt x="2344" y="5629"/>
                  </a:lnTo>
                  <a:lnTo>
                    <a:pt x="2448" y="5629"/>
                  </a:lnTo>
                  <a:lnTo>
                    <a:pt x="2448" y="5754"/>
                  </a:lnTo>
                  <a:lnTo>
                    <a:pt x="2532" y="5817"/>
                  </a:lnTo>
                  <a:lnTo>
                    <a:pt x="2637" y="5754"/>
                  </a:lnTo>
                  <a:lnTo>
                    <a:pt x="2637" y="5650"/>
                  </a:lnTo>
                  <a:lnTo>
                    <a:pt x="2574" y="5587"/>
                  </a:lnTo>
                  <a:cubicBezTo>
                    <a:pt x="2616" y="5545"/>
                    <a:pt x="2637" y="5545"/>
                    <a:pt x="2658" y="5524"/>
                  </a:cubicBezTo>
                  <a:lnTo>
                    <a:pt x="2658" y="5503"/>
                  </a:lnTo>
                  <a:lnTo>
                    <a:pt x="2679" y="5587"/>
                  </a:lnTo>
                  <a:lnTo>
                    <a:pt x="2762" y="5482"/>
                  </a:lnTo>
                  <a:lnTo>
                    <a:pt x="2804" y="5231"/>
                  </a:lnTo>
                  <a:lnTo>
                    <a:pt x="2972" y="5064"/>
                  </a:lnTo>
                  <a:lnTo>
                    <a:pt x="2992" y="4959"/>
                  </a:lnTo>
                  <a:lnTo>
                    <a:pt x="2972" y="4855"/>
                  </a:lnTo>
                  <a:lnTo>
                    <a:pt x="3034" y="4771"/>
                  </a:lnTo>
                  <a:lnTo>
                    <a:pt x="3034" y="4750"/>
                  </a:lnTo>
                  <a:cubicBezTo>
                    <a:pt x="3087" y="4760"/>
                    <a:pt x="3128" y="4766"/>
                    <a:pt x="3170" y="4766"/>
                  </a:cubicBezTo>
                  <a:cubicBezTo>
                    <a:pt x="3212" y="4766"/>
                    <a:pt x="3254" y="4760"/>
                    <a:pt x="3306" y="4750"/>
                  </a:cubicBezTo>
                  <a:cubicBezTo>
                    <a:pt x="3348" y="4750"/>
                    <a:pt x="3369" y="4708"/>
                    <a:pt x="3369" y="4687"/>
                  </a:cubicBezTo>
                  <a:lnTo>
                    <a:pt x="3411" y="4750"/>
                  </a:lnTo>
                  <a:lnTo>
                    <a:pt x="3411" y="4896"/>
                  </a:lnTo>
                  <a:lnTo>
                    <a:pt x="3411" y="4917"/>
                  </a:lnTo>
                  <a:cubicBezTo>
                    <a:pt x="3390" y="4959"/>
                    <a:pt x="3390" y="4980"/>
                    <a:pt x="3411" y="4980"/>
                  </a:cubicBezTo>
                  <a:cubicBezTo>
                    <a:pt x="3453" y="5001"/>
                    <a:pt x="3453" y="5022"/>
                    <a:pt x="3474" y="5085"/>
                  </a:cubicBezTo>
                  <a:lnTo>
                    <a:pt x="3474" y="5189"/>
                  </a:lnTo>
                  <a:lnTo>
                    <a:pt x="3557" y="5231"/>
                  </a:lnTo>
                  <a:cubicBezTo>
                    <a:pt x="3599" y="5336"/>
                    <a:pt x="3683" y="5482"/>
                    <a:pt x="3704" y="5608"/>
                  </a:cubicBezTo>
                  <a:cubicBezTo>
                    <a:pt x="3716" y="5632"/>
                    <a:pt x="3750" y="5643"/>
                    <a:pt x="3780" y="5643"/>
                  </a:cubicBezTo>
                  <a:cubicBezTo>
                    <a:pt x="3801" y="5643"/>
                    <a:pt x="3821" y="5637"/>
                    <a:pt x="3829" y="5629"/>
                  </a:cubicBezTo>
                  <a:lnTo>
                    <a:pt x="3871" y="5754"/>
                  </a:lnTo>
                  <a:lnTo>
                    <a:pt x="3871" y="5838"/>
                  </a:lnTo>
                  <a:lnTo>
                    <a:pt x="3788" y="5733"/>
                  </a:lnTo>
                  <a:lnTo>
                    <a:pt x="3725" y="5733"/>
                  </a:lnTo>
                  <a:lnTo>
                    <a:pt x="3725" y="5901"/>
                  </a:lnTo>
                  <a:lnTo>
                    <a:pt x="3704" y="5943"/>
                  </a:lnTo>
                  <a:lnTo>
                    <a:pt x="3620" y="5901"/>
                  </a:lnTo>
                  <a:lnTo>
                    <a:pt x="3495" y="5838"/>
                  </a:lnTo>
                  <a:lnTo>
                    <a:pt x="3453" y="6068"/>
                  </a:lnTo>
                  <a:lnTo>
                    <a:pt x="3495" y="6110"/>
                  </a:lnTo>
                  <a:lnTo>
                    <a:pt x="3495" y="6173"/>
                  </a:lnTo>
                  <a:lnTo>
                    <a:pt x="3411" y="6215"/>
                  </a:lnTo>
                  <a:lnTo>
                    <a:pt x="3369" y="6068"/>
                  </a:lnTo>
                  <a:lnTo>
                    <a:pt x="3244" y="6131"/>
                  </a:lnTo>
                  <a:lnTo>
                    <a:pt x="3181" y="6340"/>
                  </a:lnTo>
                  <a:lnTo>
                    <a:pt x="3055" y="6424"/>
                  </a:lnTo>
                  <a:lnTo>
                    <a:pt x="2951" y="6445"/>
                  </a:lnTo>
                  <a:lnTo>
                    <a:pt x="2846" y="6549"/>
                  </a:lnTo>
                  <a:lnTo>
                    <a:pt x="2972" y="6361"/>
                  </a:lnTo>
                  <a:lnTo>
                    <a:pt x="2972" y="6173"/>
                  </a:lnTo>
                  <a:lnTo>
                    <a:pt x="2825" y="6047"/>
                  </a:lnTo>
                  <a:lnTo>
                    <a:pt x="2741" y="6047"/>
                  </a:lnTo>
                  <a:lnTo>
                    <a:pt x="2658" y="6152"/>
                  </a:lnTo>
                  <a:lnTo>
                    <a:pt x="2532" y="6215"/>
                  </a:lnTo>
                  <a:lnTo>
                    <a:pt x="2469" y="6319"/>
                  </a:lnTo>
                  <a:lnTo>
                    <a:pt x="2532" y="6424"/>
                  </a:lnTo>
                  <a:lnTo>
                    <a:pt x="2365" y="6445"/>
                  </a:lnTo>
                  <a:lnTo>
                    <a:pt x="2260" y="6424"/>
                  </a:lnTo>
                  <a:lnTo>
                    <a:pt x="2197" y="6487"/>
                  </a:lnTo>
                  <a:lnTo>
                    <a:pt x="2093" y="6529"/>
                  </a:lnTo>
                  <a:lnTo>
                    <a:pt x="1988" y="6654"/>
                  </a:lnTo>
                  <a:lnTo>
                    <a:pt x="2009" y="6738"/>
                  </a:lnTo>
                  <a:lnTo>
                    <a:pt x="1988" y="6884"/>
                  </a:lnTo>
                  <a:lnTo>
                    <a:pt x="1904" y="7052"/>
                  </a:lnTo>
                  <a:lnTo>
                    <a:pt x="2030" y="7177"/>
                  </a:lnTo>
                  <a:lnTo>
                    <a:pt x="2093" y="7093"/>
                  </a:lnTo>
                  <a:lnTo>
                    <a:pt x="2155" y="6863"/>
                  </a:lnTo>
                  <a:lnTo>
                    <a:pt x="2239" y="6801"/>
                  </a:lnTo>
                  <a:lnTo>
                    <a:pt x="2302" y="6675"/>
                  </a:lnTo>
                  <a:lnTo>
                    <a:pt x="2344" y="6654"/>
                  </a:lnTo>
                  <a:lnTo>
                    <a:pt x="2427" y="6738"/>
                  </a:lnTo>
                  <a:lnTo>
                    <a:pt x="2407" y="6863"/>
                  </a:lnTo>
                  <a:lnTo>
                    <a:pt x="2427" y="6884"/>
                  </a:lnTo>
                  <a:lnTo>
                    <a:pt x="2469" y="6863"/>
                  </a:lnTo>
                  <a:lnTo>
                    <a:pt x="2532" y="6884"/>
                  </a:lnTo>
                  <a:lnTo>
                    <a:pt x="2532" y="6780"/>
                  </a:lnTo>
                  <a:lnTo>
                    <a:pt x="2574" y="6759"/>
                  </a:lnTo>
                  <a:lnTo>
                    <a:pt x="2637" y="6780"/>
                  </a:lnTo>
                  <a:lnTo>
                    <a:pt x="2616" y="6863"/>
                  </a:lnTo>
                  <a:lnTo>
                    <a:pt x="2658" y="6863"/>
                  </a:lnTo>
                  <a:lnTo>
                    <a:pt x="2762" y="6947"/>
                  </a:lnTo>
                  <a:lnTo>
                    <a:pt x="2825" y="6947"/>
                  </a:lnTo>
                  <a:lnTo>
                    <a:pt x="2762" y="6863"/>
                  </a:lnTo>
                  <a:lnTo>
                    <a:pt x="2783" y="6801"/>
                  </a:lnTo>
                  <a:lnTo>
                    <a:pt x="2762" y="6759"/>
                  </a:lnTo>
                  <a:lnTo>
                    <a:pt x="2825" y="6696"/>
                  </a:lnTo>
                  <a:lnTo>
                    <a:pt x="2867" y="6696"/>
                  </a:lnTo>
                  <a:lnTo>
                    <a:pt x="2972" y="6801"/>
                  </a:lnTo>
                  <a:lnTo>
                    <a:pt x="3076" y="6842"/>
                  </a:lnTo>
                  <a:lnTo>
                    <a:pt x="3181" y="6905"/>
                  </a:lnTo>
                  <a:lnTo>
                    <a:pt x="3202" y="7010"/>
                  </a:lnTo>
                  <a:lnTo>
                    <a:pt x="3306" y="7093"/>
                  </a:lnTo>
                  <a:lnTo>
                    <a:pt x="3202" y="7073"/>
                  </a:lnTo>
                  <a:lnTo>
                    <a:pt x="3160" y="7093"/>
                  </a:lnTo>
                  <a:lnTo>
                    <a:pt x="3160" y="7156"/>
                  </a:lnTo>
                  <a:lnTo>
                    <a:pt x="3097" y="7219"/>
                  </a:lnTo>
                  <a:lnTo>
                    <a:pt x="3160" y="7282"/>
                  </a:lnTo>
                  <a:lnTo>
                    <a:pt x="3160" y="7365"/>
                  </a:lnTo>
                  <a:lnTo>
                    <a:pt x="3139" y="7428"/>
                  </a:lnTo>
                  <a:lnTo>
                    <a:pt x="3202" y="7533"/>
                  </a:lnTo>
                  <a:lnTo>
                    <a:pt x="3244" y="7637"/>
                  </a:lnTo>
                  <a:lnTo>
                    <a:pt x="3348" y="7784"/>
                  </a:lnTo>
                  <a:lnTo>
                    <a:pt x="3474" y="7784"/>
                  </a:lnTo>
                  <a:lnTo>
                    <a:pt x="3578" y="7847"/>
                  </a:lnTo>
                  <a:lnTo>
                    <a:pt x="3704" y="7909"/>
                  </a:lnTo>
                  <a:lnTo>
                    <a:pt x="3808" y="7847"/>
                  </a:lnTo>
                  <a:lnTo>
                    <a:pt x="3829" y="7805"/>
                  </a:lnTo>
                  <a:lnTo>
                    <a:pt x="3892" y="7742"/>
                  </a:lnTo>
                  <a:lnTo>
                    <a:pt x="3913" y="7805"/>
                  </a:lnTo>
                  <a:lnTo>
                    <a:pt x="3871" y="7889"/>
                  </a:lnTo>
                  <a:lnTo>
                    <a:pt x="3892" y="7993"/>
                  </a:lnTo>
                  <a:lnTo>
                    <a:pt x="3913" y="8035"/>
                  </a:lnTo>
                  <a:lnTo>
                    <a:pt x="3997" y="7993"/>
                  </a:lnTo>
                  <a:lnTo>
                    <a:pt x="4143" y="7784"/>
                  </a:lnTo>
                  <a:lnTo>
                    <a:pt x="4143" y="7637"/>
                  </a:lnTo>
                  <a:lnTo>
                    <a:pt x="4101" y="7575"/>
                  </a:lnTo>
                  <a:lnTo>
                    <a:pt x="4039" y="7407"/>
                  </a:lnTo>
                  <a:lnTo>
                    <a:pt x="3934" y="7324"/>
                  </a:lnTo>
                  <a:lnTo>
                    <a:pt x="3976" y="7219"/>
                  </a:lnTo>
                  <a:lnTo>
                    <a:pt x="4101" y="6989"/>
                  </a:lnTo>
                  <a:lnTo>
                    <a:pt x="4185" y="6947"/>
                  </a:lnTo>
                  <a:lnTo>
                    <a:pt x="4248" y="7052"/>
                  </a:lnTo>
                  <a:lnTo>
                    <a:pt x="4290" y="7156"/>
                  </a:lnTo>
                  <a:lnTo>
                    <a:pt x="4332" y="7219"/>
                  </a:lnTo>
                  <a:lnTo>
                    <a:pt x="4332" y="7324"/>
                  </a:lnTo>
                  <a:lnTo>
                    <a:pt x="4394" y="7512"/>
                  </a:lnTo>
                  <a:lnTo>
                    <a:pt x="4415" y="7596"/>
                  </a:lnTo>
                  <a:lnTo>
                    <a:pt x="4415" y="7512"/>
                  </a:lnTo>
                  <a:lnTo>
                    <a:pt x="4415" y="7386"/>
                  </a:lnTo>
                  <a:lnTo>
                    <a:pt x="4352" y="7219"/>
                  </a:lnTo>
                  <a:lnTo>
                    <a:pt x="4394" y="7156"/>
                  </a:lnTo>
                  <a:lnTo>
                    <a:pt x="4436" y="7156"/>
                  </a:lnTo>
                  <a:lnTo>
                    <a:pt x="4499" y="7219"/>
                  </a:lnTo>
                  <a:lnTo>
                    <a:pt x="4499" y="7156"/>
                  </a:lnTo>
                  <a:lnTo>
                    <a:pt x="4541" y="7156"/>
                  </a:lnTo>
                  <a:lnTo>
                    <a:pt x="4604" y="6989"/>
                  </a:lnTo>
                  <a:lnTo>
                    <a:pt x="4562" y="6801"/>
                  </a:lnTo>
                  <a:lnTo>
                    <a:pt x="4499" y="6696"/>
                  </a:lnTo>
                  <a:lnTo>
                    <a:pt x="4436" y="6591"/>
                  </a:lnTo>
                  <a:lnTo>
                    <a:pt x="4436" y="6466"/>
                  </a:lnTo>
                  <a:lnTo>
                    <a:pt x="4415" y="6340"/>
                  </a:lnTo>
                  <a:lnTo>
                    <a:pt x="4352" y="6424"/>
                  </a:lnTo>
                  <a:lnTo>
                    <a:pt x="4352" y="6277"/>
                  </a:lnTo>
                  <a:lnTo>
                    <a:pt x="4352" y="6215"/>
                  </a:lnTo>
                  <a:lnTo>
                    <a:pt x="4311" y="6215"/>
                  </a:lnTo>
                  <a:lnTo>
                    <a:pt x="4227" y="6131"/>
                  </a:lnTo>
                  <a:lnTo>
                    <a:pt x="4248" y="6068"/>
                  </a:lnTo>
                  <a:lnTo>
                    <a:pt x="4332" y="6068"/>
                  </a:lnTo>
                  <a:lnTo>
                    <a:pt x="4332" y="5922"/>
                  </a:lnTo>
                  <a:lnTo>
                    <a:pt x="4248" y="5796"/>
                  </a:lnTo>
                  <a:lnTo>
                    <a:pt x="4248" y="5712"/>
                  </a:lnTo>
                  <a:lnTo>
                    <a:pt x="4185" y="5796"/>
                  </a:lnTo>
                  <a:lnTo>
                    <a:pt x="4080" y="5692"/>
                  </a:lnTo>
                  <a:lnTo>
                    <a:pt x="3913" y="5545"/>
                  </a:lnTo>
                  <a:lnTo>
                    <a:pt x="3892" y="5440"/>
                  </a:lnTo>
                  <a:lnTo>
                    <a:pt x="3871" y="5440"/>
                  </a:lnTo>
                  <a:lnTo>
                    <a:pt x="3767" y="5420"/>
                  </a:lnTo>
                  <a:lnTo>
                    <a:pt x="3767" y="5503"/>
                  </a:lnTo>
                  <a:cubicBezTo>
                    <a:pt x="3725" y="5482"/>
                    <a:pt x="3725" y="5420"/>
                    <a:pt x="3704" y="5399"/>
                  </a:cubicBezTo>
                  <a:lnTo>
                    <a:pt x="3704" y="5315"/>
                  </a:lnTo>
                  <a:lnTo>
                    <a:pt x="3662" y="5210"/>
                  </a:lnTo>
                  <a:lnTo>
                    <a:pt x="3662" y="5273"/>
                  </a:lnTo>
                  <a:cubicBezTo>
                    <a:pt x="3620" y="5231"/>
                    <a:pt x="3620" y="5210"/>
                    <a:pt x="3599" y="5189"/>
                  </a:cubicBezTo>
                  <a:lnTo>
                    <a:pt x="3683" y="5168"/>
                  </a:lnTo>
                  <a:lnTo>
                    <a:pt x="3683" y="5085"/>
                  </a:lnTo>
                  <a:lnTo>
                    <a:pt x="3578" y="4896"/>
                  </a:lnTo>
                  <a:lnTo>
                    <a:pt x="3495" y="4855"/>
                  </a:lnTo>
                  <a:lnTo>
                    <a:pt x="3474" y="4666"/>
                  </a:lnTo>
                  <a:lnTo>
                    <a:pt x="3411" y="4562"/>
                  </a:lnTo>
                  <a:cubicBezTo>
                    <a:pt x="3411" y="4541"/>
                    <a:pt x="3411" y="4541"/>
                    <a:pt x="3453" y="4499"/>
                  </a:cubicBezTo>
                  <a:cubicBezTo>
                    <a:pt x="3474" y="4478"/>
                    <a:pt x="3453" y="4457"/>
                    <a:pt x="3411" y="4436"/>
                  </a:cubicBezTo>
                  <a:lnTo>
                    <a:pt x="3390" y="4457"/>
                  </a:lnTo>
                  <a:lnTo>
                    <a:pt x="3411" y="4457"/>
                  </a:lnTo>
                  <a:lnTo>
                    <a:pt x="3411" y="4478"/>
                  </a:lnTo>
                  <a:cubicBezTo>
                    <a:pt x="3411" y="4478"/>
                    <a:pt x="3390" y="4478"/>
                    <a:pt x="3390" y="4499"/>
                  </a:cubicBezTo>
                  <a:lnTo>
                    <a:pt x="3390" y="4541"/>
                  </a:lnTo>
                  <a:lnTo>
                    <a:pt x="3306" y="4562"/>
                  </a:lnTo>
                  <a:lnTo>
                    <a:pt x="3202" y="4499"/>
                  </a:lnTo>
                  <a:lnTo>
                    <a:pt x="3139" y="4499"/>
                  </a:lnTo>
                  <a:lnTo>
                    <a:pt x="3181" y="4604"/>
                  </a:lnTo>
                  <a:lnTo>
                    <a:pt x="3181" y="4666"/>
                  </a:lnTo>
                  <a:cubicBezTo>
                    <a:pt x="3097" y="4687"/>
                    <a:pt x="3055" y="4708"/>
                    <a:pt x="2972" y="4750"/>
                  </a:cubicBezTo>
                  <a:lnTo>
                    <a:pt x="2972" y="4583"/>
                  </a:lnTo>
                  <a:lnTo>
                    <a:pt x="2930" y="4604"/>
                  </a:lnTo>
                  <a:lnTo>
                    <a:pt x="2888" y="4750"/>
                  </a:lnTo>
                  <a:lnTo>
                    <a:pt x="2888" y="4792"/>
                  </a:lnTo>
                  <a:lnTo>
                    <a:pt x="2783" y="4980"/>
                  </a:lnTo>
                  <a:lnTo>
                    <a:pt x="2783" y="5106"/>
                  </a:lnTo>
                  <a:lnTo>
                    <a:pt x="2741" y="5273"/>
                  </a:lnTo>
                  <a:lnTo>
                    <a:pt x="2658" y="5378"/>
                  </a:lnTo>
                  <a:lnTo>
                    <a:pt x="2658" y="5482"/>
                  </a:lnTo>
                  <a:cubicBezTo>
                    <a:pt x="2646" y="5459"/>
                    <a:pt x="2622" y="5443"/>
                    <a:pt x="2599" y="5443"/>
                  </a:cubicBezTo>
                  <a:cubicBezTo>
                    <a:pt x="2580" y="5443"/>
                    <a:pt x="2562" y="5454"/>
                    <a:pt x="2553" y="5482"/>
                  </a:cubicBezTo>
                  <a:lnTo>
                    <a:pt x="2553" y="5315"/>
                  </a:lnTo>
                  <a:lnTo>
                    <a:pt x="2637" y="4980"/>
                  </a:lnTo>
                  <a:lnTo>
                    <a:pt x="2741" y="4876"/>
                  </a:lnTo>
                  <a:lnTo>
                    <a:pt x="2741" y="4771"/>
                  </a:lnTo>
                  <a:lnTo>
                    <a:pt x="2658" y="4687"/>
                  </a:lnTo>
                  <a:lnTo>
                    <a:pt x="2616" y="4708"/>
                  </a:lnTo>
                  <a:lnTo>
                    <a:pt x="2532" y="4687"/>
                  </a:lnTo>
                  <a:lnTo>
                    <a:pt x="2448" y="4750"/>
                  </a:lnTo>
                  <a:lnTo>
                    <a:pt x="2448" y="4855"/>
                  </a:lnTo>
                  <a:cubicBezTo>
                    <a:pt x="2427" y="4792"/>
                    <a:pt x="2365" y="4708"/>
                    <a:pt x="2323" y="4666"/>
                  </a:cubicBezTo>
                  <a:lnTo>
                    <a:pt x="2427" y="4583"/>
                  </a:lnTo>
                  <a:lnTo>
                    <a:pt x="2469" y="4457"/>
                  </a:lnTo>
                  <a:lnTo>
                    <a:pt x="2532" y="4394"/>
                  </a:lnTo>
                  <a:lnTo>
                    <a:pt x="2553" y="4290"/>
                  </a:lnTo>
                  <a:lnTo>
                    <a:pt x="2511" y="4227"/>
                  </a:lnTo>
                  <a:lnTo>
                    <a:pt x="2427" y="4269"/>
                  </a:lnTo>
                  <a:lnTo>
                    <a:pt x="2344" y="4373"/>
                  </a:lnTo>
                  <a:lnTo>
                    <a:pt x="2260" y="4269"/>
                  </a:lnTo>
                  <a:lnTo>
                    <a:pt x="2197" y="4248"/>
                  </a:lnTo>
                  <a:lnTo>
                    <a:pt x="2009" y="4248"/>
                  </a:lnTo>
                  <a:lnTo>
                    <a:pt x="2030" y="4185"/>
                  </a:lnTo>
                  <a:lnTo>
                    <a:pt x="1946" y="4164"/>
                  </a:lnTo>
                  <a:lnTo>
                    <a:pt x="1842" y="406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393" name="Google Shape;393;p38"/>
            <p:cNvSpPr/>
            <p:nvPr/>
          </p:nvSpPr>
          <p:spPr>
            <a:xfrm>
              <a:off x="4595934" y="3205063"/>
              <a:ext cx="26673" cy="13340"/>
            </a:xfrm>
            <a:custGeom>
              <a:avLst/>
              <a:gdLst/>
              <a:ahLst/>
              <a:cxnLst/>
              <a:rect l="l" t="t" r="r" b="b"/>
              <a:pathLst>
                <a:path w="2240" h="1173" extrusionOk="0">
                  <a:moveTo>
                    <a:pt x="2177" y="1"/>
                  </a:moveTo>
                  <a:lnTo>
                    <a:pt x="1968" y="43"/>
                  </a:lnTo>
                  <a:lnTo>
                    <a:pt x="1821" y="43"/>
                  </a:lnTo>
                  <a:lnTo>
                    <a:pt x="1675" y="64"/>
                  </a:lnTo>
                  <a:lnTo>
                    <a:pt x="1570" y="64"/>
                  </a:lnTo>
                  <a:lnTo>
                    <a:pt x="1424" y="105"/>
                  </a:lnTo>
                  <a:lnTo>
                    <a:pt x="1193" y="105"/>
                  </a:lnTo>
                  <a:lnTo>
                    <a:pt x="1005" y="252"/>
                  </a:lnTo>
                  <a:lnTo>
                    <a:pt x="880" y="315"/>
                  </a:lnTo>
                  <a:lnTo>
                    <a:pt x="817" y="336"/>
                  </a:lnTo>
                  <a:lnTo>
                    <a:pt x="712" y="357"/>
                  </a:lnTo>
                  <a:lnTo>
                    <a:pt x="628" y="377"/>
                  </a:lnTo>
                  <a:lnTo>
                    <a:pt x="482" y="419"/>
                  </a:lnTo>
                  <a:lnTo>
                    <a:pt x="398" y="482"/>
                  </a:lnTo>
                  <a:lnTo>
                    <a:pt x="377" y="524"/>
                  </a:lnTo>
                  <a:lnTo>
                    <a:pt x="252" y="587"/>
                  </a:lnTo>
                  <a:lnTo>
                    <a:pt x="210" y="733"/>
                  </a:lnTo>
                  <a:lnTo>
                    <a:pt x="105" y="880"/>
                  </a:lnTo>
                  <a:lnTo>
                    <a:pt x="84" y="942"/>
                  </a:lnTo>
                  <a:lnTo>
                    <a:pt x="147" y="984"/>
                  </a:lnTo>
                  <a:lnTo>
                    <a:pt x="147" y="1047"/>
                  </a:lnTo>
                  <a:lnTo>
                    <a:pt x="84" y="1047"/>
                  </a:lnTo>
                  <a:lnTo>
                    <a:pt x="43" y="1005"/>
                  </a:lnTo>
                  <a:lnTo>
                    <a:pt x="1" y="1110"/>
                  </a:lnTo>
                  <a:lnTo>
                    <a:pt x="63" y="1173"/>
                  </a:lnTo>
                  <a:lnTo>
                    <a:pt x="252" y="1152"/>
                  </a:lnTo>
                  <a:lnTo>
                    <a:pt x="419" y="1047"/>
                  </a:lnTo>
                  <a:lnTo>
                    <a:pt x="503" y="1005"/>
                  </a:lnTo>
                  <a:lnTo>
                    <a:pt x="608" y="1005"/>
                  </a:lnTo>
                  <a:lnTo>
                    <a:pt x="712" y="942"/>
                  </a:lnTo>
                  <a:lnTo>
                    <a:pt x="796" y="838"/>
                  </a:lnTo>
                  <a:lnTo>
                    <a:pt x="1005" y="670"/>
                  </a:lnTo>
                  <a:lnTo>
                    <a:pt x="1047" y="587"/>
                  </a:lnTo>
                  <a:lnTo>
                    <a:pt x="1110" y="566"/>
                  </a:lnTo>
                  <a:lnTo>
                    <a:pt x="1131" y="566"/>
                  </a:lnTo>
                  <a:lnTo>
                    <a:pt x="1235" y="461"/>
                  </a:lnTo>
                  <a:lnTo>
                    <a:pt x="1340" y="440"/>
                  </a:lnTo>
                  <a:lnTo>
                    <a:pt x="1444" y="440"/>
                  </a:lnTo>
                  <a:lnTo>
                    <a:pt x="1675" y="419"/>
                  </a:lnTo>
                  <a:lnTo>
                    <a:pt x="1842" y="315"/>
                  </a:lnTo>
                  <a:lnTo>
                    <a:pt x="2030" y="252"/>
                  </a:lnTo>
                  <a:lnTo>
                    <a:pt x="2051" y="168"/>
                  </a:lnTo>
                  <a:lnTo>
                    <a:pt x="2135" y="168"/>
                  </a:lnTo>
                  <a:lnTo>
                    <a:pt x="2240" y="105"/>
                  </a:lnTo>
                  <a:lnTo>
                    <a:pt x="2240" y="43"/>
                  </a:lnTo>
                  <a:lnTo>
                    <a:pt x="21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grpSp>
          <p:nvGrpSpPr>
            <p:cNvPr id="394" name="Google Shape;394;p38"/>
            <p:cNvGrpSpPr/>
            <p:nvPr/>
          </p:nvGrpSpPr>
          <p:grpSpPr>
            <a:xfrm>
              <a:off x="4403342" y="3107749"/>
              <a:ext cx="316680" cy="101374"/>
              <a:chOff x="5068275" y="3161675"/>
              <a:chExt cx="664875" cy="222850"/>
            </a:xfrm>
          </p:grpSpPr>
          <p:sp>
            <p:nvSpPr>
              <p:cNvPr id="395" name="Google Shape;395;p38"/>
              <p:cNvSpPr/>
              <p:nvPr/>
            </p:nvSpPr>
            <p:spPr>
              <a:xfrm>
                <a:off x="5408300" y="3224425"/>
                <a:ext cx="96775" cy="107800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4312" extrusionOk="0">
                    <a:moveTo>
                      <a:pt x="3620" y="1"/>
                    </a:moveTo>
                    <a:lnTo>
                      <a:pt x="3515" y="43"/>
                    </a:lnTo>
                    <a:lnTo>
                      <a:pt x="3494" y="147"/>
                    </a:lnTo>
                    <a:lnTo>
                      <a:pt x="3390" y="231"/>
                    </a:lnTo>
                    <a:lnTo>
                      <a:pt x="3390" y="294"/>
                    </a:lnTo>
                    <a:lnTo>
                      <a:pt x="3285" y="357"/>
                    </a:lnTo>
                    <a:lnTo>
                      <a:pt x="3181" y="398"/>
                    </a:lnTo>
                    <a:lnTo>
                      <a:pt x="3139" y="461"/>
                    </a:lnTo>
                    <a:lnTo>
                      <a:pt x="2992" y="503"/>
                    </a:lnTo>
                    <a:lnTo>
                      <a:pt x="2720" y="440"/>
                    </a:lnTo>
                    <a:lnTo>
                      <a:pt x="2469" y="419"/>
                    </a:lnTo>
                    <a:lnTo>
                      <a:pt x="2448" y="503"/>
                    </a:lnTo>
                    <a:lnTo>
                      <a:pt x="2406" y="503"/>
                    </a:lnTo>
                    <a:lnTo>
                      <a:pt x="2260" y="398"/>
                    </a:lnTo>
                    <a:lnTo>
                      <a:pt x="2092" y="398"/>
                    </a:lnTo>
                    <a:lnTo>
                      <a:pt x="1988" y="357"/>
                    </a:lnTo>
                    <a:lnTo>
                      <a:pt x="1820" y="336"/>
                    </a:lnTo>
                    <a:lnTo>
                      <a:pt x="1737" y="398"/>
                    </a:lnTo>
                    <a:lnTo>
                      <a:pt x="1674" y="336"/>
                    </a:lnTo>
                    <a:lnTo>
                      <a:pt x="1569" y="231"/>
                    </a:lnTo>
                    <a:lnTo>
                      <a:pt x="1381" y="210"/>
                    </a:lnTo>
                    <a:lnTo>
                      <a:pt x="1276" y="210"/>
                    </a:lnTo>
                    <a:lnTo>
                      <a:pt x="1276" y="336"/>
                    </a:lnTo>
                    <a:lnTo>
                      <a:pt x="1193" y="398"/>
                    </a:lnTo>
                    <a:lnTo>
                      <a:pt x="1151" y="503"/>
                    </a:lnTo>
                    <a:lnTo>
                      <a:pt x="1067" y="566"/>
                    </a:lnTo>
                    <a:lnTo>
                      <a:pt x="900" y="524"/>
                    </a:lnTo>
                    <a:lnTo>
                      <a:pt x="774" y="545"/>
                    </a:lnTo>
                    <a:lnTo>
                      <a:pt x="712" y="608"/>
                    </a:lnTo>
                    <a:lnTo>
                      <a:pt x="753" y="650"/>
                    </a:lnTo>
                    <a:lnTo>
                      <a:pt x="586" y="775"/>
                    </a:lnTo>
                    <a:lnTo>
                      <a:pt x="586" y="942"/>
                    </a:lnTo>
                    <a:lnTo>
                      <a:pt x="628" y="1047"/>
                    </a:lnTo>
                    <a:lnTo>
                      <a:pt x="628" y="1235"/>
                    </a:lnTo>
                    <a:lnTo>
                      <a:pt x="586" y="1298"/>
                    </a:lnTo>
                    <a:lnTo>
                      <a:pt x="649" y="1445"/>
                    </a:lnTo>
                    <a:lnTo>
                      <a:pt x="670" y="1549"/>
                    </a:lnTo>
                    <a:lnTo>
                      <a:pt x="628" y="1486"/>
                    </a:lnTo>
                    <a:lnTo>
                      <a:pt x="565" y="1403"/>
                    </a:lnTo>
                    <a:lnTo>
                      <a:pt x="523" y="1445"/>
                    </a:lnTo>
                    <a:lnTo>
                      <a:pt x="440" y="1507"/>
                    </a:lnTo>
                    <a:lnTo>
                      <a:pt x="335" y="1570"/>
                    </a:lnTo>
                    <a:lnTo>
                      <a:pt x="314" y="1675"/>
                    </a:lnTo>
                    <a:lnTo>
                      <a:pt x="335" y="1800"/>
                    </a:lnTo>
                    <a:lnTo>
                      <a:pt x="314" y="1905"/>
                    </a:lnTo>
                    <a:lnTo>
                      <a:pt x="335" y="2135"/>
                    </a:lnTo>
                    <a:lnTo>
                      <a:pt x="314" y="2198"/>
                    </a:lnTo>
                    <a:lnTo>
                      <a:pt x="272" y="2303"/>
                    </a:lnTo>
                    <a:lnTo>
                      <a:pt x="188" y="2323"/>
                    </a:lnTo>
                    <a:lnTo>
                      <a:pt x="188" y="2449"/>
                    </a:lnTo>
                    <a:lnTo>
                      <a:pt x="63" y="2554"/>
                    </a:lnTo>
                    <a:lnTo>
                      <a:pt x="42" y="2721"/>
                    </a:lnTo>
                    <a:lnTo>
                      <a:pt x="42" y="2763"/>
                    </a:lnTo>
                    <a:lnTo>
                      <a:pt x="0" y="2826"/>
                    </a:lnTo>
                    <a:lnTo>
                      <a:pt x="63" y="3035"/>
                    </a:lnTo>
                    <a:lnTo>
                      <a:pt x="126" y="3139"/>
                    </a:lnTo>
                    <a:lnTo>
                      <a:pt x="168" y="3119"/>
                    </a:lnTo>
                    <a:lnTo>
                      <a:pt x="251" y="3119"/>
                    </a:lnTo>
                    <a:lnTo>
                      <a:pt x="335" y="3056"/>
                    </a:lnTo>
                    <a:lnTo>
                      <a:pt x="377" y="3077"/>
                    </a:lnTo>
                    <a:lnTo>
                      <a:pt x="419" y="3223"/>
                    </a:lnTo>
                    <a:lnTo>
                      <a:pt x="523" y="3495"/>
                    </a:lnTo>
                    <a:lnTo>
                      <a:pt x="481" y="3558"/>
                    </a:lnTo>
                    <a:lnTo>
                      <a:pt x="440" y="3704"/>
                    </a:lnTo>
                    <a:lnTo>
                      <a:pt x="356" y="3851"/>
                    </a:lnTo>
                    <a:lnTo>
                      <a:pt x="356" y="4081"/>
                    </a:lnTo>
                    <a:lnTo>
                      <a:pt x="356" y="4269"/>
                    </a:lnTo>
                    <a:lnTo>
                      <a:pt x="440" y="4269"/>
                    </a:lnTo>
                    <a:lnTo>
                      <a:pt x="523" y="4311"/>
                    </a:lnTo>
                    <a:lnTo>
                      <a:pt x="628" y="4311"/>
                    </a:lnTo>
                    <a:lnTo>
                      <a:pt x="670" y="4269"/>
                    </a:lnTo>
                    <a:lnTo>
                      <a:pt x="774" y="4290"/>
                    </a:lnTo>
                    <a:lnTo>
                      <a:pt x="879" y="4269"/>
                    </a:lnTo>
                    <a:lnTo>
                      <a:pt x="963" y="4311"/>
                    </a:lnTo>
                    <a:lnTo>
                      <a:pt x="984" y="4227"/>
                    </a:lnTo>
                    <a:lnTo>
                      <a:pt x="963" y="4102"/>
                    </a:lnTo>
                    <a:lnTo>
                      <a:pt x="879" y="4060"/>
                    </a:lnTo>
                    <a:lnTo>
                      <a:pt x="858" y="3914"/>
                    </a:lnTo>
                    <a:lnTo>
                      <a:pt x="942" y="3809"/>
                    </a:lnTo>
                    <a:lnTo>
                      <a:pt x="963" y="3600"/>
                    </a:lnTo>
                    <a:lnTo>
                      <a:pt x="942" y="3432"/>
                    </a:lnTo>
                    <a:lnTo>
                      <a:pt x="879" y="3391"/>
                    </a:lnTo>
                    <a:lnTo>
                      <a:pt x="1004" y="3223"/>
                    </a:lnTo>
                    <a:lnTo>
                      <a:pt x="1046" y="3056"/>
                    </a:lnTo>
                    <a:lnTo>
                      <a:pt x="1004" y="2909"/>
                    </a:lnTo>
                    <a:lnTo>
                      <a:pt x="942" y="2826"/>
                    </a:lnTo>
                    <a:lnTo>
                      <a:pt x="942" y="2763"/>
                    </a:lnTo>
                    <a:lnTo>
                      <a:pt x="1067" y="2700"/>
                    </a:lnTo>
                    <a:lnTo>
                      <a:pt x="1088" y="2616"/>
                    </a:lnTo>
                    <a:lnTo>
                      <a:pt x="1214" y="2595"/>
                    </a:lnTo>
                    <a:lnTo>
                      <a:pt x="1318" y="2637"/>
                    </a:lnTo>
                    <a:lnTo>
                      <a:pt x="1318" y="2700"/>
                    </a:lnTo>
                    <a:lnTo>
                      <a:pt x="1381" y="2763"/>
                    </a:lnTo>
                    <a:lnTo>
                      <a:pt x="1381" y="2909"/>
                    </a:lnTo>
                    <a:lnTo>
                      <a:pt x="1276" y="3014"/>
                    </a:lnTo>
                    <a:lnTo>
                      <a:pt x="1276" y="3119"/>
                    </a:lnTo>
                    <a:lnTo>
                      <a:pt x="1318" y="3223"/>
                    </a:lnTo>
                    <a:lnTo>
                      <a:pt x="1402" y="3244"/>
                    </a:lnTo>
                    <a:lnTo>
                      <a:pt x="1486" y="3328"/>
                    </a:lnTo>
                    <a:lnTo>
                      <a:pt x="1611" y="3391"/>
                    </a:lnTo>
                    <a:lnTo>
                      <a:pt x="1632" y="3495"/>
                    </a:lnTo>
                    <a:lnTo>
                      <a:pt x="1590" y="3495"/>
                    </a:lnTo>
                    <a:lnTo>
                      <a:pt x="1569" y="3704"/>
                    </a:lnTo>
                    <a:lnTo>
                      <a:pt x="1590" y="3851"/>
                    </a:lnTo>
                    <a:lnTo>
                      <a:pt x="1674" y="3872"/>
                    </a:lnTo>
                    <a:lnTo>
                      <a:pt x="1737" y="3851"/>
                    </a:lnTo>
                    <a:lnTo>
                      <a:pt x="1883" y="3893"/>
                    </a:lnTo>
                    <a:lnTo>
                      <a:pt x="1946" y="3872"/>
                    </a:lnTo>
                    <a:lnTo>
                      <a:pt x="1946" y="3851"/>
                    </a:lnTo>
                    <a:lnTo>
                      <a:pt x="1925" y="3746"/>
                    </a:lnTo>
                    <a:lnTo>
                      <a:pt x="2030" y="3663"/>
                    </a:lnTo>
                    <a:lnTo>
                      <a:pt x="2113" y="3642"/>
                    </a:lnTo>
                    <a:lnTo>
                      <a:pt x="2260" y="3558"/>
                    </a:lnTo>
                    <a:lnTo>
                      <a:pt x="2427" y="3579"/>
                    </a:lnTo>
                    <a:lnTo>
                      <a:pt x="2511" y="3495"/>
                    </a:lnTo>
                    <a:lnTo>
                      <a:pt x="2532" y="3537"/>
                    </a:lnTo>
                    <a:lnTo>
                      <a:pt x="2616" y="3537"/>
                    </a:lnTo>
                    <a:lnTo>
                      <a:pt x="2657" y="3453"/>
                    </a:lnTo>
                    <a:lnTo>
                      <a:pt x="2657" y="3391"/>
                    </a:lnTo>
                    <a:lnTo>
                      <a:pt x="2511" y="3370"/>
                    </a:lnTo>
                    <a:lnTo>
                      <a:pt x="2448" y="3391"/>
                    </a:lnTo>
                    <a:lnTo>
                      <a:pt x="2281" y="3391"/>
                    </a:lnTo>
                    <a:lnTo>
                      <a:pt x="2281" y="3328"/>
                    </a:lnTo>
                    <a:lnTo>
                      <a:pt x="2239" y="3328"/>
                    </a:lnTo>
                    <a:lnTo>
                      <a:pt x="2239" y="3244"/>
                    </a:lnTo>
                    <a:lnTo>
                      <a:pt x="2197" y="3244"/>
                    </a:lnTo>
                    <a:lnTo>
                      <a:pt x="2134" y="3265"/>
                    </a:lnTo>
                    <a:lnTo>
                      <a:pt x="2134" y="3223"/>
                    </a:lnTo>
                    <a:lnTo>
                      <a:pt x="2030" y="3181"/>
                    </a:lnTo>
                    <a:lnTo>
                      <a:pt x="2009" y="3119"/>
                    </a:lnTo>
                    <a:lnTo>
                      <a:pt x="2051" y="3035"/>
                    </a:lnTo>
                    <a:lnTo>
                      <a:pt x="2092" y="2972"/>
                    </a:lnTo>
                    <a:lnTo>
                      <a:pt x="2134" y="3014"/>
                    </a:lnTo>
                    <a:lnTo>
                      <a:pt x="2134" y="3014"/>
                    </a:lnTo>
                    <a:lnTo>
                      <a:pt x="2113" y="2930"/>
                    </a:lnTo>
                    <a:lnTo>
                      <a:pt x="2155" y="2930"/>
                    </a:lnTo>
                    <a:lnTo>
                      <a:pt x="2197" y="2867"/>
                    </a:lnTo>
                    <a:lnTo>
                      <a:pt x="2134" y="2826"/>
                    </a:lnTo>
                    <a:lnTo>
                      <a:pt x="2051" y="2805"/>
                    </a:lnTo>
                    <a:lnTo>
                      <a:pt x="2092" y="2742"/>
                    </a:lnTo>
                    <a:lnTo>
                      <a:pt x="2051" y="2658"/>
                    </a:lnTo>
                    <a:lnTo>
                      <a:pt x="1988" y="2616"/>
                    </a:lnTo>
                    <a:lnTo>
                      <a:pt x="1904" y="2616"/>
                    </a:lnTo>
                    <a:lnTo>
                      <a:pt x="1883" y="2491"/>
                    </a:lnTo>
                    <a:lnTo>
                      <a:pt x="1716" y="2323"/>
                    </a:lnTo>
                    <a:lnTo>
                      <a:pt x="1611" y="2240"/>
                    </a:lnTo>
                    <a:lnTo>
                      <a:pt x="1569" y="2135"/>
                    </a:lnTo>
                    <a:lnTo>
                      <a:pt x="1569" y="2093"/>
                    </a:lnTo>
                    <a:lnTo>
                      <a:pt x="1611" y="2093"/>
                    </a:lnTo>
                    <a:lnTo>
                      <a:pt x="1632" y="2177"/>
                    </a:lnTo>
                    <a:lnTo>
                      <a:pt x="1737" y="2177"/>
                    </a:lnTo>
                    <a:lnTo>
                      <a:pt x="1841" y="2093"/>
                    </a:lnTo>
                    <a:lnTo>
                      <a:pt x="1883" y="2010"/>
                    </a:lnTo>
                    <a:lnTo>
                      <a:pt x="2092" y="1926"/>
                    </a:lnTo>
                    <a:lnTo>
                      <a:pt x="2260" y="1800"/>
                    </a:lnTo>
                    <a:lnTo>
                      <a:pt x="2344" y="1675"/>
                    </a:lnTo>
                    <a:lnTo>
                      <a:pt x="2448" y="1612"/>
                    </a:lnTo>
                    <a:lnTo>
                      <a:pt x="2448" y="1549"/>
                    </a:lnTo>
                    <a:lnTo>
                      <a:pt x="2574" y="1507"/>
                    </a:lnTo>
                    <a:lnTo>
                      <a:pt x="2678" y="1570"/>
                    </a:lnTo>
                    <a:lnTo>
                      <a:pt x="2762" y="1591"/>
                    </a:lnTo>
                    <a:lnTo>
                      <a:pt x="2867" y="1445"/>
                    </a:lnTo>
                    <a:lnTo>
                      <a:pt x="2867" y="1361"/>
                    </a:lnTo>
                    <a:lnTo>
                      <a:pt x="2741" y="1298"/>
                    </a:lnTo>
                    <a:lnTo>
                      <a:pt x="2469" y="1340"/>
                    </a:lnTo>
                    <a:lnTo>
                      <a:pt x="2364" y="1403"/>
                    </a:lnTo>
                    <a:lnTo>
                      <a:pt x="2197" y="1403"/>
                    </a:lnTo>
                    <a:lnTo>
                      <a:pt x="2113" y="1445"/>
                    </a:lnTo>
                    <a:lnTo>
                      <a:pt x="2009" y="1549"/>
                    </a:lnTo>
                    <a:lnTo>
                      <a:pt x="1820" y="1549"/>
                    </a:lnTo>
                    <a:lnTo>
                      <a:pt x="1716" y="1486"/>
                    </a:lnTo>
                    <a:lnTo>
                      <a:pt x="1611" y="1466"/>
                    </a:lnTo>
                    <a:lnTo>
                      <a:pt x="1507" y="1591"/>
                    </a:lnTo>
                    <a:lnTo>
                      <a:pt x="1423" y="1800"/>
                    </a:lnTo>
                    <a:lnTo>
                      <a:pt x="1297" y="1863"/>
                    </a:lnTo>
                    <a:lnTo>
                      <a:pt x="1193" y="1821"/>
                    </a:lnTo>
                    <a:lnTo>
                      <a:pt x="1172" y="1779"/>
                    </a:lnTo>
                    <a:lnTo>
                      <a:pt x="1004" y="1612"/>
                    </a:lnTo>
                    <a:lnTo>
                      <a:pt x="858" y="1486"/>
                    </a:lnTo>
                    <a:lnTo>
                      <a:pt x="774" y="1277"/>
                    </a:lnTo>
                    <a:lnTo>
                      <a:pt x="795" y="1047"/>
                    </a:lnTo>
                    <a:lnTo>
                      <a:pt x="879" y="838"/>
                    </a:lnTo>
                    <a:lnTo>
                      <a:pt x="984" y="733"/>
                    </a:lnTo>
                    <a:lnTo>
                      <a:pt x="1109" y="670"/>
                    </a:lnTo>
                    <a:lnTo>
                      <a:pt x="1276" y="754"/>
                    </a:lnTo>
                    <a:lnTo>
                      <a:pt x="1465" y="775"/>
                    </a:lnTo>
                    <a:lnTo>
                      <a:pt x="1674" y="670"/>
                    </a:lnTo>
                    <a:lnTo>
                      <a:pt x="1820" y="670"/>
                    </a:lnTo>
                    <a:lnTo>
                      <a:pt x="1883" y="754"/>
                    </a:lnTo>
                    <a:lnTo>
                      <a:pt x="1988" y="754"/>
                    </a:lnTo>
                    <a:lnTo>
                      <a:pt x="2051" y="712"/>
                    </a:lnTo>
                    <a:lnTo>
                      <a:pt x="2281" y="733"/>
                    </a:lnTo>
                    <a:lnTo>
                      <a:pt x="2427" y="733"/>
                    </a:lnTo>
                    <a:lnTo>
                      <a:pt x="2448" y="712"/>
                    </a:lnTo>
                    <a:lnTo>
                      <a:pt x="2574" y="712"/>
                    </a:lnTo>
                    <a:lnTo>
                      <a:pt x="2678" y="754"/>
                    </a:lnTo>
                    <a:lnTo>
                      <a:pt x="2720" y="817"/>
                    </a:lnTo>
                    <a:lnTo>
                      <a:pt x="2825" y="859"/>
                    </a:lnTo>
                    <a:lnTo>
                      <a:pt x="3264" y="754"/>
                    </a:lnTo>
                    <a:lnTo>
                      <a:pt x="3453" y="629"/>
                    </a:lnTo>
                    <a:lnTo>
                      <a:pt x="3494" y="524"/>
                    </a:lnTo>
                    <a:lnTo>
                      <a:pt x="3578" y="524"/>
                    </a:lnTo>
                    <a:lnTo>
                      <a:pt x="3620" y="440"/>
                    </a:lnTo>
                    <a:lnTo>
                      <a:pt x="3704" y="398"/>
                    </a:lnTo>
                    <a:lnTo>
                      <a:pt x="3766" y="294"/>
                    </a:lnTo>
                    <a:lnTo>
                      <a:pt x="3808" y="210"/>
                    </a:lnTo>
                    <a:lnTo>
                      <a:pt x="3871" y="147"/>
                    </a:lnTo>
                    <a:lnTo>
                      <a:pt x="3808" y="106"/>
                    </a:lnTo>
                    <a:lnTo>
                      <a:pt x="3787" y="43"/>
                    </a:lnTo>
                    <a:lnTo>
                      <a:pt x="362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itchFamily="2" charset="-78"/>
                </a:endParaRPr>
              </a:p>
            </p:txBody>
          </p:sp>
          <p:sp>
            <p:nvSpPr>
              <p:cNvPr id="396" name="Google Shape;396;p38"/>
              <p:cNvSpPr/>
              <p:nvPr/>
            </p:nvSpPr>
            <p:spPr>
              <a:xfrm>
                <a:off x="5587700" y="3253200"/>
                <a:ext cx="145450" cy="131325"/>
              </a:xfrm>
              <a:custGeom>
                <a:avLst/>
                <a:gdLst/>
                <a:ahLst/>
                <a:cxnLst/>
                <a:rect l="l" t="t" r="r" b="b"/>
                <a:pathLst>
                  <a:path w="5818" h="5253" extrusionOk="0">
                    <a:moveTo>
                      <a:pt x="922" y="1"/>
                    </a:moveTo>
                    <a:lnTo>
                      <a:pt x="775" y="22"/>
                    </a:lnTo>
                    <a:lnTo>
                      <a:pt x="712" y="84"/>
                    </a:lnTo>
                    <a:lnTo>
                      <a:pt x="566" y="189"/>
                    </a:lnTo>
                    <a:lnTo>
                      <a:pt x="482" y="210"/>
                    </a:lnTo>
                    <a:lnTo>
                      <a:pt x="398" y="294"/>
                    </a:lnTo>
                    <a:lnTo>
                      <a:pt x="252" y="294"/>
                    </a:lnTo>
                    <a:lnTo>
                      <a:pt x="147" y="356"/>
                    </a:lnTo>
                    <a:lnTo>
                      <a:pt x="189" y="440"/>
                    </a:lnTo>
                    <a:lnTo>
                      <a:pt x="168" y="524"/>
                    </a:lnTo>
                    <a:lnTo>
                      <a:pt x="43" y="608"/>
                    </a:lnTo>
                    <a:lnTo>
                      <a:pt x="1" y="670"/>
                    </a:lnTo>
                    <a:lnTo>
                      <a:pt x="147" y="712"/>
                    </a:lnTo>
                    <a:lnTo>
                      <a:pt x="252" y="649"/>
                    </a:lnTo>
                    <a:lnTo>
                      <a:pt x="273" y="608"/>
                    </a:lnTo>
                    <a:lnTo>
                      <a:pt x="315" y="670"/>
                    </a:lnTo>
                    <a:lnTo>
                      <a:pt x="503" y="754"/>
                    </a:lnTo>
                    <a:lnTo>
                      <a:pt x="566" y="859"/>
                    </a:lnTo>
                    <a:lnTo>
                      <a:pt x="524" y="921"/>
                    </a:lnTo>
                    <a:lnTo>
                      <a:pt x="566" y="1047"/>
                    </a:lnTo>
                    <a:lnTo>
                      <a:pt x="691" y="1131"/>
                    </a:lnTo>
                    <a:lnTo>
                      <a:pt x="796" y="1152"/>
                    </a:lnTo>
                    <a:lnTo>
                      <a:pt x="901" y="1131"/>
                    </a:lnTo>
                    <a:lnTo>
                      <a:pt x="984" y="1172"/>
                    </a:lnTo>
                    <a:lnTo>
                      <a:pt x="1026" y="1131"/>
                    </a:lnTo>
                    <a:lnTo>
                      <a:pt x="1110" y="1152"/>
                    </a:lnTo>
                    <a:lnTo>
                      <a:pt x="1298" y="1131"/>
                    </a:lnTo>
                    <a:lnTo>
                      <a:pt x="1340" y="1152"/>
                    </a:lnTo>
                    <a:lnTo>
                      <a:pt x="1424" y="1131"/>
                    </a:lnTo>
                    <a:lnTo>
                      <a:pt x="1361" y="1068"/>
                    </a:lnTo>
                    <a:lnTo>
                      <a:pt x="1654" y="1089"/>
                    </a:lnTo>
                    <a:lnTo>
                      <a:pt x="1717" y="1172"/>
                    </a:lnTo>
                    <a:lnTo>
                      <a:pt x="1675" y="1298"/>
                    </a:lnTo>
                    <a:lnTo>
                      <a:pt x="1633" y="1277"/>
                    </a:lnTo>
                    <a:lnTo>
                      <a:pt x="1549" y="1361"/>
                    </a:lnTo>
                    <a:lnTo>
                      <a:pt x="1507" y="1465"/>
                    </a:lnTo>
                    <a:lnTo>
                      <a:pt x="1445" y="1361"/>
                    </a:lnTo>
                    <a:lnTo>
                      <a:pt x="1256" y="1277"/>
                    </a:lnTo>
                    <a:lnTo>
                      <a:pt x="1194" y="1298"/>
                    </a:lnTo>
                    <a:lnTo>
                      <a:pt x="1131" y="1465"/>
                    </a:lnTo>
                    <a:lnTo>
                      <a:pt x="1026" y="1507"/>
                    </a:lnTo>
                    <a:lnTo>
                      <a:pt x="922" y="1465"/>
                    </a:lnTo>
                    <a:lnTo>
                      <a:pt x="817" y="1465"/>
                    </a:lnTo>
                    <a:lnTo>
                      <a:pt x="775" y="1403"/>
                    </a:lnTo>
                    <a:lnTo>
                      <a:pt x="629" y="1444"/>
                    </a:lnTo>
                    <a:lnTo>
                      <a:pt x="566" y="1507"/>
                    </a:lnTo>
                    <a:lnTo>
                      <a:pt x="608" y="1570"/>
                    </a:lnTo>
                    <a:lnTo>
                      <a:pt x="733" y="1591"/>
                    </a:lnTo>
                    <a:lnTo>
                      <a:pt x="838" y="1654"/>
                    </a:lnTo>
                    <a:lnTo>
                      <a:pt x="901" y="1779"/>
                    </a:lnTo>
                    <a:lnTo>
                      <a:pt x="942" y="1821"/>
                    </a:lnTo>
                    <a:lnTo>
                      <a:pt x="1005" y="1800"/>
                    </a:lnTo>
                    <a:lnTo>
                      <a:pt x="1026" y="1884"/>
                    </a:lnTo>
                    <a:lnTo>
                      <a:pt x="1026" y="1968"/>
                    </a:lnTo>
                    <a:lnTo>
                      <a:pt x="984" y="1988"/>
                    </a:lnTo>
                    <a:lnTo>
                      <a:pt x="942" y="2072"/>
                    </a:lnTo>
                    <a:lnTo>
                      <a:pt x="1047" y="2240"/>
                    </a:lnTo>
                    <a:lnTo>
                      <a:pt x="1152" y="2281"/>
                    </a:lnTo>
                    <a:lnTo>
                      <a:pt x="1256" y="2240"/>
                    </a:lnTo>
                    <a:lnTo>
                      <a:pt x="1403" y="2114"/>
                    </a:lnTo>
                    <a:lnTo>
                      <a:pt x="1361" y="2009"/>
                    </a:lnTo>
                    <a:lnTo>
                      <a:pt x="1466" y="1863"/>
                    </a:lnTo>
                    <a:lnTo>
                      <a:pt x="1507" y="1821"/>
                    </a:lnTo>
                    <a:lnTo>
                      <a:pt x="1528" y="1758"/>
                    </a:lnTo>
                    <a:lnTo>
                      <a:pt x="1570" y="1612"/>
                    </a:lnTo>
                    <a:lnTo>
                      <a:pt x="1633" y="1507"/>
                    </a:lnTo>
                    <a:lnTo>
                      <a:pt x="1633" y="1654"/>
                    </a:lnTo>
                    <a:lnTo>
                      <a:pt x="1549" y="1716"/>
                    </a:lnTo>
                    <a:lnTo>
                      <a:pt x="1612" y="1863"/>
                    </a:lnTo>
                    <a:lnTo>
                      <a:pt x="1654" y="1988"/>
                    </a:lnTo>
                    <a:lnTo>
                      <a:pt x="1717" y="2072"/>
                    </a:lnTo>
                    <a:lnTo>
                      <a:pt x="1738" y="2009"/>
                    </a:lnTo>
                    <a:lnTo>
                      <a:pt x="1779" y="2009"/>
                    </a:lnTo>
                    <a:lnTo>
                      <a:pt x="1842" y="2030"/>
                    </a:lnTo>
                    <a:lnTo>
                      <a:pt x="1842" y="2135"/>
                    </a:lnTo>
                    <a:lnTo>
                      <a:pt x="1884" y="2093"/>
                    </a:lnTo>
                    <a:lnTo>
                      <a:pt x="1947" y="2093"/>
                    </a:lnTo>
                    <a:lnTo>
                      <a:pt x="1968" y="2135"/>
                    </a:lnTo>
                    <a:lnTo>
                      <a:pt x="2051" y="2177"/>
                    </a:lnTo>
                    <a:lnTo>
                      <a:pt x="2156" y="2135"/>
                    </a:lnTo>
                    <a:lnTo>
                      <a:pt x="2240" y="2135"/>
                    </a:lnTo>
                    <a:lnTo>
                      <a:pt x="2240" y="2177"/>
                    </a:lnTo>
                    <a:lnTo>
                      <a:pt x="2093" y="2177"/>
                    </a:lnTo>
                    <a:lnTo>
                      <a:pt x="2093" y="2281"/>
                    </a:lnTo>
                    <a:lnTo>
                      <a:pt x="2240" y="2302"/>
                    </a:lnTo>
                    <a:lnTo>
                      <a:pt x="2240" y="2323"/>
                    </a:lnTo>
                    <a:lnTo>
                      <a:pt x="2261" y="2386"/>
                    </a:lnTo>
                    <a:lnTo>
                      <a:pt x="2407" y="2449"/>
                    </a:lnTo>
                    <a:lnTo>
                      <a:pt x="2575" y="2449"/>
                    </a:lnTo>
                    <a:lnTo>
                      <a:pt x="2930" y="2553"/>
                    </a:lnTo>
                    <a:lnTo>
                      <a:pt x="3286" y="2658"/>
                    </a:lnTo>
                    <a:lnTo>
                      <a:pt x="3391" y="2658"/>
                    </a:lnTo>
                    <a:lnTo>
                      <a:pt x="3537" y="2721"/>
                    </a:lnTo>
                    <a:lnTo>
                      <a:pt x="3558" y="2825"/>
                    </a:lnTo>
                    <a:lnTo>
                      <a:pt x="3725" y="2867"/>
                    </a:lnTo>
                    <a:lnTo>
                      <a:pt x="3830" y="2867"/>
                    </a:lnTo>
                    <a:lnTo>
                      <a:pt x="3914" y="2825"/>
                    </a:lnTo>
                    <a:lnTo>
                      <a:pt x="3914" y="2825"/>
                    </a:lnTo>
                    <a:lnTo>
                      <a:pt x="3830" y="2951"/>
                    </a:lnTo>
                    <a:lnTo>
                      <a:pt x="3851" y="2972"/>
                    </a:lnTo>
                    <a:lnTo>
                      <a:pt x="3935" y="2951"/>
                    </a:lnTo>
                    <a:lnTo>
                      <a:pt x="3955" y="3014"/>
                    </a:lnTo>
                    <a:lnTo>
                      <a:pt x="4081" y="2972"/>
                    </a:lnTo>
                    <a:lnTo>
                      <a:pt x="4018" y="3035"/>
                    </a:lnTo>
                    <a:lnTo>
                      <a:pt x="4060" y="3076"/>
                    </a:lnTo>
                    <a:lnTo>
                      <a:pt x="4039" y="3139"/>
                    </a:lnTo>
                    <a:lnTo>
                      <a:pt x="4081" y="3181"/>
                    </a:lnTo>
                    <a:lnTo>
                      <a:pt x="4186" y="3160"/>
                    </a:lnTo>
                    <a:lnTo>
                      <a:pt x="4081" y="3265"/>
                    </a:lnTo>
                    <a:lnTo>
                      <a:pt x="4081" y="3328"/>
                    </a:lnTo>
                    <a:lnTo>
                      <a:pt x="4227" y="3453"/>
                    </a:lnTo>
                    <a:lnTo>
                      <a:pt x="4186" y="3558"/>
                    </a:lnTo>
                    <a:lnTo>
                      <a:pt x="4227" y="3641"/>
                    </a:lnTo>
                    <a:lnTo>
                      <a:pt x="4332" y="3704"/>
                    </a:lnTo>
                    <a:lnTo>
                      <a:pt x="4479" y="3809"/>
                    </a:lnTo>
                    <a:lnTo>
                      <a:pt x="4499" y="3872"/>
                    </a:lnTo>
                    <a:lnTo>
                      <a:pt x="4374" y="3872"/>
                    </a:lnTo>
                    <a:lnTo>
                      <a:pt x="4353" y="3955"/>
                    </a:lnTo>
                    <a:lnTo>
                      <a:pt x="4437" y="4018"/>
                    </a:lnTo>
                    <a:lnTo>
                      <a:pt x="4541" y="4081"/>
                    </a:lnTo>
                    <a:lnTo>
                      <a:pt x="4667" y="4060"/>
                    </a:lnTo>
                    <a:lnTo>
                      <a:pt x="4751" y="4081"/>
                    </a:lnTo>
                    <a:lnTo>
                      <a:pt x="4688" y="4081"/>
                    </a:lnTo>
                    <a:lnTo>
                      <a:pt x="4562" y="4123"/>
                    </a:lnTo>
                    <a:lnTo>
                      <a:pt x="4499" y="4102"/>
                    </a:lnTo>
                    <a:lnTo>
                      <a:pt x="4458" y="4123"/>
                    </a:lnTo>
                    <a:lnTo>
                      <a:pt x="4499" y="4206"/>
                    </a:lnTo>
                    <a:lnTo>
                      <a:pt x="4583" y="4227"/>
                    </a:lnTo>
                    <a:lnTo>
                      <a:pt x="4562" y="4395"/>
                    </a:lnTo>
                    <a:lnTo>
                      <a:pt x="4541" y="4416"/>
                    </a:lnTo>
                    <a:lnTo>
                      <a:pt x="4541" y="4499"/>
                    </a:lnTo>
                    <a:lnTo>
                      <a:pt x="4499" y="4583"/>
                    </a:lnTo>
                    <a:lnTo>
                      <a:pt x="4458" y="4604"/>
                    </a:lnTo>
                    <a:lnTo>
                      <a:pt x="4541" y="4709"/>
                    </a:lnTo>
                    <a:lnTo>
                      <a:pt x="4667" y="4625"/>
                    </a:lnTo>
                    <a:lnTo>
                      <a:pt x="4709" y="4688"/>
                    </a:lnTo>
                    <a:lnTo>
                      <a:pt x="4792" y="4688"/>
                    </a:lnTo>
                    <a:lnTo>
                      <a:pt x="4897" y="4625"/>
                    </a:lnTo>
                    <a:lnTo>
                      <a:pt x="5064" y="4625"/>
                    </a:lnTo>
                    <a:lnTo>
                      <a:pt x="5127" y="4583"/>
                    </a:lnTo>
                    <a:lnTo>
                      <a:pt x="5169" y="4478"/>
                    </a:lnTo>
                    <a:lnTo>
                      <a:pt x="5169" y="4583"/>
                    </a:lnTo>
                    <a:lnTo>
                      <a:pt x="5106" y="4688"/>
                    </a:lnTo>
                    <a:lnTo>
                      <a:pt x="5127" y="4750"/>
                    </a:lnTo>
                    <a:lnTo>
                      <a:pt x="5190" y="4792"/>
                    </a:lnTo>
                    <a:lnTo>
                      <a:pt x="5316" y="4897"/>
                    </a:lnTo>
                    <a:lnTo>
                      <a:pt x="5295" y="4939"/>
                    </a:lnTo>
                    <a:lnTo>
                      <a:pt x="5336" y="5022"/>
                    </a:lnTo>
                    <a:lnTo>
                      <a:pt x="5504" y="5211"/>
                    </a:lnTo>
                    <a:lnTo>
                      <a:pt x="5629" y="5232"/>
                    </a:lnTo>
                    <a:lnTo>
                      <a:pt x="5692" y="5253"/>
                    </a:lnTo>
                    <a:lnTo>
                      <a:pt x="5713" y="3851"/>
                    </a:lnTo>
                    <a:lnTo>
                      <a:pt x="5713" y="3788"/>
                    </a:lnTo>
                    <a:lnTo>
                      <a:pt x="5713" y="3704"/>
                    </a:lnTo>
                    <a:lnTo>
                      <a:pt x="5734" y="3537"/>
                    </a:lnTo>
                    <a:lnTo>
                      <a:pt x="5818" y="1382"/>
                    </a:lnTo>
                    <a:lnTo>
                      <a:pt x="5713" y="1403"/>
                    </a:lnTo>
                    <a:lnTo>
                      <a:pt x="5629" y="1382"/>
                    </a:lnTo>
                    <a:lnTo>
                      <a:pt x="5629" y="1298"/>
                    </a:lnTo>
                    <a:lnTo>
                      <a:pt x="5650" y="1256"/>
                    </a:lnTo>
                    <a:lnTo>
                      <a:pt x="5546" y="1193"/>
                    </a:lnTo>
                    <a:lnTo>
                      <a:pt x="5441" y="1193"/>
                    </a:lnTo>
                    <a:lnTo>
                      <a:pt x="5316" y="1172"/>
                    </a:lnTo>
                    <a:lnTo>
                      <a:pt x="5232" y="1152"/>
                    </a:lnTo>
                    <a:lnTo>
                      <a:pt x="5169" y="1172"/>
                    </a:lnTo>
                    <a:lnTo>
                      <a:pt x="4813" y="1026"/>
                    </a:lnTo>
                    <a:lnTo>
                      <a:pt x="4667" y="984"/>
                    </a:lnTo>
                    <a:lnTo>
                      <a:pt x="4562" y="963"/>
                    </a:lnTo>
                    <a:lnTo>
                      <a:pt x="4458" y="880"/>
                    </a:lnTo>
                    <a:lnTo>
                      <a:pt x="4248" y="838"/>
                    </a:lnTo>
                    <a:lnTo>
                      <a:pt x="4060" y="754"/>
                    </a:lnTo>
                    <a:lnTo>
                      <a:pt x="3976" y="670"/>
                    </a:lnTo>
                    <a:lnTo>
                      <a:pt x="3830" y="649"/>
                    </a:lnTo>
                    <a:lnTo>
                      <a:pt x="3537" y="838"/>
                    </a:lnTo>
                    <a:lnTo>
                      <a:pt x="3537" y="880"/>
                    </a:lnTo>
                    <a:lnTo>
                      <a:pt x="3600" y="984"/>
                    </a:lnTo>
                    <a:lnTo>
                      <a:pt x="3558" y="1068"/>
                    </a:lnTo>
                    <a:lnTo>
                      <a:pt x="3391" y="1089"/>
                    </a:lnTo>
                    <a:lnTo>
                      <a:pt x="3286" y="1131"/>
                    </a:lnTo>
                    <a:lnTo>
                      <a:pt x="3223" y="1131"/>
                    </a:lnTo>
                    <a:lnTo>
                      <a:pt x="3181" y="1089"/>
                    </a:lnTo>
                    <a:lnTo>
                      <a:pt x="3119" y="1172"/>
                    </a:lnTo>
                    <a:lnTo>
                      <a:pt x="3119" y="1277"/>
                    </a:lnTo>
                    <a:lnTo>
                      <a:pt x="2993" y="1340"/>
                    </a:lnTo>
                    <a:lnTo>
                      <a:pt x="2888" y="1361"/>
                    </a:lnTo>
                    <a:lnTo>
                      <a:pt x="2805" y="1465"/>
                    </a:lnTo>
                    <a:lnTo>
                      <a:pt x="2805" y="1612"/>
                    </a:lnTo>
                    <a:lnTo>
                      <a:pt x="2763" y="1654"/>
                    </a:lnTo>
                    <a:lnTo>
                      <a:pt x="2700" y="1696"/>
                    </a:lnTo>
                    <a:lnTo>
                      <a:pt x="2658" y="1800"/>
                    </a:lnTo>
                    <a:lnTo>
                      <a:pt x="2554" y="1821"/>
                    </a:lnTo>
                    <a:lnTo>
                      <a:pt x="2449" y="1821"/>
                    </a:lnTo>
                    <a:lnTo>
                      <a:pt x="2386" y="1779"/>
                    </a:lnTo>
                    <a:lnTo>
                      <a:pt x="2261" y="1675"/>
                    </a:lnTo>
                    <a:lnTo>
                      <a:pt x="2240" y="1570"/>
                    </a:lnTo>
                    <a:lnTo>
                      <a:pt x="2177" y="1591"/>
                    </a:lnTo>
                    <a:lnTo>
                      <a:pt x="2156" y="1465"/>
                    </a:lnTo>
                    <a:lnTo>
                      <a:pt x="2156" y="1361"/>
                    </a:lnTo>
                    <a:lnTo>
                      <a:pt x="2072" y="1298"/>
                    </a:lnTo>
                    <a:lnTo>
                      <a:pt x="2031" y="1382"/>
                    </a:lnTo>
                    <a:lnTo>
                      <a:pt x="2051" y="1507"/>
                    </a:lnTo>
                    <a:lnTo>
                      <a:pt x="1989" y="1507"/>
                    </a:lnTo>
                    <a:lnTo>
                      <a:pt x="1926" y="1444"/>
                    </a:lnTo>
                    <a:lnTo>
                      <a:pt x="1863" y="1298"/>
                    </a:lnTo>
                    <a:lnTo>
                      <a:pt x="1842" y="1047"/>
                    </a:lnTo>
                    <a:lnTo>
                      <a:pt x="1821" y="880"/>
                    </a:lnTo>
                    <a:lnTo>
                      <a:pt x="1863" y="775"/>
                    </a:lnTo>
                    <a:lnTo>
                      <a:pt x="1947" y="670"/>
                    </a:lnTo>
                    <a:lnTo>
                      <a:pt x="1884" y="566"/>
                    </a:lnTo>
                    <a:lnTo>
                      <a:pt x="1821" y="503"/>
                    </a:lnTo>
                    <a:lnTo>
                      <a:pt x="1821" y="335"/>
                    </a:lnTo>
                    <a:lnTo>
                      <a:pt x="1842" y="294"/>
                    </a:lnTo>
                    <a:lnTo>
                      <a:pt x="1779" y="231"/>
                    </a:lnTo>
                    <a:lnTo>
                      <a:pt x="1612" y="210"/>
                    </a:lnTo>
                    <a:lnTo>
                      <a:pt x="1424" y="231"/>
                    </a:lnTo>
                    <a:lnTo>
                      <a:pt x="1235" y="105"/>
                    </a:lnTo>
                    <a:lnTo>
                      <a:pt x="92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itchFamily="2" charset="-78"/>
                </a:endParaRPr>
              </a:p>
            </p:txBody>
          </p:sp>
          <p:sp>
            <p:nvSpPr>
              <p:cNvPr id="397" name="Google Shape;397;p38"/>
              <p:cNvSpPr/>
              <p:nvPr/>
            </p:nvSpPr>
            <p:spPr>
              <a:xfrm>
                <a:off x="5268100" y="3181025"/>
                <a:ext cx="143350" cy="129750"/>
              </a:xfrm>
              <a:custGeom>
                <a:avLst/>
                <a:gdLst/>
                <a:ahLst/>
                <a:cxnLst/>
                <a:rect l="l" t="t" r="r" b="b"/>
                <a:pathLst>
                  <a:path w="5734" h="5190" extrusionOk="0">
                    <a:moveTo>
                      <a:pt x="4060" y="0"/>
                    </a:moveTo>
                    <a:lnTo>
                      <a:pt x="3955" y="147"/>
                    </a:lnTo>
                    <a:lnTo>
                      <a:pt x="3955" y="209"/>
                    </a:lnTo>
                    <a:lnTo>
                      <a:pt x="3892" y="314"/>
                    </a:lnTo>
                    <a:lnTo>
                      <a:pt x="3892" y="398"/>
                    </a:lnTo>
                    <a:lnTo>
                      <a:pt x="3767" y="837"/>
                    </a:lnTo>
                    <a:lnTo>
                      <a:pt x="3579" y="1109"/>
                    </a:lnTo>
                    <a:lnTo>
                      <a:pt x="3516" y="1360"/>
                    </a:lnTo>
                    <a:lnTo>
                      <a:pt x="3265" y="1716"/>
                    </a:lnTo>
                    <a:lnTo>
                      <a:pt x="3307" y="1779"/>
                    </a:lnTo>
                    <a:lnTo>
                      <a:pt x="3014" y="1842"/>
                    </a:lnTo>
                    <a:lnTo>
                      <a:pt x="2783" y="1967"/>
                    </a:lnTo>
                    <a:lnTo>
                      <a:pt x="2637" y="1967"/>
                    </a:lnTo>
                    <a:lnTo>
                      <a:pt x="2595" y="1883"/>
                    </a:lnTo>
                    <a:lnTo>
                      <a:pt x="2470" y="1842"/>
                    </a:lnTo>
                    <a:lnTo>
                      <a:pt x="2177" y="1842"/>
                    </a:lnTo>
                    <a:lnTo>
                      <a:pt x="2093" y="1925"/>
                    </a:lnTo>
                    <a:lnTo>
                      <a:pt x="1758" y="2051"/>
                    </a:lnTo>
                    <a:lnTo>
                      <a:pt x="1444" y="2030"/>
                    </a:lnTo>
                    <a:lnTo>
                      <a:pt x="1361" y="2072"/>
                    </a:lnTo>
                    <a:lnTo>
                      <a:pt x="1235" y="2051"/>
                    </a:lnTo>
                    <a:lnTo>
                      <a:pt x="1214" y="2134"/>
                    </a:lnTo>
                    <a:lnTo>
                      <a:pt x="1047" y="2176"/>
                    </a:lnTo>
                    <a:lnTo>
                      <a:pt x="942" y="2155"/>
                    </a:lnTo>
                    <a:lnTo>
                      <a:pt x="921" y="2051"/>
                    </a:lnTo>
                    <a:lnTo>
                      <a:pt x="796" y="1946"/>
                    </a:lnTo>
                    <a:lnTo>
                      <a:pt x="754" y="1883"/>
                    </a:lnTo>
                    <a:lnTo>
                      <a:pt x="566" y="1758"/>
                    </a:lnTo>
                    <a:lnTo>
                      <a:pt x="440" y="1549"/>
                    </a:lnTo>
                    <a:lnTo>
                      <a:pt x="377" y="1570"/>
                    </a:lnTo>
                    <a:lnTo>
                      <a:pt x="314" y="1653"/>
                    </a:lnTo>
                    <a:lnTo>
                      <a:pt x="168" y="1842"/>
                    </a:lnTo>
                    <a:lnTo>
                      <a:pt x="84" y="1988"/>
                    </a:lnTo>
                    <a:lnTo>
                      <a:pt x="84" y="2072"/>
                    </a:lnTo>
                    <a:lnTo>
                      <a:pt x="105" y="2155"/>
                    </a:lnTo>
                    <a:lnTo>
                      <a:pt x="84" y="2239"/>
                    </a:lnTo>
                    <a:lnTo>
                      <a:pt x="1" y="2281"/>
                    </a:lnTo>
                    <a:lnTo>
                      <a:pt x="22" y="2490"/>
                    </a:lnTo>
                    <a:lnTo>
                      <a:pt x="210" y="2699"/>
                    </a:lnTo>
                    <a:lnTo>
                      <a:pt x="231" y="2804"/>
                    </a:lnTo>
                    <a:lnTo>
                      <a:pt x="189" y="2762"/>
                    </a:lnTo>
                    <a:lnTo>
                      <a:pt x="168" y="2804"/>
                    </a:lnTo>
                    <a:lnTo>
                      <a:pt x="210" y="2930"/>
                    </a:lnTo>
                    <a:lnTo>
                      <a:pt x="335" y="2971"/>
                    </a:lnTo>
                    <a:lnTo>
                      <a:pt x="419" y="2971"/>
                    </a:lnTo>
                    <a:lnTo>
                      <a:pt x="607" y="2909"/>
                    </a:lnTo>
                    <a:lnTo>
                      <a:pt x="733" y="2825"/>
                    </a:lnTo>
                    <a:lnTo>
                      <a:pt x="838" y="2867"/>
                    </a:lnTo>
                    <a:lnTo>
                      <a:pt x="733" y="2867"/>
                    </a:lnTo>
                    <a:lnTo>
                      <a:pt x="607" y="2971"/>
                    </a:lnTo>
                    <a:lnTo>
                      <a:pt x="398" y="3013"/>
                    </a:lnTo>
                    <a:lnTo>
                      <a:pt x="314" y="3097"/>
                    </a:lnTo>
                    <a:lnTo>
                      <a:pt x="210" y="3097"/>
                    </a:lnTo>
                    <a:lnTo>
                      <a:pt x="210" y="3139"/>
                    </a:lnTo>
                    <a:lnTo>
                      <a:pt x="335" y="3181"/>
                    </a:lnTo>
                    <a:lnTo>
                      <a:pt x="503" y="3243"/>
                    </a:lnTo>
                    <a:lnTo>
                      <a:pt x="649" y="3411"/>
                    </a:lnTo>
                    <a:lnTo>
                      <a:pt x="712" y="3515"/>
                    </a:lnTo>
                    <a:lnTo>
                      <a:pt x="733" y="3620"/>
                    </a:lnTo>
                    <a:lnTo>
                      <a:pt x="649" y="3746"/>
                    </a:lnTo>
                    <a:lnTo>
                      <a:pt x="566" y="3829"/>
                    </a:lnTo>
                    <a:lnTo>
                      <a:pt x="607" y="3871"/>
                    </a:lnTo>
                    <a:lnTo>
                      <a:pt x="712" y="3955"/>
                    </a:lnTo>
                    <a:lnTo>
                      <a:pt x="733" y="4227"/>
                    </a:lnTo>
                    <a:lnTo>
                      <a:pt x="733" y="4352"/>
                    </a:lnTo>
                    <a:lnTo>
                      <a:pt x="817" y="4499"/>
                    </a:lnTo>
                    <a:lnTo>
                      <a:pt x="858" y="4499"/>
                    </a:lnTo>
                    <a:lnTo>
                      <a:pt x="963" y="4436"/>
                    </a:lnTo>
                    <a:lnTo>
                      <a:pt x="1005" y="4499"/>
                    </a:lnTo>
                    <a:lnTo>
                      <a:pt x="1130" y="4499"/>
                    </a:lnTo>
                    <a:lnTo>
                      <a:pt x="1214" y="4541"/>
                    </a:lnTo>
                    <a:lnTo>
                      <a:pt x="1361" y="4541"/>
                    </a:lnTo>
                    <a:lnTo>
                      <a:pt x="1444" y="4457"/>
                    </a:lnTo>
                    <a:lnTo>
                      <a:pt x="1528" y="4499"/>
                    </a:lnTo>
                    <a:lnTo>
                      <a:pt x="1591" y="4457"/>
                    </a:lnTo>
                    <a:lnTo>
                      <a:pt x="1654" y="4352"/>
                    </a:lnTo>
                    <a:lnTo>
                      <a:pt x="1654" y="4290"/>
                    </a:lnTo>
                    <a:lnTo>
                      <a:pt x="1674" y="4373"/>
                    </a:lnTo>
                    <a:lnTo>
                      <a:pt x="1654" y="4478"/>
                    </a:lnTo>
                    <a:lnTo>
                      <a:pt x="1695" y="4603"/>
                    </a:lnTo>
                    <a:lnTo>
                      <a:pt x="1737" y="4792"/>
                    </a:lnTo>
                    <a:lnTo>
                      <a:pt x="1695" y="4896"/>
                    </a:lnTo>
                    <a:lnTo>
                      <a:pt x="1779" y="4896"/>
                    </a:lnTo>
                    <a:lnTo>
                      <a:pt x="1905" y="4750"/>
                    </a:lnTo>
                    <a:lnTo>
                      <a:pt x="1988" y="4708"/>
                    </a:lnTo>
                    <a:lnTo>
                      <a:pt x="2051" y="4771"/>
                    </a:lnTo>
                    <a:lnTo>
                      <a:pt x="2114" y="4750"/>
                    </a:lnTo>
                    <a:lnTo>
                      <a:pt x="2135" y="4687"/>
                    </a:lnTo>
                    <a:lnTo>
                      <a:pt x="2302" y="4687"/>
                    </a:lnTo>
                    <a:lnTo>
                      <a:pt x="2386" y="4583"/>
                    </a:lnTo>
                    <a:lnTo>
                      <a:pt x="2428" y="4583"/>
                    </a:lnTo>
                    <a:lnTo>
                      <a:pt x="2532" y="4645"/>
                    </a:lnTo>
                    <a:lnTo>
                      <a:pt x="2616" y="4583"/>
                    </a:lnTo>
                    <a:lnTo>
                      <a:pt x="2658" y="4645"/>
                    </a:lnTo>
                    <a:lnTo>
                      <a:pt x="2658" y="4750"/>
                    </a:lnTo>
                    <a:lnTo>
                      <a:pt x="2721" y="4792"/>
                    </a:lnTo>
                    <a:lnTo>
                      <a:pt x="2825" y="4813"/>
                    </a:lnTo>
                    <a:lnTo>
                      <a:pt x="2804" y="4750"/>
                    </a:lnTo>
                    <a:lnTo>
                      <a:pt x="2825" y="4666"/>
                    </a:lnTo>
                    <a:lnTo>
                      <a:pt x="2888" y="4750"/>
                    </a:lnTo>
                    <a:lnTo>
                      <a:pt x="2993" y="4771"/>
                    </a:lnTo>
                    <a:lnTo>
                      <a:pt x="3035" y="4750"/>
                    </a:lnTo>
                    <a:lnTo>
                      <a:pt x="3097" y="4813"/>
                    </a:lnTo>
                    <a:lnTo>
                      <a:pt x="3139" y="4792"/>
                    </a:lnTo>
                    <a:lnTo>
                      <a:pt x="3160" y="4855"/>
                    </a:lnTo>
                    <a:lnTo>
                      <a:pt x="3223" y="4917"/>
                    </a:lnTo>
                    <a:lnTo>
                      <a:pt x="3181" y="5022"/>
                    </a:lnTo>
                    <a:lnTo>
                      <a:pt x="3244" y="5189"/>
                    </a:lnTo>
                    <a:lnTo>
                      <a:pt x="3348" y="5168"/>
                    </a:lnTo>
                    <a:lnTo>
                      <a:pt x="3579" y="5064"/>
                    </a:lnTo>
                    <a:lnTo>
                      <a:pt x="3746" y="5022"/>
                    </a:lnTo>
                    <a:lnTo>
                      <a:pt x="3955" y="4896"/>
                    </a:lnTo>
                    <a:lnTo>
                      <a:pt x="4060" y="4666"/>
                    </a:lnTo>
                    <a:lnTo>
                      <a:pt x="4060" y="4583"/>
                    </a:lnTo>
                    <a:lnTo>
                      <a:pt x="4102" y="4457"/>
                    </a:lnTo>
                    <a:lnTo>
                      <a:pt x="4143" y="4478"/>
                    </a:lnTo>
                    <a:lnTo>
                      <a:pt x="4185" y="4478"/>
                    </a:lnTo>
                    <a:lnTo>
                      <a:pt x="4269" y="4290"/>
                    </a:lnTo>
                    <a:lnTo>
                      <a:pt x="4227" y="4269"/>
                    </a:lnTo>
                    <a:lnTo>
                      <a:pt x="4185" y="4227"/>
                    </a:lnTo>
                    <a:lnTo>
                      <a:pt x="4185" y="4164"/>
                    </a:lnTo>
                    <a:lnTo>
                      <a:pt x="4206" y="4185"/>
                    </a:lnTo>
                    <a:lnTo>
                      <a:pt x="4290" y="4227"/>
                    </a:lnTo>
                    <a:lnTo>
                      <a:pt x="4353" y="4143"/>
                    </a:lnTo>
                    <a:lnTo>
                      <a:pt x="4311" y="4059"/>
                    </a:lnTo>
                    <a:lnTo>
                      <a:pt x="4269" y="4059"/>
                    </a:lnTo>
                    <a:lnTo>
                      <a:pt x="4206" y="4039"/>
                    </a:lnTo>
                    <a:lnTo>
                      <a:pt x="4290" y="3976"/>
                    </a:lnTo>
                    <a:lnTo>
                      <a:pt x="4290" y="3871"/>
                    </a:lnTo>
                    <a:lnTo>
                      <a:pt x="4143" y="3871"/>
                    </a:lnTo>
                    <a:lnTo>
                      <a:pt x="4185" y="3808"/>
                    </a:lnTo>
                    <a:lnTo>
                      <a:pt x="4164" y="3746"/>
                    </a:lnTo>
                    <a:lnTo>
                      <a:pt x="4164" y="3746"/>
                    </a:lnTo>
                    <a:lnTo>
                      <a:pt x="4227" y="3767"/>
                    </a:lnTo>
                    <a:lnTo>
                      <a:pt x="4353" y="3725"/>
                    </a:lnTo>
                    <a:lnTo>
                      <a:pt x="4374" y="3620"/>
                    </a:lnTo>
                    <a:lnTo>
                      <a:pt x="4457" y="3515"/>
                    </a:lnTo>
                    <a:lnTo>
                      <a:pt x="4478" y="3390"/>
                    </a:lnTo>
                    <a:lnTo>
                      <a:pt x="4457" y="3306"/>
                    </a:lnTo>
                    <a:lnTo>
                      <a:pt x="4499" y="3348"/>
                    </a:lnTo>
                    <a:lnTo>
                      <a:pt x="4562" y="3453"/>
                    </a:lnTo>
                    <a:lnTo>
                      <a:pt x="4625" y="3348"/>
                    </a:lnTo>
                    <a:lnTo>
                      <a:pt x="4708" y="3243"/>
                    </a:lnTo>
                    <a:lnTo>
                      <a:pt x="4667" y="3097"/>
                    </a:lnTo>
                    <a:lnTo>
                      <a:pt x="4813" y="2971"/>
                    </a:lnTo>
                    <a:lnTo>
                      <a:pt x="4834" y="2783"/>
                    </a:lnTo>
                    <a:lnTo>
                      <a:pt x="4897" y="2699"/>
                    </a:lnTo>
                    <a:lnTo>
                      <a:pt x="4918" y="2469"/>
                    </a:lnTo>
                    <a:lnTo>
                      <a:pt x="4980" y="2406"/>
                    </a:lnTo>
                    <a:lnTo>
                      <a:pt x="4980" y="2344"/>
                    </a:lnTo>
                    <a:lnTo>
                      <a:pt x="5106" y="2197"/>
                    </a:lnTo>
                    <a:lnTo>
                      <a:pt x="5148" y="2281"/>
                    </a:lnTo>
                    <a:lnTo>
                      <a:pt x="5190" y="2239"/>
                    </a:lnTo>
                    <a:lnTo>
                      <a:pt x="5148" y="2072"/>
                    </a:lnTo>
                    <a:lnTo>
                      <a:pt x="5148" y="2072"/>
                    </a:lnTo>
                    <a:lnTo>
                      <a:pt x="5336" y="2260"/>
                    </a:lnTo>
                    <a:lnTo>
                      <a:pt x="5462" y="2260"/>
                    </a:lnTo>
                    <a:lnTo>
                      <a:pt x="5545" y="2197"/>
                    </a:lnTo>
                    <a:lnTo>
                      <a:pt x="5629" y="2239"/>
                    </a:lnTo>
                    <a:lnTo>
                      <a:pt x="5713" y="2197"/>
                    </a:lnTo>
                    <a:lnTo>
                      <a:pt x="5734" y="2093"/>
                    </a:lnTo>
                    <a:lnTo>
                      <a:pt x="5629" y="2072"/>
                    </a:lnTo>
                    <a:lnTo>
                      <a:pt x="5608" y="2030"/>
                    </a:lnTo>
                    <a:lnTo>
                      <a:pt x="5503" y="1883"/>
                    </a:lnTo>
                    <a:lnTo>
                      <a:pt x="5420" y="1883"/>
                    </a:lnTo>
                    <a:lnTo>
                      <a:pt x="5190" y="1674"/>
                    </a:lnTo>
                    <a:lnTo>
                      <a:pt x="5106" y="1632"/>
                    </a:lnTo>
                    <a:lnTo>
                      <a:pt x="5085" y="1528"/>
                    </a:lnTo>
                    <a:lnTo>
                      <a:pt x="5022" y="1465"/>
                    </a:lnTo>
                    <a:lnTo>
                      <a:pt x="5043" y="1423"/>
                    </a:lnTo>
                    <a:lnTo>
                      <a:pt x="5190" y="1360"/>
                    </a:lnTo>
                    <a:lnTo>
                      <a:pt x="5231" y="1256"/>
                    </a:lnTo>
                    <a:lnTo>
                      <a:pt x="5148" y="1193"/>
                    </a:lnTo>
                    <a:lnTo>
                      <a:pt x="4980" y="1005"/>
                    </a:lnTo>
                    <a:lnTo>
                      <a:pt x="4918" y="879"/>
                    </a:lnTo>
                    <a:lnTo>
                      <a:pt x="4834" y="795"/>
                    </a:lnTo>
                    <a:lnTo>
                      <a:pt x="4876" y="712"/>
                    </a:lnTo>
                    <a:lnTo>
                      <a:pt x="4918" y="691"/>
                    </a:lnTo>
                    <a:lnTo>
                      <a:pt x="4918" y="628"/>
                    </a:lnTo>
                    <a:lnTo>
                      <a:pt x="4876" y="607"/>
                    </a:lnTo>
                    <a:lnTo>
                      <a:pt x="4750" y="482"/>
                    </a:lnTo>
                    <a:lnTo>
                      <a:pt x="4813" y="461"/>
                    </a:lnTo>
                    <a:lnTo>
                      <a:pt x="4939" y="482"/>
                    </a:lnTo>
                    <a:lnTo>
                      <a:pt x="5085" y="461"/>
                    </a:lnTo>
                    <a:lnTo>
                      <a:pt x="4980" y="314"/>
                    </a:lnTo>
                    <a:lnTo>
                      <a:pt x="4834" y="272"/>
                    </a:lnTo>
                    <a:lnTo>
                      <a:pt x="4897" y="209"/>
                    </a:lnTo>
                    <a:lnTo>
                      <a:pt x="4876" y="168"/>
                    </a:lnTo>
                    <a:lnTo>
                      <a:pt x="4939" y="147"/>
                    </a:lnTo>
                    <a:lnTo>
                      <a:pt x="4939" y="105"/>
                    </a:lnTo>
                    <a:lnTo>
                      <a:pt x="4813" y="84"/>
                    </a:lnTo>
                    <a:lnTo>
                      <a:pt x="4667" y="84"/>
                    </a:lnTo>
                    <a:lnTo>
                      <a:pt x="4604" y="42"/>
                    </a:lnTo>
                    <a:lnTo>
                      <a:pt x="4164" y="42"/>
                    </a:lnTo>
                    <a:lnTo>
                      <a:pt x="406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itchFamily="2" charset="-78"/>
                </a:endParaRPr>
              </a:p>
            </p:txBody>
          </p:sp>
          <p:sp>
            <p:nvSpPr>
              <p:cNvPr id="398" name="Google Shape;398;p38"/>
              <p:cNvSpPr/>
              <p:nvPr/>
            </p:nvSpPr>
            <p:spPr>
              <a:xfrm>
                <a:off x="5068275" y="3161675"/>
                <a:ext cx="431050" cy="221800"/>
              </a:xfrm>
              <a:custGeom>
                <a:avLst/>
                <a:gdLst/>
                <a:ahLst/>
                <a:cxnLst/>
                <a:rect l="l" t="t" r="r" b="b"/>
                <a:pathLst>
                  <a:path w="17242" h="8872" extrusionOk="0">
                    <a:moveTo>
                      <a:pt x="16991" y="8202"/>
                    </a:moveTo>
                    <a:lnTo>
                      <a:pt x="16886" y="8265"/>
                    </a:lnTo>
                    <a:lnTo>
                      <a:pt x="16928" y="8286"/>
                    </a:lnTo>
                    <a:lnTo>
                      <a:pt x="16907" y="8307"/>
                    </a:lnTo>
                    <a:cubicBezTo>
                      <a:pt x="16886" y="8307"/>
                      <a:pt x="16823" y="8349"/>
                      <a:pt x="16802" y="8349"/>
                    </a:cubicBezTo>
                    <a:lnTo>
                      <a:pt x="16802" y="8307"/>
                    </a:lnTo>
                    <a:lnTo>
                      <a:pt x="16782" y="8349"/>
                    </a:lnTo>
                    <a:cubicBezTo>
                      <a:pt x="16677" y="8370"/>
                      <a:pt x="16572" y="8370"/>
                      <a:pt x="16489" y="8390"/>
                    </a:cubicBezTo>
                    <a:lnTo>
                      <a:pt x="16593" y="8286"/>
                    </a:lnTo>
                    <a:lnTo>
                      <a:pt x="16551" y="8265"/>
                    </a:lnTo>
                    <a:lnTo>
                      <a:pt x="16468" y="8307"/>
                    </a:lnTo>
                    <a:lnTo>
                      <a:pt x="16384" y="8307"/>
                    </a:lnTo>
                    <a:lnTo>
                      <a:pt x="16342" y="8349"/>
                    </a:lnTo>
                    <a:lnTo>
                      <a:pt x="16363" y="8390"/>
                    </a:lnTo>
                    <a:lnTo>
                      <a:pt x="16300" y="8453"/>
                    </a:lnTo>
                    <a:lnTo>
                      <a:pt x="16196" y="8453"/>
                    </a:lnTo>
                    <a:lnTo>
                      <a:pt x="16258" y="8495"/>
                    </a:lnTo>
                    <a:lnTo>
                      <a:pt x="16384" y="8474"/>
                    </a:lnTo>
                    <a:lnTo>
                      <a:pt x="16447" y="8411"/>
                    </a:lnTo>
                    <a:cubicBezTo>
                      <a:pt x="16489" y="8411"/>
                      <a:pt x="16551" y="8411"/>
                      <a:pt x="16614" y="8390"/>
                    </a:cubicBezTo>
                    <a:lnTo>
                      <a:pt x="16614" y="8390"/>
                    </a:lnTo>
                    <a:lnTo>
                      <a:pt x="16593" y="8411"/>
                    </a:lnTo>
                    <a:lnTo>
                      <a:pt x="16677" y="8411"/>
                    </a:lnTo>
                    <a:lnTo>
                      <a:pt x="16719" y="8474"/>
                    </a:lnTo>
                    <a:lnTo>
                      <a:pt x="16802" y="8370"/>
                    </a:lnTo>
                    <a:cubicBezTo>
                      <a:pt x="16823" y="8370"/>
                      <a:pt x="16886" y="8349"/>
                      <a:pt x="16907" y="8349"/>
                    </a:cubicBezTo>
                    <a:lnTo>
                      <a:pt x="16907" y="8370"/>
                    </a:lnTo>
                    <a:lnTo>
                      <a:pt x="17012" y="8390"/>
                    </a:lnTo>
                    <a:lnTo>
                      <a:pt x="17200" y="8307"/>
                    </a:lnTo>
                    <a:lnTo>
                      <a:pt x="17242" y="8244"/>
                    </a:lnTo>
                    <a:lnTo>
                      <a:pt x="17200" y="8202"/>
                    </a:lnTo>
                    <a:lnTo>
                      <a:pt x="17033" y="8244"/>
                    </a:lnTo>
                    <a:lnTo>
                      <a:pt x="16991" y="8202"/>
                    </a:lnTo>
                    <a:close/>
                    <a:moveTo>
                      <a:pt x="16070" y="8411"/>
                    </a:moveTo>
                    <a:lnTo>
                      <a:pt x="16007" y="8443"/>
                    </a:lnTo>
                    <a:lnTo>
                      <a:pt x="16007" y="8443"/>
                    </a:lnTo>
                    <a:cubicBezTo>
                      <a:pt x="16026" y="8475"/>
                      <a:pt x="16037" y="8501"/>
                      <a:pt x="16036" y="8525"/>
                    </a:cubicBezTo>
                    <a:lnTo>
                      <a:pt x="16036" y="8525"/>
                    </a:lnTo>
                    <a:lnTo>
                      <a:pt x="16049" y="8474"/>
                    </a:lnTo>
                    <a:lnTo>
                      <a:pt x="16133" y="8453"/>
                    </a:lnTo>
                    <a:lnTo>
                      <a:pt x="16196" y="8453"/>
                    </a:lnTo>
                    <a:lnTo>
                      <a:pt x="16237" y="8411"/>
                    </a:lnTo>
                    <a:close/>
                    <a:moveTo>
                      <a:pt x="16036" y="8525"/>
                    </a:moveTo>
                    <a:lnTo>
                      <a:pt x="16028" y="8558"/>
                    </a:lnTo>
                    <a:cubicBezTo>
                      <a:pt x="16034" y="8547"/>
                      <a:pt x="16036" y="8536"/>
                      <a:pt x="16036" y="8525"/>
                    </a:cubicBezTo>
                    <a:close/>
                    <a:moveTo>
                      <a:pt x="105" y="0"/>
                    </a:moveTo>
                    <a:lnTo>
                      <a:pt x="22" y="42"/>
                    </a:lnTo>
                    <a:lnTo>
                      <a:pt x="1" y="105"/>
                    </a:lnTo>
                    <a:lnTo>
                      <a:pt x="22" y="251"/>
                    </a:lnTo>
                    <a:lnTo>
                      <a:pt x="168" y="565"/>
                    </a:lnTo>
                    <a:lnTo>
                      <a:pt x="252" y="628"/>
                    </a:lnTo>
                    <a:lnTo>
                      <a:pt x="524" y="879"/>
                    </a:lnTo>
                    <a:lnTo>
                      <a:pt x="587" y="879"/>
                    </a:lnTo>
                    <a:lnTo>
                      <a:pt x="754" y="1067"/>
                    </a:lnTo>
                    <a:lnTo>
                      <a:pt x="838" y="1088"/>
                    </a:lnTo>
                    <a:lnTo>
                      <a:pt x="900" y="1067"/>
                    </a:lnTo>
                    <a:lnTo>
                      <a:pt x="1089" y="1214"/>
                    </a:lnTo>
                    <a:lnTo>
                      <a:pt x="1298" y="1528"/>
                    </a:lnTo>
                    <a:lnTo>
                      <a:pt x="1507" y="1716"/>
                    </a:lnTo>
                    <a:lnTo>
                      <a:pt x="1570" y="1716"/>
                    </a:lnTo>
                    <a:lnTo>
                      <a:pt x="1570" y="1883"/>
                    </a:lnTo>
                    <a:lnTo>
                      <a:pt x="1612" y="1925"/>
                    </a:lnTo>
                    <a:lnTo>
                      <a:pt x="1633" y="2092"/>
                    </a:lnTo>
                    <a:lnTo>
                      <a:pt x="1716" y="2155"/>
                    </a:lnTo>
                    <a:lnTo>
                      <a:pt x="1842" y="2155"/>
                    </a:lnTo>
                    <a:lnTo>
                      <a:pt x="2009" y="2344"/>
                    </a:lnTo>
                    <a:lnTo>
                      <a:pt x="2093" y="2406"/>
                    </a:lnTo>
                    <a:lnTo>
                      <a:pt x="2156" y="2406"/>
                    </a:lnTo>
                    <a:lnTo>
                      <a:pt x="2198" y="2448"/>
                    </a:lnTo>
                    <a:lnTo>
                      <a:pt x="2135" y="2532"/>
                    </a:lnTo>
                    <a:lnTo>
                      <a:pt x="2219" y="2616"/>
                    </a:lnTo>
                    <a:lnTo>
                      <a:pt x="2261" y="2762"/>
                    </a:lnTo>
                    <a:lnTo>
                      <a:pt x="2261" y="2783"/>
                    </a:lnTo>
                    <a:lnTo>
                      <a:pt x="2365" y="3097"/>
                    </a:lnTo>
                    <a:lnTo>
                      <a:pt x="2428" y="3264"/>
                    </a:lnTo>
                    <a:lnTo>
                      <a:pt x="2574" y="3306"/>
                    </a:lnTo>
                    <a:lnTo>
                      <a:pt x="2763" y="3411"/>
                    </a:lnTo>
                    <a:lnTo>
                      <a:pt x="2763" y="3515"/>
                    </a:lnTo>
                    <a:lnTo>
                      <a:pt x="2888" y="3787"/>
                    </a:lnTo>
                    <a:lnTo>
                      <a:pt x="3035" y="3892"/>
                    </a:lnTo>
                    <a:lnTo>
                      <a:pt x="3056" y="4185"/>
                    </a:lnTo>
                    <a:lnTo>
                      <a:pt x="3265" y="4561"/>
                    </a:lnTo>
                    <a:lnTo>
                      <a:pt x="3265" y="4729"/>
                    </a:lnTo>
                    <a:lnTo>
                      <a:pt x="3307" y="4875"/>
                    </a:lnTo>
                    <a:lnTo>
                      <a:pt x="3516" y="5043"/>
                    </a:lnTo>
                    <a:lnTo>
                      <a:pt x="3725" y="5294"/>
                    </a:lnTo>
                    <a:lnTo>
                      <a:pt x="3788" y="5440"/>
                    </a:lnTo>
                    <a:lnTo>
                      <a:pt x="3934" y="5461"/>
                    </a:lnTo>
                    <a:lnTo>
                      <a:pt x="3997" y="5545"/>
                    </a:lnTo>
                    <a:lnTo>
                      <a:pt x="4123" y="5608"/>
                    </a:lnTo>
                    <a:lnTo>
                      <a:pt x="4144" y="5775"/>
                    </a:lnTo>
                    <a:lnTo>
                      <a:pt x="4290" y="5859"/>
                    </a:lnTo>
                    <a:lnTo>
                      <a:pt x="4437" y="6005"/>
                    </a:lnTo>
                    <a:lnTo>
                      <a:pt x="4709" y="6173"/>
                    </a:lnTo>
                    <a:lnTo>
                      <a:pt x="4750" y="6298"/>
                    </a:lnTo>
                    <a:lnTo>
                      <a:pt x="4918" y="6361"/>
                    </a:lnTo>
                    <a:lnTo>
                      <a:pt x="5253" y="6633"/>
                    </a:lnTo>
                    <a:lnTo>
                      <a:pt x="5274" y="6779"/>
                    </a:lnTo>
                    <a:lnTo>
                      <a:pt x="5357" y="6800"/>
                    </a:lnTo>
                    <a:lnTo>
                      <a:pt x="5441" y="6926"/>
                    </a:lnTo>
                    <a:lnTo>
                      <a:pt x="5483" y="6884"/>
                    </a:lnTo>
                    <a:lnTo>
                      <a:pt x="5483" y="6779"/>
                    </a:lnTo>
                    <a:lnTo>
                      <a:pt x="5462" y="6717"/>
                    </a:lnTo>
                    <a:lnTo>
                      <a:pt x="5462" y="6675"/>
                    </a:lnTo>
                    <a:lnTo>
                      <a:pt x="5566" y="6696"/>
                    </a:lnTo>
                    <a:lnTo>
                      <a:pt x="5797" y="6905"/>
                    </a:lnTo>
                    <a:lnTo>
                      <a:pt x="5859" y="6884"/>
                    </a:lnTo>
                    <a:lnTo>
                      <a:pt x="5859" y="6717"/>
                    </a:lnTo>
                    <a:lnTo>
                      <a:pt x="5901" y="6633"/>
                    </a:lnTo>
                    <a:lnTo>
                      <a:pt x="5985" y="6675"/>
                    </a:lnTo>
                    <a:cubicBezTo>
                      <a:pt x="5985" y="6696"/>
                      <a:pt x="6006" y="6696"/>
                      <a:pt x="6006" y="6717"/>
                    </a:cubicBezTo>
                    <a:lnTo>
                      <a:pt x="6090" y="6842"/>
                    </a:lnTo>
                    <a:lnTo>
                      <a:pt x="6110" y="6842"/>
                    </a:lnTo>
                    <a:cubicBezTo>
                      <a:pt x="6173" y="6905"/>
                      <a:pt x="6215" y="6989"/>
                      <a:pt x="6278" y="7030"/>
                    </a:cubicBezTo>
                    <a:lnTo>
                      <a:pt x="6236" y="7051"/>
                    </a:lnTo>
                    <a:lnTo>
                      <a:pt x="6236" y="7198"/>
                    </a:lnTo>
                    <a:lnTo>
                      <a:pt x="6194" y="7323"/>
                    </a:lnTo>
                    <a:lnTo>
                      <a:pt x="6069" y="7344"/>
                    </a:lnTo>
                    <a:lnTo>
                      <a:pt x="6069" y="7449"/>
                    </a:lnTo>
                    <a:lnTo>
                      <a:pt x="5985" y="7470"/>
                    </a:lnTo>
                    <a:lnTo>
                      <a:pt x="5922" y="7428"/>
                    </a:lnTo>
                    <a:lnTo>
                      <a:pt x="5880" y="7428"/>
                    </a:lnTo>
                    <a:lnTo>
                      <a:pt x="5880" y="7512"/>
                    </a:lnTo>
                    <a:lnTo>
                      <a:pt x="5964" y="7554"/>
                    </a:lnTo>
                    <a:lnTo>
                      <a:pt x="6194" y="7554"/>
                    </a:lnTo>
                    <a:lnTo>
                      <a:pt x="6320" y="7512"/>
                    </a:lnTo>
                    <a:lnTo>
                      <a:pt x="6382" y="7616"/>
                    </a:lnTo>
                    <a:lnTo>
                      <a:pt x="6445" y="7658"/>
                    </a:lnTo>
                    <a:lnTo>
                      <a:pt x="6529" y="7637"/>
                    </a:lnTo>
                    <a:lnTo>
                      <a:pt x="6613" y="7637"/>
                    </a:lnTo>
                    <a:lnTo>
                      <a:pt x="6550" y="7679"/>
                    </a:lnTo>
                    <a:lnTo>
                      <a:pt x="6466" y="7826"/>
                    </a:lnTo>
                    <a:lnTo>
                      <a:pt x="6529" y="7867"/>
                    </a:lnTo>
                    <a:lnTo>
                      <a:pt x="6696" y="7888"/>
                    </a:lnTo>
                    <a:lnTo>
                      <a:pt x="6822" y="7951"/>
                    </a:lnTo>
                    <a:lnTo>
                      <a:pt x="6926" y="7888"/>
                    </a:lnTo>
                    <a:lnTo>
                      <a:pt x="6989" y="7951"/>
                    </a:lnTo>
                    <a:lnTo>
                      <a:pt x="7178" y="7951"/>
                    </a:lnTo>
                    <a:lnTo>
                      <a:pt x="7366" y="8077"/>
                    </a:lnTo>
                    <a:lnTo>
                      <a:pt x="7638" y="8160"/>
                    </a:lnTo>
                    <a:lnTo>
                      <a:pt x="7743" y="8035"/>
                    </a:lnTo>
                    <a:lnTo>
                      <a:pt x="7805" y="8035"/>
                    </a:lnTo>
                    <a:lnTo>
                      <a:pt x="7889" y="8139"/>
                    </a:lnTo>
                    <a:lnTo>
                      <a:pt x="7994" y="8160"/>
                    </a:lnTo>
                    <a:lnTo>
                      <a:pt x="8077" y="8077"/>
                    </a:lnTo>
                    <a:lnTo>
                      <a:pt x="8140" y="8077"/>
                    </a:lnTo>
                    <a:lnTo>
                      <a:pt x="8287" y="8181"/>
                    </a:lnTo>
                    <a:lnTo>
                      <a:pt x="8454" y="8181"/>
                    </a:lnTo>
                    <a:lnTo>
                      <a:pt x="8747" y="8370"/>
                    </a:lnTo>
                    <a:lnTo>
                      <a:pt x="9061" y="8474"/>
                    </a:lnTo>
                    <a:lnTo>
                      <a:pt x="9186" y="8390"/>
                    </a:lnTo>
                    <a:lnTo>
                      <a:pt x="9395" y="8390"/>
                    </a:lnTo>
                    <a:lnTo>
                      <a:pt x="9521" y="8495"/>
                    </a:lnTo>
                    <a:lnTo>
                      <a:pt x="9647" y="8390"/>
                    </a:lnTo>
                    <a:lnTo>
                      <a:pt x="9793" y="8411"/>
                    </a:lnTo>
                    <a:lnTo>
                      <a:pt x="9960" y="8495"/>
                    </a:lnTo>
                    <a:lnTo>
                      <a:pt x="10149" y="8495"/>
                    </a:lnTo>
                    <a:lnTo>
                      <a:pt x="10295" y="8411"/>
                    </a:lnTo>
                    <a:lnTo>
                      <a:pt x="10379" y="8411"/>
                    </a:lnTo>
                    <a:lnTo>
                      <a:pt x="10483" y="8516"/>
                    </a:lnTo>
                    <a:lnTo>
                      <a:pt x="10609" y="8558"/>
                    </a:lnTo>
                    <a:lnTo>
                      <a:pt x="10776" y="8683"/>
                    </a:lnTo>
                    <a:lnTo>
                      <a:pt x="10902" y="8662"/>
                    </a:lnTo>
                    <a:lnTo>
                      <a:pt x="10986" y="8725"/>
                    </a:lnTo>
                    <a:lnTo>
                      <a:pt x="11048" y="8704"/>
                    </a:lnTo>
                    <a:lnTo>
                      <a:pt x="11028" y="8516"/>
                    </a:lnTo>
                    <a:lnTo>
                      <a:pt x="10965" y="8474"/>
                    </a:lnTo>
                    <a:lnTo>
                      <a:pt x="11007" y="8453"/>
                    </a:lnTo>
                    <a:cubicBezTo>
                      <a:pt x="11132" y="8453"/>
                      <a:pt x="11237" y="8474"/>
                      <a:pt x="11341" y="8495"/>
                    </a:cubicBezTo>
                    <a:lnTo>
                      <a:pt x="11467" y="8579"/>
                    </a:lnTo>
                    <a:lnTo>
                      <a:pt x="11488" y="8662"/>
                    </a:lnTo>
                    <a:lnTo>
                      <a:pt x="11551" y="8579"/>
                    </a:lnTo>
                    <a:lnTo>
                      <a:pt x="11634" y="8516"/>
                    </a:lnTo>
                    <a:cubicBezTo>
                      <a:pt x="11697" y="8579"/>
                      <a:pt x="11781" y="8600"/>
                      <a:pt x="11864" y="8621"/>
                    </a:cubicBezTo>
                    <a:lnTo>
                      <a:pt x="11844" y="8662"/>
                    </a:lnTo>
                    <a:lnTo>
                      <a:pt x="11864" y="8704"/>
                    </a:lnTo>
                    <a:lnTo>
                      <a:pt x="12053" y="8767"/>
                    </a:lnTo>
                    <a:lnTo>
                      <a:pt x="12157" y="8704"/>
                    </a:lnTo>
                    <a:lnTo>
                      <a:pt x="12220" y="8725"/>
                    </a:lnTo>
                    <a:lnTo>
                      <a:pt x="12220" y="8704"/>
                    </a:lnTo>
                    <a:cubicBezTo>
                      <a:pt x="12262" y="8725"/>
                      <a:pt x="12304" y="8725"/>
                      <a:pt x="12325" y="8767"/>
                    </a:cubicBezTo>
                    <a:lnTo>
                      <a:pt x="12388" y="8809"/>
                    </a:lnTo>
                    <a:lnTo>
                      <a:pt x="12492" y="8872"/>
                    </a:lnTo>
                    <a:lnTo>
                      <a:pt x="12597" y="8830"/>
                    </a:lnTo>
                    <a:lnTo>
                      <a:pt x="12680" y="8830"/>
                    </a:lnTo>
                    <a:lnTo>
                      <a:pt x="12722" y="8872"/>
                    </a:lnTo>
                    <a:lnTo>
                      <a:pt x="12848" y="8809"/>
                    </a:lnTo>
                    <a:lnTo>
                      <a:pt x="12911" y="8725"/>
                    </a:lnTo>
                    <a:lnTo>
                      <a:pt x="13015" y="8767"/>
                    </a:lnTo>
                    <a:lnTo>
                      <a:pt x="13141" y="8704"/>
                    </a:lnTo>
                    <a:lnTo>
                      <a:pt x="13245" y="8725"/>
                    </a:lnTo>
                    <a:lnTo>
                      <a:pt x="13371" y="8621"/>
                    </a:lnTo>
                    <a:lnTo>
                      <a:pt x="13413" y="8704"/>
                    </a:lnTo>
                    <a:lnTo>
                      <a:pt x="13517" y="8683"/>
                    </a:lnTo>
                    <a:lnTo>
                      <a:pt x="13664" y="8704"/>
                    </a:lnTo>
                    <a:lnTo>
                      <a:pt x="13580" y="8662"/>
                    </a:lnTo>
                    <a:lnTo>
                      <a:pt x="13894" y="8662"/>
                    </a:lnTo>
                    <a:lnTo>
                      <a:pt x="13936" y="8683"/>
                    </a:lnTo>
                    <a:lnTo>
                      <a:pt x="13936" y="8662"/>
                    </a:lnTo>
                    <a:lnTo>
                      <a:pt x="14166" y="8662"/>
                    </a:lnTo>
                    <a:lnTo>
                      <a:pt x="14250" y="8683"/>
                    </a:lnTo>
                    <a:lnTo>
                      <a:pt x="14313" y="8683"/>
                    </a:lnTo>
                    <a:lnTo>
                      <a:pt x="14396" y="8704"/>
                    </a:lnTo>
                    <a:lnTo>
                      <a:pt x="14480" y="8683"/>
                    </a:lnTo>
                    <a:lnTo>
                      <a:pt x="14564" y="8683"/>
                    </a:lnTo>
                    <a:lnTo>
                      <a:pt x="14626" y="8725"/>
                    </a:lnTo>
                    <a:lnTo>
                      <a:pt x="14731" y="8683"/>
                    </a:lnTo>
                    <a:lnTo>
                      <a:pt x="14794" y="8704"/>
                    </a:lnTo>
                    <a:lnTo>
                      <a:pt x="14877" y="8704"/>
                    </a:lnTo>
                    <a:lnTo>
                      <a:pt x="14898" y="8683"/>
                    </a:lnTo>
                    <a:lnTo>
                      <a:pt x="15024" y="8621"/>
                    </a:lnTo>
                    <a:lnTo>
                      <a:pt x="15212" y="8662"/>
                    </a:lnTo>
                    <a:lnTo>
                      <a:pt x="15359" y="8579"/>
                    </a:lnTo>
                    <a:lnTo>
                      <a:pt x="15547" y="8579"/>
                    </a:lnTo>
                    <a:lnTo>
                      <a:pt x="15631" y="8600"/>
                    </a:lnTo>
                    <a:lnTo>
                      <a:pt x="15652" y="8579"/>
                    </a:lnTo>
                    <a:cubicBezTo>
                      <a:pt x="15683" y="8589"/>
                      <a:pt x="15714" y="8594"/>
                      <a:pt x="15748" y="8594"/>
                    </a:cubicBezTo>
                    <a:cubicBezTo>
                      <a:pt x="15782" y="8594"/>
                      <a:pt x="15819" y="8589"/>
                      <a:pt x="15861" y="8579"/>
                    </a:cubicBezTo>
                    <a:cubicBezTo>
                      <a:pt x="15882" y="8579"/>
                      <a:pt x="15924" y="8558"/>
                      <a:pt x="15945" y="8516"/>
                    </a:cubicBezTo>
                    <a:lnTo>
                      <a:pt x="15986" y="8453"/>
                    </a:lnTo>
                    <a:lnTo>
                      <a:pt x="16007" y="8443"/>
                    </a:lnTo>
                    <a:lnTo>
                      <a:pt x="16007" y="8443"/>
                    </a:lnTo>
                    <a:cubicBezTo>
                      <a:pt x="16001" y="8433"/>
                      <a:pt x="15994" y="8423"/>
                      <a:pt x="15986" y="8411"/>
                    </a:cubicBezTo>
                    <a:lnTo>
                      <a:pt x="16049" y="8390"/>
                    </a:lnTo>
                    <a:lnTo>
                      <a:pt x="16091" y="8286"/>
                    </a:lnTo>
                    <a:lnTo>
                      <a:pt x="16091" y="8181"/>
                    </a:lnTo>
                    <a:lnTo>
                      <a:pt x="15965" y="8139"/>
                    </a:lnTo>
                    <a:lnTo>
                      <a:pt x="15861" y="8202"/>
                    </a:lnTo>
                    <a:lnTo>
                      <a:pt x="15924" y="8244"/>
                    </a:lnTo>
                    <a:lnTo>
                      <a:pt x="15840" y="8349"/>
                    </a:lnTo>
                    <a:lnTo>
                      <a:pt x="15735" y="8370"/>
                    </a:lnTo>
                    <a:lnTo>
                      <a:pt x="15714" y="8390"/>
                    </a:lnTo>
                    <a:lnTo>
                      <a:pt x="15673" y="8390"/>
                    </a:lnTo>
                    <a:cubicBezTo>
                      <a:pt x="15652" y="8390"/>
                      <a:pt x="15631" y="8411"/>
                      <a:pt x="15610" y="8453"/>
                    </a:cubicBezTo>
                    <a:lnTo>
                      <a:pt x="15526" y="8453"/>
                    </a:lnTo>
                    <a:lnTo>
                      <a:pt x="15442" y="8390"/>
                    </a:lnTo>
                    <a:lnTo>
                      <a:pt x="15296" y="8390"/>
                    </a:lnTo>
                    <a:lnTo>
                      <a:pt x="15149" y="8453"/>
                    </a:lnTo>
                    <a:lnTo>
                      <a:pt x="15003" y="8349"/>
                    </a:lnTo>
                    <a:lnTo>
                      <a:pt x="14836" y="8307"/>
                    </a:lnTo>
                    <a:lnTo>
                      <a:pt x="14773" y="8349"/>
                    </a:lnTo>
                    <a:lnTo>
                      <a:pt x="14626" y="8265"/>
                    </a:lnTo>
                    <a:lnTo>
                      <a:pt x="14354" y="8307"/>
                    </a:lnTo>
                    <a:lnTo>
                      <a:pt x="14166" y="8411"/>
                    </a:lnTo>
                    <a:lnTo>
                      <a:pt x="14166" y="8453"/>
                    </a:lnTo>
                    <a:lnTo>
                      <a:pt x="13999" y="8453"/>
                    </a:lnTo>
                    <a:lnTo>
                      <a:pt x="13894" y="8411"/>
                    </a:lnTo>
                    <a:lnTo>
                      <a:pt x="13894" y="8474"/>
                    </a:lnTo>
                    <a:cubicBezTo>
                      <a:pt x="13852" y="8474"/>
                      <a:pt x="13769" y="8474"/>
                      <a:pt x="13727" y="8495"/>
                    </a:cubicBezTo>
                    <a:lnTo>
                      <a:pt x="13685" y="8453"/>
                    </a:lnTo>
                    <a:lnTo>
                      <a:pt x="13685" y="8370"/>
                    </a:lnTo>
                    <a:lnTo>
                      <a:pt x="13559" y="8349"/>
                    </a:lnTo>
                    <a:lnTo>
                      <a:pt x="13580" y="8453"/>
                    </a:lnTo>
                    <a:lnTo>
                      <a:pt x="13538" y="8474"/>
                    </a:lnTo>
                    <a:lnTo>
                      <a:pt x="13538" y="8370"/>
                    </a:lnTo>
                    <a:lnTo>
                      <a:pt x="13434" y="8286"/>
                    </a:lnTo>
                    <a:lnTo>
                      <a:pt x="13329" y="8349"/>
                    </a:lnTo>
                    <a:lnTo>
                      <a:pt x="13224" y="8265"/>
                    </a:lnTo>
                    <a:lnTo>
                      <a:pt x="13120" y="8202"/>
                    </a:lnTo>
                    <a:lnTo>
                      <a:pt x="12994" y="8286"/>
                    </a:lnTo>
                    <a:lnTo>
                      <a:pt x="12994" y="8349"/>
                    </a:lnTo>
                    <a:lnTo>
                      <a:pt x="13224" y="8411"/>
                    </a:lnTo>
                    <a:lnTo>
                      <a:pt x="13308" y="8495"/>
                    </a:lnTo>
                    <a:lnTo>
                      <a:pt x="13162" y="8495"/>
                    </a:lnTo>
                    <a:lnTo>
                      <a:pt x="13162" y="8516"/>
                    </a:lnTo>
                    <a:lnTo>
                      <a:pt x="13099" y="8579"/>
                    </a:lnTo>
                    <a:lnTo>
                      <a:pt x="13057" y="8579"/>
                    </a:lnTo>
                    <a:cubicBezTo>
                      <a:pt x="13094" y="8560"/>
                      <a:pt x="13098" y="8492"/>
                      <a:pt x="13055" y="8492"/>
                    </a:cubicBezTo>
                    <a:cubicBezTo>
                      <a:pt x="13049" y="8492"/>
                      <a:pt x="13043" y="8493"/>
                      <a:pt x="13036" y="8495"/>
                    </a:cubicBezTo>
                    <a:lnTo>
                      <a:pt x="12952" y="8495"/>
                    </a:lnTo>
                    <a:lnTo>
                      <a:pt x="12932" y="8390"/>
                    </a:lnTo>
                    <a:lnTo>
                      <a:pt x="12848" y="8370"/>
                    </a:lnTo>
                    <a:lnTo>
                      <a:pt x="12743" y="8390"/>
                    </a:lnTo>
                    <a:lnTo>
                      <a:pt x="12639" y="8370"/>
                    </a:lnTo>
                    <a:lnTo>
                      <a:pt x="12492" y="8411"/>
                    </a:lnTo>
                    <a:lnTo>
                      <a:pt x="12408" y="8516"/>
                    </a:lnTo>
                    <a:lnTo>
                      <a:pt x="12388" y="8600"/>
                    </a:lnTo>
                    <a:lnTo>
                      <a:pt x="12283" y="8600"/>
                    </a:lnTo>
                    <a:lnTo>
                      <a:pt x="12283" y="8579"/>
                    </a:lnTo>
                    <a:lnTo>
                      <a:pt x="12283" y="8558"/>
                    </a:lnTo>
                    <a:lnTo>
                      <a:pt x="12304" y="8558"/>
                    </a:lnTo>
                    <a:cubicBezTo>
                      <a:pt x="12325" y="8558"/>
                      <a:pt x="12304" y="8516"/>
                      <a:pt x="12304" y="8516"/>
                    </a:cubicBezTo>
                    <a:lnTo>
                      <a:pt x="12325" y="8495"/>
                    </a:lnTo>
                    <a:lnTo>
                      <a:pt x="12367" y="8370"/>
                    </a:lnTo>
                    <a:lnTo>
                      <a:pt x="12178" y="8307"/>
                    </a:lnTo>
                    <a:lnTo>
                      <a:pt x="12053" y="8390"/>
                    </a:lnTo>
                    <a:lnTo>
                      <a:pt x="12011" y="8516"/>
                    </a:lnTo>
                    <a:cubicBezTo>
                      <a:pt x="11885" y="8495"/>
                      <a:pt x="11781" y="8474"/>
                      <a:pt x="11676" y="8453"/>
                    </a:cubicBezTo>
                    <a:lnTo>
                      <a:pt x="11781" y="8411"/>
                    </a:lnTo>
                    <a:lnTo>
                      <a:pt x="11802" y="8349"/>
                    </a:lnTo>
                    <a:lnTo>
                      <a:pt x="11676" y="8181"/>
                    </a:lnTo>
                    <a:lnTo>
                      <a:pt x="11530" y="8160"/>
                    </a:lnTo>
                    <a:lnTo>
                      <a:pt x="11362" y="8202"/>
                    </a:lnTo>
                    <a:lnTo>
                      <a:pt x="11237" y="8181"/>
                    </a:lnTo>
                    <a:lnTo>
                      <a:pt x="11111" y="8202"/>
                    </a:lnTo>
                    <a:lnTo>
                      <a:pt x="11111" y="8244"/>
                    </a:lnTo>
                    <a:cubicBezTo>
                      <a:pt x="11069" y="8244"/>
                      <a:pt x="11069" y="8244"/>
                      <a:pt x="11048" y="8202"/>
                    </a:cubicBezTo>
                    <a:lnTo>
                      <a:pt x="11069" y="8056"/>
                    </a:lnTo>
                    <a:lnTo>
                      <a:pt x="11028" y="7972"/>
                    </a:lnTo>
                    <a:lnTo>
                      <a:pt x="10923" y="7951"/>
                    </a:lnTo>
                    <a:lnTo>
                      <a:pt x="10902" y="7930"/>
                    </a:lnTo>
                    <a:lnTo>
                      <a:pt x="10797" y="7930"/>
                    </a:lnTo>
                    <a:lnTo>
                      <a:pt x="10714" y="7972"/>
                    </a:lnTo>
                    <a:lnTo>
                      <a:pt x="10609" y="7972"/>
                    </a:lnTo>
                    <a:lnTo>
                      <a:pt x="10525" y="7930"/>
                    </a:lnTo>
                    <a:lnTo>
                      <a:pt x="10400" y="7972"/>
                    </a:lnTo>
                    <a:lnTo>
                      <a:pt x="10274" y="7930"/>
                    </a:lnTo>
                    <a:lnTo>
                      <a:pt x="10191" y="7846"/>
                    </a:lnTo>
                    <a:lnTo>
                      <a:pt x="10191" y="7763"/>
                    </a:lnTo>
                    <a:lnTo>
                      <a:pt x="10086" y="7595"/>
                    </a:lnTo>
                    <a:lnTo>
                      <a:pt x="10086" y="7449"/>
                    </a:lnTo>
                    <a:lnTo>
                      <a:pt x="9939" y="7449"/>
                    </a:lnTo>
                    <a:lnTo>
                      <a:pt x="9856" y="7470"/>
                    </a:lnTo>
                    <a:lnTo>
                      <a:pt x="9772" y="7386"/>
                    </a:lnTo>
                    <a:lnTo>
                      <a:pt x="9667" y="7386"/>
                    </a:lnTo>
                    <a:lnTo>
                      <a:pt x="9542" y="7282"/>
                    </a:lnTo>
                    <a:lnTo>
                      <a:pt x="9458" y="7240"/>
                    </a:lnTo>
                    <a:lnTo>
                      <a:pt x="9354" y="7261"/>
                    </a:lnTo>
                    <a:lnTo>
                      <a:pt x="9270" y="7261"/>
                    </a:lnTo>
                    <a:lnTo>
                      <a:pt x="9144" y="7114"/>
                    </a:lnTo>
                    <a:lnTo>
                      <a:pt x="9040" y="7114"/>
                    </a:lnTo>
                    <a:lnTo>
                      <a:pt x="9019" y="7344"/>
                    </a:lnTo>
                    <a:lnTo>
                      <a:pt x="8935" y="7449"/>
                    </a:lnTo>
                    <a:lnTo>
                      <a:pt x="8684" y="7491"/>
                    </a:lnTo>
                    <a:lnTo>
                      <a:pt x="8370" y="7449"/>
                    </a:lnTo>
                    <a:lnTo>
                      <a:pt x="8015" y="7449"/>
                    </a:lnTo>
                    <a:lnTo>
                      <a:pt x="7805" y="7365"/>
                    </a:lnTo>
                    <a:lnTo>
                      <a:pt x="7763" y="7323"/>
                    </a:lnTo>
                    <a:lnTo>
                      <a:pt x="7784" y="7219"/>
                    </a:lnTo>
                    <a:lnTo>
                      <a:pt x="7701" y="7072"/>
                    </a:lnTo>
                    <a:lnTo>
                      <a:pt x="7450" y="7051"/>
                    </a:lnTo>
                    <a:lnTo>
                      <a:pt x="7240" y="7010"/>
                    </a:lnTo>
                    <a:lnTo>
                      <a:pt x="7136" y="6926"/>
                    </a:lnTo>
                    <a:lnTo>
                      <a:pt x="6947" y="6926"/>
                    </a:lnTo>
                    <a:lnTo>
                      <a:pt x="6906" y="6968"/>
                    </a:lnTo>
                    <a:lnTo>
                      <a:pt x="6843" y="7030"/>
                    </a:lnTo>
                    <a:lnTo>
                      <a:pt x="6759" y="6947"/>
                    </a:lnTo>
                    <a:lnTo>
                      <a:pt x="6592" y="6926"/>
                    </a:lnTo>
                    <a:lnTo>
                      <a:pt x="6487" y="6926"/>
                    </a:lnTo>
                    <a:cubicBezTo>
                      <a:pt x="6403" y="6842"/>
                      <a:pt x="6320" y="6758"/>
                      <a:pt x="6278" y="6654"/>
                    </a:cubicBezTo>
                    <a:lnTo>
                      <a:pt x="6278" y="6486"/>
                    </a:lnTo>
                    <a:lnTo>
                      <a:pt x="6320" y="6173"/>
                    </a:lnTo>
                    <a:lnTo>
                      <a:pt x="6278" y="5963"/>
                    </a:lnTo>
                    <a:lnTo>
                      <a:pt x="6382" y="5712"/>
                    </a:lnTo>
                    <a:lnTo>
                      <a:pt x="6320" y="5649"/>
                    </a:lnTo>
                    <a:lnTo>
                      <a:pt x="6320" y="5461"/>
                    </a:lnTo>
                    <a:lnTo>
                      <a:pt x="6424" y="5398"/>
                    </a:lnTo>
                    <a:lnTo>
                      <a:pt x="6487" y="5336"/>
                    </a:lnTo>
                    <a:lnTo>
                      <a:pt x="6445" y="5231"/>
                    </a:lnTo>
                    <a:lnTo>
                      <a:pt x="6382" y="5168"/>
                    </a:lnTo>
                    <a:lnTo>
                      <a:pt x="6278" y="5085"/>
                    </a:lnTo>
                    <a:lnTo>
                      <a:pt x="6215" y="4959"/>
                    </a:lnTo>
                    <a:lnTo>
                      <a:pt x="6131" y="4938"/>
                    </a:lnTo>
                    <a:lnTo>
                      <a:pt x="6110" y="4854"/>
                    </a:lnTo>
                    <a:lnTo>
                      <a:pt x="6006" y="4813"/>
                    </a:lnTo>
                    <a:lnTo>
                      <a:pt x="5818" y="4833"/>
                    </a:lnTo>
                    <a:lnTo>
                      <a:pt x="5713" y="4813"/>
                    </a:lnTo>
                    <a:lnTo>
                      <a:pt x="5692" y="4624"/>
                    </a:lnTo>
                    <a:lnTo>
                      <a:pt x="5608" y="4520"/>
                    </a:lnTo>
                    <a:lnTo>
                      <a:pt x="5546" y="4561"/>
                    </a:lnTo>
                    <a:lnTo>
                      <a:pt x="5587" y="4457"/>
                    </a:lnTo>
                    <a:lnTo>
                      <a:pt x="5483" y="4415"/>
                    </a:lnTo>
                    <a:lnTo>
                      <a:pt x="5462" y="4122"/>
                    </a:lnTo>
                    <a:lnTo>
                      <a:pt x="5336" y="4185"/>
                    </a:lnTo>
                    <a:lnTo>
                      <a:pt x="5274" y="4122"/>
                    </a:lnTo>
                    <a:lnTo>
                      <a:pt x="5043" y="4122"/>
                    </a:lnTo>
                    <a:lnTo>
                      <a:pt x="4855" y="3996"/>
                    </a:lnTo>
                    <a:lnTo>
                      <a:pt x="4855" y="3892"/>
                    </a:lnTo>
                    <a:lnTo>
                      <a:pt x="4960" y="3850"/>
                    </a:lnTo>
                    <a:lnTo>
                      <a:pt x="5085" y="3766"/>
                    </a:lnTo>
                    <a:lnTo>
                      <a:pt x="5002" y="3704"/>
                    </a:lnTo>
                    <a:lnTo>
                      <a:pt x="4876" y="3745"/>
                    </a:lnTo>
                    <a:lnTo>
                      <a:pt x="4813" y="3704"/>
                    </a:lnTo>
                    <a:lnTo>
                      <a:pt x="4667" y="3766"/>
                    </a:lnTo>
                    <a:lnTo>
                      <a:pt x="4750" y="3683"/>
                    </a:lnTo>
                    <a:lnTo>
                      <a:pt x="4876" y="3578"/>
                    </a:lnTo>
                    <a:lnTo>
                      <a:pt x="5064" y="3557"/>
                    </a:lnTo>
                    <a:lnTo>
                      <a:pt x="5043" y="3432"/>
                    </a:lnTo>
                    <a:lnTo>
                      <a:pt x="4855" y="3222"/>
                    </a:lnTo>
                    <a:lnTo>
                      <a:pt x="4750" y="3222"/>
                    </a:lnTo>
                    <a:lnTo>
                      <a:pt x="4625" y="3285"/>
                    </a:lnTo>
                    <a:lnTo>
                      <a:pt x="4478" y="3369"/>
                    </a:lnTo>
                    <a:lnTo>
                      <a:pt x="4332" y="3369"/>
                    </a:lnTo>
                    <a:lnTo>
                      <a:pt x="4416" y="3348"/>
                    </a:lnTo>
                    <a:lnTo>
                      <a:pt x="4457" y="3285"/>
                    </a:lnTo>
                    <a:lnTo>
                      <a:pt x="4520" y="3264"/>
                    </a:lnTo>
                    <a:lnTo>
                      <a:pt x="4562" y="3180"/>
                    </a:lnTo>
                    <a:lnTo>
                      <a:pt x="4541" y="3097"/>
                    </a:lnTo>
                    <a:lnTo>
                      <a:pt x="4416" y="3055"/>
                    </a:lnTo>
                    <a:lnTo>
                      <a:pt x="4206" y="3055"/>
                    </a:lnTo>
                    <a:lnTo>
                      <a:pt x="4081" y="2929"/>
                    </a:lnTo>
                    <a:lnTo>
                      <a:pt x="4081" y="2846"/>
                    </a:lnTo>
                    <a:lnTo>
                      <a:pt x="4039" y="2678"/>
                    </a:lnTo>
                    <a:lnTo>
                      <a:pt x="3809" y="2448"/>
                    </a:lnTo>
                    <a:lnTo>
                      <a:pt x="3725" y="2427"/>
                    </a:lnTo>
                    <a:lnTo>
                      <a:pt x="3662" y="2448"/>
                    </a:lnTo>
                    <a:lnTo>
                      <a:pt x="3558" y="2364"/>
                    </a:lnTo>
                    <a:lnTo>
                      <a:pt x="3516" y="2155"/>
                    </a:lnTo>
                    <a:lnTo>
                      <a:pt x="3369" y="2009"/>
                    </a:lnTo>
                    <a:lnTo>
                      <a:pt x="3160" y="1883"/>
                    </a:lnTo>
                    <a:lnTo>
                      <a:pt x="3035" y="1883"/>
                    </a:lnTo>
                    <a:lnTo>
                      <a:pt x="2993" y="1925"/>
                    </a:lnTo>
                    <a:lnTo>
                      <a:pt x="2930" y="1883"/>
                    </a:lnTo>
                    <a:lnTo>
                      <a:pt x="2888" y="1716"/>
                    </a:lnTo>
                    <a:lnTo>
                      <a:pt x="2825" y="1800"/>
                    </a:lnTo>
                    <a:lnTo>
                      <a:pt x="2763" y="1716"/>
                    </a:lnTo>
                    <a:lnTo>
                      <a:pt x="2763" y="1528"/>
                    </a:lnTo>
                    <a:lnTo>
                      <a:pt x="2658" y="1402"/>
                    </a:lnTo>
                    <a:lnTo>
                      <a:pt x="2533" y="1381"/>
                    </a:lnTo>
                    <a:lnTo>
                      <a:pt x="2470" y="1297"/>
                    </a:lnTo>
                    <a:lnTo>
                      <a:pt x="2135" y="1088"/>
                    </a:lnTo>
                    <a:lnTo>
                      <a:pt x="2030" y="1088"/>
                    </a:lnTo>
                    <a:lnTo>
                      <a:pt x="1905" y="942"/>
                    </a:lnTo>
                    <a:lnTo>
                      <a:pt x="1779" y="900"/>
                    </a:lnTo>
                    <a:lnTo>
                      <a:pt x="1737" y="837"/>
                    </a:lnTo>
                    <a:lnTo>
                      <a:pt x="1716" y="649"/>
                    </a:lnTo>
                    <a:lnTo>
                      <a:pt x="1612" y="586"/>
                    </a:lnTo>
                    <a:lnTo>
                      <a:pt x="1528" y="460"/>
                    </a:lnTo>
                    <a:lnTo>
                      <a:pt x="1486" y="439"/>
                    </a:lnTo>
                    <a:lnTo>
                      <a:pt x="1403" y="272"/>
                    </a:lnTo>
                    <a:lnTo>
                      <a:pt x="1277" y="230"/>
                    </a:lnTo>
                    <a:lnTo>
                      <a:pt x="1152" y="230"/>
                    </a:lnTo>
                    <a:lnTo>
                      <a:pt x="1068" y="251"/>
                    </a:lnTo>
                    <a:lnTo>
                      <a:pt x="1005" y="209"/>
                    </a:lnTo>
                    <a:lnTo>
                      <a:pt x="859" y="209"/>
                    </a:lnTo>
                    <a:lnTo>
                      <a:pt x="670" y="251"/>
                    </a:lnTo>
                    <a:lnTo>
                      <a:pt x="587" y="209"/>
                    </a:lnTo>
                    <a:lnTo>
                      <a:pt x="336" y="21"/>
                    </a:lnTo>
                    <a:lnTo>
                      <a:pt x="10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itchFamily="2" charset="-78"/>
                </a:endParaRPr>
              </a:p>
            </p:txBody>
          </p:sp>
        </p:grpSp>
        <p:sp>
          <p:nvSpPr>
            <p:cNvPr id="399" name="Google Shape;399;p38"/>
            <p:cNvSpPr/>
            <p:nvPr/>
          </p:nvSpPr>
          <p:spPr>
            <a:xfrm>
              <a:off x="4437231" y="3100607"/>
              <a:ext cx="29912" cy="37370"/>
            </a:xfrm>
            <a:custGeom>
              <a:avLst/>
              <a:gdLst/>
              <a:ahLst/>
              <a:cxnLst/>
              <a:rect l="l" t="t" r="r" b="b"/>
              <a:pathLst>
                <a:path w="2512" h="3286" extrusionOk="0">
                  <a:moveTo>
                    <a:pt x="126" y="0"/>
                  </a:moveTo>
                  <a:lnTo>
                    <a:pt x="42" y="84"/>
                  </a:lnTo>
                  <a:lnTo>
                    <a:pt x="0" y="210"/>
                  </a:lnTo>
                  <a:lnTo>
                    <a:pt x="126" y="419"/>
                  </a:lnTo>
                  <a:lnTo>
                    <a:pt x="189" y="879"/>
                  </a:lnTo>
                  <a:lnTo>
                    <a:pt x="251" y="1047"/>
                  </a:lnTo>
                  <a:lnTo>
                    <a:pt x="314" y="1172"/>
                  </a:lnTo>
                  <a:lnTo>
                    <a:pt x="314" y="1360"/>
                  </a:lnTo>
                  <a:lnTo>
                    <a:pt x="251" y="1402"/>
                  </a:lnTo>
                  <a:lnTo>
                    <a:pt x="293" y="1507"/>
                  </a:lnTo>
                  <a:lnTo>
                    <a:pt x="356" y="1611"/>
                  </a:lnTo>
                  <a:lnTo>
                    <a:pt x="335" y="1674"/>
                  </a:lnTo>
                  <a:lnTo>
                    <a:pt x="419" y="1758"/>
                  </a:lnTo>
                  <a:lnTo>
                    <a:pt x="565" y="1863"/>
                  </a:lnTo>
                  <a:lnTo>
                    <a:pt x="649" y="2009"/>
                  </a:lnTo>
                  <a:lnTo>
                    <a:pt x="754" y="2072"/>
                  </a:lnTo>
                  <a:lnTo>
                    <a:pt x="837" y="2176"/>
                  </a:lnTo>
                  <a:lnTo>
                    <a:pt x="754" y="2281"/>
                  </a:lnTo>
                  <a:lnTo>
                    <a:pt x="733" y="2344"/>
                  </a:lnTo>
                  <a:lnTo>
                    <a:pt x="816" y="2407"/>
                  </a:lnTo>
                  <a:lnTo>
                    <a:pt x="1005" y="2490"/>
                  </a:lnTo>
                  <a:lnTo>
                    <a:pt x="1193" y="2616"/>
                  </a:lnTo>
                  <a:lnTo>
                    <a:pt x="1172" y="2720"/>
                  </a:lnTo>
                  <a:lnTo>
                    <a:pt x="1339" y="2867"/>
                  </a:lnTo>
                  <a:lnTo>
                    <a:pt x="1486" y="2867"/>
                  </a:lnTo>
                  <a:lnTo>
                    <a:pt x="1528" y="2909"/>
                  </a:lnTo>
                  <a:lnTo>
                    <a:pt x="1611" y="3013"/>
                  </a:lnTo>
                  <a:lnTo>
                    <a:pt x="1800" y="3118"/>
                  </a:lnTo>
                  <a:lnTo>
                    <a:pt x="1988" y="3139"/>
                  </a:lnTo>
                  <a:lnTo>
                    <a:pt x="2051" y="3223"/>
                  </a:lnTo>
                  <a:lnTo>
                    <a:pt x="2197" y="3264"/>
                  </a:lnTo>
                  <a:lnTo>
                    <a:pt x="2218" y="3244"/>
                  </a:lnTo>
                  <a:lnTo>
                    <a:pt x="2281" y="3285"/>
                  </a:lnTo>
                  <a:lnTo>
                    <a:pt x="2386" y="3223"/>
                  </a:lnTo>
                  <a:lnTo>
                    <a:pt x="2386" y="3181"/>
                  </a:lnTo>
                  <a:lnTo>
                    <a:pt x="2344" y="3181"/>
                  </a:lnTo>
                  <a:lnTo>
                    <a:pt x="2386" y="3118"/>
                  </a:lnTo>
                  <a:lnTo>
                    <a:pt x="2323" y="3076"/>
                  </a:lnTo>
                  <a:lnTo>
                    <a:pt x="2407" y="3118"/>
                  </a:lnTo>
                  <a:lnTo>
                    <a:pt x="2407" y="3181"/>
                  </a:lnTo>
                  <a:lnTo>
                    <a:pt x="2407" y="3223"/>
                  </a:lnTo>
                  <a:lnTo>
                    <a:pt x="2511" y="3244"/>
                  </a:lnTo>
                  <a:lnTo>
                    <a:pt x="2511" y="3118"/>
                  </a:lnTo>
                  <a:lnTo>
                    <a:pt x="2386" y="2846"/>
                  </a:lnTo>
                  <a:lnTo>
                    <a:pt x="2344" y="2846"/>
                  </a:lnTo>
                  <a:lnTo>
                    <a:pt x="2344" y="2804"/>
                  </a:lnTo>
                  <a:lnTo>
                    <a:pt x="2323" y="2762"/>
                  </a:lnTo>
                  <a:lnTo>
                    <a:pt x="2281" y="2741"/>
                  </a:lnTo>
                  <a:lnTo>
                    <a:pt x="2239" y="2553"/>
                  </a:lnTo>
                  <a:lnTo>
                    <a:pt x="2281" y="2511"/>
                  </a:lnTo>
                  <a:lnTo>
                    <a:pt x="2239" y="2448"/>
                  </a:lnTo>
                  <a:lnTo>
                    <a:pt x="2176" y="2448"/>
                  </a:lnTo>
                  <a:lnTo>
                    <a:pt x="2009" y="2344"/>
                  </a:lnTo>
                  <a:lnTo>
                    <a:pt x="1967" y="2197"/>
                  </a:lnTo>
                  <a:lnTo>
                    <a:pt x="1967" y="1904"/>
                  </a:lnTo>
                  <a:lnTo>
                    <a:pt x="1904" y="1821"/>
                  </a:lnTo>
                  <a:lnTo>
                    <a:pt x="1904" y="1716"/>
                  </a:lnTo>
                  <a:lnTo>
                    <a:pt x="1925" y="1674"/>
                  </a:lnTo>
                  <a:lnTo>
                    <a:pt x="1904" y="1381"/>
                  </a:lnTo>
                  <a:lnTo>
                    <a:pt x="1967" y="1339"/>
                  </a:lnTo>
                  <a:lnTo>
                    <a:pt x="1904" y="1088"/>
                  </a:lnTo>
                  <a:lnTo>
                    <a:pt x="1779" y="879"/>
                  </a:lnTo>
                  <a:lnTo>
                    <a:pt x="1360" y="461"/>
                  </a:lnTo>
                  <a:lnTo>
                    <a:pt x="1277" y="314"/>
                  </a:lnTo>
                  <a:lnTo>
                    <a:pt x="1235" y="335"/>
                  </a:lnTo>
                  <a:lnTo>
                    <a:pt x="1172" y="398"/>
                  </a:lnTo>
                  <a:lnTo>
                    <a:pt x="1088" y="398"/>
                  </a:lnTo>
                  <a:lnTo>
                    <a:pt x="1067" y="419"/>
                  </a:lnTo>
                  <a:lnTo>
                    <a:pt x="1067" y="523"/>
                  </a:lnTo>
                  <a:lnTo>
                    <a:pt x="984" y="565"/>
                  </a:lnTo>
                  <a:lnTo>
                    <a:pt x="921" y="523"/>
                  </a:lnTo>
                  <a:lnTo>
                    <a:pt x="816" y="523"/>
                  </a:lnTo>
                  <a:lnTo>
                    <a:pt x="670" y="628"/>
                  </a:lnTo>
                  <a:lnTo>
                    <a:pt x="523" y="607"/>
                  </a:lnTo>
                  <a:lnTo>
                    <a:pt x="523" y="523"/>
                  </a:lnTo>
                  <a:lnTo>
                    <a:pt x="607" y="440"/>
                  </a:lnTo>
                  <a:lnTo>
                    <a:pt x="607" y="251"/>
                  </a:lnTo>
                  <a:lnTo>
                    <a:pt x="544" y="189"/>
                  </a:lnTo>
                  <a:lnTo>
                    <a:pt x="419" y="189"/>
                  </a:lnTo>
                  <a:lnTo>
                    <a:pt x="398" y="126"/>
                  </a:lnTo>
                  <a:lnTo>
                    <a:pt x="231" y="84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400" name="Google Shape;400;p38"/>
            <p:cNvSpPr/>
            <p:nvPr/>
          </p:nvSpPr>
          <p:spPr>
            <a:xfrm>
              <a:off x="4503746" y="3099174"/>
              <a:ext cx="65289" cy="42135"/>
            </a:xfrm>
            <a:custGeom>
              <a:avLst/>
              <a:gdLst/>
              <a:ahLst/>
              <a:cxnLst/>
              <a:rect l="l" t="t" r="r" b="b"/>
              <a:pathLst>
                <a:path w="5483" h="3705" extrusionOk="0">
                  <a:moveTo>
                    <a:pt x="4186" y="1"/>
                  </a:moveTo>
                  <a:lnTo>
                    <a:pt x="4144" y="22"/>
                  </a:lnTo>
                  <a:lnTo>
                    <a:pt x="4165" y="126"/>
                  </a:lnTo>
                  <a:lnTo>
                    <a:pt x="4039" y="252"/>
                  </a:lnTo>
                  <a:lnTo>
                    <a:pt x="3976" y="231"/>
                  </a:lnTo>
                  <a:lnTo>
                    <a:pt x="4039" y="126"/>
                  </a:lnTo>
                  <a:lnTo>
                    <a:pt x="4018" y="43"/>
                  </a:lnTo>
                  <a:lnTo>
                    <a:pt x="3935" y="43"/>
                  </a:lnTo>
                  <a:lnTo>
                    <a:pt x="3851" y="273"/>
                  </a:lnTo>
                  <a:lnTo>
                    <a:pt x="3767" y="315"/>
                  </a:lnTo>
                  <a:lnTo>
                    <a:pt x="3642" y="587"/>
                  </a:lnTo>
                  <a:lnTo>
                    <a:pt x="3642" y="754"/>
                  </a:lnTo>
                  <a:lnTo>
                    <a:pt x="3432" y="963"/>
                  </a:lnTo>
                  <a:lnTo>
                    <a:pt x="3328" y="963"/>
                  </a:lnTo>
                  <a:lnTo>
                    <a:pt x="3140" y="1005"/>
                  </a:lnTo>
                  <a:lnTo>
                    <a:pt x="3098" y="1089"/>
                  </a:lnTo>
                  <a:lnTo>
                    <a:pt x="3181" y="1089"/>
                  </a:lnTo>
                  <a:lnTo>
                    <a:pt x="3119" y="1152"/>
                  </a:lnTo>
                  <a:lnTo>
                    <a:pt x="3181" y="1173"/>
                  </a:lnTo>
                  <a:lnTo>
                    <a:pt x="3307" y="1152"/>
                  </a:lnTo>
                  <a:lnTo>
                    <a:pt x="3244" y="1214"/>
                  </a:lnTo>
                  <a:lnTo>
                    <a:pt x="3181" y="1277"/>
                  </a:lnTo>
                  <a:lnTo>
                    <a:pt x="3140" y="1298"/>
                  </a:lnTo>
                  <a:lnTo>
                    <a:pt x="3140" y="1319"/>
                  </a:lnTo>
                  <a:lnTo>
                    <a:pt x="3223" y="1528"/>
                  </a:lnTo>
                  <a:lnTo>
                    <a:pt x="3181" y="1633"/>
                  </a:lnTo>
                  <a:lnTo>
                    <a:pt x="3098" y="1591"/>
                  </a:lnTo>
                  <a:lnTo>
                    <a:pt x="3098" y="1465"/>
                  </a:lnTo>
                  <a:lnTo>
                    <a:pt x="3077" y="1361"/>
                  </a:lnTo>
                  <a:lnTo>
                    <a:pt x="3035" y="1361"/>
                  </a:lnTo>
                  <a:lnTo>
                    <a:pt x="3035" y="1319"/>
                  </a:lnTo>
                  <a:lnTo>
                    <a:pt x="2993" y="1319"/>
                  </a:lnTo>
                  <a:lnTo>
                    <a:pt x="2930" y="1424"/>
                  </a:lnTo>
                  <a:lnTo>
                    <a:pt x="2972" y="1675"/>
                  </a:lnTo>
                  <a:lnTo>
                    <a:pt x="2909" y="1717"/>
                  </a:lnTo>
                  <a:lnTo>
                    <a:pt x="2805" y="1612"/>
                  </a:lnTo>
                  <a:lnTo>
                    <a:pt x="2700" y="1465"/>
                  </a:lnTo>
                  <a:lnTo>
                    <a:pt x="2658" y="1465"/>
                  </a:lnTo>
                  <a:lnTo>
                    <a:pt x="2554" y="1403"/>
                  </a:lnTo>
                  <a:lnTo>
                    <a:pt x="2470" y="1507"/>
                  </a:lnTo>
                  <a:lnTo>
                    <a:pt x="2470" y="1633"/>
                  </a:lnTo>
                  <a:lnTo>
                    <a:pt x="2344" y="1779"/>
                  </a:lnTo>
                  <a:lnTo>
                    <a:pt x="2261" y="1884"/>
                  </a:lnTo>
                  <a:lnTo>
                    <a:pt x="2093" y="2030"/>
                  </a:lnTo>
                  <a:lnTo>
                    <a:pt x="2072" y="2135"/>
                  </a:lnTo>
                  <a:lnTo>
                    <a:pt x="1926" y="2323"/>
                  </a:lnTo>
                  <a:lnTo>
                    <a:pt x="1779" y="2449"/>
                  </a:lnTo>
                  <a:lnTo>
                    <a:pt x="1319" y="2554"/>
                  </a:lnTo>
                  <a:lnTo>
                    <a:pt x="1256" y="2574"/>
                  </a:lnTo>
                  <a:lnTo>
                    <a:pt x="1298" y="2742"/>
                  </a:lnTo>
                  <a:lnTo>
                    <a:pt x="1340" y="2784"/>
                  </a:lnTo>
                  <a:lnTo>
                    <a:pt x="1256" y="2763"/>
                  </a:lnTo>
                  <a:lnTo>
                    <a:pt x="1173" y="2826"/>
                  </a:lnTo>
                  <a:lnTo>
                    <a:pt x="1047" y="2846"/>
                  </a:lnTo>
                  <a:lnTo>
                    <a:pt x="984" y="2888"/>
                  </a:lnTo>
                  <a:lnTo>
                    <a:pt x="943" y="3035"/>
                  </a:lnTo>
                  <a:lnTo>
                    <a:pt x="943" y="3181"/>
                  </a:lnTo>
                  <a:lnTo>
                    <a:pt x="838" y="3349"/>
                  </a:lnTo>
                  <a:lnTo>
                    <a:pt x="838" y="3370"/>
                  </a:lnTo>
                  <a:lnTo>
                    <a:pt x="629" y="3349"/>
                  </a:lnTo>
                  <a:lnTo>
                    <a:pt x="399" y="3265"/>
                  </a:lnTo>
                  <a:lnTo>
                    <a:pt x="210" y="3265"/>
                  </a:lnTo>
                  <a:lnTo>
                    <a:pt x="168" y="3181"/>
                  </a:lnTo>
                  <a:lnTo>
                    <a:pt x="64" y="3056"/>
                  </a:lnTo>
                  <a:lnTo>
                    <a:pt x="1" y="3077"/>
                  </a:lnTo>
                  <a:lnTo>
                    <a:pt x="127" y="3286"/>
                  </a:lnTo>
                  <a:lnTo>
                    <a:pt x="315" y="3411"/>
                  </a:lnTo>
                  <a:lnTo>
                    <a:pt x="357" y="3474"/>
                  </a:lnTo>
                  <a:lnTo>
                    <a:pt x="482" y="3579"/>
                  </a:lnTo>
                  <a:lnTo>
                    <a:pt x="503" y="3683"/>
                  </a:lnTo>
                  <a:lnTo>
                    <a:pt x="608" y="3704"/>
                  </a:lnTo>
                  <a:lnTo>
                    <a:pt x="775" y="3662"/>
                  </a:lnTo>
                  <a:lnTo>
                    <a:pt x="796" y="3579"/>
                  </a:lnTo>
                  <a:lnTo>
                    <a:pt x="922" y="3600"/>
                  </a:lnTo>
                  <a:lnTo>
                    <a:pt x="1005" y="3558"/>
                  </a:lnTo>
                  <a:lnTo>
                    <a:pt x="1319" y="3579"/>
                  </a:lnTo>
                  <a:lnTo>
                    <a:pt x="1654" y="3453"/>
                  </a:lnTo>
                  <a:lnTo>
                    <a:pt x="1738" y="3370"/>
                  </a:lnTo>
                  <a:lnTo>
                    <a:pt x="2031" y="3370"/>
                  </a:lnTo>
                  <a:lnTo>
                    <a:pt x="2156" y="3411"/>
                  </a:lnTo>
                  <a:lnTo>
                    <a:pt x="2198" y="3495"/>
                  </a:lnTo>
                  <a:lnTo>
                    <a:pt x="2344" y="3495"/>
                  </a:lnTo>
                  <a:lnTo>
                    <a:pt x="2575" y="3370"/>
                  </a:lnTo>
                  <a:lnTo>
                    <a:pt x="2868" y="3307"/>
                  </a:lnTo>
                  <a:lnTo>
                    <a:pt x="2826" y="3244"/>
                  </a:lnTo>
                  <a:lnTo>
                    <a:pt x="3077" y="2888"/>
                  </a:lnTo>
                  <a:lnTo>
                    <a:pt x="3140" y="2637"/>
                  </a:lnTo>
                  <a:lnTo>
                    <a:pt x="3328" y="2365"/>
                  </a:lnTo>
                  <a:lnTo>
                    <a:pt x="3453" y="1926"/>
                  </a:lnTo>
                  <a:lnTo>
                    <a:pt x="3453" y="1842"/>
                  </a:lnTo>
                  <a:lnTo>
                    <a:pt x="3516" y="1737"/>
                  </a:lnTo>
                  <a:lnTo>
                    <a:pt x="3516" y="1675"/>
                  </a:lnTo>
                  <a:lnTo>
                    <a:pt x="3621" y="1528"/>
                  </a:lnTo>
                  <a:lnTo>
                    <a:pt x="3725" y="1570"/>
                  </a:lnTo>
                  <a:lnTo>
                    <a:pt x="4165" y="1570"/>
                  </a:lnTo>
                  <a:lnTo>
                    <a:pt x="4228" y="1612"/>
                  </a:lnTo>
                  <a:lnTo>
                    <a:pt x="4374" y="1612"/>
                  </a:lnTo>
                  <a:lnTo>
                    <a:pt x="4500" y="1633"/>
                  </a:lnTo>
                  <a:lnTo>
                    <a:pt x="4500" y="1591"/>
                  </a:lnTo>
                  <a:lnTo>
                    <a:pt x="4667" y="1675"/>
                  </a:lnTo>
                  <a:lnTo>
                    <a:pt x="4751" y="1696"/>
                  </a:lnTo>
                  <a:lnTo>
                    <a:pt x="4876" y="1633"/>
                  </a:lnTo>
                  <a:lnTo>
                    <a:pt x="5023" y="1612"/>
                  </a:lnTo>
                  <a:lnTo>
                    <a:pt x="5023" y="1528"/>
                  </a:lnTo>
                  <a:lnTo>
                    <a:pt x="4876" y="1403"/>
                  </a:lnTo>
                  <a:lnTo>
                    <a:pt x="4876" y="1277"/>
                  </a:lnTo>
                  <a:lnTo>
                    <a:pt x="4918" y="1214"/>
                  </a:lnTo>
                  <a:lnTo>
                    <a:pt x="5169" y="1256"/>
                  </a:lnTo>
                  <a:lnTo>
                    <a:pt x="5357" y="1193"/>
                  </a:lnTo>
                  <a:lnTo>
                    <a:pt x="5483" y="1089"/>
                  </a:lnTo>
                  <a:lnTo>
                    <a:pt x="5441" y="1005"/>
                  </a:lnTo>
                  <a:lnTo>
                    <a:pt x="5357" y="1005"/>
                  </a:lnTo>
                  <a:lnTo>
                    <a:pt x="5232" y="984"/>
                  </a:lnTo>
                  <a:lnTo>
                    <a:pt x="5127" y="880"/>
                  </a:lnTo>
                  <a:lnTo>
                    <a:pt x="5023" y="901"/>
                  </a:lnTo>
                  <a:lnTo>
                    <a:pt x="4897" y="775"/>
                  </a:lnTo>
                  <a:lnTo>
                    <a:pt x="4813" y="775"/>
                  </a:lnTo>
                  <a:lnTo>
                    <a:pt x="4709" y="859"/>
                  </a:lnTo>
                  <a:lnTo>
                    <a:pt x="4667" y="796"/>
                  </a:lnTo>
                  <a:lnTo>
                    <a:pt x="4792" y="691"/>
                  </a:lnTo>
                  <a:lnTo>
                    <a:pt x="4709" y="629"/>
                  </a:lnTo>
                  <a:lnTo>
                    <a:pt x="4688" y="649"/>
                  </a:lnTo>
                  <a:lnTo>
                    <a:pt x="4604" y="754"/>
                  </a:lnTo>
                  <a:lnTo>
                    <a:pt x="4562" y="670"/>
                  </a:lnTo>
                  <a:lnTo>
                    <a:pt x="4500" y="670"/>
                  </a:lnTo>
                  <a:lnTo>
                    <a:pt x="4500" y="482"/>
                  </a:lnTo>
                  <a:lnTo>
                    <a:pt x="4604" y="461"/>
                  </a:lnTo>
                  <a:lnTo>
                    <a:pt x="4604" y="377"/>
                  </a:lnTo>
                  <a:lnTo>
                    <a:pt x="4458" y="273"/>
                  </a:lnTo>
                  <a:lnTo>
                    <a:pt x="4437" y="336"/>
                  </a:lnTo>
                  <a:lnTo>
                    <a:pt x="4290" y="231"/>
                  </a:lnTo>
                  <a:lnTo>
                    <a:pt x="4290" y="64"/>
                  </a:lnTo>
                  <a:lnTo>
                    <a:pt x="4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401" name="Google Shape;401;p38"/>
            <p:cNvSpPr/>
            <p:nvPr/>
          </p:nvSpPr>
          <p:spPr>
            <a:xfrm>
              <a:off x="4442708" y="2983061"/>
              <a:ext cx="56823" cy="104945"/>
            </a:xfrm>
            <a:custGeom>
              <a:avLst/>
              <a:gdLst/>
              <a:ahLst/>
              <a:cxnLst/>
              <a:rect l="l" t="t" r="r" b="b"/>
              <a:pathLst>
                <a:path w="4772" h="9228" extrusionOk="0">
                  <a:moveTo>
                    <a:pt x="1821" y="0"/>
                  </a:moveTo>
                  <a:lnTo>
                    <a:pt x="1737" y="84"/>
                  </a:lnTo>
                  <a:lnTo>
                    <a:pt x="1591" y="84"/>
                  </a:lnTo>
                  <a:lnTo>
                    <a:pt x="1465" y="126"/>
                  </a:lnTo>
                  <a:lnTo>
                    <a:pt x="1507" y="314"/>
                  </a:lnTo>
                  <a:lnTo>
                    <a:pt x="1298" y="398"/>
                  </a:lnTo>
                  <a:lnTo>
                    <a:pt x="1193" y="314"/>
                  </a:lnTo>
                  <a:lnTo>
                    <a:pt x="1026" y="377"/>
                  </a:lnTo>
                  <a:lnTo>
                    <a:pt x="1026" y="440"/>
                  </a:lnTo>
                  <a:lnTo>
                    <a:pt x="900" y="502"/>
                  </a:lnTo>
                  <a:lnTo>
                    <a:pt x="879" y="419"/>
                  </a:lnTo>
                  <a:lnTo>
                    <a:pt x="796" y="419"/>
                  </a:lnTo>
                  <a:lnTo>
                    <a:pt x="733" y="502"/>
                  </a:lnTo>
                  <a:lnTo>
                    <a:pt x="607" y="398"/>
                  </a:lnTo>
                  <a:lnTo>
                    <a:pt x="524" y="440"/>
                  </a:lnTo>
                  <a:lnTo>
                    <a:pt x="503" y="544"/>
                  </a:lnTo>
                  <a:lnTo>
                    <a:pt x="419" y="544"/>
                  </a:lnTo>
                  <a:lnTo>
                    <a:pt x="377" y="523"/>
                  </a:lnTo>
                  <a:lnTo>
                    <a:pt x="398" y="440"/>
                  </a:lnTo>
                  <a:lnTo>
                    <a:pt x="315" y="419"/>
                  </a:lnTo>
                  <a:lnTo>
                    <a:pt x="189" y="481"/>
                  </a:lnTo>
                  <a:lnTo>
                    <a:pt x="147" y="523"/>
                  </a:lnTo>
                  <a:lnTo>
                    <a:pt x="105" y="586"/>
                  </a:lnTo>
                  <a:lnTo>
                    <a:pt x="63" y="607"/>
                  </a:lnTo>
                  <a:lnTo>
                    <a:pt x="1" y="628"/>
                  </a:lnTo>
                  <a:lnTo>
                    <a:pt x="63" y="712"/>
                  </a:lnTo>
                  <a:lnTo>
                    <a:pt x="252" y="795"/>
                  </a:lnTo>
                  <a:lnTo>
                    <a:pt x="356" y="942"/>
                  </a:lnTo>
                  <a:lnTo>
                    <a:pt x="461" y="1025"/>
                  </a:lnTo>
                  <a:lnTo>
                    <a:pt x="482" y="1151"/>
                  </a:lnTo>
                  <a:lnTo>
                    <a:pt x="419" y="1235"/>
                  </a:lnTo>
                  <a:lnTo>
                    <a:pt x="628" y="1423"/>
                  </a:lnTo>
                  <a:lnTo>
                    <a:pt x="733" y="1632"/>
                  </a:lnTo>
                  <a:lnTo>
                    <a:pt x="984" y="1632"/>
                  </a:lnTo>
                  <a:lnTo>
                    <a:pt x="1131" y="1674"/>
                  </a:lnTo>
                  <a:lnTo>
                    <a:pt x="1256" y="1590"/>
                  </a:lnTo>
                  <a:lnTo>
                    <a:pt x="1423" y="1590"/>
                  </a:lnTo>
                  <a:lnTo>
                    <a:pt x="1507" y="1695"/>
                  </a:lnTo>
                  <a:lnTo>
                    <a:pt x="1654" y="1737"/>
                  </a:lnTo>
                  <a:lnTo>
                    <a:pt x="1675" y="1841"/>
                  </a:lnTo>
                  <a:lnTo>
                    <a:pt x="1654" y="1946"/>
                  </a:lnTo>
                  <a:lnTo>
                    <a:pt x="1842" y="1988"/>
                  </a:lnTo>
                  <a:lnTo>
                    <a:pt x="1842" y="2072"/>
                  </a:lnTo>
                  <a:lnTo>
                    <a:pt x="1758" y="2092"/>
                  </a:lnTo>
                  <a:lnTo>
                    <a:pt x="1675" y="2302"/>
                  </a:lnTo>
                  <a:lnTo>
                    <a:pt x="1633" y="2385"/>
                  </a:lnTo>
                  <a:lnTo>
                    <a:pt x="1507" y="2385"/>
                  </a:lnTo>
                  <a:lnTo>
                    <a:pt x="1340" y="2469"/>
                  </a:lnTo>
                  <a:lnTo>
                    <a:pt x="1256" y="2469"/>
                  </a:lnTo>
                  <a:lnTo>
                    <a:pt x="1256" y="2532"/>
                  </a:lnTo>
                  <a:lnTo>
                    <a:pt x="1403" y="2699"/>
                  </a:lnTo>
                  <a:lnTo>
                    <a:pt x="1319" y="2783"/>
                  </a:lnTo>
                  <a:lnTo>
                    <a:pt x="1340" y="2846"/>
                  </a:lnTo>
                  <a:lnTo>
                    <a:pt x="1423" y="2846"/>
                  </a:lnTo>
                  <a:lnTo>
                    <a:pt x="1507" y="3013"/>
                  </a:lnTo>
                  <a:lnTo>
                    <a:pt x="1675" y="3013"/>
                  </a:lnTo>
                  <a:lnTo>
                    <a:pt x="1863" y="3118"/>
                  </a:lnTo>
                  <a:lnTo>
                    <a:pt x="1968" y="3118"/>
                  </a:lnTo>
                  <a:lnTo>
                    <a:pt x="2114" y="3327"/>
                  </a:lnTo>
                  <a:lnTo>
                    <a:pt x="2281" y="3411"/>
                  </a:lnTo>
                  <a:lnTo>
                    <a:pt x="2407" y="3557"/>
                  </a:lnTo>
                  <a:lnTo>
                    <a:pt x="2386" y="3641"/>
                  </a:lnTo>
                  <a:lnTo>
                    <a:pt x="2574" y="3850"/>
                  </a:lnTo>
                  <a:lnTo>
                    <a:pt x="2616" y="3976"/>
                  </a:lnTo>
                  <a:lnTo>
                    <a:pt x="2700" y="4038"/>
                  </a:lnTo>
                  <a:lnTo>
                    <a:pt x="2825" y="4038"/>
                  </a:lnTo>
                  <a:lnTo>
                    <a:pt x="2909" y="4143"/>
                  </a:lnTo>
                  <a:lnTo>
                    <a:pt x="2909" y="4206"/>
                  </a:lnTo>
                  <a:lnTo>
                    <a:pt x="2993" y="4289"/>
                  </a:lnTo>
                  <a:lnTo>
                    <a:pt x="3035" y="4289"/>
                  </a:lnTo>
                  <a:lnTo>
                    <a:pt x="3118" y="4310"/>
                  </a:lnTo>
                  <a:lnTo>
                    <a:pt x="3097" y="4415"/>
                  </a:lnTo>
                  <a:lnTo>
                    <a:pt x="3139" y="4478"/>
                  </a:lnTo>
                  <a:lnTo>
                    <a:pt x="3286" y="4478"/>
                  </a:lnTo>
                  <a:lnTo>
                    <a:pt x="3348" y="4582"/>
                  </a:lnTo>
                  <a:lnTo>
                    <a:pt x="3411" y="4603"/>
                  </a:lnTo>
                  <a:lnTo>
                    <a:pt x="3516" y="4561"/>
                  </a:lnTo>
                  <a:lnTo>
                    <a:pt x="3558" y="4624"/>
                  </a:lnTo>
                  <a:lnTo>
                    <a:pt x="3495" y="4708"/>
                  </a:lnTo>
                  <a:lnTo>
                    <a:pt x="3453" y="4875"/>
                  </a:lnTo>
                  <a:lnTo>
                    <a:pt x="3516" y="4938"/>
                  </a:lnTo>
                  <a:lnTo>
                    <a:pt x="3600" y="4938"/>
                  </a:lnTo>
                  <a:lnTo>
                    <a:pt x="3600" y="5105"/>
                  </a:lnTo>
                  <a:lnTo>
                    <a:pt x="3432" y="5231"/>
                  </a:lnTo>
                  <a:lnTo>
                    <a:pt x="3453" y="5357"/>
                  </a:lnTo>
                  <a:lnTo>
                    <a:pt x="3495" y="5440"/>
                  </a:lnTo>
                  <a:lnTo>
                    <a:pt x="3516" y="5629"/>
                  </a:lnTo>
                  <a:lnTo>
                    <a:pt x="3411" y="5670"/>
                  </a:lnTo>
                  <a:lnTo>
                    <a:pt x="3390" y="5670"/>
                  </a:lnTo>
                  <a:lnTo>
                    <a:pt x="3453" y="5859"/>
                  </a:lnTo>
                  <a:lnTo>
                    <a:pt x="3558" y="5921"/>
                  </a:lnTo>
                  <a:lnTo>
                    <a:pt x="3662" y="6152"/>
                  </a:lnTo>
                  <a:lnTo>
                    <a:pt x="3641" y="6340"/>
                  </a:lnTo>
                  <a:lnTo>
                    <a:pt x="3662" y="6445"/>
                  </a:lnTo>
                  <a:lnTo>
                    <a:pt x="3641" y="6591"/>
                  </a:lnTo>
                  <a:lnTo>
                    <a:pt x="3662" y="6717"/>
                  </a:lnTo>
                  <a:lnTo>
                    <a:pt x="3558" y="6905"/>
                  </a:lnTo>
                  <a:lnTo>
                    <a:pt x="3495" y="6926"/>
                  </a:lnTo>
                  <a:lnTo>
                    <a:pt x="3453" y="7010"/>
                  </a:lnTo>
                  <a:lnTo>
                    <a:pt x="3307" y="7072"/>
                  </a:lnTo>
                  <a:lnTo>
                    <a:pt x="3139" y="7177"/>
                  </a:lnTo>
                  <a:lnTo>
                    <a:pt x="3076" y="7282"/>
                  </a:lnTo>
                  <a:lnTo>
                    <a:pt x="2867" y="7282"/>
                  </a:lnTo>
                  <a:lnTo>
                    <a:pt x="2763" y="7344"/>
                  </a:lnTo>
                  <a:lnTo>
                    <a:pt x="2784" y="7554"/>
                  </a:lnTo>
                  <a:lnTo>
                    <a:pt x="2909" y="7595"/>
                  </a:lnTo>
                  <a:lnTo>
                    <a:pt x="3014" y="7700"/>
                  </a:lnTo>
                  <a:lnTo>
                    <a:pt x="2993" y="7763"/>
                  </a:lnTo>
                  <a:lnTo>
                    <a:pt x="3035" y="7909"/>
                  </a:lnTo>
                  <a:lnTo>
                    <a:pt x="2867" y="7909"/>
                  </a:lnTo>
                  <a:lnTo>
                    <a:pt x="2825" y="7826"/>
                  </a:lnTo>
                  <a:lnTo>
                    <a:pt x="2721" y="7763"/>
                  </a:lnTo>
                  <a:lnTo>
                    <a:pt x="2449" y="7826"/>
                  </a:lnTo>
                  <a:lnTo>
                    <a:pt x="2386" y="7805"/>
                  </a:lnTo>
                  <a:lnTo>
                    <a:pt x="2260" y="7805"/>
                  </a:lnTo>
                  <a:lnTo>
                    <a:pt x="2198" y="7951"/>
                  </a:lnTo>
                  <a:lnTo>
                    <a:pt x="2072" y="7972"/>
                  </a:lnTo>
                  <a:lnTo>
                    <a:pt x="1968" y="8118"/>
                  </a:lnTo>
                  <a:lnTo>
                    <a:pt x="1988" y="8139"/>
                  </a:lnTo>
                  <a:lnTo>
                    <a:pt x="1988" y="8244"/>
                  </a:lnTo>
                  <a:lnTo>
                    <a:pt x="1988" y="8265"/>
                  </a:lnTo>
                  <a:lnTo>
                    <a:pt x="2093" y="8286"/>
                  </a:lnTo>
                  <a:lnTo>
                    <a:pt x="2156" y="8265"/>
                  </a:lnTo>
                  <a:lnTo>
                    <a:pt x="2198" y="8286"/>
                  </a:lnTo>
                  <a:lnTo>
                    <a:pt x="2281" y="8265"/>
                  </a:lnTo>
                  <a:lnTo>
                    <a:pt x="2407" y="8286"/>
                  </a:lnTo>
                  <a:lnTo>
                    <a:pt x="2491" y="8265"/>
                  </a:lnTo>
                  <a:lnTo>
                    <a:pt x="2449" y="8328"/>
                  </a:lnTo>
                  <a:lnTo>
                    <a:pt x="2281" y="8453"/>
                  </a:lnTo>
                  <a:lnTo>
                    <a:pt x="2198" y="8579"/>
                  </a:lnTo>
                  <a:lnTo>
                    <a:pt x="2198" y="8767"/>
                  </a:lnTo>
                  <a:lnTo>
                    <a:pt x="2177" y="8851"/>
                  </a:lnTo>
                  <a:lnTo>
                    <a:pt x="2240" y="8851"/>
                  </a:lnTo>
                  <a:lnTo>
                    <a:pt x="2198" y="8872"/>
                  </a:lnTo>
                  <a:lnTo>
                    <a:pt x="2198" y="9018"/>
                  </a:lnTo>
                  <a:lnTo>
                    <a:pt x="2281" y="9081"/>
                  </a:lnTo>
                  <a:lnTo>
                    <a:pt x="2344" y="9060"/>
                  </a:lnTo>
                  <a:lnTo>
                    <a:pt x="2344" y="9060"/>
                  </a:lnTo>
                  <a:lnTo>
                    <a:pt x="2281" y="9123"/>
                  </a:lnTo>
                  <a:lnTo>
                    <a:pt x="2177" y="9165"/>
                  </a:lnTo>
                  <a:lnTo>
                    <a:pt x="2072" y="9227"/>
                  </a:lnTo>
                  <a:lnTo>
                    <a:pt x="2240" y="9227"/>
                  </a:lnTo>
                  <a:lnTo>
                    <a:pt x="2470" y="9123"/>
                  </a:lnTo>
                  <a:lnTo>
                    <a:pt x="2470" y="9102"/>
                  </a:lnTo>
                  <a:lnTo>
                    <a:pt x="2491" y="9102"/>
                  </a:lnTo>
                  <a:lnTo>
                    <a:pt x="2574" y="9018"/>
                  </a:lnTo>
                  <a:lnTo>
                    <a:pt x="2595" y="8914"/>
                  </a:lnTo>
                  <a:lnTo>
                    <a:pt x="2616" y="8851"/>
                  </a:lnTo>
                  <a:lnTo>
                    <a:pt x="2700" y="8872"/>
                  </a:lnTo>
                  <a:lnTo>
                    <a:pt x="2721" y="8851"/>
                  </a:lnTo>
                  <a:lnTo>
                    <a:pt x="2867" y="8746"/>
                  </a:lnTo>
                  <a:lnTo>
                    <a:pt x="2909" y="8746"/>
                  </a:lnTo>
                  <a:lnTo>
                    <a:pt x="2930" y="8683"/>
                  </a:lnTo>
                  <a:lnTo>
                    <a:pt x="2993" y="8662"/>
                  </a:lnTo>
                  <a:lnTo>
                    <a:pt x="2972" y="8600"/>
                  </a:lnTo>
                  <a:lnTo>
                    <a:pt x="2972" y="8579"/>
                  </a:lnTo>
                  <a:lnTo>
                    <a:pt x="2930" y="8495"/>
                  </a:lnTo>
                  <a:lnTo>
                    <a:pt x="2993" y="8495"/>
                  </a:lnTo>
                  <a:lnTo>
                    <a:pt x="3035" y="8558"/>
                  </a:lnTo>
                  <a:lnTo>
                    <a:pt x="3097" y="8579"/>
                  </a:lnTo>
                  <a:lnTo>
                    <a:pt x="3139" y="8537"/>
                  </a:lnTo>
                  <a:lnTo>
                    <a:pt x="3139" y="8453"/>
                  </a:lnTo>
                  <a:lnTo>
                    <a:pt x="3035" y="8349"/>
                  </a:lnTo>
                  <a:lnTo>
                    <a:pt x="3160" y="8453"/>
                  </a:lnTo>
                  <a:lnTo>
                    <a:pt x="3244" y="8390"/>
                  </a:lnTo>
                  <a:lnTo>
                    <a:pt x="3223" y="8286"/>
                  </a:lnTo>
                  <a:lnTo>
                    <a:pt x="3244" y="8244"/>
                  </a:lnTo>
                  <a:lnTo>
                    <a:pt x="3097" y="8181"/>
                  </a:lnTo>
                  <a:lnTo>
                    <a:pt x="3160" y="8181"/>
                  </a:lnTo>
                  <a:lnTo>
                    <a:pt x="3223" y="8160"/>
                  </a:lnTo>
                  <a:lnTo>
                    <a:pt x="3223" y="8139"/>
                  </a:lnTo>
                  <a:lnTo>
                    <a:pt x="3139" y="8077"/>
                  </a:lnTo>
                  <a:lnTo>
                    <a:pt x="3244" y="8118"/>
                  </a:lnTo>
                  <a:lnTo>
                    <a:pt x="3286" y="8077"/>
                  </a:lnTo>
                  <a:lnTo>
                    <a:pt x="3307" y="8014"/>
                  </a:lnTo>
                  <a:lnTo>
                    <a:pt x="3307" y="8077"/>
                  </a:lnTo>
                  <a:lnTo>
                    <a:pt x="3286" y="8160"/>
                  </a:lnTo>
                  <a:lnTo>
                    <a:pt x="3307" y="8160"/>
                  </a:lnTo>
                  <a:lnTo>
                    <a:pt x="3411" y="8139"/>
                  </a:lnTo>
                  <a:lnTo>
                    <a:pt x="3495" y="8181"/>
                  </a:lnTo>
                  <a:lnTo>
                    <a:pt x="3620" y="8160"/>
                  </a:lnTo>
                  <a:lnTo>
                    <a:pt x="3872" y="8014"/>
                  </a:lnTo>
                  <a:lnTo>
                    <a:pt x="3955" y="7951"/>
                  </a:lnTo>
                  <a:lnTo>
                    <a:pt x="4060" y="7951"/>
                  </a:lnTo>
                  <a:lnTo>
                    <a:pt x="4060" y="7846"/>
                  </a:lnTo>
                  <a:lnTo>
                    <a:pt x="4164" y="7763"/>
                  </a:lnTo>
                  <a:lnTo>
                    <a:pt x="4269" y="7721"/>
                  </a:lnTo>
                  <a:lnTo>
                    <a:pt x="4395" y="7595"/>
                  </a:lnTo>
                  <a:lnTo>
                    <a:pt x="4457" y="7554"/>
                  </a:lnTo>
                  <a:lnTo>
                    <a:pt x="4478" y="7428"/>
                  </a:lnTo>
                  <a:lnTo>
                    <a:pt x="4541" y="7407"/>
                  </a:lnTo>
                  <a:lnTo>
                    <a:pt x="4604" y="7323"/>
                  </a:lnTo>
                  <a:lnTo>
                    <a:pt x="4583" y="7282"/>
                  </a:lnTo>
                  <a:lnTo>
                    <a:pt x="4604" y="7177"/>
                  </a:lnTo>
                  <a:lnTo>
                    <a:pt x="4541" y="7072"/>
                  </a:lnTo>
                  <a:lnTo>
                    <a:pt x="4646" y="6989"/>
                  </a:lnTo>
                  <a:lnTo>
                    <a:pt x="4646" y="6905"/>
                  </a:lnTo>
                  <a:lnTo>
                    <a:pt x="4688" y="6884"/>
                  </a:lnTo>
                  <a:lnTo>
                    <a:pt x="4688" y="6821"/>
                  </a:lnTo>
                  <a:lnTo>
                    <a:pt x="4646" y="6758"/>
                  </a:lnTo>
                  <a:lnTo>
                    <a:pt x="4646" y="6675"/>
                  </a:lnTo>
                  <a:lnTo>
                    <a:pt x="4688" y="6654"/>
                  </a:lnTo>
                  <a:lnTo>
                    <a:pt x="4709" y="6696"/>
                  </a:lnTo>
                  <a:lnTo>
                    <a:pt x="4709" y="6717"/>
                  </a:lnTo>
                  <a:lnTo>
                    <a:pt x="4729" y="6717"/>
                  </a:lnTo>
                  <a:lnTo>
                    <a:pt x="4771" y="6654"/>
                  </a:lnTo>
                  <a:lnTo>
                    <a:pt x="4688" y="6507"/>
                  </a:lnTo>
                  <a:lnTo>
                    <a:pt x="4667" y="6445"/>
                  </a:lnTo>
                  <a:lnTo>
                    <a:pt x="4604" y="6403"/>
                  </a:lnTo>
                  <a:lnTo>
                    <a:pt x="4604" y="6361"/>
                  </a:lnTo>
                  <a:lnTo>
                    <a:pt x="4583" y="6194"/>
                  </a:lnTo>
                  <a:lnTo>
                    <a:pt x="4604" y="6173"/>
                  </a:lnTo>
                  <a:lnTo>
                    <a:pt x="4562" y="6068"/>
                  </a:lnTo>
                  <a:lnTo>
                    <a:pt x="4583" y="6026"/>
                  </a:lnTo>
                  <a:lnTo>
                    <a:pt x="4583" y="5921"/>
                  </a:lnTo>
                  <a:lnTo>
                    <a:pt x="4541" y="5859"/>
                  </a:lnTo>
                  <a:lnTo>
                    <a:pt x="4499" y="5670"/>
                  </a:lnTo>
                  <a:lnTo>
                    <a:pt x="4457" y="5649"/>
                  </a:lnTo>
                  <a:lnTo>
                    <a:pt x="4437" y="5440"/>
                  </a:lnTo>
                  <a:lnTo>
                    <a:pt x="4332" y="5315"/>
                  </a:lnTo>
                  <a:lnTo>
                    <a:pt x="4353" y="5252"/>
                  </a:lnTo>
                  <a:lnTo>
                    <a:pt x="4332" y="5210"/>
                  </a:lnTo>
                  <a:lnTo>
                    <a:pt x="4332" y="5147"/>
                  </a:lnTo>
                  <a:lnTo>
                    <a:pt x="4185" y="5022"/>
                  </a:lnTo>
                  <a:lnTo>
                    <a:pt x="4185" y="4938"/>
                  </a:lnTo>
                  <a:lnTo>
                    <a:pt x="4164" y="4938"/>
                  </a:lnTo>
                  <a:lnTo>
                    <a:pt x="4144" y="4833"/>
                  </a:lnTo>
                  <a:lnTo>
                    <a:pt x="4060" y="4708"/>
                  </a:lnTo>
                  <a:lnTo>
                    <a:pt x="3809" y="4499"/>
                  </a:lnTo>
                  <a:lnTo>
                    <a:pt x="3746" y="4394"/>
                  </a:lnTo>
                  <a:lnTo>
                    <a:pt x="3453" y="4185"/>
                  </a:lnTo>
                  <a:lnTo>
                    <a:pt x="3139" y="4038"/>
                  </a:lnTo>
                  <a:lnTo>
                    <a:pt x="3139" y="3976"/>
                  </a:lnTo>
                  <a:lnTo>
                    <a:pt x="3014" y="3934"/>
                  </a:lnTo>
                  <a:lnTo>
                    <a:pt x="2784" y="3745"/>
                  </a:lnTo>
                  <a:lnTo>
                    <a:pt x="2763" y="3662"/>
                  </a:lnTo>
                  <a:lnTo>
                    <a:pt x="2721" y="3536"/>
                  </a:lnTo>
                  <a:lnTo>
                    <a:pt x="2721" y="3473"/>
                  </a:lnTo>
                  <a:lnTo>
                    <a:pt x="2721" y="3432"/>
                  </a:lnTo>
                  <a:lnTo>
                    <a:pt x="2679" y="3306"/>
                  </a:lnTo>
                  <a:lnTo>
                    <a:pt x="2595" y="3306"/>
                  </a:lnTo>
                  <a:lnTo>
                    <a:pt x="2470" y="3139"/>
                  </a:lnTo>
                  <a:lnTo>
                    <a:pt x="2281" y="3055"/>
                  </a:lnTo>
                  <a:lnTo>
                    <a:pt x="2177" y="3034"/>
                  </a:lnTo>
                  <a:lnTo>
                    <a:pt x="2281" y="2992"/>
                  </a:lnTo>
                  <a:lnTo>
                    <a:pt x="2281" y="2929"/>
                  </a:lnTo>
                  <a:lnTo>
                    <a:pt x="2177" y="2825"/>
                  </a:lnTo>
                  <a:lnTo>
                    <a:pt x="2240" y="2720"/>
                  </a:lnTo>
                  <a:lnTo>
                    <a:pt x="2281" y="2532"/>
                  </a:lnTo>
                  <a:lnTo>
                    <a:pt x="2260" y="2490"/>
                  </a:lnTo>
                  <a:lnTo>
                    <a:pt x="2198" y="2490"/>
                  </a:lnTo>
                  <a:lnTo>
                    <a:pt x="2198" y="2385"/>
                  </a:lnTo>
                  <a:lnTo>
                    <a:pt x="2260" y="2323"/>
                  </a:lnTo>
                  <a:lnTo>
                    <a:pt x="2281" y="2218"/>
                  </a:lnTo>
                  <a:lnTo>
                    <a:pt x="2344" y="2197"/>
                  </a:lnTo>
                  <a:lnTo>
                    <a:pt x="2365" y="2155"/>
                  </a:lnTo>
                  <a:lnTo>
                    <a:pt x="2386" y="2176"/>
                  </a:lnTo>
                  <a:lnTo>
                    <a:pt x="2449" y="2176"/>
                  </a:lnTo>
                  <a:lnTo>
                    <a:pt x="2553" y="2051"/>
                  </a:lnTo>
                  <a:lnTo>
                    <a:pt x="2574" y="2051"/>
                  </a:lnTo>
                  <a:lnTo>
                    <a:pt x="2616" y="1988"/>
                  </a:lnTo>
                  <a:lnTo>
                    <a:pt x="2574" y="1904"/>
                  </a:lnTo>
                  <a:lnTo>
                    <a:pt x="2595" y="1883"/>
                  </a:lnTo>
                  <a:lnTo>
                    <a:pt x="2595" y="1800"/>
                  </a:lnTo>
                  <a:lnTo>
                    <a:pt x="2595" y="1737"/>
                  </a:lnTo>
                  <a:lnTo>
                    <a:pt x="2574" y="1674"/>
                  </a:lnTo>
                  <a:lnTo>
                    <a:pt x="2616" y="1632"/>
                  </a:lnTo>
                  <a:lnTo>
                    <a:pt x="2616" y="1548"/>
                  </a:lnTo>
                  <a:lnTo>
                    <a:pt x="2679" y="1548"/>
                  </a:lnTo>
                  <a:lnTo>
                    <a:pt x="2700" y="1590"/>
                  </a:lnTo>
                  <a:lnTo>
                    <a:pt x="2721" y="1590"/>
                  </a:lnTo>
                  <a:lnTo>
                    <a:pt x="2804" y="1548"/>
                  </a:lnTo>
                  <a:lnTo>
                    <a:pt x="2888" y="1528"/>
                  </a:lnTo>
                  <a:lnTo>
                    <a:pt x="2930" y="1548"/>
                  </a:lnTo>
                  <a:lnTo>
                    <a:pt x="2972" y="1528"/>
                  </a:lnTo>
                  <a:lnTo>
                    <a:pt x="3014" y="1465"/>
                  </a:lnTo>
                  <a:lnTo>
                    <a:pt x="2993" y="1381"/>
                  </a:lnTo>
                  <a:lnTo>
                    <a:pt x="3014" y="1339"/>
                  </a:lnTo>
                  <a:lnTo>
                    <a:pt x="3118" y="1318"/>
                  </a:lnTo>
                  <a:lnTo>
                    <a:pt x="3223" y="1339"/>
                  </a:lnTo>
                  <a:lnTo>
                    <a:pt x="3328" y="1256"/>
                  </a:lnTo>
                  <a:lnTo>
                    <a:pt x="3390" y="1256"/>
                  </a:lnTo>
                  <a:lnTo>
                    <a:pt x="3432" y="1235"/>
                  </a:lnTo>
                  <a:lnTo>
                    <a:pt x="3495" y="1172"/>
                  </a:lnTo>
                  <a:lnTo>
                    <a:pt x="3453" y="1130"/>
                  </a:lnTo>
                  <a:lnTo>
                    <a:pt x="3348" y="1067"/>
                  </a:lnTo>
                  <a:lnTo>
                    <a:pt x="3286" y="1109"/>
                  </a:lnTo>
                  <a:lnTo>
                    <a:pt x="3223" y="1046"/>
                  </a:lnTo>
                  <a:lnTo>
                    <a:pt x="3118" y="1109"/>
                  </a:lnTo>
                  <a:lnTo>
                    <a:pt x="3014" y="1025"/>
                  </a:lnTo>
                  <a:lnTo>
                    <a:pt x="2888" y="1004"/>
                  </a:lnTo>
                  <a:lnTo>
                    <a:pt x="2867" y="900"/>
                  </a:lnTo>
                  <a:lnTo>
                    <a:pt x="2616" y="816"/>
                  </a:lnTo>
                  <a:lnTo>
                    <a:pt x="2595" y="712"/>
                  </a:lnTo>
                  <a:lnTo>
                    <a:pt x="2512" y="691"/>
                  </a:lnTo>
                  <a:lnTo>
                    <a:pt x="2574" y="481"/>
                  </a:lnTo>
                  <a:lnTo>
                    <a:pt x="2679" y="440"/>
                  </a:lnTo>
                  <a:lnTo>
                    <a:pt x="2679" y="335"/>
                  </a:lnTo>
                  <a:lnTo>
                    <a:pt x="2595" y="272"/>
                  </a:lnTo>
                  <a:lnTo>
                    <a:pt x="2449" y="314"/>
                  </a:lnTo>
                  <a:lnTo>
                    <a:pt x="2386" y="272"/>
                  </a:lnTo>
                  <a:lnTo>
                    <a:pt x="2114" y="272"/>
                  </a:lnTo>
                  <a:lnTo>
                    <a:pt x="2072" y="188"/>
                  </a:lnTo>
                  <a:lnTo>
                    <a:pt x="1947" y="168"/>
                  </a:lnTo>
                  <a:lnTo>
                    <a:pt x="1947" y="84"/>
                  </a:lnTo>
                  <a:lnTo>
                    <a:pt x="18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402" name="Google Shape;402;p38"/>
            <p:cNvSpPr/>
            <p:nvPr/>
          </p:nvSpPr>
          <p:spPr>
            <a:xfrm>
              <a:off x="4450186" y="3045644"/>
              <a:ext cx="36139" cy="29750"/>
            </a:xfrm>
            <a:custGeom>
              <a:avLst/>
              <a:gdLst/>
              <a:ahLst/>
              <a:cxnLst/>
              <a:rect l="l" t="t" r="r" b="b"/>
              <a:pathLst>
                <a:path w="3035" h="2616" extrusionOk="0">
                  <a:moveTo>
                    <a:pt x="2407" y="0"/>
                  </a:moveTo>
                  <a:lnTo>
                    <a:pt x="2239" y="42"/>
                  </a:lnTo>
                  <a:lnTo>
                    <a:pt x="2135" y="126"/>
                  </a:lnTo>
                  <a:lnTo>
                    <a:pt x="2260" y="251"/>
                  </a:lnTo>
                  <a:lnTo>
                    <a:pt x="2239" y="356"/>
                  </a:lnTo>
                  <a:lnTo>
                    <a:pt x="2260" y="460"/>
                  </a:lnTo>
                  <a:lnTo>
                    <a:pt x="2260" y="544"/>
                  </a:lnTo>
                  <a:lnTo>
                    <a:pt x="2072" y="481"/>
                  </a:lnTo>
                  <a:lnTo>
                    <a:pt x="1967" y="314"/>
                  </a:lnTo>
                  <a:lnTo>
                    <a:pt x="1821" y="314"/>
                  </a:lnTo>
                  <a:lnTo>
                    <a:pt x="1758" y="230"/>
                  </a:lnTo>
                  <a:lnTo>
                    <a:pt x="1632" y="126"/>
                  </a:lnTo>
                  <a:lnTo>
                    <a:pt x="1549" y="167"/>
                  </a:lnTo>
                  <a:lnTo>
                    <a:pt x="1444" y="105"/>
                  </a:lnTo>
                  <a:lnTo>
                    <a:pt x="1298" y="126"/>
                  </a:lnTo>
                  <a:lnTo>
                    <a:pt x="1151" y="63"/>
                  </a:lnTo>
                  <a:lnTo>
                    <a:pt x="1026" y="63"/>
                  </a:lnTo>
                  <a:lnTo>
                    <a:pt x="879" y="146"/>
                  </a:lnTo>
                  <a:lnTo>
                    <a:pt x="816" y="105"/>
                  </a:lnTo>
                  <a:lnTo>
                    <a:pt x="670" y="105"/>
                  </a:lnTo>
                  <a:lnTo>
                    <a:pt x="398" y="167"/>
                  </a:lnTo>
                  <a:lnTo>
                    <a:pt x="272" y="167"/>
                  </a:lnTo>
                  <a:lnTo>
                    <a:pt x="168" y="335"/>
                  </a:lnTo>
                  <a:lnTo>
                    <a:pt x="105" y="523"/>
                  </a:lnTo>
                  <a:lnTo>
                    <a:pt x="42" y="649"/>
                  </a:lnTo>
                  <a:lnTo>
                    <a:pt x="0" y="858"/>
                  </a:lnTo>
                  <a:lnTo>
                    <a:pt x="63" y="1088"/>
                  </a:lnTo>
                  <a:lnTo>
                    <a:pt x="168" y="1151"/>
                  </a:lnTo>
                  <a:lnTo>
                    <a:pt x="210" y="1255"/>
                  </a:lnTo>
                  <a:lnTo>
                    <a:pt x="189" y="1486"/>
                  </a:lnTo>
                  <a:lnTo>
                    <a:pt x="189" y="1569"/>
                  </a:lnTo>
                  <a:lnTo>
                    <a:pt x="272" y="1632"/>
                  </a:lnTo>
                  <a:lnTo>
                    <a:pt x="272" y="1779"/>
                  </a:lnTo>
                  <a:lnTo>
                    <a:pt x="356" y="1820"/>
                  </a:lnTo>
                  <a:lnTo>
                    <a:pt x="356" y="1925"/>
                  </a:lnTo>
                  <a:lnTo>
                    <a:pt x="419" y="2051"/>
                  </a:lnTo>
                  <a:lnTo>
                    <a:pt x="482" y="2030"/>
                  </a:lnTo>
                  <a:lnTo>
                    <a:pt x="523" y="2113"/>
                  </a:lnTo>
                  <a:lnTo>
                    <a:pt x="503" y="2218"/>
                  </a:lnTo>
                  <a:lnTo>
                    <a:pt x="565" y="2260"/>
                  </a:lnTo>
                  <a:lnTo>
                    <a:pt x="565" y="2364"/>
                  </a:lnTo>
                  <a:lnTo>
                    <a:pt x="733" y="2364"/>
                  </a:lnTo>
                  <a:lnTo>
                    <a:pt x="733" y="2260"/>
                  </a:lnTo>
                  <a:lnTo>
                    <a:pt x="795" y="2218"/>
                  </a:lnTo>
                  <a:lnTo>
                    <a:pt x="837" y="2155"/>
                  </a:lnTo>
                  <a:lnTo>
                    <a:pt x="837" y="2239"/>
                  </a:lnTo>
                  <a:lnTo>
                    <a:pt x="900" y="2323"/>
                  </a:lnTo>
                  <a:lnTo>
                    <a:pt x="879" y="2406"/>
                  </a:lnTo>
                  <a:lnTo>
                    <a:pt x="816" y="2469"/>
                  </a:lnTo>
                  <a:lnTo>
                    <a:pt x="837" y="2553"/>
                  </a:lnTo>
                  <a:lnTo>
                    <a:pt x="879" y="2574"/>
                  </a:lnTo>
                  <a:lnTo>
                    <a:pt x="921" y="2574"/>
                  </a:lnTo>
                  <a:lnTo>
                    <a:pt x="1026" y="2511"/>
                  </a:lnTo>
                  <a:lnTo>
                    <a:pt x="1026" y="2469"/>
                  </a:lnTo>
                  <a:lnTo>
                    <a:pt x="1088" y="2532"/>
                  </a:lnTo>
                  <a:lnTo>
                    <a:pt x="1214" y="2553"/>
                  </a:lnTo>
                  <a:lnTo>
                    <a:pt x="1235" y="2532"/>
                  </a:lnTo>
                  <a:lnTo>
                    <a:pt x="1340" y="2615"/>
                  </a:lnTo>
                  <a:lnTo>
                    <a:pt x="1444" y="2469"/>
                  </a:lnTo>
                  <a:lnTo>
                    <a:pt x="1570" y="2448"/>
                  </a:lnTo>
                  <a:lnTo>
                    <a:pt x="1632" y="2302"/>
                  </a:lnTo>
                  <a:lnTo>
                    <a:pt x="1758" y="2302"/>
                  </a:lnTo>
                  <a:lnTo>
                    <a:pt x="1821" y="2323"/>
                  </a:lnTo>
                  <a:lnTo>
                    <a:pt x="2093" y="2260"/>
                  </a:lnTo>
                  <a:lnTo>
                    <a:pt x="2197" y="2323"/>
                  </a:lnTo>
                  <a:lnTo>
                    <a:pt x="2239" y="2406"/>
                  </a:lnTo>
                  <a:lnTo>
                    <a:pt x="2407" y="2406"/>
                  </a:lnTo>
                  <a:lnTo>
                    <a:pt x="2365" y="2260"/>
                  </a:lnTo>
                  <a:lnTo>
                    <a:pt x="2386" y="2197"/>
                  </a:lnTo>
                  <a:lnTo>
                    <a:pt x="2281" y="2092"/>
                  </a:lnTo>
                  <a:lnTo>
                    <a:pt x="2156" y="2051"/>
                  </a:lnTo>
                  <a:lnTo>
                    <a:pt x="2135" y="1841"/>
                  </a:lnTo>
                  <a:lnTo>
                    <a:pt x="2239" y="1779"/>
                  </a:lnTo>
                  <a:lnTo>
                    <a:pt x="2448" y="1779"/>
                  </a:lnTo>
                  <a:lnTo>
                    <a:pt x="2511" y="1674"/>
                  </a:lnTo>
                  <a:lnTo>
                    <a:pt x="2679" y="1569"/>
                  </a:lnTo>
                  <a:lnTo>
                    <a:pt x="2825" y="1507"/>
                  </a:lnTo>
                  <a:lnTo>
                    <a:pt x="2867" y="1423"/>
                  </a:lnTo>
                  <a:lnTo>
                    <a:pt x="2930" y="1402"/>
                  </a:lnTo>
                  <a:lnTo>
                    <a:pt x="3034" y="1214"/>
                  </a:lnTo>
                  <a:lnTo>
                    <a:pt x="3013" y="1088"/>
                  </a:lnTo>
                  <a:lnTo>
                    <a:pt x="3034" y="942"/>
                  </a:lnTo>
                  <a:lnTo>
                    <a:pt x="3013" y="837"/>
                  </a:lnTo>
                  <a:lnTo>
                    <a:pt x="3034" y="649"/>
                  </a:lnTo>
                  <a:lnTo>
                    <a:pt x="2930" y="418"/>
                  </a:lnTo>
                  <a:lnTo>
                    <a:pt x="2825" y="356"/>
                  </a:lnTo>
                  <a:lnTo>
                    <a:pt x="2762" y="167"/>
                  </a:lnTo>
                  <a:lnTo>
                    <a:pt x="2679" y="167"/>
                  </a:lnTo>
                  <a:lnTo>
                    <a:pt x="2574" y="126"/>
                  </a:lnTo>
                  <a:lnTo>
                    <a:pt x="2469" y="105"/>
                  </a:lnTo>
                  <a:lnTo>
                    <a:pt x="24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403" name="Google Shape;403;p38"/>
            <p:cNvSpPr/>
            <p:nvPr/>
          </p:nvSpPr>
          <p:spPr>
            <a:xfrm>
              <a:off x="4429753" y="2990191"/>
              <a:ext cx="55822" cy="61650"/>
            </a:xfrm>
            <a:custGeom>
              <a:avLst/>
              <a:gdLst/>
              <a:ahLst/>
              <a:cxnLst/>
              <a:rect l="l" t="t" r="r" b="b"/>
              <a:pathLst>
                <a:path w="4688" h="5421" extrusionOk="0">
                  <a:moveTo>
                    <a:pt x="879" y="1"/>
                  </a:moveTo>
                  <a:lnTo>
                    <a:pt x="879" y="85"/>
                  </a:lnTo>
                  <a:lnTo>
                    <a:pt x="817" y="126"/>
                  </a:lnTo>
                  <a:lnTo>
                    <a:pt x="817" y="336"/>
                  </a:lnTo>
                  <a:lnTo>
                    <a:pt x="859" y="440"/>
                  </a:lnTo>
                  <a:lnTo>
                    <a:pt x="859" y="587"/>
                  </a:lnTo>
                  <a:lnTo>
                    <a:pt x="879" y="733"/>
                  </a:lnTo>
                  <a:lnTo>
                    <a:pt x="775" y="712"/>
                  </a:lnTo>
                  <a:lnTo>
                    <a:pt x="649" y="754"/>
                  </a:lnTo>
                  <a:lnTo>
                    <a:pt x="587" y="649"/>
                  </a:lnTo>
                  <a:lnTo>
                    <a:pt x="524" y="608"/>
                  </a:lnTo>
                  <a:lnTo>
                    <a:pt x="419" y="712"/>
                  </a:lnTo>
                  <a:lnTo>
                    <a:pt x="252" y="733"/>
                  </a:lnTo>
                  <a:lnTo>
                    <a:pt x="231" y="838"/>
                  </a:lnTo>
                  <a:lnTo>
                    <a:pt x="189" y="942"/>
                  </a:lnTo>
                  <a:lnTo>
                    <a:pt x="231" y="1026"/>
                  </a:lnTo>
                  <a:lnTo>
                    <a:pt x="105" y="1110"/>
                  </a:lnTo>
                  <a:lnTo>
                    <a:pt x="43" y="1110"/>
                  </a:lnTo>
                  <a:lnTo>
                    <a:pt x="1" y="1256"/>
                  </a:lnTo>
                  <a:lnTo>
                    <a:pt x="43" y="1382"/>
                  </a:lnTo>
                  <a:lnTo>
                    <a:pt x="210" y="1361"/>
                  </a:lnTo>
                  <a:lnTo>
                    <a:pt x="315" y="1486"/>
                  </a:lnTo>
                  <a:lnTo>
                    <a:pt x="335" y="1675"/>
                  </a:lnTo>
                  <a:lnTo>
                    <a:pt x="252" y="1758"/>
                  </a:lnTo>
                  <a:lnTo>
                    <a:pt x="335" y="1884"/>
                  </a:lnTo>
                  <a:lnTo>
                    <a:pt x="440" y="1947"/>
                  </a:lnTo>
                  <a:lnTo>
                    <a:pt x="524" y="1863"/>
                  </a:lnTo>
                  <a:lnTo>
                    <a:pt x="733" y="1863"/>
                  </a:lnTo>
                  <a:lnTo>
                    <a:pt x="754" y="1968"/>
                  </a:lnTo>
                  <a:lnTo>
                    <a:pt x="670" y="2093"/>
                  </a:lnTo>
                  <a:lnTo>
                    <a:pt x="754" y="2198"/>
                  </a:lnTo>
                  <a:lnTo>
                    <a:pt x="733" y="2281"/>
                  </a:lnTo>
                  <a:lnTo>
                    <a:pt x="670" y="2386"/>
                  </a:lnTo>
                  <a:lnTo>
                    <a:pt x="733" y="2512"/>
                  </a:lnTo>
                  <a:lnTo>
                    <a:pt x="733" y="2721"/>
                  </a:lnTo>
                  <a:lnTo>
                    <a:pt x="733" y="3014"/>
                  </a:lnTo>
                  <a:lnTo>
                    <a:pt x="879" y="2930"/>
                  </a:lnTo>
                  <a:lnTo>
                    <a:pt x="1047" y="2909"/>
                  </a:lnTo>
                  <a:lnTo>
                    <a:pt x="1047" y="2784"/>
                  </a:lnTo>
                  <a:lnTo>
                    <a:pt x="1235" y="2700"/>
                  </a:lnTo>
                  <a:lnTo>
                    <a:pt x="1444" y="2805"/>
                  </a:lnTo>
                  <a:lnTo>
                    <a:pt x="1549" y="2805"/>
                  </a:lnTo>
                  <a:lnTo>
                    <a:pt x="1633" y="2930"/>
                  </a:lnTo>
                  <a:lnTo>
                    <a:pt x="1884" y="2909"/>
                  </a:lnTo>
                  <a:lnTo>
                    <a:pt x="2009" y="2637"/>
                  </a:lnTo>
                  <a:lnTo>
                    <a:pt x="2198" y="2595"/>
                  </a:lnTo>
                  <a:lnTo>
                    <a:pt x="2449" y="2679"/>
                  </a:lnTo>
                  <a:lnTo>
                    <a:pt x="2532" y="2826"/>
                  </a:lnTo>
                  <a:lnTo>
                    <a:pt x="2804" y="3014"/>
                  </a:lnTo>
                  <a:lnTo>
                    <a:pt x="2930" y="3118"/>
                  </a:lnTo>
                  <a:lnTo>
                    <a:pt x="2972" y="3244"/>
                  </a:lnTo>
                  <a:lnTo>
                    <a:pt x="2972" y="3328"/>
                  </a:lnTo>
                  <a:lnTo>
                    <a:pt x="2930" y="3411"/>
                  </a:lnTo>
                  <a:lnTo>
                    <a:pt x="2972" y="3537"/>
                  </a:lnTo>
                  <a:lnTo>
                    <a:pt x="2972" y="3725"/>
                  </a:lnTo>
                  <a:lnTo>
                    <a:pt x="2951" y="3788"/>
                  </a:lnTo>
                  <a:lnTo>
                    <a:pt x="3056" y="3872"/>
                  </a:lnTo>
                  <a:lnTo>
                    <a:pt x="3160" y="3997"/>
                  </a:lnTo>
                  <a:lnTo>
                    <a:pt x="3286" y="3997"/>
                  </a:lnTo>
                  <a:lnTo>
                    <a:pt x="3369" y="4060"/>
                  </a:lnTo>
                  <a:lnTo>
                    <a:pt x="3348" y="4102"/>
                  </a:lnTo>
                  <a:lnTo>
                    <a:pt x="3495" y="4206"/>
                  </a:lnTo>
                  <a:lnTo>
                    <a:pt x="3495" y="4290"/>
                  </a:lnTo>
                  <a:lnTo>
                    <a:pt x="3474" y="4416"/>
                  </a:lnTo>
                  <a:lnTo>
                    <a:pt x="3474" y="4499"/>
                  </a:lnTo>
                  <a:lnTo>
                    <a:pt x="3453" y="4604"/>
                  </a:lnTo>
                  <a:lnTo>
                    <a:pt x="3474" y="4688"/>
                  </a:lnTo>
                  <a:lnTo>
                    <a:pt x="3474" y="4897"/>
                  </a:lnTo>
                  <a:lnTo>
                    <a:pt x="3390" y="4981"/>
                  </a:lnTo>
                  <a:lnTo>
                    <a:pt x="3348" y="5002"/>
                  </a:lnTo>
                  <a:lnTo>
                    <a:pt x="3474" y="5106"/>
                  </a:lnTo>
                  <a:lnTo>
                    <a:pt x="3537" y="5190"/>
                  </a:lnTo>
                  <a:lnTo>
                    <a:pt x="3683" y="5190"/>
                  </a:lnTo>
                  <a:lnTo>
                    <a:pt x="3788" y="5357"/>
                  </a:lnTo>
                  <a:lnTo>
                    <a:pt x="3976" y="5420"/>
                  </a:lnTo>
                  <a:lnTo>
                    <a:pt x="3976" y="5336"/>
                  </a:lnTo>
                  <a:lnTo>
                    <a:pt x="3955" y="5232"/>
                  </a:lnTo>
                  <a:lnTo>
                    <a:pt x="3976" y="5127"/>
                  </a:lnTo>
                  <a:lnTo>
                    <a:pt x="3851" y="5002"/>
                  </a:lnTo>
                  <a:lnTo>
                    <a:pt x="3955" y="4918"/>
                  </a:lnTo>
                  <a:lnTo>
                    <a:pt x="4123" y="4876"/>
                  </a:lnTo>
                  <a:lnTo>
                    <a:pt x="4185" y="4981"/>
                  </a:lnTo>
                  <a:lnTo>
                    <a:pt x="4290" y="5002"/>
                  </a:lnTo>
                  <a:lnTo>
                    <a:pt x="4395" y="5043"/>
                  </a:lnTo>
                  <a:lnTo>
                    <a:pt x="4499" y="5043"/>
                  </a:lnTo>
                  <a:lnTo>
                    <a:pt x="4604" y="5002"/>
                  </a:lnTo>
                  <a:lnTo>
                    <a:pt x="4583" y="4813"/>
                  </a:lnTo>
                  <a:lnTo>
                    <a:pt x="4541" y="4730"/>
                  </a:lnTo>
                  <a:lnTo>
                    <a:pt x="4520" y="4604"/>
                  </a:lnTo>
                  <a:lnTo>
                    <a:pt x="4688" y="4478"/>
                  </a:lnTo>
                  <a:lnTo>
                    <a:pt x="4688" y="4311"/>
                  </a:lnTo>
                  <a:lnTo>
                    <a:pt x="4604" y="4311"/>
                  </a:lnTo>
                  <a:lnTo>
                    <a:pt x="4541" y="4248"/>
                  </a:lnTo>
                  <a:lnTo>
                    <a:pt x="4583" y="4081"/>
                  </a:lnTo>
                  <a:lnTo>
                    <a:pt x="4646" y="3997"/>
                  </a:lnTo>
                  <a:lnTo>
                    <a:pt x="4604" y="3934"/>
                  </a:lnTo>
                  <a:lnTo>
                    <a:pt x="4499" y="3976"/>
                  </a:lnTo>
                  <a:lnTo>
                    <a:pt x="4436" y="3955"/>
                  </a:lnTo>
                  <a:lnTo>
                    <a:pt x="4374" y="3851"/>
                  </a:lnTo>
                  <a:lnTo>
                    <a:pt x="4227" y="3851"/>
                  </a:lnTo>
                  <a:lnTo>
                    <a:pt x="4185" y="3788"/>
                  </a:lnTo>
                  <a:lnTo>
                    <a:pt x="4206" y="3683"/>
                  </a:lnTo>
                  <a:lnTo>
                    <a:pt x="4123" y="3662"/>
                  </a:lnTo>
                  <a:lnTo>
                    <a:pt x="4081" y="3662"/>
                  </a:lnTo>
                  <a:lnTo>
                    <a:pt x="3997" y="3579"/>
                  </a:lnTo>
                  <a:lnTo>
                    <a:pt x="3997" y="3516"/>
                  </a:lnTo>
                  <a:lnTo>
                    <a:pt x="3913" y="3411"/>
                  </a:lnTo>
                  <a:lnTo>
                    <a:pt x="3788" y="3411"/>
                  </a:lnTo>
                  <a:lnTo>
                    <a:pt x="3704" y="3349"/>
                  </a:lnTo>
                  <a:lnTo>
                    <a:pt x="3662" y="3223"/>
                  </a:lnTo>
                  <a:lnTo>
                    <a:pt x="3474" y="3014"/>
                  </a:lnTo>
                  <a:lnTo>
                    <a:pt x="3495" y="2930"/>
                  </a:lnTo>
                  <a:lnTo>
                    <a:pt x="3369" y="2784"/>
                  </a:lnTo>
                  <a:lnTo>
                    <a:pt x="3202" y="2700"/>
                  </a:lnTo>
                  <a:lnTo>
                    <a:pt x="3056" y="2491"/>
                  </a:lnTo>
                  <a:lnTo>
                    <a:pt x="2951" y="2491"/>
                  </a:lnTo>
                  <a:lnTo>
                    <a:pt x="2763" y="2386"/>
                  </a:lnTo>
                  <a:lnTo>
                    <a:pt x="2595" y="2386"/>
                  </a:lnTo>
                  <a:lnTo>
                    <a:pt x="2511" y="2219"/>
                  </a:lnTo>
                  <a:lnTo>
                    <a:pt x="2428" y="2219"/>
                  </a:lnTo>
                  <a:lnTo>
                    <a:pt x="2407" y="2156"/>
                  </a:lnTo>
                  <a:lnTo>
                    <a:pt x="2491" y="2072"/>
                  </a:lnTo>
                  <a:lnTo>
                    <a:pt x="2344" y="1905"/>
                  </a:lnTo>
                  <a:lnTo>
                    <a:pt x="2344" y="1842"/>
                  </a:lnTo>
                  <a:lnTo>
                    <a:pt x="2428" y="1842"/>
                  </a:lnTo>
                  <a:lnTo>
                    <a:pt x="2595" y="1758"/>
                  </a:lnTo>
                  <a:lnTo>
                    <a:pt x="2721" y="1758"/>
                  </a:lnTo>
                  <a:lnTo>
                    <a:pt x="2763" y="1675"/>
                  </a:lnTo>
                  <a:lnTo>
                    <a:pt x="2846" y="1465"/>
                  </a:lnTo>
                  <a:lnTo>
                    <a:pt x="2930" y="1445"/>
                  </a:lnTo>
                  <a:lnTo>
                    <a:pt x="2930" y="1361"/>
                  </a:lnTo>
                  <a:lnTo>
                    <a:pt x="2742" y="1319"/>
                  </a:lnTo>
                  <a:lnTo>
                    <a:pt x="2763" y="1214"/>
                  </a:lnTo>
                  <a:lnTo>
                    <a:pt x="2742" y="1110"/>
                  </a:lnTo>
                  <a:lnTo>
                    <a:pt x="2595" y="1068"/>
                  </a:lnTo>
                  <a:lnTo>
                    <a:pt x="2511" y="963"/>
                  </a:lnTo>
                  <a:lnTo>
                    <a:pt x="2344" y="963"/>
                  </a:lnTo>
                  <a:lnTo>
                    <a:pt x="2219" y="1047"/>
                  </a:lnTo>
                  <a:lnTo>
                    <a:pt x="2072" y="1005"/>
                  </a:lnTo>
                  <a:lnTo>
                    <a:pt x="1821" y="1005"/>
                  </a:lnTo>
                  <a:lnTo>
                    <a:pt x="1716" y="796"/>
                  </a:lnTo>
                  <a:lnTo>
                    <a:pt x="1507" y="608"/>
                  </a:lnTo>
                  <a:lnTo>
                    <a:pt x="1570" y="524"/>
                  </a:lnTo>
                  <a:lnTo>
                    <a:pt x="1549" y="398"/>
                  </a:lnTo>
                  <a:lnTo>
                    <a:pt x="1444" y="315"/>
                  </a:lnTo>
                  <a:lnTo>
                    <a:pt x="1340" y="168"/>
                  </a:lnTo>
                  <a:lnTo>
                    <a:pt x="1151" y="85"/>
                  </a:lnTo>
                  <a:lnTo>
                    <a:pt x="10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404" name="Google Shape;404;p38"/>
            <p:cNvSpPr/>
            <p:nvPr/>
          </p:nvSpPr>
          <p:spPr>
            <a:xfrm>
              <a:off x="4413309" y="3004475"/>
              <a:ext cx="58061" cy="103285"/>
            </a:xfrm>
            <a:custGeom>
              <a:avLst/>
              <a:gdLst/>
              <a:ahLst/>
              <a:cxnLst/>
              <a:rect l="l" t="t" r="r" b="b"/>
              <a:pathLst>
                <a:path w="4876" h="9082" extrusionOk="0">
                  <a:moveTo>
                    <a:pt x="1361" y="0"/>
                  </a:moveTo>
                  <a:lnTo>
                    <a:pt x="1193" y="21"/>
                  </a:lnTo>
                  <a:lnTo>
                    <a:pt x="1068" y="63"/>
                  </a:lnTo>
                  <a:lnTo>
                    <a:pt x="1068" y="126"/>
                  </a:lnTo>
                  <a:lnTo>
                    <a:pt x="1110" y="209"/>
                  </a:lnTo>
                  <a:lnTo>
                    <a:pt x="1089" y="293"/>
                  </a:lnTo>
                  <a:lnTo>
                    <a:pt x="921" y="272"/>
                  </a:lnTo>
                  <a:lnTo>
                    <a:pt x="859" y="314"/>
                  </a:lnTo>
                  <a:lnTo>
                    <a:pt x="859" y="481"/>
                  </a:lnTo>
                  <a:lnTo>
                    <a:pt x="838" y="523"/>
                  </a:lnTo>
                  <a:lnTo>
                    <a:pt x="691" y="523"/>
                  </a:lnTo>
                  <a:lnTo>
                    <a:pt x="566" y="628"/>
                  </a:lnTo>
                  <a:lnTo>
                    <a:pt x="335" y="544"/>
                  </a:lnTo>
                  <a:lnTo>
                    <a:pt x="252" y="691"/>
                  </a:lnTo>
                  <a:lnTo>
                    <a:pt x="273" y="858"/>
                  </a:lnTo>
                  <a:lnTo>
                    <a:pt x="210" y="942"/>
                  </a:lnTo>
                  <a:lnTo>
                    <a:pt x="210" y="1130"/>
                  </a:lnTo>
                  <a:lnTo>
                    <a:pt x="231" y="1214"/>
                  </a:lnTo>
                  <a:lnTo>
                    <a:pt x="126" y="1277"/>
                  </a:lnTo>
                  <a:lnTo>
                    <a:pt x="1" y="1360"/>
                  </a:lnTo>
                  <a:lnTo>
                    <a:pt x="1" y="1444"/>
                  </a:lnTo>
                  <a:lnTo>
                    <a:pt x="63" y="1465"/>
                  </a:lnTo>
                  <a:lnTo>
                    <a:pt x="168" y="1653"/>
                  </a:lnTo>
                  <a:lnTo>
                    <a:pt x="252" y="1737"/>
                  </a:lnTo>
                  <a:lnTo>
                    <a:pt x="315" y="1800"/>
                  </a:lnTo>
                  <a:lnTo>
                    <a:pt x="440" y="1904"/>
                  </a:lnTo>
                  <a:lnTo>
                    <a:pt x="587" y="2197"/>
                  </a:lnTo>
                  <a:lnTo>
                    <a:pt x="670" y="2260"/>
                  </a:lnTo>
                  <a:lnTo>
                    <a:pt x="754" y="2386"/>
                  </a:lnTo>
                  <a:lnTo>
                    <a:pt x="754" y="2511"/>
                  </a:lnTo>
                  <a:lnTo>
                    <a:pt x="879" y="2574"/>
                  </a:lnTo>
                  <a:lnTo>
                    <a:pt x="879" y="2699"/>
                  </a:lnTo>
                  <a:lnTo>
                    <a:pt x="775" y="2741"/>
                  </a:lnTo>
                  <a:lnTo>
                    <a:pt x="754" y="2825"/>
                  </a:lnTo>
                  <a:lnTo>
                    <a:pt x="796" y="3118"/>
                  </a:lnTo>
                  <a:lnTo>
                    <a:pt x="775" y="3222"/>
                  </a:lnTo>
                  <a:lnTo>
                    <a:pt x="670" y="3264"/>
                  </a:lnTo>
                  <a:lnTo>
                    <a:pt x="754" y="3474"/>
                  </a:lnTo>
                  <a:lnTo>
                    <a:pt x="754" y="3578"/>
                  </a:lnTo>
                  <a:lnTo>
                    <a:pt x="900" y="3766"/>
                  </a:lnTo>
                  <a:lnTo>
                    <a:pt x="1089" y="3892"/>
                  </a:lnTo>
                  <a:lnTo>
                    <a:pt x="1256" y="4059"/>
                  </a:lnTo>
                  <a:lnTo>
                    <a:pt x="1298" y="4311"/>
                  </a:lnTo>
                  <a:lnTo>
                    <a:pt x="1277" y="4394"/>
                  </a:lnTo>
                  <a:lnTo>
                    <a:pt x="1298" y="4520"/>
                  </a:lnTo>
                  <a:lnTo>
                    <a:pt x="1277" y="4624"/>
                  </a:lnTo>
                  <a:lnTo>
                    <a:pt x="1361" y="4708"/>
                  </a:lnTo>
                  <a:lnTo>
                    <a:pt x="1382" y="4896"/>
                  </a:lnTo>
                  <a:lnTo>
                    <a:pt x="1424" y="5001"/>
                  </a:lnTo>
                  <a:lnTo>
                    <a:pt x="1403" y="5147"/>
                  </a:lnTo>
                  <a:lnTo>
                    <a:pt x="1486" y="5294"/>
                  </a:lnTo>
                  <a:lnTo>
                    <a:pt x="1486" y="5461"/>
                  </a:lnTo>
                  <a:lnTo>
                    <a:pt x="1403" y="5524"/>
                  </a:lnTo>
                  <a:lnTo>
                    <a:pt x="1277" y="5880"/>
                  </a:lnTo>
                  <a:lnTo>
                    <a:pt x="1152" y="5963"/>
                  </a:lnTo>
                  <a:lnTo>
                    <a:pt x="1152" y="6131"/>
                  </a:lnTo>
                  <a:lnTo>
                    <a:pt x="1089" y="6194"/>
                  </a:lnTo>
                  <a:lnTo>
                    <a:pt x="1068" y="6298"/>
                  </a:lnTo>
                  <a:lnTo>
                    <a:pt x="1047" y="6487"/>
                  </a:lnTo>
                  <a:lnTo>
                    <a:pt x="1089" y="6487"/>
                  </a:lnTo>
                  <a:lnTo>
                    <a:pt x="1005" y="6591"/>
                  </a:lnTo>
                  <a:lnTo>
                    <a:pt x="1047" y="6654"/>
                  </a:lnTo>
                  <a:lnTo>
                    <a:pt x="963" y="6779"/>
                  </a:lnTo>
                  <a:lnTo>
                    <a:pt x="1047" y="6779"/>
                  </a:lnTo>
                  <a:lnTo>
                    <a:pt x="984" y="6863"/>
                  </a:lnTo>
                  <a:lnTo>
                    <a:pt x="921" y="6863"/>
                  </a:lnTo>
                  <a:lnTo>
                    <a:pt x="921" y="7072"/>
                  </a:lnTo>
                  <a:lnTo>
                    <a:pt x="859" y="7114"/>
                  </a:lnTo>
                  <a:lnTo>
                    <a:pt x="879" y="7282"/>
                  </a:lnTo>
                  <a:lnTo>
                    <a:pt x="859" y="7324"/>
                  </a:lnTo>
                  <a:lnTo>
                    <a:pt x="879" y="7533"/>
                  </a:lnTo>
                  <a:lnTo>
                    <a:pt x="921" y="7616"/>
                  </a:lnTo>
                  <a:lnTo>
                    <a:pt x="1005" y="7616"/>
                  </a:lnTo>
                  <a:lnTo>
                    <a:pt x="984" y="7512"/>
                  </a:lnTo>
                  <a:lnTo>
                    <a:pt x="1110" y="7449"/>
                  </a:lnTo>
                  <a:lnTo>
                    <a:pt x="1089" y="7512"/>
                  </a:lnTo>
                  <a:lnTo>
                    <a:pt x="1172" y="7554"/>
                  </a:lnTo>
                  <a:lnTo>
                    <a:pt x="1172" y="7637"/>
                  </a:lnTo>
                  <a:lnTo>
                    <a:pt x="1277" y="7658"/>
                  </a:lnTo>
                  <a:lnTo>
                    <a:pt x="1319" y="7868"/>
                  </a:lnTo>
                  <a:lnTo>
                    <a:pt x="1424" y="7868"/>
                  </a:lnTo>
                  <a:lnTo>
                    <a:pt x="1570" y="8035"/>
                  </a:lnTo>
                  <a:lnTo>
                    <a:pt x="1570" y="8119"/>
                  </a:lnTo>
                  <a:lnTo>
                    <a:pt x="1675" y="8140"/>
                  </a:lnTo>
                  <a:lnTo>
                    <a:pt x="1696" y="8244"/>
                  </a:lnTo>
                  <a:lnTo>
                    <a:pt x="1779" y="8244"/>
                  </a:lnTo>
                  <a:lnTo>
                    <a:pt x="1779" y="8286"/>
                  </a:lnTo>
                  <a:lnTo>
                    <a:pt x="1716" y="8370"/>
                  </a:lnTo>
                  <a:lnTo>
                    <a:pt x="1716" y="8391"/>
                  </a:lnTo>
                  <a:lnTo>
                    <a:pt x="1968" y="8579"/>
                  </a:lnTo>
                  <a:lnTo>
                    <a:pt x="2009" y="8663"/>
                  </a:lnTo>
                  <a:lnTo>
                    <a:pt x="2051" y="8537"/>
                  </a:lnTo>
                  <a:lnTo>
                    <a:pt x="2135" y="8453"/>
                  </a:lnTo>
                  <a:lnTo>
                    <a:pt x="2240" y="8537"/>
                  </a:lnTo>
                  <a:lnTo>
                    <a:pt x="2407" y="8579"/>
                  </a:lnTo>
                  <a:lnTo>
                    <a:pt x="2428" y="8642"/>
                  </a:lnTo>
                  <a:lnTo>
                    <a:pt x="2553" y="8642"/>
                  </a:lnTo>
                  <a:lnTo>
                    <a:pt x="2616" y="8704"/>
                  </a:lnTo>
                  <a:lnTo>
                    <a:pt x="2616" y="8893"/>
                  </a:lnTo>
                  <a:lnTo>
                    <a:pt x="2532" y="8976"/>
                  </a:lnTo>
                  <a:lnTo>
                    <a:pt x="2532" y="9060"/>
                  </a:lnTo>
                  <a:lnTo>
                    <a:pt x="2679" y="9081"/>
                  </a:lnTo>
                  <a:lnTo>
                    <a:pt x="2825" y="8976"/>
                  </a:lnTo>
                  <a:lnTo>
                    <a:pt x="2930" y="8976"/>
                  </a:lnTo>
                  <a:lnTo>
                    <a:pt x="2993" y="9018"/>
                  </a:lnTo>
                  <a:lnTo>
                    <a:pt x="3076" y="8976"/>
                  </a:lnTo>
                  <a:lnTo>
                    <a:pt x="3076" y="8872"/>
                  </a:lnTo>
                  <a:lnTo>
                    <a:pt x="3097" y="8851"/>
                  </a:lnTo>
                  <a:lnTo>
                    <a:pt x="3076" y="8788"/>
                  </a:lnTo>
                  <a:lnTo>
                    <a:pt x="2972" y="8704"/>
                  </a:lnTo>
                  <a:lnTo>
                    <a:pt x="2930" y="8642"/>
                  </a:lnTo>
                  <a:lnTo>
                    <a:pt x="2846" y="8474"/>
                  </a:lnTo>
                  <a:lnTo>
                    <a:pt x="2742" y="8432"/>
                  </a:lnTo>
                  <a:lnTo>
                    <a:pt x="2637" y="8432"/>
                  </a:lnTo>
                  <a:lnTo>
                    <a:pt x="2574" y="8453"/>
                  </a:lnTo>
                  <a:lnTo>
                    <a:pt x="2491" y="8391"/>
                  </a:lnTo>
                  <a:lnTo>
                    <a:pt x="2344" y="8244"/>
                  </a:lnTo>
                  <a:lnTo>
                    <a:pt x="2260" y="8160"/>
                  </a:lnTo>
                  <a:lnTo>
                    <a:pt x="2260" y="8056"/>
                  </a:lnTo>
                  <a:lnTo>
                    <a:pt x="2219" y="8035"/>
                  </a:lnTo>
                  <a:lnTo>
                    <a:pt x="2198" y="8140"/>
                  </a:lnTo>
                  <a:lnTo>
                    <a:pt x="2030" y="8056"/>
                  </a:lnTo>
                  <a:lnTo>
                    <a:pt x="2051" y="7972"/>
                  </a:lnTo>
                  <a:lnTo>
                    <a:pt x="2135" y="7930"/>
                  </a:lnTo>
                  <a:lnTo>
                    <a:pt x="2156" y="7951"/>
                  </a:lnTo>
                  <a:lnTo>
                    <a:pt x="2198" y="7930"/>
                  </a:lnTo>
                  <a:lnTo>
                    <a:pt x="2219" y="7868"/>
                  </a:lnTo>
                  <a:lnTo>
                    <a:pt x="2156" y="7637"/>
                  </a:lnTo>
                  <a:lnTo>
                    <a:pt x="2114" y="7616"/>
                  </a:lnTo>
                  <a:lnTo>
                    <a:pt x="2114" y="7533"/>
                  </a:lnTo>
                  <a:lnTo>
                    <a:pt x="2030" y="7428"/>
                  </a:lnTo>
                  <a:lnTo>
                    <a:pt x="2009" y="7344"/>
                  </a:lnTo>
                  <a:lnTo>
                    <a:pt x="2009" y="7386"/>
                  </a:lnTo>
                  <a:lnTo>
                    <a:pt x="2009" y="7449"/>
                  </a:lnTo>
                  <a:lnTo>
                    <a:pt x="1947" y="7449"/>
                  </a:lnTo>
                  <a:lnTo>
                    <a:pt x="1884" y="7324"/>
                  </a:lnTo>
                  <a:lnTo>
                    <a:pt x="1821" y="7303"/>
                  </a:lnTo>
                  <a:lnTo>
                    <a:pt x="1842" y="7177"/>
                  </a:lnTo>
                  <a:lnTo>
                    <a:pt x="1800" y="7114"/>
                  </a:lnTo>
                  <a:lnTo>
                    <a:pt x="1779" y="6989"/>
                  </a:lnTo>
                  <a:lnTo>
                    <a:pt x="1716" y="6926"/>
                  </a:lnTo>
                  <a:lnTo>
                    <a:pt x="1633" y="6926"/>
                  </a:lnTo>
                  <a:lnTo>
                    <a:pt x="1612" y="6905"/>
                  </a:lnTo>
                  <a:lnTo>
                    <a:pt x="1570" y="6968"/>
                  </a:lnTo>
                  <a:lnTo>
                    <a:pt x="1528" y="7010"/>
                  </a:lnTo>
                  <a:lnTo>
                    <a:pt x="1486" y="7031"/>
                  </a:lnTo>
                  <a:lnTo>
                    <a:pt x="1424" y="6989"/>
                  </a:lnTo>
                  <a:lnTo>
                    <a:pt x="1486" y="6884"/>
                  </a:lnTo>
                  <a:lnTo>
                    <a:pt x="1382" y="6717"/>
                  </a:lnTo>
                  <a:lnTo>
                    <a:pt x="1382" y="6654"/>
                  </a:lnTo>
                  <a:lnTo>
                    <a:pt x="1361" y="6507"/>
                  </a:lnTo>
                  <a:lnTo>
                    <a:pt x="1361" y="6466"/>
                  </a:lnTo>
                  <a:lnTo>
                    <a:pt x="1403" y="6382"/>
                  </a:lnTo>
                  <a:lnTo>
                    <a:pt x="1382" y="6361"/>
                  </a:lnTo>
                  <a:lnTo>
                    <a:pt x="1319" y="6361"/>
                  </a:lnTo>
                  <a:lnTo>
                    <a:pt x="1382" y="6256"/>
                  </a:lnTo>
                  <a:lnTo>
                    <a:pt x="1382" y="6131"/>
                  </a:lnTo>
                  <a:lnTo>
                    <a:pt x="1507" y="5943"/>
                  </a:lnTo>
                  <a:lnTo>
                    <a:pt x="1528" y="5503"/>
                  </a:lnTo>
                  <a:lnTo>
                    <a:pt x="1612" y="5399"/>
                  </a:lnTo>
                  <a:lnTo>
                    <a:pt x="1633" y="5252"/>
                  </a:lnTo>
                  <a:lnTo>
                    <a:pt x="1716" y="5147"/>
                  </a:lnTo>
                  <a:lnTo>
                    <a:pt x="1737" y="5001"/>
                  </a:lnTo>
                  <a:lnTo>
                    <a:pt x="1696" y="4980"/>
                  </a:lnTo>
                  <a:lnTo>
                    <a:pt x="1716" y="4896"/>
                  </a:lnTo>
                  <a:lnTo>
                    <a:pt x="1716" y="4771"/>
                  </a:lnTo>
                  <a:lnTo>
                    <a:pt x="1779" y="4666"/>
                  </a:lnTo>
                  <a:lnTo>
                    <a:pt x="1779" y="4562"/>
                  </a:lnTo>
                  <a:lnTo>
                    <a:pt x="1675" y="4520"/>
                  </a:lnTo>
                  <a:lnTo>
                    <a:pt x="1696" y="4457"/>
                  </a:lnTo>
                  <a:lnTo>
                    <a:pt x="1696" y="4415"/>
                  </a:lnTo>
                  <a:lnTo>
                    <a:pt x="1800" y="4415"/>
                  </a:lnTo>
                  <a:lnTo>
                    <a:pt x="1821" y="4394"/>
                  </a:lnTo>
                  <a:lnTo>
                    <a:pt x="1884" y="4415"/>
                  </a:lnTo>
                  <a:lnTo>
                    <a:pt x="1926" y="4415"/>
                  </a:lnTo>
                  <a:lnTo>
                    <a:pt x="2030" y="4373"/>
                  </a:lnTo>
                  <a:lnTo>
                    <a:pt x="2051" y="4394"/>
                  </a:lnTo>
                  <a:lnTo>
                    <a:pt x="2135" y="4394"/>
                  </a:lnTo>
                  <a:lnTo>
                    <a:pt x="2219" y="4415"/>
                  </a:lnTo>
                  <a:lnTo>
                    <a:pt x="2260" y="4499"/>
                  </a:lnTo>
                  <a:lnTo>
                    <a:pt x="2219" y="4520"/>
                  </a:lnTo>
                  <a:lnTo>
                    <a:pt x="2219" y="4687"/>
                  </a:lnTo>
                  <a:lnTo>
                    <a:pt x="2260" y="4792"/>
                  </a:lnTo>
                  <a:lnTo>
                    <a:pt x="2240" y="4813"/>
                  </a:lnTo>
                  <a:lnTo>
                    <a:pt x="2198" y="4917"/>
                  </a:lnTo>
                  <a:lnTo>
                    <a:pt x="2302" y="4896"/>
                  </a:lnTo>
                  <a:lnTo>
                    <a:pt x="2365" y="4917"/>
                  </a:lnTo>
                  <a:lnTo>
                    <a:pt x="2470" y="4896"/>
                  </a:lnTo>
                  <a:lnTo>
                    <a:pt x="2616" y="4917"/>
                  </a:lnTo>
                  <a:lnTo>
                    <a:pt x="2658" y="4980"/>
                  </a:lnTo>
                  <a:lnTo>
                    <a:pt x="2658" y="4938"/>
                  </a:lnTo>
                  <a:lnTo>
                    <a:pt x="2658" y="4917"/>
                  </a:lnTo>
                  <a:lnTo>
                    <a:pt x="2721" y="4875"/>
                  </a:lnTo>
                  <a:lnTo>
                    <a:pt x="2784" y="4896"/>
                  </a:lnTo>
                  <a:lnTo>
                    <a:pt x="2951" y="5043"/>
                  </a:lnTo>
                  <a:lnTo>
                    <a:pt x="3014" y="5085"/>
                  </a:lnTo>
                  <a:lnTo>
                    <a:pt x="3014" y="5127"/>
                  </a:lnTo>
                  <a:lnTo>
                    <a:pt x="3076" y="5127"/>
                  </a:lnTo>
                  <a:lnTo>
                    <a:pt x="3181" y="5231"/>
                  </a:lnTo>
                  <a:lnTo>
                    <a:pt x="3202" y="5252"/>
                  </a:lnTo>
                  <a:lnTo>
                    <a:pt x="3244" y="5252"/>
                  </a:lnTo>
                  <a:lnTo>
                    <a:pt x="3244" y="5189"/>
                  </a:lnTo>
                  <a:lnTo>
                    <a:pt x="3286" y="5189"/>
                  </a:lnTo>
                  <a:lnTo>
                    <a:pt x="3286" y="5106"/>
                  </a:lnTo>
                  <a:lnTo>
                    <a:pt x="3307" y="4875"/>
                  </a:lnTo>
                  <a:lnTo>
                    <a:pt x="3265" y="4771"/>
                  </a:lnTo>
                  <a:lnTo>
                    <a:pt x="3160" y="4708"/>
                  </a:lnTo>
                  <a:lnTo>
                    <a:pt x="3097" y="4478"/>
                  </a:lnTo>
                  <a:lnTo>
                    <a:pt x="3139" y="4269"/>
                  </a:lnTo>
                  <a:lnTo>
                    <a:pt x="3202" y="4143"/>
                  </a:lnTo>
                  <a:lnTo>
                    <a:pt x="3265" y="3955"/>
                  </a:lnTo>
                  <a:lnTo>
                    <a:pt x="3369" y="3787"/>
                  </a:lnTo>
                  <a:lnTo>
                    <a:pt x="3495" y="3787"/>
                  </a:lnTo>
                  <a:lnTo>
                    <a:pt x="3767" y="3725"/>
                  </a:lnTo>
                  <a:lnTo>
                    <a:pt x="3913" y="3725"/>
                  </a:lnTo>
                  <a:lnTo>
                    <a:pt x="3976" y="3766"/>
                  </a:lnTo>
                  <a:lnTo>
                    <a:pt x="4123" y="3683"/>
                  </a:lnTo>
                  <a:lnTo>
                    <a:pt x="4248" y="3683"/>
                  </a:lnTo>
                  <a:lnTo>
                    <a:pt x="4395" y="3746"/>
                  </a:lnTo>
                  <a:lnTo>
                    <a:pt x="4541" y="3725"/>
                  </a:lnTo>
                  <a:lnTo>
                    <a:pt x="4646" y="3787"/>
                  </a:lnTo>
                  <a:lnTo>
                    <a:pt x="4771" y="3725"/>
                  </a:lnTo>
                  <a:lnTo>
                    <a:pt x="4855" y="3641"/>
                  </a:lnTo>
                  <a:lnTo>
                    <a:pt x="4855" y="3432"/>
                  </a:lnTo>
                  <a:lnTo>
                    <a:pt x="4834" y="3348"/>
                  </a:lnTo>
                  <a:lnTo>
                    <a:pt x="4855" y="3243"/>
                  </a:lnTo>
                  <a:lnTo>
                    <a:pt x="4855" y="3160"/>
                  </a:lnTo>
                  <a:lnTo>
                    <a:pt x="4876" y="3034"/>
                  </a:lnTo>
                  <a:lnTo>
                    <a:pt x="4876" y="2950"/>
                  </a:lnTo>
                  <a:lnTo>
                    <a:pt x="4729" y="2846"/>
                  </a:lnTo>
                  <a:lnTo>
                    <a:pt x="4750" y="2804"/>
                  </a:lnTo>
                  <a:lnTo>
                    <a:pt x="4667" y="2741"/>
                  </a:lnTo>
                  <a:lnTo>
                    <a:pt x="4541" y="2741"/>
                  </a:lnTo>
                  <a:lnTo>
                    <a:pt x="4437" y="2616"/>
                  </a:lnTo>
                  <a:lnTo>
                    <a:pt x="4332" y="2532"/>
                  </a:lnTo>
                  <a:lnTo>
                    <a:pt x="4353" y="2469"/>
                  </a:lnTo>
                  <a:lnTo>
                    <a:pt x="4353" y="2281"/>
                  </a:lnTo>
                  <a:lnTo>
                    <a:pt x="4311" y="2155"/>
                  </a:lnTo>
                  <a:lnTo>
                    <a:pt x="4353" y="2072"/>
                  </a:lnTo>
                  <a:lnTo>
                    <a:pt x="4353" y="1988"/>
                  </a:lnTo>
                  <a:lnTo>
                    <a:pt x="4311" y="1862"/>
                  </a:lnTo>
                  <a:lnTo>
                    <a:pt x="4185" y="1758"/>
                  </a:lnTo>
                  <a:lnTo>
                    <a:pt x="3913" y="1570"/>
                  </a:lnTo>
                  <a:lnTo>
                    <a:pt x="3830" y="1423"/>
                  </a:lnTo>
                  <a:lnTo>
                    <a:pt x="3579" y="1339"/>
                  </a:lnTo>
                  <a:lnTo>
                    <a:pt x="3390" y="1381"/>
                  </a:lnTo>
                  <a:lnTo>
                    <a:pt x="3265" y="1653"/>
                  </a:lnTo>
                  <a:lnTo>
                    <a:pt x="3014" y="1674"/>
                  </a:lnTo>
                  <a:lnTo>
                    <a:pt x="2930" y="1549"/>
                  </a:lnTo>
                  <a:lnTo>
                    <a:pt x="2825" y="1549"/>
                  </a:lnTo>
                  <a:lnTo>
                    <a:pt x="2616" y="1444"/>
                  </a:lnTo>
                  <a:lnTo>
                    <a:pt x="2428" y="1528"/>
                  </a:lnTo>
                  <a:lnTo>
                    <a:pt x="2428" y="1653"/>
                  </a:lnTo>
                  <a:lnTo>
                    <a:pt x="2260" y="1674"/>
                  </a:lnTo>
                  <a:lnTo>
                    <a:pt x="2114" y="1758"/>
                  </a:lnTo>
                  <a:lnTo>
                    <a:pt x="2114" y="1465"/>
                  </a:lnTo>
                  <a:lnTo>
                    <a:pt x="2114" y="1256"/>
                  </a:lnTo>
                  <a:lnTo>
                    <a:pt x="2051" y="1130"/>
                  </a:lnTo>
                  <a:lnTo>
                    <a:pt x="2114" y="1025"/>
                  </a:lnTo>
                  <a:lnTo>
                    <a:pt x="2135" y="942"/>
                  </a:lnTo>
                  <a:lnTo>
                    <a:pt x="2051" y="837"/>
                  </a:lnTo>
                  <a:lnTo>
                    <a:pt x="2135" y="712"/>
                  </a:lnTo>
                  <a:lnTo>
                    <a:pt x="2114" y="607"/>
                  </a:lnTo>
                  <a:lnTo>
                    <a:pt x="1905" y="607"/>
                  </a:lnTo>
                  <a:lnTo>
                    <a:pt x="1821" y="691"/>
                  </a:lnTo>
                  <a:lnTo>
                    <a:pt x="1716" y="628"/>
                  </a:lnTo>
                  <a:lnTo>
                    <a:pt x="1633" y="502"/>
                  </a:lnTo>
                  <a:lnTo>
                    <a:pt x="1716" y="419"/>
                  </a:lnTo>
                  <a:lnTo>
                    <a:pt x="1696" y="230"/>
                  </a:lnTo>
                  <a:lnTo>
                    <a:pt x="1591" y="105"/>
                  </a:lnTo>
                  <a:lnTo>
                    <a:pt x="1424" y="126"/>
                  </a:lnTo>
                  <a:lnTo>
                    <a:pt x="13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405" name="Google Shape;405;p38"/>
            <p:cNvSpPr/>
            <p:nvPr/>
          </p:nvSpPr>
          <p:spPr>
            <a:xfrm>
              <a:off x="4375443" y="2948079"/>
              <a:ext cx="61050" cy="131125"/>
            </a:xfrm>
            <a:custGeom>
              <a:avLst/>
              <a:gdLst/>
              <a:ahLst/>
              <a:cxnLst/>
              <a:rect l="l" t="t" r="r" b="b"/>
              <a:pathLst>
                <a:path w="5127" h="11530" extrusionOk="0">
                  <a:moveTo>
                    <a:pt x="2407" y="0"/>
                  </a:moveTo>
                  <a:lnTo>
                    <a:pt x="2302" y="42"/>
                  </a:lnTo>
                  <a:lnTo>
                    <a:pt x="2344" y="63"/>
                  </a:lnTo>
                  <a:lnTo>
                    <a:pt x="2365" y="147"/>
                  </a:lnTo>
                  <a:lnTo>
                    <a:pt x="2260" y="251"/>
                  </a:lnTo>
                  <a:lnTo>
                    <a:pt x="2260" y="419"/>
                  </a:lnTo>
                  <a:lnTo>
                    <a:pt x="2281" y="523"/>
                  </a:lnTo>
                  <a:lnTo>
                    <a:pt x="2155" y="461"/>
                  </a:lnTo>
                  <a:lnTo>
                    <a:pt x="2072" y="377"/>
                  </a:lnTo>
                  <a:lnTo>
                    <a:pt x="1925" y="482"/>
                  </a:lnTo>
                  <a:lnTo>
                    <a:pt x="1716" y="544"/>
                  </a:lnTo>
                  <a:lnTo>
                    <a:pt x="1653" y="691"/>
                  </a:lnTo>
                  <a:lnTo>
                    <a:pt x="1528" y="858"/>
                  </a:lnTo>
                  <a:lnTo>
                    <a:pt x="1402" y="900"/>
                  </a:lnTo>
                  <a:lnTo>
                    <a:pt x="1214" y="1193"/>
                  </a:lnTo>
                  <a:lnTo>
                    <a:pt x="1193" y="1360"/>
                  </a:lnTo>
                  <a:lnTo>
                    <a:pt x="1235" y="1402"/>
                  </a:lnTo>
                  <a:lnTo>
                    <a:pt x="1151" y="1632"/>
                  </a:lnTo>
                  <a:lnTo>
                    <a:pt x="1005" y="1904"/>
                  </a:lnTo>
                  <a:lnTo>
                    <a:pt x="1005" y="2009"/>
                  </a:lnTo>
                  <a:lnTo>
                    <a:pt x="1130" y="2051"/>
                  </a:lnTo>
                  <a:lnTo>
                    <a:pt x="1005" y="2365"/>
                  </a:lnTo>
                  <a:lnTo>
                    <a:pt x="942" y="2616"/>
                  </a:lnTo>
                  <a:lnTo>
                    <a:pt x="879" y="2825"/>
                  </a:lnTo>
                  <a:lnTo>
                    <a:pt x="712" y="2825"/>
                  </a:lnTo>
                  <a:lnTo>
                    <a:pt x="607" y="2783"/>
                  </a:lnTo>
                  <a:lnTo>
                    <a:pt x="502" y="2783"/>
                  </a:lnTo>
                  <a:lnTo>
                    <a:pt x="565" y="3076"/>
                  </a:lnTo>
                  <a:lnTo>
                    <a:pt x="565" y="3202"/>
                  </a:lnTo>
                  <a:lnTo>
                    <a:pt x="565" y="3411"/>
                  </a:lnTo>
                  <a:lnTo>
                    <a:pt x="419" y="3411"/>
                  </a:lnTo>
                  <a:lnTo>
                    <a:pt x="440" y="3578"/>
                  </a:lnTo>
                  <a:lnTo>
                    <a:pt x="419" y="3704"/>
                  </a:lnTo>
                  <a:lnTo>
                    <a:pt x="440" y="3808"/>
                  </a:lnTo>
                  <a:lnTo>
                    <a:pt x="398" y="4018"/>
                  </a:lnTo>
                  <a:lnTo>
                    <a:pt x="314" y="4039"/>
                  </a:lnTo>
                  <a:lnTo>
                    <a:pt x="272" y="4018"/>
                  </a:lnTo>
                  <a:lnTo>
                    <a:pt x="251" y="4122"/>
                  </a:lnTo>
                  <a:lnTo>
                    <a:pt x="251" y="4206"/>
                  </a:lnTo>
                  <a:lnTo>
                    <a:pt x="251" y="4332"/>
                  </a:lnTo>
                  <a:lnTo>
                    <a:pt x="189" y="4457"/>
                  </a:lnTo>
                  <a:lnTo>
                    <a:pt x="147" y="4436"/>
                  </a:lnTo>
                  <a:lnTo>
                    <a:pt x="42" y="4562"/>
                  </a:lnTo>
                  <a:lnTo>
                    <a:pt x="0" y="4666"/>
                  </a:lnTo>
                  <a:lnTo>
                    <a:pt x="0" y="4729"/>
                  </a:lnTo>
                  <a:lnTo>
                    <a:pt x="84" y="4834"/>
                  </a:lnTo>
                  <a:lnTo>
                    <a:pt x="105" y="4980"/>
                  </a:lnTo>
                  <a:lnTo>
                    <a:pt x="377" y="5231"/>
                  </a:lnTo>
                  <a:lnTo>
                    <a:pt x="377" y="5231"/>
                  </a:lnTo>
                  <a:lnTo>
                    <a:pt x="314" y="5127"/>
                  </a:lnTo>
                  <a:lnTo>
                    <a:pt x="314" y="5064"/>
                  </a:lnTo>
                  <a:lnTo>
                    <a:pt x="398" y="5148"/>
                  </a:lnTo>
                  <a:lnTo>
                    <a:pt x="523" y="5148"/>
                  </a:lnTo>
                  <a:lnTo>
                    <a:pt x="419" y="5231"/>
                  </a:lnTo>
                  <a:lnTo>
                    <a:pt x="440" y="5273"/>
                  </a:lnTo>
                  <a:lnTo>
                    <a:pt x="565" y="5273"/>
                  </a:lnTo>
                  <a:lnTo>
                    <a:pt x="565" y="5189"/>
                  </a:lnTo>
                  <a:lnTo>
                    <a:pt x="586" y="5273"/>
                  </a:lnTo>
                  <a:lnTo>
                    <a:pt x="691" y="5273"/>
                  </a:lnTo>
                  <a:lnTo>
                    <a:pt x="733" y="5357"/>
                  </a:lnTo>
                  <a:lnTo>
                    <a:pt x="921" y="5399"/>
                  </a:lnTo>
                  <a:lnTo>
                    <a:pt x="1026" y="5566"/>
                  </a:lnTo>
                  <a:lnTo>
                    <a:pt x="1026" y="5671"/>
                  </a:lnTo>
                  <a:lnTo>
                    <a:pt x="942" y="5692"/>
                  </a:lnTo>
                  <a:lnTo>
                    <a:pt x="900" y="5608"/>
                  </a:lnTo>
                  <a:lnTo>
                    <a:pt x="816" y="5671"/>
                  </a:lnTo>
                  <a:lnTo>
                    <a:pt x="900" y="5754"/>
                  </a:lnTo>
                  <a:lnTo>
                    <a:pt x="921" y="5775"/>
                  </a:lnTo>
                  <a:lnTo>
                    <a:pt x="900" y="5796"/>
                  </a:lnTo>
                  <a:lnTo>
                    <a:pt x="795" y="5775"/>
                  </a:lnTo>
                  <a:lnTo>
                    <a:pt x="774" y="5671"/>
                  </a:lnTo>
                  <a:lnTo>
                    <a:pt x="670" y="5671"/>
                  </a:lnTo>
                  <a:lnTo>
                    <a:pt x="670" y="5712"/>
                  </a:lnTo>
                  <a:lnTo>
                    <a:pt x="795" y="5817"/>
                  </a:lnTo>
                  <a:lnTo>
                    <a:pt x="795" y="5880"/>
                  </a:lnTo>
                  <a:lnTo>
                    <a:pt x="900" y="6005"/>
                  </a:lnTo>
                  <a:lnTo>
                    <a:pt x="1109" y="6068"/>
                  </a:lnTo>
                  <a:lnTo>
                    <a:pt x="1088" y="5880"/>
                  </a:lnTo>
                  <a:lnTo>
                    <a:pt x="1026" y="5775"/>
                  </a:lnTo>
                  <a:lnTo>
                    <a:pt x="1151" y="5859"/>
                  </a:lnTo>
                  <a:lnTo>
                    <a:pt x="1151" y="5964"/>
                  </a:lnTo>
                  <a:lnTo>
                    <a:pt x="1214" y="6068"/>
                  </a:lnTo>
                  <a:lnTo>
                    <a:pt x="1298" y="6131"/>
                  </a:lnTo>
                  <a:lnTo>
                    <a:pt x="1319" y="6298"/>
                  </a:lnTo>
                  <a:lnTo>
                    <a:pt x="1402" y="6382"/>
                  </a:lnTo>
                  <a:lnTo>
                    <a:pt x="1360" y="6403"/>
                  </a:lnTo>
                  <a:lnTo>
                    <a:pt x="1402" y="6445"/>
                  </a:lnTo>
                  <a:lnTo>
                    <a:pt x="1465" y="6487"/>
                  </a:lnTo>
                  <a:lnTo>
                    <a:pt x="1465" y="6717"/>
                  </a:lnTo>
                  <a:lnTo>
                    <a:pt x="1570" y="6947"/>
                  </a:lnTo>
                  <a:lnTo>
                    <a:pt x="1632" y="7010"/>
                  </a:lnTo>
                  <a:lnTo>
                    <a:pt x="1486" y="7114"/>
                  </a:lnTo>
                  <a:lnTo>
                    <a:pt x="1402" y="7658"/>
                  </a:lnTo>
                  <a:lnTo>
                    <a:pt x="1444" y="7784"/>
                  </a:lnTo>
                  <a:lnTo>
                    <a:pt x="1423" y="7847"/>
                  </a:lnTo>
                  <a:lnTo>
                    <a:pt x="1444" y="7889"/>
                  </a:lnTo>
                  <a:lnTo>
                    <a:pt x="1528" y="7742"/>
                  </a:lnTo>
                  <a:lnTo>
                    <a:pt x="1653" y="7637"/>
                  </a:lnTo>
                  <a:lnTo>
                    <a:pt x="1716" y="7470"/>
                  </a:lnTo>
                  <a:lnTo>
                    <a:pt x="1716" y="7658"/>
                  </a:lnTo>
                  <a:lnTo>
                    <a:pt x="1549" y="7805"/>
                  </a:lnTo>
                  <a:lnTo>
                    <a:pt x="1549" y="7972"/>
                  </a:lnTo>
                  <a:lnTo>
                    <a:pt x="1632" y="7951"/>
                  </a:lnTo>
                  <a:lnTo>
                    <a:pt x="1632" y="7868"/>
                  </a:lnTo>
                  <a:lnTo>
                    <a:pt x="1779" y="7784"/>
                  </a:lnTo>
                  <a:lnTo>
                    <a:pt x="1863" y="7868"/>
                  </a:lnTo>
                  <a:lnTo>
                    <a:pt x="1925" y="7868"/>
                  </a:lnTo>
                  <a:lnTo>
                    <a:pt x="1925" y="7805"/>
                  </a:lnTo>
                  <a:lnTo>
                    <a:pt x="1946" y="7847"/>
                  </a:lnTo>
                  <a:lnTo>
                    <a:pt x="1988" y="7847"/>
                  </a:lnTo>
                  <a:lnTo>
                    <a:pt x="2009" y="7805"/>
                  </a:lnTo>
                  <a:lnTo>
                    <a:pt x="2135" y="7805"/>
                  </a:lnTo>
                  <a:lnTo>
                    <a:pt x="2365" y="7658"/>
                  </a:lnTo>
                  <a:lnTo>
                    <a:pt x="2386" y="7575"/>
                  </a:lnTo>
                  <a:lnTo>
                    <a:pt x="2448" y="7596"/>
                  </a:lnTo>
                  <a:lnTo>
                    <a:pt x="2511" y="7596"/>
                  </a:lnTo>
                  <a:lnTo>
                    <a:pt x="2658" y="7533"/>
                  </a:lnTo>
                  <a:lnTo>
                    <a:pt x="2574" y="7491"/>
                  </a:lnTo>
                  <a:lnTo>
                    <a:pt x="2574" y="7470"/>
                  </a:lnTo>
                  <a:lnTo>
                    <a:pt x="2511" y="7365"/>
                  </a:lnTo>
                  <a:lnTo>
                    <a:pt x="2574" y="7365"/>
                  </a:lnTo>
                  <a:lnTo>
                    <a:pt x="2616" y="7449"/>
                  </a:lnTo>
                  <a:lnTo>
                    <a:pt x="2720" y="7470"/>
                  </a:lnTo>
                  <a:lnTo>
                    <a:pt x="2888" y="7345"/>
                  </a:lnTo>
                  <a:lnTo>
                    <a:pt x="2867" y="7282"/>
                  </a:lnTo>
                  <a:lnTo>
                    <a:pt x="2909" y="7240"/>
                  </a:lnTo>
                  <a:lnTo>
                    <a:pt x="2909" y="7114"/>
                  </a:lnTo>
                  <a:lnTo>
                    <a:pt x="2867" y="7052"/>
                  </a:lnTo>
                  <a:lnTo>
                    <a:pt x="2867" y="7010"/>
                  </a:lnTo>
                  <a:lnTo>
                    <a:pt x="2888" y="6947"/>
                  </a:lnTo>
                  <a:lnTo>
                    <a:pt x="2804" y="6863"/>
                  </a:lnTo>
                  <a:lnTo>
                    <a:pt x="2909" y="6947"/>
                  </a:lnTo>
                  <a:lnTo>
                    <a:pt x="2909" y="7010"/>
                  </a:lnTo>
                  <a:lnTo>
                    <a:pt x="2992" y="7010"/>
                  </a:lnTo>
                  <a:lnTo>
                    <a:pt x="2992" y="7073"/>
                  </a:lnTo>
                  <a:lnTo>
                    <a:pt x="3118" y="7282"/>
                  </a:lnTo>
                  <a:lnTo>
                    <a:pt x="3181" y="7365"/>
                  </a:lnTo>
                  <a:lnTo>
                    <a:pt x="3202" y="7491"/>
                  </a:lnTo>
                  <a:lnTo>
                    <a:pt x="3306" y="7491"/>
                  </a:lnTo>
                  <a:lnTo>
                    <a:pt x="3390" y="7470"/>
                  </a:lnTo>
                  <a:lnTo>
                    <a:pt x="3411" y="7386"/>
                  </a:lnTo>
                  <a:lnTo>
                    <a:pt x="3411" y="7470"/>
                  </a:lnTo>
                  <a:lnTo>
                    <a:pt x="3390" y="7533"/>
                  </a:lnTo>
                  <a:lnTo>
                    <a:pt x="3432" y="7658"/>
                  </a:lnTo>
                  <a:lnTo>
                    <a:pt x="3432" y="7700"/>
                  </a:lnTo>
                  <a:lnTo>
                    <a:pt x="3411" y="7742"/>
                  </a:lnTo>
                  <a:lnTo>
                    <a:pt x="3432" y="7847"/>
                  </a:lnTo>
                  <a:lnTo>
                    <a:pt x="3495" y="7889"/>
                  </a:lnTo>
                  <a:lnTo>
                    <a:pt x="3536" y="8307"/>
                  </a:lnTo>
                  <a:lnTo>
                    <a:pt x="3578" y="8328"/>
                  </a:lnTo>
                  <a:lnTo>
                    <a:pt x="3578" y="8516"/>
                  </a:lnTo>
                  <a:lnTo>
                    <a:pt x="3725" y="8600"/>
                  </a:lnTo>
                  <a:lnTo>
                    <a:pt x="3704" y="8642"/>
                  </a:lnTo>
                  <a:lnTo>
                    <a:pt x="3704" y="8788"/>
                  </a:lnTo>
                  <a:lnTo>
                    <a:pt x="3767" y="8851"/>
                  </a:lnTo>
                  <a:lnTo>
                    <a:pt x="3767" y="9123"/>
                  </a:lnTo>
                  <a:lnTo>
                    <a:pt x="3829" y="9228"/>
                  </a:lnTo>
                  <a:lnTo>
                    <a:pt x="3829" y="9332"/>
                  </a:lnTo>
                  <a:lnTo>
                    <a:pt x="3850" y="9311"/>
                  </a:lnTo>
                  <a:lnTo>
                    <a:pt x="3871" y="9123"/>
                  </a:lnTo>
                  <a:lnTo>
                    <a:pt x="3955" y="9249"/>
                  </a:lnTo>
                  <a:lnTo>
                    <a:pt x="3976" y="9374"/>
                  </a:lnTo>
                  <a:lnTo>
                    <a:pt x="4059" y="9458"/>
                  </a:lnTo>
                  <a:lnTo>
                    <a:pt x="4080" y="9793"/>
                  </a:lnTo>
                  <a:lnTo>
                    <a:pt x="4164" y="9855"/>
                  </a:lnTo>
                  <a:lnTo>
                    <a:pt x="4185" y="9960"/>
                  </a:lnTo>
                  <a:lnTo>
                    <a:pt x="4143" y="10002"/>
                  </a:lnTo>
                  <a:lnTo>
                    <a:pt x="4164" y="10169"/>
                  </a:lnTo>
                  <a:lnTo>
                    <a:pt x="4227" y="10253"/>
                  </a:lnTo>
                  <a:lnTo>
                    <a:pt x="4290" y="10316"/>
                  </a:lnTo>
                  <a:lnTo>
                    <a:pt x="4227" y="10399"/>
                  </a:lnTo>
                  <a:lnTo>
                    <a:pt x="4269" y="10567"/>
                  </a:lnTo>
                  <a:lnTo>
                    <a:pt x="4248" y="10609"/>
                  </a:lnTo>
                  <a:lnTo>
                    <a:pt x="4227" y="10630"/>
                  </a:lnTo>
                  <a:lnTo>
                    <a:pt x="4185" y="10797"/>
                  </a:lnTo>
                  <a:lnTo>
                    <a:pt x="4227" y="10818"/>
                  </a:lnTo>
                  <a:lnTo>
                    <a:pt x="4227" y="10922"/>
                  </a:lnTo>
                  <a:lnTo>
                    <a:pt x="4143" y="11027"/>
                  </a:lnTo>
                  <a:lnTo>
                    <a:pt x="4101" y="11048"/>
                  </a:lnTo>
                  <a:lnTo>
                    <a:pt x="4059" y="11048"/>
                  </a:lnTo>
                  <a:lnTo>
                    <a:pt x="4059" y="11111"/>
                  </a:lnTo>
                  <a:lnTo>
                    <a:pt x="4101" y="11194"/>
                  </a:lnTo>
                  <a:lnTo>
                    <a:pt x="4101" y="11341"/>
                  </a:lnTo>
                  <a:lnTo>
                    <a:pt x="4164" y="11529"/>
                  </a:lnTo>
                  <a:lnTo>
                    <a:pt x="4185" y="11341"/>
                  </a:lnTo>
                  <a:lnTo>
                    <a:pt x="4248" y="11236"/>
                  </a:lnTo>
                  <a:lnTo>
                    <a:pt x="4248" y="11257"/>
                  </a:lnTo>
                  <a:lnTo>
                    <a:pt x="4269" y="11153"/>
                  </a:lnTo>
                  <a:lnTo>
                    <a:pt x="4332" y="11090"/>
                  </a:lnTo>
                  <a:lnTo>
                    <a:pt x="4332" y="10922"/>
                  </a:lnTo>
                  <a:lnTo>
                    <a:pt x="4457" y="10839"/>
                  </a:lnTo>
                  <a:lnTo>
                    <a:pt x="4583" y="10483"/>
                  </a:lnTo>
                  <a:lnTo>
                    <a:pt x="4666" y="10420"/>
                  </a:lnTo>
                  <a:lnTo>
                    <a:pt x="4666" y="10253"/>
                  </a:lnTo>
                  <a:lnTo>
                    <a:pt x="4583" y="10106"/>
                  </a:lnTo>
                  <a:lnTo>
                    <a:pt x="4604" y="9960"/>
                  </a:lnTo>
                  <a:lnTo>
                    <a:pt x="4562" y="9855"/>
                  </a:lnTo>
                  <a:lnTo>
                    <a:pt x="4541" y="9667"/>
                  </a:lnTo>
                  <a:lnTo>
                    <a:pt x="4457" y="9583"/>
                  </a:lnTo>
                  <a:lnTo>
                    <a:pt x="4478" y="9479"/>
                  </a:lnTo>
                  <a:lnTo>
                    <a:pt x="4457" y="9353"/>
                  </a:lnTo>
                  <a:lnTo>
                    <a:pt x="4478" y="9270"/>
                  </a:lnTo>
                  <a:lnTo>
                    <a:pt x="4436" y="9018"/>
                  </a:lnTo>
                  <a:lnTo>
                    <a:pt x="4269" y="8851"/>
                  </a:lnTo>
                  <a:lnTo>
                    <a:pt x="4080" y="8725"/>
                  </a:lnTo>
                  <a:lnTo>
                    <a:pt x="3934" y="8537"/>
                  </a:lnTo>
                  <a:lnTo>
                    <a:pt x="3934" y="8433"/>
                  </a:lnTo>
                  <a:lnTo>
                    <a:pt x="3850" y="8223"/>
                  </a:lnTo>
                  <a:lnTo>
                    <a:pt x="3955" y="8181"/>
                  </a:lnTo>
                  <a:lnTo>
                    <a:pt x="3976" y="8077"/>
                  </a:lnTo>
                  <a:lnTo>
                    <a:pt x="3934" y="7784"/>
                  </a:lnTo>
                  <a:lnTo>
                    <a:pt x="3955" y="7700"/>
                  </a:lnTo>
                  <a:lnTo>
                    <a:pt x="4059" y="7658"/>
                  </a:lnTo>
                  <a:lnTo>
                    <a:pt x="4059" y="7533"/>
                  </a:lnTo>
                  <a:lnTo>
                    <a:pt x="3934" y="7470"/>
                  </a:lnTo>
                  <a:lnTo>
                    <a:pt x="3934" y="7345"/>
                  </a:lnTo>
                  <a:lnTo>
                    <a:pt x="3850" y="7219"/>
                  </a:lnTo>
                  <a:lnTo>
                    <a:pt x="3767" y="7156"/>
                  </a:lnTo>
                  <a:lnTo>
                    <a:pt x="3620" y="6863"/>
                  </a:lnTo>
                  <a:lnTo>
                    <a:pt x="3495" y="6759"/>
                  </a:lnTo>
                  <a:lnTo>
                    <a:pt x="3432" y="6696"/>
                  </a:lnTo>
                  <a:lnTo>
                    <a:pt x="3348" y="6612"/>
                  </a:lnTo>
                  <a:lnTo>
                    <a:pt x="3243" y="6424"/>
                  </a:lnTo>
                  <a:lnTo>
                    <a:pt x="3181" y="6403"/>
                  </a:lnTo>
                  <a:lnTo>
                    <a:pt x="3181" y="6319"/>
                  </a:lnTo>
                  <a:lnTo>
                    <a:pt x="3306" y="6236"/>
                  </a:lnTo>
                  <a:lnTo>
                    <a:pt x="3411" y="6173"/>
                  </a:lnTo>
                  <a:lnTo>
                    <a:pt x="3390" y="6089"/>
                  </a:lnTo>
                  <a:lnTo>
                    <a:pt x="3390" y="5901"/>
                  </a:lnTo>
                  <a:lnTo>
                    <a:pt x="3453" y="5817"/>
                  </a:lnTo>
                  <a:lnTo>
                    <a:pt x="3432" y="5650"/>
                  </a:lnTo>
                  <a:lnTo>
                    <a:pt x="3515" y="5503"/>
                  </a:lnTo>
                  <a:lnTo>
                    <a:pt x="3746" y="5587"/>
                  </a:lnTo>
                  <a:lnTo>
                    <a:pt x="3871" y="5482"/>
                  </a:lnTo>
                  <a:lnTo>
                    <a:pt x="4018" y="5482"/>
                  </a:lnTo>
                  <a:lnTo>
                    <a:pt x="4039" y="5440"/>
                  </a:lnTo>
                  <a:lnTo>
                    <a:pt x="4039" y="5273"/>
                  </a:lnTo>
                  <a:lnTo>
                    <a:pt x="4101" y="5231"/>
                  </a:lnTo>
                  <a:lnTo>
                    <a:pt x="4269" y="5252"/>
                  </a:lnTo>
                  <a:lnTo>
                    <a:pt x="4290" y="5168"/>
                  </a:lnTo>
                  <a:lnTo>
                    <a:pt x="4248" y="5085"/>
                  </a:lnTo>
                  <a:lnTo>
                    <a:pt x="4248" y="5022"/>
                  </a:lnTo>
                  <a:lnTo>
                    <a:pt x="4373" y="4980"/>
                  </a:lnTo>
                  <a:lnTo>
                    <a:pt x="4541" y="4959"/>
                  </a:lnTo>
                  <a:lnTo>
                    <a:pt x="4562" y="4959"/>
                  </a:lnTo>
                  <a:lnTo>
                    <a:pt x="4604" y="4813"/>
                  </a:lnTo>
                  <a:lnTo>
                    <a:pt x="4666" y="4813"/>
                  </a:lnTo>
                  <a:lnTo>
                    <a:pt x="4792" y="4729"/>
                  </a:lnTo>
                  <a:lnTo>
                    <a:pt x="4750" y="4645"/>
                  </a:lnTo>
                  <a:lnTo>
                    <a:pt x="4792" y="4541"/>
                  </a:lnTo>
                  <a:lnTo>
                    <a:pt x="4813" y="4436"/>
                  </a:lnTo>
                  <a:lnTo>
                    <a:pt x="4980" y="4415"/>
                  </a:lnTo>
                  <a:lnTo>
                    <a:pt x="5085" y="4311"/>
                  </a:lnTo>
                  <a:lnTo>
                    <a:pt x="5127" y="4290"/>
                  </a:lnTo>
                  <a:lnTo>
                    <a:pt x="5127" y="4143"/>
                  </a:lnTo>
                  <a:lnTo>
                    <a:pt x="5022" y="4122"/>
                  </a:lnTo>
                  <a:lnTo>
                    <a:pt x="4771" y="4227"/>
                  </a:lnTo>
                  <a:lnTo>
                    <a:pt x="4624" y="4227"/>
                  </a:lnTo>
                  <a:lnTo>
                    <a:pt x="4562" y="4311"/>
                  </a:lnTo>
                  <a:lnTo>
                    <a:pt x="4436" y="4248"/>
                  </a:lnTo>
                  <a:lnTo>
                    <a:pt x="4394" y="4122"/>
                  </a:lnTo>
                  <a:lnTo>
                    <a:pt x="4436" y="3997"/>
                  </a:lnTo>
                  <a:lnTo>
                    <a:pt x="4352" y="3892"/>
                  </a:lnTo>
                  <a:lnTo>
                    <a:pt x="4269" y="3976"/>
                  </a:lnTo>
                  <a:lnTo>
                    <a:pt x="4227" y="3913"/>
                  </a:lnTo>
                  <a:lnTo>
                    <a:pt x="4039" y="3913"/>
                  </a:lnTo>
                  <a:lnTo>
                    <a:pt x="3955" y="3934"/>
                  </a:lnTo>
                  <a:lnTo>
                    <a:pt x="3934" y="3871"/>
                  </a:lnTo>
                  <a:lnTo>
                    <a:pt x="4039" y="3767"/>
                  </a:lnTo>
                  <a:lnTo>
                    <a:pt x="4185" y="3578"/>
                  </a:lnTo>
                  <a:lnTo>
                    <a:pt x="4164" y="3495"/>
                  </a:lnTo>
                  <a:lnTo>
                    <a:pt x="4227" y="3390"/>
                  </a:lnTo>
                  <a:lnTo>
                    <a:pt x="4227" y="3306"/>
                  </a:lnTo>
                  <a:lnTo>
                    <a:pt x="4101" y="3244"/>
                  </a:lnTo>
                  <a:lnTo>
                    <a:pt x="3955" y="3244"/>
                  </a:lnTo>
                  <a:lnTo>
                    <a:pt x="3934" y="3285"/>
                  </a:lnTo>
                  <a:lnTo>
                    <a:pt x="3871" y="3202"/>
                  </a:lnTo>
                  <a:lnTo>
                    <a:pt x="3913" y="3160"/>
                  </a:lnTo>
                  <a:lnTo>
                    <a:pt x="3767" y="3139"/>
                  </a:lnTo>
                  <a:lnTo>
                    <a:pt x="3704" y="3055"/>
                  </a:lnTo>
                  <a:lnTo>
                    <a:pt x="3725" y="2951"/>
                  </a:lnTo>
                  <a:lnTo>
                    <a:pt x="3704" y="2846"/>
                  </a:lnTo>
                  <a:lnTo>
                    <a:pt x="3557" y="2867"/>
                  </a:lnTo>
                  <a:lnTo>
                    <a:pt x="3495" y="2825"/>
                  </a:lnTo>
                  <a:lnTo>
                    <a:pt x="3515" y="2741"/>
                  </a:lnTo>
                  <a:lnTo>
                    <a:pt x="3495" y="2658"/>
                  </a:lnTo>
                  <a:lnTo>
                    <a:pt x="3223" y="2720"/>
                  </a:lnTo>
                  <a:lnTo>
                    <a:pt x="3097" y="2825"/>
                  </a:lnTo>
                  <a:lnTo>
                    <a:pt x="3034" y="2679"/>
                  </a:lnTo>
                  <a:lnTo>
                    <a:pt x="3055" y="2532"/>
                  </a:lnTo>
                  <a:lnTo>
                    <a:pt x="2992" y="2469"/>
                  </a:lnTo>
                  <a:lnTo>
                    <a:pt x="2930" y="2407"/>
                  </a:lnTo>
                  <a:lnTo>
                    <a:pt x="2825" y="2344"/>
                  </a:lnTo>
                  <a:lnTo>
                    <a:pt x="2825" y="2239"/>
                  </a:lnTo>
                  <a:lnTo>
                    <a:pt x="2888" y="2155"/>
                  </a:lnTo>
                  <a:lnTo>
                    <a:pt x="2825" y="2093"/>
                  </a:lnTo>
                  <a:lnTo>
                    <a:pt x="2888" y="2009"/>
                  </a:lnTo>
                  <a:lnTo>
                    <a:pt x="2971" y="1904"/>
                  </a:lnTo>
                  <a:lnTo>
                    <a:pt x="3034" y="1925"/>
                  </a:lnTo>
                  <a:lnTo>
                    <a:pt x="3097" y="1883"/>
                  </a:lnTo>
                  <a:lnTo>
                    <a:pt x="3034" y="1779"/>
                  </a:lnTo>
                  <a:lnTo>
                    <a:pt x="3055" y="1695"/>
                  </a:lnTo>
                  <a:lnTo>
                    <a:pt x="3118" y="1674"/>
                  </a:lnTo>
                  <a:lnTo>
                    <a:pt x="3139" y="1570"/>
                  </a:lnTo>
                  <a:lnTo>
                    <a:pt x="3243" y="1507"/>
                  </a:lnTo>
                  <a:lnTo>
                    <a:pt x="3285" y="1423"/>
                  </a:lnTo>
                  <a:lnTo>
                    <a:pt x="3285" y="1319"/>
                  </a:lnTo>
                  <a:lnTo>
                    <a:pt x="3306" y="1067"/>
                  </a:lnTo>
                  <a:lnTo>
                    <a:pt x="3285" y="900"/>
                  </a:lnTo>
                  <a:lnTo>
                    <a:pt x="3202" y="691"/>
                  </a:lnTo>
                  <a:lnTo>
                    <a:pt x="3202" y="544"/>
                  </a:lnTo>
                  <a:lnTo>
                    <a:pt x="3097" y="419"/>
                  </a:lnTo>
                  <a:lnTo>
                    <a:pt x="2992" y="419"/>
                  </a:lnTo>
                  <a:lnTo>
                    <a:pt x="2971" y="251"/>
                  </a:lnTo>
                  <a:lnTo>
                    <a:pt x="2825" y="147"/>
                  </a:lnTo>
                  <a:lnTo>
                    <a:pt x="2783" y="0"/>
                  </a:lnTo>
                  <a:lnTo>
                    <a:pt x="2616" y="0"/>
                  </a:lnTo>
                  <a:lnTo>
                    <a:pt x="2532" y="42"/>
                  </a:lnTo>
                  <a:lnTo>
                    <a:pt x="24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406" name="Google Shape;406;p38"/>
            <p:cNvSpPr/>
            <p:nvPr/>
          </p:nvSpPr>
          <p:spPr>
            <a:xfrm>
              <a:off x="4343054" y="2959975"/>
              <a:ext cx="35389" cy="43557"/>
            </a:xfrm>
            <a:custGeom>
              <a:avLst/>
              <a:gdLst/>
              <a:ahLst/>
              <a:cxnLst/>
              <a:rect l="l" t="t" r="r" b="b"/>
              <a:pathLst>
                <a:path w="2972" h="3830" extrusionOk="0">
                  <a:moveTo>
                    <a:pt x="209" y="1"/>
                  </a:moveTo>
                  <a:lnTo>
                    <a:pt x="189" y="63"/>
                  </a:lnTo>
                  <a:lnTo>
                    <a:pt x="147" y="63"/>
                  </a:lnTo>
                  <a:lnTo>
                    <a:pt x="147" y="147"/>
                  </a:lnTo>
                  <a:lnTo>
                    <a:pt x="189" y="210"/>
                  </a:lnTo>
                  <a:lnTo>
                    <a:pt x="147" y="356"/>
                  </a:lnTo>
                  <a:lnTo>
                    <a:pt x="21" y="482"/>
                  </a:lnTo>
                  <a:lnTo>
                    <a:pt x="0" y="628"/>
                  </a:lnTo>
                  <a:lnTo>
                    <a:pt x="293" y="733"/>
                  </a:lnTo>
                  <a:lnTo>
                    <a:pt x="398" y="670"/>
                  </a:lnTo>
                  <a:lnTo>
                    <a:pt x="523" y="691"/>
                  </a:lnTo>
                  <a:lnTo>
                    <a:pt x="502" y="754"/>
                  </a:lnTo>
                  <a:lnTo>
                    <a:pt x="544" y="900"/>
                  </a:lnTo>
                  <a:lnTo>
                    <a:pt x="481" y="963"/>
                  </a:lnTo>
                  <a:lnTo>
                    <a:pt x="398" y="942"/>
                  </a:lnTo>
                  <a:lnTo>
                    <a:pt x="314" y="984"/>
                  </a:lnTo>
                  <a:lnTo>
                    <a:pt x="272" y="1151"/>
                  </a:lnTo>
                  <a:lnTo>
                    <a:pt x="168" y="1172"/>
                  </a:lnTo>
                  <a:lnTo>
                    <a:pt x="168" y="1402"/>
                  </a:lnTo>
                  <a:lnTo>
                    <a:pt x="293" y="1570"/>
                  </a:lnTo>
                  <a:lnTo>
                    <a:pt x="419" y="1612"/>
                  </a:lnTo>
                  <a:lnTo>
                    <a:pt x="586" y="1800"/>
                  </a:lnTo>
                  <a:lnTo>
                    <a:pt x="586" y="1988"/>
                  </a:lnTo>
                  <a:lnTo>
                    <a:pt x="628" y="2114"/>
                  </a:lnTo>
                  <a:lnTo>
                    <a:pt x="607" y="2218"/>
                  </a:lnTo>
                  <a:lnTo>
                    <a:pt x="628" y="2407"/>
                  </a:lnTo>
                  <a:lnTo>
                    <a:pt x="816" y="2637"/>
                  </a:lnTo>
                  <a:lnTo>
                    <a:pt x="816" y="2783"/>
                  </a:lnTo>
                  <a:lnTo>
                    <a:pt x="837" y="2888"/>
                  </a:lnTo>
                  <a:lnTo>
                    <a:pt x="879" y="3076"/>
                  </a:lnTo>
                  <a:lnTo>
                    <a:pt x="921" y="3055"/>
                  </a:lnTo>
                  <a:lnTo>
                    <a:pt x="984" y="3160"/>
                  </a:lnTo>
                  <a:lnTo>
                    <a:pt x="1005" y="3202"/>
                  </a:lnTo>
                  <a:lnTo>
                    <a:pt x="1046" y="3202"/>
                  </a:lnTo>
                  <a:lnTo>
                    <a:pt x="1067" y="3139"/>
                  </a:lnTo>
                  <a:lnTo>
                    <a:pt x="1130" y="3097"/>
                  </a:lnTo>
                  <a:lnTo>
                    <a:pt x="1214" y="3160"/>
                  </a:lnTo>
                  <a:lnTo>
                    <a:pt x="1214" y="3181"/>
                  </a:lnTo>
                  <a:lnTo>
                    <a:pt x="1256" y="3160"/>
                  </a:lnTo>
                  <a:lnTo>
                    <a:pt x="1298" y="3055"/>
                  </a:lnTo>
                  <a:lnTo>
                    <a:pt x="1214" y="2930"/>
                  </a:lnTo>
                  <a:lnTo>
                    <a:pt x="1256" y="2888"/>
                  </a:lnTo>
                  <a:lnTo>
                    <a:pt x="1256" y="2783"/>
                  </a:lnTo>
                  <a:lnTo>
                    <a:pt x="1318" y="2721"/>
                  </a:lnTo>
                  <a:lnTo>
                    <a:pt x="1318" y="2742"/>
                  </a:lnTo>
                  <a:lnTo>
                    <a:pt x="1256" y="2951"/>
                  </a:lnTo>
                  <a:lnTo>
                    <a:pt x="1339" y="3055"/>
                  </a:lnTo>
                  <a:lnTo>
                    <a:pt x="1423" y="2930"/>
                  </a:lnTo>
                  <a:lnTo>
                    <a:pt x="1507" y="2888"/>
                  </a:lnTo>
                  <a:lnTo>
                    <a:pt x="1507" y="2888"/>
                  </a:lnTo>
                  <a:lnTo>
                    <a:pt x="1465" y="2951"/>
                  </a:lnTo>
                  <a:lnTo>
                    <a:pt x="1423" y="2972"/>
                  </a:lnTo>
                  <a:lnTo>
                    <a:pt x="1360" y="3076"/>
                  </a:lnTo>
                  <a:lnTo>
                    <a:pt x="1465" y="3139"/>
                  </a:lnTo>
                  <a:lnTo>
                    <a:pt x="1549" y="2951"/>
                  </a:lnTo>
                  <a:lnTo>
                    <a:pt x="1653" y="2930"/>
                  </a:lnTo>
                  <a:lnTo>
                    <a:pt x="1674" y="2762"/>
                  </a:lnTo>
                  <a:lnTo>
                    <a:pt x="1590" y="2637"/>
                  </a:lnTo>
                  <a:lnTo>
                    <a:pt x="1528" y="2616"/>
                  </a:lnTo>
                  <a:lnTo>
                    <a:pt x="1632" y="2553"/>
                  </a:lnTo>
                  <a:lnTo>
                    <a:pt x="1653" y="2511"/>
                  </a:lnTo>
                  <a:lnTo>
                    <a:pt x="1570" y="2365"/>
                  </a:lnTo>
                  <a:lnTo>
                    <a:pt x="1549" y="2156"/>
                  </a:lnTo>
                  <a:lnTo>
                    <a:pt x="1590" y="2344"/>
                  </a:lnTo>
                  <a:lnTo>
                    <a:pt x="1716" y="2449"/>
                  </a:lnTo>
                  <a:lnTo>
                    <a:pt x="1779" y="2428"/>
                  </a:lnTo>
                  <a:lnTo>
                    <a:pt x="1779" y="2470"/>
                  </a:lnTo>
                  <a:lnTo>
                    <a:pt x="1988" y="2574"/>
                  </a:lnTo>
                  <a:lnTo>
                    <a:pt x="2093" y="2511"/>
                  </a:lnTo>
                  <a:lnTo>
                    <a:pt x="2155" y="2532"/>
                  </a:lnTo>
                  <a:lnTo>
                    <a:pt x="2155" y="2470"/>
                  </a:lnTo>
                  <a:lnTo>
                    <a:pt x="2197" y="2470"/>
                  </a:lnTo>
                  <a:lnTo>
                    <a:pt x="2365" y="2888"/>
                  </a:lnTo>
                  <a:lnTo>
                    <a:pt x="2448" y="2951"/>
                  </a:lnTo>
                  <a:lnTo>
                    <a:pt x="2448" y="3034"/>
                  </a:lnTo>
                  <a:lnTo>
                    <a:pt x="2406" y="3160"/>
                  </a:lnTo>
                  <a:lnTo>
                    <a:pt x="2469" y="3181"/>
                  </a:lnTo>
                  <a:lnTo>
                    <a:pt x="2406" y="3348"/>
                  </a:lnTo>
                  <a:lnTo>
                    <a:pt x="2448" y="3369"/>
                  </a:lnTo>
                  <a:lnTo>
                    <a:pt x="2511" y="3306"/>
                  </a:lnTo>
                  <a:lnTo>
                    <a:pt x="2553" y="3265"/>
                  </a:lnTo>
                  <a:lnTo>
                    <a:pt x="2553" y="3265"/>
                  </a:lnTo>
                  <a:lnTo>
                    <a:pt x="2511" y="3369"/>
                  </a:lnTo>
                  <a:lnTo>
                    <a:pt x="2490" y="3411"/>
                  </a:lnTo>
                  <a:lnTo>
                    <a:pt x="2553" y="3495"/>
                  </a:lnTo>
                  <a:lnTo>
                    <a:pt x="2637" y="3620"/>
                  </a:lnTo>
                  <a:lnTo>
                    <a:pt x="2720" y="3830"/>
                  </a:lnTo>
                  <a:lnTo>
                    <a:pt x="2762" y="3830"/>
                  </a:lnTo>
                  <a:lnTo>
                    <a:pt x="2720" y="3683"/>
                  </a:lnTo>
                  <a:lnTo>
                    <a:pt x="2720" y="3620"/>
                  </a:lnTo>
                  <a:lnTo>
                    <a:pt x="2762" y="3516"/>
                  </a:lnTo>
                  <a:lnTo>
                    <a:pt x="2867" y="3390"/>
                  </a:lnTo>
                  <a:lnTo>
                    <a:pt x="2909" y="3411"/>
                  </a:lnTo>
                  <a:lnTo>
                    <a:pt x="2971" y="3286"/>
                  </a:lnTo>
                  <a:lnTo>
                    <a:pt x="2971" y="3160"/>
                  </a:lnTo>
                  <a:lnTo>
                    <a:pt x="2930" y="3139"/>
                  </a:lnTo>
                  <a:lnTo>
                    <a:pt x="2909" y="3076"/>
                  </a:lnTo>
                  <a:lnTo>
                    <a:pt x="2909" y="3034"/>
                  </a:lnTo>
                  <a:lnTo>
                    <a:pt x="2888" y="2972"/>
                  </a:lnTo>
                  <a:lnTo>
                    <a:pt x="2867" y="2888"/>
                  </a:lnTo>
                  <a:lnTo>
                    <a:pt x="2804" y="2742"/>
                  </a:lnTo>
                  <a:lnTo>
                    <a:pt x="2783" y="2511"/>
                  </a:lnTo>
                  <a:lnTo>
                    <a:pt x="2720" y="2428"/>
                  </a:lnTo>
                  <a:lnTo>
                    <a:pt x="2720" y="2302"/>
                  </a:lnTo>
                  <a:lnTo>
                    <a:pt x="2699" y="2135"/>
                  </a:lnTo>
                  <a:lnTo>
                    <a:pt x="2637" y="2051"/>
                  </a:lnTo>
                  <a:lnTo>
                    <a:pt x="2595" y="2009"/>
                  </a:lnTo>
                  <a:lnTo>
                    <a:pt x="2511" y="2009"/>
                  </a:lnTo>
                  <a:lnTo>
                    <a:pt x="2448" y="1946"/>
                  </a:lnTo>
                  <a:lnTo>
                    <a:pt x="2386" y="2009"/>
                  </a:lnTo>
                  <a:lnTo>
                    <a:pt x="2406" y="2051"/>
                  </a:lnTo>
                  <a:lnTo>
                    <a:pt x="2386" y="2114"/>
                  </a:lnTo>
                  <a:lnTo>
                    <a:pt x="2386" y="2156"/>
                  </a:lnTo>
                  <a:lnTo>
                    <a:pt x="2344" y="2239"/>
                  </a:lnTo>
                  <a:lnTo>
                    <a:pt x="2365" y="2302"/>
                  </a:lnTo>
                  <a:lnTo>
                    <a:pt x="2365" y="2365"/>
                  </a:lnTo>
                  <a:lnTo>
                    <a:pt x="2281" y="2365"/>
                  </a:lnTo>
                  <a:lnTo>
                    <a:pt x="2197" y="2260"/>
                  </a:lnTo>
                  <a:lnTo>
                    <a:pt x="2093" y="2156"/>
                  </a:lnTo>
                  <a:lnTo>
                    <a:pt x="2093" y="2114"/>
                  </a:lnTo>
                  <a:lnTo>
                    <a:pt x="2030" y="2051"/>
                  </a:lnTo>
                  <a:lnTo>
                    <a:pt x="1967" y="1905"/>
                  </a:lnTo>
                  <a:lnTo>
                    <a:pt x="1967" y="1821"/>
                  </a:lnTo>
                  <a:lnTo>
                    <a:pt x="2030" y="1800"/>
                  </a:lnTo>
                  <a:lnTo>
                    <a:pt x="2051" y="1716"/>
                  </a:lnTo>
                  <a:lnTo>
                    <a:pt x="2155" y="1633"/>
                  </a:lnTo>
                  <a:lnTo>
                    <a:pt x="2176" y="1695"/>
                  </a:lnTo>
                  <a:lnTo>
                    <a:pt x="2260" y="1695"/>
                  </a:lnTo>
                  <a:lnTo>
                    <a:pt x="2302" y="1633"/>
                  </a:lnTo>
                  <a:lnTo>
                    <a:pt x="2302" y="1570"/>
                  </a:lnTo>
                  <a:lnTo>
                    <a:pt x="2365" y="1528"/>
                  </a:lnTo>
                  <a:lnTo>
                    <a:pt x="2448" y="1319"/>
                  </a:lnTo>
                  <a:lnTo>
                    <a:pt x="2469" y="1193"/>
                  </a:lnTo>
                  <a:lnTo>
                    <a:pt x="2511" y="1068"/>
                  </a:lnTo>
                  <a:lnTo>
                    <a:pt x="2469" y="1047"/>
                  </a:lnTo>
                  <a:lnTo>
                    <a:pt x="2365" y="942"/>
                  </a:lnTo>
                  <a:lnTo>
                    <a:pt x="2302" y="963"/>
                  </a:lnTo>
                  <a:lnTo>
                    <a:pt x="2260" y="942"/>
                  </a:lnTo>
                  <a:lnTo>
                    <a:pt x="2176" y="942"/>
                  </a:lnTo>
                  <a:lnTo>
                    <a:pt x="1967" y="963"/>
                  </a:lnTo>
                  <a:lnTo>
                    <a:pt x="1779" y="942"/>
                  </a:lnTo>
                  <a:lnTo>
                    <a:pt x="1423" y="942"/>
                  </a:lnTo>
                  <a:lnTo>
                    <a:pt x="1298" y="879"/>
                  </a:lnTo>
                  <a:lnTo>
                    <a:pt x="1193" y="900"/>
                  </a:lnTo>
                  <a:lnTo>
                    <a:pt x="1067" y="858"/>
                  </a:lnTo>
                  <a:lnTo>
                    <a:pt x="1067" y="775"/>
                  </a:lnTo>
                  <a:lnTo>
                    <a:pt x="1026" y="649"/>
                  </a:lnTo>
                  <a:lnTo>
                    <a:pt x="1026" y="565"/>
                  </a:lnTo>
                  <a:lnTo>
                    <a:pt x="1005" y="440"/>
                  </a:lnTo>
                  <a:lnTo>
                    <a:pt x="921" y="314"/>
                  </a:lnTo>
                  <a:lnTo>
                    <a:pt x="879" y="314"/>
                  </a:lnTo>
                  <a:lnTo>
                    <a:pt x="837" y="356"/>
                  </a:lnTo>
                  <a:lnTo>
                    <a:pt x="733" y="314"/>
                  </a:lnTo>
                  <a:lnTo>
                    <a:pt x="691" y="252"/>
                  </a:lnTo>
                  <a:lnTo>
                    <a:pt x="607" y="168"/>
                  </a:lnTo>
                  <a:lnTo>
                    <a:pt x="544" y="168"/>
                  </a:lnTo>
                  <a:lnTo>
                    <a:pt x="523" y="252"/>
                  </a:lnTo>
                  <a:lnTo>
                    <a:pt x="607" y="314"/>
                  </a:lnTo>
                  <a:lnTo>
                    <a:pt x="544" y="335"/>
                  </a:lnTo>
                  <a:lnTo>
                    <a:pt x="419" y="314"/>
                  </a:lnTo>
                  <a:lnTo>
                    <a:pt x="356" y="210"/>
                  </a:lnTo>
                  <a:lnTo>
                    <a:pt x="356" y="147"/>
                  </a:lnTo>
                  <a:lnTo>
                    <a:pt x="272" y="42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407" name="Google Shape;407;p38"/>
            <p:cNvSpPr/>
            <p:nvPr/>
          </p:nvSpPr>
          <p:spPr>
            <a:xfrm>
              <a:off x="3793178" y="2712975"/>
              <a:ext cx="26423" cy="30945"/>
            </a:xfrm>
            <a:custGeom>
              <a:avLst/>
              <a:gdLst/>
              <a:ahLst/>
              <a:cxnLst/>
              <a:rect l="l" t="t" r="r" b="b"/>
              <a:pathLst>
                <a:path w="2219" h="2721" extrusionOk="0">
                  <a:moveTo>
                    <a:pt x="1298" y="1"/>
                  </a:moveTo>
                  <a:lnTo>
                    <a:pt x="1152" y="168"/>
                  </a:lnTo>
                  <a:lnTo>
                    <a:pt x="984" y="231"/>
                  </a:lnTo>
                  <a:lnTo>
                    <a:pt x="880" y="231"/>
                  </a:lnTo>
                  <a:lnTo>
                    <a:pt x="817" y="336"/>
                  </a:lnTo>
                  <a:lnTo>
                    <a:pt x="754" y="482"/>
                  </a:lnTo>
                  <a:lnTo>
                    <a:pt x="649" y="545"/>
                  </a:lnTo>
                  <a:lnTo>
                    <a:pt x="524" y="545"/>
                  </a:lnTo>
                  <a:lnTo>
                    <a:pt x="357" y="649"/>
                  </a:lnTo>
                  <a:lnTo>
                    <a:pt x="315" y="629"/>
                  </a:lnTo>
                  <a:lnTo>
                    <a:pt x="231" y="629"/>
                  </a:lnTo>
                  <a:lnTo>
                    <a:pt x="210" y="754"/>
                  </a:lnTo>
                  <a:lnTo>
                    <a:pt x="126" y="838"/>
                  </a:lnTo>
                  <a:lnTo>
                    <a:pt x="189" y="901"/>
                  </a:lnTo>
                  <a:lnTo>
                    <a:pt x="231" y="859"/>
                  </a:lnTo>
                  <a:lnTo>
                    <a:pt x="357" y="1005"/>
                  </a:lnTo>
                  <a:lnTo>
                    <a:pt x="336" y="838"/>
                  </a:lnTo>
                  <a:lnTo>
                    <a:pt x="357" y="754"/>
                  </a:lnTo>
                  <a:lnTo>
                    <a:pt x="545" y="629"/>
                  </a:lnTo>
                  <a:lnTo>
                    <a:pt x="566" y="649"/>
                  </a:lnTo>
                  <a:lnTo>
                    <a:pt x="670" y="629"/>
                  </a:lnTo>
                  <a:lnTo>
                    <a:pt x="817" y="649"/>
                  </a:lnTo>
                  <a:lnTo>
                    <a:pt x="859" y="629"/>
                  </a:lnTo>
                  <a:lnTo>
                    <a:pt x="859" y="629"/>
                  </a:lnTo>
                  <a:cubicBezTo>
                    <a:pt x="859" y="649"/>
                    <a:pt x="838" y="649"/>
                    <a:pt x="838" y="691"/>
                  </a:cubicBezTo>
                  <a:lnTo>
                    <a:pt x="754" y="712"/>
                  </a:lnTo>
                  <a:lnTo>
                    <a:pt x="670" y="712"/>
                  </a:lnTo>
                  <a:lnTo>
                    <a:pt x="629" y="733"/>
                  </a:lnTo>
                  <a:lnTo>
                    <a:pt x="733" y="859"/>
                  </a:lnTo>
                  <a:lnTo>
                    <a:pt x="691" y="921"/>
                  </a:lnTo>
                  <a:lnTo>
                    <a:pt x="775" y="1026"/>
                  </a:lnTo>
                  <a:lnTo>
                    <a:pt x="775" y="1047"/>
                  </a:lnTo>
                  <a:lnTo>
                    <a:pt x="691" y="1026"/>
                  </a:lnTo>
                  <a:lnTo>
                    <a:pt x="587" y="1047"/>
                  </a:lnTo>
                  <a:lnTo>
                    <a:pt x="566" y="1005"/>
                  </a:lnTo>
                  <a:lnTo>
                    <a:pt x="629" y="942"/>
                  </a:lnTo>
                  <a:lnTo>
                    <a:pt x="566" y="838"/>
                  </a:lnTo>
                  <a:lnTo>
                    <a:pt x="545" y="838"/>
                  </a:lnTo>
                  <a:lnTo>
                    <a:pt x="461" y="963"/>
                  </a:lnTo>
                  <a:lnTo>
                    <a:pt x="524" y="1047"/>
                  </a:lnTo>
                  <a:lnTo>
                    <a:pt x="419" y="1131"/>
                  </a:lnTo>
                  <a:lnTo>
                    <a:pt x="336" y="1047"/>
                  </a:lnTo>
                  <a:lnTo>
                    <a:pt x="231" y="1047"/>
                  </a:lnTo>
                  <a:lnTo>
                    <a:pt x="147" y="1026"/>
                  </a:lnTo>
                  <a:lnTo>
                    <a:pt x="64" y="1110"/>
                  </a:lnTo>
                  <a:lnTo>
                    <a:pt x="210" y="1173"/>
                  </a:lnTo>
                  <a:lnTo>
                    <a:pt x="210" y="1277"/>
                  </a:lnTo>
                  <a:lnTo>
                    <a:pt x="126" y="1235"/>
                  </a:lnTo>
                  <a:lnTo>
                    <a:pt x="64" y="1256"/>
                  </a:lnTo>
                  <a:lnTo>
                    <a:pt x="105" y="1424"/>
                  </a:lnTo>
                  <a:lnTo>
                    <a:pt x="168" y="1465"/>
                  </a:lnTo>
                  <a:lnTo>
                    <a:pt x="168" y="1591"/>
                  </a:lnTo>
                  <a:lnTo>
                    <a:pt x="231" y="1675"/>
                  </a:lnTo>
                  <a:lnTo>
                    <a:pt x="64" y="1758"/>
                  </a:lnTo>
                  <a:lnTo>
                    <a:pt x="1" y="1905"/>
                  </a:lnTo>
                  <a:lnTo>
                    <a:pt x="64" y="1968"/>
                  </a:lnTo>
                  <a:lnTo>
                    <a:pt x="168" y="1905"/>
                  </a:lnTo>
                  <a:lnTo>
                    <a:pt x="315" y="2051"/>
                  </a:lnTo>
                  <a:lnTo>
                    <a:pt x="336" y="2219"/>
                  </a:lnTo>
                  <a:lnTo>
                    <a:pt x="273" y="2261"/>
                  </a:lnTo>
                  <a:lnTo>
                    <a:pt x="315" y="2323"/>
                  </a:lnTo>
                  <a:lnTo>
                    <a:pt x="461" y="2323"/>
                  </a:lnTo>
                  <a:lnTo>
                    <a:pt x="608" y="2533"/>
                  </a:lnTo>
                  <a:lnTo>
                    <a:pt x="649" y="2574"/>
                  </a:lnTo>
                  <a:lnTo>
                    <a:pt x="754" y="2533"/>
                  </a:lnTo>
                  <a:lnTo>
                    <a:pt x="775" y="2470"/>
                  </a:lnTo>
                  <a:lnTo>
                    <a:pt x="691" y="2386"/>
                  </a:lnTo>
                  <a:lnTo>
                    <a:pt x="649" y="2386"/>
                  </a:lnTo>
                  <a:lnTo>
                    <a:pt x="649" y="2302"/>
                  </a:lnTo>
                  <a:lnTo>
                    <a:pt x="733" y="2261"/>
                  </a:lnTo>
                  <a:lnTo>
                    <a:pt x="733" y="2177"/>
                  </a:lnTo>
                  <a:lnTo>
                    <a:pt x="670" y="2135"/>
                  </a:lnTo>
                  <a:lnTo>
                    <a:pt x="670" y="2072"/>
                  </a:lnTo>
                  <a:lnTo>
                    <a:pt x="754" y="2009"/>
                  </a:lnTo>
                  <a:cubicBezTo>
                    <a:pt x="775" y="2051"/>
                    <a:pt x="817" y="2093"/>
                    <a:pt x="838" y="2135"/>
                  </a:cubicBezTo>
                  <a:lnTo>
                    <a:pt x="838" y="2177"/>
                  </a:lnTo>
                  <a:lnTo>
                    <a:pt x="880" y="2302"/>
                  </a:lnTo>
                  <a:lnTo>
                    <a:pt x="984" y="2407"/>
                  </a:lnTo>
                  <a:lnTo>
                    <a:pt x="1089" y="2407"/>
                  </a:lnTo>
                  <a:lnTo>
                    <a:pt x="1152" y="2449"/>
                  </a:lnTo>
                  <a:lnTo>
                    <a:pt x="1256" y="2428"/>
                  </a:lnTo>
                  <a:cubicBezTo>
                    <a:pt x="1277" y="2428"/>
                    <a:pt x="1298" y="2428"/>
                    <a:pt x="1298" y="2407"/>
                  </a:cubicBezTo>
                  <a:cubicBezTo>
                    <a:pt x="1319" y="2407"/>
                    <a:pt x="1319" y="2428"/>
                    <a:pt x="1361" y="2428"/>
                  </a:cubicBezTo>
                  <a:lnTo>
                    <a:pt x="1361" y="2449"/>
                  </a:lnTo>
                  <a:lnTo>
                    <a:pt x="1298" y="2533"/>
                  </a:lnTo>
                  <a:lnTo>
                    <a:pt x="1319" y="2595"/>
                  </a:lnTo>
                  <a:lnTo>
                    <a:pt x="1382" y="2512"/>
                  </a:lnTo>
                  <a:lnTo>
                    <a:pt x="1403" y="2449"/>
                  </a:lnTo>
                  <a:cubicBezTo>
                    <a:pt x="1445" y="2491"/>
                    <a:pt x="1486" y="2512"/>
                    <a:pt x="1507" y="2553"/>
                  </a:cubicBezTo>
                  <a:lnTo>
                    <a:pt x="1507" y="2595"/>
                  </a:lnTo>
                  <a:lnTo>
                    <a:pt x="1465" y="2616"/>
                  </a:lnTo>
                  <a:lnTo>
                    <a:pt x="1507" y="2658"/>
                  </a:lnTo>
                  <a:lnTo>
                    <a:pt x="1675" y="2721"/>
                  </a:lnTo>
                  <a:lnTo>
                    <a:pt x="1821" y="2700"/>
                  </a:lnTo>
                  <a:lnTo>
                    <a:pt x="1884" y="2616"/>
                  </a:lnTo>
                  <a:lnTo>
                    <a:pt x="1905" y="2700"/>
                  </a:lnTo>
                  <a:lnTo>
                    <a:pt x="1926" y="2721"/>
                  </a:lnTo>
                  <a:lnTo>
                    <a:pt x="1926" y="2616"/>
                  </a:lnTo>
                  <a:lnTo>
                    <a:pt x="1968" y="2574"/>
                  </a:lnTo>
                  <a:cubicBezTo>
                    <a:pt x="2009" y="2533"/>
                    <a:pt x="2030" y="2512"/>
                    <a:pt x="2030" y="2470"/>
                  </a:cubicBezTo>
                  <a:lnTo>
                    <a:pt x="2093" y="2386"/>
                  </a:lnTo>
                  <a:lnTo>
                    <a:pt x="2177" y="2344"/>
                  </a:lnTo>
                  <a:lnTo>
                    <a:pt x="2135" y="2302"/>
                  </a:lnTo>
                  <a:lnTo>
                    <a:pt x="2072" y="2323"/>
                  </a:lnTo>
                  <a:lnTo>
                    <a:pt x="2009" y="2407"/>
                  </a:lnTo>
                  <a:lnTo>
                    <a:pt x="2009" y="2386"/>
                  </a:lnTo>
                  <a:cubicBezTo>
                    <a:pt x="1989" y="2344"/>
                    <a:pt x="1989" y="2344"/>
                    <a:pt x="1989" y="2323"/>
                  </a:cubicBezTo>
                  <a:lnTo>
                    <a:pt x="2009" y="2302"/>
                  </a:lnTo>
                  <a:lnTo>
                    <a:pt x="2009" y="2219"/>
                  </a:lnTo>
                  <a:lnTo>
                    <a:pt x="2135" y="2177"/>
                  </a:lnTo>
                  <a:lnTo>
                    <a:pt x="2198" y="2114"/>
                  </a:lnTo>
                  <a:lnTo>
                    <a:pt x="2177" y="2051"/>
                  </a:lnTo>
                  <a:lnTo>
                    <a:pt x="2072" y="1968"/>
                  </a:lnTo>
                  <a:lnTo>
                    <a:pt x="2072" y="1905"/>
                  </a:lnTo>
                  <a:lnTo>
                    <a:pt x="2198" y="1863"/>
                  </a:lnTo>
                  <a:lnTo>
                    <a:pt x="2219" y="1737"/>
                  </a:lnTo>
                  <a:lnTo>
                    <a:pt x="2219" y="1591"/>
                  </a:lnTo>
                  <a:lnTo>
                    <a:pt x="2198" y="1486"/>
                  </a:lnTo>
                  <a:lnTo>
                    <a:pt x="2072" y="1486"/>
                  </a:lnTo>
                  <a:lnTo>
                    <a:pt x="1905" y="1528"/>
                  </a:lnTo>
                  <a:lnTo>
                    <a:pt x="1863" y="1633"/>
                  </a:lnTo>
                  <a:lnTo>
                    <a:pt x="1905" y="1675"/>
                  </a:lnTo>
                  <a:lnTo>
                    <a:pt x="1989" y="1737"/>
                  </a:lnTo>
                  <a:lnTo>
                    <a:pt x="1989" y="1779"/>
                  </a:lnTo>
                  <a:lnTo>
                    <a:pt x="1926" y="1758"/>
                  </a:lnTo>
                  <a:lnTo>
                    <a:pt x="1905" y="1779"/>
                  </a:lnTo>
                  <a:lnTo>
                    <a:pt x="1800" y="1696"/>
                  </a:lnTo>
                  <a:lnTo>
                    <a:pt x="1800" y="1654"/>
                  </a:lnTo>
                  <a:lnTo>
                    <a:pt x="1758" y="1570"/>
                  </a:lnTo>
                  <a:lnTo>
                    <a:pt x="1696" y="1591"/>
                  </a:lnTo>
                  <a:lnTo>
                    <a:pt x="1654" y="1675"/>
                  </a:lnTo>
                  <a:lnTo>
                    <a:pt x="1570" y="1696"/>
                  </a:lnTo>
                  <a:lnTo>
                    <a:pt x="1591" y="1779"/>
                  </a:lnTo>
                  <a:lnTo>
                    <a:pt x="1654" y="1863"/>
                  </a:lnTo>
                  <a:lnTo>
                    <a:pt x="1654" y="1989"/>
                  </a:lnTo>
                  <a:lnTo>
                    <a:pt x="1717" y="2072"/>
                  </a:lnTo>
                  <a:lnTo>
                    <a:pt x="1800" y="2072"/>
                  </a:lnTo>
                  <a:lnTo>
                    <a:pt x="1926" y="2093"/>
                  </a:lnTo>
                  <a:lnTo>
                    <a:pt x="1968" y="2156"/>
                  </a:lnTo>
                  <a:lnTo>
                    <a:pt x="1905" y="2198"/>
                  </a:lnTo>
                  <a:lnTo>
                    <a:pt x="1968" y="2261"/>
                  </a:lnTo>
                  <a:cubicBezTo>
                    <a:pt x="1926" y="2281"/>
                    <a:pt x="1926" y="2323"/>
                    <a:pt x="1926" y="2365"/>
                  </a:cubicBezTo>
                  <a:lnTo>
                    <a:pt x="1905" y="2386"/>
                  </a:lnTo>
                  <a:lnTo>
                    <a:pt x="1863" y="2386"/>
                  </a:lnTo>
                  <a:lnTo>
                    <a:pt x="1779" y="2407"/>
                  </a:lnTo>
                  <a:lnTo>
                    <a:pt x="1675" y="2261"/>
                  </a:lnTo>
                  <a:lnTo>
                    <a:pt x="1612" y="2281"/>
                  </a:lnTo>
                  <a:cubicBezTo>
                    <a:pt x="1591" y="2261"/>
                    <a:pt x="1570" y="2261"/>
                    <a:pt x="1549" y="2219"/>
                  </a:cubicBezTo>
                  <a:lnTo>
                    <a:pt x="1549" y="2198"/>
                  </a:lnTo>
                  <a:lnTo>
                    <a:pt x="1465" y="2114"/>
                  </a:lnTo>
                  <a:lnTo>
                    <a:pt x="1465" y="2177"/>
                  </a:lnTo>
                  <a:cubicBezTo>
                    <a:pt x="1465" y="2177"/>
                    <a:pt x="1445" y="2177"/>
                    <a:pt x="1445" y="2156"/>
                  </a:cubicBezTo>
                  <a:cubicBezTo>
                    <a:pt x="1403" y="2156"/>
                    <a:pt x="1403" y="2156"/>
                    <a:pt x="1382" y="2177"/>
                  </a:cubicBezTo>
                  <a:lnTo>
                    <a:pt x="1403" y="2093"/>
                  </a:lnTo>
                  <a:lnTo>
                    <a:pt x="1382" y="2009"/>
                  </a:lnTo>
                  <a:lnTo>
                    <a:pt x="1298" y="1863"/>
                  </a:lnTo>
                  <a:lnTo>
                    <a:pt x="1235" y="1863"/>
                  </a:lnTo>
                  <a:lnTo>
                    <a:pt x="1089" y="1779"/>
                  </a:lnTo>
                  <a:lnTo>
                    <a:pt x="1026" y="1612"/>
                  </a:lnTo>
                  <a:lnTo>
                    <a:pt x="1047" y="1654"/>
                  </a:lnTo>
                  <a:lnTo>
                    <a:pt x="1173" y="1591"/>
                  </a:lnTo>
                  <a:lnTo>
                    <a:pt x="1173" y="1445"/>
                  </a:lnTo>
                  <a:lnTo>
                    <a:pt x="1131" y="1340"/>
                  </a:lnTo>
                  <a:lnTo>
                    <a:pt x="1193" y="1256"/>
                  </a:lnTo>
                  <a:lnTo>
                    <a:pt x="1298" y="1235"/>
                  </a:lnTo>
                  <a:lnTo>
                    <a:pt x="1382" y="1298"/>
                  </a:lnTo>
                  <a:lnTo>
                    <a:pt x="1445" y="1277"/>
                  </a:lnTo>
                  <a:lnTo>
                    <a:pt x="1486" y="1298"/>
                  </a:lnTo>
                  <a:lnTo>
                    <a:pt x="1507" y="1256"/>
                  </a:lnTo>
                  <a:lnTo>
                    <a:pt x="1549" y="1152"/>
                  </a:lnTo>
                  <a:lnTo>
                    <a:pt x="1445" y="1047"/>
                  </a:lnTo>
                  <a:lnTo>
                    <a:pt x="1382" y="1110"/>
                  </a:lnTo>
                  <a:lnTo>
                    <a:pt x="1256" y="1110"/>
                  </a:lnTo>
                  <a:lnTo>
                    <a:pt x="1193" y="1026"/>
                  </a:lnTo>
                  <a:lnTo>
                    <a:pt x="1152" y="921"/>
                  </a:lnTo>
                  <a:lnTo>
                    <a:pt x="1089" y="921"/>
                  </a:lnTo>
                  <a:lnTo>
                    <a:pt x="1152" y="859"/>
                  </a:lnTo>
                  <a:lnTo>
                    <a:pt x="1152" y="754"/>
                  </a:lnTo>
                  <a:lnTo>
                    <a:pt x="1131" y="754"/>
                  </a:lnTo>
                  <a:cubicBezTo>
                    <a:pt x="1131" y="733"/>
                    <a:pt x="1152" y="712"/>
                    <a:pt x="1152" y="691"/>
                  </a:cubicBezTo>
                  <a:lnTo>
                    <a:pt x="1173" y="691"/>
                  </a:lnTo>
                  <a:lnTo>
                    <a:pt x="1277" y="503"/>
                  </a:lnTo>
                  <a:lnTo>
                    <a:pt x="1256" y="377"/>
                  </a:lnTo>
                  <a:lnTo>
                    <a:pt x="1277" y="315"/>
                  </a:lnTo>
                  <a:lnTo>
                    <a:pt x="1256" y="210"/>
                  </a:lnTo>
                  <a:lnTo>
                    <a:pt x="1340" y="64"/>
                  </a:lnTo>
                  <a:lnTo>
                    <a:pt x="129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408" name="Google Shape;408;p38"/>
            <p:cNvSpPr/>
            <p:nvPr/>
          </p:nvSpPr>
          <p:spPr>
            <a:xfrm>
              <a:off x="3772256" y="2560208"/>
              <a:ext cx="138282" cy="153495"/>
            </a:xfrm>
            <a:custGeom>
              <a:avLst/>
              <a:gdLst/>
              <a:ahLst/>
              <a:cxnLst/>
              <a:rect l="l" t="t" r="r" b="b"/>
              <a:pathLst>
                <a:path w="11613" h="13497" extrusionOk="0">
                  <a:moveTo>
                    <a:pt x="9792" y="1"/>
                  </a:moveTo>
                  <a:lnTo>
                    <a:pt x="9709" y="64"/>
                  </a:lnTo>
                  <a:lnTo>
                    <a:pt x="9709" y="126"/>
                  </a:lnTo>
                  <a:lnTo>
                    <a:pt x="9792" y="231"/>
                  </a:lnTo>
                  <a:lnTo>
                    <a:pt x="9730" y="273"/>
                  </a:lnTo>
                  <a:lnTo>
                    <a:pt x="9688" y="273"/>
                  </a:lnTo>
                  <a:lnTo>
                    <a:pt x="9604" y="168"/>
                  </a:lnTo>
                  <a:lnTo>
                    <a:pt x="9541" y="231"/>
                  </a:lnTo>
                  <a:lnTo>
                    <a:pt x="9520" y="336"/>
                  </a:lnTo>
                  <a:lnTo>
                    <a:pt x="9541" y="357"/>
                  </a:lnTo>
                  <a:lnTo>
                    <a:pt x="9625" y="357"/>
                  </a:lnTo>
                  <a:lnTo>
                    <a:pt x="9688" y="419"/>
                  </a:lnTo>
                  <a:lnTo>
                    <a:pt x="9646" y="440"/>
                  </a:lnTo>
                  <a:lnTo>
                    <a:pt x="9604" y="482"/>
                  </a:lnTo>
                  <a:lnTo>
                    <a:pt x="9604" y="566"/>
                  </a:lnTo>
                  <a:lnTo>
                    <a:pt x="9520" y="587"/>
                  </a:lnTo>
                  <a:lnTo>
                    <a:pt x="9520" y="670"/>
                  </a:lnTo>
                  <a:lnTo>
                    <a:pt x="9541" y="691"/>
                  </a:lnTo>
                  <a:lnTo>
                    <a:pt x="9479" y="754"/>
                  </a:lnTo>
                  <a:lnTo>
                    <a:pt x="9520" y="859"/>
                  </a:lnTo>
                  <a:lnTo>
                    <a:pt x="9479" y="901"/>
                  </a:lnTo>
                  <a:lnTo>
                    <a:pt x="9416" y="859"/>
                  </a:lnTo>
                  <a:lnTo>
                    <a:pt x="9332" y="901"/>
                  </a:lnTo>
                  <a:lnTo>
                    <a:pt x="9332" y="942"/>
                  </a:lnTo>
                  <a:lnTo>
                    <a:pt x="9269" y="984"/>
                  </a:lnTo>
                  <a:lnTo>
                    <a:pt x="9228" y="880"/>
                  </a:lnTo>
                  <a:lnTo>
                    <a:pt x="9332" y="670"/>
                  </a:lnTo>
                  <a:lnTo>
                    <a:pt x="9269" y="649"/>
                  </a:lnTo>
                  <a:lnTo>
                    <a:pt x="9269" y="587"/>
                  </a:lnTo>
                  <a:lnTo>
                    <a:pt x="9311" y="545"/>
                  </a:lnTo>
                  <a:lnTo>
                    <a:pt x="9311" y="357"/>
                  </a:lnTo>
                  <a:lnTo>
                    <a:pt x="9290" y="315"/>
                  </a:lnTo>
                  <a:lnTo>
                    <a:pt x="9228" y="315"/>
                  </a:lnTo>
                  <a:lnTo>
                    <a:pt x="9102" y="545"/>
                  </a:lnTo>
                  <a:lnTo>
                    <a:pt x="9081" y="670"/>
                  </a:lnTo>
                  <a:lnTo>
                    <a:pt x="8956" y="880"/>
                  </a:lnTo>
                  <a:lnTo>
                    <a:pt x="8893" y="1005"/>
                  </a:lnTo>
                  <a:lnTo>
                    <a:pt x="8956" y="1068"/>
                  </a:lnTo>
                  <a:lnTo>
                    <a:pt x="8914" y="1193"/>
                  </a:lnTo>
                  <a:lnTo>
                    <a:pt x="8767" y="1361"/>
                  </a:lnTo>
                  <a:lnTo>
                    <a:pt x="8704" y="1382"/>
                  </a:lnTo>
                  <a:lnTo>
                    <a:pt x="8704" y="1298"/>
                  </a:lnTo>
                  <a:lnTo>
                    <a:pt x="8663" y="1214"/>
                  </a:lnTo>
                  <a:lnTo>
                    <a:pt x="8767" y="1068"/>
                  </a:lnTo>
                  <a:lnTo>
                    <a:pt x="8746" y="963"/>
                  </a:lnTo>
                  <a:lnTo>
                    <a:pt x="8788" y="880"/>
                  </a:lnTo>
                  <a:lnTo>
                    <a:pt x="8746" y="775"/>
                  </a:lnTo>
                  <a:lnTo>
                    <a:pt x="8893" y="587"/>
                  </a:lnTo>
                  <a:lnTo>
                    <a:pt x="8914" y="482"/>
                  </a:lnTo>
                  <a:lnTo>
                    <a:pt x="8956" y="461"/>
                  </a:lnTo>
                  <a:lnTo>
                    <a:pt x="8956" y="419"/>
                  </a:lnTo>
                  <a:lnTo>
                    <a:pt x="8851" y="419"/>
                  </a:lnTo>
                  <a:lnTo>
                    <a:pt x="8767" y="315"/>
                  </a:lnTo>
                  <a:lnTo>
                    <a:pt x="8704" y="336"/>
                  </a:lnTo>
                  <a:lnTo>
                    <a:pt x="8746" y="440"/>
                  </a:lnTo>
                  <a:lnTo>
                    <a:pt x="8663" y="482"/>
                  </a:lnTo>
                  <a:lnTo>
                    <a:pt x="8663" y="419"/>
                  </a:lnTo>
                  <a:lnTo>
                    <a:pt x="8579" y="336"/>
                  </a:lnTo>
                  <a:lnTo>
                    <a:pt x="8495" y="315"/>
                  </a:lnTo>
                  <a:lnTo>
                    <a:pt x="8432" y="336"/>
                  </a:lnTo>
                  <a:lnTo>
                    <a:pt x="8453" y="482"/>
                  </a:lnTo>
                  <a:lnTo>
                    <a:pt x="8391" y="545"/>
                  </a:lnTo>
                  <a:lnTo>
                    <a:pt x="8349" y="482"/>
                  </a:lnTo>
                  <a:lnTo>
                    <a:pt x="8286" y="461"/>
                  </a:lnTo>
                  <a:lnTo>
                    <a:pt x="8244" y="482"/>
                  </a:lnTo>
                  <a:lnTo>
                    <a:pt x="8265" y="545"/>
                  </a:lnTo>
                  <a:lnTo>
                    <a:pt x="8391" y="608"/>
                  </a:lnTo>
                  <a:lnTo>
                    <a:pt x="8432" y="733"/>
                  </a:lnTo>
                  <a:lnTo>
                    <a:pt x="8391" y="775"/>
                  </a:lnTo>
                  <a:lnTo>
                    <a:pt x="8349" y="691"/>
                  </a:lnTo>
                  <a:lnTo>
                    <a:pt x="8265" y="775"/>
                  </a:lnTo>
                  <a:lnTo>
                    <a:pt x="8265" y="838"/>
                  </a:lnTo>
                  <a:lnTo>
                    <a:pt x="8286" y="880"/>
                  </a:lnTo>
                  <a:lnTo>
                    <a:pt x="8265" y="901"/>
                  </a:lnTo>
                  <a:lnTo>
                    <a:pt x="8160" y="859"/>
                  </a:lnTo>
                  <a:lnTo>
                    <a:pt x="8119" y="859"/>
                  </a:lnTo>
                  <a:lnTo>
                    <a:pt x="8035" y="963"/>
                  </a:lnTo>
                  <a:lnTo>
                    <a:pt x="7951" y="1005"/>
                  </a:lnTo>
                  <a:lnTo>
                    <a:pt x="7951" y="1047"/>
                  </a:lnTo>
                  <a:lnTo>
                    <a:pt x="8014" y="1068"/>
                  </a:lnTo>
                  <a:lnTo>
                    <a:pt x="7909" y="1131"/>
                  </a:lnTo>
                  <a:lnTo>
                    <a:pt x="7868" y="1214"/>
                  </a:lnTo>
                  <a:lnTo>
                    <a:pt x="7972" y="1319"/>
                  </a:lnTo>
                  <a:lnTo>
                    <a:pt x="7909" y="1382"/>
                  </a:lnTo>
                  <a:lnTo>
                    <a:pt x="7972" y="1424"/>
                  </a:lnTo>
                  <a:lnTo>
                    <a:pt x="8035" y="1466"/>
                  </a:lnTo>
                  <a:lnTo>
                    <a:pt x="7972" y="1507"/>
                  </a:lnTo>
                  <a:lnTo>
                    <a:pt x="7847" y="1507"/>
                  </a:lnTo>
                  <a:lnTo>
                    <a:pt x="7805" y="1361"/>
                  </a:lnTo>
                  <a:lnTo>
                    <a:pt x="7742" y="1319"/>
                  </a:lnTo>
                  <a:lnTo>
                    <a:pt x="7805" y="1277"/>
                  </a:lnTo>
                  <a:lnTo>
                    <a:pt x="7721" y="1214"/>
                  </a:lnTo>
                  <a:lnTo>
                    <a:pt x="7491" y="1214"/>
                  </a:lnTo>
                  <a:lnTo>
                    <a:pt x="7303" y="1089"/>
                  </a:lnTo>
                  <a:lnTo>
                    <a:pt x="7240" y="1089"/>
                  </a:lnTo>
                  <a:lnTo>
                    <a:pt x="7198" y="1131"/>
                  </a:lnTo>
                  <a:lnTo>
                    <a:pt x="7177" y="1068"/>
                  </a:lnTo>
                  <a:lnTo>
                    <a:pt x="7072" y="1173"/>
                  </a:lnTo>
                  <a:lnTo>
                    <a:pt x="6968" y="1173"/>
                  </a:lnTo>
                  <a:lnTo>
                    <a:pt x="6968" y="1214"/>
                  </a:lnTo>
                  <a:lnTo>
                    <a:pt x="7093" y="1382"/>
                  </a:lnTo>
                  <a:lnTo>
                    <a:pt x="7177" y="1382"/>
                  </a:lnTo>
                  <a:lnTo>
                    <a:pt x="7219" y="1424"/>
                  </a:lnTo>
                  <a:lnTo>
                    <a:pt x="7344" y="1424"/>
                  </a:lnTo>
                  <a:lnTo>
                    <a:pt x="7303" y="1528"/>
                  </a:lnTo>
                  <a:lnTo>
                    <a:pt x="7303" y="1633"/>
                  </a:lnTo>
                  <a:lnTo>
                    <a:pt x="7407" y="1779"/>
                  </a:lnTo>
                  <a:lnTo>
                    <a:pt x="7386" y="1842"/>
                  </a:lnTo>
                  <a:lnTo>
                    <a:pt x="7303" y="1800"/>
                  </a:lnTo>
                  <a:lnTo>
                    <a:pt x="7219" y="1654"/>
                  </a:lnTo>
                  <a:lnTo>
                    <a:pt x="7114" y="1612"/>
                  </a:lnTo>
                  <a:lnTo>
                    <a:pt x="7072" y="1528"/>
                  </a:lnTo>
                  <a:lnTo>
                    <a:pt x="7031" y="1633"/>
                  </a:lnTo>
                  <a:lnTo>
                    <a:pt x="6968" y="1717"/>
                  </a:lnTo>
                  <a:lnTo>
                    <a:pt x="6926" y="1591"/>
                  </a:lnTo>
                  <a:lnTo>
                    <a:pt x="6863" y="1633"/>
                  </a:lnTo>
                  <a:lnTo>
                    <a:pt x="6863" y="1717"/>
                  </a:lnTo>
                  <a:lnTo>
                    <a:pt x="6759" y="1800"/>
                  </a:lnTo>
                  <a:lnTo>
                    <a:pt x="6759" y="1884"/>
                  </a:lnTo>
                  <a:lnTo>
                    <a:pt x="6884" y="1947"/>
                  </a:lnTo>
                  <a:lnTo>
                    <a:pt x="6926" y="2051"/>
                  </a:lnTo>
                  <a:lnTo>
                    <a:pt x="6821" y="2030"/>
                  </a:lnTo>
                  <a:lnTo>
                    <a:pt x="6779" y="1989"/>
                  </a:lnTo>
                  <a:lnTo>
                    <a:pt x="6696" y="2114"/>
                  </a:lnTo>
                  <a:lnTo>
                    <a:pt x="6675" y="2177"/>
                  </a:lnTo>
                  <a:lnTo>
                    <a:pt x="6549" y="2302"/>
                  </a:lnTo>
                  <a:lnTo>
                    <a:pt x="6549" y="2219"/>
                  </a:lnTo>
                  <a:lnTo>
                    <a:pt x="6654" y="2156"/>
                  </a:lnTo>
                  <a:lnTo>
                    <a:pt x="6591" y="2093"/>
                  </a:lnTo>
                  <a:lnTo>
                    <a:pt x="6696" y="1926"/>
                  </a:lnTo>
                  <a:lnTo>
                    <a:pt x="6612" y="1612"/>
                  </a:lnTo>
                  <a:lnTo>
                    <a:pt x="6549" y="1654"/>
                  </a:lnTo>
                  <a:lnTo>
                    <a:pt x="6403" y="1842"/>
                  </a:lnTo>
                  <a:lnTo>
                    <a:pt x="6403" y="2010"/>
                  </a:lnTo>
                  <a:lnTo>
                    <a:pt x="6445" y="2051"/>
                  </a:lnTo>
                  <a:lnTo>
                    <a:pt x="6340" y="2156"/>
                  </a:lnTo>
                  <a:lnTo>
                    <a:pt x="6340" y="2051"/>
                  </a:lnTo>
                  <a:lnTo>
                    <a:pt x="6382" y="1947"/>
                  </a:lnTo>
                  <a:lnTo>
                    <a:pt x="6340" y="1800"/>
                  </a:lnTo>
                  <a:lnTo>
                    <a:pt x="6277" y="1779"/>
                  </a:lnTo>
                  <a:lnTo>
                    <a:pt x="6173" y="1842"/>
                  </a:lnTo>
                  <a:lnTo>
                    <a:pt x="6089" y="1989"/>
                  </a:lnTo>
                  <a:lnTo>
                    <a:pt x="6152" y="2114"/>
                  </a:lnTo>
                  <a:lnTo>
                    <a:pt x="6152" y="2177"/>
                  </a:lnTo>
                  <a:lnTo>
                    <a:pt x="6298" y="2323"/>
                  </a:lnTo>
                  <a:lnTo>
                    <a:pt x="6340" y="2407"/>
                  </a:lnTo>
                  <a:lnTo>
                    <a:pt x="6277" y="2512"/>
                  </a:lnTo>
                  <a:lnTo>
                    <a:pt x="6235" y="2344"/>
                  </a:lnTo>
                  <a:lnTo>
                    <a:pt x="6131" y="2302"/>
                  </a:lnTo>
                  <a:lnTo>
                    <a:pt x="6047" y="2114"/>
                  </a:lnTo>
                  <a:lnTo>
                    <a:pt x="5984" y="2093"/>
                  </a:lnTo>
                  <a:lnTo>
                    <a:pt x="5859" y="2135"/>
                  </a:lnTo>
                  <a:lnTo>
                    <a:pt x="5838" y="2219"/>
                  </a:lnTo>
                  <a:lnTo>
                    <a:pt x="5984" y="2323"/>
                  </a:lnTo>
                  <a:lnTo>
                    <a:pt x="6047" y="2323"/>
                  </a:lnTo>
                  <a:lnTo>
                    <a:pt x="6089" y="2365"/>
                  </a:lnTo>
                  <a:lnTo>
                    <a:pt x="5984" y="2344"/>
                  </a:lnTo>
                  <a:lnTo>
                    <a:pt x="5880" y="2407"/>
                  </a:lnTo>
                  <a:lnTo>
                    <a:pt x="5963" y="2512"/>
                  </a:lnTo>
                  <a:lnTo>
                    <a:pt x="5838" y="2428"/>
                  </a:lnTo>
                  <a:lnTo>
                    <a:pt x="5838" y="2302"/>
                  </a:lnTo>
                  <a:lnTo>
                    <a:pt x="5775" y="2261"/>
                  </a:lnTo>
                  <a:lnTo>
                    <a:pt x="5754" y="2156"/>
                  </a:lnTo>
                  <a:lnTo>
                    <a:pt x="5712" y="2219"/>
                  </a:lnTo>
                  <a:lnTo>
                    <a:pt x="5671" y="2365"/>
                  </a:lnTo>
                  <a:lnTo>
                    <a:pt x="5733" y="2428"/>
                  </a:lnTo>
                  <a:lnTo>
                    <a:pt x="5712" y="2554"/>
                  </a:lnTo>
                  <a:lnTo>
                    <a:pt x="5629" y="2512"/>
                  </a:lnTo>
                  <a:lnTo>
                    <a:pt x="5545" y="2533"/>
                  </a:lnTo>
                  <a:lnTo>
                    <a:pt x="5419" y="2658"/>
                  </a:lnTo>
                  <a:lnTo>
                    <a:pt x="5440" y="2679"/>
                  </a:lnTo>
                  <a:lnTo>
                    <a:pt x="5524" y="2658"/>
                  </a:lnTo>
                  <a:lnTo>
                    <a:pt x="5608" y="2763"/>
                  </a:lnTo>
                  <a:lnTo>
                    <a:pt x="5503" y="2763"/>
                  </a:lnTo>
                  <a:lnTo>
                    <a:pt x="5440" y="2826"/>
                  </a:lnTo>
                  <a:lnTo>
                    <a:pt x="5503" y="2846"/>
                  </a:lnTo>
                  <a:lnTo>
                    <a:pt x="5461" y="2888"/>
                  </a:lnTo>
                  <a:lnTo>
                    <a:pt x="5357" y="2930"/>
                  </a:lnTo>
                  <a:lnTo>
                    <a:pt x="5357" y="2972"/>
                  </a:lnTo>
                  <a:lnTo>
                    <a:pt x="5399" y="2993"/>
                  </a:lnTo>
                  <a:lnTo>
                    <a:pt x="5336" y="2993"/>
                  </a:lnTo>
                  <a:lnTo>
                    <a:pt x="5294" y="2951"/>
                  </a:lnTo>
                  <a:lnTo>
                    <a:pt x="5210" y="2972"/>
                  </a:lnTo>
                  <a:lnTo>
                    <a:pt x="5127" y="3077"/>
                  </a:lnTo>
                  <a:lnTo>
                    <a:pt x="5147" y="3139"/>
                  </a:lnTo>
                  <a:lnTo>
                    <a:pt x="5127" y="3160"/>
                  </a:lnTo>
                  <a:lnTo>
                    <a:pt x="5022" y="3160"/>
                  </a:lnTo>
                  <a:lnTo>
                    <a:pt x="4938" y="3265"/>
                  </a:lnTo>
                  <a:lnTo>
                    <a:pt x="5043" y="3307"/>
                  </a:lnTo>
                  <a:lnTo>
                    <a:pt x="5315" y="3223"/>
                  </a:lnTo>
                  <a:lnTo>
                    <a:pt x="5357" y="3265"/>
                  </a:lnTo>
                  <a:lnTo>
                    <a:pt x="5461" y="3202"/>
                  </a:lnTo>
                  <a:lnTo>
                    <a:pt x="5524" y="3202"/>
                  </a:lnTo>
                  <a:lnTo>
                    <a:pt x="5524" y="3286"/>
                  </a:lnTo>
                  <a:lnTo>
                    <a:pt x="5461" y="3370"/>
                  </a:lnTo>
                  <a:lnTo>
                    <a:pt x="5440" y="3516"/>
                  </a:lnTo>
                  <a:lnTo>
                    <a:pt x="5419" y="3558"/>
                  </a:lnTo>
                  <a:lnTo>
                    <a:pt x="5357" y="3495"/>
                  </a:lnTo>
                  <a:lnTo>
                    <a:pt x="5336" y="3411"/>
                  </a:lnTo>
                  <a:lnTo>
                    <a:pt x="5252" y="3453"/>
                  </a:lnTo>
                  <a:lnTo>
                    <a:pt x="5210" y="3390"/>
                  </a:lnTo>
                  <a:lnTo>
                    <a:pt x="5106" y="3390"/>
                  </a:lnTo>
                  <a:lnTo>
                    <a:pt x="5127" y="3453"/>
                  </a:lnTo>
                  <a:lnTo>
                    <a:pt x="5106" y="3495"/>
                  </a:lnTo>
                  <a:lnTo>
                    <a:pt x="5022" y="3453"/>
                  </a:lnTo>
                  <a:lnTo>
                    <a:pt x="4938" y="3474"/>
                  </a:lnTo>
                  <a:lnTo>
                    <a:pt x="5043" y="3516"/>
                  </a:lnTo>
                  <a:lnTo>
                    <a:pt x="5085" y="3600"/>
                  </a:lnTo>
                  <a:lnTo>
                    <a:pt x="5022" y="3621"/>
                  </a:lnTo>
                  <a:lnTo>
                    <a:pt x="5001" y="3683"/>
                  </a:lnTo>
                  <a:lnTo>
                    <a:pt x="5001" y="3746"/>
                  </a:lnTo>
                  <a:lnTo>
                    <a:pt x="4980" y="3809"/>
                  </a:lnTo>
                  <a:lnTo>
                    <a:pt x="4938" y="3725"/>
                  </a:lnTo>
                  <a:lnTo>
                    <a:pt x="4938" y="3621"/>
                  </a:lnTo>
                  <a:lnTo>
                    <a:pt x="4875" y="3558"/>
                  </a:lnTo>
                  <a:lnTo>
                    <a:pt x="4792" y="3621"/>
                  </a:lnTo>
                  <a:lnTo>
                    <a:pt x="4708" y="3662"/>
                  </a:lnTo>
                  <a:lnTo>
                    <a:pt x="4666" y="3579"/>
                  </a:lnTo>
                  <a:lnTo>
                    <a:pt x="4687" y="3516"/>
                  </a:lnTo>
                  <a:lnTo>
                    <a:pt x="4624" y="3516"/>
                  </a:lnTo>
                  <a:lnTo>
                    <a:pt x="4520" y="3621"/>
                  </a:lnTo>
                  <a:lnTo>
                    <a:pt x="4603" y="3704"/>
                  </a:lnTo>
                  <a:lnTo>
                    <a:pt x="4729" y="3704"/>
                  </a:lnTo>
                  <a:lnTo>
                    <a:pt x="4834" y="3746"/>
                  </a:lnTo>
                  <a:lnTo>
                    <a:pt x="4792" y="3830"/>
                  </a:lnTo>
                  <a:lnTo>
                    <a:pt x="4583" y="3893"/>
                  </a:lnTo>
                  <a:lnTo>
                    <a:pt x="4520" y="3830"/>
                  </a:lnTo>
                  <a:lnTo>
                    <a:pt x="4457" y="3830"/>
                  </a:lnTo>
                  <a:lnTo>
                    <a:pt x="4394" y="3934"/>
                  </a:lnTo>
                  <a:lnTo>
                    <a:pt x="4478" y="4018"/>
                  </a:lnTo>
                  <a:lnTo>
                    <a:pt x="4394" y="4102"/>
                  </a:lnTo>
                  <a:lnTo>
                    <a:pt x="4478" y="4102"/>
                  </a:lnTo>
                  <a:lnTo>
                    <a:pt x="4583" y="3976"/>
                  </a:lnTo>
                  <a:lnTo>
                    <a:pt x="4687" y="3976"/>
                  </a:lnTo>
                  <a:lnTo>
                    <a:pt x="4729" y="4039"/>
                  </a:lnTo>
                  <a:lnTo>
                    <a:pt x="4583" y="4081"/>
                  </a:lnTo>
                  <a:lnTo>
                    <a:pt x="4562" y="4186"/>
                  </a:lnTo>
                  <a:lnTo>
                    <a:pt x="4603" y="4248"/>
                  </a:lnTo>
                  <a:lnTo>
                    <a:pt x="4729" y="4332"/>
                  </a:lnTo>
                  <a:lnTo>
                    <a:pt x="4729" y="4416"/>
                  </a:lnTo>
                  <a:lnTo>
                    <a:pt x="4666" y="4353"/>
                  </a:lnTo>
                  <a:lnTo>
                    <a:pt x="4583" y="4353"/>
                  </a:lnTo>
                  <a:lnTo>
                    <a:pt x="4499" y="4248"/>
                  </a:lnTo>
                  <a:lnTo>
                    <a:pt x="4457" y="4248"/>
                  </a:lnTo>
                  <a:lnTo>
                    <a:pt x="4373" y="4332"/>
                  </a:lnTo>
                  <a:lnTo>
                    <a:pt x="4457" y="4395"/>
                  </a:lnTo>
                  <a:lnTo>
                    <a:pt x="4352" y="4416"/>
                  </a:lnTo>
                  <a:lnTo>
                    <a:pt x="4248" y="4499"/>
                  </a:lnTo>
                  <a:lnTo>
                    <a:pt x="4248" y="4541"/>
                  </a:lnTo>
                  <a:lnTo>
                    <a:pt x="4352" y="4604"/>
                  </a:lnTo>
                  <a:lnTo>
                    <a:pt x="4457" y="4541"/>
                  </a:lnTo>
                  <a:lnTo>
                    <a:pt x="4499" y="4604"/>
                  </a:lnTo>
                  <a:lnTo>
                    <a:pt x="4603" y="4562"/>
                  </a:lnTo>
                  <a:lnTo>
                    <a:pt x="4624" y="4646"/>
                  </a:lnTo>
                  <a:lnTo>
                    <a:pt x="4708" y="4709"/>
                  </a:lnTo>
                  <a:lnTo>
                    <a:pt x="4708" y="4751"/>
                  </a:lnTo>
                  <a:lnTo>
                    <a:pt x="4562" y="4667"/>
                  </a:lnTo>
                  <a:lnTo>
                    <a:pt x="4415" y="4667"/>
                  </a:lnTo>
                  <a:lnTo>
                    <a:pt x="4373" y="4709"/>
                  </a:lnTo>
                  <a:lnTo>
                    <a:pt x="4206" y="4730"/>
                  </a:lnTo>
                  <a:lnTo>
                    <a:pt x="4206" y="4792"/>
                  </a:lnTo>
                  <a:lnTo>
                    <a:pt x="4143" y="4855"/>
                  </a:lnTo>
                  <a:lnTo>
                    <a:pt x="4080" y="4834"/>
                  </a:lnTo>
                  <a:lnTo>
                    <a:pt x="3955" y="4918"/>
                  </a:lnTo>
                  <a:lnTo>
                    <a:pt x="3871" y="4918"/>
                  </a:lnTo>
                  <a:lnTo>
                    <a:pt x="3850" y="4960"/>
                  </a:lnTo>
                  <a:lnTo>
                    <a:pt x="3955" y="4981"/>
                  </a:lnTo>
                  <a:lnTo>
                    <a:pt x="3997" y="5064"/>
                  </a:lnTo>
                  <a:lnTo>
                    <a:pt x="3934" y="5127"/>
                  </a:lnTo>
                  <a:lnTo>
                    <a:pt x="3871" y="5085"/>
                  </a:lnTo>
                  <a:lnTo>
                    <a:pt x="3850" y="5127"/>
                  </a:lnTo>
                  <a:lnTo>
                    <a:pt x="3934" y="5169"/>
                  </a:lnTo>
                  <a:lnTo>
                    <a:pt x="3892" y="5232"/>
                  </a:lnTo>
                  <a:lnTo>
                    <a:pt x="3787" y="5190"/>
                  </a:lnTo>
                  <a:lnTo>
                    <a:pt x="3766" y="5169"/>
                  </a:lnTo>
                  <a:lnTo>
                    <a:pt x="3746" y="5190"/>
                  </a:lnTo>
                  <a:lnTo>
                    <a:pt x="3829" y="5274"/>
                  </a:lnTo>
                  <a:lnTo>
                    <a:pt x="3766" y="5295"/>
                  </a:lnTo>
                  <a:lnTo>
                    <a:pt x="3787" y="5378"/>
                  </a:lnTo>
                  <a:lnTo>
                    <a:pt x="3850" y="5378"/>
                  </a:lnTo>
                  <a:lnTo>
                    <a:pt x="3787" y="5399"/>
                  </a:lnTo>
                  <a:lnTo>
                    <a:pt x="3725" y="5441"/>
                  </a:lnTo>
                  <a:lnTo>
                    <a:pt x="3662" y="5378"/>
                  </a:lnTo>
                  <a:lnTo>
                    <a:pt x="3662" y="5462"/>
                  </a:lnTo>
                  <a:lnTo>
                    <a:pt x="3641" y="5504"/>
                  </a:lnTo>
                  <a:lnTo>
                    <a:pt x="3683" y="5546"/>
                  </a:lnTo>
                  <a:lnTo>
                    <a:pt x="3850" y="5587"/>
                  </a:lnTo>
                  <a:lnTo>
                    <a:pt x="3871" y="5671"/>
                  </a:lnTo>
                  <a:lnTo>
                    <a:pt x="3934" y="5671"/>
                  </a:lnTo>
                  <a:lnTo>
                    <a:pt x="4039" y="5650"/>
                  </a:lnTo>
                  <a:lnTo>
                    <a:pt x="3955" y="5692"/>
                  </a:lnTo>
                  <a:lnTo>
                    <a:pt x="3955" y="5755"/>
                  </a:lnTo>
                  <a:lnTo>
                    <a:pt x="3850" y="5755"/>
                  </a:lnTo>
                  <a:lnTo>
                    <a:pt x="3829" y="5713"/>
                  </a:lnTo>
                  <a:lnTo>
                    <a:pt x="3662" y="5713"/>
                  </a:lnTo>
                  <a:lnTo>
                    <a:pt x="3557" y="5818"/>
                  </a:lnTo>
                  <a:lnTo>
                    <a:pt x="3578" y="5839"/>
                  </a:lnTo>
                  <a:lnTo>
                    <a:pt x="3683" y="5839"/>
                  </a:lnTo>
                  <a:lnTo>
                    <a:pt x="3725" y="5922"/>
                  </a:lnTo>
                  <a:lnTo>
                    <a:pt x="3766" y="5985"/>
                  </a:lnTo>
                  <a:lnTo>
                    <a:pt x="3766" y="6069"/>
                  </a:lnTo>
                  <a:lnTo>
                    <a:pt x="3683" y="6006"/>
                  </a:lnTo>
                  <a:lnTo>
                    <a:pt x="3641" y="6006"/>
                  </a:lnTo>
                  <a:lnTo>
                    <a:pt x="3578" y="6069"/>
                  </a:lnTo>
                  <a:lnTo>
                    <a:pt x="3578" y="6131"/>
                  </a:lnTo>
                  <a:lnTo>
                    <a:pt x="3557" y="6173"/>
                  </a:lnTo>
                  <a:lnTo>
                    <a:pt x="3620" y="6215"/>
                  </a:lnTo>
                  <a:lnTo>
                    <a:pt x="3641" y="6299"/>
                  </a:lnTo>
                  <a:lnTo>
                    <a:pt x="3578" y="6299"/>
                  </a:lnTo>
                  <a:lnTo>
                    <a:pt x="3515" y="6236"/>
                  </a:lnTo>
                  <a:lnTo>
                    <a:pt x="3474" y="6278"/>
                  </a:lnTo>
                  <a:lnTo>
                    <a:pt x="3474" y="6341"/>
                  </a:lnTo>
                  <a:lnTo>
                    <a:pt x="3578" y="6362"/>
                  </a:lnTo>
                  <a:lnTo>
                    <a:pt x="3578" y="6424"/>
                  </a:lnTo>
                  <a:lnTo>
                    <a:pt x="3578" y="6508"/>
                  </a:lnTo>
                  <a:lnTo>
                    <a:pt x="3453" y="6403"/>
                  </a:lnTo>
                  <a:lnTo>
                    <a:pt x="3411" y="6445"/>
                  </a:lnTo>
                  <a:lnTo>
                    <a:pt x="3411" y="6529"/>
                  </a:lnTo>
                  <a:lnTo>
                    <a:pt x="3432" y="6529"/>
                  </a:lnTo>
                  <a:lnTo>
                    <a:pt x="3432" y="6634"/>
                  </a:lnTo>
                  <a:lnTo>
                    <a:pt x="3474" y="6738"/>
                  </a:lnTo>
                  <a:lnTo>
                    <a:pt x="3536" y="6738"/>
                  </a:lnTo>
                  <a:lnTo>
                    <a:pt x="3578" y="6634"/>
                  </a:lnTo>
                  <a:lnTo>
                    <a:pt x="3641" y="6634"/>
                  </a:lnTo>
                  <a:lnTo>
                    <a:pt x="3578" y="6759"/>
                  </a:lnTo>
                  <a:lnTo>
                    <a:pt x="3536" y="6801"/>
                  </a:lnTo>
                  <a:lnTo>
                    <a:pt x="3432" y="6885"/>
                  </a:lnTo>
                  <a:lnTo>
                    <a:pt x="3348" y="6885"/>
                  </a:lnTo>
                  <a:lnTo>
                    <a:pt x="3264" y="6927"/>
                  </a:lnTo>
                  <a:lnTo>
                    <a:pt x="3264" y="6968"/>
                  </a:lnTo>
                  <a:lnTo>
                    <a:pt x="3202" y="7031"/>
                  </a:lnTo>
                  <a:lnTo>
                    <a:pt x="3118" y="7073"/>
                  </a:lnTo>
                  <a:lnTo>
                    <a:pt x="3202" y="7136"/>
                  </a:lnTo>
                  <a:lnTo>
                    <a:pt x="3160" y="7157"/>
                  </a:lnTo>
                  <a:lnTo>
                    <a:pt x="3013" y="7178"/>
                  </a:lnTo>
                  <a:lnTo>
                    <a:pt x="2950" y="7261"/>
                  </a:lnTo>
                  <a:lnTo>
                    <a:pt x="2950" y="7324"/>
                  </a:lnTo>
                  <a:lnTo>
                    <a:pt x="3055" y="7345"/>
                  </a:lnTo>
                  <a:lnTo>
                    <a:pt x="2992" y="7387"/>
                  </a:lnTo>
                  <a:lnTo>
                    <a:pt x="2930" y="7492"/>
                  </a:lnTo>
                  <a:lnTo>
                    <a:pt x="2846" y="7492"/>
                  </a:lnTo>
                  <a:lnTo>
                    <a:pt x="2825" y="7408"/>
                  </a:lnTo>
                  <a:lnTo>
                    <a:pt x="2783" y="7366"/>
                  </a:lnTo>
                  <a:lnTo>
                    <a:pt x="2741" y="7408"/>
                  </a:lnTo>
                  <a:lnTo>
                    <a:pt x="2678" y="7408"/>
                  </a:lnTo>
                  <a:lnTo>
                    <a:pt x="2699" y="7492"/>
                  </a:lnTo>
                  <a:lnTo>
                    <a:pt x="2637" y="7554"/>
                  </a:lnTo>
                  <a:lnTo>
                    <a:pt x="2637" y="7596"/>
                  </a:lnTo>
                  <a:lnTo>
                    <a:pt x="2678" y="7659"/>
                  </a:lnTo>
                  <a:lnTo>
                    <a:pt x="2532" y="7659"/>
                  </a:lnTo>
                  <a:lnTo>
                    <a:pt x="2490" y="7680"/>
                  </a:lnTo>
                  <a:lnTo>
                    <a:pt x="2490" y="7805"/>
                  </a:lnTo>
                  <a:lnTo>
                    <a:pt x="2386" y="7868"/>
                  </a:lnTo>
                  <a:lnTo>
                    <a:pt x="2406" y="7910"/>
                  </a:lnTo>
                  <a:lnTo>
                    <a:pt x="2386" y="8015"/>
                  </a:lnTo>
                  <a:lnTo>
                    <a:pt x="2302" y="8098"/>
                  </a:lnTo>
                  <a:lnTo>
                    <a:pt x="2197" y="8182"/>
                  </a:lnTo>
                  <a:lnTo>
                    <a:pt x="2218" y="8224"/>
                  </a:lnTo>
                  <a:lnTo>
                    <a:pt x="2365" y="8161"/>
                  </a:lnTo>
                  <a:lnTo>
                    <a:pt x="2406" y="8161"/>
                  </a:lnTo>
                  <a:lnTo>
                    <a:pt x="2406" y="8224"/>
                  </a:lnTo>
                  <a:lnTo>
                    <a:pt x="2323" y="8266"/>
                  </a:lnTo>
                  <a:lnTo>
                    <a:pt x="2323" y="8370"/>
                  </a:lnTo>
                  <a:lnTo>
                    <a:pt x="2386" y="8454"/>
                  </a:lnTo>
                  <a:lnTo>
                    <a:pt x="2511" y="8391"/>
                  </a:lnTo>
                  <a:lnTo>
                    <a:pt x="2637" y="8370"/>
                  </a:lnTo>
                  <a:lnTo>
                    <a:pt x="2804" y="8203"/>
                  </a:lnTo>
                  <a:lnTo>
                    <a:pt x="2804" y="8119"/>
                  </a:lnTo>
                  <a:lnTo>
                    <a:pt x="2720" y="8161"/>
                  </a:lnTo>
                  <a:lnTo>
                    <a:pt x="2804" y="8056"/>
                  </a:lnTo>
                  <a:lnTo>
                    <a:pt x="2825" y="7910"/>
                  </a:lnTo>
                  <a:lnTo>
                    <a:pt x="2846" y="7910"/>
                  </a:lnTo>
                  <a:lnTo>
                    <a:pt x="2909" y="7868"/>
                  </a:lnTo>
                  <a:lnTo>
                    <a:pt x="3013" y="7889"/>
                  </a:lnTo>
                  <a:lnTo>
                    <a:pt x="3055" y="7889"/>
                  </a:lnTo>
                  <a:lnTo>
                    <a:pt x="2909" y="7994"/>
                  </a:lnTo>
                  <a:lnTo>
                    <a:pt x="2909" y="8056"/>
                  </a:lnTo>
                  <a:lnTo>
                    <a:pt x="3055" y="8098"/>
                  </a:lnTo>
                  <a:lnTo>
                    <a:pt x="3013" y="8182"/>
                  </a:lnTo>
                  <a:lnTo>
                    <a:pt x="2930" y="8182"/>
                  </a:lnTo>
                  <a:lnTo>
                    <a:pt x="2783" y="8370"/>
                  </a:lnTo>
                  <a:lnTo>
                    <a:pt x="2888" y="8412"/>
                  </a:lnTo>
                  <a:lnTo>
                    <a:pt x="2804" y="8496"/>
                  </a:lnTo>
                  <a:lnTo>
                    <a:pt x="2825" y="8600"/>
                  </a:lnTo>
                  <a:lnTo>
                    <a:pt x="2720" y="8580"/>
                  </a:lnTo>
                  <a:lnTo>
                    <a:pt x="2637" y="8496"/>
                  </a:lnTo>
                  <a:lnTo>
                    <a:pt x="2511" y="8496"/>
                  </a:lnTo>
                  <a:lnTo>
                    <a:pt x="2427" y="8538"/>
                  </a:lnTo>
                  <a:lnTo>
                    <a:pt x="2427" y="8642"/>
                  </a:lnTo>
                  <a:lnTo>
                    <a:pt x="2365" y="8705"/>
                  </a:lnTo>
                  <a:lnTo>
                    <a:pt x="2260" y="8747"/>
                  </a:lnTo>
                  <a:lnTo>
                    <a:pt x="2260" y="8747"/>
                  </a:lnTo>
                  <a:lnTo>
                    <a:pt x="2323" y="8684"/>
                  </a:lnTo>
                  <a:lnTo>
                    <a:pt x="2386" y="8642"/>
                  </a:lnTo>
                  <a:lnTo>
                    <a:pt x="2302" y="8538"/>
                  </a:lnTo>
                  <a:lnTo>
                    <a:pt x="2302" y="8433"/>
                  </a:lnTo>
                  <a:lnTo>
                    <a:pt x="2218" y="8328"/>
                  </a:lnTo>
                  <a:lnTo>
                    <a:pt x="2155" y="8328"/>
                  </a:lnTo>
                  <a:lnTo>
                    <a:pt x="2093" y="8412"/>
                  </a:lnTo>
                  <a:lnTo>
                    <a:pt x="1988" y="8412"/>
                  </a:lnTo>
                  <a:lnTo>
                    <a:pt x="1988" y="8454"/>
                  </a:lnTo>
                  <a:lnTo>
                    <a:pt x="2155" y="8454"/>
                  </a:lnTo>
                  <a:lnTo>
                    <a:pt x="1988" y="8600"/>
                  </a:lnTo>
                  <a:lnTo>
                    <a:pt x="1883" y="8580"/>
                  </a:lnTo>
                  <a:lnTo>
                    <a:pt x="1800" y="8580"/>
                  </a:lnTo>
                  <a:lnTo>
                    <a:pt x="1695" y="8684"/>
                  </a:lnTo>
                  <a:lnTo>
                    <a:pt x="1758" y="8705"/>
                  </a:lnTo>
                  <a:lnTo>
                    <a:pt x="1842" y="8684"/>
                  </a:lnTo>
                  <a:lnTo>
                    <a:pt x="1862" y="8705"/>
                  </a:lnTo>
                  <a:lnTo>
                    <a:pt x="1737" y="8789"/>
                  </a:lnTo>
                  <a:lnTo>
                    <a:pt x="1674" y="8831"/>
                  </a:lnTo>
                  <a:lnTo>
                    <a:pt x="1632" y="8789"/>
                  </a:lnTo>
                  <a:lnTo>
                    <a:pt x="1549" y="8789"/>
                  </a:lnTo>
                  <a:lnTo>
                    <a:pt x="1549" y="8831"/>
                  </a:lnTo>
                  <a:lnTo>
                    <a:pt x="1674" y="8914"/>
                  </a:lnTo>
                  <a:lnTo>
                    <a:pt x="1800" y="8914"/>
                  </a:lnTo>
                  <a:lnTo>
                    <a:pt x="1779" y="8977"/>
                  </a:lnTo>
                  <a:lnTo>
                    <a:pt x="1862" y="9019"/>
                  </a:lnTo>
                  <a:lnTo>
                    <a:pt x="1842" y="9103"/>
                  </a:lnTo>
                  <a:lnTo>
                    <a:pt x="1695" y="9040"/>
                  </a:lnTo>
                  <a:lnTo>
                    <a:pt x="1695" y="8956"/>
                  </a:lnTo>
                  <a:lnTo>
                    <a:pt x="1590" y="8956"/>
                  </a:lnTo>
                  <a:lnTo>
                    <a:pt x="1486" y="8893"/>
                  </a:lnTo>
                  <a:lnTo>
                    <a:pt x="1465" y="8810"/>
                  </a:lnTo>
                  <a:lnTo>
                    <a:pt x="1444" y="8810"/>
                  </a:lnTo>
                  <a:lnTo>
                    <a:pt x="1423" y="8914"/>
                  </a:lnTo>
                  <a:lnTo>
                    <a:pt x="1528" y="9040"/>
                  </a:lnTo>
                  <a:lnTo>
                    <a:pt x="1632" y="9124"/>
                  </a:lnTo>
                  <a:lnTo>
                    <a:pt x="1695" y="9124"/>
                  </a:lnTo>
                  <a:lnTo>
                    <a:pt x="1758" y="9165"/>
                  </a:lnTo>
                  <a:lnTo>
                    <a:pt x="1653" y="9165"/>
                  </a:lnTo>
                  <a:lnTo>
                    <a:pt x="1486" y="9124"/>
                  </a:lnTo>
                  <a:lnTo>
                    <a:pt x="1360" y="8956"/>
                  </a:lnTo>
                  <a:lnTo>
                    <a:pt x="1277" y="8977"/>
                  </a:lnTo>
                  <a:lnTo>
                    <a:pt x="1214" y="8935"/>
                  </a:lnTo>
                  <a:lnTo>
                    <a:pt x="1067" y="8935"/>
                  </a:lnTo>
                  <a:lnTo>
                    <a:pt x="1026" y="8893"/>
                  </a:lnTo>
                  <a:lnTo>
                    <a:pt x="963" y="8935"/>
                  </a:lnTo>
                  <a:lnTo>
                    <a:pt x="1005" y="9019"/>
                  </a:lnTo>
                  <a:lnTo>
                    <a:pt x="942" y="9061"/>
                  </a:lnTo>
                  <a:lnTo>
                    <a:pt x="1026" y="9165"/>
                  </a:lnTo>
                  <a:lnTo>
                    <a:pt x="1214" y="9124"/>
                  </a:lnTo>
                  <a:lnTo>
                    <a:pt x="1235" y="9144"/>
                  </a:lnTo>
                  <a:lnTo>
                    <a:pt x="1151" y="9207"/>
                  </a:lnTo>
                  <a:lnTo>
                    <a:pt x="1214" y="9228"/>
                  </a:lnTo>
                  <a:lnTo>
                    <a:pt x="1339" y="9165"/>
                  </a:lnTo>
                  <a:lnTo>
                    <a:pt x="1423" y="9165"/>
                  </a:lnTo>
                  <a:lnTo>
                    <a:pt x="1381" y="9228"/>
                  </a:lnTo>
                  <a:lnTo>
                    <a:pt x="1214" y="9312"/>
                  </a:lnTo>
                  <a:lnTo>
                    <a:pt x="1151" y="9375"/>
                  </a:lnTo>
                  <a:lnTo>
                    <a:pt x="1026" y="9354"/>
                  </a:lnTo>
                  <a:lnTo>
                    <a:pt x="942" y="9228"/>
                  </a:lnTo>
                  <a:lnTo>
                    <a:pt x="900" y="9228"/>
                  </a:lnTo>
                  <a:lnTo>
                    <a:pt x="837" y="9270"/>
                  </a:lnTo>
                  <a:lnTo>
                    <a:pt x="753" y="9207"/>
                  </a:lnTo>
                  <a:lnTo>
                    <a:pt x="691" y="9249"/>
                  </a:lnTo>
                  <a:lnTo>
                    <a:pt x="628" y="9228"/>
                  </a:lnTo>
                  <a:lnTo>
                    <a:pt x="544" y="9270"/>
                  </a:lnTo>
                  <a:lnTo>
                    <a:pt x="586" y="9333"/>
                  </a:lnTo>
                  <a:lnTo>
                    <a:pt x="753" y="9354"/>
                  </a:lnTo>
                  <a:lnTo>
                    <a:pt x="858" y="9416"/>
                  </a:lnTo>
                  <a:lnTo>
                    <a:pt x="1005" y="9479"/>
                  </a:lnTo>
                  <a:lnTo>
                    <a:pt x="963" y="9584"/>
                  </a:lnTo>
                  <a:lnTo>
                    <a:pt x="1026" y="9668"/>
                  </a:lnTo>
                  <a:lnTo>
                    <a:pt x="921" y="9688"/>
                  </a:lnTo>
                  <a:lnTo>
                    <a:pt x="900" y="9668"/>
                  </a:lnTo>
                  <a:lnTo>
                    <a:pt x="900" y="9500"/>
                  </a:lnTo>
                  <a:lnTo>
                    <a:pt x="795" y="9479"/>
                  </a:lnTo>
                  <a:lnTo>
                    <a:pt x="691" y="9479"/>
                  </a:lnTo>
                  <a:lnTo>
                    <a:pt x="733" y="9563"/>
                  </a:lnTo>
                  <a:lnTo>
                    <a:pt x="712" y="9626"/>
                  </a:lnTo>
                  <a:lnTo>
                    <a:pt x="586" y="9542"/>
                  </a:lnTo>
                  <a:lnTo>
                    <a:pt x="481" y="9668"/>
                  </a:lnTo>
                  <a:lnTo>
                    <a:pt x="586" y="9730"/>
                  </a:lnTo>
                  <a:lnTo>
                    <a:pt x="502" y="9751"/>
                  </a:lnTo>
                  <a:lnTo>
                    <a:pt x="440" y="9772"/>
                  </a:lnTo>
                  <a:lnTo>
                    <a:pt x="398" y="9668"/>
                  </a:lnTo>
                  <a:lnTo>
                    <a:pt x="230" y="9647"/>
                  </a:lnTo>
                  <a:lnTo>
                    <a:pt x="293" y="9772"/>
                  </a:lnTo>
                  <a:lnTo>
                    <a:pt x="209" y="9793"/>
                  </a:lnTo>
                  <a:lnTo>
                    <a:pt x="189" y="9688"/>
                  </a:lnTo>
                  <a:lnTo>
                    <a:pt x="105" y="9626"/>
                  </a:lnTo>
                  <a:lnTo>
                    <a:pt x="63" y="9647"/>
                  </a:lnTo>
                  <a:lnTo>
                    <a:pt x="63" y="9688"/>
                  </a:lnTo>
                  <a:lnTo>
                    <a:pt x="168" y="9793"/>
                  </a:lnTo>
                  <a:lnTo>
                    <a:pt x="105" y="9856"/>
                  </a:lnTo>
                  <a:lnTo>
                    <a:pt x="168" y="9898"/>
                  </a:lnTo>
                  <a:lnTo>
                    <a:pt x="293" y="9877"/>
                  </a:lnTo>
                  <a:lnTo>
                    <a:pt x="481" y="9898"/>
                  </a:lnTo>
                  <a:lnTo>
                    <a:pt x="586" y="9981"/>
                  </a:lnTo>
                  <a:lnTo>
                    <a:pt x="733" y="9981"/>
                  </a:lnTo>
                  <a:lnTo>
                    <a:pt x="795" y="9940"/>
                  </a:lnTo>
                  <a:lnTo>
                    <a:pt x="858" y="9940"/>
                  </a:lnTo>
                  <a:lnTo>
                    <a:pt x="753" y="10023"/>
                  </a:lnTo>
                  <a:lnTo>
                    <a:pt x="607" y="10023"/>
                  </a:lnTo>
                  <a:lnTo>
                    <a:pt x="544" y="10065"/>
                  </a:lnTo>
                  <a:lnTo>
                    <a:pt x="377" y="9960"/>
                  </a:lnTo>
                  <a:lnTo>
                    <a:pt x="272" y="9981"/>
                  </a:lnTo>
                  <a:lnTo>
                    <a:pt x="209" y="9981"/>
                  </a:lnTo>
                  <a:lnTo>
                    <a:pt x="126" y="10023"/>
                  </a:lnTo>
                  <a:lnTo>
                    <a:pt x="0" y="10065"/>
                  </a:lnTo>
                  <a:lnTo>
                    <a:pt x="0" y="10107"/>
                  </a:lnTo>
                  <a:lnTo>
                    <a:pt x="189" y="10191"/>
                  </a:lnTo>
                  <a:lnTo>
                    <a:pt x="105" y="10274"/>
                  </a:lnTo>
                  <a:lnTo>
                    <a:pt x="209" y="10295"/>
                  </a:lnTo>
                  <a:lnTo>
                    <a:pt x="272" y="10253"/>
                  </a:lnTo>
                  <a:lnTo>
                    <a:pt x="419" y="10253"/>
                  </a:lnTo>
                  <a:lnTo>
                    <a:pt x="314" y="10316"/>
                  </a:lnTo>
                  <a:lnTo>
                    <a:pt x="126" y="10316"/>
                  </a:lnTo>
                  <a:lnTo>
                    <a:pt x="105" y="10358"/>
                  </a:lnTo>
                  <a:lnTo>
                    <a:pt x="63" y="10358"/>
                  </a:lnTo>
                  <a:lnTo>
                    <a:pt x="63" y="10379"/>
                  </a:lnTo>
                  <a:lnTo>
                    <a:pt x="126" y="10400"/>
                  </a:lnTo>
                  <a:lnTo>
                    <a:pt x="189" y="10400"/>
                  </a:lnTo>
                  <a:lnTo>
                    <a:pt x="105" y="10463"/>
                  </a:lnTo>
                  <a:lnTo>
                    <a:pt x="63" y="10484"/>
                  </a:lnTo>
                  <a:lnTo>
                    <a:pt x="63" y="10525"/>
                  </a:lnTo>
                  <a:lnTo>
                    <a:pt x="105" y="10546"/>
                  </a:lnTo>
                  <a:lnTo>
                    <a:pt x="168" y="10630"/>
                  </a:lnTo>
                  <a:lnTo>
                    <a:pt x="293" y="10630"/>
                  </a:lnTo>
                  <a:lnTo>
                    <a:pt x="335" y="10588"/>
                  </a:lnTo>
                  <a:lnTo>
                    <a:pt x="523" y="10546"/>
                  </a:lnTo>
                  <a:lnTo>
                    <a:pt x="649" y="10588"/>
                  </a:lnTo>
                  <a:lnTo>
                    <a:pt x="691" y="10609"/>
                  </a:lnTo>
                  <a:lnTo>
                    <a:pt x="753" y="10546"/>
                  </a:lnTo>
                  <a:lnTo>
                    <a:pt x="753" y="10484"/>
                  </a:lnTo>
                  <a:lnTo>
                    <a:pt x="837" y="10463"/>
                  </a:lnTo>
                  <a:lnTo>
                    <a:pt x="858" y="10525"/>
                  </a:lnTo>
                  <a:lnTo>
                    <a:pt x="963" y="10525"/>
                  </a:lnTo>
                  <a:lnTo>
                    <a:pt x="1067" y="10421"/>
                  </a:lnTo>
                  <a:lnTo>
                    <a:pt x="1130" y="10463"/>
                  </a:lnTo>
                  <a:lnTo>
                    <a:pt x="1130" y="10505"/>
                  </a:lnTo>
                  <a:lnTo>
                    <a:pt x="1046" y="10525"/>
                  </a:lnTo>
                  <a:lnTo>
                    <a:pt x="1151" y="10588"/>
                  </a:lnTo>
                  <a:lnTo>
                    <a:pt x="1214" y="10525"/>
                  </a:lnTo>
                  <a:lnTo>
                    <a:pt x="1214" y="10463"/>
                  </a:lnTo>
                  <a:lnTo>
                    <a:pt x="1277" y="10358"/>
                  </a:lnTo>
                  <a:lnTo>
                    <a:pt x="1256" y="10421"/>
                  </a:lnTo>
                  <a:lnTo>
                    <a:pt x="1339" y="10525"/>
                  </a:lnTo>
                  <a:lnTo>
                    <a:pt x="1277" y="10609"/>
                  </a:lnTo>
                  <a:lnTo>
                    <a:pt x="1130" y="10672"/>
                  </a:lnTo>
                  <a:lnTo>
                    <a:pt x="1046" y="10714"/>
                  </a:lnTo>
                  <a:lnTo>
                    <a:pt x="1109" y="10735"/>
                  </a:lnTo>
                  <a:lnTo>
                    <a:pt x="1046" y="10839"/>
                  </a:lnTo>
                  <a:lnTo>
                    <a:pt x="921" y="10839"/>
                  </a:lnTo>
                  <a:lnTo>
                    <a:pt x="921" y="10797"/>
                  </a:lnTo>
                  <a:lnTo>
                    <a:pt x="963" y="10735"/>
                  </a:lnTo>
                  <a:lnTo>
                    <a:pt x="942" y="10630"/>
                  </a:lnTo>
                  <a:lnTo>
                    <a:pt x="837" y="10609"/>
                  </a:lnTo>
                  <a:lnTo>
                    <a:pt x="733" y="10735"/>
                  </a:lnTo>
                  <a:lnTo>
                    <a:pt x="712" y="10797"/>
                  </a:lnTo>
                  <a:lnTo>
                    <a:pt x="628" y="10693"/>
                  </a:lnTo>
                  <a:lnTo>
                    <a:pt x="523" y="10672"/>
                  </a:lnTo>
                  <a:lnTo>
                    <a:pt x="419" y="10693"/>
                  </a:lnTo>
                  <a:lnTo>
                    <a:pt x="335" y="10672"/>
                  </a:lnTo>
                  <a:lnTo>
                    <a:pt x="209" y="10735"/>
                  </a:lnTo>
                  <a:lnTo>
                    <a:pt x="126" y="10735"/>
                  </a:lnTo>
                  <a:lnTo>
                    <a:pt x="63" y="10693"/>
                  </a:lnTo>
                  <a:lnTo>
                    <a:pt x="21" y="10693"/>
                  </a:lnTo>
                  <a:lnTo>
                    <a:pt x="63" y="10797"/>
                  </a:lnTo>
                  <a:lnTo>
                    <a:pt x="21" y="10839"/>
                  </a:lnTo>
                  <a:lnTo>
                    <a:pt x="84" y="10902"/>
                  </a:lnTo>
                  <a:lnTo>
                    <a:pt x="168" y="10881"/>
                  </a:lnTo>
                  <a:lnTo>
                    <a:pt x="209" y="10818"/>
                  </a:lnTo>
                  <a:lnTo>
                    <a:pt x="293" y="10818"/>
                  </a:lnTo>
                  <a:lnTo>
                    <a:pt x="209" y="10902"/>
                  </a:lnTo>
                  <a:lnTo>
                    <a:pt x="209" y="11007"/>
                  </a:lnTo>
                  <a:lnTo>
                    <a:pt x="168" y="11049"/>
                  </a:lnTo>
                  <a:lnTo>
                    <a:pt x="84" y="11007"/>
                  </a:lnTo>
                  <a:lnTo>
                    <a:pt x="126" y="11132"/>
                  </a:lnTo>
                  <a:lnTo>
                    <a:pt x="189" y="11195"/>
                  </a:lnTo>
                  <a:lnTo>
                    <a:pt x="335" y="11007"/>
                  </a:lnTo>
                  <a:lnTo>
                    <a:pt x="481" y="11049"/>
                  </a:lnTo>
                  <a:lnTo>
                    <a:pt x="419" y="11111"/>
                  </a:lnTo>
                  <a:lnTo>
                    <a:pt x="419" y="11195"/>
                  </a:lnTo>
                  <a:lnTo>
                    <a:pt x="293" y="11258"/>
                  </a:lnTo>
                  <a:lnTo>
                    <a:pt x="314" y="11300"/>
                  </a:lnTo>
                  <a:lnTo>
                    <a:pt x="398" y="11321"/>
                  </a:lnTo>
                  <a:lnTo>
                    <a:pt x="377" y="11404"/>
                  </a:lnTo>
                  <a:lnTo>
                    <a:pt x="419" y="11467"/>
                  </a:lnTo>
                  <a:lnTo>
                    <a:pt x="377" y="11572"/>
                  </a:lnTo>
                  <a:lnTo>
                    <a:pt x="419" y="11572"/>
                  </a:lnTo>
                  <a:lnTo>
                    <a:pt x="502" y="11446"/>
                  </a:lnTo>
                  <a:lnTo>
                    <a:pt x="586" y="11425"/>
                  </a:lnTo>
                  <a:lnTo>
                    <a:pt x="607" y="11300"/>
                  </a:lnTo>
                  <a:lnTo>
                    <a:pt x="816" y="11216"/>
                  </a:lnTo>
                  <a:lnTo>
                    <a:pt x="921" y="11216"/>
                  </a:lnTo>
                  <a:lnTo>
                    <a:pt x="1005" y="11195"/>
                  </a:lnTo>
                  <a:lnTo>
                    <a:pt x="942" y="11237"/>
                  </a:lnTo>
                  <a:lnTo>
                    <a:pt x="837" y="11321"/>
                  </a:lnTo>
                  <a:lnTo>
                    <a:pt x="837" y="11446"/>
                  </a:lnTo>
                  <a:lnTo>
                    <a:pt x="858" y="11530"/>
                  </a:lnTo>
                  <a:lnTo>
                    <a:pt x="795" y="11467"/>
                  </a:lnTo>
                  <a:lnTo>
                    <a:pt x="753" y="11341"/>
                  </a:lnTo>
                  <a:lnTo>
                    <a:pt x="712" y="11341"/>
                  </a:lnTo>
                  <a:lnTo>
                    <a:pt x="628" y="11467"/>
                  </a:lnTo>
                  <a:lnTo>
                    <a:pt x="586" y="11509"/>
                  </a:lnTo>
                  <a:lnTo>
                    <a:pt x="691" y="11530"/>
                  </a:lnTo>
                  <a:lnTo>
                    <a:pt x="586" y="11655"/>
                  </a:lnTo>
                  <a:lnTo>
                    <a:pt x="502" y="11655"/>
                  </a:lnTo>
                  <a:lnTo>
                    <a:pt x="481" y="11739"/>
                  </a:lnTo>
                  <a:lnTo>
                    <a:pt x="523" y="11760"/>
                  </a:lnTo>
                  <a:lnTo>
                    <a:pt x="691" y="11760"/>
                  </a:lnTo>
                  <a:lnTo>
                    <a:pt x="733" y="11823"/>
                  </a:lnTo>
                  <a:lnTo>
                    <a:pt x="607" y="11844"/>
                  </a:lnTo>
                  <a:lnTo>
                    <a:pt x="586" y="11885"/>
                  </a:lnTo>
                  <a:lnTo>
                    <a:pt x="544" y="11969"/>
                  </a:lnTo>
                  <a:lnTo>
                    <a:pt x="440" y="11885"/>
                  </a:lnTo>
                  <a:lnTo>
                    <a:pt x="398" y="11927"/>
                  </a:lnTo>
                  <a:lnTo>
                    <a:pt x="377" y="12032"/>
                  </a:lnTo>
                  <a:lnTo>
                    <a:pt x="335" y="11885"/>
                  </a:lnTo>
                  <a:lnTo>
                    <a:pt x="272" y="11948"/>
                  </a:lnTo>
                  <a:lnTo>
                    <a:pt x="168" y="12074"/>
                  </a:lnTo>
                  <a:lnTo>
                    <a:pt x="209" y="12178"/>
                  </a:lnTo>
                  <a:lnTo>
                    <a:pt x="335" y="12367"/>
                  </a:lnTo>
                  <a:lnTo>
                    <a:pt x="398" y="12262"/>
                  </a:lnTo>
                  <a:lnTo>
                    <a:pt x="419" y="12283"/>
                  </a:lnTo>
                  <a:lnTo>
                    <a:pt x="502" y="12262"/>
                  </a:lnTo>
                  <a:lnTo>
                    <a:pt x="481" y="12199"/>
                  </a:lnTo>
                  <a:lnTo>
                    <a:pt x="523" y="12095"/>
                  </a:lnTo>
                  <a:lnTo>
                    <a:pt x="649" y="12178"/>
                  </a:lnTo>
                  <a:lnTo>
                    <a:pt x="607" y="12241"/>
                  </a:lnTo>
                  <a:lnTo>
                    <a:pt x="649" y="12304"/>
                  </a:lnTo>
                  <a:lnTo>
                    <a:pt x="628" y="12388"/>
                  </a:lnTo>
                  <a:lnTo>
                    <a:pt x="586" y="12450"/>
                  </a:lnTo>
                  <a:lnTo>
                    <a:pt x="628" y="12597"/>
                  </a:lnTo>
                  <a:lnTo>
                    <a:pt x="691" y="12555"/>
                  </a:lnTo>
                  <a:lnTo>
                    <a:pt x="816" y="12513"/>
                  </a:lnTo>
                  <a:lnTo>
                    <a:pt x="900" y="12597"/>
                  </a:lnTo>
                  <a:lnTo>
                    <a:pt x="753" y="12597"/>
                  </a:lnTo>
                  <a:lnTo>
                    <a:pt x="712" y="12639"/>
                  </a:lnTo>
                  <a:lnTo>
                    <a:pt x="753" y="12722"/>
                  </a:lnTo>
                  <a:lnTo>
                    <a:pt x="753" y="12785"/>
                  </a:lnTo>
                  <a:lnTo>
                    <a:pt x="544" y="12618"/>
                  </a:lnTo>
                  <a:lnTo>
                    <a:pt x="481" y="12639"/>
                  </a:lnTo>
                  <a:lnTo>
                    <a:pt x="419" y="12597"/>
                  </a:lnTo>
                  <a:lnTo>
                    <a:pt x="314" y="12597"/>
                  </a:lnTo>
                  <a:lnTo>
                    <a:pt x="314" y="12701"/>
                  </a:lnTo>
                  <a:lnTo>
                    <a:pt x="272" y="12764"/>
                  </a:lnTo>
                  <a:lnTo>
                    <a:pt x="419" y="12994"/>
                  </a:lnTo>
                  <a:lnTo>
                    <a:pt x="523" y="13015"/>
                  </a:lnTo>
                  <a:lnTo>
                    <a:pt x="691" y="13141"/>
                  </a:lnTo>
                  <a:lnTo>
                    <a:pt x="900" y="13245"/>
                  </a:lnTo>
                  <a:lnTo>
                    <a:pt x="921" y="13308"/>
                  </a:lnTo>
                  <a:lnTo>
                    <a:pt x="858" y="13329"/>
                  </a:lnTo>
                  <a:lnTo>
                    <a:pt x="963" y="13413"/>
                  </a:lnTo>
                  <a:lnTo>
                    <a:pt x="1026" y="13392"/>
                  </a:lnTo>
                  <a:lnTo>
                    <a:pt x="1005" y="13287"/>
                  </a:lnTo>
                  <a:lnTo>
                    <a:pt x="1067" y="13287"/>
                  </a:lnTo>
                  <a:lnTo>
                    <a:pt x="1151" y="13329"/>
                  </a:lnTo>
                  <a:lnTo>
                    <a:pt x="1130" y="13350"/>
                  </a:lnTo>
                  <a:lnTo>
                    <a:pt x="1235" y="13497"/>
                  </a:lnTo>
                  <a:lnTo>
                    <a:pt x="1277" y="13434"/>
                  </a:lnTo>
                  <a:lnTo>
                    <a:pt x="1339" y="13455"/>
                  </a:lnTo>
                  <a:lnTo>
                    <a:pt x="1444" y="13413"/>
                  </a:lnTo>
                  <a:lnTo>
                    <a:pt x="1570" y="13308"/>
                  </a:lnTo>
                  <a:lnTo>
                    <a:pt x="1632" y="13287"/>
                  </a:lnTo>
                  <a:lnTo>
                    <a:pt x="1653" y="13225"/>
                  </a:lnTo>
                  <a:lnTo>
                    <a:pt x="1674" y="13245"/>
                  </a:lnTo>
                  <a:lnTo>
                    <a:pt x="1695" y="13329"/>
                  </a:lnTo>
                  <a:lnTo>
                    <a:pt x="1779" y="13329"/>
                  </a:lnTo>
                  <a:lnTo>
                    <a:pt x="1988" y="13120"/>
                  </a:lnTo>
                  <a:lnTo>
                    <a:pt x="1967" y="13078"/>
                  </a:lnTo>
                  <a:lnTo>
                    <a:pt x="1883" y="12932"/>
                  </a:lnTo>
                  <a:lnTo>
                    <a:pt x="2051" y="13036"/>
                  </a:lnTo>
                  <a:lnTo>
                    <a:pt x="2155" y="12911"/>
                  </a:lnTo>
                  <a:lnTo>
                    <a:pt x="2114" y="12890"/>
                  </a:lnTo>
                  <a:lnTo>
                    <a:pt x="2197" y="12827"/>
                  </a:lnTo>
                  <a:lnTo>
                    <a:pt x="2176" y="12764"/>
                  </a:lnTo>
                  <a:lnTo>
                    <a:pt x="2281" y="12701"/>
                  </a:lnTo>
                  <a:lnTo>
                    <a:pt x="2386" y="12681"/>
                  </a:lnTo>
                  <a:lnTo>
                    <a:pt x="2386" y="12597"/>
                  </a:lnTo>
                  <a:lnTo>
                    <a:pt x="2302" y="12492"/>
                  </a:lnTo>
                  <a:lnTo>
                    <a:pt x="2323" y="12409"/>
                  </a:lnTo>
                  <a:lnTo>
                    <a:pt x="2260" y="12304"/>
                  </a:lnTo>
                  <a:lnTo>
                    <a:pt x="2155" y="12241"/>
                  </a:lnTo>
                  <a:lnTo>
                    <a:pt x="2176" y="12157"/>
                  </a:lnTo>
                  <a:lnTo>
                    <a:pt x="2218" y="12178"/>
                  </a:lnTo>
                  <a:lnTo>
                    <a:pt x="2323" y="12304"/>
                  </a:lnTo>
                  <a:lnTo>
                    <a:pt x="2386" y="12471"/>
                  </a:lnTo>
                  <a:lnTo>
                    <a:pt x="2406" y="12492"/>
                  </a:lnTo>
                  <a:lnTo>
                    <a:pt x="2490" y="12513"/>
                  </a:lnTo>
                  <a:lnTo>
                    <a:pt x="2469" y="12576"/>
                  </a:lnTo>
                  <a:lnTo>
                    <a:pt x="2511" y="12639"/>
                  </a:lnTo>
                  <a:lnTo>
                    <a:pt x="2616" y="12597"/>
                  </a:lnTo>
                  <a:lnTo>
                    <a:pt x="2595" y="12513"/>
                  </a:lnTo>
                  <a:lnTo>
                    <a:pt x="2532" y="12492"/>
                  </a:lnTo>
                  <a:lnTo>
                    <a:pt x="2595" y="12409"/>
                  </a:lnTo>
                  <a:lnTo>
                    <a:pt x="2678" y="12492"/>
                  </a:lnTo>
                  <a:lnTo>
                    <a:pt x="2699" y="12555"/>
                  </a:lnTo>
                  <a:lnTo>
                    <a:pt x="2825" y="12409"/>
                  </a:lnTo>
                  <a:lnTo>
                    <a:pt x="2846" y="12283"/>
                  </a:lnTo>
                  <a:lnTo>
                    <a:pt x="2825" y="12178"/>
                  </a:lnTo>
                  <a:lnTo>
                    <a:pt x="2741" y="12157"/>
                  </a:lnTo>
                  <a:lnTo>
                    <a:pt x="2720" y="12074"/>
                  </a:lnTo>
                  <a:lnTo>
                    <a:pt x="2783" y="12053"/>
                  </a:lnTo>
                  <a:lnTo>
                    <a:pt x="2783" y="11990"/>
                  </a:lnTo>
                  <a:lnTo>
                    <a:pt x="2825" y="11990"/>
                  </a:lnTo>
                  <a:lnTo>
                    <a:pt x="2888" y="11948"/>
                  </a:lnTo>
                  <a:lnTo>
                    <a:pt x="2825" y="11865"/>
                  </a:lnTo>
                  <a:lnTo>
                    <a:pt x="2825" y="11760"/>
                  </a:lnTo>
                  <a:lnTo>
                    <a:pt x="2909" y="11718"/>
                  </a:lnTo>
                  <a:lnTo>
                    <a:pt x="2992" y="11781"/>
                  </a:lnTo>
                  <a:lnTo>
                    <a:pt x="2930" y="11885"/>
                  </a:lnTo>
                  <a:lnTo>
                    <a:pt x="2950" y="12032"/>
                  </a:lnTo>
                  <a:lnTo>
                    <a:pt x="2930" y="12095"/>
                  </a:lnTo>
                  <a:lnTo>
                    <a:pt x="2992" y="12199"/>
                  </a:lnTo>
                  <a:lnTo>
                    <a:pt x="3013" y="12283"/>
                  </a:lnTo>
                  <a:lnTo>
                    <a:pt x="3118" y="12409"/>
                  </a:lnTo>
                  <a:lnTo>
                    <a:pt x="3264" y="12409"/>
                  </a:lnTo>
                  <a:lnTo>
                    <a:pt x="3327" y="12450"/>
                  </a:lnTo>
                  <a:lnTo>
                    <a:pt x="3264" y="12492"/>
                  </a:lnTo>
                  <a:lnTo>
                    <a:pt x="3348" y="12555"/>
                  </a:lnTo>
                  <a:lnTo>
                    <a:pt x="3432" y="12639"/>
                  </a:lnTo>
                  <a:lnTo>
                    <a:pt x="3474" y="12555"/>
                  </a:lnTo>
                  <a:lnTo>
                    <a:pt x="3453" y="12178"/>
                  </a:lnTo>
                  <a:lnTo>
                    <a:pt x="3369" y="12032"/>
                  </a:lnTo>
                  <a:lnTo>
                    <a:pt x="3432" y="11948"/>
                  </a:lnTo>
                  <a:lnTo>
                    <a:pt x="3515" y="11885"/>
                  </a:lnTo>
                  <a:lnTo>
                    <a:pt x="3432" y="11781"/>
                  </a:lnTo>
                  <a:lnTo>
                    <a:pt x="3474" y="11718"/>
                  </a:lnTo>
                  <a:lnTo>
                    <a:pt x="3662" y="11676"/>
                  </a:lnTo>
                  <a:lnTo>
                    <a:pt x="3683" y="11593"/>
                  </a:lnTo>
                  <a:lnTo>
                    <a:pt x="3683" y="11467"/>
                  </a:lnTo>
                  <a:lnTo>
                    <a:pt x="3766" y="11321"/>
                  </a:lnTo>
                  <a:lnTo>
                    <a:pt x="3683" y="11195"/>
                  </a:lnTo>
                  <a:lnTo>
                    <a:pt x="3662" y="10923"/>
                  </a:lnTo>
                  <a:lnTo>
                    <a:pt x="3536" y="10714"/>
                  </a:lnTo>
                  <a:lnTo>
                    <a:pt x="3557" y="10609"/>
                  </a:lnTo>
                  <a:lnTo>
                    <a:pt x="3829" y="10525"/>
                  </a:lnTo>
                  <a:lnTo>
                    <a:pt x="3829" y="10358"/>
                  </a:lnTo>
                  <a:lnTo>
                    <a:pt x="3871" y="10212"/>
                  </a:lnTo>
                  <a:lnTo>
                    <a:pt x="3662" y="10002"/>
                  </a:lnTo>
                  <a:lnTo>
                    <a:pt x="3515" y="9898"/>
                  </a:lnTo>
                  <a:lnTo>
                    <a:pt x="3515" y="9688"/>
                  </a:lnTo>
                  <a:lnTo>
                    <a:pt x="3536" y="9479"/>
                  </a:lnTo>
                  <a:lnTo>
                    <a:pt x="3515" y="9249"/>
                  </a:lnTo>
                  <a:lnTo>
                    <a:pt x="3453" y="9103"/>
                  </a:lnTo>
                  <a:lnTo>
                    <a:pt x="3515" y="8914"/>
                  </a:lnTo>
                  <a:lnTo>
                    <a:pt x="3453" y="8621"/>
                  </a:lnTo>
                  <a:lnTo>
                    <a:pt x="3411" y="8308"/>
                  </a:lnTo>
                  <a:lnTo>
                    <a:pt x="3453" y="8077"/>
                  </a:lnTo>
                  <a:lnTo>
                    <a:pt x="3578" y="7847"/>
                  </a:lnTo>
                  <a:lnTo>
                    <a:pt x="3683" y="7764"/>
                  </a:lnTo>
                  <a:lnTo>
                    <a:pt x="3850" y="7784"/>
                  </a:lnTo>
                  <a:lnTo>
                    <a:pt x="4059" y="7805"/>
                  </a:lnTo>
                  <a:lnTo>
                    <a:pt x="4164" y="7680"/>
                  </a:lnTo>
                  <a:lnTo>
                    <a:pt x="4143" y="7450"/>
                  </a:lnTo>
                  <a:lnTo>
                    <a:pt x="4080" y="7366"/>
                  </a:lnTo>
                  <a:lnTo>
                    <a:pt x="4080" y="7240"/>
                  </a:lnTo>
                  <a:lnTo>
                    <a:pt x="4290" y="6738"/>
                  </a:lnTo>
                  <a:lnTo>
                    <a:pt x="4290" y="6487"/>
                  </a:lnTo>
                  <a:lnTo>
                    <a:pt x="4352" y="6215"/>
                  </a:lnTo>
                  <a:lnTo>
                    <a:pt x="4394" y="6069"/>
                  </a:lnTo>
                  <a:lnTo>
                    <a:pt x="4394" y="5901"/>
                  </a:lnTo>
                  <a:lnTo>
                    <a:pt x="4311" y="5818"/>
                  </a:lnTo>
                  <a:lnTo>
                    <a:pt x="4311" y="5692"/>
                  </a:lnTo>
                  <a:lnTo>
                    <a:pt x="4499" y="5587"/>
                  </a:lnTo>
                  <a:lnTo>
                    <a:pt x="4708" y="5567"/>
                  </a:lnTo>
                  <a:lnTo>
                    <a:pt x="4792" y="5483"/>
                  </a:lnTo>
                  <a:lnTo>
                    <a:pt x="4813" y="5357"/>
                  </a:lnTo>
                  <a:lnTo>
                    <a:pt x="4980" y="5064"/>
                  </a:lnTo>
                  <a:lnTo>
                    <a:pt x="5127" y="4855"/>
                  </a:lnTo>
                  <a:lnTo>
                    <a:pt x="5189" y="4730"/>
                  </a:lnTo>
                  <a:lnTo>
                    <a:pt x="5106" y="4541"/>
                  </a:lnTo>
                  <a:lnTo>
                    <a:pt x="5043" y="4458"/>
                  </a:lnTo>
                  <a:lnTo>
                    <a:pt x="5043" y="4206"/>
                  </a:lnTo>
                  <a:lnTo>
                    <a:pt x="5127" y="4186"/>
                  </a:lnTo>
                  <a:lnTo>
                    <a:pt x="5189" y="4081"/>
                  </a:lnTo>
                  <a:lnTo>
                    <a:pt x="5231" y="3934"/>
                  </a:lnTo>
                  <a:lnTo>
                    <a:pt x="5315" y="3893"/>
                  </a:lnTo>
                  <a:lnTo>
                    <a:pt x="5399" y="3704"/>
                  </a:lnTo>
                  <a:lnTo>
                    <a:pt x="5524" y="3600"/>
                  </a:lnTo>
                  <a:lnTo>
                    <a:pt x="5629" y="3683"/>
                  </a:lnTo>
                  <a:lnTo>
                    <a:pt x="5712" y="3725"/>
                  </a:lnTo>
                  <a:lnTo>
                    <a:pt x="5754" y="3725"/>
                  </a:lnTo>
                  <a:lnTo>
                    <a:pt x="5859" y="3621"/>
                  </a:lnTo>
                  <a:lnTo>
                    <a:pt x="5775" y="3516"/>
                  </a:lnTo>
                  <a:lnTo>
                    <a:pt x="5859" y="3474"/>
                  </a:lnTo>
                  <a:lnTo>
                    <a:pt x="5859" y="3390"/>
                  </a:lnTo>
                  <a:lnTo>
                    <a:pt x="5880" y="3349"/>
                  </a:lnTo>
                  <a:lnTo>
                    <a:pt x="5775" y="3181"/>
                  </a:lnTo>
                  <a:lnTo>
                    <a:pt x="5838" y="3160"/>
                  </a:lnTo>
                  <a:lnTo>
                    <a:pt x="6026" y="3160"/>
                  </a:lnTo>
                  <a:lnTo>
                    <a:pt x="6152" y="3077"/>
                  </a:lnTo>
                  <a:lnTo>
                    <a:pt x="6340" y="3139"/>
                  </a:lnTo>
                  <a:lnTo>
                    <a:pt x="6445" y="3202"/>
                  </a:lnTo>
                  <a:lnTo>
                    <a:pt x="6570" y="3223"/>
                  </a:lnTo>
                  <a:lnTo>
                    <a:pt x="6654" y="3286"/>
                  </a:lnTo>
                  <a:lnTo>
                    <a:pt x="6696" y="3265"/>
                  </a:lnTo>
                  <a:lnTo>
                    <a:pt x="6759" y="3307"/>
                  </a:lnTo>
                  <a:lnTo>
                    <a:pt x="6759" y="3160"/>
                  </a:lnTo>
                  <a:lnTo>
                    <a:pt x="6696" y="3077"/>
                  </a:lnTo>
                  <a:lnTo>
                    <a:pt x="6717" y="2888"/>
                  </a:lnTo>
                  <a:lnTo>
                    <a:pt x="6800" y="2846"/>
                  </a:lnTo>
                  <a:lnTo>
                    <a:pt x="6779" y="2700"/>
                  </a:lnTo>
                  <a:lnTo>
                    <a:pt x="6696" y="2658"/>
                  </a:lnTo>
                  <a:lnTo>
                    <a:pt x="6675" y="2554"/>
                  </a:lnTo>
                  <a:lnTo>
                    <a:pt x="6675" y="2554"/>
                  </a:lnTo>
                  <a:lnTo>
                    <a:pt x="6800" y="2616"/>
                  </a:lnTo>
                  <a:lnTo>
                    <a:pt x="6926" y="2574"/>
                  </a:lnTo>
                  <a:lnTo>
                    <a:pt x="6989" y="2554"/>
                  </a:lnTo>
                  <a:lnTo>
                    <a:pt x="7010" y="2533"/>
                  </a:lnTo>
                  <a:lnTo>
                    <a:pt x="7072" y="2533"/>
                  </a:lnTo>
                  <a:lnTo>
                    <a:pt x="7093" y="2512"/>
                  </a:lnTo>
                  <a:lnTo>
                    <a:pt x="7072" y="2428"/>
                  </a:lnTo>
                  <a:lnTo>
                    <a:pt x="7093" y="2323"/>
                  </a:lnTo>
                  <a:lnTo>
                    <a:pt x="7177" y="2261"/>
                  </a:lnTo>
                  <a:lnTo>
                    <a:pt x="7282" y="2261"/>
                  </a:lnTo>
                  <a:lnTo>
                    <a:pt x="7344" y="2407"/>
                  </a:lnTo>
                  <a:lnTo>
                    <a:pt x="7616" y="2616"/>
                  </a:lnTo>
                  <a:lnTo>
                    <a:pt x="7637" y="2742"/>
                  </a:lnTo>
                  <a:lnTo>
                    <a:pt x="7742" y="2846"/>
                  </a:lnTo>
                  <a:lnTo>
                    <a:pt x="7909" y="2930"/>
                  </a:lnTo>
                  <a:lnTo>
                    <a:pt x="8160" y="2930"/>
                  </a:lnTo>
                  <a:lnTo>
                    <a:pt x="8328" y="2784"/>
                  </a:lnTo>
                  <a:lnTo>
                    <a:pt x="8391" y="2700"/>
                  </a:lnTo>
                  <a:lnTo>
                    <a:pt x="8495" y="2700"/>
                  </a:lnTo>
                  <a:lnTo>
                    <a:pt x="8704" y="2846"/>
                  </a:lnTo>
                  <a:lnTo>
                    <a:pt x="8851" y="2867"/>
                  </a:lnTo>
                  <a:lnTo>
                    <a:pt x="8893" y="2742"/>
                  </a:lnTo>
                  <a:lnTo>
                    <a:pt x="8976" y="2679"/>
                  </a:lnTo>
                  <a:lnTo>
                    <a:pt x="9060" y="2616"/>
                  </a:lnTo>
                  <a:lnTo>
                    <a:pt x="9165" y="2616"/>
                  </a:lnTo>
                  <a:lnTo>
                    <a:pt x="9269" y="2554"/>
                  </a:lnTo>
                  <a:lnTo>
                    <a:pt x="9311" y="2470"/>
                  </a:lnTo>
                  <a:lnTo>
                    <a:pt x="9269" y="2365"/>
                  </a:lnTo>
                  <a:lnTo>
                    <a:pt x="9207" y="2219"/>
                  </a:lnTo>
                  <a:lnTo>
                    <a:pt x="9228" y="1905"/>
                  </a:lnTo>
                  <a:lnTo>
                    <a:pt x="9290" y="1821"/>
                  </a:lnTo>
                  <a:lnTo>
                    <a:pt x="9228" y="1717"/>
                  </a:lnTo>
                  <a:lnTo>
                    <a:pt x="9290" y="1696"/>
                  </a:lnTo>
                  <a:lnTo>
                    <a:pt x="9395" y="1570"/>
                  </a:lnTo>
                  <a:lnTo>
                    <a:pt x="9374" y="1507"/>
                  </a:lnTo>
                  <a:lnTo>
                    <a:pt x="9500" y="1424"/>
                  </a:lnTo>
                  <a:lnTo>
                    <a:pt x="9646" y="1486"/>
                  </a:lnTo>
                  <a:lnTo>
                    <a:pt x="9730" y="1466"/>
                  </a:lnTo>
                  <a:lnTo>
                    <a:pt x="9730" y="1403"/>
                  </a:lnTo>
                  <a:lnTo>
                    <a:pt x="9813" y="1298"/>
                  </a:lnTo>
                  <a:lnTo>
                    <a:pt x="10065" y="1298"/>
                  </a:lnTo>
                  <a:lnTo>
                    <a:pt x="10169" y="1382"/>
                  </a:lnTo>
                  <a:lnTo>
                    <a:pt x="10316" y="1528"/>
                  </a:lnTo>
                  <a:lnTo>
                    <a:pt x="10378" y="1633"/>
                  </a:lnTo>
                  <a:lnTo>
                    <a:pt x="10525" y="1654"/>
                  </a:lnTo>
                  <a:lnTo>
                    <a:pt x="10692" y="1696"/>
                  </a:lnTo>
                  <a:lnTo>
                    <a:pt x="10755" y="1800"/>
                  </a:lnTo>
                  <a:lnTo>
                    <a:pt x="10860" y="1905"/>
                  </a:lnTo>
                  <a:lnTo>
                    <a:pt x="10839" y="2030"/>
                  </a:lnTo>
                  <a:lnTo>
                    <a:pt x="10734" y="2177"/>
                  </a:lnTo>
                  <a:lnTo>
                    <a:pt x="10755" y="2428"/>
                  </a:lnTo>
                  <a:lnTo>
                    <a:pt x="10839" y="2428"/>
                  </a:lnTo>
                  <a:lnTo>
                    <a:pt x="10839" y="2219"/>
                  </a:lnTo>
                  <a:lnTo>
                    <a:pt x="10985" y="2051"/>
                  </a:lnTo>
                  <a:lnTo>
                    <a:pt x="11111" y="2030"/>
                  </a:lnTo>
                  <a:lnTo>
                    <a:pt x="11194" y="1926"/>
                  </a:lnTo>
                  <a:lnTo>
                    <a:pt x="11194" y="1779"/>
                  </a:lnTo>
                  <a:lnTo>
                    <a:pt x="11299" y="1738"/>
                  </a:lnTo>
                  <a:lnTo>
                    <a:pt x="11404" y="1800"/>
                  </a:lnTo>
                  <a:lnTo>
                    <a:pt x="11487" y="1717"/>
                  </a:lnTo>
                  <a:lnTo>
                    <a:pt x="11487" y="1591"/>
                  </a:lnTo>
                  <a:lnTo>
                    <a:pt x="11425" y="1591"/>
                  </a:lnTo>
                  <a:lnTo>
                    <a:pt x="11362" y="1507"/>
                  </a:lnTo>
                  <a:lnTo>
                    <a:pt x="11299" y="1507"/>
                  </a:lnTo>
                  <a:lnTo>
                    <a:pt x="11278" y="1528"/>
                  </a:lnTo>
                  <a:lnTo>
                    <a:pt x="11278" y="1612"/>
                  </a:lnTo>
                  <a:lnTo>
                    <a:pt x="11215" y="1570"/>
                  </a:lnTo>
                  <a:lnTo>
                    <a:pt x="11194" y="1507"/>
                  </a:lnTo>
                  <a:lnTo>
                    <a:pt x="11153" y="1507"/>
                  </a:lnTo>
                  <a:lnTo>
                    <a:pt x="11153" y="1570"/>
                  </a:lnTo>
                  <a:lnTo>
                    <a:pt x="11111" y="1696"/>
                  </a:lnTo>
                  <a:lnTo>
                    <a:pt x="11090" y="1654"/>
                  </a:lnTo>
                  <a:lnTo>
                    <a:pt x="11048" y="1591"/>
                  </a:lnTo>
                  <a:lnTo>
                    <a:pt x="10964" y="1633"/>
                  </a:lnTo>
                  <a:lnTo>
                    <a:pt x="10943" y="1696"/>
                  </a:lnTo>
                  <a:lnTo>
                    <a:pt x="10901" y="1612"/>
                  </a:lnTo>
                  <a:lnTo>
                    <a:pt x="10881" y="1486"/>
                  </a:lnTo>
                  <a:lnTo>
                    <a:pt x="10839" y="1486"/>
                  </a:lnTo>
                  <a:lnTo>
                    <a:pt x="10776" y="1361"/>
                  </a:lnTo>
                  <a:lnTo>
                    <a:pt x="10734" y="1319"/>
                  </a:lnTo>
                  <a:lnTo>
                    <a:pt x="10650" y="1319"/>
                  </a:lnTo>
                  <a:lnTo>
                    <a:pt x="10567" y="1298"/>
                  </a:lnTo>
                  <a:lnTo>
                    <a:pt x="10420" y="1277"/>
                  </a:lnTo>
                  <a:lnTo>
                    <a:pt x="10357" y="1193"/>
                  </a:lnTo>
                  <a:lnTo>
                    <a:pt x="10378" y="1173"/>
                  </a:lnTo>
                  <a:lnTo>
                    <a:pt x="10546" y="1214"/>
                  </a:lnTo>
                  <a:lnTo>
                    <a:pt x="10692" y="1193"/>
                  </a:lnTo>
                  <a:lnTo>
                    <a:pt x="10797" y="1214"/>
                  </a:lnTo>
                  <a:lnTo>
                    <a:pt x="11048" y="1256"/>
                  </a:lnTo>
                  <a:lnTo>
                    <a:pt x="11194" y="1193"/>
                  </a:lnTo>
                  <a:lnTo>
                    <a:pt x="11299" y="984"/>
                  </a:lnTo>
                  <a:lnTo>
                    <a:pt x="11508" y="942"/>
                  </a:lnTo>
                  <a:lnTo>
                    <a:pt x="11613" y="859"/>
                  </a:lnTo>
                  <a:lnTo>
                    <a:pt x="11613" y="838"/>
                  </a:lnTo>
                  <a:lnTo>
                    <a:pt x="11529" y="796"/>
                  </a:lnTo>
                  <a:lnTo>
                    <a:pt x="11508" y="754"/>
                  </a:lnTo>
                  <a:lnTo>
                    <a:pt x="11425" y="733"/>
                  </a:lnTo>
                  <a:lnTo>
                    <a:pt x="11320" y="754"/>
                  </a:lnTo>
                  <a:lnTo>
                    <a:pt x="11194" y="608"/>
                  </a:lnTo>
                  <a:lnTo>
                    <a:pt x="11111" y="608"/>
                  </a:lnTo>
                  <a:lnTo>
                    <a:pt x="11006" y="733"/>
                  </a:lnTo>
                  <a:lnTo>
                    <a:pt x="10964" y="733"/>
                  </a:lnTo>
                  <a:lnTo>
                    <a:pt x="10943" y="691"/>
                  </a:lnTo>
                  <a:lnTo>
                    <a:pt x="11048" y="649"/>
                  </a:lnTo>
                  <a:lnTo>
                    <a:pt x="11048" y="566"/>
                  </a:lnTo>
                  <a:lnTo>
                    <a:pt x="10943" y="524"/>
                  </a:lnTo>
                  <a:lnTo>
                    <a:pt x="10901" y="482"/>
                  </a:lnTo>
                  <a:lnTo>
                    <a:pt x="10839" y="482"/>
                  </a:lnTo>
                  <a:lnTo>
                    <a:pt x="10776" y="608"/>
                  </a:lnTo>
                  <a:lnTo>
                    <a:pt x="10734" y="608"/>
                  </a:lnTo>
                  <a:lnTo>
                    <a:pt x="10734" y="524"/>
                  </a:lnTo>
                  <a:lnTo>
                    <a:pt x="10671" y="545"/>
                  </a:lnTo>
                  <a:lnTo>
                    <a:pt x="10650" y="587"/>
                  </a:lnTo>
                  <a:lnTo>
                    <a:pt x="10588" y="587"/>
                  </a:lnTo>
                  <a:lnTo>
                    <a:pt x="10567" y="545"/>
                  </a:lnTo>
                  <a:lnTo>
                    <a:pt x="10650" y="482"/>
                  </a:lnTo>
                  <a:lnTo>
                    <a:pt x="10650" y="419"/>
                  </a:lnTo>
                  <a:lnTo>
                    <a:pt x="10546" y="357"/>
                  </a:lnTo>
                  <a:lnTo>
                    <a:pt x="10420" y="357"/>
                  </a:lnTo>
                  <a:lnTo>
                    <a:pt x="10357" y="377"/>
                  </a:lnTo>
                  <a:lnTo>
                    <a:pt x="10337" y="545"/>
                  </a:lnTo>
                  <a:lnTo>
                    <a:pt x="10253" y="587"/>
                  </a:lnTo>
                  <a:lnTo>
                    <a:pt x="10253" y="649"/>
                  </a:lnTo>
                  <a:lnTo>
                    <a:pt x="10316" y="796"/>
                  </a:lnTo>
                  <a:lnTo>
                    <a:pt x="10316" y="880"/>
                  </a:lnTo>
                  <a:lnTo>
                    <a:pt x="10253" y="942"/>
                  </a:lnTo>
                  <a:lnTo>
                    <a:pt x="10211" y="838"/>
                  </a:lnTo>
                  <a:lnTo>
                    <a:pt x="10127" y="838"/>
                  </a:lnTo>
                  <a:lnTo>
                    <a:pt x="10127" y="859"/>
                  </a:lnTo>
                  <a:lnTo>
                    <a:pt x="10023" y="838"/>
                  </a:lnTo>
                  <a:lnTo>
                    <a:pt x="9897" y="901"/>
                  </a:lnTo>
                  <a:lnTo>
                    <a:pt x="9897" y="901"/>
                  </a:lnTo>
                  <a:lnTo>
                    <a:pt x="10002" y="754"/>
                  </a:lnTo>
                  <a:lnTo>
                    <a:pt x="10065" y="733"/>
                  </a:lnTo>
                  <a:lnTo>
                    <a:pt x="10127" y="608"/>
                  </a:lnTo>
                  <a:lnTo>
                    <a:pt x="10127" y="566"/>
                  </a:lnTo>
                  <a:lnTo>
                    <a:pt x="10065" y="566"/>
                  </a:lnTo>
                  <a:lnTo>
                    <a:pt x="9960" y="649"/>
                  </a:lnTo>
                  <a:lnTo>
                    <a:pt x="9897" y="649"/>
                  </a:lnTo>
                  <a:lnTo>
                    <a:pt x="9918" y="587"/>
                  </a:lnTo>
                  <a:lnTo>
                    <a:pt x="10002" y="524"/>
                  </a:lnTo>
                  <a:lnTo>
                    <a:pt x="10002" y="482"/>
                  </a:lnTo>
                  <a:lnTo>
                    <a:pt x="9897" y="461"/>
                  </a:lnTo>
                  <a:lnTo>
                    <a:pt x="9855" y="419"/>
                  </a:lnTo>
                  <a:lnTo>
                    <a:pt x="9960" y="377"/>
                  </a:lnTo>
                  <a:lnTo>
                    <a:pt x="10002" y="419"/>
                  </a:lnTo>
                  <a:lnTo>
                    <a:pt x="10127" y="419"/>
                  </a:lnTo>
                  <a:lnTo>
                    <a:pt x="10169" y="231"/>
                  </a:lnTo>
                  <a:lnTo>
                    <a:pt x="10169" y="168"/>
                  </a:lnTo>
                  <a:lnTo>
                    <a:pt x="10044" y="210"/>
                  </a:lnTo>
                  <a:lnTo>
                    <a:pt x="10002" y="147"/>
                  </a:lnTo>
                  <a:lnTo>
                    <a:pt x="10023" y="64"/>
                  </a:lnTo>
                  <a:lnTo>
                    <a:pt x="10002" y="1"/>
                  </a:lnTo>
                  <a:lnTo>
                    <a:pt x="9918" y="64"/>
                  </a:lnTo>
                  <a:lnTo>
                    <a:pt x="9855" y="64"/>
                  </a:lnTo>
                  <a:lnTo>
                    <a:pt x="979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409" name="Google Shape;409;p38"/>
            <p:cNvSpPr/>
            <p:nvPr/>
          </p:nvSpPr>
          <p:spPr>
            <a:xfrm>
              <a:off x="3810372" y="2589242"/>
              <a:ext cx="68528" cy="147786"/>
            </a:xfrm>
            <a:custGeom>
              <a:avLst/>
              <a:gdLst/>
              <a:ahLst/>
              <a:cxnLst/>
              <a:rect l="l" t="t" r="r" b="b"/>
              <a:pathLst>
                <a:path w="5755" h="12995" extrusionOk="0">
                  <a:moveTo>
                    <a:pt x="3788" y="1"/>
                  </a:moveTo>
                  <a:lnTo>
                    <a:pt x="3725" y="21"/>
                  </a:lnTo>
                  <a:lnTo>
                    <a:pt x="3599" y="63"/>
                  </a:lnTo>
                  <a:lnTo>
                    <a:pt x="3474" y="1"/>
                  </a:lnTo>
                  <a:lnTo>
                    <a:pt x="3474" y="1"/>
                  </a:lnTo>
                  <a:lnTo>
                    <a:pt x="3495" y="105"/>
                  </a:lnTo>
                  <a:lnTo>
                    <a:pt x="3578" y="147"/>
                  </a:lnTo>
                  <a:lnTo>
                    <a:pt x="3599" y="293"/>
                  </a:lnTo>
                  <a:lnTo>
                    <a:pt x="3516" y="335"/>
                  </a:lnTo>
                  <a:lnTo>
                    <a:pt x="3495" y="524"/>
                  </a:lnTo>
                  <a:lnTo>
                    <a:pt x="3558" y="607"/>
                  </a:lnTo>
                  <a:lnTo>
                    <a:pt x="3558" y="754"/>
                  </a:lnTo>
                  <a:lnTo>
                    <a:pt x="3495" y="712"/>
                  </a:lnTo>
                  <a:lnTo>
                    <a:pt x="3453" y="733"/>
                  </a:lnTo>
                  <a:lnTo>
                    <a:pt x="3369" y="670"/>
                  </a:lnTo>
                  <a:lnTo>
                    <a:pt x="3244" y="649"/>
                  </a:lnTo>
                  <a:lnTo>
                    <a:pt x="3139" y="586"/>
                  </a:lnTo>
                  <a:lnTo>
                    <a:pt x="2951" y="524"/>
                  </a:lnTo>
                  <a:lnTo>
                    <a:pt x="2825" y="607"/>
                  </a:lnTo>
                  <a:lnTo>
                    <a:pt x="2637" y="607"/>
                  </a:lnTo>
                  <a:lnTo>
                    <a:pt x="2574" y="628"/>
                  </a:lnTo>
                  <a:lnTo>
                    <a:pt x="2679" y="796"/>
                  </a:lnTo>
                  <a:lnTo>
                    <a:pt x="2658" y="837"/>
                  </a:lnTo>
                  <a:lnTo>
                    <a:pt x="2658" y="921"/>
                  </a:lnTo>
                  <a:lnTo>
                    <a:pt x="2574" y="963"/>
                  </a:lnTo>
                  <a:lnTo>
                    <a:pt x="2658" y="1068"/>
                  </a:lnTo>
                  <a:lnTo>
                    <a:pt x="2553" y="1172"/>
                  </a:lnTo>
                  <a:lnTo>
                    <a:pt x="2511" y="1172"/>
                  </a:lnTo>
                  <a:lnTo>
                    <a:pt x="2428" y="1130"/>
                  </a:lnTo>
                  <a:lnTo>
                    <a:pt x="2323" y="1047"/>
                  </a:lnTo>
                  <a:lnTo>
                    <a:pt x="2198" y="1151"/>
                  </a:lnTo>
                  <a:lnTo>
                    <a:pt x="2114" y="1340"/>
                  </a:lnTo>
                  <a:lnTo>
                    <a:pt x="2030" y="1381"/>
                  </a:lnTo>
                  <a:lnTo>
                    <a:pt x="1988" y="1528"/>
                  </a:lnTo>
                  <a:lnTo>
                    <a:pt x="1926" y="1633"/>
                  </a:lnTo>
                  <a:lnTo>
                    <a:pt x="1842" y="1653"/>
                  </a:lnTo>
                  <a:lnTo>
                    <a:pt x="1842" y="1905"/>
                  </a:lnTo>
                  <a:lnTo>
                    <a:pt x="1905" y="1988"/>
                  </a:lnTo>
                  <a:lnTo>
                    <a:pt x="1988" y="2177"/>
                  </a:lnTo>
                  <a:lnTo>
                    <a:pt x="1926" y="2302"/>
                  </a:lnTo>
                  <a:lnTo>
                    <a:pt x="1779" y="2511"/>
                  </a:lnTo>
                  <a:lnTo>
                    <a:pt x="1612" y="2804"/>
                  </a:lnTo>
                  <a:lnTo>
                    <a:pt x="1591" y="2930"/>
                  </a:lnTo>
                  <a:lnTo>
                    <a:pt x="1507" y="3014"/>
                  </a:lnTo>
                  <a:lnTo>
                    <a:pt x="1298" y="3034"/>
                  </a:lnTo>
                  <a:lnTo>
                    <a:pt x="1110" y="3139"/>
                  </a:lnTo>
                  <a:lnTo>
                    <a:pt x="1110" y="3265"/>
                  </a:lnTo>
                  <a:lnTo>
                    <a:pt x="1193" y="3348"/>
                  </a:lnTo>
                  <a:lnTo>
                    <a:pt x="1193" y="3516"/>
                  </a:lnTo>
                  <a:lnTo>
                    <a:pt x="1151" y="3662"/>
                  </a:lnTo>
                  <a:lnTo>
                    <a:pt x="1089" y="3934"/>
                  </a:lnTo>
                  <a:lnTo>
                    <a:pt x="1089" y="4185"/>
                  </a:lnTo>
                  <a:lnTo>
                    <a:pt x="879" y="4687"/>
                  </a:lnTo>
                  <a:lnTo>
                    <a:pt x="879" y="4813"/>
                  </a:lnTo>
                  <a:lnTo>
                    <a:pt x="942" y="4897"/>
                  </a:lnTo>
                  <a:lnTo>
                    <a:pt x="963" y="5127"/>
                  </a:lnTo>
                  <a:lnTo>
                    <a:pt x="858" y="5252"/>
                  </a:lnTo>
                  <a:lnTo>
                    <a:pt x="649" y="5231"/>
                  </a:lnTo>
                  <a:lnTo>
                    <a:pt x="482" y="5211"/>
                  </a:lnTo>
                  <a:lnTo>
                    <a:pt x="377" y="5294"/>
                  </a:lnTo>
                  <a:lnTo>
                    <a:pt x="252" y="5524"/>
                  </a:lnTo>
                  <a:lnTo>
                    <a:pt x="210" y="5755"/>
                  </a:lnTo>
                  <a:lnTo>
                    <a:pt x="252" y="6068"/>
                  </a:lnTo>
                  <a:lnTo>
                    <a:pt x="314" y="6361"/>
                  </a:lnTo>
                  <a:lnTo>
                    <a:pt x="252" y="6550"/>
                  </a:lnTo>
                  <a:lnTo>
                    <a:pt x="314" y="6696"/>
                  </a:lnTo>
                  <a:lnTo>
                    <a:pt x="335" y="6926"/>
                  </a:lnTo>
                  <a:lnTo>
                    <a:pt x="314" y="7135"/>
                  </a:lnTo>
                  <a:lnTo>
                    <a:pt x="314" y="7345"/>
                  </a:lnTo>
                  <a:lnTo>
                    <a:pt x="461" y="7449"/>
                  </a:lnTo>
                  <a:lnTo>
                    <a:pt x="670" y="7659"/>
                  </a:lnTo>
                  <a:lnTo>
                    <a:pt x="628" y="7805"/>
                  </a:lnTo>
                  <a:lnTo>
                    <a:pt x="628" y="7972"/>
                  </a:lnTo>
                  <a:lnTo>
                    <a:pt x="356" y="8056"/>
                  </a:lnTo>
                  <a:lnTo>
                    <a:pt x="335" y="8161"/>
                  </a:lnTo>
                  <a:lnTo>
                    <a:pt x="461" y="8370"/>
                  </a:lnTo>
                  <a:lnTo>
                    <a:pt x="482" y="8642"/>
                  </a:lnTo>
                  <a:lnTo>
                    <a:pt x="565" y="8768"/>
                  </a:lnTo>
                  <a:lnTo>
                    <a:pt x="482" y="8914"/>
                  </a:lnTo>
                  <a:lnTo>
                    <a:pt x="482" y="9040"/>
                  </a:lnTo>
                  <a:lnTo>
                    <a:pt x="461" y="9123"/>
                  </a:lnTo>
                  <a:lnTo>
                    <a:pt x="273" y="9165"/>
                  </a:lnTo>
                  <a:lnTo>
                    <a:pt x="231" y="9228"/>
                  </a:lnTo>
                  <a:lnTo>
                    <a:pt x="314" y="9332"/>
                  </a:lnTo>
                  <a:lnTo>
                    <a:pt x="231" y="9395"/>
                  </a:lnTo>
                  <a:lnTo>
                    <a:pt x="168" y="9479"/>
                  </a:lnTo>
                  <a:lnTo>
                    <a:pt x="252" y="9625"/>
                  </a:lnTo>
                  <a:lnTo>
                    <a:pt x="273" y="10002"/>
                  </a:lnTo>
                  <a:lnTo>
                    <a:pt x="231" y="10086"/>
                  </a:lnTo>
                  <a:lnTo>
                    <a:pt x="147" y="10002"/>
                  </a:lnTo>
                  <a:lnTo>
                    <a:pt x="63" y="9939"/>
                  </a:lnTo>
                  <a:lnTo>
                    <a:pt x="63" y="9960"/>
                  </a:lnTo>
                  <a:lnTo>
                    <a:pt x="1" y="10023"/>
                  </a:lnTo>
                  <a:lnTo>
                    <a:pt x="21" y="10253"/>
                  </a:lnTo>
                  <a:lnTo>
                    <a:pt x="42" y="10337"/>
                  </a:lnTo>
                  <a:lnTo>
                    <a:pt x="63" y="10525"/>
                  </a:lnTo>
                  <a:lnTo>
                    <a:pt x="147" y="10546"/>
                  </a:lnTo>
                  <a:lnTo>
                    <a:pt x="168" y="10588"/>
                  </a:lnTo>
                  <a:lnTo>
                    <a:pt x="147" y="10734"/>
                  </a:lnTo>
                  <a:lnTo>
                    <a:pt x="273" y="10672"/>
                  </a:lnTo>
                  <a:lnTo>
                    <a:pt x="210" y="10567"/>
                  </a:lnTo>
                  <a:lnTo>
                    <a:pt x="231" y="10483"/>
                  </a:lnTo>
                  <a:lnTo>
                    <a:pt x="273" y="10483"/>
                  </a:lnTo>
                  <a:lnTo>
                    <a:pt x="252" y="10546"/>
                  </a:lnTo>
                  <a:lnTo>
                    <a:pt x="335" y="10588"/>
                  </a:lnTo>
                  <a:lnTo>
                    <a:pt x="377" y="10672"/>
                  </a:lnTo>
                  <a:lnTo>
                    <a:pt x="252" y="10755"/>
                  </a:lnTo>
                  <a:lnTo>
                    <a:pt x="231" y="10860"/>
                  </a:lnTo>
                  <a:lnTo>
                    <a:pt x="273" y="10944"/>
                  </a:lnTo>
                  <a:lnTo>
                    <a:pt x="252" y="11069"/>
                  </a:lnTo>
                  <a:lnTo>
                    <a:pt x="210" y="11111"/>
                  </a:lnTo>
                  <a:lnTo>
                    <a:pt x="273" y="11216"/>
                  </a:lnTo>
                  <a:lnTo>
                    <a:pt x="356" y="11257"/>
                  </a:lnTo>
                  <a:lnTo>
                    <a:pt x="440" y="11383"/>
                  </a:lnTo>
                  <a:lnTo>
                    <a:pt x="482" y="11425"/>
                  </a:lnTo>
                  <a:lnTo>
                    <a:pt x="586" y="11634"/>
                  </a:lnTo>
                  <a:lnTo>
                    <a:pt x="586" y="11801"/>
                  </a:lnTo>
                  <a:lnTo>
                    <a:pt x="733" y="11843"/>
                  </a:lnTo>
                  <a:lnTo>
                    <a:pt x="754" y="11948"/>
                  </a:lnTo>
                  <a:lnTo>
                    <a:pt x="858" y="12094"/>
                  </a:lnTo>
                  <a:lnTo>
                    <a:pt x="984" y="12011"/>
                  </a:lnTo>
                  <a:lnTo>
                    <a:pt x="1005" y="12136"/>
                  </a:lnTo>
                  <a:lnTo>
                    <a:pt x="942" y="12304"/>
                  </a:lnTo>
                  <a:lnTo>
                    <a:pt x="775" y="12325"/>
                  </a:lnTo>
                  <a:lnTo>
                    <a:pt x="754" y="12366"/>
                  </a:lnTo>
                  <a:lnTo>
                    <a:pt x="838" y="12429"/>
                  </a:lnTo>
                  <a:lnTo>
                    <a:pt x="858" y="12534"/>
                  </a:lnTo>
                  <a:lnTo>
                    <a:pt x="984" y="12555"/>
                  </a:lnTo>
                  <a:lnTo>
                    <a:pt x="1047" y="12848"/>
                  </a:lnTo>
                  <a:lnTo>
                    <a:pt x="963" y="12952"/>
                  </a:lnTo>
                  <a:lnTo>
                    <a:pt x="1005" y="12994"/>
                  </a:lnTo>
                  <a:lnTo>
                    <a:pt x="1151" y="12994"/>
                  </a:lnTo>
                  <a:lnTo>
                    <a:pt x="1423" y="12931"/>
                  </a:lnTo>
                  <a:lnTo>
                    <a:pt x="1570" y="12973"/>
                  </a:lnTo>
                  <a:lnTo>
                    <a:pt x="1695" y="12869"/>
                  </a:lnTo>
                  <a:lnTo>
                    <a:pt x="1674" y="12764"/>
                  </a:lnTo>
                  <a:lnTo>
                    <a:pt x="1612" y="12701"/>
                  </a:lnTo>
                  <a:lnTo>
                    <a:pt x="1695" y="12534"/>
                  </a:lnTo>
                  <a:lnTo>
                    <a:pt x="1884" y="12513"/>
                  </a:lnTo>
                  <a:lnTo>
                    <a:pt x="1905" y="12325"/>
                  </a:lnTo>
                  <a:lnTo>
                    <a:pt x="1926" y="12408"/>
                  </a:lnTo>
                  <a:lnTo>
                    <a:pt x="2135" y="12450"/>
                  </a:lnTo>
                  <a:lnTo>
                    <a:pt x="2260" y="12366"/>
                  </a:lnTo>
                  <a:lnTo>
                    <a:pt x="2365" y="12429"/>
                  </a:lnTo>
                  <a:lnTo>
                    <a:pt x="2449" y="12513"/>
                  </a:lnTo>
                  <a:lnTo>
                    <a:pt x="2553" y="12345"/>
                  </a:lnTo>
                  <a:lnTo>
                    <a:pt x="2616" y="12115"/>
                  </a:lnTo>
                  <a:lnTo>
                    <a:pt x="2679" y="12032"/>
                  </a:lnTo>
                  <a:lnTo>
                    <a:pt x="2721" y="11739"/>
                  </a:lnTo>
                  <a:lnTo>
                    <a:pt x="2762" y="11634"/>
                  </a:lnTo>
                  <a:lnTo>
                    <a:pt x="2658" y="11571"/>
                  </a:lnTo>
                  <a:lnTo>
                    <a:pt x="2679" y="11467"/>
                  </a:lnTo>
                  <a:lnTo>
                    <a:pt x="2783" y="11320"/>
                  </a:lnTo>
                  <a:lnTo>
                    <a:pt x="2679" y="11216"/>
                  </a:lnTo>
                  <a:lnTo>
                    <a:pt x="2783" y="11111"/>
                  </a:lnTo>
                  <a:lnTo>
                    <a:pt x="2658" y="11048"/>
                  </a:lnTo>
                  <a:lnTo>
                    <a:pt x="2721" y="10965"/>
                  </a:lnTo>
                  <a:lnTo>
                    <a:pt x="2658" y="10839"/>
                  </a:lnTo>
                  <a:lnTo>
                    <a:pt x="2762" y="10881"/>
                  </a:lnTo>
                  <a:lnTo>
                    <a:pt x="2930" y="10860"/>
                  </a:lnTo>
                  <a:lnTo>
                    <a:pt x="2783" y="10755"/>
                  </a:lnTo>
                  <a:lnTo>
                    <a:pt x="2846" y="10609"/>
                  </a:lnTo>
                  <a:lnTo>
                    <a:pt x="2846" y="10546"/>
                  </a:lnTo>
                  <a:lnTo>
                    <a:pt x="2658" y="10483"/>
                  </a:lnTo>
                  <a:lnTo>
                    <a:pt x="2888" y="10483"/>
                  </a:lnTo>
                  <a:lnTo>
                    <a:pt x="2762" y="10358"/>
                  </a:lnTo>
                  <a:lnTo>
                    <a:pt x="2679" y="10358"/>
                  </a:lnTo>
                  <a:lnTo>
                    <a:pt x="2742" y="10274"/>
                  </a:lnTo>
                  <a:lnTo>
                    <a:pt x="2783" y="10274"/>
                  </a:lnTo>
                  <a:lnTo>
                    <a:pt x="2825" y="10316"/>
                  </a:lnTo>
                  <a:lnTo>
                    <a:pt x="2888" y="10232"/>
                  </a:lnTo>
                  <a:lnTo>
                    <a:pt x="2867" y="10148"/>
                  </a:lnTo>
                  <a:lnTo>
                    <a:pt x="2972" y="10232"/>
                  </a:lnTo>
                  <a:lnTo>
                    <a:pt x="2993" y="10128"/>
                  </a:lnTo>
                  <a:lnTo>
                    <a:pt x="3076" y="10023"/>
                  </a:lnTo>
                  <a:lnTo>
                    <a:pt x="3160" y="10023"/>
                  </a:lnTo>
                  <a:lnTo>
                    <a:pt x="3139" y="9939"/>
                  </a:lnTo>
                  <a:lnTo>
                    <a:pt x="3181" y="9897"/>
                  </a:lnTo>
                  <a:lnTo>
                    <a:pt x="3202" y="9939"/>
                  </a:lnTo>
                  <a:lnTo>
                    <a:pt x="3181" y="10044"/>
                  </a:lnTo>
                  <a:lnTo>
                    <a:pt x="3265" y="10044"/>
                  </a:lnTo>
                  <a:lnTo>
                    <a:pt x="3369" y="9897"/>
                  </a:lnTo>
                  <a:lnTo>
                    <a:pt x="3453" y="9897"/>
                  </a:lnTo>
                  <a:lnTo>
                    <a:pt x="3516" y="9835"/>
                  </a:lnTo>
                  <a:lnTo>
                    <a:pt x="3495" y="9730"/>
                  </a:lnTo>
                  <a:lnTo>
                    <a:pt x="3411" y="9646"/>
                  </a:lnTo>
                  <a:lnTo>
                    <a:pt x="3286" y="9625"/>
                  </a:lnTo>
                  <a:lnTo>
                    <a:pt x="3181" y="9688"/>
                  </a:lnTo>
                  <a:lnTo>
                    <a:pt x="3139" y="9646"/>
                  </a:lnTo>
                  <a:lnTo>
                    <a:pt x="3055" y="9709"/>
                  </a:lnTo>
                  <a:lnTo>
                    <a:pt x="2972" y="9604"/>
                  </a:lnTo>
                  <a:lnTo>
                    <a:pt x="2846" y="9563"/>
                  </a:lnTo>
                  <a:lnTo>
                    <a:pt x="2762" y="9521"/>
                  </a:lnTo>
                  <a:lnTo>
                    <a:pt x="2616" y="9542"/>
                  </a:lnTo>
                  <a:lnTo>
                    <a:pt x="2616" y="9604"/>
                  </a:lnTo>
                  <a:lnTo>
                    <a:pt x="2553" y="9542"/>
                  </a:lnTo>
                  <a:lnTo>
                    <a:pt x="2407" y="9542"/>
                  </a:lnTo>
                  <a:lnTo>
                    <a:pt x="2365" y="9500"/>
                  </a:lnTo>
                  <a:lnTo>
                    <a:pt x="2470" y="9479"/>
                  </a:lnTo>
                  <a:lnTo>
                    <a:pt x="2553" y="9521"/>
                  </a:lnTo>
                  <a:lnTo>
                    <a:pt x="2637" y="9395"/>
                  </a:lnTo>
                  <a:lnTo>
                    <a:pt x="2679" y="9437"/>
                  </a:lnTo>
                  <a:lnTo>
                    <a:pt x="2783" y="9416"/>
                  </a:lnTo>
                  <a:lnTo>
                    <a:pt x="2825" y="9332"/>
                  </a:lnTo>
                  <a:lnTo>
                    <a:pt x="2930" y="9374"/>
                  </a:lnTo>
                  <a:lnTo>
                    <a:pt x="2972" y="9416"/>
                  </a:lnTo>
                  <a:lnTo>
                    <a:pt x="3034" y="9416"/>
                  </a:lnTo>
                  <a:lnTo>
                    <a:pt x="3055" y="9332"/>
                  </a:lnTo>
                  <a:lnTo>
                    <a:pt x="3097" y="9416"/>
                  </a:lnTo>
                  <a:lnTo>
                    <a:pt x="3244" y="9437"/>
                  </a:lnTo>
                  <a:lnTo>
                    <a:pt x="3202" y="9521"/>
                  </a:lnTo>
                  <a:lnTo>
                    <a:pt x="3306" y="9563"/>
                  </a:lnTo>
                  <a:lnTo>
                    <a:pt x="3474" y="9542"/>
                  </a:lnTo>
                  <a:lnTo>
                    <a:pt x="3495" y="9416"/>
                  </a:lnTo>
                  <a:lnTo>
                    <a:pt x="3662" y="9270"/>
                  </a:lnTo>
                  <a:lnTo>
                    <a:pt x="3725" y="9102"/>
                  </a:lnTo>
                  <a:lnTo>
                    <a:pt x="3599" y="8977"/>
                  </a:lnTo>
                  <a:lnTo>
                    <a:pt x="3599" y="8893"/>
                  </a:lnTo>
                  <a:lnTo>
                    <a:pt x="3453" y="8788"/>
                  </a:lnTo>
                  <a:lnTo>
                    <a:pt x="3474" y="8747"/>
                  </a:lnTo>
                  <a:lnTo>
                    <a:pt x="3265" y="8579"/>
                  </a:lnTo>
                  <a:lnTo>
                    <a:pt x="3244" y="8475"/>
                  </a:lnTo>
                  <a:lnTo>
                    <a:pt x="3160" y="8391"/>
                  </a:lnTo>
                  <a:lnTo>
                    <a:pt x="3055" y="8516"/>
                  </a:lnTo>
                  <a:lnTo>
                    <a:pt x="2993" y="8433"/>
                  </a:lnTo>
                  <a:lnTo>
                    <a:pt x="2951" y="8454"/>
                  </a:lnTo>
                  <a:lnTo>
                    <a:pt x="2951" y="8349"/>
                  </a:lnTo>
                  <a:lnTo>
                    <a:pt x="2867" y="8349"/>
                  </a:lnTo>
                  <a:lnTo>
                    <a:pt x="2825" y="8244"/>
                  </a:lnTo>
                  <a:lnTo>
                    <a:pt x="2742" y="8182"/>
                  </a:lnTo>
                  <a:lnTo>
                    <a:pt x="2825" y="8077"/>
                  </a:lnTo>
                  <a:lnTo>
                    <a:pt x="2762" y="7952"/>
                  </a:lnTo>
                  <a:lnTo>
                    <a:pt x="2825" y="7931"/>
                  </a:lnTo>
                  <a:lnTo>
                    <a:pt x="2825" y="7847"/>
                  </a:lnTo>
                  <a:lnTo>
                    <a:pt x="2742" y="7826"/>
                  </a:lnTo>
                  <a:lnTo>
                    <a:pt x="2825" y="7721"/>
                  </a:lnTo>
                  <a:lnTo>
                    <a:pt x="2783" y="7533"/>
                  </a:lnTo>
                  <a:lnTo>
                    <a:pt x="2825" y="7512"/>
                  </a:lnTo>
                  <a:lnTo>
                    <a:pt x="2867" y="7554"/>
                  </a:lnTo>
                  <a:lnTo>
                    <a:pt x="2888" y="7449"/>
                  </a:lnTo>
                  <a:lnTo>
                    <a:pt x="2825" y="7345"/>
                  </a:lnTo>
                  <a:lnTo>
                    <a:pt x="2846" y="7198"/>
                  </a:lnTo>
                  <a:lnTo>
                    <a:pt x="2825" y="7073"/>
                  </a:lnTo>
                  <a:lnTo>
                    <a:pt x="2846" y="7010"/>
                  </a:lnTo>
                  <a:lnTo>
                    <a:pt x="2825" y="6884"/>
                  </a:lnTo>
                  <a:lnTo>
                    <a:pt x="2679" y="6696"/>
                  </a:lnTo>
                  <a:lnTo>
                    <a:pt x="2679" y="6696"/>
                  </a:lnTo>
                  <a:lnTo>
                    <a:pt x="2783" y="6759"/>
                  </a:lnTo>
                  <a:lnTo>
                    <a:pt x="2951" y="6717"/>
                  </a:lnTo>
                  <a:lnTo>
                    <a:pt x="3055" y="6571"/>
                  </a:lnTo>
                  <a:lnTo>
                    <a:pt x="2993" y="6466"/>
                  </a:lnTo>
                  <a:lnTo>
                    <a:pt x="3034" y="6403"/>
                  </a:lnTo>
                  <a:lnTo>
                    <a:pt x="3139" y="6424"/>
                  </a:lnTo>
                  <a:lnTo>
                    <a:pt x="3286" y="6299"/>
                  </a:lnTo>
                  <a:lnTo>
                    <a:pt x="3286" y="6236"/>
                  </a:lnTo>
                  <a:lnTo>
                    <a:pt x="3202" y="6236"/>
                  </a:lnTo>
                  <a:lnTo>
                    <a:pt x="3265" y="6131"/>
                  </a:lnTo>
                  <a:lnTo>
                    <a:pt x="3348" y="6047"/>
                  </a:lnTo>
                  <a:lnTo>
                    <a:pt x="3390" y="6089"/>
                  </a:lnTo>
                  <a:lnTo>
                    <a:pt x="3453" y="6089"/>
                  </a:lnTo>
                  <a:lnTo>
                    <a:pt x="3474" y="5964"/>
                  </a:lnTo>
                  <a:lnTo>
                    <a:pt x="3516" y="5964"/>
                  </a:lnTo>
                  <a:lnTo>
                    <a:pt x="3558" y="6047"/>
                  </a:lnTo>
                  <a:lnTo>
                    <a:pt x="3620" y="5964"/>
                  </a:lnTo>
                  <a:lnTo>
                    <a:pt x="3620" y="5838"/>
                  </a:lnTo>
                  <a:lnTo>
                    <a:pt x="3683" y="5734"/>
                  </a:lnTo>
                  <a:lnTo>
                    <a:pt x="3788" y="5734"/>
                  </a:lnTo>
                  <a:lnTo>
                    <a:pt x="3788" y="5817"/>
                  </a:lnTo>
                  <a:lnTo>
                    <a:pt x="3871" y="5817"/>
                  </a:lnTo>
                  <a:lnTo>
                    <a:pt x="3913" y="5713"/>
                  </a:lnTo>
                  <a:lnTo>
                    <a:pt x="4039" y="5629"/>
                  </a:lnTo>
                  <a:lnTo>
                    <a:pt x="4018" y="5524"/>
                  </a:lnTo>
                  <a:lnTo>
                    <a:pt x="4018" y="5420"/>
                  </a:lnTo>
                  <a:lnTo>
                    <a:pt x="4102" y="5503"/>
                  </a:lnTo>
                  <a:lnTo>
                    <a:pt x="4206" y="5378"/>
                  </a:lnTo>
                  <a:lnTo>
                    <a:pt x="4290" y="5378"/>
                  </a:lnTo>
                  <a:lnTo>
                    <a:pt x="4395" y="5190"/>
                  </a:lnTo>
                  <a:lnTo>
                    <a:pt x="4395" y="5001"/>
                  </a:lnTo>
                  <a:lnTo>
                    <a:pt x="4457" y="4897"/>
                  </a:lnTo>
                  <a:lnTo>
                    <a:pt x="4541" y="4897"/>
                  </a:lnTo>
                  <a:lnTo>
                    <a:pt x="4646" y="4771"/>
                  </a:lnTo>
                  <a:lnTo>
                    <a:pt x="4562" y="4771"/>
                  </a:lnTo>
                  <a:lnTo>
                    <a:pt x="4499" y="4666"/>
                  </a:lnTo>
                  <a:lnTo>
                    <a:pt x="4562" y="4625"/>
                  </a:lnTo>
                  <a:lnTo>
                    <a:pt x="4541" y="4562"/>
                  </a:lnTo>
                  <a:lnTo>
                    <a:pt x="4436" y="4562"/>
                  </a:lnTo>
                  <a:lnTo>
                    <a:pt x="4332" y="4457"/>
                  </a:lnTo>
                  <a:lnTo>
                    <a:pt x="4457" y="4415"/>
                  </a:lnTo>
                  <a:lnTo>
                    <a:pt x="4436" y="4332"/>
                  </a:lnTo>
                  <a:lnTo>
                    <a:pt x="4520" y="4164"/>
                  </a:lnTo>
                  <a:lnTo>
                    <a:pt x="4541" y="4081"/>
                  </a:lnTo>
                  <a:lnTo>
                    <a:pt x="4499" y="3997"/>
                  </a:lnTo>
                  <a:lnTo>
                    <a:pt x="4415" y="3997"/>
                  </a:lnTo>
                  <a:lnTo>
                    <a:pt x="4395" y="3934"/>
                  </a:lnTo>
                  <a:lnTo>
                    <a:pt x="4415" y="3892"/>
                  </a:lnTo>
                  <a:lnTo>
                    <a:pt x="4499" y="3934"/>
                  </a:lnTo>
                  <a:lnTo>
                    <a:pt x="4520" y="3955"/>
                  </a:lnTo>
                  <a:lnTo>
                    <a:pt x="4541" y="3955"/>
                  </a:lnTo>
                  <a:lnTo>
                    <a:pt x="4541" y="3871"/>
                  </a:lnTo>
                  <a:lnTo>
                    <a:pt x="4436" y="3850"/>
                  </a:lnTo>
                  <a:lnTo>
                    <a:pt x="4541" y="3788"/>
                  </a:lnTo>
                  <a:lnTo>
                    <a:pt x="4625" y="3788"/>
                  </a:lnTo>
                  <a:lnTo>
                    <a:pt x="4729" y="3725"/>
                  </a:lnTo>
                  <a:lnTo>
                    <a:pt x="4646" y="3662"/>
                  </a:lnTo>
                  <a:lnTo>
                    <a:pt x="4562" y="3516"/>
                  </a:lnTo>
                  <a:lnTo>
                    <a:pt x="4646" y="3537"/>
                  </a:lnTo>
                  <a:lnTo>
                    <a:pt x="4708" y="3620"/>
                  </a:lnTo>
                  <a:lnTo>
                    <a:pt x="4813" y="3578"/>
                  </a:lnTo>
                  <a:lnTo>
                    <a:pt x="4834" y="3474"/>
                  </a:lnTo>
                  <a:lnTo>
                    <a:pt x="4855" y="3369"/>
                  </a:lnTo>
                  <a:lnTo>
                    <a:pt x="4918" y="3327"/>
                  </a:lnTo>
                  <a:lnTo>
                    <a:pt x="4980" y="3453"/>
                  </a:lnTo>
                  <a:lnTo>
                    <a:pt x="5064" y="3348"/>
                  </a:lnTo>
                  <a:lnTo>
                    <a:pt x="5127" y="3453"/>
                  </a:lnTo>
                  <a:lnTo>
                    <a:pt x="5190" y="3474"/>
                  </a:lnTo>
                  <a:lnTo>
                    <a:pt x="5252" y="3369"/>
                  </a:lnTo>
                  <a:lnTo>
                    <a:pt x="5357" y="3432"/>
                  </a:lnTo>
                  <a:lnTo>
                    <a:pt x="5483" y="3348"/>
                  </a:lnTo>
                  <a:lnTo>
                    <a:pt x="5545" y="3432"/>
                  </a:lnTo>
                  <a:lnTo>
                    <a:pt x="5671" y="3432"/>
                  </a:lnTo>
                  <a:lnTo>
                    <a:pt x="5713" y="3369"/>
                  </a:lnTo>
                  <a:lnTo>
                    <a:pt x="5755" y="3411"/>
                  </a:lnTo>
                  <a:lnTo>
                    <a:pt x="5755" y="3265"/>
                  </a:lnTo>
                  <a:lnTo>
                    <a:pt x="5671" y="3202"/>
                  </a:lnTo>
                  <a:lnTo>
                    <a:pt x="5587" y="2993"/>
                  </a:lnTo>
                  <a:lnTo>
                    <a:pt x="5462" y="2951"/>
                  </a:lnTo>
                  <a:lnTo>
                    <a:pt x="5399" y="2762"/>
                  </a:lnTo>
                  <a:lnTo>
                    <a:pt x="5462" y="2700"/>
                  </a:lnTo>
                  <a:lnTo>
                    <a:pt x="5462" y="2490"/>
                  </a:lnTo>
                  <a:lnTo>
                    <a:pt x="5441" y="2386"/>
                  </a:lnTo>
                  <a:lnTo>
                    <a:pt x="5462" y="2302"/>
                  </a:lnTo>
                  <a:lnTo>
                    <a:pt x="5399" y="2093"/>
                  </a:lnTo>
                  <a:lnTo>
                    <a:pt x="5357" y="1988"/>
                  </a:lnTo>
                  <a:lnTo>
                    <a:pt x="5336" y="1842"/>
                  </a:lnTo>
                  <a:lnTo>
                    <a:pt x="5378" y="1758"/>
                  </a:lnTo>
                  <a:lnTo>
                    <a:pt x="5357" y="1633"/>
                  </a:lnTo>
                  <a:lnTo>
                    <a:pt x="5190" y="1591"/>
                  </a:lnTo>
                  <a:lnTo>
                    <a:pt x="5190" y="1486"/>
                  </a:lnTo>
                  <a:lnTo>
                    <a:pt x="5252" y="1361"/>
                  </a:lnTo>
                  <a:lnTo>
                    <a:pt x="5190" y="1172"/>
                  </a:lnTo>
                  <a:lnTo>
                    <a:pt x="5252" y="1068"/>
                  </a:lnTo>
                  <a:lnTo>
                    <a:pt x="5190" y="1005"/>
                  </a:lnTo>
                  <a:lnTo>
                    <a:pt x="5127" y="1005"/>
                  </a:lnTo>
                  <a:lnTo>
                    <a:pt x="5022" y="858"/>
                  </a:lnTo>
                  <a:lnTo>
                    <a:pt x="4939" y="858"/>
                  </a:lnTo>
                  <a:lnTo>
                    <a:pt x="4876" y="754"/>
                  </a:lnTo>
                  <a:lnTo>
                    <a:pt x="4771" y="628"/>
                  </a:lnTo>
                  <a:lnTo>
                    <a:pt x="4708" y="607"/>
                  </a:lnTo>
                  <a:lnTo>
                    <a:pt x="4604" y="545"/>
                  </a:lnTo>
                  <a:lnTo>
                    <a:pt x="4395" y="524"/>
                  </a:lnTo>
                  <a:lnTo>
                    <a:pt x="4227" y="419"/>
                  </a:lnTo>
                  <a:lnTo>
                    <a:pt x="4018" y="189"/>
                  </a:lnTo>
                  <a:lnTo>
                    <a:pt x="3892" y="105"/>
                  </a:lnTo>
                  <a:lnTo>
                    <a:pt x="378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410" name="Google Shape;410;p38"/>
            <p:cNvSpPr/>
            <p:nvPr/>
          </p:nvSpPr>
          <p:spPr>
            <a:xfrm>
              <a:off x="3883127" y="2693471"/>
              <a:ext cx="27411" cy="23803"/>
            </a:xfrm>
            <a:custGeom>
              <a:avLst/>
              <a:gdLst/>
              <a:ahLst/>
              <a:cxnLst/>
              <a:rect l="l" t="t" r="r" b="b"/>
              <a:pathLst>
                <a:path w="2302" h="2093" extrusionOk="0">
                  <a:moveTo>
                    <a:pt x="1026" y="0"/>
                  </a:moveTo>
                  <a:lnTo>
                    <a:pt x="1026" y="63"/>
                  </a:lnTo>
                  <a:lnTo>
                    <a:pt x="942" y="63"/>
                  </a:lnTo>
                  <a:lnTo>
                    <a:pt x="942" y="105"/>
                  </a:lnTo>
                  <a:lnTo>
                    <a:pt x="1005" y="167"/>
                  </a:lnTo>
                  <a:lnTo>
                    <a:pt x="900" y="230"/>
                  </a:lnTo>
                  <a:lnTo>
                    <a:pt x="837" y="209"/>
                  </a:lnTo>
                  <a:lnTo>
                    <a:pt x="628" y="209"/>
                  </a:lnTo>
                  <a:lnTo>
                    <a:pt x="607" y="147"/>
                  </a:lnTo>
                  <a:lnTo>
                    <a:pt x="586" y="251"/>
                  </a:lnTo>
                  <a:lnTo>
                    <a:pt x="481" y="230"/>
                  </a:lnTo>
                  <a:lnTo>
                    <a:pt x="335" y="272"/>
                  </a:lnTo>
                  <a:lnTo>
                    <a:pt x="335" y="356"/>
                  </a:lnTo>
                  <a:lnTo>
                    <a:pt x="272" y="356"/>
                  </a:lnTo>
                  <a:lnTo>
                    <a:pt x="84" y="439"/>
                  </a:lnTo>
                  <a:lnTo>
                    <a:pt x="0" y="544"/>
                  </a:lnTo>
                  <a:lnTo>
                    <a:pt x="21" y="900"/>
                  </a:lnTo>
                  <a:lnTo>
                    <a:pt x="84" y="900"/>
                  </a:lnTo>
                  <a:lnTo>
                    <a:pt x="126" y="879"/>
                  </a:lnTo>
                  <a:lnTo>
                    <a:pt x="230" y="900"/>
                  </a:lnTo>
                  <a:lnTo>
                    <a:pt x="189" y="983"/>
                  </a:lnTo>
                  <a:lnTo>
                    <a:pt x="105" y="983"/>
                  </a:lnTo>
                  <a:lnTo>
                    <a:pt x="105" y="1151"/>
                  </a:lnTo>
                  <a:lnTo>
                    <a:pt x="209" y="1276"/>
                  </a:lnTo>
                  <a:lnTo>
                    <a:pt x="377" y="1423"/>
                  </a:lnTo>
                  <a:lnTo>
                    <a:pt x="419" y="1423"/>
                  </a:lnTo>
                  <a:lnTo>
                    <a:pt x="419" y="1318"/>
                  </a:lnTo>
                  <a:lnTo>
                    <a:pt x="544" y="1214"/>
                  </a:lnTo>
                  <a:lnTo>
                    <a:pt x="586" y="1318"/>
                  </a:lnTo>
                  <a:lnTo>
                    <a:pt x="523" y="1611"/>
                  </a:lnTo>
                  <a:lnTo>
                    <a:pt x="523" y="1695"/>
                  </a:lnTo>
                  <a:lnTo>
                    <a:pt x="586" y="1674"/>
                  </a:lnTo>
                  <a:lnTo>
                    <a:pt x="754" y="1569"/>
                  </a:lnTo>
                  <a:lnTo>
                    <a:pt x="900" y="1507"/>
                  </a:lnTo>
                  <a:lnTo>
                    <a:pt x="1046" y="1632"/>
                  </a:lnTo>
                  <a:lnTo>
                    <a:pt x="1130" y="1611"/>
                  </a:lnTo>
                  <a:lnTo>
                    <a:pt x="1151" y="1507"/>
                  </a:lnTo>
                  <a:lnTo>
                    <a:pt x="1235" y="1590"/>
                  </a:lnTo>
                  <a:lnTo>
                    <a:pt x="1277" y="1674"/>
                  </a:lnTo>
                  <a:lnTo>
                    <a:pt x="1339" y="1674"/>
                  </a:lnTo>
                  <a:lnTo>
                    <a:pt x="1528" y="1779"/>
                  </a:lnTo>
                  <a:lnTo>
                    <a:pt x="1570" y="1925"/>
                  </a:lnTo>
                  <a:lnTo>
                    <a:pt x="1695" y="1967"/>
                  </a:lnTo>
                  <a:lnTo>
                    <a:pt x="1779" y="2092"/>
                  </a:lnTo>
                  <a:lnTo>
                    <a:pt x="1988" y="2009"/>
                  </a:lnTo>
                  <a:lnTo>
                    <a:pt x="2155" y="2030"/>
                  </a:lnTo>
                  <a:lnTo>
                    <a:pt x="2260" y="1904"/>
                  </a:lnTo>
                  <a:lnTo>
                    <a:pt x="2218" y="1800"/>
                  </a:lnTo>
                  <a:lnTo>
                    <a:pt x="2302" y="1716"/>
                  </a:lnTo>
                  <a:lnTo>
                    <a:pt x="2302" y="1611"/>
                  </a:lnTo>
                  <a:lnTo>
                    <a:pt x="2051" y="1109"/>
                  </a:lnTo>
                  <a:lnTo>
                    <a:pt x="2093" y="691"/>
                  </a:lnTo>
                  <a:lnTo>
                    <a:pt x="2155" y="649"/>
                  </a:lnTo>
                  <a:lnTo>
                    <a:pt x="2197" y="481"/>
                  </a:lnTo>
                  <a:lnTo>
                    <a:pt x="2281" y="356"/>
                  </a:lnTo>
                  <a:lnTo>
                    <a:pt x="2302" y="335"/>
                  </a:lnTo>
                  <a:lnTo>
                    <a:pt x="2302" y="314"/>
                  </a:lnTo>
                  <a:lnTo>
                    <a:pt x="2260" y="230"/>
                  </a:lnTo>
                  <a:lnTo>
                    <a:pt x="2218" y="272"/>
                  </a:lnTo>
                  <a:lnTo>
                    <a:pt x="1758" y="251"/>
                  </a:lnTo>
                  <a:lnTo>
                    <a:pt x="1570" y="126"/>
                  </a:lnTo>
                  <a:lnTo>
                    <a:pt x="1339" y="126"/>
                  </a:lnTo>
                  <a:lnTo>
                    <a:pt x="1235" y="63"/>
                  </a:lnTo>
                  <a:lnTo>
                    <a:pt x="1130" y="105"/>
                  </a:lnTo>
                  <a:lnTo>
                    <a:pt x="10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411" name="Google Shape;411;p38"/>
            <p:cNvSpPr/>
            <p:nvPr/>
          </p:nvSpPr>
          <p:spPr>
            <a:xfrm>
              <a:off x="3870422" y="2710598"/>
              <a:ext cx="43605" cy="22620"/>
            </a:xfrm>
            <a:custGeom>
              <a:avLst/>
              <a:gdLst/>
              <a:ahLst/>
              <a:cxnLst/>
              <a:rect l="l" t="t" r="r" b="b"/>
              <a:pathLst>
                <a:path w="3662" h="1989" extrusionOk="0">
                  <a:moveTo>
                    <a:pt x="1967" y="1"/>
                  </a:moveTo>
                  <a:lnTo>
                    <a:pt x="1821" y="63"/>
                  </a:lnTo>
                  <a:lnTo>
                    <a:pt x="1653" y="168"/>
                  </a:lnTo>
                  <a:lnTo>
                    <a:pt x="1590" y="189"/>
                  </a:lnTo>
                  <a:lnTo>
                    <a:pt x="1590" y="314"/>
                  </a:lnTo>
                  <a:lnTo>
                    <a:pt x="1653" y="586"/>
                  </a:lnTo>
                  <a:lnTo>
                    <a:pt x="1590" y="754"/>
                  </a:lnTo>
                  <a:lnTo>
                    <a:pt x="1402" y="963"/>
                  </a:lnTo>
                  <a:lnTo>
                    <a:pt x="1256" y="963"/>
                  </a:lnTo>
                  <a:lnTo>
                    <a:pt x="1130" y="838"/>
                  </a:lnTo>
                  <a:lnTo>
                    <a:pt x="1130" y="733"/>
                  </a:lnTo>
                  <a:lnTo>
                    <a:pt x="837" y="440"/>
                  </a:lnTo>
                  <a:lnTo>
                    <a:pt x="837" y="294"/>
                  </a:lnTo>
                  <a:lnTo>
                    <a:pt x="774" y="294"/>
                  </a:lnTo>
                  <a:lnTo>
                    <a:pt x="670" y="398"/>
                  </a:lnTo>
                  <a:lnTo>
                    <a:pt x="523" y="419"/>
                  </a:lnTo>
                  <a:lnTo>
                    <a:pt x="460" y="461"/>
                  </a:lnTo>
                  <a:lnTo>
                    <a:pt x="335" y="461"/>
                  </a:lnTo>
                  <a:lnTo>
                    <a:pt x="251" y="607"/>
                  </a:lnTo>
                  <a:lnTo>
                    <a:pt x="293" y="733"/>
                  </a:lnTo>
                  <a:lnTo>
                    <a:pt x="230" y="712"/>
                  </a:lnTo>
                  <a:lnTo>
                    <a:pt x="230" y="921"/>
                  </a:lnTo>
                  <a:lnTo>
                    <a:pt x="84" y="1110"/>
                  </a:lnTo>
                  <a:lnTo>
                    <a:pt x="84" y="1214"/>
                  </a:lnTo>
                  <a:lnTo>
                    <a:pt x="84" y="1319"/>
                  </a:lnTo>
                  <a:lnTo>
                    <a:pt x="0" y="1382"/>
                  </a:lnTo>
                  <a:lnTo>
                    <a:pt x="42" y="1674"/>
                  </a:lnTo>
                  <a:lnTo>
                    <a:pt x="126" y="1737"/>
                  </a:lnTo>
                  <a:lnTo>
                    <a:pt x="126" y="1758"/>
                  </a:lnTo>
                  <a:lnTo>
                    <a:pt x="230" y="1737"/>
                  </a:lnTo>
                  <a:lnTo>
                    <a:pt x="251" y="1591"/>
                  </a:lnTo>
                  <a:lnTo>
                    <a:pt x="440" y="1465"/>
                  </a:lnTo>
                  <a:lnTo>
                    <a:pt x="670" y="1382"/>
                  </a:lnTo>
                  <a:lnTo>
                    <a:pt x="879" y="1423"/>
                  </a:lnTo>
                  <a:lnTo>
                    <a:pt x="1025" y="1423"/>
                  </a:lnTo>
                  <a:lnTo>
                    <a:pt x="1088" y="1465"/>
                  </a:lnTo>
                  <a:lnTo>
                    <a:pt x="1235" y="1382"/>
                  </a:lnTo>
                  <a:lnTo>
                    <a:pt x="1339" y="1361"/>
                  </a:lnTo>
                  <a:lnTo>
                    <a:pt x="1360" y="1444"/>
                  </a:lnTo>
                  <a:lnTo>
                    <a:pt x="1465" y="1444"/>
                  </a:lnTo>
                  <a:lnTo>
                    <a:pt x="1548" y="1549"/>
                  </a:lnTo>
                  <a:lnTo>
                    <a:pt x="1716" y="1549"/>
                  </a:lnTo>
                  <a:lnTo>
                    <a:pt x="1779" y="1570"/>
                  </a:lnTo>
                  <a:lnTo>
                    <a:pt x="1967" y="1444"/>
                  </a:lnTo>
                  <a:lnTo>
                    <a:pt x="2176" y="1549"/>
                  </a:lnTo>
                  <a:lnTo>
                    <a:pt x="2344" y="1570"/>
                  </a:lnTo>
                  <a:lnTo>
                    <a:pt x="2511" y="1758"/>
                  </a:lnTo>
                  <a:lnTo>
                    <a:pt x="2637" y="1758"/>
                  </a:lnTo>
                  <a:lnTo>
                    <a:pt x="2762" y="1946"/>
                  </a:lnTo>
                  <a:lnTo>
                    <a:pt x="2929" y="1967"/>
                  </a:lnTo>
                  <a:lnTo>
                    <a:pt x="2971" y="1988"/>
                  </a:lnTo>
                  <a:lnTo>
                    <a:pt x="3160" y="1905"/>
                  </a:lnTo>
                  <a:lnTo>
                    <a:pt x="3390" y="1884"/>
                  </a:lnTo>
                  <a:lnTo>
                    <a:pt x="3432" y="1737"/>
                  </a:lnTo>
                  <a:lnTo>
                    <a:pt x="3536" y="1674"/>
                  </a:lnTo>
                  <a:lnTo>
                    <a:pt x="3578" y="1570"/>
                  </a:lnTo>
                  <a:lnTo>
                    <a:pt x="3662" y="1549"/>
                  </a:lnTo>
                  <a:lnTo>
                    <a:pt x="3662" y="1382"/>
                  </a:lnTo>
                  <a:lnTo>
                    <a:pt x="3578" y="1277"/>
                  </a:lnTo>
                  <a:lnTo>
                    <a:pt x="3494" y="1110"/>
                  </a:lnTo>
                  <a:lnTo>
                    <a:pt x="3473" y="1047"/>
                  </a:lnTo>
                  <a:lnTo>
                    <a:pt x="3390" y="921"/>
                  </a:lnTo>
                  <a:lnTo>
                    <a:pt x="3432" y="838"/>
                  </a:lnTo>
                  <a:lnTo>
                    <a:pt x="3369" y="733"/>
                  </a:lnTo>
                  <a:lnTo>
                    <a:pt x="3327" y="712"/>
                  </a:lnTo>
                  <a:lnTo>
                    <a:pt x="3348" y="649"/>
                  </a:lnTo>
                  <a:lnTo>
                    <a:pt x="3348" y="545"/>
                  </a:lnTo>
                  <a:lnTo>
                    <a:pt x="3055" y="503"/>
                  </a:lnTo>
                  <a:lnTo>
                    <a:pt x="2846" y="586"/>
                  </a:lnTo>
                  <a:lnTo>
                    <a:pt x="2762" y="461"/>
                  </a:lnTo>
                  <a:lnTo>
                    <a:pt x="2637" y="419"/>
                  </a:lnTo>
                  <a:lnTo>
                    <a:pt x="2595" y="273"/>
                  </a:lnTo>
                  <a:lnTo>
                    <a:pt x="2406" y="168"/>
                  </a:lnTo>
                  <a:lnTo>
                    <a:pt x="2344" y="168"/>
                  </a:lnTo>
                  <a:lnTo>
                    <a:pt x="2302" y="84"/>
                  </a:lnTo>
                  <a:lnTo>
                    <a:pt x="2218" y="1"/>
                  </a:lnTo>
                  <a:lnTo>
                    <a:pt x="2197" y="105"/>
                  </a:lnTo>
                  <a:lnTo>
                    <a:pt x="2113" y="126"/>
                  </a:lnTo>
                  <a:lnTo>
                    <a:pt x="196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412" name="Google Shape;412;p38"/>
            <p:cNvSpPr/>
            <p:nvPr/>
          </p:nvSpPr>
          <p:spPr>
            <a:xfrm>
              <a:off x="3871910" y="2726065"/>
              <a:ext cx="33901" cy="23803"/>
            </a:xfrm>
            <a:custGeom>
              <a:avLst/>
              <a:gdLst/>
              <a:ahLst/>
              <a:cxnLst/>
              <a:rect l="l" t="t" r="r" b="b"/>
              <a:pathLst>
                <a:path w="2847" h="2093" extrusionOk="0">
                  <a:moveTo>
                    <a:pt x="1214" y="1"/>
                  </a:moveTo>
                  <a:lnTo>
                    <a:pt x="1110" y="22"/>
                  </a:lnTo>
                  <a:lnTo>
                    <a:pt x="963" y="105"/>
                  </a:lnTo>
                  <a:lnTo>
                    <a:pt x="900" y="63"/>
                  </a:lnTo>
                  <a:lnTo>
                    <a:pt x="754" y="63"/>
                  </a:lnTo>
                  <a:lnTo>
                    <a:pt x="545" y="22"/>
                  </a:lnTo>
                  <a:lnTo>
                    <a:pt x="315" y="105"/>
                  </a:lnTo>
                  <a:lnTo>
                    <a:pt x="126" y="231"/>
                  </a:lnTo>
                  <a:lnTo>
                    <a:pt x="105" y="377"/>
                  </a:lnTo>
                  <a:lnTo>
                    <a:pt x="1" y="398"/>
                  </a:lnTo>
                  <a:lnTo>
                    <a:pt x="1" y="586"/>
                  </a:lnTo>
                  <a:lnTo>
                    <a:pt x="63" y="712"/>
                  </a:lnTo>
                  <a:lnTo>
                    <a:pt x="1" y="796"/>
                  </a:lnTo>
                  <a:lnTo>
                    <a:pt x="22" y="817"/>
                  </a:lnTo>
                  <a:lnTo>
                    <a:pt x="231" y="754"/>
                  </a:lnTo>
                  <a:lnTo>
                    <a:pt x="398" y="1005"/>
                  </a:lnTo>
                  <a:lnTo>
                    <a:pt x="524" y="1047"/>
                  </a:lnTo>
                  <a:lnTo>
                    <a:pt x="733" y="1005"/>
                  </a:lnTo>
                  <a:lnTo>
                    <a:pt x="817" y="1047"/>
                  </a:lnTo>
                  <a:lnTo>
                    <a:pt x="838" y="1151"/>
                  </a:lnTo>
                  <a:lnTo>
                    <a:pt x="921" y="1172"/>
                  </a:lnTo>
                  <a:lnTo>
                    <a:pt x="963" y="1235"/>
                  </a:lnTo>
                  <a:lnTo>
                    <a:pt x="921" y="1340"/>
                  </a:lnTo>
                  <a:lnTo>
                    <a:pt x="921" y="1549"/>
                  </a:lnTo>
                  <a:lnTo>
                    <a:pt x="1047" y="1528"/>
                  </a:lnTo>
                  <a:lnTo>
                    <a:pt x="1172" y="1633"/>
                  </a:lnTo>
                  <a:lnTo>
                    <a:pt x="1256" y="1633"/>
                  </a:lnTo>
                  <a:lnTo>
                    <a:pt x="1319" y="1863"/>
                  </a:lnTo>
                  <a:lnTo>
                    <a:pt x="1319" y="1988"/>
                  </a:lnTo>
                  <a:lnTo>
                    <a:pt x="1361" y="2093"/>
                  </a:lnTo>
                  <a:lnTo>
                    <a:pt x="1486" y="2009"/>
                  </a:lnTo>
                  <a:lnTo>
                    <a:pt x="1696" y="1947"/>
                  </a:lnTo>
                  <a:lnTo>
                    <a:pt x="1863" y="2009"/>
                  </a:lnTo>
                  <a:lnTo>
                    <a:pt x="2009" y="1947"/>
                  </a:lnTo>
                  <a:lnTo>
                    <a:pt x="2114" y="1947"/>
                  </a:lnTo>
                  <a:lnTo>
                    <a:pt x="2051" y="1779"/>
                  </a:lnTo>
                  <a:lnTo>
                    <a:pt x="2219" y="1758"/>
                  </a:lnTo>
                  <a:lnTo>
                    <a:pt x="2281" y="1633"/>
                  </a:lnTo>
                  <a:lnTo>
                    <a:pt x="2386" y="1570"/>
                  </a:lnTo>
                  <a:lnTo>
                    <a:pt x="2407" y="1654"/>
                  </a:lnTo>
                  <a:lnTo>
                    <a:pt x="2532" y="1654"/>
                  </a:lnTo>
                  <a:lnTo>
                    <a:pt x="2532" y="1528"/>
                  </a:lnTo>
                  <a:lnTo>
                    <a:pt x="2386" y="1444"/>
                  </a:lnTo>
                  <a:lnTo>
                    <a:pt x="2428" y="1277"/>
                  </a:lnTo>
                  <a:lnTo>
                    <a:pt x="2512" y="1256"/>
                  </a:lnTo>
                  <a:lnTo>
                    <a:pt x="2616" y="1068"/>
                  </a:lnTo>
                  <a:lnTo>
                    <a:pt x="2825" y="963"/>
                  </a:lnTo>
                  <a:lnTo>
                    <a:pt x="2825" y="858"/>
                  </a:lnTo>
                  <a:lnTo>
                    <a:pt x="2721" y="817"/>
                  </a:lnTo>
                  <a:lnTo>
                    <a:pt x="2846" y="628"/>
                  </a:lnTo>
                  <a:lnTo>
                    <a:pt x="2804" y="607"/>
                  </a:lnTo>
                  <a:lnTo>
                    <a:pt x="2637" y="586"/>
                  </a:lnTo>
                  <a:lnTo>
                    <a:pt x="2512" y="398"/>
                  </a:lnTo>
                  <a:lnTo>
                    <a:pt x="2386" y="398"/>
                  </a:lnTo>
                  <a:lnTo>
                    <a:pt x="2219" y="210"/>
                  </a:lnTo>
                  <a:lnTo>
                    <a:pt x="2051" y="189"/>
                  </a:lnTo>
                  <a:lnTo>
                    <a:pt x="1842" y="84"/>
                  </a:lnTo>
                  <a:lnTo>
                    <a:pt x="1654" y="210"/>
                  </a:lnTo>
                  <a:lnTo>
                    <a:pt x="1591" y="189"/>
                  </a:lnTo>
                  <a:lnTo>
                    <a:pt x="1423" y="189"/>
                  </a:lnTo>
                  <a:lnTo>
                    <a:pt x="1340" y="84"/>
                  </a:lnTo>
                  <a:lnTo>
                    <a:pt x="1235" y="84"/>
                  </a:lnTo>
                  <a:lnTo>
                    <a:pt x="12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413" name="Google Shape;413;p38"/>
            <p:cNvSpPr/>
            <p:nvPr/>
          </p:nvSpPr>
          <p:spPr>
            <a:xfrm>
              <a:off x="3888104" y="2727737"/>
              <a:ext cx="57573" cy="42601"/>
            </a:xfrm>
            <a:custGeom>
              <a:avLst/>
              <a:gdLst/>
              <a:ahLst/>
              <a:cxnLst/>
              <a:rect l="l" t="t" r="r" b="b"/>
              <a:pathLst>
                <a:path w="4835" h="3746" extrusionOk="0">
                  <a:moveTo>
                    <a:pt x="2470" y="0"/>
                  </a:moveTo>
                  <a:lnTo>
                    <a:pt x="2323" y="84"/>
                  </a:lnTo>
                  <a:lnTo>
                    <a:pt x="2219" y="42"/>
                  </a:lnTo>
                  <a:lnTo>
                    <a:pt x="2093" y="63"/>
                  </a:lnTo>
                  <a:lnTo>
                    <a:pt x="2051" y="167"/>
                  </a:lnTo>
                  <a:lnTo>
                    <a:pt x="1947" y="230"/>
                  </a:lnTo>
                  <a:lnTo>
                    <a:pt x="1905" y="377"/>
                  </a:lnTo>
                  <a:lnTo>
                    <a:pt x="1675" y="398"/>
                  </a:lnTo>
                  <a:lnTo>
                    <a:pt x="1486" y="481"/>
                  </a:lnTo>
                  <a:lnTo>
                    <a:pt x="1361" y="670"/>
                  </a:lnTo>
                  <a:lnTo>
                    <a:pt x="1465" y="711"/>
                  </a:lnTo>
                  <a:lnTo>
                    <a:pt x="1465" y="816"/>
                  </a:lnTo>
                  <a:lnTo>
                    <a:pt x="1256" y="921"/>
                  </a:lnTo>
                  <a:lnTo>
                    <a:pt x="1152" y="1109"/>
                  </a:lnTo>
                  <a:lnTo>
                    <a:pt x="1068" y="1130"/>
                  </a:lnTo>
                  <a:lnTo>
                    <a:pt x="1026" y="1297"/>
                  </a:lnTo>
                  <a:lnTo>
                    <a:pt x="1172" y="1381"/>
                  </a:lnTo>
                  <a:lnTo>
                    <a:pt x="1172" y="1507"/>
                  </a:lnTo>
                  <a:lnTo>
                    <a:pt x="1047" y="1507"/>
                  </a:lnTo>
                  <a:lnTo>
                    <a:pt x="1026" y="1423"/>
                  </a:lnTo>
                  <a:lnTo>
                    <a:pt x="921" y="1486"/>
                  </a:lnTo>
                  <a:lnTo>
                    <a:pt x="859" y="1611"/>
                  </a:lnTo>
                  <a:lnTo>
                    <a:pt x="691" y="1632"/>
                  </a:lnTo>
                  <a:lnTo>
                    <a:pt x="754" y="1800"/>
                  </a:lnTo>
                  <a:lnTo>
                    <a:pt x="649" y="1800"/>
                  </a:lnTo>
                  <a:lnTo>
                    <a:pt x="503" y="1862"/>
                  </a:lnTo>
                  <a:lnTo>
                    <a:pt x="336" y="1800"/>
                  </a:lnTo>
                  <a:lnTo>
                    <a:pt x="126" y="1862"/>
                  </a:lnTo>
                  <a:lnTo>
                    <a:pt x="1" y="1946"/>
                  </a:lnTo>
                  <a:lnTo>
                    <a:pt x="22" y="2009"/>
                  </a:lnTo>
                  <a:lnTo>
                    <a:pt x="126" y="2260"/>
                  </a:lnTo>
                  <a:lnTo>
                    <a:pt x="210" y="2385"/>
                  </a:lnTo>
                  <a:lnTo>
                    <a:pt x="231" y="2532"/>
                  </a:lnTo>
                  <a:lnTo>
                    <a:pt x="294" y="2574"/>
                  </a:lnTo>
                  <a:lnTo>
                    <a:pt x="294" y="2950"/>
                  </a:lnTo>
                  <a:lnTo>
                    <a:pt x="189" y="2992"/>
                  </a:lnTo>
                  <a:lnTo>
                    <a:pt x="105" y="3118"/>
                  </a:lnTo>
                  <a:lnTo>
                    <a:pt x="126" y="3306"/>
                  </a:lnTo>
                  <a:lnTo>
                    <a:pt x="273" y="3494"/>
                  </a:lnTo>
                  <a:lnTo>
                    <a:pt x="273" y="3536"/>
                  </a:lnTo>
                  <a:lnTo>
                    <a:pt x="336" y="3536"/>
                  </a:lnTo>
                  <a:lnTo>
                    <a:pt x="524" y="3620"/>
                  </a:lnTo>
                  <a:lnTo>
                    <a:pt x="628" y="3578"/>
                  </a:lnTo>
                  <a:lnTo>
                    <a:pt x="1047" y="3515"/>
                  </a:lnTo>
                  <a:lnTo>
                    <a:pt x="1235" y="3515"/>
                  </a:lnTo>
                  <a:lnTo>
                    <a:pt x="1340" y="3411"/>
                  </a:lnTo>
                  <a:lnTo>
                    <a:pt x="1424" y="3411"/>
                  </a:lnTo>
                  <a:lnTo>
                    <a:pt x="1549" y="3494"/>
                  </a:lnTo>
                  <a:lnTo>
                    <a:pt x="1884" y="3536"/>
                  </a:lnTo>
                  <a:lnTo>
                    <a:pt x="2009" y="3620"/>
                  </a:lnTo>
                  <a:lnTo>
                    <a:pt x="2051" y="3683"/>
                  </a:lnTo>
                  <a:lnTo>
                    <a:pt x="2260" y="3599"/>
                  </a:lnTo>
                  <a:lnTo>
                    <a:pt x="2365" y="3683"/>
                  </a:lnTo>
                  <a:lnTo>
                    <a:pt x="2428" y="3683"/>
                  </a:lnTo>
                  <a:lnTo>
                    <a:pt x="2470" y="3620"/>
                  </a:lnTo>
                  <a:lnTo>
                    <a:pt x="2637" y="3641"/>
                  </a:lnTo>
                  <a:lnTo>
                    <a:pt x="2721" y="3704"/>
                  </a:lnTo>
                  <a:lnTo>
                    <a:pt x="2909" y="3599"/>
                  </a:lnTo>
                  <a:lnTo>
                    <a:pt x="3056" y="3599"/>
                  </a:lnTo>
                  <a:lnTo>
                    <a:pt x="3097" y="3724"/>
                  </a:lnTo>
                  <a:lnTo>
                    <a:pt x="3202" y="3745"/>
                  </a:lnTo>
                  <a:lnTo>
                    <a:pt x="3307" y="3620"/>
                  </a:lnTo>
                  <a:lnTo>
                    <a:pt x="3411" y="3599"/>
                  </a:lnTo>
                  <a:lnTo>
                    <a:pt x="3516" y="3683"/>
                  </a:lnTo>
                  <a:lnTo>
                    <a:pt x="3662" y="3620"/>
                  </a:lnTo>
                  <a:lnTo>
                    <a:pt x="3767" y="3704"/>
                  </a:lnTo>
                  <a:lnTo>
                    <a:pt x="3893" y="3704"/>
                  </a:lnTo>
                  <a:lnTo>
                    <a:pt x="3893" y="3494"/>
                  </a:lnTo>
                  <a:lnTo>
                    <a:pt x="3997" y="3285"/>
                  </a:lnTo>
                  <a:lnTo>
                    <a:pt x="4165" y="3264"/>
                  </a:lnTo>
                  <a:lnTo>
                    <a:pt x="4395" y="3201"/>
                  </a:lnTo>
                  <a:lnTo>
                    <a:pt x="4416" y="3201"/>
                  </a:lnTo>
                  <a:lnTo>
                    <a:pt x="4416" y="3055"/>
                  </a:lnTo>
                  <a:lnTo>
                    <a:pt x="4290" y="2908"/>
                  </a:lnTo>
                  <a:lnTo>
                    <a:pt x="4311" y="2762"/>
                  </a:lnTo>
                  <a:lnTo>
                    <a:pt x="4185" y="2574"/>
                  </a:lnTo>
                  <a:lnTo>
                    <a:pt x="4185" y="2427"/>
                  </a:lnTo>
                  <a:lnTo>
                    <a:pt x="4248" y="2344"/>
                  </a:lnTo>
                  <a:lnTo>
                    <a:pt x="4374" y="2448"/>
                  </a:lnTo>
                  <a:lnTo>
                    <a:pt x="4667" y="2427"/>
                  </a:lnTo>
                  <a:lnTo>
                    <a:pt x="4771" y="2218"/>
                  </a:lnTo>
                  <a:lnTo>
                    <a:pt x="4834" y="2155"/>
                  </a:lnTo>
                  <a:lnTo>
                    <a:pt x="4688" y="2051"/>
                  </a:lnTo>
                  <a:lnTo>
                    <a:pt x="4688" y="1946"/>
                  </a:lnTo>
                  <a:lnTo>
                    <a:pt x="4457" y="1758"/>
                  </a:lnTo>
                  <a:lnTo>
                    <a:pt x="4269" y="1716"/>
                  </a:lnTo>
                  <a:lnTo>
                    <a:pt x="4206" y="1527"/>
                  </a:lnTo>
                  <a:lnTo>
                    <a:pt x="4102" y="1423"/>
                  </a:lnTo>
                  <a:lnTo>
                    <a:pt x="3955" y="1214"/>
                  </a:lnTo>
                  <a:lnTo>
                    <a:pt x="3872" y="1046"/>
                  </a:lnTo>
                  <a:lnTo>
                    <a:pt x="3746" y="921"/>
                  </a:lnTo>
                  <a:lnTo>
                    <a:pt x="3746" y="753"/>
                  </a:lnTo>
                  <a:lnTo>
                    <a:pt x="3662" y="649"/>
                  </a:lnTo>
                  <a:lnTo>
                    <a:pt x="3683" y="481"/>
                  </a:lnTo>
                  <a:lnTo>
                    <a:pt x="3662" y="356"/>
                  </a:lnTo>
                  <a:lnTo>
                    <a:pt x="3411" y="272"/>
                  </a:lnTo>
                  <a:lnTo>
                    <a:pt x="3328" y="272"/>
                  </a:lnTo>
                  <a:lnTo>
                    <a:pt x="3265" y="167"/>
                  </a:lnTo>
                  <a:lnTo>
                    <a:pt x="3097" y="230"/>
                  </a:lnTo>
                  <a:lnTo>
                    <a:pt x="2930" y="356"/>
                  </a:lnTo>
                  <a:lnTo>
                    <a:pt x="2825" y="147"/>
                  </a:lnTo>
                  <a:lnTo>
                    <a:pt x="2721" y="147"/>
                  </a:lnTo>
                  <a:lnTo>
                    <a:pt x="2574" y="188"/>
                  </a:lnTo>
                  <a:lnTo>
                    <a:pt x="247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414" name="Google Shape;414;p38"/>
            <p:cNvSpPr/>
            <p:nvPr/>
          </p:nvSpPr>
          <p:spPr>
            <a:xfrm>
              <a:off x="3848488" y="2796972"/>
              <a:ext cx="39628" cy="24519"/>
            </a:xfrm>
            <a:custGeom>
              <a:avLst/>
              <a:gdLst/>
              <a:ahLst/>
              <a:cxnLst/>
              <a:rect l="l" t="t" r="r" b="b"/>
              <a:pathLst>
                <a:path w="3328" h="2156" extrusionOk="0">
                  <a:moveTo>
                    <a:pt x="2993" y="1"/>
                  </a:moveTo>
                  <a:lnTo>
                    <a:pt x="2867" y="64"/>
                  </a:lnTo>
                  <a:lnTo>
                    <a:pt x="2679" y="43"/>
                  </a:lnTo>
                  <a:lnTo>
                    <a:pt x="2449" y="43"/>
                  </a:lnTo>
                  <a:lnTo>
                    <a:pt x="2302" y="22"/>
                  </a:lnTo>
                  <a:lnTo>
                    <a:pt x="2135" y="43"/>
                  </a:lnTo>
                  <a:lnTo>
                    <a:pt x="2030" y="210"/>
                  </a:lnTo>
                  <a:lnTo>
                    <a:pt x="1926" y="273"/>
                  </a:lnTo>
                  <a:lnTo>
                    <a:pt x="1926" y="377"/>
                  </a:lnTo>
                  <a:lnTo>
                    <a:pt x="1758" y="210"/>
                  </a:lnTo>
                  <a:lnTo>
                    <a:pt x="1549" y="357"/>
                  </a:lnTo>
                  <a:lnTo>
                    <a:pt x="1403" y="419"/>
                  </a:lnTo>
                  <a:lnTo>
                    <a:pt x="1403" y="545"/>
                  </a:lnTo>
                  <a:lnTo>
                    <a:pt x="1089" y="566"/>
                  </a:lnTo>
                  <a:lnTo>
                    <a:pt x="880" y="629"/>
                  </a:lnTo>
                  <a:lnTo>
                    <a:pt x="691" y="587"/>
                  </a:lnTo>
                  <a:lnTo>
                    <a:pt x="294" y="357"/>
                  </a:lnTo>
                  <a:lnTo>
                    <a:pt x="294" y="440"/>
                  </a:lnTo>
                  <a:lnTo>
                    <a:pt x="315" y="566"/>
                  </a:lnTo>
                  <a:lnTo>
                    <a:pt x="294" y="670"/>
                  </a:lnTo>
                  <a:lnTo>
                    <a:pt x="64" y="670"/>
                  </a:lnTo>
                  <a:lnTo>
                    <a:pt x="43" y="733"/>
                  </a:lnTo>
                  <a:lnTo>
                    <a:pt x="147" y="838"/>
                  </a:lnTo>
                  <a:lnTo>
                    <a:pt x="85" y="984"/>
                  </a:lnTo>
                  <a:lnTo>
                    <a:pt x="64" y="1089"/>
                  </a:lnTo>
                  <a:lnTo>
                    <a:pt x="147" y="1193"/>
                  </a:lnTo>
                  <a:lnTo>
                    <a:pt x="43" y="1298"/>
                  </a:lnTo>
                  <a:lnTo>
                    <a:pt x="1" y="1298"/>
                  </a:lnTo>
                  <a:lnTo>
                    <a:pt x="168" y="1486"/>
                  </a:lnTo>
                  <a:lnTo>
                    <a:pt x="189" y="1675"/>
                  </a:lnTo>
                  <a:lnTo>
                    <a:pt x="273" y="1696"/>
                  </a:lnTo>
                  <a:lnTo>
                    <a:pt x="524" y="1905"/>
                  </a:lnTo>
                  <a:lnTo>
                    <a:pt x="629" y="1947"/>
                  </a:lnTo>
                  <a:lnTo>
                    <a:pt x="733" y="2030"/>
                  </a:lnTo>
                  <a:lnTo>
                    <a:pt x="1026" y="2093"/>
                  </a:lnTo>
                  <a:lnTo>
                    <a:pt x="1235" y="2156"/>
                  </a:lnTo>
                  <a:lnTo>
                    <a:pt x="1340" y="2030"/>
                  </a:lnTo>
                  <a:lnTo>
                    <a:pt x="1403" y="2051"/>
                  </a:lnTo>
                  <a:lnTo>
                    <a:pt x="1466" y="1989"/>
                  </a:lnTo>
                  <a:lnTo>
                    <a:pt x="1612" y="1926"/>
                  </a:lnTo>
                  <a:lnTo>
                    <a:pt x="1717" y="1926"/>
                  </a:lnTo>
                  <a:lnTo>
                    <a:pt x="1738" y="1884"/>
                  </a:lnTo>
                  <a:lnTo>
                    <a:pt x="1863" y="1779"/>
                  </a:lnTo>
                  <a:lnTo>
                    <a:pt x="1968" y="1800"/>
                  </a:lnTo>
                  <a:lnTo>
                    <a:pt x="2072" y="1821"/>
                  </a:lnTo>
                  <a:lnTo>
                    <a:pt x="2156" y="1842"/>
                  </a:lnTo>
                  <a:lnTo>
                    <a:pt x="2282" y="1717"/>
                  </a:lnTo>
                  <a:lnTo>
                    <a:pt x="2386" y="1696"/>
                  </a:lnTo>
                  <a:lnTo>
                    <a:pt x="2449" y="1591"/>
                  </a:lnTo>
                  <a:lnTo>
                    <a:pt x="2595" y="1612"/>
                  </a:lnTo>
                  <a:lnTo>
                    <a:pt x="2700" y="1507"/>
                  </a:lnTo>
                  <a:lnTo>
                    <a:pt x="2679" y="1403"/>
                  </a:lnTo>
                  <a:lnTo>
                    <a:pt x="2888" y="1089"/>
                  </a:lnTo>
                  <a:lnTo>
                    <a:pt x="3014" y="754"/>
                  </a:lnTo>
                  <a:lnTo>
                    <a:pt x="3118" y="524"/>
                  </a:lnTo>
                  <a:lnTo>
                    <a:pt x="3286" y="482"/>
                  </a:lnTo>
                  <a:lnTo>
                    <a:pt x="3328" y="357"/>
                  </a:lnTo>
                  <a:lnTo>
                    <a:pt x="3307" y="336"/>
                  </a:lnTo>
                  <a:lnTo>
                    <a:pt x="3286" y="231"/>
                  </a:lnTo>
                  <a:lnTo>
                    <a:pt x="3118" y="126"/>
                  </a:lnTo>
                  <a:lnTo>
                    <a:pt x="299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415" name="Google Shape;415;p38"/>
            <p:cNvSpPr/>
            <p:nvPr/>
          </p:nvSpPr>
          <p:spPr>
            <a:xfrm>
              <a:off x="3851727" y="2789842"/>
              <a:ext cx="34151" cy="14284"/>
            </a:xfrm>
            <a:custGeom>
              <a:avLst/>
              <a:gdLst/>
              <a:ahLst/>
              <a:cxnLst/>
              <a:rect l="l" t="t" r="r" b="b"/>
              <a:pathLst>
                <a:path w="2868" h="1256" extrusionOk="0">
                  <a:moveTo>
                    <a:pt x="2240" y="0"/>
                  </a:moveTo>
                  <a:lnTo>
                    <a:pt x="2177" y="21"/>
                  </a:lnTo>
                  <a:lnTo>
                    <a:pt x="2093" y="105"/>
                  </a:lnTo>
                  <a:lnTo>
                    <a:pt x="2010" y="42"/>
                  </a:lnTo>
                  <a:lnTo>
                    <a:pt x="1884" y="42"/>
                  </a:lnTo>
                  <a:lnTo>
                    <a:pt x="1779" y="21"/>
                  </a:lnTo>
                  <a:lnTo>
                    <a:pt x="1696" y="42"/>
                  </a:lnTo>
                  <a:lnTo>
                    <a:pt x="1612" y="147"/>
                  </a:lnTo>
                  <a:lnTo>
                    <a:pt x="1507" y="168"/>
                  </a:lnTo>
                  <a:lnTo>
                    <a:pt x="1486" y="147"/>
                  </a:lnTo>
                  <a:lnTo>
                    <a:pt x="1235" y="126"/>
                  </a:lnTo>
                  <a:lnTo>
                    <a:pt x="1089" y="230"/>
                  </a:lnTo>
                  <a:lnTo>
                    <a:pt x="942" y="251"/>
                  </a:lnTo>
                  <a:lnTo>
                    <a:pt x="775" y="419"/>
                  </a:lnTo>
                  <a:lnTo>
                    <a:pt x="566" y="440"/>
                  </a:lnTo>
                  <a:lnTo>
                    <a:pt x="336" y="523"/>
                  </a:lnTo>
                  <a:lnTo>
                    <a:pt x="294" y="460"/>
                  </a:lnTo>
                  <a:lnTo>
                    <a:pt x="147" y="481"/>
                  </a:lnTo>
                  <a:lnTo>
                    <a:pt x="22" y="565"/>
                  </a:lnTo>
                  <a:lnTo>
                    <a:pt x="1" y="565"/>
                  </a:lnTo>
                  <a:lnTo>
                    <a:pt x="1" y="753"/>
                  </a:lnTo>
                  <a:lnTo>
                    <a:pt x="22" y="984"/>
                  </a:lnTo>
                  <a:lnTo>
                    <a:pt x="419" y="1214"/>
                  </a:lnTo>
                  <a:lnTo>
                    <a:pt x="608" y="1256"/>
                  </a:lnTo>
                  <a:lnTo>
                    <a:pt x="817" y="1193"/>
                  </a:lnTo>
                  <a:lnTo>
                    <a:pt x="1131" y="1172"/>
                  </a:lnTo>
                  <a:lnTo>
                    <a:pt x="1131" y="1046"/>
                  </a:lnTo>
                  <a:lnTo>
                    <a:pt x="1277" y="984"/>
                  </a:lnTo>
                  <a:lnTo>
                    <a:pt x="1486" y="837"/>
                  </a:lnTo>
                  <a:lnTo>
                    <a:pt x="1654" y="1004"/>
                  </a:lnTo>
                  <a:lnTo>
                    <a:pt x="1654" y="900"/>
                  </a:lnTo>
                  <a:lnTo>
                    <a:pt x="1758" y="837"/>
                  </a:lnTo>
                  <a:lnTo>
                    <a:pt x="1863" y="670"/>
                  </a:lnTo>
                  <a:lnTo>
                    <a:pt x="2030" y="649"/>
                  </a:lnTo>
                  <a:lnTo>
                    <a:pt x="2177" y="670"/>
                  </a:lnTo>
                  <a:lnTo>
                    <a:pt x="2407" y="670"/>
                  </a:lnTo>
                  <a:lnTo>
                    <a:pt x="2595" y="691"/>
                  </a:lnTo>
                  <a:lnTo>
                    <a:pt x="2742" y="628"/>
                  </a:lnTo>
                  <a:lnTo>
                    <a:pt x="2763" y="419"/>
                  </a:lnTo>
                  <a:lnTo>
                    <a:pt x="2867" y="147"/>
                  </a:lnTo>
                  <a:lnTo>
                    <a:pt x="2637" y="21"/>
                  </a:lnTo>
                  <a:lnTo>
                    <a:pt x="2407" y="21"/>
                  </a:lnTo>
                  <a:lnTo>
                    <a:pt x="2344" y="42"/>
                  </a:lnTo>
                  <a:lnTo>
                    <a:pt x="22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416" name="Google Shape;416;p38"/>
            <p:cNvSpPr/>
            <p:nvPr/>
          </p:nvSpPr>
          <p:spPr>
            <a:xfrm>
              <a:off x="3869672" y="2845760"/>
              <a:ext cx="12967" cy="23803"/>
            </a:xfrm>
            <a:custGeom>
              <a:avLst/>
              <a:gdLst/>
              <a:ahLst/>
              <a:cxnLst/>
              <a:rect l="l" t="t" r="r" b="b"/>
              <a:pathLst>
                <a:path w="1089" h="2093" extrusionOk="0">
                  <a:moveTo>
                    <a:pt x="419" y="0"/>
                  </a:moveTo>
                  <a:lnTo>
                    <a:pt x="314" y="126"/>
                  </a:lnTo>
                  <a:lnTo>
                    <a:pt x="272" y="21"/>
                  </a:lnTo>
                  <a:lnTo>
                    <a:pt x="210" y="21"/>
                  </a:lnTo>
                  <a:lnTo>
                    <a:pt x="84" y="147"/>
                  </a:lnTo>
                  <a:lnTo>
                    <a:pt x="0" y="314"/>
                  </a:lnTo>
                  <a:lnTo>
                    <a:pt x="0" y="544"/>
                  </a:lnTo>
                  <a:lnTo>
                    <a:pt x="189" y="628"/>
                  </a:lnTo>
                  <a:lnTo>
                    <a:pt x="168" y="691"/>
                  </a:lnTo>
                  <a:lnTo>
                    <a:pt x="105" y="733"/>
                  </a:lnTo>
                  <a:lnTo>
                    <a:pt x="63" y="984"/>
                  </a:lnTo>
                  <a:lnTo>
                    <a:pt x="105" y="1172"/>
                  </a:lnTo>
                  <a:lnTo>
                    <a:pt x="63" y="1277"/>
                  </a:lnTo>
                  <a:lnTo>
                    <a:pt x="63" y="1423"/>
                  </a:lnTo>
                  <a:lnTo>
                    <a:pt x="147" y="1528"/>
                  </a:lnTo>
                  <a:lnTo>
                    <a:pt x="84" y="1674"/>
                  </a:lnTo>
                  <a:lnTo>
                    <a:pt x="147" y="1716"/>
                  </a:lnTo>
                  <a:lnTo>
                    <a:pt x="377" y="1737"/>
                  </a:lnTo>
                  <a:lnTo>
                    <a:pt x="482" y="2009"/>
                  </a:lnTo>
                  <a:lnTo>
                    <a:pt x="565" y="2093"/>
                  </a:lnTo>
                  <a:lnTo>
                    <a:pt x="628" y="2030"/>
                  </a:lnTo>
                  <a:lnTo>
                    <a:pt x="712" y="1883"/>
                  </a:lnTo>
                  <a:lnTo>
                    <a:pt x="733" y="1737"/>
                  </a:lnTo>
                  <a:lnTo>
                    <a:pt x="942" y="1674"/>
                  </a:lnTo>
                  <a:lnTo>
                    <a:pt x="1047" y="1507"/>
                  </a:lnTo>
                  <a:lnTo>
                    <a:pt x="1088" y="1360"/>
                  </a:lnTo>
                  <a:lnTo>
                    <a:pt x="942" y="1256"/>
                  </a:lnTo>
                  <a:lnTo>
                    <a:pt x="900" y="1109"/>
                  </a:lnTo>
                  <a:lnTo>
                    <a:pt x="795" y="963"/>
                  </a:lnTo>
                  <a:lnTo>
                    <a:pt x="775" y="753"/>
                  </a:lnTo>
                  <a:lnTo>
                    <a:pt x="795" y="544"/>
                  </a:lnTo>
                  <a:lnTo>
                    <a:pt x="775" y="481"/>
                  </a:lnTo>
                  <a:lnTo>
                    <a:pt x="775" y="335"/>
                  </a:lnTo>
                  <a:lnTo>
                    <a:pt x="712" y="230"/>
                  </a:lnTo>
                  <a:lnTo>
                    <a:pt x="607" y="147"/>
                  </a:lnTo>
                  <a:lnTo>
                    <a:pt x="565" y="147"/>
                  </a:lnTo>
                  <a:lnTo>
                    <a:pt x="482" y="21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3863444" y="2836958"/>
              <a:ext cx="12467" cy="15000"/>
            </a:xfrm>
            <a:custGeom>
              <a:avLst/>
              <a:gdLst/>
              <a:ahLst/>
              <a:cxnLst/>
              <a:rect l="l" t="t" r="r" b="b"/>
              <a:pathLst>
                <a:path w="1047" h="1319" extrusionOk="0">
                  <a:moveTo>
                    <a:pt x="293" y="0"/>
                  </a:moveTo>
                  <a:lnTo>
                    <a:pt x="210" y="63"/>
                  </a:lnTo>
                  <a:lnTo>
                    <a:pt x="210" y="167"/>
                  </a:lnTo>
                  <a:lnTo>
                    <a:pt x="314" y="209"/>
                  </a:lnTo>
                  <a:lnTo>
                    <a:pt x="356" y="293"/>
                  </a:lnTo>
                  <a:lnTo>
                    <a:pt x="272" y="356"/>
                  </a:lnTo>
                  <a:lnTo>
                    <a:pt x="189" y="356"/>
                  </a:lnTo>
                  <a:lnTo>
                    <a:pt x="147" y="481"/>
                  </a:lnTo>
                  <a:lnTo>
                    <a:pt x="147" y="628"/>
                  </a:lnTo>
                  <a:lnTo>
                    <a:pt x="84" y="732"/>
                  </a:lnTo>
                  <a:lnTo>
                    <a:pt x="0" y="795"/>
                  </a:lnTo>
                  <a:lnTo>
                    <a:pt x="63" y="837"/>
                  </a:lnTo>
                  <a:lnTo>
                    <a:pt x="168" y="879"/>
                  </a:lnTo>
                  <a:lnTo>
                    <a:pt x="377" y="1151"/>
                  </a:lnTo>
                  <a:lnTo>
                    <a:pt x="398" y="1235"/>
                  </a:lnTo>
                  <a:lnTo>
                    <a:pt x="523" y="1318"/>
                  </a:lnTo>
                  <a:lnTo>
                    <a:pt x="523" y="1088"/>
                  </a:lnTo>
                  <a:lnTo>
                    <a:pt x="607" y="921"/>
                  </a:lnTo>
                  <a:lnTo>
                    <a:pt x="733" y="795"/>
                  </a:lnTo>
                  <a:lnTo>
                    <a:pt x="795" y="795"/>
                  </a:lnTo>
                  <a:lnTo>
                    <a:pt x="837" y="900"/>
                  </a:lnTo>
                  <a:lnTo>
                    <a:pt x="942" y="774"/>
                  </a:lnTo>
                  <a:lnTo>
                    <a:pt x="984" y="711"/>
                  </a:lnTo>
                  <a:lnTo>
                    <a:pt x="1046" y="628"/>
                  </a:lnTo>
                  <a:lnTo>
                    <a:pt x="1046" y="502"/>
                  </a:lnTo>
                  <a:lnTo>
                    <a:pt x="900" y="481"/>
                  </a:lnTo>
                  <a:lnTo>
                    <a:pt x="816" y="398"/>
                  </a:lnTo>
                  <a:lnTo>
                    <a:pt x="691" y="398"/>
                  </a:lnTo>
                  <a:lnTo>
                    <a:pt x="628" y="314"/>
                  </a:lnTo>
                  <a:lnTo>
                    <a:pt x="628" y="251"/>
                  </a:lnTo>
                  <a:lnTo>
                    <a:pt x="502" y="105"/>
                  </a:lnTo>
                  <a:lnTo>
                    <a:pt x="502" y="146"/>
                  </a:lnTo>
                  <a:lnTo>
                    <a:pt x="398" y="84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3844761" y="2824346"/>
              <a:ext cx="25923" cy="21665"/>
            </a:xfrm>
            <a:custGeom>
              <a:avLst/>
              <a:gdLst/>
              <a:ahLst/>
              <a:cxnLst/>
              <a:rect l="l" t="t" r="r" b="b"/>
              <a:pathLst>
                <a:path w="2177" h="1905" extrusionOk="0">
                  <a:moveTo>
                    <a:pt x="105" y="0"/>
                  </a:moveTo>
                  <a:lnTo>
                    <a:pt x="63" y="42"/>
                  </a:lnTo>
                  <a:lnTo>
                    <a:pt x="63" y="167"/>
                  </a:lnTo>
                  <a:lnTo>
                    <a:pt x="0" y="230"/>
                  </a:lnTo>
                  <a:lnTo>
                    <a:pt x="42" y="314"/>
                  </a:lnTo>
                  <a:lnTo>
                    <a:pt x="84" y="314"/>
                  </a:lnTo>
                  <a:lnTo>
                    <a:pt x="209" y="439"/>
                  </a:lnTo>
                  <a:lnTo>
                    <a:pt x="251" y="544"/>
                  </a:lnTo>
                  <a:lnTo>
                    <a:pt x="314" y="649"/>
                  </a:lnTo>
                  <a:lnTo>
                    <a:pt x="272" y="670"/>
                  </a:lnTo>
                  <a:lnTo>
                    <a:pt x="293" y="753"/>
                  </a:lnTo>
                  <a:lnTo>
                    <a:pt x="774" y="1151"/>
                  </a:lnTo>
                  <a:lnTo>
                    <a:pt x="1151" y="1611"/>
                  </a:lnTo>
                  <a:lnTo>
                    <a:pt x="1109" y="1695"/>
                  </a:lnTo>
                  <a:lnTo>
                    <a:pt x="1193" y="1716"/>
                  </a:lnTo>
                  <a:lnTo>
                    <a:pt x="1402" y="1737"/>
                  </a:lnTo>
                  <a:lnTo>
                    <a:pt x="1465" y="1716"/>
                  </a:lnTo>
                  <a:lnTo>
                    <a:pt x="1569" y="1904"/>
                  </a:lnTo>
                  <a:lnTo>
                    <a:pt x="1653" y="1841"/>
                  </a:lnTo>
                  <a:lnTo>
                    <a:pt x="1716" y="1737"/>
                  </a:lnTo>
                  <a:lnTo>
                    <a:pt x="1716" y="1590"/>
                  </a:lnTo>
                  <a:lnTo>
                    <a:pt x="1758" y="1465"/>
                  </a:lnTo>
                  <a:lnTo>
                    <a:pt x="1841" y="1465"/>
                  </a:lnTo>
                  <a:lnTo>
                    <a:pt x="1925" y="1402"/>
                  </a:lnTo>
                  <a:lnTo>
                    <a:pt x="1883" y="1318"/>
                  </a:lnTo>
                  <a:lnTo>
                    <a:pt x="1779" y="1276"/>
                  </a:lnTo>
                  <a:lnTo>
                    <a:pt x="1779" y="1172"/>
                  </a:lnTo>
                  <a:lnTo>
                    <a:pt x="1862" y="1109"/>
                  </a:lnTo>
                  <a:lnTo>
                    <a:pt x="1967" y="1193"/>
                  </a:lnTo>
                  <a:lnTo>
                    <a:pt x="2071" y="1255"/>
                  </a:lnTo>
                  <a:lnTo>
                    <a:pt x="2134" y="1193"/>
                  </a:lnTo>
                  <a:lnTo>
                    <a:pt x="1988" y="1046"/>
                  </a:lnTo>
                  <a:lnTo>
                    <a:pt x="1988" y="900"/>
                  </a:lnTo>
                  <a:lnTo>
                    <a:pt x="2051" y="879"/>
                  </a:lnTo>
                  <a:lnTo>
                    <a:pt x="2155" y="942"/>
                  </a:lnTo>
                  <a:lnTo>
                    <a:pt x="2176" y="858"/>
                  </a:lnTo>
                  <a:lnTo>
                    <a:pt x="2134" y="795"/>
                  </a:lnTo>
                  <a:lnTo>
                    <a:pt x="2030" y="774"/>
                  </a:lnTo>
                  <a:lnTo>
                    <a:pt x="1862" y="649"/>
                  </a:lnTo>
                  <a:lnTo>
                    <a:pt x="1862" y="565"/>
                  </a:lnTo>
                  <a:lnTo>
                    <a:pt x="1967" y="419"/>
                  </a:lnTo>
                  <a:lnTo>
                    <a:pt x="1988" y="251"/>
                  </a:lnTo>
                  <a:lnTo>
                    <a:pt x="1925" y="251"/>
                  </a:lnTo>
                  <a:lnTo>
                    <a:pt x="1862" y="272"/>
                  </a:lnTo>
                  <a:lnTo>
                    <a:pt x="1820" y="230"/>
                  </a:lnTo>
                  <a:lnTo>
                    <a:pt x="1653" y="230"/>
                  </a:lnTo>
                  <a:lnTo>
                    <a:pt x="1548" y="126"/>
                  </a:lnTo>
                  <a:lnTo>
                    <a:pt x="1465" y="147"/>
                  </a:lnTo>
                  <a:lnTo>
                    <a:pt x="1339" y="105"/>
                  </a:lnTo>
                  <a:lnTo>
                    <a:pt x="1214" y="126"/>
                  </a:lnTo>
                  <a:lnTo>
                    <a:pt x="1193" y="63"/>
                  </a:lnTo>
                  <a:lnTo>
                    <a:pt x="1088" y="126"/>
                  </a:lnTo>
                  <a:lnTo>
                    <a:pt x="942" y="63"/>
                  </a:lnTo>
                  <a:lnTo>
                    <a:pt x="900" y="126"/>
                  </a:lnTo>
                  <a:lnTo>
                    <a:pt x="837" y="21"/>
                  </a:lnTo>
                  <a:lnTo>
                    <a:pt x="732" y="0"/>
                  </a:lnTo>
                  <a:lnTo>
                    <a:pt x="690" y="42"/>
                  </a:lnTo>
                  <a:lnTo>
                    <a:pt x="607" y="0"/>
                  </a:lnTo>
                  <a:lnTo>
                    <a:pt x="565" y="63"/>
                  </a:lnTo>
                  <a:lnTo>
                    <a:pt x="481" y="42"/>
                  </a:lnTo>
                  <a:lnTo>
                    <a:pt x="377" y="63"/>
                  </a:lnTo>
                  <a:lnTo>
                    <a:pt x="377" y="147"/>
                  </a:lnTo>
                  <a:lnTo>
                    <a:pt x="293" y="167"/>
                  </a:lnTo>
                  <a:lnTo>
                    <a:pt x="251" y="105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3830555" y="2811734"/>
              <a:ext cx="20195" cy="12146"/>
            </a:xfrm>
            <a:custGeom>
              <a:avLst/>
              <a:gdLst/>
              <a:ahLst/>
              <a:cxnLst/>
              <a:rect l="l" t="t" r="r" b="b"/>
              <a:pathLst>
                <a:path w="1696" h="1068" extrusionOk="0">
                  <a:moveTo>
                    <a:pt x="1507" y="0"/>
                  </a:moveTo>
                  <a:lnTo>
                    <a:pt x="1381" y="63"/>
                  </a:lnTo>
                  <a:lnTo>
                    <a:pt x="1130" y="209"/>
                  </a:lnTo>
                  <a:lnTo>
                    <a:pt x="1067" y="188"/>
                  </a:lnTo>
                  <a:lnTo>
                    <a:pt x="984" y="209"/>
                  </a:lnTo>
                  <a:lnTo>
                    <a:pt x="858" y="272"/>
                  </a:lnTo>
                  <a:lnTo>
                    <a:pt x="733" y="272"/>
                  </a:lnTo>
                  <a:lnTo>
                    <a:pt x="607" y="314"/>
                  </a:lnTo>
                  <a:lnTo>
                    <a:pt x="523" y="230"/>
                  </a:lnTo>
                  <a:lnTo>
                    <a:pt x="251" y="230"/>
                  </a:lnTo>
                  <a:lnTo>
                    <a:pt x="147" y="209"/>
                  </a:lnTo>
                  <a:lnTo>
                    <a:pt x="21" y="419"/>
                  </a:lnTo>
                  <a:lnTo>
                    <a:pt x="84" y="502"/>
                  </a:lnTo>
                  <a:lnTo>
                    <a:pt x="0" y="628"/>
                  </a:lnTo>
                  <a:lnTo>
                    <a:pt x="21" y="816"/>
                  </a:lnTo>
                  <a:lnTo>
                    <a:pt x="42" y="816"/>
                  </a:lnTo>
                  <a:lnTo>
                    <a:pt x="147" y="858"/>
                  </a:lnTo>
                  <a:lnTo>
                    <a:pt x="147" y="942"/>
                  </a:lnTo>
                  <a:lnTo>
                    <a:pt x="42" y="963"/>
                  </a:lnTo>
                  <a:lnTo>
                    <a:pt x="42" y="1067"/>
                  </a:lnTo>
                  <a:lnTo>
                    <a:pt x="251" y="1067"/>
                  </a:lnTo>
                  <a:lnTo>
                    <a:pt x="398" y="963"/>
                  </a:lnTo>
                  <a:lnTo>
                    <a:pt x="523" y="921"/>
                  </a:lnTo>
                  <a:lnTo>
                    <a:pt x="733" y="1025"/>
                  </a:lnTo>
                  <a:lnTo>
                    <a:pt x="858" y="1025"/>
                  </a:lnTo>
                  <a:lnTo>
                    <a:pt x="879" y="816"/>
                  </a:lnTo>
                  <a:lnTo>
                    <a:pt x="1067" y="732"/>
                  </a:lnTo>
                  <a:lnTo>
                    <a:pt x="1088" y="586"/>
                  </a:lnTo>
                  <a:lnTo>
                    <a:pt x="1444" y="398"/>
                  </a:lnTo>
                  <a:lnTo>
                    <a:pt x="1695" y="398"/>
                  </a:lnTo>
                  <a:lnTo>
                    <a:pt x="1674" y="188"/>
                  </a:lnTo>
                  <a:lnTo>
                    <a:pt x="15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3804645" y="2793401"/>
              <a:ext cx="47594" cy="21903"/>
            </a:xfrm>
            <a:custGeom>
              <a:avLst/>
              <a:gdLst/>
              <a:ahLst/>
              <a:cxnLst/>
              <a:rect l="l" t="t" r="r" b="b"/>
              <a:pathLst>
                <a:path w="3997" h="1926" extrusionOk="0">
                  <a:moveTo>
                    <a:pt x="2846" y="1"/>
                  </a:moveTo>
                  <a:lnTo>
                    <a:pt x="2804" y="106"/>
                  </a:lnTo>
                  <a:lnTo>
                    <a:pt x="2741" y="147"/>
                  </a:lnTo>
                  <a:lnTo>
                    <a:pt x="2720" y="252"/>
                  </a:lnTo>
                  <a:lnTo>
                    <a:pt x="2574" y="252"/>
                  </a:lnTo>
                  <a:lnTo>
                    <a:pt x="2511" y="315"/>
                  </a:lnTo>
                  <a:lnTo>
                    <a:pt x="2218" y="147"/>
                  </a:lnTo>
                  <a:lnTo>
                    <a:pt x="2155" y="147"/>
                  </a:lnTo>
                  <a:lnTo>
                    <a:pt x="2114" y="252"/>
                  </a:lnTo>
                  <a:lnTo>
                    <a:pt x="2114" y="357"/>
                  </a:lnTo>
                  <a:lnTo>
                    <a:pt x="2051" y="357"/>
                  </a:lnTo>
                  <a:lnTo>
                    <a:pt x="1967" y="461"/>
                  </a:lnTo>
                  <a:lnTo>
                    <a:pt x="1842" y="545"/>
                  </a:lnTo>
                  <a:lnTo>
                    <a:pt x="1674" y="733"/>
                  </a:lnTo>
                  <a:lnTo>
                    <a:pt x="1674" y="796"/>
                  </a:lnTo>
                  <a:lnTo>
                    <a:pt x="1842" y="880"/>
                  </a:lnTo>
                  <a:lnTo>
                    <a:pt x="1863" y="984"/>
                  </a:lnTo>
                  <a:lnTo>
                    <a:pt x="1779" y="1047"/>
                  </a:lnTo>
                  <a:lnTo>
                    <a:pt x="1653" y="963"/>
                  </a:lnTo>
                  <a:lnTo>
                    <a:pt x="1528" y="984"/>
                  </a:lnTo>
                  <a:lnTo>
                    <a:pt x="1381" y="963"/>
                  </a:lnTo>
                  <a:lnTo>
                    <a:pt x="1319" y="963"/>
                  </a:lnTo>
                  <a:lnTo>
                    <a:pt x="1130" y="1089"/>
                  </a:lnTo>
                  <a:lnTo>
                    <a:pt x="1026" y="1110"/>
                  </a:lnTo>
                  <a:lnTo>
                    <a:pt x="942" y="1089"/>
                  </a:lnTo>
                  <a:lnTo>
                    <a:pt x="837" y="1110"/>
                  </a:lnTo>
                  <a:lnTo>
                    <a:pt x="754" y="1047"/>
                  </a:lnTo>
                  <a:lnTo>
                    <a:pt x="440" y="1047"/>
                  </a:lnTo>
                  <a:lnTo>
                    <a:pt x="440" y="1110"/>
                  </a:lnTo>
                  <a:lnTo>
                    <a:pt x="419" y="1173"/>
                  </a:lnTo>
                  <a:lnTo>
                    <a:pt x="272" y="1152"/>
                  </a:lnTo>
                  <a:lnTo>
                    <a:pt x="189" y="1047"/>
                  </a:lnTo>
                  <a:lnTo>
                    <a:pt x="84" y="1089"/>
                  </a:lnTo>
                  <a:lnTo>
                    <a:pt x="21" y="1110"/>
                  </a:lnTo>
                  <a:lnTo>
                    <a:pt x="0" y="1110"/>
                  </a:lnTo>
                  <a:lnTo>
                    <a:pt x="63" y="1173"/>
                  </a:lnTo>
                  <a:lnTo>
                    <a:pt x="63" y="1256"/>
                  </a:lnTo>
                  <a:lnTo>
                    <a:pt x="105" y="1298"/>
                  </a:lnTo>
                  <a:lnTo>
                    <a:pt x="105" y="1403"/>
                  </a:lnTo>
                  <a:lnTo>
                    <a:pt x="210" y="1403"/>
                  </a:lnTo>
                  <a:lnTo>
                    <a:pt x="293" y="1382"/>
                  </a:lnTo>
                  <a:lnTo>
                    <a:pt x="398" y="1507"/>
                  </a:lnTo>
                  <a:lnTo>
                    <a:pt x="502" y="1403"/>
                  </a:lnTo>
                  <a:lnTo>
                    <a:pt x="586" y="1403"/>
                  </a:lnTo>
                  <a:lnTo>
                    <a:pt x="628" y="1507"/>
                  </a:lnTo>
                  <a:lnTo>
                    <a:pt x="837" y="1591"/>
                  </a:lnTo>
                  <a:lnTo>
                    <a:pt x="1130" y="1403"/>
                  </a:lnTo>
                  <a:lnTo>
                    <a:pt x="1256" y="1424"/>
                  </a:lnTo>
                  <a:lnTo>
                    <a:pt x="1444" y="1424"/>
                  </a:lnTo>
                  <a:lnTo>
                    <a:pt x="1444" y="1528"/>
                  </a:lnTo>
                  <a:lnTo>
                    <a:pt x="1737" y="1717"/>
                  </a:lnTo>
                  <a:lnTo>
                    <a:pt x="2072" y="1779"/>
                  </a:lnTo>
                  <a:lnTo>
                    <a:pt x="2260" y="1738"/>
                  </a:lnTo>
                  <a:lnTo>
                    <a:pt x="2323" y="1821"/>
                  </a:lnTo>
                  <a:lnTo>
                    <a:pt x="2427" y="1842"/>
                  </a:lnTo>
                  <a:lnTo>
                    <a:pt x="2699" y="1842"/>
                  </a:lnTo>
                  <a:lnTo>
                    <a:pt x="2783" y="1926"/>
                  </a:lnTo>
                  <a:lnTo>
                    <a:pt x="2909" y="1884"/>
                  </a:lnTo>
                  <a:lnTo>
                    <a:pt x="3034" y="1884"/>
                  </a:lnTo>
                  <a:lnTo>
                    <a:pt x="3160" y="1821"/>
                  </a:lnTo>
                  <a:lnTo>
                    <a:pt x="3243" y="1800"/>
                  </a:lnTo>
                  <a:lnTo>
                    <a:pt x="3306" y="1821"/>
                  </a:lnTo>
                  <a:lnTo>
                    <a:pt x="3557" y="1675"/>
                  </a:lnTo>
                  <a:lnTo>
                    <a:pt x="3683" y="1612"/>
                  </a:lnTo>
                  <a:lnTo>
                    <a:pt x="3725" y="1612"/>
                  </a:lnTo>
                  <a:lnTo>
                    <a:pt x="3829" y="1507"/>
                  </a:lnTo>
                  <a:lnTo>
                    <a:pt x="3746" y="1403"/>
                  </a:lnTo>
                  <a:lnTo>
                    <a:pt x="3767" y="1298"/>
                  </a:lnTo>
                  <a:lnTo>
                    <a:pt x="3829" y="1152"/>
                  </a:lnTo>
                  <a:lnTo>
                    <a:pt x="3725" y="1047"/>
                  </a:lnTo>
                  <a:lnTo>
                    <a:pt x="3746" y="984"/>
                  </a:lnTo>
                  <a:lnTo>
                    <a:pt x="3976" y="984"/>
                  </a:lnTo>
                  <a:lnTo>
                    <a:pt x="3997" y="880"/>
                  </a:lnTo>
                  <a:lnTo>
                    <a:pt x="3976" y="754"/>
                  </a:lnTo>
                  <a:lnTo>
                    <a:pt x="3976" y="671"/>
                  </a:lnTo>
                  <a:lnTo>
                    <a:pt x="3955" y="440"/>
                  </a:lnTo>
                  <a:lnTo>
                    <a:pt x="3955" y="252"/>
                  </a:lnTo>
                  <a:lnTo>
                    <a:pt x="3725" y="210"/>
                  </a:lnTo>
                  <a:lnTo>
                    <a:pt x="3641" y="127"/>
                  </a:lnTo>
                  <a:lnTo>
                    <a:pt x="3474" y="147"/>
                  </a:lnTo>
                  <a:lnTo>
                    <a:pt x="3327" y="147"/>
                  </a:lnTo>
                  <a:lnTo>
                    <a:pt x="3160" y="43"/>
                  </a:lnTo>
                  <a:lnTo>
                    <a:pt x="2951" y="43"/>
                  </a:lnTo>
                  <a:lnTo>
                    <a:pt x="28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3831556" y="2741054"/>
              <a:ext cx="63038" cy="50699"/>
            </a:xfrm>
            <a:custGeom>
              <a:avLst/>
              <a:gdLst/>
              <a:ahLst/>
              <a:cxnLst/>
              <a:rect l="l" t="t" r="r" b="b"/>
              <a:pathLst>
                <a:path w="5294" h="4458" extrusionOk="0">
                  <a:moveTo>
                    <a:pt x="1883" y="1"/>
                  </a:moveTo>
                  <a:lnTo>
                    <a:pt x="1632" y="105"/>
                  </a:lnTo>
                  <a:lnTo>
                    <a:pt x="1486" y="105"/>
                  </a:lnTo>
                  <a:lnTo>
                    <a:pt x="1318" y="147"/>
                  </a:lnTo>
                  <a:lnTo>
                    <a:pt x="1214" y="315"/>
                  </a:lnTo>
                  <a:lnTo>
                    <a:pt x="1046" y="315"/>
                  </a:lnTo>
                  <a:lnTo>
                    <a:pt x="942" y="398"/>
                  </a:lnTo>
                  <a:lnTo>
                    <a:pt x="942" y="524"/>
                  </a:lnTo>
                  <a:lnTo>
                    <a:pt x="753" y="524"/>
                  </a:lnTo>
                  <a:lnTo>
                    <a:pt x="481" y="670"/>
                  </a:lnTo>
                  <a:lnTo>
                    <a:pt x="314" y="670"/>
                  </a:lnTo>
                  <a:lnTo>
                    <a:pt x="251" y="796"/>
                  </a:lnTo>
                  <a:lnTo>
                    <a:pt x="209" y="963"/>
                  </a:lnTo>
                  <a:lnTo>
                    <a:pt x="147" y="984"/>
                  </a:lnTo>
                  <a:lnTo>
                    <a:pt x="167" y="1047"/>
                  </a:lnTo>
                  <a:lnTo>
                    <a:pt x="126" y="1047"/>
                  </a:lnTo>
                  <a:lnTo>
                    <a:pt x="167" y="1298"/>
                  </a:lnTo>
                  <a:lnTo>
                    <a:pt x="147" y="1486"/>
                  </a:lnTo>
                  <a:lnTo>
                    <a:pt x="0" y="1570"/>
                  </a:lnTo>
                  <a:lnTo>
                    <a:pt x="0" y="1633"/>
                  </a:lnTo>
                  <a:lnTo>
                    <a:pt x="167" y="1842"/>
                  </a:lnTo>
                  <a:lnTo>
                    <a:pt x="147" y="1947"/>
                  </a:lnTo>
                  <a:lnTo>
                    <a:pt x="230" y="2051"/>
                  </a:lnTo>
                  <a:lnTo>
                    <a:pt x="230" y="2135"/>
                  </a:lnTo>
                  <a:lnTo>
                    <a:pt x="272" y="2261"/>
                  </a:lnTo>
                  <a:lnTo>
                    <a:pt x="230" y="2365"/>
                  </a:lnTo>
                  <a:lnTo>
                    <a:pt x="335" y="2616"/>
                  </a:lnTo>
                  <a:lnTo>
                    <a:pt x="419" y="2658"/>
                  </a:lnTo>
                  <a:lnTo>
                    <a:pt x="481" y="2742"/>
                  </a:lnTo>
                  <a:lnTo>
                    <a:pt x="481" y="3056"/>
                  </a:lnTo>
                  <a:lnTo>
                    <a:pt x="460" y="3097"/>
                  </a:lnTo>
                  <a:lnTo>
                    <a:pt x="523" y="3181"/>
                  </a:lnTo>
                  <a:lnTo>
                    <a:pt x="565" y="3139"/>
                  </a:lnTo>
                  <a:lnTo>
                    <a:pt x="649" y="3160"/>
                  </a:lnTo>
                  <a:lnTo>
                    <a:pt x="732" y="3097"/>
                  </a:lnTo>
                  <a:lnTo>
                    <a:pt x="963" y="3160"/>
                  </a:lnTo>
                  <a:lnTo>
                    <a:pt x="942" y="3202"/>
                  </a:lnTo>
                  <a:lnTo>
                    <a:pt x="1046" y="3307"/>
                  </a:lnTo>
                  <a:lnTo>
                    <a:pt x="1151" y="3307"/>
                  </a:lnTo>
                  <a:lnTo>
                    <a:pt x="1214" y="3390"/>
                  </a:lnTo>
                  <a:lnTo>
                    <a:pt x="1172" y="3495"/>
                  </a:lnTo>
                  <a:lnTo>
                    <a:pt x="1193" y="3579"/>
                  </a:lnTo>
                  <a:lnTo>
                    <a:pt x="1255" y="3600"/>
                  </a:lnTo>
                  <a:lnTo>
                    <a:pt x="1255" y="3704"/>
                  </a:lnTo>
                  <a:lnTo>
                    <a:pt x="1318" y="3725"/>
                  </a:lnTo>
                  <a:lnTo>
                    <a:pt x="1381" y="3683"/>
                  </a:lnTo>
                  <a:lnTo>
                    <a:pt x="1465" y="3683"/>
                  </a:lnTo>
                  <a:lnTo>
                    <a:pt x="1318" y="3516"/>
                  </a:lnTo>
                  <a:lnTo>
                    <a:pt x="1381" y="3474"/>
                  </a:lnTo>
                  <a:lnTo>
                    <a:pt x="1632" y="3621"/>
                  </a:lnTo>
                  <a:lnTo>
                    <a:pt x="1820" y="3600"/>
                  </a:lnTo>
                  <a:lnTo>
                    <a:pt x="1779" y="3704"/>
                  </a:lnTo>
                  <a:lnTo>
                    <a:pt x="1904" y="3809"/>
                  </a:lnTo>
                  <a:lnTo>
                    <a:pt x="2134" y="3767"/>
                  </a:lnTo>
                  <a:lnTo>
                    <a:pt x="2302" y="3809"/>
                  </a:lnTo>
                  <a:lnTo>
                    <a:pt x="2636" y="4081"/>
                  </a:lnTo>
                  <a:lnTo>
                    <a:pt x="2762" y="4248"/>
                  </a:lnTo>
                  <a:lnTo>
                    <a:pt x="2846" y="4248"/>
                  </a:lnTo>
                  <a:lnTo>
                    <a:pt x="2888" y="4206"/>
                  </a:lnTo>
                  <a:lnTo>
                    <a:pt x="3055" y="4206"/>
                  </a:lnTo>
                  <a:lnTo>
                    <a:pt x="3139" y="4290"/>
                  </a:lnTo>
                  <a:lnTo>
                    <a:pt x="3180" y="4437"/>
                  </a:lnTo>
                  <a:lnTo>
                    <a:pt x="3201" y="4458"/>
                  </a:lnTo>
                  <a:lnTo>
                    <a:pt x="3306" y="4437"/>
                  </a:lnTo>
                  <a:lnTo>
                    <a:pt x="3390" y="4332"/>
                  </a:lnTo>
                  <a:lnTo>
                    <a:pt x="3473" y="4311"/>
                  </a:lnTo>
                  <a:lnTo>
                    <a:pt x="3578" y="4332"/>
                  </a:lnTo>
                  <a:lnTo>
                    <a:pt x="3704" y="4332"/>
                  </a:lnTo>
                  <a:lnTo>
                    <a:pt x="3787" y="4395"/>
                  </a:lnTo>
                  <a:lnTo>
                    <a:pt x="3871" y="4311"/>
                  </a:lnTo>
                  <a:lnTo>
                    <a:pt x="3934" y="4290"/>
                  </a:lnTo>
                  <a:lnTo>
                    <a:pt x="4038" y="4332"/>
                  </a:lnTo>
                  <a:lnTo>
                    <a:pt x="4101" y="4311"/>
                  </a:lnTo>
                  <a:lnTo>
                    <a:pt x="4331" y="4311"/>
                  </a:lnTo>
                  <a:lnTo>
                    <a:pt x="4561" y="4437"/>
                  </a:lnTo>
                  <a:lnTo>
                    <a:pt x="4708" y="4458"/>
                  </a:lnTo>
                  <a:lnTo>
                    <a:pt x="4708" y="4290"/>
                  </a:lnTo>
                  <a:lnTo>
                    <a:pt x="4666" y="4123"/>
                  </a:lnTo>
                  <a:lnTo>
                    <a:pt x="5043" y="3725"/>
                  </a:lnTo>
                  <a:lnTo>
                    <a:pt x="5064" y="3558"/>
                  </a:lnTo>
                  <a:lnTo>
                    <a:pt x="5168" y="3474"/>
                  </a:lnTo>
                  <a:lnTo>
                    <a:pt x="5252" y="3474"/>
                  </a:lnTo>
                  <a:lnTo>
                    <a:pt x="5294" y="3286"/>
                  </a:lnTo>
                  <a:lnTo>
                    <a:pt x="5252" y="3202"/>
                  </a:lnTo>
                  <a:lnTo>
                    <a:pt x="5231" y="3139"/>
                  </a:lnTo>
                  <a:lnTo>
                    <a:pt x="5273" y="3056"/>
                  </a:lnTo>
                  <a:lnTo>
                    <a:pt x="5147" y="2972"/>
                  </a:lnTo>
                  <a:lnTo>
                    <a:pt x="5064" y="2825"/>
                  </a:lnTo>
                  <a:lnTo>
                    <a:pt x="5022" y="2742"/>
                  </a:lnTo>
                  <a:lnTo>
                    <a:pt x="4980" y="2470"/>
                  </a:lnTo>
                  <a:lnTo>
                    <a:pt x="5022" y="2365"/>
                  </a:lnTo>
                  <a:lnTo>
                    <a:pt x="5022" y="2323"/>
                  </a:lnTo>
                  <a:lnTo>
                    <a:pt x="4875" y="2135"/>
                  </a:lnTo>
                  <a:lnTo>
                    <a:pt x="4854" y="1947"/>
                  </a:lnTo>
                  <a:lnTo>
                    <a:pt x="4938" y="1821"/>
                  </a:lnTo>
                  <a:lnTo>
                    <a:pt x="5043" y="1779"/>
                  </a:lnTo>
                  <a:lnTo>
                    <a:pt x="5043" y="1403"/>
                  </a:lnTo>
                  <a:lnTo>
                    <a:pt x="4980" y="1361"/>
                  </a:lnTo>
                  <a:lnTo>
                    <a:pt x="4959" y="1214"/>
                  </a:lnTo>
                  <a:lnTo>
                    <a:pt x="4875" y="1089"/>
                  </a:lnTo>
                  <a:lnTo>
                    <a:pt x="4771" y="838"/>
                  </a:lnTo>
                  <a:lnTo>
                    <a:pt x="4750" y="775"/>
                  </a:lnTo>
                  <a:lnTo>
                    <a:pt x="4708" y="670"/>
                  </a:lnTo>
                  <a:lnTo>
                    <a:pt x="4708" y="545"/>
                  </a:lnTo>
                  <a:lnTo>
                    <a:pt x="4645" y="315"/>
                  </a:lnTo>
                  <a:lnTo>
                    <a:pt x="4561" y="315"/>
                  </a:lnTo>
                  <a:lnTo>
                    <a:pt x="4436" y="210"/>
                  </a:lnTo>
                  <a:lnTo>
                    <a:pt x="4310" y="231"/>
                  </a:lnTo>
                  <a:lnTo>
                    <a:pt x="3683" y="273"/>
                  </a:lnTo>
                  <a:lnTo>
                    <a:pt x="2950" y="231"/>
                  </a:lnTo>
                  <a:lnTo>
                    <a:pt x="2867" y="252"/>
                  </a:lnTo>
                  <a:lnTo>
                    <a:pt x="2678" y="440"/>
                  </a:lnTo>
                  <a:lnTo>
                    <a:pt x="2511" y="482"/>
                  </a:lnTo>
                  <a:lnTo>
                    <a:pt x="2469" y="440"/>
                  </a:lnTo>
                  <a:lnTo>
                    <a:pt x="2636" y="356"/>
                  </a:lnTo>
                  <a:lnTo>
                    <a:pt x="2783" y="210"/>
                  </a:lnTo>
                  <a:lnTo>
                    <a:pt x="2741" y="210"/>
                  </a:lnTo>
                  <a:lnTo>
                    <a:pt x="2616" y="315"/>
                  </a:lnTo>
                  <a:lnTo>
                    <a:pt x="2406" y="398"/>
                  </a:lnTo>
                  <a:lnTo>
                    <a:pt x="2134" y="356"/>
                  </a:lnTo>
                  <a:lnTo>
                    <a:pt x="2092" y="210"/>
                  </a:lnTo>
                  <a:lnTo>
                    <a:pt x="2134" y="126"/>
                  </a:lnTo>
                  <a:lnTo>
                    <a:pt x="2260" y="126"/>
                  </a:lnTo>
                  <a:lnTo>
                    <a:pt x="2323" y="168"/>
                  </a:lnTo>
                  <a:lnTo>
                    <a:pt x="2323" y="126"/>
                  </a:lnTo>
                  <a:lnTo>
                    <a:pt x="2155" y="43"/>
                  </a:lnTo>
                  <a:lnTo>
                    <a:pt x="188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3819089" y="2776036"/>
              <a:ext cx="50345" cy="20948"/>
            </a:xfrm>
            <a:custGeom>
              <a:avLst/>
              <a:gdLst/>
              <a:ahLst/>
              <a:cxnLst/>
              <a:rect l="l" t="t" r="r" b="b"/>
              <a:pathLst>
                <a:path w="4228" h="1842" extrusionOk="0">
                  <a:moveTo>
                    <a:pt x="1403" y="1"/>
                  </a:moveTo>
                  <a:lnTo>
                    <a:pt x="1319" y="63"/>
                  </a:lnTo>
                  <a:lnTo>
                    <a:pt x="1152" y="21"/>
                  </a:lnTo>
                  <a:lnTo>
                    <a:pt x="1152" y="126"/>
                  </a:lnTo>
                  <a:lnTo>
                    <a:pt x="1068" y="189"/>
                  </a:lnTo>
                  <a:lnTo>
                    <a:pt x="984" y="168"/>
                  </a:lnTo>
                  <a:lnTo>
                    <a:pt x="775" y="168"/>
                  </a:lnTo>
                  <a:lnTo>
                    <a:pt x="733" y="273"/>
                  </a:lnTo>
                  <a:lnTo>
                    <a:pt x="587" y="273"/>
                  </a:lnTo>
                  <a:lnTo>
                    <a:pt x="482" y="398"/>
                  </a:lnTo>
                  <a:lnTo>
                    <a:pt x="378" y="398"/>
                  </a:lnTo>
                  <a:lnTo>
                    <a:pt x="168" y="586"/>
                  </a:lnTo>
                  <a:lnTo>
                    <a:pt x="106" y="545"/>
                  </a:lnTo>
                  <a:lnTo>
                    <a:pt x="22" y="503"/>
                  </a:lnTo>
                  <a:lnTo>
                    <a:pt x="1" y="524"/>
                  </a:lnTo>
                  <a:lnTo>
                    <a:pt x="1" y="628"/>
                  </a:lnTo>
                  <a:lnTo>
                    <a:pt x="147" y="712"/>
                  </a:lnTo>
                  <a:lnTo>
                    <a:pt x="252" y="900"/>
                  </a:lnTo>
                  <a:lnTo>
                    <a:pt x="252" y="1047"/>
                  </a:lnTo>
                  <a:lnTo>
                    <a:pt x="273" y="1130"/>
                  </a:lnTo>
                  <a:lnTo>
                    <a:pt x="378" y="1172"/>
                  </a:lnTo>
                  <a:lnTo>
                    <a:pt x="587" y="1319"/>
                  </a:lnTo>
                  <a:lnTo>
                    <a:pt x="691" y="1382"/>
                  </a:lnTo>
                  <a:lnTo>
                    <a:pt x="942" y="1674"/>
                  </a:lnTo>
                  <a:lnTo>
                    <a:pt x="1005" y="1674"/>
                  </a:lnTo>
                  <a:lnTo>
                    <a:pt x="1298" y="1842"/>
                  </a:lnTo>
                  <a:lnTo>
                    <a:pt x="1361" y="1779"/>
                  </a:lnTo>
                  <a:lnTo>
                    <a:pt x="1507" y="1779"/>
                  </a:lnTo>
                  <a:lnTo>
                    <a:pt x="1528" y="1674"/>
                  </a:lnTo>
                  <a:lnTo>
                    <a:pt x="1591" y="1633"/>
                  </a:lnTo>
                  <a:lnTo>
                    <a:pt x="1633" y="1528"/>
                  </a:lnTo>
                  <a:lnTo>
                    <a:pt x="1738" y="1570"/>
                  </a:lnTo>
                  <a:lnTo>
                    <a:pt x="1947" y="1570"/>
                  </a:lnTo>
                  <a:lnTo>
                    <a:pt x="2114" y="1674"/>
                  </a:lnTo>
                  <a:lnTo>
                    <a:pt x="2261" y="1674"/>
                  </a:lnTo>
                  <a:lnTo>
                    <a:pt x="2428" y="1654"/>
                  </a:lnTo>
                  <a:lnTo>
                    <a:pt x="2512" y="1737"/>
                  </a:lnTo>
                  <a:lnTo>
                    <a:pt x="2742" y="1779"/>
                  </a:lnTo>
                  <a:lnTo>
                    <a:pt x="2763" y="1779"/>
                  </a:lnTo>
                  <a:lnTo>
                    <a:pt x="2888" y="1695"/>
                  </a:lnTo>
                  <a:lnTo>
                    <a:pt x="3035" y="1674"/>
                  </a:lnTo>
                  <a:lnTo>
                    <a:pt x="3077" y="1737"/>
                  </a:lnTo>
                  <a:lnTo>
                    <a:pt x="3307" y="1654"/>
                  </a:lnTo>
                  <a:lnTo>
                    <a:pt x="3516" y="1633"/>
                  </a:lnTo>
                  <a:lnTo>
                    <a:pt x="3683" y="1465"/>
                  </a:lnTo>
                  <a:lnTo>
                    <a:pt x="3830" y="1444"/>
                  </a:lnTo>
                  <a:lnTo>
                    <a:pt x="3976" y="1340"/>
                  </a:lnTo>
                  <a:lnTo>
                    <a:pt x="4227" y="1361"/>
                  </a:lnTo>
                  <a:lnTo>
                    <a:pt x="4186" y="1214"/>
                  </a:lnTo>
                  <a:lnTo>
                    <a:pt x="4102" y="1130"/>
                  </a:lnTo>
                  <a:lnTo>
                    <a:pt x="3935" y="1130"/>
                  </a:lnTo>
                  <a:lnTo>
                    <a:pt x="3893" y="1172"/>
                  </a:lnTo>
                  <a:lnTo>
                    <a:pt x="3809" y="1172"/>
                  </a:lnTo>
                  <a:lnTo>
                    <a:pt x="3683" y="1005"/>
                  </a:lnTo>
                  <a:lnTo>
                    <a:pt x="3349" y="733"/>
                  </a:lnTo>
                  <a:lnTo>
                    <a:pt x="3181" y="691"/>
                  </a:lnTo>
                  <a:lnTo>
                    <a:pt x="2951" y="733"/>
                  </a:lnTo>
                  <a:lnTo>
                    <a:pt x="2826" y="628"/>
                  </a:lnTo>
                  <a:lnTo>
                    <a:pt x="2867" y="524"/>
                  </a:lnTo>
                  <a:lnTo>
                    <a:pt x="2679" y="545"/>
                  </a:lnTo>
                  <a:lnTo>
                    <a:pt x="2428" y="398"/>
                  </a:lnTo>
                  <a:lnTo>
                    <a:pt x="2365" y="440"/>
                  </a:lnTo>
                  <a:lnTo>
                    <a:pt x="2512" y="607"/>
                  </a:lnTo>
                  <a:lnTo>
                    <a:pt x="2428" y="607"/>
                  </a:lnTo>
                  <a:lnTo>
                    <a:pt x="2365" y="649"/>
                  </a:lnTo>
                  <a:lnTo>
                    <a:pt x="2302" y="628"/>
                  </a:lnTo>
                  <a:lnTo>
                    <a:pt x="2302" y="524"/>
                  </a:lnTo>
                  <a:lnTo>
                    <a:pt x="2240" y="503"/>
                  </a:lnTo>
                  <a:lnTo>
                    <a:pt x="2219" y="419"/>
                  </a:lnTo>
                  <a:lnTo>
                    <a:pt x="2261" y="314"/>
                  </a:lnTo>
                  <a:lnTo>
                    <a:pt x="2198" y="231"/>
                  </a:lnTo>
                  <a:lnTo>
                    <a:pt x="2093" y="231"/>
                  </a:lnTo>
                  <a:lnTo>
                    <a:pt x="1989" y="126"/>
                  </a:lnTo>
                  <a:lnTo>
                    <a:pt x="2010" y="84"/>
                  </a:lnTo>
                  <a:lnTo>
                    <a:pt x="1779" y="21"/>
                  </a:lnTo>
                  <a:lnTo>
                    <a:pt x="1696" y="84"/>
                  </a:lnTo>
                  <a:lnTo>
                    <a:pt x="1612" y="63"/>
                  </a:lnTo>
                  <a:lnTo>
                    <a:pt x="1570" y="105"/>
                  </a:lnTo>
                  <a:lnTo>
                    <a:pt x="1507" y="21"/>
                  </a:lnTo>
                  <a:lnTo>
                    <a:pt x="1486" y="63"/>
                  </a:lnTo>
                  <a:lnTo>
                    <a:pt x="14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3779972" y="2741293"/>
              <a:ext cx="57323" cy="65449"/>
            </a:xfrm>
            <a:custGeom>
              <a:avLst/>
              <a:gdLst/>
              <a:ahLst/>
              <a:cxnLst/>
              <a:rect l="l" t="t" r="r" b="b"/>
              <a:pathLst>
                <a:path w="4814" h="5755" extrusionOk="0">
                  <a:moveTo>
                    <a:pt x="1340" y="1"/>
                  </a:moveTo>
                  <a:lnTo>
                    <a:pt x="1340" y="22"/>
                  </a:lnTo>
                  <a:lnTo>
                    <a:pt x="1340" y="126"/>
                  </a:lnTo>
                  <a:lnTo>
                    <a:pt x="1424" y="189"/>
                  </a:lnTo>
                  <a:lnTo>
                    <a:pt x="1466" y="189"/>
                  </a:lnTo>
                  <a:lnTo>
                    <a:pt x="1466" y="252"/>
                  </a:lnTo>
                  <a:lnTo>
                    <a:pt x="1612" y="377"/>
                  </a:lnTo>
                  <a:lnTo>
                    <a:pt x="1507" y="419"/>
                  </a:lnTo>
                  <a:lnTo>
                    <a:pt x="1403" y="419"/>
                  </a:lnTo>
                  <a:lnTo>
                    <a:pt x="1403" y="524"/>
                  </a:lnTo>
                  <a:lnTo>
                    <a:pt x="1507" y="461"/>
                  </a:lnTo>
                  <a:lnTo>
                    <a:pt x="1507" y="628"/>
                  </a:lnTo>
                  <a:lnTo>
                    <a:pt x="1612" y="670"/>
                  </a:lnTo>
                  <a:lnTo>
                    <a:pt x="1528" y="754"/>
                  </a:lnTo>
                  <a:lnTo>
                    <a:pt x="1528" y="838"/>
                  </a:lnTo>
                  <a:lnTo>
                    <a:pt x="1612" y="880"/>
                  </a:lnTo>
                  <a:lnTo>
                    <a:pt x="1738" y="880"/>
                  </a:lnTo>
                  <a:lnTo>
                    <a:pt x="1926" y="1068"/>
                  </a:lnTo>
                  <a:lnTo>
                    <a:pt x="2156" y="1172"/>
                  </a:lnTo>
                  <a:lnTo>
                    <a:pt x="1926" y="1131"/>
                  </a:lnTo>
                  <a:lnTo>
                    <a:pt x="1738" y="942"/>
                  </a:lnTo>
                  <a:lnTo>
                    <a:pt x="1612" y="963"/>
                  </a:lnTo>
                  <a:lnTo>
                    <a:pt x="1507" y="942"/>
                  </a:lnTo>
                  <a:lnTo>
                    <a:pt x="1424" y="942"/>
                  </a:lnTo>
                  <a:lnTo>
                    <a:pt x="1340" y="1068"/>
                  </a:lnTo>
                  <a:lnTo>
                    <a:pt x="1361" y="1152"/>
                  </a:lnTo>
                  <a:lnTo>
                    <a:pt x="1361" y="1340"/>
                  </a:lnTo>
                  <a:lnTo>
                    <a:pt x="1424" y="1444"/>
                  </a:lnTo>
                  <a:lnTo>
                    <a:pt x="1298" y="1277"/>
                  </a:lnTo>
                  <a:lnTo>
                    <a:pt x="1319" y="1152"/>
                  </a:lnTo>
                  <a:lnTo>
                    <a:pt x="1235" y="1068"/>
                  </a:lnTo>
                  <a:lnTo>
                    <a:pt x="1194" y="1089"/>
                  </a:lnTo>
                  <a:lnTo>
                    <a:pt x="1194" y="1172"/>
                  </a:lnTo>
                  <a:lnTo>
                    <a:pt x="1235" y="1277"/>
                  </a:lnTo>
                  <a:lnTo>
                    <a:pt x="1152" y="1361"/>
                  </a:lnTo>
                  <a:lnTo>
                    <a:pt x="1089" y="1235"/>
                  </a:lnTo>
                  <a:lnTo>
                    <a:pt x="1089" y="1089"/>
                  </a:lnTo>
                  <a:lnTo>
                    <a:pt x="942" y="1026"/>
                  </a:lnTo>
                  <a:lnTo>
                    <a:pt x="880" y="1047"/>
                  </a:lnTo>
                  <a:lnTo>
                    <a:pt x="608" y="1131"/>
                  </a:lnTo>
                  <a:lnTo>
                    <a:pt x="587" y="1235"/>
                  </a:lnTo>
                  <a:lnTo>
                    <a:pt x="629" y="1340"/>
                  </a:lnTo>
                  <a:lnTo>
                    <a:pt x="775" y="1361"/>
                  </a:lnTo>
                  <a:lnTo>
                    <a:pt x="796" y="1465"/>
                  </a:lnTo>
                  <a:lnTo>
                    <a:pt x="796" y="1486"/>
                  </a:lnTo>
                  <a:lnTo>
                    <a:pt x="733" y="1507"/>
                  </a:lnTo>
                  <a:lnTo>
                    <a:pt x="733" y="1591"/>
                  </a:lnTo>
                  <a:lnTo>
                    <a:pt x="691" y="1696"/>
                  </a:lnTo>
                  <a:lnTo>
                    <a:pt x="691" y="1800"/>
                  </a:lnTo>
                  <a:lnTo>
                    <a:pt x="608" y="1863"/>
                  </a:lnTo>
                  <a:lnTo>
                    <a:pt x="503" y="1800"/>
                  </a:lnTo>
                  <a:lnTo>
                    <a:pt x="461" y="1926"/>
                  </a:lnTo>
                  <a:lnTo>
                    <a:pt x="482" y="1988"/>
                  </a:lnTo>
                  <a:lnTo>
                    <a:pt x="608" y="1988"/>
                  </a:lnTo>
                  <a:lnTo>
                    <a:pt x="670" y="2030"/>
                  </a:lnTo>
                  <a:lnTo>
                    <a:pt x="629" y="2114"/>
                  </a:lnTo>
                  <a:lnTo>
                    <a:pt x="608" y="2240"/>
                  </a:lnTo>
                  <a:lnTo>
                    <a:pt x="524" y="2302"/>
                  </a:lnTo>
                  <a:lnTo>
                    <a:pt x="608" y="2407"/>
                  </a:lnTo>
                  <a:lnTo>
                    <a:pt x="524" y="2449"/>
                  </a:lnTo>
                  <a:lnTo>
                    <a:pt x="378" y="2407"/>
                  </a:lnTo>
                  <a:lnTo>
                    <a:pt x="210" y="2449"/>
                  </a:lnTo>
                  <a:lnTo>
                    <a:pt x="168" y="2553"/>
                  </a:lnTo>
                  <a:lnTo>
                    <a:pt x="85" y="2658"/>
                  </a:lnTo>
                  <a:lnTo>
                    <a:pt x="105" y="2825"/>
                  </a:lnTo>
                  <a:lnTo>
                    <a:pt x="85" y="3035"/>
                  </a:lnTo>
                  <a:lnTo>
                    <a:pt x="43" y="3139"/>
                  </a:lnTo>
                  <a:lnTo>
                    <a:pt x="43" y="3160"/>
                  </a:lnTo>
                  <a:lnTo>
                    <a:pt x="1" y="3244"/>
                  </a:lnTo>
                  <a:lnTo>
                    <a:pt x="85" y="3432"/>
                  </a:lnTo>
                  <a:lnTo>
                    <a:pt x="85" y="3474"/>
                  </a:lnTo>
                  <a:lnTo>
                    <a:pt x="168" y="3579"/>
                  </a:lnTo>
                  <a:lnTo>
                    <a:pt x="85" y="3746"/>
                  </a:lnTo>
                  <a:lnTo>
                    <a:pt x="147" y="3746"/>
                  </a:lnTo>
                  <a:lnTo>
                    <a:pt x="273" y="3913"/>
                  </a:lnTo>
                  <a:lnTo>
                    <a:pt x="294" y="4060"/>
                  </a:lnTo>
                  <a:lnTo>
                    <a:pt x="357" y="4102"/>
                  </a:lnTo>
                  <a:lnTo>
                    <a:pt x="357" y="4290"/>
                  </a:lnTo>
                  <a:lnTo>
                    <a:pt x="461" y="4374"/>
                  </a:lnTo>
                  <a:lnTo>
                    <a:pt x="461" y="4437"/>
                  </a:lnTo>
                  <a:lnTo>
                    <a:pt x="566" y="4520"/>
                  </a:lnTo>
                  <a:lnTo>
                    <a:pt x="629" y="4478"/>
                  </a:lnTo>
                  <a:lnTo>
                    <a:pt x="733" y="4478"/>
                  </a:lnTo>
                  <a:lnTo>
                    <a:pt x="817" y="4520"/>
                  </a:lnTo>
                  <a:lnTo>
                    <a:pt x="922" y="4478"/>
                  </a:lnTo>
                  <a:lnTo>
                    <a:pt x="1047" y="4541"/>
                  </a:lnTo>
                  <a:lnTo>
                    <a:pt x="1152" y="4541"/>
                  </a:lnTo>
                  <a:lnTo>
                    <a:pt x="1298" y="4625"/>
                  </a:lnTo>
                  <a:lnTo>
                    <a:pt x="1152" y="4750"/>
                  </a:lnTo>
                  <a:lnTo>
                    <a:pt x="1089" y="4918"/>
                  </a:lnTo>
                  <a:lnTo>
                    <a:pt x="1089" y="5022"/>
                  </a:lnTo>
                  <a:lnTo>
                    <a:pt x="1005" y="5106"/>
                  </a:lnTo>
                  <a:lnTo>
                    <a:pt x="942" y="5273"/>
                  </a:lnTo>
                  <a:lnTo>
                    <a:pt x="942" y="5441"/>
                  </a:lnTo>
                  <a:lnTo>
                    <a:pt x="1047" y="5525"/>
                  </a:lnTo>
                  <a:lnTo>
                    <a:pt x="1110" y="5629"/>
                  </a:lnTo>
                  <a:lnTo>
                    <a:pt x="1214" y="5650"/>
                  </a:lnTo>
                  <a:lnTo>
                    <a:pt x="1319" y="5587"/>
                  </a:lnTo>
                  <a:lnTo>
                    <a:pt x="1445" y="5650"/>
                  </a:lnTo>
                  <a:lnTo>
                    <a:pt x="1507" y="5566"/>
                  </a:lnTo>
                  <a:lnTo>
                    <a:pt x="1466" y="5525"/>
                  </a:lnTo>
                  <a:lnTo>
                    <a:pt x="1612" y="5462"/>
                  </a:lnTo>
                  <a:lnTo>
                    <a:pt x="1633" y="5566"/>
                  </a:lnTo>
                  <a:lnTo>
                    <a:pt x="1717" y="5587"/>
                  </a:lnTo>
                  <a:lnTo>
                    <a:pt x="1758" y="5545"/>
                  </a:lnTo>
                  <a:lnTo>
                    <a:pt x="1842" y="5545"/>
                  </a:lnTo>
                  <a:lnTo>
                    <a:pt x="1989" y="5671"/>
                  </a:lnTo>
                  <a:lnTo>
                    <a:pt x="2072" y="5692"/>
                  </a:lnTo>
                  <a:lnTo>
                    <a:pt x="2093" y="5692"/>
                  </a:lnTo>
                  <a:lnTo>
                    <a:pt x="2156" y="5671"/>
                  </a:lnTo>
                  <a:lnTo>
                    <a:pt x="2261" y="5629"/>
                  </a:lnTo>
                  <a:lnTo>
                    <a:pt x="2344" y="5734"/>
                  </a:lnTo>
                  <a:lnTo>
                    <a:pt x="2491" y="5755"/>
                  </a:lnTo>
                  <a:lnTo>
                    <a:pt x="2512" y="5692"/>
                  </a:lnTo>
                  <a:lnTo>
                    <a:pt x="2512" y="5629"/>
                  </a:lnTo>
                  <a:lnTo>
                    <a:pt x="2826" y="5629"/>
                  </a:lnTo>
                  <a:lnTo>
                    <a:pt x="2909" y="5692"/>
                  </a:lnTo>
                  <a:lnTo>
                    <a:pt x="3014" y="5671"/>
                  </a:lnTo>
                  <a:lnTo>
                    <a:pt x="3098" y="5692"/>
                  </a:lnTo>
                  <a:lnTo>
                    <a:pt x="3202" y="5671"/>
                  </a:lnTo>
                  <a:lnTo>
                    <a:pt x="3391" y="5545"/>
                  </a:lnTo>
                  <a:lnTo>
                    <a:pt x="3453" y="5545"/>
                  </a:lnTo>
                  <a:lnTo>
                    <a:pt x="3600" y="5566"/>
                  </a:lnTo>
                  <a:lnTo>
                    <a:pt x="3725" y="5545"/>
                  </a:lnTo>
                  <a:lnTo>
                    <a:pt x="3851" y="5629"/>
                  </a:lnTo>
                  <a:lnTo>
                    <a:pt x="3935" y="5566"/>
                  </a:lnTo>
                  <a:lnTo>
                    <a:pt x="3914" y="5462"/>
                  </a:lnTo>
                  <a:lnTo>
                    <a:pt x="3746" y="5378"/>
                  </a:lnTo>
                  <a:lnTo>
                    <a:pt x="3746" y="5315"/>
                  </a:lnTo>
                  <a:lnTo>
                    <a:pt x="3914" y="5127"/>
                  </a:lnTo>
                  <a:lnTo>
                    <a:pt x="4039" y="5043"/>
                  </a:lnTo>
                  <a:lnTo>
                    <a:pt x="4123" y="4939"/>
                  </a:lnTo>
                  <a:lnTo>
                    <a:pt x="4186" y="4939"/>
                  </a:lnTo>
                  <a:lnTo>
                    <a:pt x="4186" y="4834"/>
                  </a:lnTo>
                  <a:lnTo>
                    <a:pt x="4227" y="4729"/>
                  </a:lnTo>
                  <a:lnTo>
                    <a:pt x="3976" y="4437"/>
                  </a:lnTo>
                  <a:lnTo>
                    <a:pt x="3872" y="4374"/>
                  </a:lnTo>
                  <a:lnTo>
                    <a:pt x="3663" y="4227"/>
                  </a:lnTo>
                  <a:lnTo>
                    <a:pt x="3558" y="4185"/>
                  </a:lnTo>
                  <a:lnTo>
                    <a:pt x="3537" y="4102"/>
                  </a:lnTo>
                  <a:lnTo>
                    <a:pt x="3537" y="3955"/>
                  </a:lnTo>
                  <a:lnTo>
                    <a:pt x="3432" y="3767"/>
                  </a:lnTo>
                  <a:lnTo>
                    <a:pt x="3286" y="3683"/>
                  </a:lnTo>
                  <a:lnTo>
                    <a:pt x="3286" y="3579"/>
                  </a:lnTo>
                  <a:lnTo>
                    <a:pt x="3307" y="3558"/>
                  </a:lnTo>
                  <a:lnTo>
                    <a:pt x="3391" y="3600"/>
                  </a:lnTo>
                  <a:lnTo>
                    <a:pt x="3453" y="3641"/>
                  </a:lnTo>
                  <a:lnTo>
                    <a:pt x="3663" y="3453"/>
                  </a:lnTo>
                  <a:lnTo>
                    <a:pt x="3767" y="3453"/>
                  </a:lnTo>
                  <a:lnTo>
                    <a:pt x="3872" y="3328"/>
                  </a:lnTo>
                  <a:lnTo>
                    <a:pt x="4018" y="3328"/>
                  </a:lnTo>
                  <a:lnTo>
                    <a:pt x="4060" y="3223"/>
                  </a:lnTo>
                  <a:lnTo>
                    <a:pt x="4269" y="3223"/>
                  </a:lnTo>
                  <a:lnTo>
                    <a:pt x="4353" y="3244"/>
                  </a:lnTo>
                  <a:lnTo>
                    <a:pt x="4437" y="3181"/>
                  </a:lnTo>
                  <a:lnTo>
                    <a:pt x="4437" y="3076"/>
                  </a:lnTo>
                  <a:lnTo>
                    <a:pt x="4604" y="3118"/>
                  </a:lnTo>
                  <a:lnTo>
                    <a:pt x="4688" y="3056"/>
                  </a:lnTo>
                  <a:lnTo>
                    <a:pt x="4771" y="3118"/>
                  </a:lnTo>
                  <a:lnTo>
                    <a:pt x="4792" y="3076"/>
                  </a:lnTo>
                  <a:lnTo>
                    <a:pt x="4813" y="3035"/>
                  </a:lnTo>
                  <a:lnTo>
                    <a:pt x="4813" y="2721"/>
                  </a:lnTo>
                  <a:lnTo>
                    <a:pt x="4751" y="2637"/>
                  </a:lnTo>
                  <a:lnTo>
                    <a:pt x="4667" y="2595"/>
                  </a:lnTo>
                  <a:lnTo>
                    <a:pt x="4562" y="2344"/>
                  </a:lnTo>
                  <a:lnTo>
                    <a:pt x="4604" y="2240"/>
                  </a:lnTo>
                  <a:lnTo>
                    <a:pt x="4562" y="2114"/>
                  </a:lnTo>
                  <a:lnTo>
                    <a:pt x="4562" y="2030"/>
                  </a:lnTo>
                  <a:lnTo>
                    <a:pt x="4479" y="1926"/>
                  </a:lnTo>
                  <a:lnTo>
                    <a:pt x="4499" y="1821"/>
                  </a:lnTo>
                  <a:lnTo>
                    <a:pt x="4332" y="1612"/>
                  </a:lnTo>
                  <a:lnTo>
                    <a:pt x="4332" y="1549"/>
                  </a:lnTo>
                  <a:lnTo>
                    <a:pt x="4479" y="1465"/>
                  </a:lnTo>
                  <a:lnTo>
                    <a:pt x="4499" y="1277"/>
                  </a:lnTo>
                  <a:lnTo>
                    <a:pt x="4458" y="1026"/>
                  </a:lnTo>
                  <a:lnTo>
                    <a:pt x="4353" y="1026"/>
                  </a:lnTo>
                  <a:lnTo>
                    <a:pt x="4269" y="963"/>
                  </a:lnTo>
                  <a:lnTo>
                    <a:pt x="4165" y="963"/>
                  </a:lnTo>
                  <a:lnTo>
                    <a:pt x="4060" y="880"/>
                  </a:lnTo>
                  <a:lnTo>
                    <a:pt x="4081" y="775"/>
                  </a:lnTo>
                  <a:lnTo>
                    <a:pt x="4039" y="670"/>
                  </a:lnTo>
                  <a:lnTo>
                    <a:pt x="3914" y="712"/>
                  </a:lnTo>
                  <a:lnTo>
                    <a:pt x="3767" y="545"/>
                  </a:lnTo>
                  <a:lnTo>
                    <a:pt x="3663" y="545"/>
                  </a:lnTo>
                  <a:lnTo>
                    <a:pt x="3621" y="461"/>
                  </a:lnTo>
                  <a:lnTo>
                    <a:pt x="3558" y="503"/>
                  </a:lnTo>
                  <a:lnTo>
                    <a:pt x="3432" y="524"/>
                  </a:lnTo>
                  <a:lnTo>
                    <a:pt x="3328" y="608"/>
                  </a:lnTo>
                  <a:lnTo>
                    <a:pt x="3286" y="545"/>
                  </a:lnTo>
                  <a:lnTo>
                    <a:pt x="3349" y="503"/>
                  </a:lnTo>
                  <a:lnTo>
                    <a:pt x="3349" y="524"/>
                  </a:lnTo>
                  <a:lnTo>
                    <a:pt x="3411" y="461"/>
                  </a:lnTo>
                  <a:lnTo>
                    <a:pt x="3516" y="419"/>
                  </a:lnTo>
                  <a:lnTo>
                    <a:pt x="3391" y="419"/>
                  </a:lnTo>
                  <a:lnTo>
                    <a:pt x="3328" y="440"/>
                  </a:lnTo>
                  <a:lnTo>
                    <a:pt x="3307" y="503"/>
                  </a:lnTo>
                  <a:lnTo>
                    <a:pt x="3202" y="545"/>
                  </a:lnTo>
                  <a:lnTo>
                    <a:pt x="3202" y="608"/>
                  </a:lnTo>
                  <a:lnTo>
                    <a:pt x="2993" y="628"/>
                  </a:lnTo>
                  <a:lnTo>
                    <a:pt x="2909" y="733"/>
                  </a:lnTo>
                  <a:lnTo>
                    <a:pt x="2888" y="838"/>
                  </a:lnTo>
                  <a:lnTo>
                    <a:pt x="2763" y="838"/>
                  </a:lnTo>
                  <a:lnTo>
                    <a:pt x="2721" y="775"/>
                  </a:lnTo>
                  <a:lnTo>
                    <a:pt x="2616" y="754"/>
                  </a:lnTo>
                  <a:lnTo>
                    <a:pt x="2574" y="775"/>
                  </a:lnTo>
                  <a:lnTo>
                    <a:pt x="2407" y="733"/>
                  </a:lnTo>
                  <a:lnTo>
                    <a:pt x="2512" y="670"/>
                  </a:lnTo>
                  <a:lnTo>
                    <a:pt x="2595" y="670"/>
                  </a:lnTo>
                  <a:lnTo>
                    <a:pt x="2679" y="608"/>
                  </a:lnTo>
                  <a:lnTo>
                    <a:pt x="2679" y="503"/>
                  </a:lnTo>
                  <a:lnTo>
                    <a:pt x="2616" y="461"/>
                  </a:lnTo>
                  <a:lnTo>
                    <a:pt x="2512" y="545"/>
                  </a:lnTo>
                  <a:lnTo>
                    <a:pt x="2491" y="566"/>
                  </a:lnTo>
                  <a:lnTo>
                    <a:pt x="2365" y="461"/>
                  </a:lnTo>
                  <a:lnTo>
                    <a:pt x="2302" y="419"/>
                  </a:lnTo>
                  <a:lnTo>
                    <a:pt x="2261" y="440"/>
                  </a:lnTo>
                  <a:lnTo>
                    <a:pt x="2240" y="524"/>
                  </a:lnTo>
                  <a:lnTo>
                    <a:pt x="2135" y="566"/>
                  </a:lnTo>
                  <a:lnTo>
                    <a:pt x="2093" y="461"/>
                  </a:lnTo>
                  <a:lnTo>
                    <a:pt x="2030" y="440"/>
                  </a:lnTo>
                  <a:lnTo>
                    <a:pt x="1968" y="377"/>
                  </a:lnTo>
                  <a:lnTo>
                    <a:pt x="2051" y="335"/>
                  </a:lnTo>
                  <a:lnTo>
                    <a:pt x="2093" y="210"/>
                  </a:lnTo>
                  <a:lnTo>
                    <a:pt x="1989" y="189"/>
                  </a:lnTo>
                  <a:lnTo>
                    <a:pt x="1863" y="84"/>
                  </a:lnTo>
                  <a:lnTo>
                    <a:pt x="1758" y="84"/>
                  </a:lnTo>
                  <a:lnTo>
                    <a:pt x="1717" y="43"/>
                  </a:lnTo>
                  <a:lnTo>
                    <a:pt x="15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3764778" y="2755577"/>
              <a:ext cx="24672" cy="21426"/>
            </a:xfrm>
            <a:custGeom>
              <a:avLst/>
              <a:gdLst/>
              <a:ahLst/>
              <a:cxnLst/>
              <a:rect l="l" t="t" r="r" b="b"/>
              <a:pathLst>
                <a:path w="2072" h="1884" extrusionOk="0">
                  <a:moveTo>
                    <a:pt x="1695" y="0"/>
                  </a:moveTo>
                  <a:lnTo>
                    <a:pt x="1549" y="21"/>
                  </a:lnTo>
                  <a:lnTo>
                    <a:pt x="1444" y="126"/>
                  </a:lnTo>
                  <a:lnTo>
                    <a:pt x="1340" y="84"/>
                  </a:lnTo>
                  <a:lnTo>
                    <a:pt x="1277" y="126"/>
                  </a:lnTo>
                  <a:lnTo>
                    <a:pt x="1130" y="126"/>
                  </a:lnTo>
                  <a:lnTo>
                    <a:pt x="1005" y="251"/>
                  </a:lnTo>
                  <a:lnTo>
                    <a:pt x="796" y="398"/>
                  </a:lnTo>
                  <a:lnTo>
                    <a:pt x="754" y="335"/>
                  </a:lnTo>
                  <a:lnTo>
                    <a:pt x="628" y="398"/>
                  </a:lnTo>
                  <a:lnTo>
                    <a:pt x="628" y="544"/>
                  </a:lnTo>
                  <a:lnTo>
                    <a:pt x="524" y="628"/>
                  </a:lnTo>
                  <a:lnTo>
                    <a:pt x="545" y="753"/>
                  </a:lnTo>
                  <a:lnTo>
                    <a:pt x="524" y="879"/>
                  </a:lnTo>
                  <a:lnTo>
                    <a:pt x="482" y="984"/>
                  </a:lnTo>
                  <a:lnTo>
                    <a:pt x="440" y="1046"/>
                  </a:lnTo>
                  <a:lnTo>
                    <a:pt x="335" y="1130"/>
                  </a:lnTo>
                  <a:lnTo>
                    <a:pt x="335" y="1193"/>
                  </a:lnTo>
                  <a:lnTo>
                    <a:pt x="482" y="1339"/>
                  </a:lnTo>
                  <a:lnTo>
                    <a:pt x="607" y="1360"/>
                  </a:lnTo>
                  <a:lnTo>
                    <a:pt x="482" y="1360"/>
                  </a:lnTo>
                  <a:lnTo>
                    <a:pt x="419" y="1402"/>
                  </a:lnTo>
                  <a:lnTo>
                    <a:pt x="377" y="1444"/>
                  </a:lnTo>
                  <a:lnTo>
                    <a:pt x="419" y="1507"/>
                  </a:lnTo>
                  <a:lnTo>
                    <a:pt x="503" y="1507"/>
                  </a:lnTo>
                  <a:lnTo>
                    <a:pt x="503" y="1569"/>
                  </a:lnTo>
                  <a:lnTo>
                    <a:pt x="398" y="1569"/>
                  </a:lnTo>
                  <a:lnTo>
                    <a:pt x="293" y="1486"/>
                  </a:lnTo>
                  <a:lnTo>
                    <a:pt x="189" y="1444"/>
                  </a:lnTo>
                  <a:lnTo>
                    <a:pt x="105" y="1465"/>
                  </a:lnTo>
                  <a:lnTo>
                    <a:pt x="126" y="1507"/>
                  </a:lnTo>
                  <a:lnTo>
                    <a:pt x="210" y="1548"/>
                  </a:lnTo>
                  <a:lnTo>
                    <a:pt x="314" y="1611"/>
                  </a:lnTo>
                  <a:lnTo>
                    <a:pt x="335" y="1590"/>
                  </a:lnTo>
                  <a:lnTo>
                    <a:pt x="440" y="1674"/>
                  </a:lnTo>
                  <a:lnTo>
                    <a:pt x="335" y="1611"/>
                  </a:lnTo>
                  <a:lnTo>
                    <a:pt x="273" y="1653"/>
                  </a:lnTo>
                  <a:lnTo>
                    <a:pt x="105" y="1590"/>
                  </a:lnTo>
                  <a:lnTo>
                    <a:pt x="1" y="1590"/>
                  </a:lnTo>
                  <a:lnTo>
                    <a:pt x="84" y="1611"/>
                  </a:lnTo>
                  <a:lnTo>
                    <a:pt x="126" y="1695"/>
                  </a:lnTo>
                  <a:lnTo>
                    <a:pt x="210" y="1695"/>
                  </a:lnTo>
                  <a:lnTo>
                    <a:pt x="293" y="1758"/>
                  </a:lnTo>
                  <a:lnTo>
                    <a:pt x="335" y="1695"/>
                  </a:lnTo>
                  <a:lnTo>
                    <a:pt x="440" y="1674"/>
                  </a:lnTo>
                  <a:lnTo>
                    <a:pt x="482" y="1653"/>
                  </a:lnTo>
                  <a:lnTo>
                    <a:pt x="545" y="1653"/>
                  </a:lnTo>
                  <a:lnTo>
                    <a:pt x="586" y="1548"/>
                  </a:lnTo>
                  <a:lnTo>
                    <a:pt x="796" y="1548"/>
                  </a:lnTo>
                  <a:lnTo>
                    <a:pt x="837" y="1611"/>
                  </a:lnTo>
                  <a:lnTo>
                    <a:pt x="942" y="1611"/>
                  </a:lnTo>
                  <a:lnTo>
                    <a:pt x="1005" y="1695"/>
                  </a:lnTo>
                  <a:lnTo>
                    <a:pt x="1151" y="1695"/>
                  </a:lnTo>
                  <a:lnTo>
                    <a:pt x="1214" y="1779"/>
                  </a:lnTo>
                  <a:lnTo>
                    <a:pt x="1214" y="1862"/>
                  </a:lnTo>
                  <a:lnTo>
                    <a:pt x="1319" y="1883"/>
                  </a:lnTo>
                  <a:lnTo>
                    <a:pt x="1361" y="1779"/>
                  </a:lnTo>
                  <a:lnTo>
                    <a:pt x="1381" y="1569"/>
                  </a:lnTo>
                  <a:lnTo>
                    <a:pt x="1361" y="1402"/>
                  </a:lnTo>
                  <a:lnTo>
                    <a:pt x="1444" y="1297"/>
                  </a:lnTo>
                  <a:lnTo>
                    <a:pt x="1486" y="1193"/>
                  </a:lnTo>
                  <a:lnTo>
                    <a:pt x="1654" y="1151"/>
                  </a:lnTo>
                  <a:lnTo>
                    <a:pt x="1800" y="1193"/>
                  </a:lnTo>
                  <a:lnTo>
                    <a:pt x="1884" y="1151"/>
                  </a:lnTo>
                  <a:lnTo>
                    <a:pt x="1800" y="1046"/>
                  </a:lnTo>
                  <a:lnTo>
                    <a:pt x="1884" y="984"/>
                  </a:lnTo>
                  <a:lnTo>
                    <a:pt x="1905" y="858"/>
                  </a:lnTo>
                  <a:lnTo>
                    <a:pt x="1946" y="774"/>
                  </a:lnTo>
                  <a:lnTo>
                    <a:pt x="1884" y="732"/>
                  </a:lnTo>
                  <a:lnTo>
                    <a:pt x="1758" y="732"/>
                  </a:lnTo>
                  <a:lnTo>
                    <a:pt x="1737" y="670"/>
                  </a:lnTo>
                  <a:lnTo>
                    <a:pt x="1779" y="544"/>
                  </a:lnTo>
                  <a:lnTo>
                    <a:pt x="1884" y="607"/>
                  </a:lnTo>
                  <a:lnTo>
                    <a:pt x="1967" y="544"/>
                  </a:lnTo>
                  <a:lnTo>
                    <a:pt x="1967" y="440"/>
                  </a:lnTo>
                  <a:lnTo>
                    <a:pt x="2009" y="335"/>
                  </a:lnTo>
                  <a:lnTo>
                    <a:pt x="2009" y="251"/>
                  </a:lnTo>
                  <a:lnTo>
                    <a:pt x="2072" y="230"/>
                  </a:lnTo>
                  <a:lnTo>
                    <a:pt x="2072" y="209"/>
                  </a:lnTo>
                  <a:lnTo>
                    <a:pt x="1967" y="147"/>
                  </a:lnTo>
                  <a:lnTo>
                    <a:pt x="1863" y="84"/>
                  </a:lnTo>
                  <a:lnTo>
                    <a:pt x="169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3762540" y="2773181"/>
              <a:ext cx="19445" cy="15956"/>
            </a:xfrm>
            <a:custGeom>
              <a:avLst/>
              <a:gdLst/>
              <a:ahLst/>
              <a:cxnLst/>
              <a:rect l="l" t="t" r="r" b="b"/>
              <a:pathLst>
                <a:path w="1633" h="1403" extrusionOk="0">
                  <a:moveTo>
                    <a:pt x="774" y="0"/>
                  </a:moveTo>
                  <a:lnTo>
                    <a:pt x="733" y="105"/>
                  </a:lnTo>
                  <a:lnTo>
                    <a:pt x="670" y="105"/>
                  </a:lnTo>
                  <a:lnTo>
                    <a:pt x="628" y="126"/>
                  </a:lnTo>
                  <a:lnTo>
                    <a:pt x="523" y="147"/>
                  </a:lnTo>
                  <a:lnTo>
                    <a:pt x="481" y="210"/>
                  </a:lnTo>
                  <a:lnTo>
                    <a:pt x="398" y="147"/>
                  </a:lnTo>
                  <a:lnTo>
                    <a:pt x="314" y="147"/>
                  </a:lnTo>
                  <a:lnTo>
                    <a:pt x="272" y="63"/>
                  </a:lnTo>
                  <a:lnTo>
                    <a:pt x="189" y="42"/>
                  </a:lnTo>
                  <a:lnTo>
                    <a:pt x="84" y="126"/>
                  </a:lnTo>
                  <a:lnTo>
                    <a:pt x="0" y="272"/>
                  </a:lnTo>
                  <a:lnTo>
                    <a:pt x="63" y="335"/>
                  </a:lnTo>
                  <a:lnTo>
                    <a:pt x="84" y="524"/>
                  </a:lnTo>
                  <a:lnTo>
                    <a:pt x="209" y="565"/>
                  </a:lnTo>
                  <a:lnTo>
                    <a:pt x="251" y="670"/>
                  </a:lnTo>
                  <a:lnTo>
                    <a:pt x="398" y="796"/>
                  </a:lnTo>
                  <a:lnTo>
                    <a:pt x="481" y="796"/>
                  </a:lnTo>
                  <a:lnTo>
                    <a:pt x="565" y="858"/>
                  </a:lnTo>
                  <a:lnTo>
                    <a:pt x="628" y="879"/>
                  </a:lnTo>
                  <a:lnTo>
                    <a:pt x="628" y="1047"/>
                  </a:lnTo>
                  <a:lnTo>
                    <a:pt x="774" y="1109"/>
                  </a:lnTo>
                  <a:lnTo>
                    <a:pt x="816" y="1068"/>
                  </a:lnTo>
                  <a:lnTo>
                    <a:pt x="900" y="1068"/>
                  </a:lnTo>
                  <a:lnTo>
                    <a:pt x="942" y="1109"/>
                  </a:lnTo>
                  <a:lnTo>
                    <a:pt x="1025" y="1151"/>
                  </a:lnTo>
                  <a:lnTo>
                    <a:pt x="1151" y="1298"/>
                  </a:lnTo>
                  <a:lnTo>
                    <a:pt x="1256" y="1319"/>
                  </a:lnTo>
                  <a:lnTo>
                    <a:pt x="1360" y="1402"/>
                  </a:lnTo>
                  <a:lnTo>
                    <a:pt x="1423" y="1361"/>
                  </a:lnTo>
                  <a:lnTo>
                    <a:pt x="1507" y="1361"/>
                  </a:lnTo>
                  <a:lnTo>
                    <a:pt x="1507" y="1298"/>
                  </a:lnTo>
                  <a:lnTo>
                    <a:pt x="1444" y="1256"/>
                  </a:lnTo>
                  <a:lnTo>
                    <a:pt x="1444" y="1172"/>
                  </a:lnTo>
                  <a:lnTo>
                    <a:pt x="1423" y="1109"/>
                  </a:lnTo>
                  <a:lnTo>
                    <a:pt x="1465" y="1047"/>
                  </a:lnTo>
                  <a:lnTo>
                    <a:pt x="1528" y="942"/>
                  </a:lnTo>
                  <a:lnTo>
                    <a:pt x="1549" y="942"/>
                  </a:lnTo>
                  <a:lnTo>
                    <a:pt x="1632" y="775"/>
                  </a:lnTo>
                  <a:lnTo>
                    <a:pt x="1549" y="670"/>
                  </a:lnTo>
                  <a:lnTo>
                    <a:pt x="1549" y="628"/>
                  </a:lnTo>
                  <a:lnTo>
                    <a:pt x="1465" y="440"/>
                  </a:lnTo>
                  <a:lnTo>
                    <a:pt x="1507" y="356"/>
                  </a:lnTo>
                  <a:lnTo>
                    <a:pt x="1507" y="335"/>
                  </a:lnTo>
                  <a:lnTo>
                    <a:pt x="1402" y="314"/>
                  </a:lnTo>
                  <a:lnTo>
                    <a:pt x="1402" y="231"/>
                  </a:lnTo>
                  <a:lnTo>
                    <a:pt x="1339" y="147"/>
                  </a:lnTo>
                  <a:lnTo>
                    <a:pt x="1193" y="147"/>
                  </a:lnTo>
                  <a:lnTo>
                    <a:pt x="1130" y="63"/>
                  </a:lnTo>
                  <a:lnTo>
                    <a:pt x="1025" y="63"/>
                  </a:lnTo>
                  <a:lnTo>
                    <a:pt x="98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426" name="Google Shape;426;p38"/>
            <p:cNvSpPr/>
            <p:nvPr/>
          </p:nvSpPr>
          <p:spPr>
            <a:xfrm>
              <a:off x="3779484" y="2783894"/>
              <a:ext cx="4739" cy="6425"/>
            </a:xfrm>
            <a:custGeom>
              <a:avLst/>
              <a:gdLst/>
              <a:ahLst/>
              <a:cxnLst/>
              <a:rect l="l" t="t" r="r" b="b"/>
              <a:pathLst>
                <a:path w="398" h="565" extrusionOk="0">
                  <a:moveTo>
                    <a:pt x="105" y="0"/>
                  </a:moveTo>
                  <a:lnTo>
                    <a:pt x="42" y="105"/>
                  </a:lnTo>
                  <a:lnTo>
                    <a:pt x="0" y="167"/>
                  </a:lnTo>
                  <a:lnTo>
                    <a:pt x="21" y="230"/>
                  </a:lnTo>
                  <a:lnTo>
                    <a:pt x="21" y="314"/>
                  </a:lnTo>
                  <a:lnTo>
                    <a:pt x="84" y="356"/>
                  </a:lnTo>
                  <a:lnTo>
                    <a:pt x="84" y="419"/>
                  </a:lnTo>
                  <a:lnTo>
                    <a:pt x="105" y="419"/>
                  </a:lnTo>
                  <a:lnTo>
                    <a:pt x="146" y="523"/>
                  </a:lnTo>
                  <a:lnTo>
                    <a:pt x="314" y="565"/>
                  </a:lnTo>
                  <a:lnTo>
                    <a:pt x="398" y="544"/>
                  </a:lnTo>
                  <a:lnTo>
                    <a:pt x="398" y="356"/>
                  </a:lnTo>
                  <a:lnTo>
                    <a:pt x="335" y="314"/>
                  </a:lnTo>
                  <a:lnTo>
                    <a:pt x="314" y="167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427" name="Google Shape;427;p38"/>
            <p:cNvSpPr/>
            <p:nvPr/>
          </p:nvSpPr>
          <p:spPr>
            <a:xfrm>
              <a:off x="3681319" y="2737017"/>
              <a:ext cx="27661" cy="34982"/>
            </a:xfrm>
            <a:custGeom>
              <a:avLst/>
              <a:gdLst/>
              <a:ahLst/>
              <a:cxnLst/>
              <a:rect l="l" t="t" r="r" b="b"/>
              <a:pathLst>
                <a:path w="2323" h="3076" extrusionOk="0">
                  <a:moveTo>
                    <a:pt x="1737" y="0"/>
                  </a:moveTo>
                  <a:lnTo>
                    <a:pt x="1779" y="84"/>
                  </a:lnTo>
                  <a:lnTo>
                    <a:pt x="1653" y="84"/>
                  </a:lnTo>
                  <a:lnTo>
                    <a:pt x="1674" y="209"/>
                  </a:lnTo>
                  <a:lnTo>
                    <a:pt x="1590" y="314"/>
                  </a:lnTo>
                  <a:lnTo>
                    <a:pt x="1590" y="230"/>
                  </a:lnTo>
                  <a:lnTo>
                    <a:pt x="1653" y="188"/>
                  </a:lnTo>
                  <a:lnTo>
                    <a:pt x="1590" y="84"/>
                  </a:lnTo>
                  <a:lnTo>
                    <a:pt x="1528" y="105"/>
                  </a:lnTo>
                  <a:lnTo>
                    <a:pt x="1569" y="167"/>
                  </a:lnTo>
                  <a:lnTo>
                    <a:pt x="1465" y="188"/>
                  </a:lnTo>
                  <a:lnTo>
                    <a:pt x="1423" y="147"/>
                  </a:lnTo>
                  <a:lnTo>
                    <a:pt x="1256" y="167"/>
                  </a:lnTo>
                  <a:lnTo>
                    <a:pt x="1256" y="230"/>
                  </a:lnTo>
                  <a:lnTo>
                    <a:pt x="1214" y="230"/>
                  </a:lnTo>
                  <a:lnTo>
                    <a:pt x="1172" y="356"/>
                  </a:lnTo>
                  <a:lnTo>
                    <a:pt x="1256" y="377"/>
                  </a:lnTo>
                  <a:lnTo>
                    <a:pt x="1235" y="419"/>
                  </a:lnTo>
                  <a:lnTo>
                    <a:pt x="1151" y="419"/>
                  </a:lnTo>
                  <a:lnTo>
                    <a:pt x="1151" y="481"/>
                  </a:lnTo>
                  <a:lnTo>
                    <a:pt x="1046" y="502"/>
                  </a:lnTo>
                  <a:lnTo>
                    <a:pt x="1067" y="586"/>
                  </a:lnTo>
                  <a:lnTo>
                    <a:pt x="1214" y="586"/>
                  </a:lnTo>
                  <a:lnTo>
                    <a:pt x="1172" y="607"/>
                  </a:lnTo>
                  <a:lnTo>
                    <a:pt x="1276" y="586"/>
                  </a:lnTo>
                  <a:lnTo>
                    <a:pt x="1360" y="586"/>
                  </a:lnTo>
                  <a:lnTo>
                    <a:pt x="1235" y="711"/>
                  </a:lnTo>
                  <a:lnTo>
                    <a:pt x="1046" y="795"/>
                  </a:lnTo>
                  <a:lnTo>
                    <a:pt x="1130" y="837"/>
                  </a:lnTo>
                  <a:lnTo>
                    <a:pt x="942" y="879"/>
                  </a:lnTo>
                  <a:lnTo>
                    <a:pt x="858" y="837"/>
                  </a:lnTo>
                  <a:lnTo>
                    <a:pt x="795" y="921"/>
                  </a:lnTo>
                  <a:lnTo>
                    <a:pt x="753" y="816"/>
                  </a:lnTo>
                  <a:lnTo>
                    <a:pt x="502" y="753"/>
                  </a:lnTo>
                  <a:lnTo>
                    <a:pt x="502" y="816"/>
                  </a:lnTo>
                  <a:lnTo>
                    <a:pt x="335" y="753"/>
                  </a:lnTo>
                  <a:lnTo>
                    <a:pt x="314" y="942"/>
                  </a:lnTo>
                  <a:lnTo>
                    <a:pt x="398" y="879"/>
                  </a:lnTo>
                  <a:lnTo>
                    <a:pt x="419" y="942"/>
                  </a:lnTo>
                  <a:lnTo>
                    <a:pt x="440" y="984"/>
                  </a:lnTo>
                  <a:lnTo>
                    <a:pt x="481" y="1088"/>
                  </a:lnTo>
                  <a:lnTo>
                    <a:pt x="419" y="1088"/>
                  </a:lnTo>
                  <a:lnTo>
                    <a:pt x="398" y="1025"/>
                  </a:lnTo>
                  <a:lnTo>
                    <a:pt x="272" y="1025"/>
                  </a:lnTo>
                  <a:lnTo>
                    <a:pt x="419" y="1130"/>
                  </a:lnTo>
                  <a:lnTo>
                    <a:pt x="544" y="1109"/>
                  </a:lnTo>
                  <a:lnTo>
                    <a:pt x="586" y="1214"/>
                  </a:lnTo>
                  <a:lnTo>
                    <a:pt x="440" y="1235"/>
                  </a:lnTo>
                  <a:lnTo>
                    <a:pt x="419" y="1276"/>
                  </a:lnTo>
                  <a:lnTo>
                    <a:pt x="440" y="1339"/>
                  </a:lnTo>
                  <a:lnTo>
                    <a:pt x="293" y="1360"/>
                  </a:lnTo>
                  <a:lnTo>
                    <a:pt x="335" y="1444"/>
                  </a:lnTo>
                  <a:lnTo>
                    <a:pt x="272" y="1465"/>
                  </a:lnTo>
                  <a:lnTo>
                    <a:pt x="377" y="1528"/>
                  </a:lnTo>
                  <a:lnTo>
                    <a:pt x="419" y="1507"/>
                  </a:lnTo>
                  <a:lnTo>
                    <a:pt x="398" y="1548"/>
                  </a:lnTo>
                  <a:lnTo>
                    <a:pt x="523" y="1528"/>
                  </a:lnTo>
                  <a:lnTo>
                    <a:pt x="544" y="1674"/>
                  </a:lnTo>
                  <a:lnTo>
                    <a:pt x="858" y="1674"/>
                  </a:lnTo>
                  <a:lnTo>
                    <a:pt x="753" y="1758"/>
                  </a:lnTo>
                  <a:lnTo>
                    <a:pt x="691" y="1737"/>
                  </a:lnTo>
                  <a:lnTo>
                    <a:pt x="586" y="1925"/>
                  </a:lnTo>
                  <a:lnTo>
                    <a:pt x="628" y="1925"/>
                  </a:lnTo>
                  <a:lnTo>
                    <a:pt x="523" y="2051"/>
                  </a:lnTo>
                  <a:lnTo>
                    <a:pt x="335" y="2176"/>
                  </a:lnTo>
                  <a:lnTo>
                    <a:pt x="419" y="2176"/>
                  </a:lnTo>
                  <a:lnTo>
                    <a:pt x="523" y="2134"/>
                  </a:lnTo>
                  <a:lnTo>
                    <a:pt x="586" y="2155"/>
                  </a:lnTo>
                  <a:lnTo>
                    <a:pt x="732" y="2155"/>
                  </a:lnTo>
                  <a:lnTo>
                    <a:pt x="816" y="2072"/>
                  </a:lnTo>
                  <a:lnTo>
                    <a:pt x="816" y="2092"/>
                  </a:lnTo>
                  <a:lnTo>
                    <a:pt x="942" y="2134"/>
                  </a:lnTo>
                  <a:lnTo>
                    <a:pt x="691" y="2176"/>
                  </a:lnTo>
                  <a:lnTo>
                    <a:pt x="502" y="2197"/>
                  </a:lnTo>
                  <a:lnTo>
                    <a:pt x="440" y="2281"/>
                  </a:lnTo>
                  <a:lnTo>
                    <a:pt x="314" y="2302"/>
                  </a:lnTo>
                  <a:lnTo>
                    <a:pt x="377" y="2364"/>
                  </a:lnTo>
                  <a:lnTo>
                    <a:pt x="335" y="2406"/>
                  </a:lnTo>
                  <a:lnTo>
                    <a:pt x="398" y="2448"/>
                  </a:lnTo>
                  <a:lnTo>
                    <a:pt x="293" y="2469"/>
                  </a:lnTo>
                  <a:lnTo>
                    <a:pt x="209" y="2385"/>
                  </a:lnTo>
                  <a:lnTo>
                    <a:pt x="188" y="2448"/>
                  </a:lnTo>
                  <a:lnTo>
                    <a:pt x="168" y="2406"/>
                  </a:lnTo>
                  <a:lnTo>
                    <a:pt x="0" y="2490"/>
                  </a:lnTo>
                  <a:lnTo>
                    <a:pt x="21" y="2511"/>
                  </a:lnTo>
                  <a:lnTo>
                    <a:pt x="398" y="2511"/>
                  </a:lnTo>
                  <a:lnTo>
                    <a:pt x="272" y="2595"/>
                  </a:lnTo>
                  <a:lnTo>
                    <a:pt x="105" y="2657"/>
                  </a:lnTo>
                  <a:lnTo>
                    <a:pt x="63" y="2762"/>
                  </a:lnTo>
                  <a:lnTo>
                    <a:pt x="168" y="2762"/>
                  </a:lnTo>
                  <a:lnTo>
                    <a:pt x="188" y="2825"/>
                  </a:lnTo>
                  <a:lnTo>
                    <a:pt x="440" y="2762"/>
                  </a:lnTo>
                  <a:lnTo>
                    <a:pt x="440" y="2762"/>
                  </a:lnTo>
                  <a:lnTo>
                    <a:pt x="230" y="2888"/>
                  </a:lnTo>
                  <a:lnTo>
                    <a:pt x="168" y="2929"/>
                  </a:lnTo>
                  <a:lnTo>
                    <a:pt x="314" y="2929"/>
                  </a:lnTo>
                  <a:lnTo>
                    <a:pt x="502" y="2825"/>
                  </a:lnTo>
                  <a:lnTo>
                    <a:pt x="481" y="2908"/>
                  </a:lnTo>
                  <a:lnTo>
                    <a:pt x="314" y="2992"/>
                  </a:lnTo>
                  <a:lnTo>
                    <a:pt x="419" y="2992"/>
                  </a:lnTo>
                  <a:lnTo>
                    <a:pt x="398" y="3034"/>
                  </a:lnTo>
                  <a:lnTo>
                    <a:pt x="398" y="3034"/>
                  </a:lnTo>
                  <a:lnTo>
                    <a:pt x="523" y="3013"/>
                  </a:lnTo>
                  <a:lnTo>
                    <a:pt x="607" y="3076"/>
                  </a:lnTo>
                  <a:lnTo>
                    <a:pt x="795" y="3034"/>
                  </a:lnTo>
                  <a:lnTo>
                    <a:pt x="963" y="2992"/>
                  </a:lnTo>
                  <a:lnTo>
                    <a:pt x="1130" y="2888"/>
                  </a:lnTo>
                  <a:lnTo>
                    <a:pt x="1067" y="2783"/>
                  </a:lnTo>
                  <a:lnTo>
                    <a:pt x="1172" y="2783"/>
                  </a:lnTo>
                  <a:lnTo>
                    <a:pt x="1151" y="2867"/>
                  </a:lnTo>
                  <a:lnTo>
                    <a:pt x="1256" y="2867"/>
                  </a:lnTo>
                  <a:lnTo>
                    <a:pt x="1360" y="2720"/>
                  </a:lnTo>
                  <a:lnTo>
                    <a:pt x="1444" y="2762"/>
                  </a:lnTo>
                  <a:lnTo>
                    <a:pt x="1465" y="2657"/>
                  </a:lnTo>
                  <a:lnTo>
                    <a:pt x="1800" y="2595"/>
                  </a:lnTo>
                  <a:lnTo>
                    <a:pt x="1841" y="2511"/>
                  </a:lnTo>
                  <a:lnTo>
                    <a:pt x="1862" y="2616"/>
                  </a:lnTo>
                  <a:lnTo>
                    <a:pt x="1946" y="2553"/>
                  </a:lnTo>
                  <a:lnTo>
                    <a:pt x="2009" y="2574"/>
                  </a:lnTo>
                  <a:lnTo>
                    <a:pt x="2176" y="2574"/>
                  </a:lnTo>
                  <a:lnTo>
                    <a:pt x="2072" y="2406"/>
                  </a:lnTo>
                  <a:lnTo>
                    <a:pt x="2155" y="2385"/>
                  </a:lnTo>
                  <a:lnTo>
                    <a:pt x="2218" y="2281"/>
                  </a:lnTo>
                  <a:lnTo>
                    <a:pt x="2218" y="2176"/>
                  </a:lnTo>
                  <a:lnTo>
                    <a:pt x="2302" y="2072"/>
                  </a:lnTo>
                  <a:lnTo>
                    <a:pt x="2323" y="1967"/>
                  </a:lnTo>
                  <a:lnTo>
                    <a:pt x="2302" y="1716"/>
                  </a:lnTo>
                  <a:lnTo>
                    <a:pt x="2218" y="1674"/>
                  </a:lnTo>
                  <a:lnTo>
                    <a:pt x="2302" y="1632"/>
                  </a:lnTo>
                  <a:lnTo>
                    <a:pt x="2302" y="1507"/>
                  </a:lnTo>
                  <a:lnTo>
                    <a:pt x="2218" y="1402"/>
                  </a:lnTo>
                  <a:lnTo>
                    <a:pt x="2260" y="1256"/>
                  </a:lnTo>
                  <a:lnTo>
                    <a:pt x="2176" y="1214"/>
                  </a:lnTo>
                  <a:lnTo>
                    <a:pt x="2197" y="1130"/>
                  </a:lnTo>
                  <a:lnTo>
                    <a:pt x="2281" y="1151"/>
                  </a:lnTo>
                  <a:lnTo>
                    <a:pt x="2281" y="1151"/>
                  </a:lnTo>
                  <a:lnTo>
                    <a:pt x="2155" y="1088"/>
                  </a:lnTo>
                  <a:lnTo>
                    <a:pt x="2072" y="1046"/>
                  </a:lnTo>
                  <a:lnTo>
                    <a:pt x="1967" y="837"/>
                  </a:lnTo>
                  <a:lnTo>
                    <a:pt x="1800" y="732"/>
                  </a:lnTo>
                  <a:lnTo>
                    <a:pt x="1737" y="795"/>
                  </a:lnTo>
                  <a:lnTo>
                    <a:pt x="1695" y="942"/>
                  </a:lnTo>
                  <a:lnTo>
                    <a:pt x="1632" y="984"/>
                  </a:lnTo>
                  <a:lnTo>
                    <a:pt x="1360" y="732"/>
                  </a:lnTo>
                  <a:lnTo>
                    <a:pt x="1486" y="502"/>
                  </a:lnTo>
                  <a:lnTo>
                    <a:pt x="1632" y="481"/>
                  </a:lnTo>
                  <a:lnTo>
                    <a:pt x="1653" y="377"/>
                  </a:lnTo>
                  <a:lnTo>
                    <a:pt x="1737" y="356"/>
                  </a:lnTo>
                  <a:lnTo>
                    <a:pt x="1779" y="272"/>
                  </a:lnTo>
                  <a:lnTo>
                    <a:pt x="1737" y="293"/>
                  </a:lnTo>
                  <a:lnTo>
                    <a:pt x="1737" y="293"/>
                  </a:lnTo>
                  <a:lnTo>
                    <a:pt x="1841" y="188"/>
                  </a:lnTo>
                  <a:lnTo>
                    <a:pt x="1946" y="147"/>
                  </a:lnTo>
                  <a:lnTo>
                    <a:pt x="1841" y="84"/>
                  </a:lnTo>
                  <a:lnTo>
                    <a:pt x="17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grpSp>
          <p:nvGrpSpPr>
            <p:cNvPr id="428" name="Google Shape;428;p38"/>
            <p:cNvGrpSpPr/>
            <p:nvPr/>
          </p:nvGrpSpPr>
          <p:grpSpPr>
            <a:xfrm>
              <a:off x="3697513" y="2707266"/>
              <a:ext cx="59549" cy="79733"/>
              <a:chOff x="3586375" y="2281300"/>
              <a:chExt cx="125025" cy="175275"/>
            </a:xfrm>
          </p:grpSpPr>
          <p:sp>
            <p:nvSpPr>
              <p:cNvPr id="429" name="Google Shape;429;p38"/>
              <p:cNvSpPr/>
              <p:nvPr/>
            </p:nvSpPr>
            <p:spPr>
              <a:xfrm>
                <a:off x="3609900" y="2281300"/>
                <a:ext cx="101500" cy="175275"/>
              </a:xfrm>
              <a:custGeom>
                <a:avLst/>
                <a:gdLst/>
                <a:ahLst/>
                <a:cxnLst/>
                <a:rect l="l" t="t" r="r" b="b"/>
                <a:pathLst>
                  <a:path w="4060" h="7011" extrusionOk="0">
                    <a:moveTo>
                      <a:pt x="1340" y="1"/>
                    </a:moveTo>
                    <a:lnTo>
                      <a:pt x="1277" y="63"/>
                    </a:lnTo>
                    <a:lnTo>
                      <a:pt x="1235" y="42"/>
                    </a:lnTo>
                    <a:lnTo>
                      <a:pt x="1110" y="84"/>
                    </a:lnTo>
                    <a:lnTo>
                      <a:pt x="1026" y="84"/>
                    </a:lnTo>
                    <a:lnTo>
                      <a:pt x="921" y="105"/>
                    </a:lnTo>
                    <a:lnTo>
                      <a:pt x="859" y="105"/>
                    </a:lnTo>
                    <a:lnTo>
                      <a:pt x="838" y="168"/>
                    </a:lnTo>
                    <a:lnTo>
                      <a:pt x="838" y="105"/>
                    </a:lnTo>
                    <a:lnTo>
                      <a:pt x="796" y="84"/>
                    </a:lnTo>
                    <a:lnTo>
                      <a:pt x="712" y="168"/>
                    </a:lnTo>
                    <a:lnTo>
                      <a:pt x="733" y="105"/>
                    </a:lnTo>
                    <a:lnTo>
                      <a:pt x="608" y="42"/>
                    </a:lnTo>
                    <a:lnTo>
                      <a:pt x="587" y="105"/>
                    </a:lnTo>
                    <a:lnTo>
                      <a:pt x="524" y="168"/>
                    </a:lnTo>
                    <a:lnTo>
                      <a:pt x="545" y="231"/>
                    </a:lnTo>
                    <a:lnTo>
                      <a:pt x="524" y="231"/>
                    </a:lnTo>
                    <a:lnTo>
                      <a:pt x="524" y="314"/>
                    </a:lnTo>
                    <a:lnTo>
                      <a:pt x="419" y="356"/>
                    </a:lnTo>
                    <a:lnTo>
                      <a:pt x="482" y="419"/>
                    </a:lnTo>
                    <a:lnTo>
                      <a:pt x="440" y="503"/>
                    </a:lnTo>
                    <a:lnTo>
                      <a:pt x="398" y="503"/>
                    </a:lnTo>
                    <a:lnTo>
                      <a:pt x="503" y="607"/>
                    </a:lnTo>
                    <a:lnTo>
                      <a:pt x="545" y="670"/>
                    </a:lnTo>
                    <a:lnTo>
                      <a:pt x="419" y="607"/>
                    </a:lnTo>
                    <a:lnTo>
                      <a:pt x="398" y="670"/>
                    </a:lnTo>
                    <a:lnTo>
                      <a:pt x="315" y="587"/>
                    </a:lnTo>
                    <a:lnTo>
                      <a:pt x="294" y="628"/>
                    </a:lnTo>
                    <a:lnTo>
                      <a:pt x="315" y="691"/>
                    </a:lnTo>
                    <a:lnTo>
                      <a:pt x="294" y="733"/>
                    </a:lnTo>
                    <a:lnTo>
                      <a:pt x="273" y="628"/>
                    </a:lnTo>
                    <a:lnTo>
                      <a:pt x="210" y="733"/>
                    </a:lnTo>
                    <a:lnTo>
                      <a:pt x="273" y="796"/>
                    </a:lnTo>
                    <a:lnTo>
                      <a:pt x="210" y="817"/>
                    </a:lnTo>
                    <a:lnTo>
                      <a:pt x="294" y="900"/>
                    </a:lnTo>
                    <a:lnTo>
                      <a:pt x="336" y="900"/>
                    </a:lnTo>
                    <a:lnTo>
                      <a:pt x="294" y="942"/>
                    </a:lnTo>
                    <a:lnTo>
                      <a:pt x="210" y="900"/>
                    </a:lnTo>
                    <a:lnTo>
                      <a:pt x="210" y="1026"/>
                    </a:lnTo>
                    <a:lnTo>
                      <a:pt x="210" y="1047"/>
                    </a:lnTo>
                    <a:lnTo>
                      <a:pt x="377" y="1026"/>
                    </a:lnTo>
                    <a:lnTo>
                      <a:pt x="273" y="1089"/>
                    </a:lnTo>
                    <a:lnTo>
                      <a:pt x="273" y="1110"/>
                    </a:lnTo>
                    <a:lnTo>
                      <a:pt x="294" y="1131"/>
                    </a:lnTo>
                    <a:lnTo>
                      <a:pt x="377" y="1110"/>
                    </a:lnTo>
                    <a:lnTo>
                      <a:pt x="336" y="1131"/>
                    </a:lnTo>
                    <a:lnTo>
                      <a:pt x="398" y="1151"/>
                    </a:lnTo>
                    <a:lnTo>
                      <a:pt x="398" y="1151"/>
                    </a:lnTo>
                    <a:lnTo>
                      <a:pt x="315" y="1131"/>
                    </a:lnTo>
                    <a:lnTo>
                      <a:pt x="294" y="1151"/>
                    </a:lnTo>
                    <a:lnTo>
                      <a:pt x="294" y="1214"/>
                    </a:lnTo>
                    <a:lnTo>
                      <a:pt x="315" y="1235"/>
                    </a:lnTo>
                    <a:lnTo>
                      <a:pt x="273" y="1256"/>
                    </a:lnTo>
                    <a:lnTo>
                      <a:pt x="231" y="1319"/>
                    </a:lnTo>
                    <a:lnTo>
                      <a:pt x="294" y="1319"/>
                    </a:lnTo>
                    <a:lnTo>
                      <a:pt x="294" y="1361"/>
                    </a:lnTo>
                    <a:lnTo>
                      <a:pt x="210" y="1340"/>
                    </a:lnTo>
                    <a:lnTo>
                      <a:pt x="189" y="1403"/>
                    </a:lnTo>
                    <a:lnTo>
                      <a:pt x="210" y="1444"/>
                    </a:lnTo>
                    <a:lnTo>
                      <a:pt x="189" y="1465"/>
                    </a:lnTo>
                    <a:lnTo>
                      <a:pt x="168" y="1528"/>
                    </a:lnTo>
                    <a:lnTo>
                      <a:pt x="63" y="1528"/>
                    </a:lnTo>
                    <a:lnTo>
                      <a:pt x="1" y="1549"/>
                    </a:lnTo>
                    <a:lnTo>
                      <a:pt x="63" y="1570"/>
                    </a:lnTo>
                    <a:lnTo>
                      <a:pt x="126" y="1570"/>
                    </a:lnTo>
                    <a:lnTo>
                      <a:pt x="189" y="1612"/>
                    </a:lnTo>
                    <a:lnTo>
                      <a:pt x="168" y="1633"/>
                    </a:lnTo>
                    <a:lnTo>
                      <a:pt x="105" y="1633"/>
                    </a:lnTo>
                    <a:lnTo>
                      <a:pt x="189" y="1716"/>
                    </a:lnTo>
                    <a:lnTo>
                      <a:pt x="210" y="1716"/>
                    </a:lnTo>
                    <a:lnTo>
                      <a:pt x="273" y="1737"/>
                    </a:lnTo>
                    <a:lnTo>
                      <a:pt x="503" y="1507"/>
                    </a:lnTo>
                    <a:lnTo>
                      <a:pt x="482" y="1570"/>
                    </a:lnTo>
                    <a:lnTo>
                      <a:pt x="503" y="1612"/>
                    </a:lnTo>
                    <a:lnTo>
                      <a:pt x="419" y="1633"/>
                    </a:lnTo>
                    <a:lnTo>
                      <a:pt x="377" y="1758"/>
                    </a:lnTo>
                    <a:lnTo>
                      <a:pt x="377" y="1779"/>
                    </a:lnTo>
                    <a:lnTo>
                      <a:pt x="315" y="1947"/>
                    </a:lnTo>
                    <a:lnTo>
                      <a:pt x="336" y="1947"/>
                    </a:lnTo>
                    <a:lnTo>
                      <a:pt x="294" y="2135"/>
                    </a:lnTo>
                    <a:lnTo>
                      <a:pt x="294" y="2239"/>
                    </a:lnTo>
                    <a:lnTo>
                      <a:pt x="231" y="2281"/>
                    </a:lnTo>
                    <a:lnTo>
                      <a:pt x="294" y="2323"/>
                    </a:lnTo>
                    <a:lnTo>
                      <a:pt x="315" y="2302"/>
                    </a:lnTo>
                    <a:lnTo>
                      <a:pt x="231" y="2449"/>
                    </a:lnTo>
                    <a:lnTo>
                      <a:pt x="231" y="2595"/>
                    </a:lnTo>
                    <a:lnTo>
                      <a:pt x="189" y="2658"/>
                    </a:lnTo>
                    <a:lnTo>
                      <a:pt x="189" y="2700"/>
                    </a:lnTo>
                    <a:lnTo>
                      <a:pt x="315" y="2700"/>
                    </a:lnTo>
                    <a:lnTo>
                      <a:pt x="294" y="2595"/>
                    </a:lnTo>
                    <a:lnTo>
                      <a:pt x="336" y="2491"/>
                    </a:lnTo>
                    <a:lnTo>
                      <a:pt x="336" y="2407"/>
                    </a:lnTo>
                    <a:lnTo>
                      <a:pt x="398" y="2323"/>
                    </a:lnTo>
                    <a:lnTo>
                      <a:pt x="336" y="2135"/>
                    </a:lnTo>
                    <a:lnTo>
                      <a:pt x="398" y="2135"/>
                    </a:lnTo>
                    <a:lnTo>
                      <a:pt x="545" y="1947"/>
                    </a:lnTo>
                    <a:lnTo>
                      <a:pt x="440" y="2135"/>
                    </a:lnTo>
                    <a:lnTo>
                      <a:pt x="419" y="2239"/>
                    </a:lnTo>
                    <a:lnTo>
                      <a:pt x="482" y="2260"/>
                    </a:lnTo>
                    <a:lnTo>
                      <a:pt x="482" y="2198"/>
                    </a:lnTo>
                    <a:lnTo>
                      <a:pt x="545" y="2135"/>
                    </a:lnTo>
                    <a:lnTo>
                      <a:pt x="587" y="2260"/>
                    </a:lnTo>
                    <a:lnTo>
                      <a:pt x="628" y="2135"/>
                    </a:lnTo>
                    <a:lnTo>
                      <a:pt x="628" y="2030"/>
                    </a:lnTo>
                    <a:lnTo>
                      <a:pt x="691" y="1988"/>
                    </a:lnTo>
                    <a:lnTo>
                      <a:pt x="649" y="2135"/>
                    </a:lnTo>
                    <a:lnTo>
                      <a:pt x="754" y="2198"/>
                    </a:lnTo>
                    <a:lnTo>
                      <a:pt x="649" y="2177"/>
                    </a:lnTo>
                    <a:lnTo>
                      <a:pt x="628" y="2323"/>
                    </a:lnTo>
                    <a:lnTo>
                      <a:pt x="649" y="2449"/>
                    </a:lnTo>
                    <a:lnTo>
                      <a:pt x="712" y="2470"/>
                    </a:lnTo>
                    <a:lnTo>
                      <a:pt x="754" y="2574"/>
                    </a:lnTo>
                    <a:lnTo>
                      <a:pt x="649" y="2658"/>
                    </a:lnTo>
                    <a:lnTo>
                      <a:pt x="587" y="2909"/>
                    </a:lnTo>
                    <a:lnTo>
                      <a:pt x="587" y="3014"/>
                    </a:lnTo>
                    <a:lnTo>
                      <a:pt x="503" y="2972"/>
                    </a:lnTo>
                    <a:lnTo>
                      <a:pt x="503" y="3097"/>
                    </a:lnTo>
                    <a:lnTo>
                      <a:pt x="628" y="3244"/>
                    </a:lnTo>
                    <a:lnTo>
                      <a:pt x="587" y="3097"/>
                    </a:lnTo>
                    <a:lnTo>
                      <a:pt x="649" y="3076"/>
                    </a:lnTo>
                    <a:lnTo>
                      <a:pt x="859" y="3223"/>
                    </a:lnTo>
                    <a:lnTo>
                      <a:pt x="859" y="3097"/>
                    </a:lnTo>
                    <a:lnTo>
                      <a:pt x="796" y="3035"/>
                    </a:lnTo>
                    <a:lnTo>
                      <a:pt x="838" y="3014"/>
                    </a:lnTo>
                    <a:lnTo>
                      <a:pt x="1005" y="3118"/>
                    </a:lnTo>
                    <a:lnTo>
                      <a:pt x="1131" y="3118"/>
                    </a:lnTo>
                    <a:lnTo>
                      <a:pt x="1131" y="3076"/>
                    </a:lnTo>
                    <a:lnTo>
                      <a:pt x="1235" y="3076"/>
                    </a:lnTo>
                    <a:lnTo>
                      <a:pt x="1256" y="2972"/>
                    </a:lnTo>
                    <a:lnTo>
                      <a:pt x="1549" y="2993"/>
                    </a:lnTo>
                    <a:lnTo>
                      <a:pt x="1361" y="3014"/>
                    </a:lnTo>
                    <a:lnTo>
                      <a:pt x="1235" y="3348"/>
                    </a:lnTo>
                    <a:lnTo>
                      <a:pt x="1382" y="3620"/>
                    </a:lnTo>
                    <a:lnTo>
                      <a:pt x="1444" y="3558"/>
                    </a:lnTo>
                    <a:lnTo>
                      <a:pt x="1444" y="3704"/>
                    </a:lnTo>
                    <a:lnTo>
                      <a:pt x="1549" y="3600"/>
                    </a:lnTo>
                    <a:lnTo>
                      <a:pt x="1654" y="3600"/>
                    </a:lnTo>
                    <a:lnTo>
                      <a:pt x="1633" y="3746"/>
                    </a:lnTo>
                    <a:lnTo>
                      <a:pt x="1654" y="3767"/>
                    </a:lnTo>
                    <a:lnTo>
                      <a:pt x="1549" y="3851"/>
                    </a:lnTo>
                    <a:lnTo>
                      <a:pt x="1570" y="4018"/>
                    </a:lnTo>
                    <a:lnTo>
                      <a:pt x="1528" y="4123"/>
                    </a:lnTo>
                    <a:lnTo>
                      <a:pt x="1570" y="4227"/>
                    </a:lnTo>
                    <a:lnTo>
                      <a:pt x="1654" y="4290"/>
                    </a:lnTo>
                    <a:lnTo>
                      <a:pt x="1737" y="4290"/>
                    </a:lnTo>
                    <a:lnTo>
                      <a:pt x="1675" y="4332"/>
                    </a:lnTo>
                    <a:lnTo>
                      <a:pt x="1591" y="4332"/>
                    </a:lnTo>
                    <a:lnTo>
                      <a:pt x="1549" y="4248"/>
                    </a:lnTo>
                    <a:lnTo>
                      <a:pt x="1465" y="4269"/>
                    </a:lnTo>
                    <a:lnTo>
                      <a:pt x="1528" y="4353"/>
                    </a:lnTo>
                    <a:lnTo>
                      <a:pt x="1591" y="4395"/>
                    </a:lnTo>
                    <a:lnTo>
                      <a:pt x="1486" y="4374"/>
                    </a:lnTo>
                    <a:lnTo>
                      <a:pt x="1424" y="4290"/>
                    </a:lnTo>
                    <a:lnTo>
                      <a:pt x="1235" y="4353"/>
                    </a:lnTo>
                    <a:lnTo>
                      <a:pt x="1152" y="4353"/>
                    </a:lnTo>
                    <a:lnTo>
                      <a:pt x="963" y="4436"/>
                    </a:lnTo>
                    <a:lnTo>
                      <a:pt x="859" y="4583"/>
                    </a:lnTo>
                    <a:lnTo>
                      <a:pt x="733" y="4667"/>
                    </a:lnTo>
                    <a:lnTo>
                      <a:pt x="691" y="4750"/>
                    </a:lnTo>
                    <a:lnTo>
                      <a:pt x="817" y="4750"/>
                    </a:lnTo>
                    <a:lnTo>
                      <a:pt x="817" y="4688"/>
                    </a:lnTo>
                    <a:lnTo>
                      <a:pt x="1026" y="4646"/>
                    </a:lnTo>
                    <a:lnTo>
                      <a:pt x="1005" y="4750"/>
                    </a:lnTo>
                    <a:lnTo>
                      <a:pt x="1068" y="4813"/>
                    </a:lnTo>
                    <a:lnTo>
                      <a:pt x="1005" y="4876"/>
                    </a:lnTo>
                    <a:lnTo>
                      <a:pt x="1026" y="4960"/>
                    </a:lnTo>
                    <a:lnTo>
                      <a:pt x="1068" y="4960"/>
                    </a:lnTo>
                    <a:lnTo>
                      <a:pt x="942" y="5190"/>
                    </a:lnTo>
                    <a:lnTo>
                      <a:pt x="859" y="5232"/>
                    </a:lnTo>
                    <a:lnTo>
                      <a:pt x="754" y="5294"/>
                    </a:lnTo>
                    <a:lnTo>
                      <a:pt x="733" y="5294"/>
                    </a:lnTo>
                    <a:lnTo>
                      <a:pt x="608" y="5378"/>
                    </a:lnTo>
                    <a:lnTo>
                      <a:pt x="524" y="5378"/>
                    </a:lnTo>
                    <a:lnTo>
                      <a:pt x="398" y="5483"/>
                    </a:lnTo>
                    <a:lnTo>
                      <a:pt x="503" y="5483"/>
                    </a:lnTo>
                    <a:lnTo>
                      <a:pt x="503" y="5545"/>
                    </a:lnTo>
                    <a:lnTo>
                      <a:pt x="419" y="5608"/>
                    </a:lnTo>
                    <a:lnTo>
                      <a:pt x="545" y="5629"/>
                    </a:lnTo>
                    <a:lnTo>
                      <a:pt x="524" y="5650"/>
                    </a:lnTo>
                    <a:lnTo>
                      <a:pt x="587" y="5692"/>
                    </a:lnTo>
                    <a:lnTo>
                      <a:pt x="649" y="5650"/>
                    </a:lnTo>
                    <a:lnTo>
                      <a:pt x="754" y="5608"/>
                    </a:lnTo>
                    <a:lnTo>
                      <a:pt x="900" y="5545"/>
                    </a:lnTo>
                    <a:lnTo>
                      <a:pt x="921" y="5629"/>
                    </a:lnTo>
                    <a:lnTo>
                      <a:pt x="1026" y="5650"/>
                    </a:lnTo>
                    <a:lnTo>
                      <a:pt x="942" y="5692"/>
                    </a:lnTo>
                    <a:lnTo>
                      <a:pt x="921" y="5734"/>
                    </a:lnTo>
                    <a:lnTo>
                      <a:pt x="1068" y="5734"/>
                    </a:lnTo>
                    <a:lnTo>
                      <a:pt x="1068" y="5713"/>
                    </a:lnTo>
                    <a:lnTo>
                      <a:pt x="1152" y="5692"/>
                    </a:lnTo>
                    <a:lnTo>
                      <a:pt x="1256" y="5796"/>
                    </a:lnTo>
                    <a:lnTo>
                      <a:pt x="1319" y="5859"/>
                    </a:lnTo>
                    <a:lnTo>
                      <a:pt x="1486" y="5859"/>
                    </a:lnTo>
                    <a:lnTo>
                      <a:pt x="1549" y="5796"/>
                    </a:lnTo>
                    <a:lnTo>
                      <a:pt x="1633" y="5755"/>
                    </a:lnTo>
                    <a:lnTo>
                      <a:pt x="1758" y="5713"/>
                    </a:lnTo>
                    <a:lnTo>
                      <a:pt x="1800" y="5650"/>
                    </a:lnTo>
                    <a:lnTo>
                      <a:pt x="1905" y="5608"/>
                    </a:lnTo>
                    <a:lnTo>
                      <a:pt x="1758" y="5755"/>
                    </a:lnTo>
                    <a:lnTo>
                      <a:pt x="1633" y="5901"/>
                    </a:lnTo>
                    <a:lnTo>
                      <a:pt x="1633" y="6048"/>
                    </a:lnTo>
                    <a:lnTo>
                      <a:pt x="1528" y="6048"/>
                    </a:lnTo>
                    <a:lnTo>
                      <a:pt x="1444" y="6068"/>
                    </a:lnTo>
                    <a:lnTo>
                      <a:pt x="1361" y="6027"/>
                    </a:lnTo>
                    <a:lnTo>
                      <a:pt x="1131" y="6006"/>
                    </a:lnTo>
                    <a:lnTo>
                      <a:pt x="963" y="6048"/>
                    </a:lnTo>
                    <a:lnTo>
                      <a:pt x="963" y="6131"/>
                    </a:lnTo>
                    <a:lnTo>
                      <a:pt x="900" y="6215"/>
                    </a:lnTo>
                    <a:lnTo>
                      <a:pt x="796" y="6215"/>
                    </a:lnTo>
                    <a:lnTo>
                      <a:pt x="796" y="6382"/>
                    </a:lnTo>
                    <a:lnTo>
                      <a:pt x="691" y="6487"/>
                    </a:lnTo>
                    <a:lnTo>
                      <a:pt x="649" y="6550"/>
                    </a:lnTo>
                    <a:lnTo>
                      <a:pt x="545" y="6550"/>
                    </a:lnTo>
                    <a:lnTo>
                      <a:pt x="524" y="6675"/>
                    </a:lnTo>
                    <a:lnTo>
                      <a:pt x="482" y="6675"/>
                    </a:lnTo>
                    <a:lnTo>
                      <a:pt x="440" y="6738"/>
                    </a:lnTo>
                    <a:lnTo>
                      <a:pt x="315" y="6843"/>
                    </a:lnTo>
                    <a:lnTo>
                      <a:pt x="231" y="6801"/>
                    </a:lnTo>
                    <a:lnTo>
                      <a:pt x="168" y="6864"/>
                    </a:lnTo>
                    <a:lnTo>
                      <a:pt x="168" y="6968"/>
                    </a:lnTo>
                    <a:lnTo>
                      <a:pt x="273" y="6968"/>
                    </a:lnTo>
                    <a:lnTo>
                      <a:pt x="273" y="6885"/>
                    </a:lnTo>
                    <a:lnTo>
                      <a:pt x="377" y="6905"/>
                    </a:lnTo>
                    <a:lnTo>
                      <a:pt x="419" y="7010"/>
                    </a:lnTo>
                    <a:lnTo>
                      <a:pt x="503" y="6968"/>
                    </a:lnTo>
                    <a:lnTo>
                      <a:pt x="482" y="6905"/>
                    </a:lnTo>
                    <a:lnTo>
                      <a:pt x="524" y="6843"/>
                    </a:lnTo>
                    <a:lnTo>
                      <a:pt x="545" y="6864"/>
                    </a:lnTo>
                    <a:lnTo>
                      <a:pt x="628" y="6801"/>
                    </a:lnTo>
                    <a:lnTo>
                      <a:pt x="649" y="6801"/>
                    </a:lnTo>
                    <a:lnTo>
                      <a:pt x="712" y="6696"/>
                    </a:lnTo>
                    <a:lnTo>
                      <a:pt x="817" y="6759"/>
                    </a:lnTo>
                    <a:lnTo>
                      <a:pt x="900" y="6696"/>
                    </a:lnTo>
                    <a:lnTo>
                      <a:pt x="963" y="6738"/>
                    </a:lnTo>
                    <a:lnTo>
                      <a:pt x="1005" y="6696"/>
                    </a:lnTo>
                    <a:lnTo>
                      <a:pt x="1047" y="6759"/>
                    </a:lnTo>
                    <a:lnTo>
                      <a:pt x="1110" y="6759"/>
                    </a:lnTo>
                    <a:lnTo>
                      <a:pt x="1172" y="6801"/>
                    </a:lnTo>
                    <a:lnTo>
                      <a:pt x="1277" y="6801"/>
                    </a:lnTo>
                    <a:lnTo>
                      <a:pt x="1256" y="6759"/>
                    </a:lnTo>
                    <a:lnTo>
                      <a:pt x="1340" y="6738"/>
                    </a:lnTo>
                    <a:lnTo>
                      <a:pt x="1361" y="6654"/>
                    </a:lnTo>
                    <a:lnTo>
                      <a:pt x="1340" y="6571"/>
                    </a:lnTo>
                    <a:lnTo>
                      <a:pt x="1382" y="6487"/>
                    </a:lnTo>
                    <a:lnTo>
                      <a:pt x="1444" y="6487"/>
                    </a:lnTo>
                    <a:lnTo>
                      <a:pt x="1465" y="6445"/>
                    </a:lnTo>
                    <a:lnTo>
                      <a:pt x="1675" y="6424"/>
                    </a:lnTo>
                    <a:lnTo>
                      <a:pt x="1779" y="6424"/>
                    </a:lnTo>
                    <a:lnTo>
                      <a:pt x="1905" y="6487"/>
                    </a:lnTo>
                    <a:lnTo>
                      <a:pt x="2093" y="6487"/>
                    </a:lnTo>
                    <a:lnTo>
                      <a:pt x="2177" y="6529"/>
                    </a:lnTo>
                    <a:lnTo>
                      <a:pt x="2198" y="6445"/>
                    </a:lnTo>
                    <a:lnTo>
                      <a:pt x="2323" y="6361"/>
                    </a:lnTo>
                    <a:lnTo>
                      <a:pt x="2407" y="6382"/>
                    </a:lnTo>
                    <a:lnTo>
                      <a:pt x="2512" y="6320"/>
                    </a:lnTo>
                    <a:lnTo>
                      <a:pt x="2616" y="6340"/>
                    </a:lnTo>
                    <a:lnTo>
                      <a:pt x="2637" y="6320"/>
                    </a:lnTo>
                    <a:lnTo>
                      <a:pt x="2721" y="6278"/>
                    </a:lnTo>
                    <a:lnTo>
                      <a:pt x="2721" y="6320"/>
                    </a:lnTo>
                    <a:lnTo>
                      <a:pt x="2804" y="6361"/>
                    </a:lnTo>
                    <a:lnTo>
                      <a:pt x="2888" y="6320"/>
                    </a:lnTo>
                    <a:lnTo>
                      <a:pt x="3056" y="6320"/>
                    </a:lnTo>
                    <a:lnTo>
                      <a:pt x="3202" y="6278"/>
                    </a:lnTo>
                    <a:lnTo>
                      <a:pt x="3307" y="6320"/>
                    </a:lnTo>
                    <a:lnTo>
                      <a:pt x="3349" y="6340"/>
                    </a:lnTo>
                    <a:lnTo>
                      <a:pt x="3453" y="6257"/>
                    </a:lnTo>
                    <a:lnTo>
                      <a:pt x="3537" y="6236"/>
                    </a:lnTo>
                    <a:lnTo>
                      <a:pt x="3621" y="6152"/>
                    </a:lnTo>
                    <a:lnTo>
                      <a:pt x="3683" y="6152"/>
                    </a:lnTo>
                    <a:lnTo>
                      <a:pt x="3746" y="6173"/>
                    </a:lnTo>
                    <a:lnTo>
                      <a:pt x="3725" y="6110"/>
                    </a:lnTo>
                    <a:lnTo>
                      <a:pt x="3851" y="6027"/>
                    </a:lnTo>
                    <a:lnTo>
                      <a:pt x="3955" y="6006"/>
                    </a:lnTo>
                    <a:lnTo>
                      <a:pt x="3955" y="5922"/>
                    </a:lnTo>
                    <a:lnTo>
                      <a:pt x="3934" y="5859"/>
                    </a:lnTo>
                    <a:lnTo>
                      <a:pt x="3955" y="5796"/>
                    </a:lnTo>
                    <a:lnTo>
                      <a:pt x="3788" y="5796"/>
                    </a:lnTo>
                    <a:lnTo>
                      <a:pt x="3683" y="5838"/>
                    </a:lnTo>
                    <a:lnTo>
                      <a:pt x="3641" y="5838"/>
                    </a:lnTo>
                    <a:lnTo>
                      <a:pt x="3537" y="5817"/>
                    </a:lnTo>
                    <a:lnTo>
                      <a:pt x="3474" y="5796"/>
                    </a:lnTo>
                    <a:lnTo>
                      <a:pt x="3537" y="5755"/>
                    </a:lnTo>
                    <a:lnTo>
                      <a:pt x="3558" y="5755"/>
                    </a:lnTo>
                    <a:lnTo>
                      <a:pt x="3558" y="5734"/>
                    </a:lnTo>
                    <a:lnTo>
                      <a:pt x="3474" y="5713"/>
                    </a:lnTo>
                    <a:lnTo>
                      <a:pt x="3411" y="5734"/>
                    </a:lnTo>
                    <a:lnTo>
                      <a:pt x="3516" y="5650"/>
                    </a:lnTo>
                    <a:lnTo>
                      <a:pt x="3579" y="5692"/>
                    </a:lnTo>
                    <a:lnTo>
                      <a:pt x="3662" y="5629"/>
                    </a:lnTo>
                    <a:lnTo>
                      <a:pt x="3641" y="5545"/>
                    </a:lnTo>
                    <a:lnTo>
                      <a:pt x="3558" y="5545"/>
                    </a:lnTo>
                    <a:lnTo>
                      <a:pt x="3621" y="5504"/>
                    </a:lnTo>
                    <a:lnTo>
                      <a:pt x="3662" y="5441"/>
                    </a:lnTo>
                    <a:lnTo>
                      <a:pt x="3725" y="5504"/>
                    </a:lnTo>
                    <a:lnTo>
                      <a:pt x="3788" y="5441"/>
                    </a:lnTo>
                    <a:lnTo>
                      <a:pt x="3851" y="5399"/>
                    </a:lnTo>
                    <a:lnTo>
                      <a:pt x="3788" y="5378"/>
                    </a:lnTo>
                    <a:lnTo>
                      <a:pt x="3830" y="5336"/>
                    </a:lnTo>
                    <a:lnTo>
                      <a:pt x="3725" y="5336"/>
                    </a:lnTo>
                    <a:lnTo>
                      <a:pt x="3767" y="5273"/>
                    </a:lnTo>
                    <a:lnTo>
                      <a:pt x="3830" y="5294"/>
                    </a:lnTo>
                    <a:lnTo>
                      <a:pt x="3851" y="5315"/>
                    </a:lnTo>
                    <a:lnTo>
                      <a:pt x="3893" y="5232"/>
                    </a:lnTo>
                    <a:lnTo>
                      <a:pt x="3976" y="5211"/>
                    </a:lnTo>
                    <a:lnTo>
                      <a:pt x="3976" y="5064"/>
                    </a:lnTo>
                    <a:lnTo>
                      <a:pt x="4060" y="4897"/>
                    </a:lnTo>
                    <a:lnTo>
                      <a:pt x="3997" y="4813"/>
                    </a:lnTo>
                    <a:lnTo>
                      <a:pt x="3976" y="4688"/>
                    </a:lnTo>
                    <a:lnTo>
                      <a:pt x="3767" y="4541"/>
                    </a:lnTo>
                    <a:lnTo>
                      <a:pt x="3349" y="4541"/>
                    </a:lnTo>
                    <a:lnTo>
                      <a:pt x="3328" y="4667"/>
                    </a:lnTo>
                    <a:lnTo>
                      <a:pt x="3307" y="4708"/>
                    </a:lnTo>
                    <a:lnTo>
                      <a:pt x="3202" y="4646"/>
                    </a:lnTo>
                    <a:lnTo>
                      <a:pt x="3097" y="4604"/>
                    </a:lnTo>
                    <a:lnTo>
                      <a:pt x="3265" y="4436"/>
                    </a:lnTo>
                    <a:lnTo>
                      <a:pt x="3265" y="4332"/>
                    </a:lnTo>
                    <a:lnTo>
                      <a:pt x="3139" y="4123"/>
                    </a:lnTo>
                    <a:lnTo>
                      <a:pt x="3097" y="4123"/>
                    </a:lnTo>
                    <a:lnTo>
                      <a:pt x="2951" y="4039"/>
                    </a:lnTo>
                    <a:lnTo>
                      <a:pt x="2909" y="3955"/>
                    </a:lnTo>
                    <a:lnTo>
                      <a:pt x="2846" y="3976"/>
                    </a:lnTo>
                    <a:lnTo>
                      <a:pt x="2825" y="3976"/>
                    </a:lnTo>
                    <a:lnTo>
                      <a:pt x="2742" y="3955"/>
                    </a:lnTo>
                    <a:lnTo>
                      <a:pt x="2825" y="3955"/>
                    </a:lnTo>
                    <a:lnTo>
                      <a:pt x="2930" y="3934"/>
                    </a:lnTo>
                    <a:lnTo>
                      <a:pt x="2993" y="3955"/>
                    </a:lnTo>
                    <a:lnTo>
                      <a:pt x="3014" y="4018"/>
                    </a:lnTo>
                    <a:lnTo>
                      <a:pt x="3139" y="4018"/>
                    </a:lnTo>
                    <a:lnTo>
                      <a:pt x="2993" y="3830"/>
                    </a:lnTo>
                    <a:lnTo>
                      <a:pt x="2909" y="3725"/>
                    </a:lnTo>
                    <a:lnTo>
                      <a:pt x="2951" y="3641"/>
                    </a:lnTo>
                    <a:lnTo>
                      <a:pt x="2993" y="3641"/>
                    </a:lnTo>
                    <a:lnTo>
                      <a:pt x="2909" y="3600"/>
                    </a:lnTo>
                    <a:lnTo>
                      <a:pt x="2888" y="3537"/>
                    </a:lnTo>
                    <a:lnTo>
                      <a:pt x="2846" y="3537"/>
                    </a:lnTo>
                    <a:lnTo>
                      <a:pt x="2784" y="3348"/>
                    </a:lnTo>
                    <a:lnTo>
                      <a:pt x="2616" y="3307"/>
                    </a:lnTo>
                    <a:lnTo>
                      <a:pt x="2428" y="3244"/>
                    </a:lnTo>
                    <a:lnTo>
                      <a:pt x="2428" y="3181"/>
                    </a:lnTo>
                    <a:lnTo>
                      <a:pt x="2386" y="3139"/>
                    </a:lnTo>
                    <a:lnTo>
                      <a:pt x="2323" y="2930"/>
                    </a:lnTo>
                    <a:lnTo>
                      <a:pt x="2260" y="2825"/>
                    </a:lnTo>
                    <a:lnTo>
                      <a:pt x="2198" y="2574"/>
                    </a:lnTo>
                    <a:lnTo>
                      <a:pt x="2156" y="2470"/>
                    </a:lnTo>
                    <a:lnTo>
                      <a:pt x="2093" y="2470"/>
                    </a:lnTo>
                    <a:lnTo>
                      <a:pt x="1947" y="2239"/>
                    </a:lnTo>
                    <a:lnTo>
                      <a:pt x="1842" y="2198"/>
                    </a:lnTo>
                    <a:lnTo>
                      <a:pt x="1758" y="2156"/>
                    </a:lnTo>
                    <a:lnTo>
                      <a:pt x="1654" y="2093"/>
                    </a:lnTo>
                    <a:lnTo>
                      <a:pt x="1591" y="2156"/>
                    </a:lnTo>
                    <a:lnTo>
                      <a:pt x="1486" y="2198"/>
                    </a:lnTo>
                    <a:lnTo>
                      <a:pt x="1361" y="2177"/>
                    </a:lnTo>
                    <a:lnTo>
                      <a:pt x="1277" y="2177"/>
                    </a:lnTo>
                    <a:lnTo>
                      <a:pt x="1172" y="2156"/>
                    </a:lnTo>
                    <a:lnTo>
                      <a:pt x="1152" y="2072"/>
                    </a:lnTo>
                    <a:lnTo>
                      <a:pt x="1152" y="2072"/>
                    </a:lnTo>
                    <a:lnTo>
                      <a:pt x="1214" y="2093"/>
                    </a:lnTo>
                    <a:lnTo>
                      <a:pt x="1340" y="2135"/>
                    </a:lnTo>
                    <a:lnTo>
                      <a:pt x="1465" y="2093"/>
                    </a:lnTo>
                    <a:lnTo>
                      <a:pt x="1486" y="1988"/>
                    </a:lnTo>
                    <a:lnTo>
                      <a:pt x="1591" y="1988"/>
                    </a:lnTo>
                    <a:lnTo>
                      <a:pt x="1696" y="1926"/>
                    </a:lnTo>
                    <a:lnTo>
                      <a:pt x="1591" y="1884"/>
                    </a:lnTo>
                    <a:lnTo>
                      <a:pt x="1591" y="1800"/>
                    </a:lnTo>
                    <a:lnTo>
                      <a:pt x="1549" y="1779"/>
                    </a:lnTo>
                    <a:lnTo>
                      <a:pt x="1424" y="1863"/>
                    </a:lnTo>
                    <a:lnTo>
                      <a:pt x="1382" y="1842"/>
                    </a:lnTo>
                    <a:lnTo>
                      <a:pt x="1486" y="1758"/>
                    </a:lnTo>
                    <a:lnTo>
                      <a:pt x="1633" y="1758"/>
                    </a:lnTo>
                    <a:lnTo>
                      <a:pt x="1696" y="1716"/>
                    </a:lnTo>
                    <a:lnTo>
                      <a:pt x="1696" y="1633"/>
                    </a:lnTo>
                    <a:lnTo>
                      <a:pt x="1758" y="1612"/>
                    </a:lnTo>
                    <a:lnTo>
                      <a:pt x="1842" y="1444"/>
                    </a:lnTo>
                    <a:lnTo>
                      <a:pt x="1884" y="1403"/>
                    </a:lnTo>
                    <a:lnTo>
                      <a:pt x="1884" y="1340"/>
                    </a:lnTo>
                    <a:lnTo>
                      <a:pt x="1947" y="1235"/>
                    </a:lnTo>
                    <a:lnTo>
                      <a:pt x="1905" y="1214"/>
                    </a:lnTo>
                    <a:lnTo>
                      <a:pt x="1968" y="1047"/>
                    </a:lnTo>
                    <a:lnTo>
                      <a:pt x="2072" y="984"/>
                    </a:lnTo>
                    <a:lnTo>
                      <a:pt x="2072" y="900"/>
                    </a:lnTo>
                    <a:lnTo>
                      <a:pt x="1905" y="754"/>
                    </a:lnTo>
                    <a:lnTo>
                      <a:pt x="1884" y="796"/>
                    </a:lnTo>
                    <a:lnTo>
                      <a:pt x="1675" y="796"/>
                    </a:lnTo>
                    <a:lnTo>
                      <a:pt x="1528" y="754"/>
                    </a:lnTo>
                    <a:lnTo>
                      <a:pt x="1486" y="817"/>
                    </a:lnTo>
                    <a:lnTo>
                      <a:pt x="1424" y="817"/>
                    </a:lnTo>
                    <a:lnTo>
                      <a:pt x="1340" y="754"/>
                    </a:lnTo>
                    <a:lnTo>
                      <a:pt x="1256" y="796"/>
                    </a:lnTo>
                    <a:lnTo>
                      <a:pt x="1256" y="817"/>
                    </a:lnTo>
                    <a:lnTo>
                      <a:pt x="1172" y="838"/>
                    </a:lnTo>
                    <a:lnTo>
                      <a:pt x="1068" y="900"/>
                    </a:lnTo>
                    <a:lnTo>
                      <a:pt x="1047" y="900"/>
                    </a:lnTo>
                    <a:lnTo>
                      <a:pt x="963" y="942"/>
                    </a:lnTo>
                    <a:lnTo>
                      <a:pt x="942" y="921"/>
                    </a:lnTo>
                    <a:lnTo>
                      <a:pt x="1047" y="817"/>
                    </a:lnTo>
                    <a:lnTo>
                      <a:pt x="1131" y="691"/>
                    </a:lnTo>
                    <a:lnTo>
                      <a:pt x="1131" y="691"/>
                    </a:lnTo>
                    <a:lnTo>
                      <a:pt x="1068" y="712"/>
                    </a:lnTo>
                    <a:lnTo>
                      <a:pt x="963" y="691"/>
                    </a:lnTo>
                    <a:lnTo>
                      <a:pt x="1026" y="670"/>
                    </a:lnTo>
                    <a:lnTo>
                      <a:pt x="1047" y="587"/>
                    </a:lnTo>
                    <a:lnTo>
                      <a:pt x="1277" y="419"/>
                    </a:lnTo>
                    <a:lnTo>
                      <a:pt x="1340" y="294"/>
                    </a:lnTo>
                    <a:lnTo>
                      <a:pt x="1424" y="273"/>
                    </a:lnTo>
                    <a:lnTo>
                      <a:pt x="1444" y="168"/>
                    </a:lnTo>
                    <a:lnTo>
                      <a:pt x="1424" y="147"/>
                    </a:lnTo>
                    <a:lnTo>
                      <a:pt x="1465" y="63"/>
                    </a:lnTo>
                    <a:lnTo>
                      <a:pt x="144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itchFamily="2" charset="-78"/>
                </a:endParaRPr>
              </a:p>
            </p:txBody>
          </p:sp>
          <p:sp>
            <p:nvSpPr>
              <p:cNvPr id="430" name="Google Shape;430;p38"/>
              <p:cNvSpPr/>
              <p:nvPr/>
            </p:nvSpPr>
            <p:spPr>
              <a:xfrm>
                <a:off x="3586375" y="2350350"/>
                <a:ext cx="31925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05" extrusionOk="0">
                    <a:moveTo>
                      <a:pt x="732" y="1"/>
                    </a:moveTo>
                    <a:lnTo>
                      <a:pt x="628" y="63"/>
                    </a:lnTo>
                    <a:lnTo>
                      <a:pt x="544" y="63"/>
                    </a:lnTo>
                    <a:lnTo>
                      <a:pt x="523" y="126"/>
                    </a:lnTo>
                    <a:lnTo>
                      <a:pt x="419" y="126"/>
                    </a:lnTo>
                    <a:lnTo>
                      <a:pt x="377" y="210"/>
                    </a:lnTo>
                    <a:lnTo>
                      <a:pt x="293" y="231"/>
                    </a:lnTo>
                    <a:lnTo>
                      <a:pt x="272" y="335"/>
                    </a:lnTo>
                    <a:lnTo>
                      <a:pt x="126" y="356"/>
                    </a:lnTo>
                    <a:lnTo>
                      <a:pt x="0" y="586"/>
                    </a:lnTo>
                    <a:lnTo>
                      <a:pt x="272" y="838"/>
                    </a:lnTo>
                    <a:lnTo>
                      <a:pt x="335" y="796"/>
                    </a:lnTo>
                    <a:lnTo>
                      <a:pt x="377" y="649"/>
                    </a:lnTo>
                    <a:lnTo>
                      <a:pt x="440" y="586"/>
                    </a:lnTo>
                    <a:lnTo>
                      <a:pt x="607" y="691"/>
                    </a:lnTo>
                    <a:lnTo>
                      <a:pt x="712" y="900"/>
                    </a:lnTo>
                    <a:lnTo>
                      <a:pt x="795" y="942"/>
                    </a:lnTo>
                    <a:lnTo>
                      <a:pt x="921" y="1005"/>
                    </a:lnTo>
                    <a:lnTo>
                      <a:pt x="942" y="1005"/>
                    </a:lnTo>
                    <a:lnTo>
                      <a:pt x="942" y="942"/>
                    </a:lnTo>
                    <a:lnTo>
                      <a:pt x="1004" y="942"/>
                    </a:lnTo>
                    <a:lnTo>
                      <a:pt x="1067" y="858"/>
                    </a:lnTo>
                    <a:lnTo>
                      <a:pt x="1067" y="775"/>
                    </a:lnTo>
                    <a:lnTo>
                      <a:pt x="1214" y="796"/>
                    </a:lnTo>
                    <a:lnTo>
                      <a:pt x="1235" y="691"/>
                    </a:lnTo>
                    <a:lnTo>
                      <a:pt x="1151" y="691"/>
                    </a:lnTo>
                    <a:lnTo>
                      <a:pt x="1172" y="586"/>
                    </a:lnTo>
                    <a:lnTo>
                      <a:pt x="1151" y="545"/>
                    </a:lnTo>
                    <a:lnTo>
                      <a:pt x="1214" y="524"/>
                    </a:lnTo>
                    <a:lnTo>
                      <a:pt x="1277" y="733"/>
                    </a:lnTo>
                    <a:lnTo>
                      <a:pt x="1235" y="461"/>
                    </a:lnTo>
                    <a:lnTo>
                      <a:pt x="1109" y="461"/>
                    </a:lnTo>
                    <a:lnTo>
                      <a:pt x="1172" y="419"/>
                    </a:lnTo>
                    <a:lnTo>
                      <a:pt x="1004" y="147"/>
                    </a:lnTo>
                    <a:lnTo>
                      <a:pt x="1004" y="42"/>
                    </a:lnTo>
                    <a:lnTo>
                      <a:pt x="921" y="21"/>
                    </a:lnTo>
                    <a:lnTo>
                      <a:pt x="73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itchFamily="2" charset="-78"/>
                </a:endParaRPr>
              </a:p>
            </p:txBody>
          </p:sp>
        </p:grpSp>
        <p:sp>
          <p:nvSpPr>
            <p:cNvPr id="431" name="Google Shape;431;p38"/>
            <p:cNvSpPr/>
            <p:nvPr/>
          </p:nvSpPr>
          <p:spPr>
            <a:xfrm>
              <a:off x="4037841" y="3224817"/>
              <a:ext cx="52333" cy="93527"/>
            </a:xfrm>
            <a:custGeom>
              <a:avLst/>
              <a:gdLst/>
              <a:ahLst/>
              <a:cxnLst/>
              <a:rect l="l" t="t" r="r" b="b"/>
              <a:pathLst>
                <a:path w="4395" h="8224" extrusionOk="0">
                  <a:moveTo>
                    <a:pt x="3914" y="1"/>
                  </a:moveTo>
                  <a:lnTo>
                    <a:pt x="3746" y="168"/>
                  </a:lnTo>
                  <a:lnTo>
                    <a:pt x="3809" y="252"/>
                  </a:lnTo>
                  <a:lnTo>
                    <a:pt x="3704" y="293"/>
                  </a:lnTo>
                  <a:lnTo>
                    <a:pt x="3600" y="252"/>
                  </a:lnTo>
                  <a:lnTo>
                    <a:pt x="3537" y="252"/>
                  </a:lnTo>
                  <a:lnTo>
                    <a:pt x="3621" y="377"/>
                  </a:lnTo>
                  <a:lnTo>
                    <a:pt x="3621" y="419"/>
                  </a:lnTo>
                  <a:lnTo>
                    <a:pt x="3704" y="503"/>
                  </a:lnTo>
                  <a:lnTo>
                    <a:pt x="3704" y="524"/>
                  </a:lnTo>
                  <a:lnTo>
                    <a:pt x="3600" y="670"/>
                  </a:lnTo>
                  <a:lnTo>
                    <a:pt x="3600" y="817"/>
                  </a:lnTo>
                  <a:lnTo>
                    <a:pt x="3516" y="921"/>
                  </a:lnTo>
                  <a:lnTo>
                    <a:pt x="3432" y="900"/>
                  </a:lnTo>
                  <a:lnTo>
                    <a:pt x="3328" y="1026"/>
                  </a:lnTo>
                  <a:lnTo>
                    <a:pt x="3328" y="1109"/>
                  </a:lnTo>
                  <a:lnTo>
                    <a:pt x="3244" y="1151"/>
                  </a:lnTo>
                  <a:lnTo>
                    <a:pt x="3181" y="1130"/>
                  </a:lnTo>
                  <a:lnTo>
                    <a:pt x="3181" y="1005"/>
                  </a:lnTo>
                  <a:lnTo>
                    <a:pt x="3118" y="984"/>
                  </a:lnTo>
                  <a:lnTo>
                    <a:pt x="3035" y="1047"/>
                  </a:lnTo>
                  <a:lnTo>
                    <a:pt x="3035" y="1193"/>
                  </a:lnTo>
                  <a:lnTo>
                    <a:pt x="3139" y="1298"/>
                  </a:lnTo>
                  <a:lnTo>
                    <a:pt x="3181" y="1340"/>
                  </a:lnTo>
                  <a:lnTo>
                    <a:pt x="3139" y="1402"/>
                  </a:lnTo>
                  <a:lnTo>
                    <a:pt x="3077" y="1361"/>
                  </a:lnTo>
                  <a:lnTo>
                    <a:pt x="2930" y="1402"/>
                  </a:lnTo>
                  <a:lnTo>
                    <a:pt x="2993" y="1507"/>
                  </a:lnTo>
                  <a:lnTo>
                    <a:pt x="3098" y="1549"/>
                  </a:lnTo>
                  <a:lnTo>
                    <a:pt x="3098" y="1612"/>
                  </a:lnTo>
                  <a:lnTo>
                    <a:pt x="3077" y="1674"/>
                  </a:lnTo>
                  <a:lnTo>
                    <a:pt x="2993" y="1612"/>
                  </a:lnTo>
                  <a:lnTo>
                    <a:pt x="2909" y="1633"/>
                  </a:lnTo>
                  <a:lnTo>
                    <a:pt x="2888" y="1716"/>
                  </a:lnTo>
                  <a:lnTo>
                    <a:pt x="2721" y="1842"/>
                  </a:lnTo>
                  <a:lnTo>
                    <a:pt x="2721" y="1716"/>
                  </a:lnTo>
                  <a:lnTo>
                    <a:pt x="2763" y="1674"/>
                  </a:lnTo>
                  <a:lnTo>
                    <a:pt x="2721" y="1612"/>
                  </a:lnTo>
                  <a:lnTo>
                    <a:pt x="2616" y="1716"/>
                  </a:lnTo>
                  <a:lnTo>
                    <a:pt x="2679" y="1758"/>
                  </a:lnTo>
                  <a:lnTo>
                    <a:pt x="2658" y="1821"/>
                  </a:lnTo>
                  <a:lnTo>
                    <a:pt x="2512" y="1884"/>
                  </a:lnTo>
                  <a:lnTo>
                    <a:pt x="2574" y="1988"/>
                  </a:lnTo>
                  <a:lnTo>
                    <a:pt x="2658" y="2030"/>
                  </a:lnTo>
                  <a:lnTo>
                    <a:pt x="2658" y="2072"/>
                  </a:lnTo>
                  <a:lnTo>
                    <a:pt x="2574" y="2093"/>
                  </a:lnTo>
                  <a:lnTo>
                    <a:pt x="2470" y="2156"/>
                  </a:lnTo>
                  <a:lnTo>
                    <a:pt x="2470" y="2072"/>
                  </a:lnTo>
                  <a:lnTo>
                    <a:pt x="2407" y="2072"/>
                  </a:lnTo>
                  <a:lnTo>
                    <a:pt x="2470" y="1967"/>
                  </a:lnTo>
                  <a:lnTo>
                    <a:pt x="2407" y="1946"/>
                  </a:lnTo>
                  <a:lnTo>
                    <a:pt x="2198" y="2135"/>
                  </a:lnTo>
                  <a:lnTo>
                    <a:pt x="2177" y="2281"/>
                  </a:lnTo>
                  <a:lnTo>
                    <a:pt x="2198" y="2365"/>
                  </a:lnTo>
                  <a:lnTo>
                    <a:pt x="2156" y="2407"/>
                  </a:lnTo>
                  <a:lnTo>
                    <a:pt x="2093" y="2386"/>
                  </a:lnTo>
                  <a:lnTo>
                    <a:pt x="2051" y="2365"/>
                  </a:lnTo>
                  <a:lnTo>
                    <a:pt x="2051" y="2197"/>
                  </a:lnTo>
                  <a:lnTo>
                    <a:pt x="1989" y="2197"/>
                  </a:lnTo>
                  <a:lnTo>
                    <a:pt x="1863" y="2344"/>
                  </a:lnTo>
                  <a:lnTo>
                    <a:pt x="1717" y="2239"/>
                  </a:lnTo>
                  <a:lnTo>
                    <a:pt x="1675" y="2281"/>
                  </a:lnTo>
                  <a:lnTo>
                    <a:pt x="1633" y="2281"/>
                  </a:lnTo>
                  <a:lnTo>
                    <a:pt x="1654" y="2449"/>
                  </a:lnTo>
                  <a:lnTo>
                    <a:pt x="1612" y="2449"/>
                  </a:lnTo>
                  <a:lnTo>
                    <a:pt x="1549" y="2469"/>
                  </a:lnTo>
                  <a:lnTo>
                    <a:pt x="1549" y="2365"/>
                  </a:lnTo>
                  <a:lnTo>
                    <a:pt x="1507" y="2344"/>
                  </a:lnTo>
                  <a:lnTo>
                    <a:pt x="1445" y="2449"/>
                  </a:lnTo>
                  <a:lnTo>
                    <a:pt x="1403" y="2344"/>
                  </a:lnTo>
                  <a:lnTo>
                    <a:pt x="1152" y="2553"/>
                  </a:lnTo>
                  <a:lnTo>
                    <a:pt x="1110" y="2553"/>
                  </a:lnTo>
                  <a:lnTo>
                    <a:pt x="1047" y="2511"/>
                  </a:lnTo>
                  <a:lnTo>
                    <a:pt x="921" y="2511"/>
                  </a:lnTo>
                  <a:lnTo>
                    <a:pt x="880" y="2595"/>
                  </a:lnTo>
                  <a:lnTo>
                    <a:pt x="901" y="2783"/>
                  </a:lnTo>
                  <a:lnTo>
                    <a:pt x="733" y="3034"/>
                  </a:lnTo>
                  <a:lnTo>
                    <a:pt x="733" y="3097"/>
                  </a:lnTo>
                  <a:lnTo>
                    <a:pt x="587" y="3244"/>
                  </a:lnTo>
                  <a:lnTo>
                    <a:pt x="587" y="3327"/>
                  </a:lnTo>
                  <a:lnTo>
                    <a:pt x="670" y="3411"/>
                  </a:lnTo>
                  <a:lnTo>
                    <a:pt x="587" y="3516"/>
                  </a:lnTo>
                  <a:lnTo>
                    <a:pt x="629" y="3704"/>
                  </a:lnTo>
                  <a:lnTo>
                    <a:pt x="629" y="3830"/>
                  </a:lnTo>
                  <a:lnTo>
                    <a:pt x="796" y="4143"/>
                  </a:lnTo>
                  <a:lnTo>
                    <a:pt x="796" y="4227"/>
                  </a:lnTo>
                  <a:lnTo>
                    <a:pt x="880" y="4332"/>
                  </a:lnTo>
                  <a:lnTo>
                    <a:pt x="880" y="4374"/>
                  </a:lnTo>
                  <a:lnTo>
                    <a:pt x="796" y="4457"/>
                  </a:lnTo>
                  <a:lnTo>
                    <a:pt x="817" y="4541"/>
                  </a:lnTo>
                  <a:lnTo>
                    <a:pt x="775" y="4792"/>
                  </a:lnTo>
                  <a:lnTo>
                    <a:pt x="670" y="4876"/>
                  </a:lnTo>
                  <a:lnTo>
                    <a:pt x="629" y="5022"/>
                  </a:lnTo>
                  <a:lnTo>
                    <a:pt x="566" y="5064"/>
                  </a:lnTo>
                  <a:lnTo>
                    <a:pt x="524" y="5127"/>
                  </a:lnTo>
                  <a:lnTo>
                    <a:pt x="419" y="5231"/>
                  </a:lnTo>
                  <a:lnTo>
                    <a:pt x="419" y="5441"/>
                  </a:lnTo>
                  <a:lnTo>
                    <a:pt x="357" y="5524"/>
                  </a:lnTo>
                  <a:lnTo>
                    <a:pt x="168" y="5545"/>
                  </a:lnTo>
                  <a:lnTo>
                    <a:pt x="147" y="5608"/>
                  </a:lnTo>
                  <a:lnTo>
                    <a:pt x="147" y="5796"/>
                  </a:lnTo>
                  <a:lnTo>
                    <a:pt x="43" y="5943"/>
                  </a:lnTo>
                  <a:lnTo>
                    <a:pt x="43" y="6068"/>
                  </a:lnTo>
                  <a:lnTo>
                    <a:pt x="1" y="6173"/>
                  </a:lnTo>
                  <a:lnTo>
                    <a:pt x="43" y="6236"/>
                  </a:lnTo>
                  <a:lnTo>
                    <a:pt x="43" y="6424"/>
                  </a:lnTo>
                  <a:lnTo>
                    <a:pt x="189" y="6591"/>
                  </a:lnTo>
                  <a:lnTo>
                    <a:pt x="168" y="6738"/>
                  </a:lnTo>
                  <a:lnTo>
                    <a:pt x="189" y="6843"/>
                  </a:lnTo>
                  <a:lnTo>
                    <a:pt x="273" y="6863"/>
                  </a:lnTo>
                  <a:lnTo>
                    <a:pt x="294" y="6863"/>
                  </a:lnTo>
                  <a:lnTo>
                    <a:pt x="273" y="6884"/>
                  </a:lnTo>
                  <a:lnTo>
                    <a:pt x="147" y="6905"/>
                  </a:lnTo>
                  <a:lnTo>
                    <a:pt x="147" y="7052"/>
                  </a:lnTo>
                  <a:lnTo>
                    <a:pt x="168" y="7219"/>
                  </a:lnTo>
                  <a:lnTo>
                    <a:pt x="147" y="7470"/>
                  </a:lnTo>
                  <a:lnTo>
                    <a:pt x="189" y="7512"/>
                  </a:lnTo>
                  <a:lnTo>
                    <a:pt x="189" y="7596"/>
                  </a:lnTo>
                  <a:lnTo>
                    <a:pt x="273" y="7638"/>
                  </a:lnTo>
                  <a:lnTo>
                    <a:pt x="357" y="7742"/>
                  </a:lnTo>
                  <a:lnTo>
                    <a:pt x="398" y="7784"/>
                  </a:lnTo>
                  <a:lnTo>
                    <a:pt x="461" y="7847"/>
                  </a:lnTo>
                  <a:lnTo>
                    <a:pt x="524" y="7951"/>
                  </a:lnTo>
                  <a:lnTo>
                    <a:pt x="608" y="7931"/>
                  </a:lnTo>
                  <a:lnTo>
                    <a:pt x="629" y="7951"/>
                  </a:lnTo>
                  <a:lnTo>
                    <a:pt x="733" y="7993"/>
                  </a:lnTo>
                  <a:lnTo>
                    <a:pt x="817" y="8119"/>
                  </a:lnTo>
                  <a:lnTo>
                    <a:pt x="901" y="8140"/>
                  </a:lnTo>
                  <a:lnTo>
                    <a:pt x="901" y="8161"/>
                  </a:lnTo>
                  <a:lnTo>
                    <a:pt x="921" y="8223"/>
                  </a:lnTo>
                  <a:lnTo>
                    <a:pt x="1005" y="8161"/>
                  </a:lnTo>
                  <a:lnTo>
                    <a:pt x="1131" y="8161"/>
                  </a:lnTo>
                  <a:lnTo>
                    <a:pt x="1256" y="8098"/>
                  </a:lnTo>
                  <a:lnTo>
                    <a:pt x="1361" y="7951"/>
                  </a:lnTo>
                  <a:lnTo>
                    <a:pt x="1737" y="7931"/>
                  </a:lnTo>
                  <a:lnTo>
                    <a:pt x="1842" y="7951"/>
                  </a:lnTo>
                  <a:lnTo>
                    <a:pt x="2030" y="7889"/>
                  </a:lnTo>
                  <a:lnTo>
                    <a:pt x="2093" y="7784"/>
                  </a:lnTo>
                  <a:lnTo>
                    <a:pt x="2177" y="7742"/>
                  </a:lnTo>
                  <a:lnTo>
                    <a:pt x="2240" y="7596"/>
                  </a:lnTo>
                  <a:lnTo>
                    <a:pt x="2344" y="7428"/>
                  </a:lnTo>
                  <a:lnTo>
                    <a:pt x="2344" y="7324"/>
                  </a:lnTo>
                  <a:lnTo>
                    <a:pt x="2449" y="7261"/>
                  </a:lnTo>
                  <a:lnTo>
                    <a:pt x="2449" y="7094"/>
                  </a:lnTo>
                  <a:lnTo>
                    <a:pt x="2407" y="7073"/>
                  </a:lnTo>
                  <a:lnTo>
                    <a:pt x="2491" y="6989"/>
                  </a:lnTo>
                  <a:lnTo>
                    <a:pt x="2554" y="6801"/>
                  </a:lnTo>
                  <a:lnTo>
                    <a:pt x="2512" y="6780"/>
                  </a:lnTo>
                  <a:lnTo>
                    <a:pt x="2574" y="6780"/>
                  </a:lnTo>
                  <a:lnTo>
                    <a:pt x="2679" y="6591"/>
                  </a:lnTo>
                  <a:lnTo>
                    <a:pt x="2763" y="6236"/>
                  </a:lnTo>
                  <a:lnTo>
                    <a:pt x="2805" y="6027"/>
                  </a:lnTo>
                  <a:lnTo>
                    <a:pt x="2909" y="5922"/>
                  </a:lnTo>
                  <a:lnTo>
                    <a:pt x="2972" y="5692"/>
                  </a:lnTo>
                  <a:lnTo>
                    <a:pt x="3118" y="5420"/>
                  </a:lnTo>
                  <a:lnTo>
                    <a:pt x="3286" y="4959"/>
                  </a:lnTo>
                  <a:lnTo>
                    <a:pt x="3390" y="4792"/>
                  </a:lnTo>
                  <a:lnTo>
                    <a:pt x="3390" y="4583"/>
                  </a:lnTo>
                  <a:lnTo>
                    <a:pt x="3495" y="4374"/>
                  </a:lnTo>
                  <a:lnTo>
                    <a:pt x="3516" y="4269"/>
                  </a:lnTo>
                  <a:lnTo>
                    <a:pt x="3642" y="4060"/>
                  </a:lnTo>
                  <a:lnTo>
                    <a:pt x="3704" y="3746"/>
                  </a:lnTo>
                  <a:lnTo>
                    <a:pt x="3746" y="3516"/>
                  </a:lnTo>
                  <a:lnTo>
                    <a:pt x="3809" y="3453"/>
                  </a:lnTo>
                  <a:lnTo>
                    <a:pt x="3830" y="3286"/>
                  </a:lnTo>
                  <a:lnTo>
                    <a:pt x="3809" y="3202"/>
                  </a:lnTo>
                  <a:lnTo>
                    <a:pt x="3830" y="3076"/>
                  </a:lnTo>
                  <a:lnTo>
                    <a:pt x="3934" y="2888"/>
                  </a:lnTo>
                  <a:lnTo>
                    <a:pt x="3934" y="2804"/>
                  </a:lnTo>
                  <a:lnTo>
                    <a:pt x="4018" y="2700"/>
                  </a:lnTo>
                  <a:lnTo>
                    <a:pt x="3976" y="2574"/>
                  </a:lnTo>
                  <a:lnTo>
                    <a:pt x="3934" y="2511"/>
                  </a:lnTo>
                  <a:lnTo>
                    <a:pt x="3976" y="2449"/>
                  </a:lnTo>
                  <a:lnTo>
                    <a:pt x="3976" y="2281"/>
                  </a:lnTo>
                  <a:lnTo>
                    <a:pt x="3934" y="2260"/>
                  </a:lnTo>
                  <a:lnTo>
                    <a:pt x="3934" y="2135"/>
                  </a:lnTo>
                  <a:lnTo>
                    <a:pt x="4018" y="2072"/>
                  </a:lnTo>
                  <a:lnTo>
                    <a:pt x="4060" y="2135"/>
                  </a:lnTo>
                  <a:lnTo>
                    <a:pt x="4081" y="2260"/>
                  </a:lnTo>
                  <a:lnTo>
                    <a:pt x="4186" y="2386"/>
                  </a:lnTo>
                  <a:lnTo>
                    <a:pt x="4269" y="2386"/>
                  </a:lnTo>
                  <a:lnTo>
                    <a:pt x="4290" y="2302"/>
                  </a:lnTo>
                  <a:lnTo>
                    <a:pt x="4332" y="2239"/>
                  </a:lnTo>
                  <a:lnTo>
                    <a:pt x="4353" y="2177"/>
                  </a:lnTo>
                  <a:lnTo>
                    <a:pt x="4353" y="2072"/>
                  </a:lnTo>
                  <a:lnTo>
                    <a:pt x="4395" y="2051"/>
                  </a:lnTo>
                  <a:lnTo>
                    <a:pt x="4374" y="1925"/>
                  </a:lnTo>
                  <a:lnTo>
                    <a:pt x="4269" y="1779"/>
                  </a:lnTo>
                  <a:lnTo>
                    <a:pt x="4248" y="1674"/>
                  </a:lnTo>
                  <a:lnTo>
                    <a:pt x="4269" y="1633"/>
                  </a:lnTo>
                  <a:lnTo>
                    <a:pt x="4269" y="1507"/>
                  </a:lnTo>
                  <a:lnTo>
                    <a:pt x="4248" y="1340"/>
                  </a:lnTo>
                  <a:lnTo>
                    <a:pt x="4269" y="1256"/>
                  </a:lnTo>
                  <a:lnTo>
                    <a:pt x="4269" y="984"/>
                  </a:lnTo>
                  <a:lnTo>
                    <a:pt x="4186" y="879"/>
                  </a:lnTo>
                  <a:lnTo>
                    <a:pt x="4186" y="607"/>
                  </a:lnTo>
                  <a:lnTo>
                    <a:pt x="4144" y="524"/>
                  </a:lnTo>
                  <a:lnTo>
                    <a:pt x="4081" y="524"/>
                  </a:lnTo>
                  <a:lnTo>
                    <a:pt x="3976" y="398"/>
                  </a:lnTo>
                  <a:lnTo>
                    <a:pt x="3976" y="293"/>
                  </a:lnTo>
                  <a:lnTo>
                    <a:pt x="3872" y="252"/>
                  </a:lnTo>
                  <a:lnTo>
                    <a:pt x="3934" y="147"/>
                  </a:lnTo>
                  <a:lnTo>
                    <a:pt x="39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grpSp>
          <p:nvGrpSpPr>
            <p:cNvPr id="432" name="Google Shape;432;p38"/>
            <p:cNvGrpSpPr/>
            <p:nvPr/>
          </p:nvGrpSpPr>
          <p:grpSpPr>
            <a:xfrm>
              <a:off x="4513224" y="3221724"/>
              <a:ext cx="274563" cy="280321"/>
              <a:chOff x="5298975" y="3412225"/>
              <a:chExt cx="576450" cy="616225"/>
            </a:xfrm>
          </p:grpSpPr>
          <p:sp>
            <p:nvSpPr>
              <p:cNvPr id="433" name="Google Shape;433;p38"/>
              <p:cNvSpPr/>
              <p:nvPr/>
            </p:nvSpPr>
            <p:spPr>
              <a:xfrm>
                <a:off x="5298975" y="3412225"/>
                <a:ext cx="576450" cy="515275"/>
              </a:xfrm>
              <a:custGeom>
                <a:avLst/>
                <a:gdLst/>
                <a:ahLst/>
                <a:cxnLst/>
                <a:rect l="l" t="t" r="r" b="b"/>
                <a:pathLst>
                  <a:path w="23058" h="20611" extrusionOk="0">
                    <a:moveTo>
                      <a:pt x="18015" y="1"/>
                    </a:moveTo>
                    <a:lnTo>
                      <a:pt x="17890" y="42"/>
                    </a:lnTo>
                    <a:lnTo>
                      <a:pt x="17806" y="147"/>
                    </a:lnTo>
                    <a:lnTo>
                      <a:pt x="17806" y="335"/>
                    </a:lnTo>
                    <a:lnTo>
                      <a:pt x="17764" y="524"/>
                    </a:lnTo>
                    <a:lnTo>
                      <a:pt x="17764" y="565"/>
                    </a:lnTo>
                    <a:lnTo>
                      <a:pt x="17722" y="670"/>
                    </a:lnTo>
                    <a:lnTo>
                      <a:pt x="17660" y="670"/>
                    </a:lnTo>
                    <a:lnTo>
                      <a:pt x="17597" y="858"/>
                    </a:lnTo>
                    <a:lnTo>
                      <a:pt x="17492" y="1005"/>
                    </a:lnTo>
                    <a:lnTo>
                      <a:pt x="17576" y="1089"/>
                    </a:lnTo>
                    <a:lnTo>
                      <a:pt x="17681" y="1172"/>
                    </a:lnTo>
                    <a:lnTo>
                      <a:pt x="17618" y="1214"/>
                    </a:lnTo>
                    <a:lnTo>
                      <a:pt x="17555" y="1193"/>
                    </a:lnTo>
                    <a:lnTo>
                      <a:pt x="17492" y="1319"/>
                    </a:lnTo>
                    <a:lnTo>
                      <a:pt x="17450" y="1423"/>
                    </a:lnTo>
                    <a:lnTo>
                      <a:pt x="17513" y="1570"/>
                    </a:lnTo>
                    <a:lnTo>
                      <a:pt x="17513" y="1674"/>
                    </a:lnTo>
                    <a:lnTo>
                      <a:pt x="17450" y="1633"/>
                    </a:lnTo>
                    <a:lnTo>
                      <a:pt x="17367" y="1674"/>
                    </a:lnTo>
                    <a:lnTo>
                      <a:pt x="17304" y="1946"/>
                    </a:lnTo>
                    <a:lnTo>
                      <a:pt x="17367" y="2156"/>
                    </a:lnTo>
                    <a:lnTo>
                      <a:pt x="17346" y="2365"/>
                    </a:lnTo>
                    <a:lnTo>
                      <a:pt x="17388" y="2511"/>
                    </a:lnTo>
                    <a:lnTo>
                      <a:pt x="17388" y="2679"/>
                    </a:lnTo>
                    <a:lnTo>
                      <a:pt x="17262" y="2783"/>
                    </a:lnTo>
                    <a:lnTo>
                      <a:pt x="17262" y="2867"/>
                    </a:lnTo>
                    <a:lnTo>
                      <a:pt x="17157" y="3097"/>
                    </a:lnTo>
                    <a:lnTo>
                      <a:pt x="17137" y="3411"/>
                    </a:lnTo>
                    <a:lnTo>
                      <a:pt x="17032" y="3558"/>
                    </a:lnTo>
                    <a:lnTo>
                      <a:pt x="17074" y="3662"/>
                    </a:lnTo>
                    <a:lnTo>
                      <a:pt x="16990" y="3830"/>
                    </a:lnTo>
                    <a:lnTo>
                      <a:pt x="16885" y="3934"/>
                    </a:lnTo>
                    <a:lnTo>
                      <a:pt x="16885" y="4143"/>
                    </a:lnTo>
                    <a:lnTo>
                      <a:pt x="16718" y="4290"/>
                    </a:lnTo>
                    <a:lnTo>
                      <a:pt x="16341" y="4436"/>
                    </a:lnTo>
                    <a:lnTo>
                      <a:pt x="16195" y="4332"/>
                    </a:lnTo>
                    <a:lnTo>
                      <a:pt x="16028" y="4311"/>
                    </a:lnTo>
                    <a:lnTo>
                      <a:pt x="15944" y="4227"/>
                    </a:lnTo>
                    <a:lnTo>
                      <a:pt x="15818" y="4102"/>
                    </a:lnTo>
                    <a:lnTo>
                      <a:pt x="15818" y="4039"/>
                    </a:lnTo>
                    <a:lnTo>
                      <a:pt x="15776" y="3997"/>
                    </a:lnTo>
                    <a:lnTo>
                      <a:pt x="15735" y="3871"/>
                    </a:lnTo>
                    <a:lnTo>
                      <a:pt x="15609" y="3830"/>
                    </a:lnTo>
                    <a:lnTo>
                      <a:pt x="15484" y="3788"/>
                    </a:lnTo>
                    <a:lnTo>
                      <a:pt x="15316" y="3788"/>
                    </a:lnTo>
                    <a:lnTo>
                      <a:pt x="15149" y="3683"/>
                    </a:lnTo>
                    <a:lnTo>
                      <a:pt x="15107" y="3578"/>
                    </a:lnTo>
                    <a:lnTo>
                      <a:pt x="14981" y="3411"/>
                    </a:lnTo>
                    <a:lnTo>
                      <a:pt x="14835" y="3390"/>
                    </a:lnTo>
                    <a:lnTo>
                      <a:pt x="14688" y="3306"/>
                    </a:lnTo>
                    <a:lnTo>
                      <a:pt x="14688" y="3244"/>
                    </a:lnTo>
                    <a:lnTo>
                      <a:pt x="14626" y="3244"/>
                    </a:lnTo>
                    <a:lnTo>
                      <a:pt x="14563" y="3181"/>
                    </a:lnTo>
                    <a:lnTo>
                      <a:pt x="14437" y="3181"/>
                    </a:lnTo>
                    <a:lnTo>
                      <a:pt x="14333" y="3160"/>
                    </a:lnTo>
                    <a:lnTo>
                      <a:pt x="14354" y="3097"/>
                    </a:lnTo>
                    <a:lnTo>
                      <a:pt x="14207" y="2993"/>
                    </a:lnTo>
                    <a:lnTo>
                      <a:pt x="14165" y="2867"/>
                    </a:lnTo>
                    <a:lnTo>
                      <a:pt x="14040" y="2721"/>
                    </a:lnTo>
                    <a:lnTo>
                      <a:pt x="13935" y="2721"/>
                    </a:lnTo>
                    <a:lnTo>
                      <a:pt x="13810" y="2553"/>
                    </a:lnTo>
                    <a:lnTo>
                      <a:pt x="13810" y="2428"/>
                    </a:lnTo>
                    <a:lnTo>
                      <a:pt x="13914" y="2239"/>
                    </a:lnTo>
                    <a:lnTo>
                      <a:pt x="13935" y="2114"/>
                    </a:lnTo>
                    <a:lnTo>
                      <a:pt x="14061" y="2030"/>
                    </a:lnTo>
                    <a:lnTo>
                      <a:pt x="14103" y="1884"/>
                    </a:lnTo>
                    <a:lnTo>
                      <a:pt x="14144" y="1779"/>
                    </a:lnTo>
                    <a:lnTo>
                      <a:pt x="14040" y="1821"/>
                    </a:lnTo>
                    <a:lnTo>
                      <a:pt x="13956" y="1674"/>
                    </a:lnTo>
                    <a:lnTo>
                      <a:pt x="14061" y="1591"/>
                    </a:lnTo>
                    <a:lnTo>
                      <a:pt x="14040" y="1486"/>
                    </a:lnTo>
                    <a:lnTo>
                      <a:pt x="14124" y="1486"/>
                    </a:lnTo>
                    <a:lnTo>
                      <a:pt x="14165" y="1465"/>
                    </a:lnTo>
                    <a:lnTo>
                      <a:pt x="14228" y="1486"/>
                    </a:lnTo>
                    <a:lnTo>
                      <a:pt x="14333" y="1507"/>
                    </a:lnTo>
                    <a:lnTo>
                      <a:pt x="14458" y="1465"/>
                    </a:lnTo>
                    <a:lnTo>
                      <a:pt x="14521" y="1319"/>
                    </a:lnTo>
                    <a:lnTo>
                      <a:pt x="14416" y="1256"/>
                    </a:lnTo>
                    <a:lnTo>
                      <a:pt x="14479" y="1172"/>
                    </a:lnTo>
                    <a:lnTo>
                      <a:pt x="14563" y="1193"/>
                    </a:lnTo>
                    <a:lnTo>
                      <a:pt x="14626" y="1005"/>
                    </a:lnTo>
                    <a:lnTo>
                      <a:pt x="14688" y="963"/>
                    </a:lnTo>
                    <a:lnTo>
                      <a:pt x="14772" y="858"/>
                    </a:lnTo>
                    <a:lnTo>
                      <a:pt x="14772" y="796"/>
                    </a:lnTo>
                    <a:lnTo>
                      <a:pt x="14668" y="754"/>
                    </a:lnTo>
                    <a:lnTo>
                      <a:pt x="14584" y="837"/>
                    </a:lnTo>
                    <a:lnTo>
                      <a:pt x="14521" y="796"/>
                    </a:lnTo>
                    <a:lnTo>
                      <a:pt x="14521" y="586"/>
                    </a:lnTo>
                    <a:lnTo>
                      <a:pt x="14416" y="649"/>
                    </a:lnTo>
                    <a:lnTo>
                      <a:pt x="14270" y="796"/>
                    </a:lnTo>
                    <a:lnTo>
                      <a:pt x="14333" y="837"/>
                    </a:lnTo>
                    <a:lnTo>
                      <a:pt x="14333" y="900"/>
                    </a:lnTo>
                    <a:lnTo>
                      <a:pt x="14249" y="963"/>
                    </a:lnTo>
                    <a:lnTo>
                      <a:pt x="14144" y="900"/>
                    </a:lnTo>
                    <a:lnTo>
                      <a:pt x="14124" y="837"/>
                    </a:lnTo>
                    <a:lnTo>
                      <a:pt x="14103" y="775"/>
                    </a:lnTo>
                    <a:lnTo>
                      <a:pt x="14040" y="858"/>
                    </a:lnTo>
                    <a:lnTo>
                      <a:pt x="13956" y="879"/>
                    </a:lnTo>
                    <a:lnTo>
                      <a:pt x="13956" y="796"/>
                    </a:lnTo>
                    <a:lnTo>
                      <a:pt x="14040" y="733"/>
                    </a:lnTo>
                    <a:lnTo>
                      <a:pt x="14061" y="670"/>
                    </a:lnTo>
                    <a:lnTo>
                      <a:pt x="13998" y="691"/>
                    </a:lnTo>
                    <a:lnTo>
                      <a:pt x="13914" y="775"/>
                    </a:lnTo>
                    <a:lnTo>
                      <a:pt x="13789" y="837"/>
                    </a:lnTo>
                    <a:lnTo>
                      <a:pt x="13789" y="858"/>
                    </a:lnTo>
                    <a:lnTo>
                      <a:pt x="13705" y="879"/>
                    </a:lnTo>
                    <a:lnTo>
                      <a:pt x="13684" y="837"/>
                    </a:lnTo>
                    <a:lnTo>
                      <a:pt x="13538" y="837"/>
                    </a:lnTo>
                    <a:lnTo>
                      <a:pt x="13538" y="775"/>
                    </a:lnTo>
                    <a:lnTo>
                      <a:pt x="13475" y="649"/>
                    </a:lnTo>
                    <a:lnTo>
                      <a:pt x="13412" y="649"/>
                    </a:lnTo>
                    <a:lnTo>
                      <a:pt x="13287" y="691"/>
                    </a:lnTo>
                    <a:lnTo>
                      <a:pt x="13182" y="670"/>
                    </a:lnTo>
                    <a:lnTo>
                      <a:pt x="13119" y="691"/>
                    </a:lnTo>
                    <a:lnTo>
                      <a:pt x="13077" y="628"/>
                    </a:lnTo>
                    <a:lnTo>
                      <a:pt x="13015" y="628"/>
                    </a:lnTo>
                    <a:lnTo>
                      <a:pt x="12973" y="482"/>
                    </a:lnTo>
                    <a:lnTo>
                      <a:pt x="12847" y="545"/>
                    </a:lnTo>
                    <a:lnTo>
                      <a:pt x="12701" y="524"/>
                    </a:lnTo>
                    <a:lnTo>
                      <a:pt x="12575" y="461"/>
                    </a:lnTo>
                    <a:lnTo>
                      <a:pt x="12575" y="377"/>
                    </a:lnTo>
                    <a:lnTo>
                      <a:pt x="12491" y="273"/>
                    </a:lnTo>
                    <a:lnTo>
                      <a:pt x="12450" y="273"/>
                    </a:lnTo>
                    <a:lnTo>
                      <a:pt x="12450" y="335"/>
                    </a:lnTo>
                    <a:lnTo>
                      <a:pt x="12282" y="377"/>
                    </a:lnTo>
                    <a:lnTo>
                      <a:pt x="12240" y="273"/>
                    </a:lnTo>
                    <a:lnTo>
                      <a:pt x="12136" y="252"/>
                    </a:lnTo>
                    <a:lnTo>
                      <a:pt x="11968" y="168"/>
                    </a:lnTo>
                    <a:lnTo>
                      <a:pt x="11968" y="210"/>
                    </a:lnTo>
                    <a:lnTo>
                      <a:pt x="11906" y="147"/>
                    </a:lnTo>
                    <a:lnTo>
                      <a:pt x="11801" y="231"/>
                    </a:lnTo>
                    <a:lnTo>
                      <a:pt x="11906" y="314"/>
                    </a:lnTo>
                    <a:lnTo>
                      <a:pt x="11864" y="335"/>
                    </a:lnTo>
                    <a:lnTo>
                      <a:pt x="11968" y="356"/>
                    </a:lnTo>
                    <a:lnTo>
                      <a:pt x="12073" y="335"/>
                    </a:lnTo>
                    <a:lnTo>
                      <a:pt x="12240" y="461"/>
                    </a:lnTo>
                    <a:lnTo>
                      <a:pt x="12240" y="545"/>
                    </a:lnTo>
                    <a:lnTo>
                      <a:pt x="12261" y="733"/>
                    </a:lnTo>
                    <a:lnTo>
                      <a:pt x="12136" y="733"/>
                    </a:lnTo>
                    <a:lnTo>
                      <a:pt x="12115" y="858"/>
                    </a:lnTo>
                    <a:lnTo>
                      <a:pt x="12052" y="775"/>
                    </a:lnTo>
                    <a:lnTo>
                      <a:pt x="11968" y="754"/>
                    </a:lnTo>
                    <a:lnTo>
                      <a:pt x="11864" y="837"/>
                    </a:lnTo>
                    <a:lnTo>
                      <a:pt x="11550" y="837"/>
                    </a:lnTo>
                    <a:lnTo>
                      <a:pt x="11424" y="733"/>
                    </a:lnTo>
                    <a:lnTo>
                      <a:pt x="11403" y="775"/>
                    </a:lnTo>
                    <a:lnTo>
                      <a:pt x="11278" y="837"/>
                    </a:lnTo>
                    <a:lnTo>
                      <a:pt x="11299" y="942"/>
                    </a:lnTo>
                    <a:lnTo>
                      <a:pt x="11194" y="900"/>
                    </a:lnTo>
                    <a:lnTo>
                      <a:pt x="11215" y="1068"/>
                    </a:lnTo>
                    <a:lnTo>
                      <a:pt x="11173" y="1005"/>
                    </a:lnTo>
                    <a:lnTo>
                      <a:pt x="11027" y="963"/>
                    </a:lnTo>
                    <a:lnTo>
                      <a:pt x="10985" y="1047"/>
                    </a:lnTo>
                    <a:lnTo>
                      <a:pt x="11027" y="1109"/>
                    </a:lnTo>
                    <a:lnTo>
                      <a:pt x="11027" y="1172"/>
                    </a:lnTo>
                    <a:lnTo>
                      <a:pt x="10880" y="1109"/>
                    </a:lnTo>
                    <a:lnTo>
                      <a:pt x="10818" y="1193"/>
                    </a:lnTo>
                    <a:lnTo>
                      <a:pt x="10880" y="1256"/>
                    </a:lnTo>
                    <a:lnTo>
                      <a:pt x="10797" y="1298"/>
                    </a:lnTo>
                    <a:lnTo>
                      <a:pt x="10713" y="1361"/>
                    </a:lnTo>
                    <a:lnTo>
                      <a:pt x="10713" y="1402"/>
                    </a:lnTo>
                    <a:lnTo>
                      <a:pt x="10797" y="1507"/>
                    </a:lnTo>
                    <a:lnTo>
                      <a:pt x="10818" y="1570"/>
                    </a:lnTo>
                    <a:lnTo>
                      <a:pt x="10818" y="1570"/>
                    </a:lnTo>
                    <a:lnTo>
                      <a:pt x="10713" y="1507"/>
                    </a:lnTo>
                    <a:lnTo>
                      <a:pt x="10650" y="1591"/>
                    </a:lnTo>
                    <a:lnTo>
                      <a:pt x="10546" y="1591"/>
                    </a:lnTo>
                    <a:lnTo>
                      <a:pt x="10462" y="1737"/>
                    </a:lnTo>
                    <a:lnTo>
                      <a:pt x="10357" y="1925"/>
                    </a:lnTo>
                    <a:lnTo>
                      <a:pt x="10274" y="1946"/>
                    </a:lnTo>
                    <a:lnTo>
                      <a:pt x="10253" y="2114"/>
                    </a:lnTo>
                    <a:lnTo>
                      <a:pt x="10148" y="2156"/>
                    </a:lnTo>
                    <a:lnTo>
                      <a:pt x="10232" y="2239"/>
                    </a:lnTo>
                    <a:lnTo>
                      <a:pt x="10441" y="2260"/>
                    </a:lnTo>
                    <a:lnTo>
                      <a:pt x="10357" y="2302"/>
                    </a:lnTo>
                    <a:lnTo>
                      <a:pt x="10294" y="2365"/>
                    </a:lnTo>
                    <a:lnTo>
                      <a:pt x="10546" y="2449"/>
                    </a:lnTo>
                    <a:lnTo>
                      <a:pt x="10462" y="2511"/>
                    </a:lnTo>
                    <a:lnTo>
                      <a:pt x="10294" y="2469"/>
                    </a:lnTo>
                    <a:lnTo>
                      <a:pt x="10253" y="2407"/>
                    </a:lnTo>
                    <a:lnTo>
                      <a:pt x="10253" y="2407"/>
                    </a:lnTo>
                    <a:lnTo>
                      <a:pt x="10274" y="2469"/>
                    </a:lnTo>
                    <a:lnTo>
                      <a:pt x="10357" y="2553"/>
                    </a:lnTo>
                    <a:lnTo>
                      <a:pt x="10357" y="2679"/>
                    </a:lnTo>
                    <a:lnTo>
                      <a:pt x="10462" y="2825"/>
                    </a:lnTo>
                    <a:lnTo>
                      <a:pt x="10294" y="2679"/>
                    </a:lnTo>
                    <a:lnTo>
                      <a:pt x="10232" y="2532"/>
                    </a:lnTo>
                    <a:lnTo>
                      <a:pt x="10127" y="2511"/>
                    </a:lnTo>
                    <a:lnTo>
                      <a:pt x="10085" y="2574"/>
                    </a:lnTo>
                    <a:lnTo>
                      <a:pt x="10064" y="2658"/>
                    </a:lnTo>
                    <a:lnTo>
                      <a:pt x="10043" y="2574"/>
                    </a:lnTo>
                    <a:lnTo>
                      <a:pt x="9813" y="2428"/>
                    </a:lnTo>
                    <a:lnTo>
                      <a:pt x="9625" y="2449"/>
                    </a:lnTo>
                    <a:lnTo>
                      <a:pt x="9667" y="2511"/>
                    </a:lnTo>
                    <a:lnTo>
                      <a:pt x="9625" y="2574"/>
                    </a:lnTo>
                    <a:lnTo>
                      <a:pt x="9562" y="2532"/>
                    </a:lnTo>
                    <a:lnTo>
                      <a:pt x="9520" y="2532"/>
                    </a:lnTo>
                    <a:lnTo>
                      <a:pt x="9458" y="2574"/>
                    </a:lnTo>
                    <a:lnTo>
                      <a:pt x="9541" y="2721"/>
                    </a:lnTo>
                    <a:lnTo>
                      <a:pt x="9520" y="2762"/>
                    </a:lnTo>
                    <a:lnTo>
                      <a:pt x="9499" y="2721"/>
                    </a:lnTo>
                    <a:lnTo>
                      <a:pt x="9437" y="2741"/>
                    </a:lnTo>
                    <a:lnTo>
                      <a:pt x="9437" y="2783"/>
                    </a:lnTo>
                    <a:lnTo>
                      <a:pt x="9332" y="2846"/>
                    </a:lnTo>
                    <a:lnTo>
                      <a:pt x="9186" y="2888"/>
                    </a:lnTo>
                    <a:lnTo>
                      <a:pt x="9311" y="2825"/>
                    </a:lnTo>
                    <a:lnTo>
                      <a:pt x="9395" y="2721"/>
                    </a:lnTo>
                    <a:lnTo>
                      <a:pt x="9395" y="2532"/>
                    </a:lnTo>
                    <a:lnTo>
                      <a:pt x="9458" y="2428"/>
                    </a:lnTo>
                    <a:lnTo>
                      <a:pt x="9416" y="2344"/>
                    </a:lnTo>
                    <a:lnTo>
                      <a:pt x="9311" y="2323"/>
                    </a:lnTo>
                    <a:lnTo>
                      <a:pt x="9144" y="2030"/>
                    </a:lnTo>
                    <a:lnTo>
                      <a:pt x="9081" y="1905"/>
                    </a:lnTo>
                    <a:lnTo>
                      <a:pt x="8893" y="1842"/>
                    </a:lnTo>
                    <a:lnTo>
                      <a:pt x="8788" y="1800"/>
                    </a:lnTo>
                    <a:lnTo>
                      <a:pt x="8725" y="1821"/>
                    </a:lnTo>
                    <a:lnTo>
                      <a:pt x="8788" y="1884"/>
                    </a:lnTo>
                    <a:lnTo>
                      <a:pt x="8704" y="1905"/>
                    </a:lnTo>
                    <a:lnTo>
                      <a:pt x="8621" y="2030"/>
                    </a:lnTo>
                    <a:lnTo>
                      <a:pt x="8558" y="2009"/>
                    </a:lnTo>
                    <a:lnTo>
                      <a:pt x="8579" y="1946"/>
                    </a:lnTo>
                    <a:lnTo>
                      <a:pt x="8474" y="1988"/>
                    </a:lnTo>
                    <a:lnTo>
                      <a:pt x="8453" y="2051"/>
                    </a:lnTo>
                    <a:lnTo>
                      <a:pt x="8370" y="1884"/>
                    </a:lnTo>
                    <a:lnTo>
                      <a:pt x="8307" y="1884"/>
                    </a:lnTo>
                    <a:lnTo>
                      <a:pt x="8286" y="1946"/>
                    </a:lnTo>
                    <a:lnTo>
                      <a:pt x="8370" y="2009"/>
                    </a:lnTo>
                    <a:lnTo>
                      <a:pt x="8265" y="2093"/>
                    </a:lnTo>
                    <a:lnTo>
                      <a:pt x="8202" y="2218"/>
                    </a:lnTo>
                    <a:lnTo>
                      <a:pt x="8265" y="2260"/>
                    </a:lnTo>
                    <a:lnTo>
                      <a:pt x="8139" y="2344"/>
                    </a:lnTo>
                    <a:lnTo>
                      <a:pt x="8077" y="2260"/>
                    </a:lnTo>
                    <a:lnTo>
                      <a:pt x="8035" y="2260"/>
                    </a:lnTo>
                    <a:lnTo>
                      <a:pt x="7993" y="2197"/>
                    </a:lnTo>
                    <a:lnTo>
                      <a:pt x="8077" y="2114"/>
                    </a:lnTo>
                    <a:lnTo>
                      <a:pt x="7993" y="2114"/>
                    </a:lnTo>
                    <a:lnTo>
                      <a:pt x="7951" y="2239"/>
                    </a:lnTo>
                    <a:lnTo>
                      <a:pt x="7846" y="2260"/>
                    </a:lnTo>
                    <a:lnTo>
                      <a:pt x="7784" y="2323"/>
                    </a:lnTo>
                    <a:lnTo>
                      <a:pt x="7763" y="2449"/>
                    </a:lnTo>
                    <a:lnTo>
                      <a:pt x="7951" y="2511"/>
                    </a:lnTo>
                    <a:lnTo>
                      <a:pt x="7784" y="2637"/>
                    </a:lnTo>
                    <a:lnTo>
                      <a:pt x="7679" y="2574"/>
                    </a:lnTo>
                    <a:lnTo>
                      <a:pt x="7533" y="2658"/>
                    </a:lnTo>
                    <a:lnTo>
                      <a:pt x="7554" y="2741"/>
                    </a:lnTo>
                    <a:lnTo>
                      <a:pt x="7742" y="2762"/>
                    </a:lnTo>
                    <a:lnTo>
                      <a:pt x="7658" y="2846"/>
                    </a:lnTo>
                    <a:lnTo>
                      <a:pt x="7574" y="2867"/>
                    </a:lnTo>
                    <a:lnTo>
                      <a:pt x="7470" y="2741"/>
                    </a:lnTo>
                    <a:lnTo>
                      <a:pt x="7365" y="2846"/>
                    </a:lnTo>
                    <a:lnTo>
                      <a:pt x="7261" y="2867"/>
                    </a:lnTo>
                    <a:lnTo>
                      <a:pt x="7302" y="2951"/>
                    </a:lnTo>
                    <a:lnTo>
                      <a:pt x="7323" y="3034"/>
                    </a:lnTo>
                    <a:lnTo>
                      <a:pt x="7323" y="3097"/>
                    </a:lnTo>
                    <a:lnTo>
                      <a:pt x="7407" y="3076"/>
                    </a:lnTo>
                    <a:lnTo>
                      <a:pt x="7323" y="3181"/>
                    </a:lnTo>
                    <a:lnTo>
                      <a:pt x="7365" y="3286"/>
                    </a:lnTo>
                    <a:lnTo>
                      <a:pt x="7261" y="3306"/>
                    </a:lnTo>
                    <a:lnTo>
                      <a:pt x="7219" y="3390"/>
                    </a:lnTo>
                    <a:lnTo>
                      <a:pt x="7407" y="3453"/>
                    </a:lnTo>
                    <a:lnTo>
                      <a:pt x="7302" y="3495"/>
                    </a:lnTo>
                    <a:lnTo>
                      <a:pt x="7261" y="3558"/>
                    </a:lnTo>
                    <a:lnTo>
                      <a:pt x="7135" y="3516"/>
                    </a:lnTo>
                    <a:lnTo>
                      <a:pt x="7093" y="3453"/>
                    </a:lnTo>
                    <a:lnTo>
                      <a:pt x="7009" y="3390"/>
                    </a:lnTo>
                    <a:lnTo>
                      <a:pt x="6905" y="3474"/>
                    </a:lnTo>
                    <a:lnTo>
                      <a:pt x="6884" y="3369"/>
                    </a:lnTo>
                    <a:lnTo>
                      <a:pt x="6779" y="3306"/>
                    </a:lnTo>
                    <a:lnTo>
                      <a:pt x="6696" y="3369"/>
                    </a:lnTo>
                    <a:lnTo>
                      <a:pt x="6821" y="3474"/>
                    </a:lnTo>
                    <a:lnTo>
                      <a:pt x="6779" y="3495"/>
                    </a:lnTo>
                    <a:lnTo>
                      <a:pt x="6717" y="3599"/>
                    </a:lnTo>
                    <a:lnTo>
                      <a:pt x="6821" y="3704"/>
                    </a:lnTo>
                    <a:lnTo>
                      <a:pt x="6947" y="3704"/>
                    </a:lnTo>
                    <a:lnTo>
                      <a:pt x="6905" y="3809"/>
                    </a:lnTo>
                    <a:lnTo>
                      <a:pt x="6905" y="3913"/>
                    </a:lnTo>
                    <a:lnTo>
                      <a:pt x="6842" y="3871"/>
                    </a:lnTo>
                    <a:lnTo>
                      <a:pt x="6779" y="3871"/>
                    </a:lnTo>
                    <a:lnTo>
                      <a:pt x="6800" y="3997"/>
                    </a:lnTo>
                    <a:lnTo>
                      <a:pt x="6737" y="4122"/>
                    </a:lnTo>
                    <a:lnTo>
                      <a:pt x="6737" y="4248"/>
                    </a:lnTo>
                    <a:lnTo>
                      <a:pt x="6570" y="3871"/>
                    </a:lnTo>
                    <a:lnTo>
                      <a:pt x="6424" y="3620"/>
                    </a:lnTo>
                    <a:lnTo>
                      <a:pt x="6382" y="3558"/>
                    </a:lnTo>
                    <a:lnTo>
                      <a:pt x="6403" y="3390"/>
                    </a:lnTo>
                    <a:lnTo>
                      <a:pt x="6361" y="3474"/>
                    </a:lnTo>
                    <a:lnTo>
                      <a:pt x="6214" y="3558"/>
                    </a:lnTo>
                    <a:lnTo>
                      <a:pt x="6193" y="3704"/>
                    </a:lnTo>
                    <a:lnTo>
                      <a:pt x="6110" y="3725"/>
                    </a:lnTo>
                    <a:lnTo>
                      <a:pt x="6089" y="3809"/>
                    </a:lnTo>
                    <a:lnTo>
                      <a:pt x="5984" y="3788"/>
                    </a:lnTo>
                    <a:lnTo>
                      <a:pt x="5901" y="3892"/>
                    </a:lnTo>
                    <a:lnTo>
                      <a:pt x="5838" y="3976"/>
                    </a:lnTo>
                    <a:lnTo>
                      <a:pt x="5859" y="4102"/>
                    </a:lnTo>
                    <a:lnTo>
                      <a:pt x="5859" y="4415"/>
                    </a:lnTo>
                    <a:lnTo>
                      <a:pt x="5901" y="4436"/>
                    </a:lnTo>
                    <a:lnTo>
                      <a:pt x="5901" y="4541"/>
                    </a:lnTo>
                    <a:lnTo>
                      <a:pt x="5796" y="4604"/>
                    </a:lnTo>
                    <a:lnTo>
                      <a:pt x="5733" y="4708"/>
                    </a:lnTo>
                    <a:lnTo>
                      <a:pt x="5566" y="4750"/>
                    </a:lnTo>
                    <a:lnTo>
                      <a:pt x="5587" y="4834"/>
                    </a:lnTo>
                    <a:lnTo>
                      <a:pt x="5461" y="4918"/>
                    </a:lnTo>
                    <a:lnTo>
                      <a:pt x="5461" y="5064"/>
                    </a:lnTo>
                    <a:lnTo>
                      <a:pt x="5377" y="5127"/>
                    </a:lnTo>
                    <a:lnTo>
                      <a:pt x="5210" y="5378"/>
                    </a:lnTo>
                    <a:lnTo>
                      <a:pt x="4854" y="5587"/>
                    </a:lnTo>
                    <a:lnTo>
                      <a:pt x="4561" y="5608"/>
                    </a:lnTo>
                    <a:lnTo>
                      <a:pt x="4436" y="5650"/>
                    </a:lnTo>
                    <a:lnTo>
                      <a:pt x="4268" y="5671"/>
                    </a:lnTo>
                    <a:lnTo>
                      <a:pt x="4122" y="5692"/>
                    </a:lnTo>
                    <a:lnTo>
                      <a:pt x="3996" y="5671"/>
                    </a:lnTo>
                    <a:lnTo>
                      <a:pt x="3808" y="5754"/>
                    </a:lnTo>
                    <a:lnTo>
                      <a:pt x="3787" y="5859"/>
                    </a:lnTo>
                    <a:lnTo>
                      <a:pt x="3683" y="5901"/>
                    </a:lnTo>
                    <a:lnTo>
                      <a:pt x="3285" y="5880"/>
                    </a:lnTo>
                    <a:lnTo>
                      <a:pt x="3222" y="5922"/>
                    </a:lnTo>
                    <a:lnTo>
                      <a:pt x="3160" y="6027"/>
                    </a:lnTo>
                    <a:lnTo>
                      <a:pt x="2929" y="6131"/>
                    </a:lnTo>
                    <a:lnTo>
                      <a:pt x="2762" y="6131"/>
                    </a:lnTo>
                    <a:lnTo>
                      <a:pt x="2657" y="6089"/>
                    </a:lnTo>
                    <a:lnTo>
                      <a:pt x="2553" y="6110"/>
                    </a:lnTo>
                    <a:lnTo>
                      <a:pt x="2532" y="6027"/>
                    </a:lnTo>
                    <a:lnTo>
                      <a:pt x="2427" y="6089"/>
                    </a:lnTo>
                    <a:lnTo>
                      <a:pt x="2344" y="6215"/>
                    </a:lnTo>
                    <a:lnTo>
                      <a:pt x="2113" y="6278"/>
                    </a:lnTo>
                    <a:lnTo>
                      <a:pt x="2092" y="6319"/>
                    </a:lnTo>
                    <a:lnTo>
                      <a:pt x="2009" y="6319"/>
                    </a:lnTo>
                    <a:lnTo>
                      <a:pt x="1820" y="6487"/>
                    </a:lnTo>
                    <a:lnTo>
                      <a:pt x="1569" y="6612"/>
                    </a:lnTo>
                    <a:lnTo>
                      <a:pt x="1255" y="6717"/>
                    </a:lnTo>
                    <a:lnTo>
                      <a:pt x="1088" y="6905"/>
                    </a:lnTo>
                    <a:lnTo>
                      <a:pt x="1088" y="7115"/>
                    </a:lnTo>
                    <a:lnTo>
                      <a:pt x="963" y="7219"/>
                    </a:lnTo>
                    <a:lnTo>
                      <a:pt x="879" y="7156"/>
                    </a:lnTo>
                    <a:lnTo>
                      <a:pt x="900" y="7073"/>
                    </a:lnTo>
                    <a:lnTo>
                      <a:pt x="900" y="7010"/>
                    </a:lnTo>
                    <a:lnTo>
                      <a:pt x="963" y="6843"/>
                    </a:lnTo>
                    <a:lnTo>
                      <a:pt x="963" y="6738"/>
                    </a:lnTo>
                    <a:lnTo>
                      <a:pt x="774" y="6863"/>
                    </a:lnTo>
                    <a:lnTo>
                      <a:pt x="732" y="7052"/>
                    </a:lnTo>
                    <a:lnTo>
                      <a:pt x="607" y="7282"/>
                    </a:lnTo>
                    <a:lnTo>
                      <a:pt x="711" y="7470"/>
                    </a:lnTo>
                    <a:lnTo>
                      <a:pt x="628" y="7638"/>
                    </a:lnTo>
                    <a:lnTo>
                      <a:pt x="649" y="7889"/>
                    </a:lnTo>
                    <a:lnTo>
                      <a:pt x="419" y="8161"/>
                    </a:lnTo>
                    <a:lnTo>
                      <a:pt x="335" y="8537"/>
                    </a:lnTo>
                    <a:lnTo>
                      <a:pt x="377" y="8726"/>
                    </a:lnTo>
                    <a:lnTo>
                      <a:pt x="356" y="9019"/>
                    </a:lnTo>
                    <a:lnTo>
                      <a:pt x="565" y="9353"/>
                    </a:lnTo>
                    <a:lnTo>
                      <a:pt x="565" y="9479"/>
                    </a:lnTo>
                    <a:lnTo>
                      <a:pt x="649" y="9584"/>
                    </a:lnTo>
                    <a:lnTo>
                      <a:pt x="565" y="9751"/>
                    </a:lnTo>
                    <a:lnTo>
                      <a:pt x="628" y="9897"/>
                    </a:lnTo>
                    <a:lnTo>
                      <a:pt x="502" y="9960"/>
                    </a:lnTo>
                    <a:lnTo>
                      <a:pt x="439" y="9856"/>
                    </a:lnTo>
                    <a:lnTo>
                      <a:pt x="439" y="9667"/>
                    </a:lnTo>
                    <a:lnTo>
                      <a:pt x="356" y="9772"/>
                    </a:lnTo>
                    <a:lnTo>
                      <a:pt x="335" y="9730"/>
                    </a:lnTo>
                    <a:lnTo>
                      <a:pt x="335" y="9542"/>
                    </a:lnTo>
                    <a:lnTo>
                      <a:pt x="230" y="9312"/>
                    </a:lnTo>
                    <a:lnTo>
                      <a:pt x="147" y="9416"/>
                    </a:lnTo>
                    <a:lnTo>
                      <a:pt x="188" y="9667"/>
                    </a:lnTo>
                    <a:lnTo>
                      <a:pt x="335" y="9835"/>
                    </a:lnTo>
                    <a:lnTo>
                      <a:pt x="439" y="10023"/>
                    </a:lnTo>
                    <a:lnTo>
                      <a:pt x="293" y="10065"/>
                    </a:lnTo>
                    <a:lnTo>
                      <a:pt x="147" y="9897"/>
                    </a:lnTo>
                    <a:lnTo>
                      <a:pt x="126" y="9688"/>
                    </a:lnTo>
                    <a:lnTo>
                      <a:pt x="84" y="9772"/>
                    </a:lnTo>
                    <a:lnTo>
                      <a:pt x="0" y="9835"/>
                    </a:lnTo>
                    <a:lnTo>
                      <a:pt x="105" y="10002"/>
                    </a:lnTo>
                    <a:lnTo>
                      <a:pt x="314" y="10253"/>
                    </a:lnTo>
                    <a:lnTo>
                      <a:pt x="419" y="10588"/>
                    </a:lnTo>
                    <a:lnTo>
                      <a:pt x="377" y="11153"/>
                    </a:lnTo>
                    <a:lnTo>
                      <a:pt x="460" y="11257"/>
                    </a:lnTo>
                    <a:lnTo>
                      <a:pt x="544" y="11592"/>
                    </a:lnTo>
                    <a:lnTo>
                      <a:pt x="711" y="12032"/>
                    </a:lnTo>
                    <a:lnTo>
                      <a:pt x="649" y="12178"/>
                    </a:lnTo>
                    <a:lnTo>
                      <a:pt x="670" y="12827"/>
                    </a:lnTo>
                    <a:lnTo>
                      <a:pt x="649" y="12910"/>
                    </a:lnTo>
                    <a:lnTo>
                      <a:pt x="711" y="13099"/>
                    </a:lnTo>
                    <a:lnTo>
                      <a:pt x="711" y="13308"/>
                    </a:lnTo>
                    <a:lnTo>
                      <a:pt x="837" y="13559"/>
                    </a:lnTo>
                    <a:lnTo>
                      <a:pt x="837" y="13726"/>
                    </a:lnTo>
                    <a:lnTo>
                      <a:pt x="732" y="13810"/>
                    </a:lnTo>
                    <a:lnTo>
                      <a:pt x="774" y="13852"/>
                    </a:lnTo>
                    <a:lnTo>
                      <a:pt x="732" y="14019"/>
                    </a:lnTo>
                    <a:lnTo>
                      <a:pt x="711" y="14270"/>
                    </a:lnTo>
                    <a:lnTo>
                      <a:pt x="628" y="14354"/>
                    </a:lnTo>
                    <a:lnTo>
                      <a:pt x="649" y="14438"/>
                    </a:lnTo>
                    <a:lnTo>
                      <a:pt x="628" y="14584"/>
                    </a:lnTo>
                    <a:lnTo>
                      <a:pt x="523" y="14668"/>
                    </a:lnTo>
                    <a:lnTo>
                      <a:pt x="544" y="14793"/>
                    </a:lnTo>
                    <a:lnTo>
                      <a:pt x="335" y="14961"/>
                    </a:lnTo>
                    <a:lnTo>
                      <a:pt x="251" y="14877"/>
                    </a:lnTo>
                    <a:lnTo>
                      <a:pt x="126" y="15086"/>
                    </a:lnTo>
                    <a:lnTo>
                      <a:pt x="126" y="15442"/>
                    </a:lnTo>
                    <a:lnTo>
                      <a:pt x="209" y="15526"/>
                    </a:lnTo>
                    <a:lnTo>
                      <a:pt x="293" y="15526"/>
                    </a:lnTo>
                    <a:lnTo>
                      <a:pt x="544" y="15756"/>
                    </a:lnTo>
                    <a:lnTo>
                      <a:pt x="544" y="15861"/>
                    </a:lnTo>
                    <a:lnTo>
                      <a:pt x="565" y="15923"/>
                    </a:lnTo>
                    <a:lnTo>
                      <a:pt x="711" y="15944"/>
                    </a:lnTo>
                    <a:lnTo>
                      <a:pt x="753" y="16007"/>
                    </a:lnTo>
                    <a:lnTo>
                      <a:pt x="942" y="16028"/>
                    </a:lnTo>
                    <a:lnTo>
                      <a:pt x="983" y="16028"/>
                    </a:lnTo>
                    <a:lnTo>
                      <a:pt x="1025" y="16070"/>
                    </a:lnTo>
                    <a:lnTo>
                      <a:pt x="1151" y="16070"/>
                    </a:lnTo>
                    <a:lnTo>
                      <a:pt x="1297" y="16049"/>
                    </a:lnTo>
                    <a:lnTo>
                      <a:pt x="1339" y="16133"/>
                    </a:lnTo>
                    <a:lnTo>
                      <a:pt x="1402" y="16070"/>
                    </a:lnTo>
                    <a:lnTo>
                      <a:pt x="1423" y="16112"/>
                    </a:lnTo>
                    <a:lnTo>
                      <a:pt x="1611" y="16070"/>
                    </a:lnTo>
                    <a:lnTo>
                      <a:pt x="1758" y="16070"/>
                    </a:lnTo>
                    <a:lnTo>
                      <a:pt x="1779" y="16007"/>
                    </a:lnTo>
                    <a:lnTo>
                      <a:pt x="1862" y="15965"/>
                    </a:lnTo>
                    <a:lnTo>
                      <a:pt x="1946" y="15840"/>
                    </a:lnTo>
                    <a:lnTo>
                      <a:pt x="2113" y="15861"/>
                    </a:lnTo>
                    <a:lnTo>
                      <a:pt x="2113" y="15756"/>
                    </a:lnTo>
                    <a:lnTo>
                      <a:pt x="2218" y="15693"/>
                    </a:lnTo>
                    <a:lnTo>
                      <a:pt x="2323" y="15693"/>
                    </a:lnTo>
                    <a:lnTo>
                      <a:pt x="2406" y="15777"/>
                    </a:lnTo>
                    <a:lnTo>
                      <a:pt x="2511" y="15651"/>
                    </a:lnTo>
                    <a:lnTo>
                      <a:pt x="2532" y="15693"/>
                    </a:lnTo>
                    <a:lnTo>
                      <a:pt x="2616" y="15651"/>
                    </a:lnTo>
                    <a:lnTo>
                      <a:pt x="2636" y="15526"/>
                    </a:lnTo>
                    <a:lnTo>
                      <a:pt x="2950" y="15317"/>
                    </a:lnTo>
                    <a:lnTo>
                      <a:pt x="3076" y="15338"/>
                    </a:lnTo>
                    <a:lnTo>
                      <a:pt x="3160" y="15379"/>
                    </a:lnTo>
                    <a:lnTo>
                      <a:pt x="3264" y="15317"/>
                    </a:lnTo>
                    <a:lnTo>
                      <a:pt x="3557" y="15233"/>
                    </a:lnTo>
                    <a:lnTo>
                      <a:pt x="3599" y="15317"/>
                    </a:lnTo>
                    <a:lnTo>
                      <a:pt x="3787" y="15254"/>
                    </a:lnTo>
                    <a:lnTo>
                      <a:pt x="3850" y="15296"/>
                    </a:lnTo>
                    <a:lnTo>
                      <a:pt x="3955" y="15317"/>
                    </a:lnTo>
                    <a:lnTo>
                      <a:pt x="4038" y="15254"/>
                    </a:lnTo>
                    <a:lnTo>
                      <a:pt x="4101" y="15400"/>
                    </a:lnTo>
                    <a:lnTo>
                      <a:pt x="4185" y="15400"/>
                    </a:lnTo>
                    <a:lnTo>
                      <a:pt x="4268" y="15338"/>
                    </a:lnTo>
                    <a:lnTo>
                      <a:pt x="4310" y="15400"/>
                    </a:lnTo>
                    <a:lnTo>
                      <a:pt x="4415" y="15338"/>
                    </a:lnTo>
                    <a:lnTo>
                      <a:pt x="4624" y="15338"/>
                    </a:lnTo>
                    <a:lnTo>
                      <a:pt x="4624" y="15442"/>
                    </a:lnTo>
                    <a:lnTo>
                      <a:pt x="4645" y="15442"/>
                    </a:lnTo>
                    <a:lnTo>
                      <a:pt x="4792" y="15338"/>
                    </a:lnTo>
                    <a:lnTo>
                      <a:pt x="4917" y="15379"/>
                    </a:lnTo>
                    <a:lnTo>
                      <a:pt x="5064" y="15254"/>
                    </a:lnTo>
                    <a:lnTo>
                      <a:pt x="5126" y="15128"/>
                    </a:lnTo>
                    <a:lnTo>
                      <a:pt x="5168" y="15107"/>
                    </a:lnTo>
                    <a:lnTo>
                      <a:pt x="5315" y="14982"/>
                    </a:lnTo>
                    <a:lnTo>
                      <a:pt x="5377" y="14773"/>
                    </a:lnTo>
                    <a:lnTo>
                      <a:pt x="5524" y="14668"/>
                    </a:lnTo>
                    <a:lnTo>
                      <a:pt x="5670" y="14647"/>
                    </a:lnTo>
                    <a:lnTo>
                      <a:pt x="5754" y="14668"/>
                    </a:lnTo>
                    <a:lnTo>
                      <a:pt x="5984" y="14584"/>
                    </a:lnTo>
                    <a:lnTo>
                      <a:pt x="6277" y="14396"/>
                    </a:lnTo>
                    <a:lnTo>
                      <a:pt x="6486" y="14208"/>
                    </a:lnTo>
                    <a:lnTo>
                      <a:pt x="6570" y="14187"/>
                    </a:lnTo>
                    <a:lnTo>
                      <a:pt x="6737" y="14187"/>
                    </a:lnTo>
                    <a:lnTo>
                      <a:pt x="6905" y="14249"/>
                    </a:lnTo>
                    <a:lnTo>
                      <a:pt x="7051" y="14270"/>
                    </a:lnTo>
                    <a:lnTo>
                      <a:pt x="7198" y="14208"/>
                    </a:lnTo>
                    <a:lnTo>
                      <a:pt x="7407" y="14249"/>
                    </a:lnTo>
                    <a:lnTo>
                      <a:pt x="7742" y="14145"/>
                    </a:lnTo>
                    <a:lnTo>
                      <a:pt x="7930" y="14082"/>
                    </a:lnTo>
                    <a:lnTo>
                      <a:pt x="8056" y="13977"/>
                    </a:lnTo>
                    <a:lnTo>
                      <a:pt x="8139" y="13977"/>
                    </a:lnTo>
                    <a:lnTo>
                      <a:pt x="8307" y="13852"/>
                    </a:lnTo>
                    <a:lnTo>
                      <a:pt x="8558" y="13852"/>
                    </a:lnTo>
                    <a:lnTo>
                      <a:pt x="9186" y="13810"/>
                    </a:lnTo>
                    <a:lnTo>
                      <a:pt x="9395" y="13852"/>
                    </a:lnTo>
                    <a:lnTo>
                      <a:pt x="9520" y="13852"/>
                    </a:lnTo>
                    <a:lnTo>
                      <a:pt x="9709" y="13810"/>
                    </a:lnTo>
                    <a:lnTo>
                      <a:pt x="9834" y="13831"/>
                    </a:lnTo>
                    <a:lnTo>
                      <a:pt x="10022" y="13977"/>
                    </a:lnTo>
                    <a:lnTo>
                      <a:pt x="10148" y="14208"/>
                    </a:lnTo>
                    <a:lnTo>
                      <a:pt x="10253" y="14249"/>
                    </a:lnTo>
                    <a:lnTo>
                      <a:pt x="10336" y="14187"/>
                    </a:lnTo>
                    <a:lnTo>
                      <a:pt x="10378" y="14166"/>
                    </a:lnTo>
                    <a:lnTo>
                      <a:pt x="10441" y="14208"/>
                    </a:lnTo>
                    <a:lnTo>
                      <a:pt x="10504" y="14187"/>
                    </a:lnTo>
                    <a:lnTo>
                      <a:pt x="10650" y="14208"/>
                    </a:lnTo>
                    <a:lnTo>
                      <a:pt x="10755" y="14354"/>
                    </a:lnTo>
                    <a:lnTo>
                      <a:pt x="10880" y="14375"/>
                    </a:lnTo>
                    <a:lnTo>
                      <a:pt x="10964" y="14354"/>
                    </a:lnTo>
                    <a:lnTo>
                      <a:pt x="11194" y="14542"/>
                    </a:lnTo>
                    <a:lnTo>
                      <a:pt x="11194" y="14647"/>
                    </a:lnTo>
                    <a:lnTo>
                      <a:pt x="11278" y="14647"/>
                    </a:lnTo>
                    <a:lnTo>
                      <a:pt x="11341" y="14731"/>
                    </a:lnTo>
                    <a:lnTo>
                      <a:pt x="11320" y="14814"/>
                    </a:lnTo>
                    <a:lnTo>
                      <a:pt x="11215" y="14814"/>
                    </a:lnTo>
                    <a:lnTo>
                      <a:pt x="11194" y="14898"/>
                    </a:lnTo>
                    <a:lnTo>
                      <a:pt x="11299" y="15107"/>
                    </a:lnTo>
                    <a:lnTo>
                      <a:pt x="11403" y="15128"/>
                    </a:lnTo>
                    <a:lnTo>
                      <a:pt x="11508" y="15254"/>
                    </a:lnTo>
                    <a:lnTo>
                      <a:pt x="11550" y="15421"/>
                    </a:lnTo>
                    <a:lnTo>
                      <a:pt x="11529" y="15526"/>
                    </a:lnTo>
                    <a:lnTo>
                      <a:pt x="11655" y="15819"/>
                    </a:lnTo>
                    <a:lnTo>
                      <a:pt x="11613" y="15944"/>
                    </a:lnTo>
                    <a:lnTo>
                      <a:pt x="11655" y="16007"/>
                    </a:lnTo>
                    <a:lnTo>
                      <a:pt x="11634" y="16154"/>
                    </a:lnTo>
                    <a:lnTo>
                      <a:pt x="11613" y="16237"/>
                    </a:lnTo>
                    <a:lnTo>
                      <a:pt x="11529" y="16216"/>
                    </a:lnTo>
                    <a:lnTo>
                      <a:pt x="11508" y="16237"/>
                    </a:lnTo>
                    <a:lnTo>
                      <a:pt x="11592" y="16363"/>
                    </a:lnTo>
                    <a:lnTo>
                      <a:pt x="11655" y="16384"/>
                    </a:lnTo>
                    <a:lnTo>
                      <a:pt x="11717" y="16530"/>
                    </a:lnTo>
                    <a:lnTo>
                      <a:pt x="11822" y="16488"/>
                    </a:lnTo>
                    <a:lnTo>
                      <a:pt x="11927" y="16572"/>
                    </a:lnTo>
                    <a:lnTo>
                      <a:pt x="11927" y="16467"/>
                    </a:lnTo>
                    <a:lnTo>
                      <a:pt x="11864" y="16363"/>
                    </a:lnTo>
                    <a:lnTo>
                      <a:pt x="11927" y="16300"/>
                    </a:lnTo>
                    <a:lnTo>
                      <a:pt x="11968" y="16174"/>
                    </a:lnTo>
                    <a:lnTo>
                      <a:pt x="12073" y="16174"/>
                    </a:lnTo>
                    <a:lnTo>
                      <a:pt x="12136" y="16070"/>
                    </a:lnTo>
                    <a:lnTo>
                      <a:pt x="12240" y="16028"/>
                    </a:lnTo>
                    <a:lnTo>
                      <a:pt x="12261" y="15923"/>
                    </a:lnTo>
                    <a:lnTo>
                      <a:pt x="12366" y="15777"/>
                    </a:lnTo>
                    <a:lnTo>
                      <a:pt x="12596" y="15693"/>
                    </a:lnTo>
                    <a:lnTo>
                      <a:pt x="12638" y="15610"/>
                    </a:lnTo>
                    <a:lnTo>
                      <a:pt x="12680" y="15610"/>
                    </a:lnTo>
                    <a:lnTo>
                      <a:pt x="12868" y="15505"/>
                    </a:lnTo>
                    <a:lnTo>
                      <a:pt x="12910" y="15338"/>
                    </a:lnTo>
                    <a:lnTo>
                      <a:pt x="13077" y="15107"/>
                    </a:lnTo>
                    <a:lnTo>
                      <a:pt x="13224" y="15086"/>
                    </a:lnTo>
                    <a:lnTo>
                      <a:pt x="13307" y="14982"/>
                    </a:lnTo>
                    <a:lnTo>
                      <a:pt x="13266" y="14856"/>
                    </a:lnTo>
                    <a:lnTo>
                      <a:pt x="13287" y="14710"/>
                    </a:lnTo>
                    <a:lnTo>
                      <a:pt x="13370" y="14877"/>
                    </a:lnTo>
                    <a:lnTo>
                      <a:pt x="13370" y="15024"/>
                    </a:lnTo>
                    <a:lnTo>
                      <a:pt x="13370" y="15191"/>
                    </a:lnTo>
                    <a:lnTo>
                      <a:pt x="13287" y="15254"/>
                    </a:lnTo>
                    <a:lnTo>
                      <a:pt x="13266" y="15547"/>
                    </a:lnTo>
                    <a:lnTo>
                      <a:pt x="13015" y="15714"/>
                    </a:lnTo>
                    <a:lnTo>
                      <a:pt x="12973" y="15840"/>
                    </a:lnTo>
                    <a:lnTo>
                      <a:pt x="12910" y="15923"/>
                    </a:lnTo>
                    <a:lnTo>
                      <a:pt x="12910" y="16070"/>
                    </a:lnTo>
                    <a:lnTo>
                      <a:pt x="12784" y="16258"/>
                    </a:lnTo>
                    <a:lnTo>
                      <a:pt x="12805" y="16300"/>
                    </a:lnTo>
                    <a:lnTo>
                      <a:pt x="12743" y="16593"/>
                    </a:lnTo>
                    <a:lnTo>
                      <a:pt x="12450" y="16572"/>
                    </a:lnTo>
                    <a:lnTo>
                      <a:pt x="12387" y="16739"/>
                    </a:lnTo>
                    <a:lnTo>
                      <a:pt x="12324" y="16823"/>
                    </a:lnTo>
                    <a:lnTo>
                      <a:pt x="12324" y="16886"/>
                    </a:lnTo>
                    <a:lnTo>
                      <a:pt x="12491" y="16823"/>
                    </a:lnTo>
                    <a:lnTo>
                      <a:pt x="12659" y="16760"/>
                    </a:lnTo>
                    <a:lnTo>
                      <a:pt x="12868" y="16823"/>
                    </a:lnTo>
                    <a:lnTo>
                      <a:pt x="13056" y="16530"/>
                    </a:lnTo>
                    <a:lnTo>
                      <a:pt x="13098" y="16216"/>
                    </a:lnTo>
                    <a:lnTo>
                      <a:pt x="13266" y="16049"/>
                    </a:lnTo>
                    <a:lnTo>
                      <a:pt x="13307" y="16112"/>
                    </a:lnTo>
                    <a:lnTo>
                      <a:pt x="13307" y="16384"/>
                    </a:lnTo>
                    <a:lnTo>
                      <a:pt x="13370" y="16551"/>
                    </a:lnTo>
                    <a:lnTo>
                      <a:pt x="13307" y="16551"/>
                    </a:lnTo>
                    <a:lnTo>
                      <a:pt x="13328" y="16823"/>
                    </a:lnTo>
                    <a:lnTo>
                      <a:pt x="13203" y="17074"/>
                    </a:lnTo>
                    <a:lnTo>
                      <a:pt x="12994" y="17158"/>
                    </a:lnTo>
                    <a:lnTo>
                      <a:pt x="13015" y="17221"/>
                    </a:lnTo>
                    <a:lnTo>
                      <a:pt x="13161" y="17200"/>
                    </a:lnTo>
                    <a:lnTo>
                      <a:pt x="13307" y="17221"/>
                    </a:lnTo>
                    <a:lnTo>
                      <a:pt x="13391" y="17158"/>
                    </a:lnTo>
                    <a:lnTo>
                      <a:pt x="13496" y="17116"/>
                    </a:lnTo>
                    <a:lnTo>
                      <a:pt x="13600" y="17011"/>
                    </a:lnTo>
                    <a:lnTo>
                      <a:pt x="13705" y="17053"/>
                    </a:lnTo>
                    <a:lnTo>
                      <a:pt x="13789" y="17053"/>
                    </a:lnTo>
                    <a:lnTo>
                      <a:pt x="13705" y="17158"/>
                    </a:lnTo>
                    <a:lnTo>
                      <a:pt x="13642" y="17221"/>
                    </a:lnTo>
                    <a:lnTo>
                      <a:pt x="13538" y="17221"/>
                    </a:lnTo>
                    <a:lnTo>
                      <a:pt x="13517" y="17283"/>
                    </a:lnTo>
                    <a:lnTo>
                      <a:pt x="13621" y="17430"/>
                    </a:lnTo>
                    <a:lnTo>
                      <a:pt x="13684" y="17576"/>
                    </a:lnTo>
                    <a:lnTo>
                      <a:pt x="13747" y="17744"/>
                    </a:lnTo>
                    <a:lnTo>
                      <a:pt x="13747" y="17953"/>
                    </a:lnTo>
                    <a:lnTo>
                      <a:pt x="13726" y="18225"/>
                    </a:lnTo>
                    <a:lnTo>
                      <a:pt x="13600" y="18371"/>
                    </a:lnTo>
                    <a:lnTo>
                      <a:pt x="13621" y="18455"/>
                    </a:lnTo>
                    <a:lnTo>
                      <a:pt x="13600" y="18664"/>
                    </a:lnTo>
                    <a:lnTo>
                      <a:pt x="13705" y="18748"/>
                    </a:lnTo>
                    <a:lnTo>
                      <a:pt x="13789" y="18895"/>
                    </a:lnTo>
                    <a:lnTo>
                      <a:pt x="13810" y="19083"/>
                    </a:lnTo>
                    <a:lnTo>
                      <a:pt x="14019" y="19355"/>
                    </a:lnTo>
                    <a:lnTo>
                      <a:pt x="14165" y="19397"/>
                    </a:lnTo>
                    <a:lnTo>
                      <a:pt x="14270" y="19480"/>
                    </a:lnTo>
                    <a:lnTo>
                      <a:pt x="14333" y="19606"/>
                    </a:lnTo>
                    <a:lnTo>
                      <a:pt x="14437" y="19627"/>
                    </a:lnTo>
                    <a:lnTo>
                      <a:pt x="14458" y="19585"/>
                    </a:lnTo>
                    <a:lnTo>
                      <a:pt x="14542" y="19564"/>
                    </a:lnTo>
                    <a:lnTo>
                      <a:pt x="14688" y="19585"/>
                    </a:lnTo>
                    <a:lnTo>
                      <a:pt x="14835" y="19731"/>
                    </a:lnTo>
                    <a:lnTo>
                      <a:pt x="14960" y="19773"/>
                    </a:lnTo>
                    <a:lnTo>
                      <a:pt x="15086" y="19899"/>
                    </a:lnTo>
                    <a:lnTo>
                      <a:pt x="15107" y="20003"/>
                    </a:lnTo>
                    <a:lnTo>
                      <a:pt x="15212" y="20045"/>
                    </a:lnTo>
                    <a:lnTo>
                      <a:pt x="15358" y="20192"/>
                    </a:lnTo>
                    <a:lnTo>
                      <a:pt x="15421" y="20192"/>
                    </a:lnTo>
                    <a:lnTo>
                      <a:pt x="15463" y="20108"/>
                    </a:lnTo>
                    <a:lnTo>
                      <a:pt x="15693" y="20003"/>
                    </a:lnTo>
                    <a:lnTo>
                      <a:pt x="15776" y="19899"/>
                    </a:lnTo>
                    <a:lnTo>
                      <a:pt x="15902" y="19899"/>
                    </a:lnTo>
                    <a:lnTo>
                      <a:pt x="16048" y="19773"/>
                    </a:lnTo>
                    <a:lnTo>
                      <a:pt x="16153" y="19773"/>
                    </a:lnTo>
                    <a:lnTo>
                      <a:pt x="16195" y="19711"/>
                    </a:lnTo>
                    <a:lnTo>
                      <a:pt x="16153" y="19669"/>
                    </a:lnTo>
                    <a:lnTo>
                      <a:pt x="16048" y="19627"/>
                    </a:lnTo>
                    <a:lnTo>
                      <a:pt x="16090" y="19564"/>
                    </a:lnTo>
                    <a:lnTo>
                      <a:pt x="16320" y="19397"/>
                    </a:lnTo>
                    <a:lnTo>
                      <a:pt x="16509" y="19522"/>
                    </a:lnTo>
                    <a:lnTo>
                      <a:pt x="16509" y="19669"/>
                    </a:lnTo>
                    <a:lnTo>
                      <a:pt x="16258" y="19794"/>
                    </a:lnTo>
                    <a:lnTo>
                      <a:pt x="16320" y="19899"/>
                    </a:lnTo>
                    <a:lnTo>
                      <a:pt x="16404" y="19920"/>
                    </a:lnTo>
                    <a:lnTo>
                      <a:pt x="16467" y="19815"/>
                    </a:lnTo>
                    <a:lnTo>
                      <a:pt x="16572" y="19731"/>
                    </a:lnTo>
                    <a:lnTo>
                      <a:pt x="16676" y="19815"/>
                    </a:lnTo>
                    <a:lnTo>
                      <a:pt x="16676" y="19920"/>
                    </a:lnTo>
                    <a:lnTo>
                      <a:pt x="16613" y="19920"/>
                    </a:lnTo>
                    <a:lnTo>
                      <a:pt x="16509" y="20003"/>
                    </a:lnTo>
                    <a:lnTo>
                      <a:pt x="16655" y="20192"/>
                    </a:lnTo>
                    <a:lnTo>
                      <a:pt x="16676" y="20401"/>
                    </a:lnTo>
                    <a:lnTo>
                      <a:pt x="16760" y="20338"/>
                    </a:lnTo>
                    <a:lnTo>
                      <a:pt x="16844" y="20359"/>
                    </a:lnTo>
                    <a:lnTo>
                      <a:pt x="16844" y="20464"/>
                    </a:lnTo>
                    <a:lnTo>
                      <a:pt x="16927" y="20610"/>
                    </a:lnTo>
                    <a:lnTo>
                      <a:pt x="16990" y="20443"/>
                    </a:lnTo>
                    <a:lnTo>
                      <a:pt x="16990" y="20296"/>
                    </a:lnTo>
                    <a:lnTo>
                      <a:pt x="16885" y="20359"/>
                    </a:lnTo>
                    <a:lnTo>
                      <a:pt x="16885" y="20317"/>
                    </a:lnTo>
                    <a:lnTo>
                      <a:pt x="16948" y="20234"/>
                    </a:lnTo>
                    <a:lnTo>
                      <a:pt x="17241" y="20234"/>
                    </a:lnTo>
                    <a:lnTo>
                      <a:pt x="17262" y="20296"/>
                    </a:lnTo>
                    <a:lnTo>
                      <a:pt x="17304" y="20234"/>
                    </a:lnTo>
                    <a:lnTo>
                      <a:pt x="17450" y="20024"/>
                    </a:lnTo>
                    <a:lnTo>
                      <a:pt x="17764" y="19836"/>
                    </a:lnTo>
                    <a:lnTo>
                      <a:pt x="17911" y="19711"/>
                    </a:lnTo>
                    <a:lnTo>
                      <a:pt x="17827" y="19711"/>
                    </a:lnTo>
                    <a:lnTo>
                      <a:pt x="17764" y="19731"/>
                    </a:lnTo>
                    <a:lnTo>
                      <a:pt x="17785" y="19711"/>
                    </a:lnTo>
                    <a:lnTo>
                      <a:pt x="17681" y="19669"/>
                    </a:lnTo>
                    <a:lnTo>
                      <a:pt x="17932" y="19669"/>
                    </a:lnTo>
                    <a:lnTo>
                      <a:pt x="18183" y="19606"/>
                    </a:lnTo>
                    <a:lnTo>
                      <a:pt x="18622" y="19501"/>
                    </a:lnTo>
                    <a:lnTo>
                      <a:pt x="18957" y="19585"/>
                    </a:lnTo>
                    <a:lnTo>
                      <a:pt x="19124" y="19501"/>
                    </a:lnTo>
                    <a:lnTo>
                      <a:pt x="19124" y="19397"/>
                    </a:lnTo>
                    <a:lnTo>
                      <a:pt x="19229" y="19397"/>
                    </a:lnTo>
                    <a:lnTo>
                      <a:pt x="19333" y="19313"/>
                    </a:lnTo>
                    <a:lnTo>
                      <a:pt x="19438" y="19104"/>
                    </a:lnTo>
                    <a:lnTo>
                      <a:pt x="19375" y="18895"/>
                    </a:lnTo>
                    <a:lnTo>
                      <a:pt x="19375" y="18769"/>
                    </a:lnTo>
                    <a:lnTo>
                      <a:pt x="19585" y="18560"/>
                    </a:lnTo>
                    <a:lnTo>
                      <a:pt x="19585" y="18225"/>
                    </a:lnTo>
                    <a:lnTo>
                      <a:pt x="19668" y="18099"/>
                    </a:lnTo>
                    <a:lnTo>
                      <a:pt x="19710" y="17869"/>
                    </a:lnTo>
                    <a:lnTo>
                      <a:pt x="19815" y="17827"/>
                    </a:lnTo>
                    <a:lnTo>
                      <a:pt x="19815" y="17702"/>
                    </a:lnTo>
                    <a:lnTo>
                      <a:pt x="20170" y="17283"/>
                    </a:lnTo>
                    <a:lnTo>
                      <a:pt x="20275" y="17262"/>
                    </a:lnTo>
                    <a:lnTo>
                      <a:pt x="20317" y="17011"/>
                    </a:lnTo>
                    <a:lnTo>
                      <a:pt x="20442" y="16823"/>
                    </a:lnTo>
                    <a:lnTo>
                      <a:pt x="20547" y="16593"/>
                    </a:lnTo>
                    <a:lnTo>
                      <a:pt x="20694" y="16446"/>
                    </a:lnTo>
                    <a:lnTo>
                      <a:pt x="20652" y="16342"/>
                    </a:lnTo>
                    <a:lnTo>
                      <a:pt x="20756" y="16258"/>
                    </a:lnTo>
                    <a:lnTo>
                      <a:pt x="20861" y="16049"/>
                    </a:lnTo>
                    <a:lnTo>
                      <a:pt x="20798" y="15965"/>
                    </a:lnTo>
                    <a:lnTo>
                      <a:pt x="20966" y="15902"/>
                    </a:lnTo>
                    <a:lnTo>
                      <a:pt x="21070" y="15714"/>
                    </a:lnTo>
                    <a:lnTo>
                      <a:pt x="21154" y="15630"/>
                    </a:lnTo>
                    <a:lnTo>
                      <a:pt x="21258" y="15442"/>
                    </a:lnTo>
                    <a:lnTo>
                      <a:pt x="21426" y="15400"/>
                    </a:lnTo>
                    <a:lnTo>
                      <a:pt x="21530" y="15338"/>
                    </a:lnTo>
                    <a:lnTo>
                      <a:pt x="21342" y="15338"/>
                    </a:lnTo>
                    <a:lnTo>
                      <a:pt x="21384" y="15296"/>
                    </a:lnTo>
                    <a:lnTo>
                      <a:pt x="21593" y="15254"/>
                    </a:lnTo>
                    <a:lnTo>
                      <a:pt x="21782" y="15170"/>
                    </a:lnTo>
                    <a:lnTo>
                      <a:pt x="21802" y="15003"/>
                    </a:lnTo>
                    <a:lnTo>
                      <a:pt x="21782" y="14961"/>
                    </a:lnTo>
                    <a:lnTo>
                      <a:pt x="21802" y="14814"/>
                    </a:lnTo>
                    <a:lnTo>
                      <a:pt x="22012" y="14689"/>
                    </a:lnTo>
                    <a:lnTo>
                      <a:pt x="22012" y="14563"/>
                    </a:lnTo>
                    <a:lnTo>
                      <a:pt x="22158" y="14501"/>
                    </a:lnTo>
                    <a:lnTo>
                      <a:pt x="22284" y="14291"/>
                    </a:lnTo>
                    <a:lnTo>
                      <a:pt x="22263" y="14187"/>
                    </a:lnTo>
                    <a:lnTo>
                      <a:pt x="22305" y="14019"/>
                    </a:lnTo>
                    <a:lnTo>
                      <a:pt x="22284" y="13957"/>
                    </a:lnTo>
                    <a:lnTo>
                      <a:pt x="22284" y="13852"/>
                    </a:lnTo>
                    <a:lnTo>
                      <a:pt x="22430" y="13496"/>
                    </a:lnTo>
                    <a:lnTo>
                      <a:pt x="22493" y="13287"/>
                    </a:lnTo>
                    <a:lnTo>
                      <a:pt x="22702" y="12910"/>
                    </a:lnTo>
                    <a:lnTo>
                      <a:pt x="22702" y="12785"/>
                    </a:lnTo>
                    <a:lnTo>
                      <a:pt x="22807" y="12492"/>
                    </a:lnTo>
                    <a:lnTo>
                      <a:pt x="22953" y="12366"/>
                    </a:lnTo>
                    <a:lnTo>
                      <a:pt x="23016" y="12199"/>
                    </a:lnTo>
                    <a:lnTo>
                      <a:pt x="22953" y="12053"/>
                    </a:lnTo>
                    <a:lnTo>
                      <a:pt x="23058" y="11927"/>
                    </a:lnTo>
                    <a:lnTo>
                      <a:pt x="22995" y="11655"/>
                    </a:lnTo>
                    <a:lnTo>
                      <a:pt x="22995" y="11529"/>
                    </a:lnTo>
                    <a:lnTo>
                      <a:pt x="22911" y="11320"/>
                    </a:lnTo>
                    <a:lnTo>
                      <a:pt x="22891" y="11236"/>
                    </a:lnTo>
                    <a:lnTo>
                      <a:pt x="22849" y="11111"/>
                    </a:lnTo>
                    <a:lnTo>
                      <a:pt x="22911" y="11069"/>
                    </a:lnTo>
                    <a:lnTo>
                      <a:pt x="22911" y="10923"/>
                    </a:lnTo>
                    <a:lnTo>
                      <a:pt x="23016" y="10776"/>
                    </a:lnTo>
                    <a:lnTo>
                      <a:pt x="23016" y="10713"/>
                    </a:lnTo>
                    <a:lnTo>
                      <a:pt x="22995" y="10379"/>
                    </a:lnTo>
                    <a:lnTo>
                      <a:pt x="23058" y="10253"/>
                    </a:lnTo>
                    <a:lnTo>
                      <a:pt x="23016" y="10190"/>
                    </a:lnTo>
                    <a:lnTo>
                      <a:pt x="22995" y="10065"/>
                    </a:lnTo>
                    <a:lnTo>
                      <a:pt x="22995" y="9856"/>
                    </a:lnTo>
                    <a:lnTo>
                      <a:pt x="22932" y="9835"/>
                    </a:lnTo>
                    <a:lnTo>
                      <a:pt x="22995" y="9688"/>
                    </a:lnTo>
                    <a:lnTo>
                      <a:pt x="22891" y="9667"/>
                    </a:lnTo>
                    <a:lnTo>
                      <a:pt x="22828" y="9542"/>
                    </a:lnTo>
                    <a:lnTo>
                      <a:pt x="22828" y="9416"/>
                    </a:lnTo>
                    <a:lnTo>
                      <a:pt x="22702" y="9312"/>
                    </a:lnTo>
                    <a:lnTo>
                      <a:pt x="22619" y="9144"/>
                    </a:lnTo>
                    <a:lnTo>
                      <a:pt x="22598" y="8956"/>
                    </a:lnTo>
                    <a:lnTo>
                      <a:pt x="22514" y="8830"/>
                    </a:lnTo>
                    <a:lnTo>
                      <a:pt x="22430" y="8830"/>
                    </a:lnTo>
                    <a:lnTo>
                      <a:pt x="22367" y="8851"/>
                    </a:lnTo>
                    <a:lnTo>
                      <a:pt x="22284" y="8809"/>
                    </a:lnTo>
                    <a:lnTo>
                      <a:pt x="22263" y="8642"/>
                    </a:lnTo>
                    <a:lnTo>
                      <a:pt x="22200" y="8621"/>
                    </a:lnTo>
                    <a:lnTo>
                      <a:pt x="22179" y="8537"/>
                    </a:lnTo>
                    <a:lnTo>
                      <a:pt x="22054" y="8412"/>
                    </a:lnTo>
                    <a:lnTo>
                      <a:pt x="21970" y="8370"/>
                    </a:lnTo>
                    <a:lnTo>
                      <a:pt x="22012" y="8265"/>
                    </a:lnTo>
                    <a:lnTo>
                      <a:pt x="21949" y="8119"/>
                    </a:lnTo>
                    <a:lnTo>
                      <a:pt x="22054" y="7993"/>
                    </a:lnTo>
                    <a:lnTo>
                      <a:pt x="22074" y="7805"/>
                    </a:lnTo>
                    <a:lnTo>
                      <a:pt x="22012" y="7742"/>
                    </a:lnTo>
                    <a:lnTo>
                      <a:pt x="22054" y="7638"/>
                    </a:lnTo>
                    <a:lnTo>
                      <a:pt x="21970" y="7575"/>
                    </a:lnTo>
                    <a:lnTo>
                      <a:pt x="21949" y="7638"/>
                    </a:lnTo>
                    <a:lnTo>
                      <a:pt x="21991" y="7679"/>
                    </a:lnTo>
                    <a:lnTo>
                      <a:pt x="21949" y="7763"/>
                    </a:lnTo>
                    <a:lnTo>
                      <a:pt x="21677" y="7533"/>
                    </a:lnTo>
                    <a:lnTo>
                      <a:pt x="21635" y="7366"/>
                    </a:lnTo>
                    <a:lnTo>
                      <a:pt x="21572" y="7387"/>
                    </a:lnTo>
                    <a:lnTo>
                      <a:pt x="21572" y="7470"/>
                    </a:lnTo>
                    <a:lnTo>
                      <a:pt x="21551" y="7575"/>
                    </a:lnTo>
                    <a:lnTo>
                      <a:pt x="21593" y="7763"/>
                    </a:lnTo>
                    <a:lnTo>
                      <a:pt x="21468" y="7596"/>
                    </a:lnTo>
                    <a:lnTo>
                      <a:pt x="21426" y="7659"/>
                    </a:lnTo>
                    <a:lnTo>
                      <a:pt x="21426" y="7554"/>
                    </a:lnTo>
                    <a:lnTo>
                      <a:pt x="21363" y="7470"/>
                    </a:lnTo>
                    <a:lnTo>
                      <a:pt x="21342" y="7135"/>
                    </a:lnTo>
                    <a:lnTo>
                      <a:pt x="21384" y="7115"/>
                    </a:lnTo>
                    <a:lnTo>
                      <a:pt x="21384" y="7031"/>
                    </a:lnTo>
                    <a:lnTo>
                      <a:pt x="21279" y="6947"/>
                    </a:lnTo>
                    <a:lnTo>
                      <a:pt x="21321" y="6863"/>
                    </a:lnTo>
                    <a:lnTo>
                      <a:pt x="21238" y="6801"/>
                    </a:lnTo>
                    <a:lnTo>
                      <a:pt x="21258" y="6696"/>
                    </a:lnTo>
                    <a:lnTo>
                      <a:pt x="21070" y="6529"/>
                    </a:lnTo>
                    <a:lnTo>
                      <a:pt x="21028" y="6424"/>
                    </a:lnTo>
                    <a:lnTo>
                      <a:pt x="21028" y="6299"/>
                    </a:lnTo>
                    <a:lnTo>
                      <a:pt x="21133" y="6319"/>
                    </a:lnTo>
                    <a:lnTo>
                      <a:pt x="21133" y="6194"/>
                    </a:lnTo>
                    <a:lnTo>
                      <a:pt x="21028" y="6027"/>
                    </a:lnTo>
                    <a:lnTo>
                      <a:pt x="20966" y="6068"/>
                    </a:lnTo>
                    <a:lnTo>
                      <a:pt x="20861" y="6068"/>
                    </a:lnTo>
                    <a:lnTo>
                      <a:pt x="20756" y="5880"/>
                    </a:lnTo>
                    <a:lnTo>
                      <a:pt x="20694" y="5880"/>
                    </a:lnTo>
                    <a:lnTo>
                      <a:pt x="20589" y="5796"/>
                    </a:lnTo>
                    <a:lnTo>
                      <a:pt x="20505" y="5859"/>
                    </a:lnTo>
                    <a:lnTo>
                      <a:pt x="20484" y="5796"/>
                    </a:lnTo>
                    <a:lnTo>
                      <a:pt x="20338" y="5754"/>
                    </a:lnTo>
                    <a:lnTo>
                      <a:pt x="20275" y="5817"/>
                    </a:lnTo>
                    <a:lnTo>
                      <a:pt x="20317" y="5713"/>
                    </a:lnTo>
                    <a:lnTo>
                      <a:pt x="20442" y="5692"/>
                    </a:lnTo>
                    <a:lnTo>
                      <a:pt x="20442" y="5608"/>
                    </a:lnTo>
                    <a:lnTo>
                      <a:pt x="20422" y="5545"/>
                    </a:lnTo>
                    <a:lnTo>
                      <a:pt x="20296" y="5566"/>
                    </a:lnTo>
                    <a:lnTo>
                      <a:pt x="20191" y="5545"/>
                    </a:lnTo>
                    <a:lnTo>
                      <a:pt x="20170" y="5482"/>
                    </a:lnTo>
                    <a:lnTo>
                      <a:pt x="20087" y="5482"/>
                    </a:lnTo>
                    <a:lnTo>
                      <a:pt x="19857" y="5336"/>
                    </a:lnTo>
                    <a:lnTo>
                      <a:pt x="19752" y="5127"/>
                    </a:lnTo>
                    <a:lnTo>
                      <a:pt x="19710" y="4918"/>
                    </a:lnTo>
                    <a:lnTo>
                      <a:pt x="19668" y="4771"/>
                    </a:lnTo>
                    <a:lnTo>
                      <a:pt x="19668" y="4666"/>
                    </a:lnTo>
                    <a:lnTo>
                      <a:pt x="19710" y="4646"/>
                    </a:lnTo>
                    <a:lnTo>
                      <a:pt x="19773" y="4415"/>
                    </a:lnTo>
                    <a:lnTo>
                      <a:pt x="19689" y="4122"/>
                    </a:lnTo>
                    <a:lnTo>
                      <a:pt x="19647" y="3976"/>
                    </a:lnTo>
                    <a:lnTo>
                      <a:pt x="19689" y="3934"/>
                    </a:lnTo>
                    <a:lnTo>
                      <a:pt x="19606" y="3892"/>
                    </a:lnTo>
                    <a:lnTo>
                      <a:pt x="19543" y="3892"/>
                    </a:lnTo>
                    <a:lnTo>
                      <a:pt x="19438" y="3662"/>
                    </a:lnTo>
                    <a:lnTo>
                      <a:pt x="19438" y="3369"/>
                    </a:lnTo>
                    <a:lnTo>
                      <a:pt x="19459" y="3348"/>
                    </a:lnTo>
                    <a:lnTo>
                      <a:pt x="19459" y="3265"/>
                    </a:lnTo>
                    <a:lnTo>
                      <a:pt x="19396" y="3202"/>
                    </a:lnTo>
                    <a:lnTo>
                      <a:pt x="19375" y="2846"/>
                    </a:lnTo>
                    <a:lnTo>
                      <a:pt x="19438" y="2762"/>
                    </a:lnTo>
                    <a:lnTo>
                      <a:pt x="19375" y="2637"/>
                    </a:lnTo>
                    <a:lnTo>
                      <a:pt x="19438" y="2616"/>
                    </a:lnTo>
                    <a:lnTo>
                      <a:pt x="19438" y="2532"/>
                    </a:lnTo>
                    <a:lnTo>
                      <a:pt x="19250" y="2323"/>
                    </a:lnTo>
                    <a:lnTo>
                      <a:pt x="19124" y="2260"/>
                    </a:lnTo>
                    <a:lnTo>
                      <a:pt x="19145" y="2218"/>
                    </a:lnTo>
                    <a:lnTo>
                      <a:pt x="19020" y="2093"/>
                    </a:lnTo>
                    <a:lnTo>
                      <a:pt x="18915" y="2156"/>
                    </a:lnTo>
                    <a:lnTo>
                      <a:pt x="18852" y="2114"/>
                    </a:lnTo>
                    <a:lnTo>
                      <a:pt x="18769" y="2239"/>
                    </a:lnTo>
                    <a:lnTo>
                      <a:pt x="18706" y="2239"/>
                    </a:lnTo>
                    <a:lnTo>
                      <a:pt x="18559" y="2051"/>
                    </a:lnTo>
                    <a:lnTo>
                      <a:pt x="18601" y="1988"/>
                    </a:lnTo>
                    <a:lnTo>
                      <a:pt x="18517" y="1800"/>
                    </a:lnTo>
                    <a:lnTo>
                      <a:pt x="18538" y="1591"/>
                    </a:lnTo>
                    <a:lnTo>
                      <a:pt x="18517" y="1319"/>
                    </a:lnTo>
                    <a:lnTo>
                      <a:pt x="18497" y="1361"/>
                    </a:lnTo>
                    <a:lnTo>
                      <a:pt x="18434" y="1256"/>
                    </a:lnTo>
                    <a:lnTo>
                      <a:pt x="18497" y="1151"/>
                    </a:lnTo>
                    <a:lnTo>
                      <a:pt x="18413" y="1047"/>
                    </a:lnTo>
                    <a:lnTo>
                      <a:pt x="18392" y="942"/>
                    </a:lnTo>
                    <a:lnTo>
                      <a:pt x="18329" y="900"/>
                    </a:lnTo>
                    <a:lnTo>
                      <a:pt x="18329" y="754"/>
                    </a:lnTo>
                    <a:lnTo>
                      <a:pt x="18413" y="670"/>
                    </a:lnTo>
                    <a:lnTo>
                      <a:pt x="18329" y="649"/>
                    </a:lnTo>
                    <a:lnTo>
                      <a:pt x="18225" y="670"/>
                    </a:lnTo>
                    <a:lnTo>
                      <a:pt x="18141" y="586"/>
                    </a:lnTo>
                    <a:lnTo>
                      <a:pt x="18204" y="314"/>
                    </a:lnTo>
                    <a:lnTo>
                      <a:pt x="18183" y="252"/>
                    </a:lnTo>
                    <a:lnTo>
                      <a:pt x="18120" y="105"/>
                    </a:lnTo>
                    <a:lnTo>
                      <a:pt x="18015" y="63"/>
                    </a:lnTo>
                    <a:lnTo>
                      <a:pt x="1801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A6CBC2"/>
                  </a:solidFill>
                  <a:cs typeface="B Nazanin" pitchFamily="2" charset="-78"/>
                </a:endParaRPr>
              </a:p>
            </p:txBody>
          </p:sp>
          <p:sp>
            <p:nvSpPr>
              <p:cNvPr id="434" name="Google Shape;434;p38"/>
              <p:cNvSpPr/>
              <p:nvPr/>
            </p:nvSpPr>
            <p:spPr>
              <a:xfrm>
                <a:off x="5683950" y="3957275"/>
                <a:ext cx="54950" cy="71175"/>
              </a:xfrm>
              <a:custGeom>
                <a:avLst/>
                <a:gdLst/>
                <a:ahLst/>
                <a:cxnLst/>
                <a:rect l="l" t="t" r="r" b="b"/>
                <a:pathLst>
                  <a:path w="2198" h="2847" extrusionOk="0">
                    <a:moveTo>
                      <a:pt x="168" y="1"/>
                    </a:moveTo>
                    <a:lnTo>
                      <a:pt x="126" y="64"/>
                    </a:lnTo>
                    <a:lnTo>
                      <a:pt x="126" y="189"/>
                    </a:lnTo>
                    <a:lnTo>
                      <a:pt x="105" y="210"/>
                    </a:lnTo>
                    <a:lnTo>
                      <a:pt x="105" y="336"/>
                    </a:lnTo>
                    <a:lnTo>
                      <a:pt x="126" y="587"/>
                    </a:lnTo>
                    <a:lnTo>
                      <a:pt x="105" y="733"/>
                    </a:lnTo>
                    <a:lnTo>
                      <a:pt x="126" y="1005"/>
                    </a:lnTo>
                    <a:lnTo>
                      <a:pt x="168" y="1214"/>
                    </a:lnTo>
                    <a:lnTo>
                      <a:pt x="126" y="1361"/>
                    </a:lnTo>
                    <a:lnTo>
                      <a:pt x="189" y="1382"/>
                    </a:lnTo>
                    <a:lnTo>
                      <a:pt x="189" y="1466"/>
                    </a:lnTo>
                    <a:lnTo>
                      <a:pt x="294" y="1570"/>
                    </a:lnTo>
                    <a:lnTo>
                      <a:pt x="168" y="1570"/>
                    </a:lnTo>
                    <a:lnTo>
                      <a:pt x="64" y="1466"/>
                    </a:lnTo>
                    <a:lnTo>
                      <a:pt x="1" y="1570"/>
                    </a:lnTo>
                    <a:lnTo>
                      <a:pt x="1" y="1779"/>
                    </a:lnTo>
                    <a:lnTo>
                      <a:pt x="85" y="1842"/>
                    </a:lnTo>
                    <a:lnTo>
                      <a:pt x="64" y="1884"/>
                    </a:lnTo>
                    <a:lnTo>
                      <a:pt x="64" y="2198"/>
                    </a:lnTo>
                    <a:lnTo>
                      <a:pt x="105" y="2261"/>
                    </a:lnTo>
                    <a:lnTo>
                      <a:pt x="85" y="2303"/>
                    </a:lnTo>
                    <a:lnTo>
                      <a:pt x="105" y="2470"/>
                    </a:lnTo>
                    <a:lnTo>
                      <a:pt x="210" y="2491"/>
                    </a:lnTo>
                    <a:lnTo>
                      <a:pt x="168" y="2575"/>
                    </a:lnTo>
                    <a:lnTo>
                      <a:pt x="168" y="2700"/>
                    </a:lnTo>
                    <a:lnTo>
                      <a:pt x="210" y="2721"/>
                    </a:lnTo>
                    <a:lnTo>
                      <a:pt x="315" y="2700"/>
                    </a:lnTo>
                    <a:lnTo>
                      <a:pt x="398" y="2784"/>
                    </a:lnTo>
                    <a:lnTo>
                      <a:pt x="503" y="2637"/>
                    </a:lnTo>
                    <a:lnTo>
                      <a:pt x="503" y="2742"/>
                    </a:lnTo>
                    <a:lnTo>
                      <a:pt x="545" y="2847"/>
                    </a:lnTo>
                    <a:lnTo>
                      <a:pt x="649" y="2847"/>
                    </a:lnTo>
                    <a:lnTo>
                      <a:pt x="754" y="2700"/>
                    </a:lnTo>
                    <a:lnTo>
                      <a:pt x="796" y="2595"/>
                    </a:lnTo>
                    <a:lnTo>
                      <a:pt x="838" y="2407"/>
                    </a:lnTo>
                    <a:lnTo>
                      <a:pt x="921" y="2491"/>
                    </a:lnTo>
                    <a:lnTo>
                      <a:pt x="942" y="2428"/>
                    </a:lnTo>
                    <a:lnTo>
                      <a:pt x="1047" y="2365"/>
                    </a:lnTo>
                    <a:lnTo>
                      <a:pt x="1110" y="2219"/>
                    </a:lnTo>
                    <a:lnTo>
                      <a:pt x="1110" y="2365"/>
                    </a:lnTo>
                    <a:lnTo>
                      <a:pt x="1173" y="2386"/>
                    </a:lnTo>
                    <a:lnTo>
                      <a:pt x="1235" y="2282"/>
                    </a:lnTo>
                    <a:lnTo>
                      <a:pt x="1340" y="2261"/>
                    </a:lnTo>
                    <a:lnTo>
                      <a:pt x="1382" y="2303"/>
                    </a:lnTo>
                    <a:lnTo>
                      <a:pt x="1361" y="2407"/>
                    </a:lnTo>
                    <a:lnTo>
                      <a:pt x="1256" y="2365"/>
                    </a:lnTo>
                    <a:lnTo>
                      <a:pt x="1256" y="2512"/>
                    </a:lnTo>
                    <a:lnTo>
                      <a:pt x="1361" y="2470"/>
                    </a:lnTo>
                    <a:lnTo>
                      <a:pt x="1424" y="2491"/>
                    </a:lnTo>
                    <a:lnTo>
                      <a:pt x="1549" y="2303"/>
                    </a:lnTo>
                    <a:lnTo>
                      <a:pt x="1549" y="2219"/>
                    </a:lnTo>
                    <a:lnTo>
                      <a:pt x="1466" y="2177"/>
                    </a:lnTo>
                    <a:lnTo>
                      <a:pt x="1549" y="2072"/>
                    </a:lnTo>
                    <a:lnTo>
                      <a:pt x="1549" y="1947"/>
                    </a:lnTo>
                    <a:lnTo>
                      <a:pt x="1633" y="1947"/>
                    </a:lnTo>
                    <a:lnTo>
                      <a:pt x="1675" y="1884"/>
                    </a:lnTo>
                    <a:lnTo>
                      <a:pt x="1675" y="1633"/>
                    </a:lnTo>
                    <a:lnTo>
                      <a:pt x="1758" y="1570"/>
                    </a:lnTo>
                    <a:lnTo>
                      <a:pt x="1800" y="1466"/>
                    </a:lnTo>
                    <a:lnTo>
                      <a:pt x="1842" y="1633"/>
                    </a:lnTo>
                    <a:lnTo>
                      <a:pt x="1863" y="1696"/>
                    </a:lnTo>
                    <a:lnTo>
                      <a:pt x="1905" y="1570"/>
                    </a:lnTo>
                    <a:lnTo>
                      <a:pt x="1905" y="1466"/>
                    </a:lnTo>
                    <a:lnTo>
                      <a:pt x="1947" y="1424"/>
                    </a:lnTo>
                    <a:lnTo>
                      <a:pt x="1905" y="1256"/>
                    </a:lnTo>
                    <a:lnTo>
                      <a:pt x="1989" y="1131"/>
                    </a:lnTo>
                    <a:lnTo>
                      <a:pt x="1989" y="922"/>
                    </a:lnTo>
                    <a:lnTo>
                      <a:pt x="2093" y="796"/>
                    </a:lnTo>
                    <a:lnTo>
                      <a:pt x="2156" y="503"/>
                    </a:lnTo>
                    <a:lnTo>
                      <a:pt x="2198" y="398"/>
                    </a:lnTo>
                    <a:lnTo>
                      <a:pt x="2072" y="294"/>
                    </a:lnTo>
                    <a:lnTo>
                      <a:pt x="1947" y="294"/>
                    </a:lnTo>
                    <a:lnTo>
                      <a:pt x="1947" y="315"/>
                    </a:lnTo>
                    <a:lnTo>
                      <a:pt x="1884" y="419"/>
                    </a:lnTo>
                    <a:lnTo>
                      <a:pt x="1863" y="398"/>
                    </a:lnTo>
                    <a:lnTo>
                      <a:pt x="1800" y="398"/>
                    </a:lnTo>
                    <a:lnTo>
                      <a:pt x="1738" y="440"/>
                    </a:lnTo>
                    <a:lnTo>
                      <a:pt x="1675" y="503"/>
                    </a:lnTo>
                    <a:lnTo>
                      <a:pt x="1340" y="482"/>
                    </a:lnTo>
                    <a:lnTo>
                      <a:pt x="1256" y="524"/>
                    </a:lnTo>
                    <a:lnTo>
                      <a:pt x="1256" y="629"/>
                    </a:lnTo>
                    <a:lnTo>
                      <a:pt x="1173" y="545"/>
                    </a:lnTo>
                    <a:lnTo>
                      <a:pt x="1068" y="545"/>
                    </a:lnTo>
                    <a:lnTo>
                      <a:pt x="1005" y="608"/>
                    </a:lnTo>
                    <a:lnTo>
                      <a:pt x="901" y="524"/>
                    </a:lnTo>
                    <a:lnTo>
                      <a:pt x="733" y="398"/>
                    </a:lnTo>
                    <a:lnTo>
                      <a:pt x="524" y="294"/>
                    </a:lnTo>
                    <a:lnTo>
                      <a:pt x="524" y="106"/>
                    </a:lnTo>
                    <a:lnTo>
                      <a:pt x="482" y="168"/>
                    </a:lnTo>
                    <a:lnTo>
                      <a:pt x="440" y="210"/>
                    </a:lnTo>
                    <a:lnTo>
                      <a:pt x="377" y="126"/>
                    </a:lnTo>
                    <a:lnTo>
                      <a:pt x="273" y="85"/>
                    </a:lnTo>
                    <a:lnTo>
                      <a:pt x="16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itchFamily="2" charset="-78"/>
                </a:endParaRPr>
              </a:p>
            </p:txBody>
          </p:sp>
        </p:grpSp>
        <p:grpSp>
          <p:nvGrpSpPr>
            <p:cNvPr id="435" name="Google Shape;435;p38"/>
            <p:cNvGrpSpPr/>
            <p:nvPr/>
          </p:nvGrpSpPr>
          <p:grpSpPr>
            <a:xfrm>
              <a:off x="4824403" y="3421846"/>
              <a:ext cx="110132" cy="130647"/>
              <a:chOff x="5952300" y="3852150"/>
              <a:chExt cx="231225" cy="287200"/>
            </a:xfrm>
          </p:grpSpPr>
          <p:sp>
            <p:nvSpPr>
              <p:cNvPr id="436" name="Google Shape;436;p38"/>
              <p:cNvSpPr/>
              <p:nvPr/>
            </p:nvSpPr>
            <p:spPr>
              <a:xfrm>
                <a:off x="5952300" y="3996525"/>
                <a:ext cx="145450" cy="142825"/>
              </a:xfrm>
              <a:custGeom>
                <a:avLst/>
                <a:gdLst/>
                <a:ahLst/>
                <a:cxnLst/>
                <a:rect l="l" t="t" r="r" b="b"/>
                <a:pathLst>
                  <a:path w="5818" h="5713" extrusionOk="0">
                    <a:moveTo>
                      <a:pt x="5064" y="0"/>
                    </a:moveTo>
                    <a:lnTo>
                      <a:pt x="4918" y="105"/>
                    </a:lnTo>
                    <a:lnTo>
                      <a:pt x="4834" y="126"/>
                    </a:lnTo>
                    <a:lnTo>
                      <a:pt x="4729" y="209"/>
                    </a:lnTo>
                    <a:lnTo>
                      <a:pt x="4729" y="377"/>
                    </a:lnTo>
                    <a:lnTo>
                      <a:pt x="4625" y="628"/>
                    </a:lnTo>
                    <a:lnTo>
                      <a:pt x="4520" y="753"/>
                    </a:lnTo>
                    <a:lnTo>
                      <a:pt x="4457" y="774"/>
                    </a:lnTo>
                    <a:lnTo>
                      <a:pt x="4332" y="942"/>
                    </a:lnTo>
                    <a:lnTo>
                      <a:pt x="4290" y="1025"/>
                    </a:lnTo>
                    <a:lnTo>
                      <a:pt x="4185" y="1067"/>
                    </a:lnTo>
                    <a:lnTo>
                      <a:pt x="4081" y="1046"/>
                    </a:lnTo>
                    <a:lnTo>
                      <a:pt x="3976" y="1130"/>
                    </a:lnTo>
                    <a:lnTo>
                      <a:pt x="3934" y="1235"/>
                    </a:lnTo>
                    <a:lnTo>
                      <a:pt x="3934" y="1339"/>
                    </a:lnTo>
                    <a:lnTo>
                      <a:pt x="3892" y="1360"/>
                    </a:lnTo>
                    <a:lnTo>
                      <a:pt x="3788" y="1465"/>
                    </a:lnTo>
                    <a:lnTo>
                      <a:pt x="3788" y="1590"/>
                    </a:lnTo>
                    <a:lnTo>
                      <a:pt x="3725" y="1674"/>
                    </a:lnTo>
                    <a:lnTo>
                      <a:pt x="3704" y="1758"/>
                    </a:lnTo>
                    <a:lnTo>
                      <a:pt x="3495" y="2009"/>
                    </a:lnTo>
                    <a:lnTo>
                      <a:pt x="3286" y="2176"/>
                    </a:lnTo>
                    <a:lnTo>
                      <a:pt x="3160" y="2197"/>
                    </a:lnTo>
                    <a:lnTo>
                      <a:pt x="2993" y="2281"/>
                    </a:lnTo>
                    <a:lnTo>
                      <a:pt x="2993" y="2344"/>
                    </a:lnTo>
                    <a:lnTo>
                      <a:pt x="2888" y="2344"/>
                    </a:lnTo>
                    <a:lnTo>
                      <a:pt x="2679" y="2469"/>
                    </a:lnTo>
                    <a:lnTo>
                      <a:pt x="2512" y="2616"/>
                    </a:lnTo>
                    <a:lnTo>
                      <a:pt x="2407" y="2637"/>
                    </a:lnTo>
                    <a:lnTo>
                      <a:pt x="2198" y="2783"/>
                    </a:lnTo>
                    <a:lnTo>
                      <a:pt x="2156" y="2846"/>
                    </a:lnTo>
                    <a:lnTo>
                      <a:pt x="2219" y="2929"/>
                    </a:lnTo>
                    <a:lnTo>
                      <a:pt x="2219" y="3055"/>
                    </a:lnTo>
                    <a:lnTo>
                      <a:pt x="2114" y="2950"/>
                    </a:lnTo>
                    <a:lnTo>
                      <a:pt x="2093" y="2929"/>
                    </a:lnTo>
                    <a:lnTo>
                      <a:pt x="1988" y="2950"/>
                    </a:lnTo>
                    <a:lnTo>
                      <a:pt x="1884" y="2992"/>
                    </a:lnTo>
                    <a:lnTo>
                      <a:pt x="1821" y="2950"/>
                    </a:lnTo>
                    <a:lnTo>
                      <a:pt x="1737" y="2950"/>
                    </a:lnTo>
                    <a:lnTo>
                      <a:pt x="1570" y="3118"/>
                    </a:lnTo>
                    <a:lnTo>
                      <a:pt x="1507" y="3201"/>
                    </a:lnTo>
                    <a:lnTo>
                      <a:pt x="1361" y="3327"/>
                    </a:lnTo>
                    <a:lnTo>
                      <a:pt x="1277" y="3348"/>
                    </a:lnTo>
                    <a:lnTo>
                      <a:pt x="1172" y="3453"/>
                    </a:lnTo>
                    <a:lnTo>
                      <a:pt x="1151" y="3620"/>
                    </a:lnTo>
                    <a:lnTo>
                      <a:pt x="1110" y="3536"/>
                    </a:lnTo>
                    <a:lnTo>
                      <a:pt x="1068" y="3473"/>
                    </a:lnTo>
                    <a:lnTo>
                      <a:pt x="1005" y="3557"/>
                    </a:lnTo>
                    <a:lnTo>
                      <a:pt x="942" y="3620"/>
                    </a:lnTo>
                    <a:lnTo>
                      <a:pt x="942" y="3746"/>
                    </a:lnTo>
                    <a:lnTo>
                      <a:pt x="879" y="3787"/>
                    </a:lnTo>
                    <a:lnTo>
                      <a:pt x="838" y="3766"/>
                    </a:lnTo>
                    <a:lnTo>
                      <a:pt x="670" y="3955"/>
                    </a:lnTo>
                    <a:lnTo>
                      <a:pt x="628" y="3955"/>
                    </a:lnTo>
                    <a:lnTo>
                      <a:pt x="566" y="4038"/>
                    </a:lnTo>
                    <a:lnTo>
                      <a:pt x="566" y="4206"/>
                    </a:lnTo>
                    <a:lnTo>
                      <a:pt x="524" y="4269"/>
                    </a:lnTo>
                    <a:lnTo>
                      <a:pt x="461" y="4164"/>
                    </a:lnTo>
                    <a:lnTo>
                      <a:pt x="419" y="4164"/>
                    </a:lnTo>
                    <a:lnTo>
                      <a:pt x="377" y="4206"/>
                    </a:lnTo>
                    <a:lnTo>
                      <a:pt x="335" y="4248"/>
                    </a:lnTo>
                    <a:lnTo>
                      <a:pt x="252" y="4415"/>
                    </a:lnTo>
                    <a:lnTo>
                      <a:pt x="252" y="4478"/>
                    </a:lnTo>
                    <a:lnTo>
                      <a:pt x="335" y="4582"/>
                    </a:lnTo>
                    <a:lnTo>
                      <a:pt x="377" y="4624"/>
                    </a:lnTo>
                    <a:lnTo>
                      <a:pt x="335" y="4666"/>
                    </a:lnTo>
                    <a:lnTo>
                      <a:pt x="252" y="4666"/>
                    </a:lnTo>
                    <a:lnTo>
                      <a:pt x="126" y="4687"/>
                    </a:lnTo>
                    <a:lnTo>
                      <a:pt x="1" y="4813"/>
                    </a:lnTo>
                    <a:lnTo>
                      <a:pt x="43" y="4834"/>
                    </a:lnTo>
                    <a:lnTo>
                      <a:pt x="126" y="4834"/>
                    </a:lnTo>
                    <a:lnTo>
                      <a:pt x="43" y="4896"/>
                    </a:lnTo>
                    <a:lnTo>
                      <a:pt x="43" y="5001"/>
                    </a:lnTo>
                    <a:lnTo>
                      <a:pt x="126" y="5085"/>
                    </a:lnTo>
                    <a:lnTo>
                      <a:pt x="168" y="5106"/>
                    </a:lnTo>
                    <a:lnTo>
                      <a:pt x="315" y="5106"/>
                    </a:lnTo>
                    <a:lnTo>
                      <a:pt x="335" y="5147"/>
                    </a:lnTo>
                    <a:lnTo>
                      <a:pt x="356" y="5147"/>
                    </a:lnTo>
                    <a:lnTo>
                      <a:pt x="377" y="5085"/>
                    </a:lnTo>
                    <a:lnTo>
                      <a:pt x="440" y="5085"/>
                    </a:lnTo>
                    <a:lnTo>
                      <a:pt x="524" y="5126"/>
                    </a:lnTo>
                    <a:lnTo>
                      <a:pt x="566" y="5210"/>
                    </a:lnTo>
                    <a:lnTo>
                      <a:pt x="545" y="5252"/>
                    </a:lnTo>
                    <a:lnTo>
                      <a:pt x="587" y="5315"/>
                    </a:lnTo>
                    <a:lnTo>
                      <a:pt x="670" y="5315"/>
                    </a:lnTo>
                    <a:lnTo>
                      <a:pt x="733" y="5336"/>
                    </a:lnTo>
                    <a:lnTo>
                      <a:pt x="754" y="5461"/>
                    </a:lnTo>
                    <a:lnTo>
                      <a:pt x="859" y="5545"/>
                    </a:lnTo>
                    <a:lnTo>
                      <a:pt x="942" y="5608"/>
                    </a:lnTo>
                    <a:lnTo>
                      <a:pt x="838" y="5670"/>
                    </a:lnTo>
                    <a:lnTo>
                      <a:pt x="879" y="5670"/>
                    </a:lnTo>
                    <a:lnTo>
                      <a:pt x="1005" y="5629"/>
                    </a:lnTo>
                    <a:lnTo>
                      <a:pt x="1005" y="5670"/>
                    </a:lnTo>
                    <a:lnTo>
                      <a:pt x="1110" y="5712"/>
                    </a:lnTo>
                    <a:lnTo>
                      <a:pt x="1256" y="5670"/>
                    </a:lnTo>
                    <a:lnTo>
                      <a:pt x="1465" y="5608"/>
                    </a:lnTo>
                    <a:lnTo>
                      <a:pt x="1612" y="5461"/>
                    </a:lnTo>
                    <a:lnTo>
                      <a:pt x="1737" y="5419"/>
                    </a:lnTo>
                    <a:lnTo>
                      <a:pt x="1737" y="5357"/>
                    </a:lnTo>
                    <a:lnTo>
                      <a:pt x="1716" y="5252"/>
                    </a:lnTo>
                    <a:lnTo>
                      <a:pt x="1800" y="5315"/>
                    </a:lnTo>
                    <a:lnTo>
                      <a:pt x="1779" y="5398"/>
                    </a:lnTo>
                    <a:lnTo>
                      <a:pt x="1905" y="5336"/>
                    </a:lnTo>
                    <a:lnTo>
                      <a:pt x="1926" y="5210"/>
                    </a:lnTo>
                    <a:lnTo>
                      <a:pt x="2009" y="5106"/>
                    </a:lnTo>
                    <a:lnTo>
                      <a:pt x="2198" y="5022"/>
                    </a:lnTo>
                    <a:lnTo>
                      <a:pt x="2323" y="5022"/>
                    </a:lnTo>
                    <a:lnTo>
                      <a:pt x="2365" y="5001"/>
                    </a:lnTo>
                    <a:lnTo>
                      <a:pt x="2365" y="4959"/>
                    </a:lnTo>
                    <a:lnTo>
                      <a:pt x="2260" y="4959"/>
                    </a:lnTo>
                    <a:lnTo>
                      <a:pt x="2323" y="4938"/>
                    </a:lnTo>
                    <a:lnTo>
                      <a:pt x="2344" y="4917"/>
                    </a:lnTo>
                    <a:lnTo>
                      <a:pt x="2323" y="4896"/>
                    </a:lnTo>
                    <a:lnTo>
                      <a:pt x="2449" y="4729"/>
                    </a:lnTo>
                    <a:lnTo>
                      <a:pt x="2532" y="4582"/>
                    </a:lnTo>
                    <a:lnTo>
                      <a:pt x="2574" y="4415"/>
                    </a:lnTo>
                    <a:lnTo>
                      <a:pt x="2658" y="4310"/>
                    </a:lnTo>
                    <a:lnTo>
                      <a:pt x="2930" y="4143"/>
                    </a:lnTo>
                    <a:lnTo>
                      <a:pt x="2972" y="4038"/>
                    </a:lnTo>
                    <a:lnTo>
                      <a:pt x="2993" y="3913"/>
                    </a:lnTo>
                    <a:lnTo>
                      <a:pt x="3097" y="3746"/>
                    </a:lnTo>
                    <a:lnTo>
                      <a:pt x="3160" y="3641"/>
                    </a:lnTo>
                    <a:lnTo>
                      <a:pt x="3181" y="3536"/>
                    </a:lnTo>
                    <a:lnTo>
                      <a:pt x="3265" y="3432"/>
                    </a:lnTo>
                    <a:lnTo>
                      <a:pt x="3369" y="3369"/>
                    </a:lnTo>
                    <a:lnTo>
                      <a:pt x="3390" y="3264"/>
                    </a:lnTo>
                    <a:lnTo>
                      <a:pt x="3474" y="3348"/>
                    </a:lnTo>
                    <a:lnTo>
                      <a:pt x="3516" y="3348"/>
                    </a:lnTo>
                    <a:lnTo>
                      <a:pt x="3558" y="3243"/>
                    </a:lnTo>
                    <a:lnTo>
                      <a:pt x="3662" y="3243"/>
                    </a:lnTo>
                    <a:lnTo>
                      <a:pt x="3725" y="3222"/>
                    </a:lnTo>
                    <a:lnTo>
                      <a:pt x="3788" y="3139"/>
                    </a:lnTo>
                    <a:lnTo>
                      <a:pt x="3788" y="3034"/>
                    </a:lnTo>
                    <a:lnTo>
                      <a:pt x="3704" y="2950"/>
                    </a:lnTo>
                    <a:lnTo>
                      <a:pt x="3704" y="2950"/>
                    </a:lnTo>
                    <a:lnTo>
                      <a:pt x="3809" y="3013"/>
                    </a:lnTo>
                    <a:lnTo>
                      <a:pt x="3830" y="3139"/>
                    </a:lnTo>
                    <a:lnTo>
                      <a:pt x="3892" y="3139"/>
                    </a:lnTo>
                    <a:lnTo>
                      <a:pt x="3976" y="3118"/>
                    </a:lnTo>
                    <a:lnTo>
                      <a:pt x="3976" y="3055"/>
                    </a:lnTo>
                    <a:lnTo>
                      <a:pt x="4039" y="3013"/>
                    </a:lnTo>
                    <a:lnTo>
                      <a:pt x="4123" y="3034"/>
                    </a:lnTo>
                    <a:lnTo>
                      <a:pt x="4123" y="3097"/>
                    </a:lnTo>
                    <a:lnTo>
                      <a:pt x="4018" y="3139"/>
                    </a:lnTo>
                    <a:lnTo>
                      <a:pt x="4123" y="3139"/>
                    </a:lnTo>
                    <a:lnTo>
                      <a:pt x="4227" y="3160"/>
                    </a:lnTo>
                    <a:lnTo>
                      <a:pt x="4248" y="3118"/>
                    </a:lnTo>
                    <a:lnTo>
                      <a:pt x="4248" y="3034"/>
                    </a:lnTo>
                    <a:lnTo>
                      <a:pt x="4290" y="2992"/>
                    </a:lnTo>
                    <a:lnTo>
                      <a:pt x="4311" y="3013"/>
                    </a:lnTo>
                    <a:lnTo>
                      <a:pt x="4311" y="3139"/>
                    </a:lnTo>
                    <a:lnTo>
                      <a:pt x="4332" y="3160"/>
                    </a:lnTo>
                    <a:lnTo>
                      <a:pt x="4395" y="3118"/>
                    </a:lnTo>
                    <a:lnTo>
                      <a:pt x="4416" y="2950"/>
                    </a:lnTo>
                    <a:lnTo>
                      <a:pt x="4353" y="2867"/>
                    </a:lnTo>
                    <a:lnTo>
                      <a:pt x="4290" y="2867"/>
                    </a:lnTo>
                    <a:lnTo>
                      <a:pt x="4311" y="2825"/>
                    </a:lnTo>
                    <a:lnTo>
                      <a:pt x="4311" y="2699"/>
                    </a:lnTo>
                    <a:lnTo>
                      <a:pt x="4332" y="2511"/>
                    </a:lnTo>
                    <a:lnTo>
                      <a:pt x="4416" y="2490"/>
                    </a:lnTo>
                    <a:lnTo>
                      <a:pt x="4562" y="2427"/>
                    </a:lnTo>
                    <a:lnTo>
                      <a:pt x="4750" y="2323"/>
                    </a:lnTo>
                    <a:lnTo>
                      <a:pt x="4771" y="2260"/>
                    </a:lnTo>
                    <a:lnTo>
                      <a:pt x="4918" y="2093"/>
                    </a:lnTo>
                    <a:lnTo>
                      <a:pt x="4918" y="1988"/>
                    </a:lnTo>
                    <a:lnTo>
                      <a:pt x="5043" y="1862"/>
                    </a:lnTo>
                    <a:lnTo>
                      <a:pt x="5127" y="1883"/>
                    </a:lnTo>
                    <a:lnTo>
                      <a:pt x="5127" y="1821"/>
                    </a:lnTo>
                    <a:lnTo>
                      <a:pt x="5336" y="1632"/>
                    </a:lnTo>
                    <a:lnTo>
                      <a:pt x="5336" y="1549"/>
                    </a:lnTo>
                    <a:lnTo>
                      <a:pt x="5650" y="1277"/>
                    </a:lnTo>
                    <a:lnTo>
                      <a:pt x="5755" y="1235"/>
                    </a:lnTo>
                    <a:lnTo>
                      <a:pt x="5692" y="1214"/>
                    </a:lnTo>
                    <a:lnTo>
                      <a:pt x="5671" y="1109"/>
                    </a:lnTo>
                    <a:lnTo>
                      <a:pt x="5608" y="1005"/>
                    </a:lnTo>
                    <a:lnTo>
                      <a:pt x="5650" y="900"/>
                    </a:lnTo>
                    <a:lnTo>
                      <a:pt x="5671" y="774"/>
                    </a:lnTo>
                    <a:lnTo>
                      <a:pt x="5692" y="816"/>
                    </a:lnTo>
                    <a:lnTo>
                      <a:pt x="5797" y="649"/>
                    </a:lnTo>
                    <a:lnTo>
                      <a:pt x="5713" y="691"/>
                    </a:lnTo>
                    <a:lnTo>
                      <a:pt x="5650" y="691"/>
                    </a:lnTo>
                    <a:lnTo>
                      <a:pt x="5755" y="628"/>
                    </a:lnTo>
                    <a:lnTo>
                      <a:pt x="5817" y="502"/>
                    </a:lnTo>
                    <a:lnTo>
                      <a:pt x="5797" y="502"/>
                    </a:lnTo>
                    <a:lnTo>
                      <a:pt x="5797" y="419"/>
                    </a:lnTo>
                    <a:lnTo>
                      <a:pt x="5713" y="419"/>
                    </a:lnTo>
                    <a:lnTo>
                      <a:pt x="5650" y="544"/>
                    </a:lnTo>
                    <a:lnTo>
                      <a:pt x="5671" y="586"/>
                    </a:lnTo>
                    <a:lnTo>
                      <a:pt x="5713" y="607"/>
                    </a:lnTo>
                    <a:lnTo>
                      <a:pt x="5608" y="649"/>
                    </a:lnTo>
                    <a:lnTo>
                      <a:pt x="5566" y="607"/>
                    </a:lnTo>
                    <a:lnTo>
                      <a:pt x="5566" y="544"/>
                    </a:lnTo>
                    <a:lnTo>
                      <a:pt x="5504" y="544"/>
                    </a:lnTo>
                    <a:lnTo>
                      <a:pt x="5441" y="523"/>
                    </a:lnTo>
                    <a:lnTo>
                      <a:pt x="5378" y="586"/>
                    </a:lnTo>
                    <a:lnTo>
                      <a:pt x="5294" y="691"/>
                    </a:lnTo>
                    <a:lnTo>
                      <a:pt x="5232" y="628"/>
                    </a:lnTo>
                    <a:lnTo>
                      <a:pt x="5169" y="481"/>
                    </a:lnTo>
                    <a:lnTo>
                      <a:pt x="5232" y="440"/>
                    </a:lnTo>
                    <a:lnTo>
                      <a:pt x="5273" y="377"/>
                    </a:lnTo>
                    <a:lnTo>
                      <a:pt x="5273" y="314"/>
                    </a:lnTo>
                    <a:lnTo>
                      <a:pt x="5252" y="293"/>
                    </a:lnTo>
                    <a:lnTo>
                      <a:pt x="5273" y="251"/>
                    </a:lnTo>
                    <a:lnTo>
                      <a:pt x="5232" y="209"/>
                    </a:lnTo>
                    <a:lnTo>
                      <a:pt x="5169" y="251"/>
                    </a:lnTo>
                    <a:lnTo>
                      <a:pt x="5127" y="230"/>
                    </a:lnTo>
                    <a:lnTo>
                      <a:pt x="5064" y="188"/>
                    </a:lnTo>
                    <a:lnTo>
                      <a:pt x="5085" y="105"/>
                    </a:lnTo>
                    <a:lnTo>
                      <a:pt x="516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itchFamily="2" charset="-78"/>
                </a:endParaRPr>
              </a:p>
            </p:txBody>
          </p:sp>
          <p:sp>
            <p:nvSpPr>
              <p:cNvPr id="437" name="Google Shape;437;p38"/>
              <p:cNvSpPr/>
              <p:nvPr/>
            </p:nvSpPr>
            <p:spPr>
              <a:xfrm>
                <a:off x="6101375" y="3852150"/>
                <a:ext cx="82150" cy="171075"/>
              </a:xfrm>
              <a:custGeom>
                <a:avLst/>
                <a:gdLst/>
                <a:ahLst/>
                <a:cxnLst/>
                <a:rect l="l" t="t" r="r" b="b"/>
                <a:pathLst>
                  <a:path w="3286" h="6843" extrusionOk="0">
                    <a:moveTo>
                      <a:pt x="880" y="0"/>
                    </a:moveTo>
                    <a:lnTo>
                      <a:pt x="796" y="21"/>
                    </a:lnTo>
                    <a:lnTo>
                      <a:pt x="650" y="21"/>
                    </a:lnTo>
                    <a:lnTo>
                      <a:pt x="650" y="42"/>
                    </a:lnTo>
                    <a:lnTo>
                      <a:pt x="733" y="126"/>
                    </a:lnTo>
                    <a:lnTo>
                      <a:pt x="859" y="440"/>
                    </a:lnTo>
                    <a:lnTo>
                      <a:pt x="859" y="544"/>
                    </a:lnTo>
                    <a:lnTo>
                      <a:pt x="859" y="733"/>
                    </a:lnTo>
                    <a:lnTo>
                      <a:pt x="796" y="774"/>
                    </a:lnTo>
                    <a:lnTo>
                      <a:pt x="754" y="774"/>
                    </a:lnTo>
                    <a:lnTo>
                      <a:pt x="754" y="795"/>
                    </a:lnTo>
                    <a:lnTo>
                      <a:pt x="796" y="1046"/>
                    </a:lnTo>
                    <a:lnTo>
                      <a:pt x="838" y="1067"/>
                    </a:lnTo>
                    <a:lnTo>
                      <a:pt x="942" y="1026"/>
                    </a:lnTo>
                    <a:lnTo>
                      <a:pt x="1047" y="1026"/>
                    </a:lnTo>
                    <a:lnTo>
                      <a:pt x="963" y="1046"/>
                    </a:lnTo>
                    <a:lnTo>
                      <a:pt x="880" y="1151"/>
                    </a:lnTo>
                    <a:lnTo>
                      <a:pt x="901" y="1277"/>
                    </a:lnTo>
                    <a:lnTo>
                      <a:pt x="984" y="1444"/>
                    </a:lnTo>
                    <a:lnTo>
                      <a:pt x="1005" y="1716"/>
                    </a:lnTo>
                    <a:lnTo>
                      <a:pt x="1005" y="1904"/>
                    </a:lnTo>
                    <a:lnTo>
                      <a:pt x="1005" y="2030"/>
                    </a:lnTo>
                    <a:lnTo>
                      <a:pt x="1068" y="2009"/>
                    </a:lnTo>
                    <a:lnTo>
                      <a:pt x="1089" y="1904"/>
                    </a:lnTo>
                    <a:lnTo>
                      <a:pt x="1068" y="1821"/>
                    </a:lnTo>
                    <a:lnTo>
                      <a:pt x="1089" y="1800"/>
                    </a:lnTo>
                    <a:lnTo>
                      <a:pt x="1152" y="1842"/>
                    </a:lnTo>
                    <a:lnTo>
                      <a:pt x="1152" y="1967"/>
                    </a:lnTo>
                    <a:lnTo>
                      <a:pt x="1194" y="1967"/>
                    </a:lnTo>
                    <a:lnTo>
                      <a:pt x="1214" y="1904"/>
                    </a:lnTo>
                    <a:lnTo>
                      <a:pt x="1194" y="1842"/>
                    </a:lnTo>
                    <a:lnTo>
                      <a:pt x="1214" y="1842"/>
                    </a:lnTo>
                    <a:lnTo>
                      <a:pt x="1256" y="1925"/>
                    </a:lnTo>
                    <a:lnTo>
                      <a:pt x="1173" y="2030"/>
                    </a:lnTo>
                    <a:lnTo>
                      <a:pt x="1152" y="2134"/>
                    </a:lnTo>
                    <a:lnTo>
                      <a:pt x="1152" y="2197"/>
                    </a:lnTo>
                    <a:lnTo>
                      <a:pt x="1110" y="2218"/>
                    </a:lnTo>
                    <a:lnTo>
                      <a:pt x="1068" y="2134"/>
                    </a:lnTo>
                    <a:lnTo>
                      <a:pt x="1005" y="2134"/>
                    </a:lnTo>
                    <a:lnTo>
                      <a:pt x="1047" y="2323"/>
                    </a:lnTo>
                    <a:lnTo>
                      <a:pt x="1110" y="2532"/>
                    </a:lnTo>
                    <a:lnTo>
                      <a:pt x="1173" y="2553"/>
                    </a:lnTo>
                    <a:lnTo>
                      <a:pt x="1194" y="2532"/>
                    </a:lnTo>
                    <a:lnTo>
                      <a:pt x="1256" y="2616"/>
                    </a:lnTo>
                    <a:lnTo>
                      <a:pt x="1256" y="2658"/>
                    </a:lnTo>
                    <a:lnTo>
                      <a:pt x="1298" y="2699"/>
                    </a:lnTo>
                    <a:lnTo>
                      <a:pt x="1194" y="2762"/>
                    </a:lnTo>
                    <a:lnTo>
                      <a:pt x="1194" y="2825"/>
                    </a:lnTo>
                    <a:lnTo>
                      <a:pt x="1214" y="2867"/>
                    </a:lnTo>
                    <a:lnTo>
                      <a:pt x="1194" y="2950"/>
                    </a:lnTo>
                    <a:lnTo>
                      <a:pt x="1110" y="3139"/>
                    </a:lnTo>
                    <a:lnTo>
                      <a:pt x="1152" y="3243"/>
                    </a:lnTo>
                    <a:lnTo>
                      <a:pt x="1089" y="3264"/>
                    </a:lnTo>
                    <a:lnTo>
                      <a:pt x="1173" y="3348"/>
                    </a:lnTo>
                    <a:lnTo>
                      <a:pt x="1152" y="3369"/>
                    </a:lnTo>
                    <a:lnTo>
                      <a:pt x="1068" y="3369"/>
                    </a:lnTo>
                    <a:lnTo>
                      <a:pt x="1005" y="3474"/>
                    </a:lnTo>
                    <a:lnTo>
                      <a:pt x="1005" y="3536"/>
                    </a:lnTo>
                    <a:lnTo>
                      <a:pt x="1068" y="3599"/>
                    </a:lnTo>
                    <a:lnTo>
                      <a:pt x="1005" y="3641"/>
                    </a:lnTo>
                    <a:lnTo>
                      <a:pt x="942" y="3641"/>
                    </a:lnTo>
                    <a:lnTo>
                      <a:pt x="880" y="3767"/>
                    </a:lnTo>
                    <a:lnTo>
                      <a:pt x="796" y="4164"/>
                    </a:lnTo>
                    <a:lnTo>
                      <a:pt x="796" y="4269"/>
                    </a:lnTo>
                    <a:lnTo>
                      <a:pt x="733" y="4331"/>
                    </a:lnTo>
                    <a:lnTo>
                      <a:pt x="629" y="4331"/>
                    </a:lnTo>
                    <a:lnTo>
                      <a:pt x="545" y="4290"/>
                    </a:lnTo>
                    <a:lnTo>
                      <a:pt x="419" y="4311"/>
                    </a:lnTo>
                    <a:lnTo>
                      <a:pt x="210" y="4415"/>
                    </a:lnTo>
                    <a:lnTo>
                      <a:pt x="106" y="4520"/>
                    </a:lnTo>
                    <a:lnTo>
                      <a:pt x="64" y="4645"/>
                    </a:lnTo>
                    <a:lnTo>
                      <a:pt x="106" y="4834"/>
                    </a:lnTo>
                    <a:lnTo>
                      <a:pt x="210" y="4917"/>
                    </a:lnTo>
                    <a:lnTo>
                      <a:pt x="357" y="5022"/>
                    </a:lnTo>
                    <a:lnTo>
                      <a:pt x="440" y="5168"/>
                    </a:lnTo>
                    <a:lnTo>
                      <a:pt x="587" y="5231"/>
                    </a:lnTo>
                    <a:lnTo>
                      <a:pt x="650" y="5273"/>
                    </a:lnTo>
                    <a:lnTo>
                      <a:pt x="670" y="5545"/>
                    </a:lnTo>
                    <a:lnTo>
                      <a:pt x="691" y="5566"/>
                    </a:lnTo>
                    <a:lnTo>
                      <a:pt x="670" y="5587"/>
                    </a:lnTo>
                    <a:lnTo>
                      <a:pt x="670" y="5733"/>
                    </a:lnTo>
                    <a:lnTo>
                      <a:pt x="629" y="5838"/>
                    </a:lnTo>
                    <a:lnTo>
                      <a:pt x="378" y="6110"/>
                    </a:lnTo>
                    <a:lnTo>
                      <a:pt x="231" y="6277"/>
                    </a:lnTo>
                    <a:lnTo>
                      <a:pt x="43" y="6424"/>
                    </a:lnTo>
                    <a:lnTo>
                      <a:pt x="1" y="6508"/>
                    </a:lnTo>
                    <a:lnTo>
                      <a:pt x="22" y="6549"/>
                    </a:lnTo>
                    <a:lnTo>
                      <a:pt x="126" y="6591"/>
                    </a:lnTo>
                    <a:lnTo>
                      <a:pt x="147" y="6528"/>
                    </a:lnTo>
                    <a:lnTo>
                      <a:pt x="210" y="6528"/>
                    </a:lnTo>
                    <a:lnTo>
                      <a:pt x="210" y="6612"/>
                    </a:lnTo>
                    <a:lnTo>
                      <a:pt x="210" y="6675"/>
                    </a:lnTo>
                    <a:lnTo>
                      <a:pt x="231" y="6696"/>
                    </a:lnTo>
                    <a:lnTo>
                      <a:pt x="273" y="6675"/>
                    </a:lnTo>
                    <a:lnTo>
                      <a:pt x="315" y="6717"/>
                    </a:lnTo>
                    <a:lnTo>
                      <a:pt x="315" y="6800"/>
                    </a:lnTo>
                    <a:lnTo>
                      <a:pt x="336" y="6842"/>
                    </a:lnTo>
                    <a:lnTo>
                      <a:pt x="419" y="6821"/>
                    </a:lnTo>
                    <a:lnTo>
                      <a:pt x="629" y="6675"/>
                    </a:lnTo>
                    <a:lnTo>
                      <a:pt x="796" y="6528"/>
                    </a:lnTo>
                    <a:lnTo>
                      <a:pt x="984" y="6361"/>
                    </a:lnTo>
                    <a:lnTo>
                      <a:pt x="1152" y="6173"/>
                    </a:lnTo>
                    <a:lnTo>
                      <a:pt x="1319" y="5901"/>
                    </a:lnTo>
                    <a:lnTo>
                      <a:pt x="1424" y="5859"/>
                    </a:lnTo>
                    <a:lnTo>
                      <a:pt x="1507" y="5859"/>
                    </a:lnTo>
                    <a:lnTo>
                      <a:pt x="1570" y="5775"/>
                    </a:lnTo>
                    <a:lnTo>
                      <a:pt x="1570" y="5691"/>
                    </a:lnTo>
                    <a:lnTo>
                      <a:pt x="1612" y="5650"/>
                    </a:lnTo>
                    <a:lnTo>
                      <a:pt x="1717" y="5587"/>
                    </a:lnTo>
                    <a:lnTo>
                      <a:pt x="1800" y="5357"/>
                    </a:lnTo>
                    <a:lnTo>
                      <a:pt x="1905" y="5210"/>
                    </a:lnTo>
                    <a:lnTo>
                      <a:pt x="1905" y="5147"/>
                    </a:lnTo>
                    <a:lnTo>
                      <a:pt x="1989" y="5106"/>
                    </a:lnTo>
                    <a:lnTo>
                      <a:pt x="1884" y="4980"/>
                    </a:lnTo>
                    <a:lnTo>
                      <a:pt x="1717" y="4980"/>
                    </a:lnTo>
                    <a:lnTo>
                      <a:pt x="1800" y="4938"/>
                    </a:lnTo>
                    <a:lnTo>
                      <a:pt x="1884" y="4917"/>
                    </a:lnTo>
                    <a:lnTo>
                      <a:pt x="2114" y="4624"/>
                    </a:lnTo>
                    <a:lnTo>
                      <a:pt x="2240" y="4603"/>
                    </a:lnTo>
                    <a:lnTo>
                      <a:pt x="2428" y="4624"/>
                    </a:lnTo>
                    <a:lnTo>
                      <a:pt x="2512" y="4624"/>
                    </a:lnTo>
                    <a:lnTo>
                      <a:pt x="2512" y="4708"/>
                    </a:lnTo>
                    <a:lnTo>
                      <a:pt x="2512" y="4792"/>
                    </a:lnTo>
                    <a:lnTo>
                      <a:pt x="2616" y="4708"/>
                    </a:lnTo>
                    <a:lnTo>
                      <a:pt x="2679" y="4645"/>
                    </a:lnTo>
                    <a:lnTo>
                      <a:pt x="2533" y="4603"/>
                    </a:lnTo>
                    <a:lnTo>
                      <a:pt x="2554" y="4499"/>
                    </a:lnTo>
                    <a:lnTo>
                      <a:pt x="2637" y="4311"/>
                    </a:lnTo>
                    <a:lnTo>
                      <a:pt x="2679" y="4227"/>
                    </a:lnTo>
                    <a:lnTo>
                      <a:pt x="2784" y="4227"/>
                    </a:lnTo>
                    <a:lnTo>
                      <a:pt x="2826" y="4290"/>
                    </a:lnTo>
                    <a:lnTo>
                      <a:pt x="2867" y="4227"/>
                    </a:lnTo>
                    <a:lnTo>
                      <a:pt x="2930" y="4122"/>
                    </a:lnTo>
                    <a:lnTo>
                      <a:pt x="3077" y="3892"/>
                    </a:lnTo>
                    <a:lnTo>
                      <a:pt x="3077" y="3808"/>
                    </a:lnTo>
                    <a:lnTo>
                      <a:pt x="3077" y="3746"/>
                    </a:lnTo>
                    <a:lnTo>
                      <a:pt x="3098" y="3599"/>
                    </a:lnTo>
                    <a:lnTo>
                      <a:pt x="3202" y="3495"/>
                    </a:lnTo>
                    <a:lnTo>
                      <a:pt x="3286" y="3453"/>
                    </a:lnTo>
                    <a:lnTo>
                      <a:pt x="3286" y="3411"/>
                    </a:lnTo>
                    <a:lnTo>
                      <a:pt x="3160" y="3369"/>
                    </a:lnTo>
                    <a:lnTo>
                      <a:pt x="3098" y="3285"/>
                    </a:lnTo>
                    <a:lnTo>
                      <a:pt x="3139" y="3285"/>
                    </a:lnTo>
                    <a:lnTo>
                      <a:pt x="3160" y="3243"/>
                    </a:lnTo>
                    <a:lnTo>
                      <a:pt x="3035" y="3222"/>
                    </a:lnTo>
                    <a:lnTo>
                      <a:pt x="2888" y="3327"/>
                    </a:lnTo>
                    <a:lnTo>
                      <a:pt x="2679" y="3536"/>
                    </a:lnTo>
                    <a:lnTo>
                      <a:pt x="2554" y="3536"/>
                    </a:lnTo>
                    <a:lnTo>
                      <a:pt x="2470" y="3578"/>
                    </a:lnTo>
                    <a:lnTo>
                      <a:pt x="2365" y="3536"/>
                    </a:lnTo>
                    <a:lnTo>
                      <a:pt x="2135" y="3285"/>
                    </a:lnTo>
                    <a:lnTo>
                      <a:pt x="2051" y="3285"/>
                    </a:lnTo>
                    <a:lnTo>
                      <a:pt x="1989" y="3181"/>
                    </a:lnTo>
                    <a:lnTo>
                      <a:pt x="1947" y="3118"/>
                    </a:lnTo>
                    <a:lnTo>
                      <a:pt x="2010" y="3034"/>
                    </a:lnTo>
                    <a:lnTo>
                      <a:pt x="2030" y="2888"/>
                    </a:lnTo>
                    <a:lnTo>
                      <a:pt x="1926" y="2720"/>
                    </a:lnTo>
                    <a:lnTo>
                      <a:pt x="1926" y="2637"/>
                    </a:lnTo>
                    <a:lnTo>
                      <a:pt x="1905" y="2595"/>
                    </a:lnTo>
                    <a:lnTo>
                      <a:pt x="1905" y="2448"/>
                    </a:lnTo>
                    <a:lnTo>
                      <a:pt x="1947" y="2365"/>
                    </a:lnTo>
                    <a:lnTo>
                      <a:pt x="1884" y="2365"/>
                    </a:lnTo>
                    <a:lnTo>
                      <a:pt x="1884" y="2239"/>
                    </a:lnTo>
                    <a:lnTo>
                      <a:pt x="1842" y="2176"/>
                    </a:lnTo>
                    <a:lnTo>
                      <a:pt x="1800" y="2197"/>
                    </a:lnTo>
                    <a:lnTo>
                      <a:pt x="1717" y="2134"/>
                    </a:lnTo>
                    <a:lnTo>
                      <a:pt x="1675" y="2197"/>
                    </a:lnTo>
                    <a:lnTo>
                      <a:pt x="1779" y="2281"/>
                    </a:lnTo>
                    <a:lnTo>
                      <a:pt x="1738" y="2365"/>
                    </a:lnTo>
                    <a:lnTo>
                      <a:pt x="1779" y="2427"/>
                    </a:lnTo>
                    <a:lnTo>
                      <a:pt x="1696" y="2511"/>
                    </a:lnTo>
                    <a:lnTo>
                      <a:pt x="1696" y="2595"/>
                    </a:lnTo>
                    <a:lnTo>
                      <a:pt x="1779" y="2699"/>
                    </a:lnTo>
                    <a:lnTo>
                      <a:pt x="1779" y="2741"/>
                    </a:lnTo>
                    <a:lnTo>
                      <a:pt x="1675" y="2762"/>
                    </a:lnTo>
                    <a:lnTo>
                      <a:pt x="1612" y="2720"/>
                    </a:lnTo>
                    <a:lnTo>
                      <a:pt x="1591" y="2616"/>
                    </a:lnTo>
                    <a:lnTo>
                      <a:pt x="1486" y="2595"/>
                    </a:lnTo>
                    <a:lnTo>
                      <a:pt x="1486" y="2532"/>
                    </a:lnTo>
                    <a:lnTo>
                      <a:pt x="1382" y="2511"/>
                    </a:lnTo>
                    <a:lnTo>
                      <a:pt x="1319" y="2511"/>
                    </a:lnTo>
                    <a:lnTo>
                      <a:pt x="1298" y="2448"/>
                    </a:lnTo>
                    <a:lnTo>
                      <a:pt x="1403" y="2406"/>
                    </a:lnTo>
                    <a:lnTo>
                      <a:pt x="1424" y="2323"/>
                    </a:lnTo>
                    <a:lnTo>
                      <a:pt x="1319" y="2239"/>
                    </a:lnTo>
                    <a:lnTo>
                      <a:pt x="1403" y="2114"/>
                    </a:lnTo>
                    <a:lnTo>
                      <a:pt x="1486" y="2093"/>
                    </a:lnTo>
                    <a:lnTo>
                      <a:pt x="1507" y="1988"/>
                    </a:lnTo>
                    <a:lnTo>
                      <a:pt x="1486" y="1904"/>
                    </a:lnTo>
                    <a:lnTo>
                      <a:pt x="1507" y="1821"/>
                    </a:lnTo>
                    <a:lnTo>
                      <a:pt x="1466" y="1758"/>
                    </a:lnTo>
                    <a:lnTo>
                      <a:pt x="1486" y="1611"/>
                    </a:lnTo>
                    <a:lnTo>
                      <a:pt x="1361" y="1507"/>
                    </a:lnTo>
                    <a:lnTo>
                      <a:pt x="1361" y="1465"/>
                    </a:lnTo>
                    <a:lnTo>
                      <a:pt x="1424" y="1507"/>
                    </a:lnTo>
                    <a:lnTo>
                      <a:pt x="1528" y="1486"/>
                    </a:lnTo>
                    <a:lnTo>
                      <a:pt x="1570" y="1360"/>
                    </a:lnTo>
                    <a:lnTo>
                      <a:pt x="1591" y="1318"/>
                    </a:lnTo>
                    <a:lnTo>
                      <a:pt x="1591" y="1151"/>
                    </a:lnTo>
                    <a:lnTo>
                      <a:pt x="1570" y="1026"/>
                    </a:lnTo>
                    <a:lnTo>
                      <a:pt x="1570" y="921"/>
                    </a:lnTo>
                    <a:lnTo>
                      <a:pt x="1507" y="942"/>
                    </a:lnTo>
                    <a:lnTo>
                      <a:pt x="1382" y="984"/>
                    </a:lnTo>
                    <a:lnTo>
                      <a:pt x="1277" y="879"/>
                    </a:lnTo>
                    <a:lnTo>
                      <a:pt x="1361" y="837"/>
                    </a:lnTo>
                    <a:lnTo>
                      <a:pt x="1277" y="774"/>
                    </a:lnTo>
                    <a:lnTo>
                      <a:pt x="1214" y="754"/>
                    </a:lnTo>
                    <a:lnTo>
                      <a:pt x="1277" y="712"/>
                    </a:lnTo>
                    <a:lnTo>
                      <a:pt x="1361" y="649"/>
                    </a:lnTo>
                    <a:lnTo>
                      <a:pt x="1361" y="607"/>
                    </a:lnTo>
                    <a:lnTo>
                      <a:pt x="1256" y="565"/>
                    </a:lnTo>
                    <a:lnTo>
                      <a:pt x="1173" y="502"/>
                    </a:lnTo>
                    <a:lnTo>
                      <a:pt x="1089" y="544"/>
                    </a:lnTo>
                    <a:lnTo>
                      <a:pt x="1089" y="440"/>
                    </a:lnTo>
                    <a:lnTo>
                      <a:pt x="1110" y="440"/>
                    </a:lnTo>
                    <a:lnTo>
                      <a:pt x="1173" y="356"/>
                    </a:lnTo>
                    <a:lnTo>
                      <a:pt x="1110" y="356"/>
                    </a:lnTo>
                    <a:lnTo>
                      <a:pt x="1047" y="398"/>
                    </a:lnTo>
                    <a:lnTo>
                      <a:pt x="1047" y="461"/>
                    </a:lnTo>
                    <a:lnTo>
                      <a:pt x="1005" y="544"/>
                    </a:lnTo>
                    <a:lnTo>
                      <a:pt x="942" y="523"/>
                    </a:lnTo>
                    <a:lnTo>
                      <a:pt x="963" y="419"/>
                    </a:lnTo>
                    <a:lnTo>
                      <a:pt x="901" y="335"/>
                    </a:lnTo>
                    <a:lnTo>
                      <a:pt x="880" y="209"/>
                    </a:lnTo>
                    <a:lnTo>
                      <a:pt x="880" y="105"/>
                    </a:lnTo>
                    <a:lnTo>
                      <a:pt x="880" y="42"/>
                    </a:lnTo>
                    <a:lnTo>
                      <a:pt x="942" y="42"/>
                    </a:lnTo>
                    <a:lnTo>
                      <a:pt x="88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itchFamily="2" charset="-78"/>
                </a:endParaRPr>
              </a:p>
            </p:txBody>
          </p:sp>
        </p:grpSp>
        <p:sp>
          <p:nvSpPr>
            <p:cNvPr id="438" name="Google Shape;438;p38"/>
            <p:cNvSpPr/>
            <p:nvPr/>
          </p:nvSpPr>
          <p:spPr>
            <a:xfrm>
              <a:off x="3608564" y="2619698"/>
              <a:ext cx="60550" cy="35232"/>
            </a:xfrm>
            <a:custGeom>
              <a:avLst/>
              <a:gdLst/>
              <a:ahLst/>
              <a:cxnLst/>
              <a:rect l="l" t="t" r="r" b="b"/>
              <a:pathLst>
                <a:path w="5085" h="3098" extrusionOk="0">
                  <a:moveTo>
                    <a:pt x="900" y="1"/>
                  </a:moveTo>
                  <a:lnTo>
                    <a:pt x="733" y="22"/>
                  </a:lnTo>
                  <a:lnTo>
                    <a:pt x="733" y="64"/>
                  </a:lnTo>
                  <a:lnTo>
                    <a:pt x="775" y="126"/>
                  </a:lnTo>
                  <a:lnTo>
                    <a:pt x="837" y="126"/>
                  </a:lnTo>
                  <a:lnTo>
                    <a:pt x="858" y="64"/>
                  </a:lnTo>
                  <a:lnTo>
                    <a:pt x="942" y="64"/>
                  </a:lnTo>
                  <a:lnTo>
                    <a:pt x="984" y="126"/>
                  </a:lnTo>
                  <a:lnTo>
                    <a:pt x="1088" y="147"/>
                  </a:lnTo>
                  <a:lnTo>
                    <a:pt x="1047" y="210"/>
                  </a:lnTo>
                  <a:lnTo>
                    <a:pt x="942" y="168"/>
                  </a:lnTo>
                  <a:lnTo>
                    <a:pt x="837" y="168"/>
                  </a:lnTo>
                  <a:lnTo>
                    <a:pt x="858" y="231"/>
                  </a:lnTo>
                  <a:lnTo>
                    <a:pt x="1005" y="315"/>
                  </a:lnTo>
                  <a:lnTo>
                    <a:pt x="1109" y="440"/>
                  </a:lnTo>
                  <a:lnTo>
                    <a:pt x="1088" y="524"/>
                  </a:lnTo>
                  <a:lnTo>
                    <a:pt x="1047" y="545"/>
                  </a:lnTo>
                  <a:lnTo>
                    <a:pt x="1047" y="461"/>
                  </a:lnTo>
                  <a:lnTo>
                    <a:pt x="900" y="377"/>
                  </a:lnTo>
                  <a:lnTo>
                    <a:pt x="837" y="461"/>
                  </a:lnTo>
                  <a:lnTo>
                    <a:pt x="775" y="440"/>
                  </a:lnTo>
                  <a:lnTo>
                    <a:pt x="796" y="356"/>
                  </a:lnTo>
                  <a:lnTo>
                    <a:pt x="691" y="252"/>
                  </a:lnTo>
                  <a:lnTo>
                    <a:pt x="586" y="210"/>
                  </a:lnTo>
                  <a:lnTo>
                    <a:pt x="524" y="252"/>
                  </a:lnTo>
                  <a:lnTo>
                    <a:pt x="586" y="356"/>
                  </a:lnTo>
                  <a:lnTo>
                    <a:pt x="565" y="419"/>
                  </a:lnTo>
                  <a:lnTo>
                    <a:pt x="524" y="315"/>
                  </a:lnTo>
                  <a:lnTo>
                    <a:pt x="419" y="273"/>
                  </a:lnTo>
                  <a:lnTo>
                    <a:pt x="377" y="356"/>
                  </a:lnTo>
                  <a:lnTo>
                    <a:pt x="461" y="440"/>
                  </a:lnTo>
                  <a:lnTo>
                    <a:pt x="524" y="482"/>
                  </a:lnTo>
                  <a:lnTo>
                    <a:pt x="565" y="545"/>
                  </a:lnTo>
                  <a:lnTo>
                    <a:pt x="461" y="482"/>
                  </a:lnTo>
                  <a:lnTo>
                    <a:pt x="356" y="545"/>
                  </a:lnTo>
                  <a:lnTo>
                    <a:pt x="419" y="608"/>
                  </a:lnTo>
                  <a:lnTo>
                    <a:pt x="565" y="670"/>
                  </a:lnTo>
                  <a:lnTo>
                    <a:pt x="482" y="670"/>
                  </a:lnTo>
                  <a:lnTo>
                    <a:pt x="461" y="733"/>
                  </a:lnTo>
                  <a:lnTo>
                    <a:pt x="482" y="775"/>
                  </a:lnTo>
                  <a:lnTo>
                    <a:pt x="461" y="775"/>
                  </a:lnTo>
                  <a:lnTo>
                    <a:pt x="272" y="649"/>
                  </a:lnTo>
                  <a:lnTo>
                    <a:pt x="231" y="608"/>
                  </a:lnTo>
                  <a:lnTo>
                    <a:pt x="168" y="670"/>
                  </a:lnTo>
                  <a:lnTo>
                    <a:pt x="252" y="796"/>
                  </a:lnTo>
                  <a:lnTo>
                    <a:pt x="314" y="880"/>
                  </a:lnTo>
                  <a:lnTo>
                    <a:pt x="252" y="900"/>
                  </a:lnTo>
                  <a:lnTo>
                    <a:pt x="147" y="775"/>
                  </a:lnTo>
                  <a:lnTo>
                    <a:pt x="63" y="754"/>
                  </a:lnTo>
                  <a:lnTo>
                    <a:pt x="0" y="859"/>
                  </a:lnTo>
                  <a:lnTo>
                    <a:pt x="126" y="900"/>
                  </a:lnTo>
                  <a:lnTo>
                    <a:pt x="231" y="1005"/>
                  </a:lnTo>
                  <a:lnTo>
                    <a:pt x="356" y="1047"/>
                  </a:lnTo>
                  <a:lnTo>
                    <a:pt x="440" y="942"/>
                  </a:lnTo>
                  <a:lnTo>
                    <a:pt x="565" y="900"/>
                  </a:lnTo>
                  <a:lnTo>
                    <a:pt x="628" y="796"/>
                  </a:lnTo>
                  <a:lnTo>
                    <a:pt x="649" y="859"/>
                  </a:lnTo>
                  <a:lnTo>
                    <a:pt x="649" y="900"/>
                  </a:lnTo>
                  <a:lnTo>
                    <a:pt x="691" y="900"/>
                  </a:lnTo>
                  <a:lnTo>
                    <a:pt x="775" y="880"/>
                  </a:lnTo>
                  <a:lnTo>
                    <a:pt x="796" y="984"/>
                  </a:lnTo>
                  <a:lnTo>
                    <a:pt x="858" y="984"/>
                  </a:lnTo>
                  <a:lnTo>
                    <a:pt x="942" y="900"/>
                  </a:lnTo>
                  <a:lnTo>
                    <a:pt x="963" y="859"/>
                  </a:lnTo>
                  <a:lnTo>
                    <a:pt x="984" y="963"/>
                  </a:lnTo>
                  <a:lnTo>
                    <a:pt x="1005" y="963"/>
                  </a:lnTo>
                  <a:lnTo>
                    <a:pt x="1151" y="859"/>
                  </a:lnTo>
                  <a:lnTo>
                    <a:pt x="1109" y="900"/>
                  </a:lnTo>
                  <a:lnTo>
                    <a:pt x="1088" y="1005"/>
                  </a:lnTo>
                  <a:lnTo>
                    <a:pt x="1151" y="1047"/>
                  </a:lnTo>
                  <a:lnTo>
                    <a:pt x="1214" y="984"/>
                  </a:lnTo>
                  <a:lnTo>
                    <a:pt x="1360" y="1068"/>
                  </a:lnTo>
                  <a:lnTo>
                    <a:pt x="1277" y="1089"/>
                  </a:lnTo>
                  <a:lnTo>
                    <a:pt x="1193" y="1089"/>
                  </a:lnTo>
                  <a:lnTo>
                    <a:pt x="1109" y="1131"/>
                  </a:lnTo>
                  <a:lnTo>
                    <a:pt x="1047" y="1131"/>
                  </a:lnTo>
                  <a:lnTo>
                    <a:pt x="879" y="1214"/>
                  </a:lnTo>
                  <a:lnTo>
                    <a:pt x="879" y="1256"/>
                  </a:lnTo>
                  <a:lnTo>
                    <a:pt x="1068" y="1298"/>
                  </a:lnTo>
                  <a:lnTo>
                    <a:pt x="1172" y="1298"/>
                  </a:lnTo>
                  <a:lnTo>
                    <a:pt x="1214" y="1214"/>
                  </a:lnTo>
                  <a:lnTo>
                    <a:pt x="1277" y="1193"/>
                  </a:lnTo>
                  <a:lnTo>
                    <a:pt x="1277" y="1298"/>
                  </a:lnTo>
                  <a:lnTo>
                    <a:pt x="1193" y="1382"/>
                  </a:lnTo>
                  <a:lnTo>
                    <a:pt x="1005" y="1403"/>
                  </a:lnTo>
                  <a:lnTo>
                    <a:pt x="942" y="1382"/>
                  </a:lnTo>
                  <a:lnTo>
                    <a:pt x="858" y="1486"/>
                  </a:lnTo>
                  <a:lnTo>
                    <a:pt x="796" y="1403"/>
                  </a:lnTo>
                  <a:lnTo>
                    <a:pt x="775" y="1382"/>
                  </a:lnTo>
                  <a:lnTo>
                    <a:pt x="775" y="1319"/>
                  </a:lnTo>
                  <a:lnTo>
                    <a:pt x="691" y="1319"/>
                  </a:lnTo>
                  <a:lnTo>
                    <a:pt x="691" y="1361"/>
                  </a:lnTo>
                  <a:lnTo>
                    <a:pt x="691" y="1382"/>
                  </a:lnTo>
                  <a:lnTo>
                    <a:pt x="628" y="1465"/>
                  </a:lnTo>
                  <a:lnTo>
                    <a:pt x="544" y="1403"/>
                  </a:lnTo>
                  <a:lnTo>
                    <a:pt x="461" y="1424"/>
                  </a:lnTo>
                  <a:lnTo>
                    <a:pt x="356" y="1486"/>
                  </a:lnTo>
                  <a:lnTo>
                    <a:pt x="252" y="1424"/>
                  </a:lnTo>
                  <a:lnTo>
                    <a:pt x="168" y="1465"/>
                  </a:lnTo>
                  <a:lnTo>
                    <a:pt x="126" y="1465"/>
                  </a:lnTo>
                  <a:lnTo>
                    <a:pt x="168" y="1591"/>
                  </a:lnTo>
                  <a:lnTo>
                    <a:pt x="231" y="1654"/>
                  </a:lnTo>
                  <a:lnTo>
                    <a:pt x="377" y="1696"/>
                  </a:lnTo>
                  <a:lnTo>
                    <a:pt x="377" y="1633"/>
                  </a:lnTo>
                  <a:lnTo>
                    <a:pt x="565" y="1696"/>
                  </a:lnTo>
                  <a:lnTo>
                    <a:pt x="900" y="1696"/>
                  </a:lnTo>
                  <a:lnTo>
                    <a:pt x="900" y="1737"/>
                  </a:lnTo>
                  <a:lnTo>
                    <a:pt x="837" y="1800"/>
                  </a:lnTo>
                  <a:lnTo>
                    <a:pt x="837" y="1842"/>
                  </a:lnTo>
                  <a:lnTo>
                    <a:pt x="942" y="1926"/>
                  </a:lnTo>
                  <a:lnTo>
                    <a:pt x="963" y="2009"/>
                  </a:lnTo>
                  <a:lnTo>
                    <a:pt x="1005" y="2009"/>
                  </a:lnTo>
                  <a:lnTo>
                    <a:pt x="1172" y="1905"/>
                  </a:lnTo>
                  <a:lnTo>
                    <a:pt x="1151" y="1988"/>
                  </a:lnTo>
                  <a:lnTo>
                    <a:pt x="1047" y="2030"/>
                  </a:lnTo>
                  <a:lnTo>
                    <a:pt x="984" y="2135"/>
                  </a:lnTo>
                  <a:lnTo>
                    <a:pt x="1068" y="2177"/>
                  </a:lnTo>
                  <a:lnTo>
                    <a:pt x="1214" y="2051"/>
                  </a:lnTo>
                  <a:lnTo>
                    <a:pt x="1360" y="2114"/>
                  </a:lnTo>
                  <a:lnTo>
                    <a:pt x="1381" y="2156"/>
                  </a:lnTo>
                  <a:lnTo>
                    <a:pt x="1298" y="2114"/>
                  </a:lnTo>
                  <a:lnTo>
                    <a:pt x="1193" y="2156"/>
                  </a:lnTo>
                  <a:lnTo>
                    <a:pt x="1109" y="2240"/>
                  </a:lnTo>
                  <a:lnTo>
                    <a:pt x="984" y="2240"/>
                  </a:lnTo>
                  <a:lnTo>
                    <a:pt x="984" y="2323"/>
                  </a:lnTo>
                  <a:lnTo>
                    <a:pt x="942" y="2365"/>
                  </a:lnTo>
                  <a:lnTo>
                    <a:pt x="879" y="2365"/>
                  </a:lnTo>
                  <a:lnTo>
                    <a:pt x="796" y="2407"/>
                  </a:lnTo>
                  <a:lnTo>
                    <a:pt x="775" y="2344"/>
                  </a:lnTo>
                  <a:lnTo>
                    <a:pt x="670" y="2261"/>
                  </a:lnTo>
                  <a:lnTo>
                    <a:pt x="670" y="2323"/>
                  </a:lnTo>
                  <a:lnTo>
                    <a:pt x="628" y="2323"/>
                  </a:lnTo>
                  <a:lnTo>
                    <a:pt x="649" y="2449"/>
                  </a:lnTo>
                  <a:lnTo>
                    <a:pt x="691" y="2470"/>
                  </a:lnTo>
                  <a:lnTo>
                    <a:pt x="670" y="2512"/>
                  </a:lnTo>
                  <a:lnTo>
                    <a:pt x="649" y="2700"/>
                  </a:lnTo>
                  <a:lnTo>
                    <a:pt x="775" y="2679"/>
                  </a:lnTo>
                  <a:lnTo>
                    <a:pt x="837" y="2658"/>
                  </a:lnTo>
                  <a:lnTo>
                    <a:pt x="900" y="2700"/>
                  </a:lnTo>
                  <a:lnTo>
                    <a:pt x="1088" y="2742"/>
                  </a:lnTo>
                  <a:lnTo>
                    <a:pt x="1214" y="2637"/>
                  </a:lnTo>
                  <a:lnTo>
                    <a:pt x="1360" y="2679"/>
                  </a:lnTo>
                  <a:lnTo>
                    <a:pt x="1423" y="2637"/>
                  </a:lnTo>
                  <a:lnTo>
                    <a:pt x="1465" y="2679"/>
                  </a:lnTo>
                  <a:lnTo>
                    <a:pt x="1528" y="2700"/>
                  </a:lnTo>
                  <a:lnTo>
                    <a:pt x="1632" y="2679"/>
                  </a:lnTo>
                  <a:lnTo>
                    <a:pt x="1632" y="2784"/>
                  </a:lnTo>
                  <a:lnTo>
                    <a:pt x="1779" y="2930"/>
                  </a:lnTo>
                  <a:lnTo>
                    <a:pt x="1842" y="2972"/>
                  </a:lnTo>
                  <a:lnTo>
                    <a:pt x="1946" y="2888"/>
                  </a:lnTo>
                  <a:lnTo>
                    <a:pt x="2051" y="2888"/>
                  </a:lnTo>
                  <a:lnTo>
                    <a:pt x="2239" y="3077"/>
                  </a:lnTo>
                  <a:lnTo>
                    <a:pt x="2469" y="3077"/>
                  </a:lnTo>
                  <a:lnTo>
                    <a:pt x="2574" y="3097"/>
                  </a:lnTo>
                  <a:lnTo>
                    <a:pt x="2741" y="3056"/>
                  </a:lnTo>
                  <a:lnTo>
                    <a:pt x="2721" y="2951"/>
                  </a:lnTo>
                  <a:lnTo>
                    <a:pt x="2741" y="2867"/>
                  </a:lnTo>
                  <a:lnTo>
                    <a:pt x="2762" y="2951"/>
                  </a:lnTo>
                  <a:lnTo>
                    <a:pt x="2888" y="2972"/>
                  </a:lnTo>
                  <a:lnTo>
                    <a:pt x="3034" y="2867"/>
                  </a:lnTo>
                  <a:lnTo>
                    <a:pt x="3034" y="2700"/>
                  </a:lnTo>
                  <a:lnTo>
                    <a:pt x="3181" y="2700"/>
                  </a:lnTo>
                  <a:lnTo>
                    <a:pt x="3139" y="2763"/>
                  </a:lnTo>
                  <a:lnTo>
                    <a:pt x="3181" y="2846"/>
                  </a:lnTo>
                  <a:lnTo>
                    <a:pt x="3202" y="2763"/>
                  </a:lnTo>
                  <a:lnTo>
                    <a:pt x="3306" y="2763"/>
                  </a:lnTo>
                  <a:lnTo>
                    <a:pt x="3411" y="2637"/>
                  </a:lnTo>
                  <a:lnTo>
                    <a:pt x="3474" y="2658"/>
                  </a:lnTo>
                  <a:lnTo>
                    <a:pt x="3495" y="2637"/>
                  </a:lnTo>
                  <a:lnTo>
                    <a:pt x="3599" y="2658"/>
                  </a:lnTo>
                  <a:lnTo>
                    <a:pt x="3599" y="2679"/>
                  </a:lnTo>
                  <a:lnTo>
                    <a:pt x="3662" y="2658"/>
                  </a:lnTo>
                  <a:lnTo>
                    <a:pt x="3892" y="2449"/>
                  </a:lnTo>
                  <a:lnTo>
                    <a:pt x="3976" y="2323"/>
                  </a:lnTo>
                  <a:lnTo>
                    <a:pt x="4248" y="2261"/>
                  </a:lnTo>
                  <a:lnTo>
                    <a:pt x="4332" y="2177"/>
                  </a:lnTo>
                  <a:lnTo>
                    <a:pt x="4290" y="2135"/>
                  </a:lnTo>
                  <a:lnTo>
                    <a:pt x="4311" y="2051"/>
                  </a:lnTo>
                  <a:lnTo>
                    <a:pt x="4353" y="2051"/>
                  </a:lnTo>
                  <a:lnTo>
                    <a:pt x="4394" y="2156"/>
                  </a:lnTo>
                  <a:lnTo>
                    <a:pt x="4541" y="2177"/>
                  </a:lnTo>
                  <a:lnTo>
                    <a:pt x="4625" y="2114"/>
                  </a:lnTo>
                  <a:lnTo>
                    <a:pt x="4625" y="2030"/>
                  </a:lnTo>
                  <a:lnTo>
                    <a:pt x="4604" y="2009"/>
                  </a:lnTo>
                  <a:lnTo>
                    <a:pt x="4604" y="1926"/>
                  </a:lnTo>
                  <a:lnTo>
                    <a:pt x="4666" y="1905"/>
                  </a:lnTo>
                  <a:lnTo>
                    <a:pt x="4625" y="1779"/>
                  </a:lnTo>
                  <a:lnTo>
                    <a:pt x="4666" y="1716"/>
                  </a:lnTo>
                  <a:lnTo>
                    <a:pt x="4771" y="1779"/>
                  </a:lnTo>
                  <a:lnTo>
                    <a:pt x="4771" y="1884"/>
                  </a:lnTo>
                  <a:lnTo>
                    <a:pt x="4876" y="1842"/>
                  </a:lnTo>
                  <a:lnTo>
                    <a:pt x="4938" y="1716"/>
                  </a:lnTo>
                  <a:lnTo>
                    <a:pt x="4917" y="1612"/>
                  </a:lnTo>
                  <a:lnTo>
                    <a:pt x="4813" y="1507"/>
                  </a:lnTo>
                  <a:lnTo>
                    <a:pt x="4813" y="1403"/>
                  </a:lnTo>
                  <a:lnTo>
                    <a:pt x="4855" y="1361"/>
                  </a:lnTo>
                  <a:lnTo>
                    <a:pt x="4855" y="1256"/>
                  </a:lnTo>
                  <a:lnTo>
                    <a:pt x="4959" y="1193"/>
                  </a:lnTo>
                  <a:lnTo>
                    <a:pt x="5043" y="1193"/>
                  </a:lnTo>
                  <a:lnTo>
                    <a:pt x="5085" y="1110"/>
                  </a:lnTo>
                  <a:lnTo>
                    <a:pt x="5022" y="1005"/>
                  </a:lnTo>
                  <a:lnTo>
                    <a:pt x="4771" y="984"/>
                  </a:lnTo>
                  <a:lnTo>
                    <a:pt x="4708" y="1068"/>
                  </a:lnTo>
                  <a:lnTo>
                    <a:pt x="4750" y="963"/>
                  </a:lnTo>
                  <a:lnTo>
                    <a:pt x="4750" y="859"/>
                  </a:lnTo>
                  <a:lnTo>
                    <a:pt x="4625" y="859"/>
                  </a:lnTo>
                  <a:lnTo>
                    <a:pt x="4604" y="880"/>
                  </a:lnTo>
                  <a:lnTo>
                    <a:pt x="4541" y="775"/>
                  </a:lnTo>
                  <a:lnTo>
                    <a:pt x="4625" y="670"/>
                  </a:lnTo>
                  <a:lnTo>
                    <a:pt x="4708" y="649"/>
                  </a:lnTo>
                  <a:lnTo>
                    <a:pt x="4708" y="482"/>
                  </a:lnTo>
                  <a:lnTo>
                    <a:pt x="4645" y="461"/>
                  </a:lnTo>
                  <a:lnTo>
                    <a:pt x="4562" y="545"/>
                  </a:lnTo>
                  <a:lnTo>
                    <a:pt x="4457" y="482"/>
                  </a:lnTo>
                  <a:lnTo>
                    <a:pt x="4415" y="377"/>
                  </a:lnTo>
                  <a:lnTo>
                    <a:pt x="4520" y="336"/>
                  </a:lnTo>
                  <a:lnTo>
                    <a:pt x="4541" y="252"/>
                  </a:lnTo>
                  <a:lnTo>
                    <a:pt x="4604" y="210"/>
                  </a:lnTo>
                  <a:lnTo>
                    <a:pt x="4708" y="168"/>
                  </a:lnTo>
                  <a:lnTo>
                    <a:pt x="4562" y="126"/>
                  </a:lnTo>
                  <a:lnTo>
                    <a:pt x="4499" y="147"/>
                  </a:lnTo>
                  <a:lnTo>
                    <a:pt x="4311" y="336"/>
                  </a:lnTo>
                  <a:lnTo>
                    <a:pt x="4290" y="419"/>
                  </a:lnTo>
                  <a:lnTo>
                    <a:pt x="4206" y="440"/>
                  </a:lnTo>
                  <a:lnTo>
                    <a:pt x="4122" y="315"/>
                  </a:lnTo>
                  <a:lnTo>
                    <a:pt x="4185" y="252"/>
                  </a:lnTo>
                  <a:lnTo>
                    <a:pt x="4122" y="210"/>
                  </a:lnTo>
                  <a:lnTo>
                    <a:pt x="4101" y="84"/>
                  </a:lnTo>
                  <a:lnTo>
                    <a:pt x="3997" y="64"/>
                  </a:lnTo>
                  <a:lnTo>
                    <a:pt x="3913" y="126"/>
                  </a:lnTo>
                  <a:lnTo>
                    <a:pt x="3829" y="84"/>
                  </a:lnTo>
                  <a:lnTo>
                    <a:pt x="3788" y="168"/>
                  </a:lnTo>
                  <a:lnTo>
                    <a:pt x="3829" y="315"/>
                  </a:lnTo>
                  <a:lnTo>
                    <a:pt x="3788" y="377"/>
                  </a:lnTo>
                  <a:lnTo>
                    <a:pt x="3683" y="377"/>
                  </a:lnTo>
                  <a:lnTo>
                    <a:pt x="3578" y="440"/>
                  </a:lnTo>
                  <a:lnTo>
                    <a:pt x="3557" y="336"/>
                  </a:lnTo>
                  <a:lnTo>
                    <a:pt x="3495" y="315"/>
                  </a:lnTo>
                  <a:lnTo>
                    <a:pt x="3453" y="377"/>
                  </a:lnTo>
                  <a:lnTo>
                    <a:pt x="3369" y="545"/>
                  </a:lnTo>
                  <a:lnTo>
                    <a:pt x="3265" y="545"/>
                  </a:lnTo>
                  <a:lnTo>
                    <a:pt x="3160" y="356"/>
                  </a:lnTo>
                  <a:lnTo>
                    <a:pt x="3076" y="356"/>
                  </a:lnTo>
                  <a:lnTo>
                    <a:pt x="3034" y="336"/>
                  </a:lnTo>
                  <a:lnTo>
                    <a:pt x="2951" y="356"/>
                  </a:lnTo>
                  <a:lnTo>
                    <a:pt x="2888" y="545"/>
                  </a:lnTo>
                  <a:lnTo>
                    <a:pt x="2993" y="754"/>
                  </a:lnTo>
                  <a:lnTo>
                    <a:pt x="2888" y="1047"/>
                  </a:lnTo>
                  <a:lnTo>
                    <a:pt x="2930" y="775"/>
                  </a:lnTo>
                  <a:lnTo>
                    <a:pt x="2825" y="608"/>
                  </a:lnTo>
                  <a:lnTo>
                    <a:pt x="2825" y="524"/>
                  </a:lnTo>
                  <a:lnTo>
                    <a:pt x="2762" y="482"/>
                  </a:lnTo>
                  <a:lnTo>
                    <a:pt x="2783" y="356"/>
                  </a:lnTo>
                  <a:lnTo>
                    <a:pt x="2658" y="273"/>
                  </a:lnTo>
                  <a:lnTo>
                    <a:pt x="2448" y="440"/>
                  </a:lnTo>
                  <a:lnTo>
                    <a:pt x="2428" y="566"/>
                  </a:lnTo>
                  <a:lnTo>
                    <a:pt x="2448" y="649"/>
                  </a:lnTo>
                  <a:lnTo>
                    <a:pt x="2344" y="796"/>
                  </a:lnTo>
                  <a:lnTo>
                    <a:pt x="2260" y="796"/>
                  </a:lnTo>
                  <a:lnTo>
                    <a:pt x="2260" y="649"/>
                  </a:lnTo>
                  <a:lnTo>
                    <a:pt x="2156" y="587"/>
                  </a:lnTo>
                  <a:lnTo>
                    <a:pt x="2156" y="356"/>
                  </a:lnTo>
                  <a:lnTo>
                    <a:pt x="2093" y="315"/>
                  </a:lnTo>
                  <a:lnTo>
                    <a:pt x="1925" y="440"/>
                  </a:lnTo>
                  <a:lnTo>
                    <a:pt x="1946" y="691"/>
                  </a:lnTo>
                  <a:lnTo>
                    <a:pt x="2009" y="775"/>
                  </a:lnTo>
                  <a:lnTo>
                    <a:pt x="2009" y="963"/>
                  </a:lnTo>
                  <a:lnTo>
                    <a:pt x="1925" y="1047"/>
                  </a:lnTo>
                  <a:lnTo>
                    <a:pt x="1842" y="1047"/>
                  </a:lnTo>
                  <a:lnTo>
                    <a:pt x="1821" y="900"/>
                  </a:lnTo>
                  <a:lnTo>
                    <a:pt x="1716" y="963"/>
                  </a:lnTo>
                  <a:lnTo>
                    <a:pt x="1674" y="1110"/>
                  </a:lnTo>
                  <a:lnTo>
                    <a:pt x="1612" y="1131"/>
                  </a:lnTo>
                  <a:lnTo>
                    <a:pt x="1591" y="1319"/>
                  </a:lnTo>
                  <a:lnTo>
                    <a:pt x="1507" y="1131"/>
                  </a:lnTo>
                  <a:lnTo>
                    <a:pt x="1423" y="1131"/>
                  </a:lnTo>
                  <a:lnTo>
                    <a:pt x="1465" y="1068"/>
                  </a:lnTo>
                  <a:lnTo>
                    <a:pt x="1528" y="963"/>
                  </a:lnTo>
                  <a:lnTo>
                    <a:pt x="1528" y="859"/>
                  </a:lnTo>
                  <a:lnTo>
                    <a:pt x="1402" y="859"/>
                  </a:lnTo>
                  <a:lnTo>
                    <a:pt x="1465" y="775"/>
                  </a:lnTo>
                  <a:lnTo>
                    <a:pt x="1402" y="649"/>
                  </a:lnTo>
                  <a:lnTo>
                    <a:pt x="1486" y="691"/>
                  </a:lnTo>
                  <a:lnTo>
                    <a:pt x="1570" y="608"/>
                  </a:lnTo>
                  <a:lnTo>
                    <a:pt x="1528" y="545"/>
                  </a:lnTo>
                  <a:lnTo>
                    <a:pt x="1423" y="482"/>
                  </a:lnTo>
                  <a:lnTo>
                    <a:pt x="1528" y="440"/>
                  </a:lnTo>
                  <a:lnTo>
                    <a:pt x="1465" y="336"/>
                  </a:lnTo>
                  <a:lnTo>
                    <a:pt x="1381" y="377"/>
                  </a:lnTo>
                  <a:lnTo>
                    <a:pt x="1319" y="315"/>
                  </a:lnTo>
                  <a:lnTo>
                    <a:pt x="1193" y="231"/>
                  </a:lnTo>
                  <a:lnTo>
                    <a:pt x="1193" y="126"/>
                  </a:lnTo>
                  <a:lnTo>
                    <a:pt x="1109" y="22"/>
                  </a:lnTo>
                  <a:lnTo>
                    <a:pt x="1005" y="43"/>
                  </a:lnTo>
                  <a:lnTo>
                    <a:pt x="9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439" name="Google Shape;439;p38"/>
            <p:cNvSpPr/>
            <p:nvPr/>
          </p:nvSpPr>
          <p:spPr>
            <a:xfrm>
              <a:off x="4188328" y="2704412"/>
              <a:ext cx="421823" cy="300791"/>
            </a:xfrm>
            <a:custGeom>
              <a:avLst/>
              <a:gdLst/>
              <a:ahLst/>
              <a:cxnLst/>
              <a:rect l="l" t="t" r="r" b="b"/>
              <a:pathLst>
                <a:path w="35425" h="26449" extrusionOk="0">
                  <a:moveTo>
                    <a:pt x="27390" y="1"/>
                  </a:moveTo>
                  <a:lnTo>
                    <a:pt x="27369" y="21"/>
                  </a:lnTo>
                  <a:lnTo>
                    <a:pt x="27180" y="42"/>
                  </a:lnTo>
                  <a:lnTo>
                    <a:pt x="27139" y="126"/>
                  </a:lnTo>
                  <a:lnTo>
                    <a:pt x="27097" y="126"/>
                  </a:lnTo>
                  <a:lnTo>
                    <a:pt x="27055" y="189"/>
                  </a:lnTo>
                  <a:lnTo>
                    <a:pt x="26867" y="189"/>
                  </a:lnTo>
                  <a:lnTo>
                    <a:pt x="26741" y="147"/>
                  </a:lnTo>
                  <a:lnTo>
                    <a:pt x="26678" y="231"/>
                  </a:lnTo>
                  <a:lnTo>
                    <a:pt x="26574" y="231"/>
                  </a:lnTo>
                  <a:lnTo>
                    <a:pt x="26532" y="335"/>
                  </a:lnTo>
                  <a:lnTo>
                    <a:pt x="26448" y="356"/>
                  </a:lnTo>
                  <a:lnTo>
                    <a:pt x="26344" y="356"/>
                  </a:lnTo>
                  <a:lnTo>
                    <a:pt x="26260" y="398"/>
                  </a:lnTo>
                  <a:lnTo>
                    <a:pt x="26176" y="419"/>
                  </a:lnTo>
                  <a:lnTo>
                    <a:pt x="26051" y="419"/>
                  </a:lnTo>
                  <a:lnTo>
                    <a:pt x="25967" y="461"/>
                  </a:lnTo>
                  <a:lnTo>
                    <a:pt x="25967" y="545"/>
                  </a:lnTo>
                  <a:lnTo>
                    <a:pt x="25904" y="649"/>
                  </a:lnTo>
                  <a:lnTo>
                    <a:pt x="25862" y="754"/>
                  </a:lnTo>
                  <a:lnTo>
                    <a:pt x="25820" y="817"/>
                  </a:lnTo>
                  <a:lnTo>
                    <a:pt x="25820" y="858"/>
                  </a:lnTo>
                  <a:lnTo>
                    <a:pt x="25800" y="921"/>
                  </a:lnTo>
                  <a:lnTo>
                    <a:pt x="25800" y="1068"/>
                  </a:lnTo>
                  <a:lnTo>
                    <a:pt x="25820" y="1089"/>
                  </a:lnTo>
                  <a:lnTo>
                    <a:pt x="25862" y="1130"/>
                  </a:lnTo>
                  <a:lnTo>
                    <a:pt x="26009" y="1047"/>
                  </a:lnTo>
                  <a:lnTo>
                    <a:pt x="26072" y="984"/>
                  </a:lnTo>
                  <a:lnTo>
                    <a:pt x="26155" y="1005"/>
                  </a:lnTo>
                  <a:lnTo>
                    <a:pt x="26239" y="1151"/>
                  </a:lnTo>
                  <a:lnTo>
                    <a:pt x="26281" y="1256"/>
                  </a:lnTo>
                  <a:lnTo>
                    <a:pt x="26364" y="1340"/>
                  </a:lnTo>
                  <a:lnTo>
                    <a:pt x="26364" y="1402"/>
                  </a:lnTo>
                  <a:lnTo>
                    <a:pt x="26385" y="1486"/>
                  </a:lnTo>
                  <a:lnTo>
                    <a:pt x="26385" y="1612"/>
                  </a:lnTo>
                  <a:lnTo>
                    <a:pt x="26323" y="1674"/>
                  </a:lnTo>
                  <a:lnTo>
                    <a:pt x="26239" y="1779"/>
                  </a:lnTo>
                  <a:lnTo>
                    <a:pt x="26218" y="1926"/>
                  </a:lnTo>
                  <a:lnTo>
                    <a:pt x="26134" y="1988"/>
                  </a:lnTo>
                  <a:lnTo>
                    <a:pt x="26072" y="2093"/>
                  </a:lnTo>
                  <a:lnTo>
                    <a:pt x="26051" y="2198"/>
                  </a:lnTo>
                  <a:lnTo>
                    <a:pt x="26134" y="2281"/>
                  </a:lnTo>
                  <a:lnTo>
                    <a:pt x="26092" y="2344"/>
                  </a:lnTo>
                  <a:lnTo>
                    <a:pt x="26134" y="2490"/>
                  </a:lnTo>
                  <a:lnTo>
                    <a:pt x="26176" y="2532"/>
                  </a:lnTo>
                  <a:lnTo>
                    <a:pt x="26176" y="2658"/>
                  </a:lnTo>
                  <a:lnTo>
                    <a:pt x="26092" y="2700"/>
                  </a:lnTo>
                  <a:lnTo>
                    <a:pt x="26072" y="2742"/>
                  </a:lnTo>
                  <a:lnTo>
                    <a:pt x="26134" y="2846"/>
                  </a:lnTo>
                  <a:lnTo>
                    <a:pt x="26134" y="3034"/>
                  </a:lnTo>
                  <a:lnTo>
                    <a:pt x="26092" y="3076"/>
                  </a:lnTo>
                  <a:lnTo>
                    <a:pt x="26092" y="3244"/>
                  </a:lnTo>
                  <a:lnTo>
                    <a:pt x="26155" y="3244"/>
                  </a:lnTo>
                  <a:lnTo>
                    <a:pt x="26218" y="3265"/>
                  </a:lnTo>
                  <a:lnTo>
                    <a:pt x="26260" y="3244"/>
                  </a:lnTo>
                  <a:lnTo>
                    <a:pt x="26281" y="3265"/>
                  </a:lnTo>
                  <a:lnTo>
                    <a:pt x="26323" y="3390"/>
                  </a:lnTo>
                  <a:lnTo>
                    <a:pt x="26281" y="3495"/>
                  </a:lnTo>
                  <a:lnTo>
                    <a:pt x="26218" y="3578"/>
                  </a:lnTo>
                  <a:lnTo>
                    <a:pt x="26009" y="3620"/>
                  </a:lnTo>
                  <a:lnTo>
                    <a:pt x="25862" y="3704"/>
                  </a:lnTo>
                  <a:lnTo>
                    <a:pt x="25569" y="3976"/>
                  </a:lnTo>
                  <a:lnTo>
                    <a:pt x="25527" y="3997"/>
                  </a:lnTo>
                  <a:lnTo>
                    <a:pt x="25444" y="3913"/>
                  </a:lnTo>
                  <a:lnTo>
                    <a:pt x="25276" y="3892"/>
                  </a:lnTo>
                  <a:lnTo>
                    <a:pt x="25172" y="3913"/>
                  </a:lnTo>
                  <a:lnTo>
                    <a:pt x="25130" y="3871"/>
                  </a:lnTo>
                  <a:lnTo>
                    <a:pt x="25004" y="3871"/>
                  </a:lnTo>
                  <a:lnTo>
                    <a:pt x="25004" y="3892"/>
                  </a:lnTo>
                  <a:lnTo>
                    <a:pt x="24879" y="4792"/>
                  </a:lnTo>
                  <a:lnTo>
                    <a:pt x="24900" y="4959"/>
                  </a:lnTo>
                  <a:lnTo>
                    <a:pt x="24858" y="5148"/>
                  </a:lnTo>
                  <a:lnTo>
                    <a:pt x="24879" y="5252"/>
                  </a:lnTo>
                  <a:lnTo>
                    <a:pt x="24795" y="5524"/>
                  </a:lnTo>
                  <a:lnTo>
                    <a:pt x="24900" y="5692"/>
                  </a:lnTo>
                  <a:lnTo>
                    <a:pt x="25172" y="5838"/>
                  </a:lnTo>
                  <a:lnTo>
                    <a:pt x="25339" y="5671"/>
                  </a:lnTo>
                  <a:lnTo>
                    <a:pt x="25569" y="5671"/>
                  </a:lnTo>
                  <a:lnTo>
                    <a:pt x="25841" y="5734"/>
                  </a:lnTo>
                  <a:lnTo>
                    <a:pt x="25946" y="5838"/>
                  </a:lnTo>
                  <a:lnTo>
                    <a:pt x="26072" y="5629"/>
                  </a:lnTo>
                  <a:lnTo>
                    <a:pt x="26072" y="5483"/>
                  </a:lnTo>
                  <a:lnTo>
                    <a:pt x="26072" y="5378"/>
                  </a:lnTo>
                  <a:lnTo>
                    <a:pt x="26239" y="5336"/>
                  </a:lnTo>
                  <a:lnTo>
                    <a:pt x="26281" y="5273"/>
                  </a:lnTo>
                  <a:lnTo>
                    <a:pt x="26553" y="5357"/>
                  </a:lnTo>
                  <a:lnTo>
                    <a:pt x="26699" y="5545"/>
                  </a:lnTo>
                  <a:lnTo>
                    <a:pt x="26908" y="5734"/>
                  </a:lnTo>
                  <a:lnTo>
                    <a:pt x="27076" y="5943"/>
                  </a:lnTo>
                  <a:lnTo>
                    <a:pt x="27285" y="6089"/>
                  </a:lnTo>
                  <a:lnTo>
                    <a:pt x="27306" y="6194"/>
                  </a:lnTo>
                  <a:lnTo>
                    <a:pt x="27327" y="6278"/>
                  </a:lnTo>
                  <a:lnTo>
                    <a:pt x="27327" y="6382"/>
                  </a:lnTo>
                  <a:lnTo>
                    <a:pt x="27285" y="6424"/>
                  </a:lnTo>
                  <a:lnTo>
                    <a:pt x="27285" y="6508"/>
                  </a:lnTo>
                  <a:lnTo>
                    <a:pt x="27264" y="6591"/>
                  </a:lnTo>
                  <a:lnTo>
                    <a:pt x="27139" y="6571"/>
                  </a:lnTo>
                  <a:lnTo>
                    <a:pt x="27097" y="6508"/>
                  </a:lnTo>
                  <a:lnTo>
                    <a:pt x="26992" y="6529"/>
                  </a:lnTo>
                  <a:lnTo>
                    <a:pt x="26908" y="6591"/>
                  </a:lnTo>
                  <a:lnTo>
                    <a:pt x="26762" y="6508"/>
                  </a:lnTo>
                  <a:lnTo>
                    <a:pt x="26657" y="6529"/>
                  </a:lnTo>
                  <a:lnTo>
                    <a:pt x="26553" y="6675"/>
                  </a:lnTo>
                  <a:lnTo>
                    <a:pt x="26385" y="6801"/>
                  </a:lnTo>
                  <a:lnTo>
                    <a:pt x="26323" y="6843"/>
                  </a:lnTo>
                  <a:lnTo>
                    <a:pt x="26218" y="6780"/>
                  </a:lnTo>
                  <a:lnTo>
                    <a:pt x="26155" y="6801"/>
                  </a:lnTo>
                  <a:lnTo>
                    <a:pt x="26155" y="6905"/>
                  </a:lnTo>
                  <a:lnTo>
                    <a:pt x="26092" y="6947"/>
                  </a:lnTo>
                  <a:lnTo>
                    <a:pt x="26030" y="6989"/>
                  </a:lnTo>
                  <a:lnTo>
                    <a:pt x="25967" y="6947"/>
                  </a:lnTo>
                  <a:lnTo>
                    <a:pt x="25925" y="7031"/>
                  </a:lnTo>
                  <a:lnTo>
                    <a:pt x="25820" y="7198"/>
                  </a:lnTo>
                  <a:lnTo>
                    <a:pt x="25800" y="7366"/>
                  </a:lnTo>
                  <a:lnTo>
                    <a:pt x="25800" y="7470"/>
                  </a:lnTo>
                  <a:lnTo>
                    <a:pt x="25737" y="7554"/>
                  </a:lnTo>
                  <a:lnTo>
                    <a:pt x="25611" y="7575"/>
                  </a:lnTo>
                  <a:lnTo>
                    <a:pt x="25381" y="7763"/>
                  </a:lnTo>
                  <a:lnTo>
                    <a:pt x="25214" y="7763"/>
                  </a:lnTo>
                  <a:lnTo>
                    <a:pt x="25088" y="7742"/>
                  </a:lnTo>
                  <a:lnTo>
                    <a:pt x="25004" y="7784"/>
                  </a:lnTo>
                  <a:lnTo>
                    <a:pt x="24900" y="7993"/>
                  </a:lnTo>
                  <a:lnTo>
                    <a:pt x="24795" y="8077"/>
                  </a:lnTo>
                  <a:lnTo>
                    <a:pt x="24670" y="8182"/>
                  </a:lnTo>
                  <a:lnTo>
                    <a:pt x="24586" y="8265"/>
                  </a:lnTo>
                  <a:lnTo>
                    <a:pt x="24565" y="8370"/>
                  </a:lnTo>
                  <a:lnTo>
                    <a:pt x="24502" y="8370"/>
                  </a:lnTo>
                  <a:lnTo>
                    <a:pt x="24377" y="8307"/>
                  </a:lnTo>
                  <a:lnTo>
                    <a:pt x="24251" y="8286"/>
                  </a:lnTo>
                  <a:lnTo>
                    <a:pt x="24063" y="8203"/>
                  </a:lnTo>
                  <a:lnTo>
                    <a:pt x="23937" y="8140"/>
                  </a:lnTo>
                  <a:lnTo>
                    <a:pt x="23770" y="8098"/>
                  </a:lnTo>
                  <a:lnTo>
                    <a:pt x="23561" y="8161"/>
                  </a:lnTo>
                  <a:lnTo>
                    <a:pt x="23435" y="8265"/>
                  </a:lnTo>
                  <a:lnTo>
                    <a:pt x="23331" y="8391"/>
                  </a:lnTo>
                  <a:lnTo>
                    <a:pt x="23331" y="8621"/>
                  </a:lnTo>
                  <a:lnTo>
                    <a:pt x="23351" y="8768"/>
                  </a:lnTo>
                  <a:lnTo>
                    <a:pt x="23331" y="8830"/>
                  </a:lnTo>
                  <a:lnTo>
                    <a:pt x="23603" y="9019"/>
                  </a:lnTo>
                  <a:lnTo>
                    <a:pt x="23833" y="9144"/>
                  </a:lnTo>
                  <a:lnTo>
                    <a:pt x="23833" y="9228"/>
                  </a:lnTo>
                  <a:lnTo>
                    <a:pt x="23770" y="9332"/>
                  </a:lnTo>
                  <a:lnTo>
                    <a:pt x="23707" y="9437"/>
                  </a:lnTo>
                  <a:lnTo>
                    <a:pt x="23435" y="9730"/>
                  </a:lnTo>
                  <a:lnTo>
                    <a:pt x="23310" y="9960"/>
                  </a:lnTo>
                  <a:lnTo>
                    <a:pt x="23226" y="10169"/>
                  </a:lnTo>
                  <a:lnTo>
                    <a:pt x="23121" y="10169"/>
                  </a:lnTo>
                  <a:lnTo>
                    <a:pt x="22933" y="10232"/>
                  </a:lnTo>
                  <a:lnTo>
                    <a:pt x="22807" y="10232"/>
                  </a:lnTo>
                  <a:lnTo>
                    <a:pt x="22661" y="10337"/>
                  </a:lnTo>
                  <a:lnTo>
                    <a:pt x="22494" y="10462"/>
                  </a:lnTo>
                  <a:lnTo>
                    <a:pt x="22347" y="10462"/>
                  </a:lnTo>
                  <a:lnTo>
                    <a:pt x="22096" y="10483"/>
                  </a:lnTo>
                  <a:lnTo>
                    <a:pt x="21908" y="10546"/>
                  </a:lnTo>
                  <a:lnTo>
                    <a:pt x="21740" y="10588"/>
                  </a:lnTo>
                  <a:lnTo>
                    <a:pt x="21322" y="10755"/>
                  </a:lnTo>
                  <a:lnTo>
                    <a:pt x="21008" y="10860"/>
                  </a:lnTo>
                  <a:lnTo>
                    <a:pt x="20841" y="11027"/>
                  </a:lnTo>
                  <a:lnTo>
                    <a:pt x="20590" y="11216"/>
                  </a:lnTo>
                  <a:lnTo>
                    <a:pt x="20485" y="11320"/>
                  </a:lnTo>
                  <a:lnTo>
                    <a:pt x="20338" y="11320"/>
                  </a:lnTo>
                  <a:lnTo>
                    <a:pt x="20192" y="11278"/>
                  </a:lnTo>
                  <a:lnTo>
                    <a:pt x="20192" y="11216"/>
                  </a:lnTo>
                  <a:lnTo>
                    <a:pt x="20171" y="11111"/>
                  </a:lnTo>
                  <a:lnTo>
                    <a:pt x="19899" y="11195"/>
                  </a:lnTo>
                  <a:lnTo>
                    <a:pt x="19732" y="11216"/>
                  </a:lnTo>
                  <a:lnTo>
                    <a:pt x="19522" y="11111"/>
                  </a:lnTo>
                  <a:lnTo>
                    <a:pt x="19355" y="11090"/>
                  </a:lnTo>
                  <a:lnTo>
                    <a:pt x="18999" y="10965"/>
                  </a:lnTo>
                  <a:lnTo>
                    <a:pt x="18623" y="10797"/>
                  </a:lnTo>
                  <a:lnTo>
                    <a:pt x="18413" y="10609"/>
                  </a:lnTo>
                  <a:lnTo>
                    <a:pt x="18288" y="10588"/>
                  </a:lnTo>
                  <a:lnTo>
                    <a:pt x="17869" y="10567"/>
                  </a:lnTo>
                  <a:lnTo>
                    <a:pt x="17493" y="10567"/>
                  </a:lnTo>
                  <a:lnTo>
                    <a:pt x="17430" y="10546"/>
                  </a:lnTo>
                  <a:lnTo>
                    <a:pt x="17367" y="10588"/>
                  </a:lnTo>
                  <a:lnTo>
                    <a:pt x="17325" y="10651"/>
                  </a:lnTo>
                  <a:lnTo>
                    <a:pt x="17137" y="10713"/>
                  </a:lnTo>
                  <a:lnTo>
                    <a:pt x="16865" y="10755"/>
                  </a:lnTo>
                  <a:lnTo>
                    <a:pt x="16384" y="10693"/>
                  </a:lnTo>
                  <a:lnTo>
                    <a:pt x="16028" y="10713"/>
                  </a:lnTo>
                  <a:lnTo>
                    <a:pt x="15777" y="10693"/>
                  </a:lnTo>
                  <a:lnTo>
                    <a:pt x="15547" y="10713"/>
                  </a:lnTo>
                  <a:lnTo>
                    <a:pt x="15442" y="10755"/>
                  </a:lnTo>
                  <a:lnTo>
                    <a:pt x="15338" y="10713"/>
                  </a:lnTo>
                  <a:lnTo>
                    <a:pt x="15191" y="10462"/>
                  </a:lnTo>
                  <a:lnTo>
                    <a:pt x="15149" y="10337"/>
                  </a:lnTo>
                  <a:lnTo>
                    <a:pt x="15024" y="10169"/>
                  </a:lnTo>
                  <a:lnTo>
                    <a:pt x="14919" y="10044"/>
                  </a:lnTo>
                  <a:lnTo>
                    <a:pt x="14856" y="9877"/>
                  </a:lnTo>
                  <a:lnTo>
                    <a:pt x="14856" y="9814"/>
                  </a:lnTo>
                  <a:lnTo>
                    <a:pt x="14752" y="9709"/>
                  </a:lnTo>
                  <a:lnTo>
                    <a:pt x="14668" y="9667"/>
                  </a:lnTo>
                  <a:lnTo>
                    <a:pt x="14626" y="9667"/>
                  </a:lnTo>
                  <a:lnTo>
                    <a:pt x="14584" y="9604"/>
                  </a:lnTo>
                  <a:lnTo>
                    <a:pt x="14564" y="9500"/>
                  </a:lnTo>
                  <a:lnTo>
                    <a:pt x="14333" y="9500"/>
                  </a:lnTo>
                  <a:lnTo>
                    <a:pt x="14187" y="9416"/>
                  </a:lnTo>
                  <a:lnTo>
                    <a:pt x="13978" y="9249"/>
                  </a:lnTo>
                  <a:lnTo>
                    <a:pt x="13873" y="9249"/>
                  </a:lnTo>
                  <a:lnTo>
                    <a:pt x="13768" y="9228"/>
                  </a:lnTo>
                  <a:lnTo>
                    <a:pt x="13706" y="9186"/>
                  </a:lnTo>
                  <a:lnTo>
                    <a:pt x="13517" y="9040"/>
                  </a:lnTo>
                  <a:lnTo>
                    <a:pt x="13141" y="8977"/>
                  </a:lnTo>
                  <a:lnTo>
                    <a:pt x="13099" y="8977"/>
                  </a:lnTo>
                  <a:lnTo>
                    <a:pt x="13057" y="9019"/>
                  </a:lnTo>
                  <a:lnTo>
                    <a:pt x="12890" y="9019"/>
                  </a:lnTo>
                  <a:lnTo>
                    <a:pt x="12639" y="9040"/>
                  </a:lnTo>
                  <a:lnTo>
                    <a:pt x="12053" y="8914"/>
                  </a:lnTo>
                  <a:lnTo>
                    <a:pt x="11948" y="8830"/>
                  </a:lnTo>
                  <a:lnTo>
                    <a:pt x="11823" y="8663"/>
                  </a:lnTo>
                  <a:lnTo>
                    <a:pt x="11802" y="8558"/>
                  </a:lnTo>
                  <a:lnTo>
                    <a:pt x="11802" y="8475"/>
                  </a:lnTo>
                  <a:lnTo>
                    <a:pt x="11823" y="8412"/>
                  </a:lnTo>
                  <a:lnTo>
                    <a:pt x="11906" y="8349"/>
                  </a:lnTo>
                  <a:lnTo>
                    <a:pt x="11948" y="8244"/>
                  </a:lnTo>
                  <a:lnTo>
                    <a:pt x="11885" y="8161"/>
                  </a:lnTo>
                  <a:lnTo>
                    <a:pt x="11843" y="8035"/>
                  </a:lnTo>
                  <a:lnTo>
                    <a:pt x="11885" y="7952"/>
                  </a:lnTo>
                  <a:lnTo>
                    <a:pt x="11885" y="7826"/>
                  </a:lnTo>
                  <a:lnTo>
                    <a:pt x="11823" y="7763"/>
                  </a:lnTo>
                  <a:lnTo>
                    <a:pt x="11739" y="7638"/>
                  </a:lnTo>
                  <a:lnTo>
                    <a:pt x="11676" y="7575"/>
                  </a:lnTo>
                  <a:lnTo>
                    <a:pt x="11592" y="7533"/>
                  </a:lnTo>
                  <a:lnTo>
                    <a:pt x="11530" y="7428"/>
                  </a:lnTo>
                  <a:lnTo>
                    <a:pt x="11488" y="7345"/>
                  </a:lnTo>
                  <a:lnTo>
                    <a:pt x="11446" y="7240"/>
                  </a:lnTo>
                  <a:lnTo>
                    <a:pt x="11425" y="7136"/>
                  </a:lnTo>
                  <a:lnTo>
                    <a:pt x="11383" y="7052"/>
                  </a:lnTo>
                  <a:lnTo>
                    <a:pt x="11279" y="6989"/>
                  </a:lnTo>
                  <a:lnTo>
                    <a:pt x="11195" y="6947"/>
                  </a:lnTo>
                  <a:lnTo>
                    <a:pt x="11153" y="6884"/>
                  </a:lnTo>
                  <a:lnTo>
                    <a:pt x="11069" y="6843"/>
                  </a:lnTo>
                  <a:lnTo>
                    <a:pt x="10965" y="6843"/>
                  </a:lnTo>
                  <a:lnTo>
                    <a:pt x="10902" y="6905"/>
                  </a:lnTo>
                  <a:lnTo>
                    <a:pt x="10860" y="6926"/>
                  </a:lnTo>
                  <a:lnTo>
                    <a:pt x="10776" y="6905"/>
                  </a:lnTo>
                  <a:lnTo>
                    <a:pt x="10693" y="6801"/>
                  </a:lnTo>
                  <a:lnTo>
                    <a:pt x="10672" y="6738"/>
                  </a:lnTo>
                  <a:lnTo>
                    <a:pt x="10567" y="6738"/>
                  </a:lnTo>
                  <a:lnTo>
                    <a:pt x="10442" y="6801"/>
                  </a:lnTo>
                  <a:lnTo>
                    <a:pt x="10400" y="6843"/>
                  </a:lnTo>
                  <a:lnTo>
                    <a:pt x="10379" y="6926"/>
                  </a:lnTo>
                  <a:lnTo>
                    <a:pt x="10337" y="6926"/>
                  </a:lnTo>
                  <a:lnTo>
                    <a:pt x="10211" y="6843"/>
                  </a:lnTo>
                  <a:lnTo>
                    <a:pt x="10170" y="6780"/>
                  </a:lnTo>
                  <a:lnTo>
                    <a:pt x="10170" y="6717"/>
                  </a:lnTo>
                  <a:lnTo>
                    <a:pt x="10107" y="6633"/>
                  </a:lnTo>
                  <a:lnTo>
                    <a:pt x="10002" y="6571"/>
                  </a:lnTo>
                  <a:lnTo>
                    <a:pt x="9877" y="6466"/>
                  </a:lnTo>
                  <a:lnTo>
                    <a:pt x="9835" y="6424"/>
                  </a:lnTo>
                  <a:lnTo>
                    <a:pt x="9751" y="6382"/>
                  </a:lnTo>
                  <a:lnTo>
                    <a:pt x="9730" y="6299"/>
                  </a:lnTo>
                  <a:lnTo>
                    <a:pt x="9730" y="6215"/>
                  </a:lnTo>
                  <a:lnTo>
                    <a:pt x="9709" y="6173"/>
                  </a:lnTo>
                  <a:lnTo>
                    <a:pt x="9688" y="6173"/>
                  </a:lnTo>
                  <a:lnTo>
                    <a:pt x="9688" y="6215"/>
                  </a:lnTo>
                  <a:lnTo>
                    <a:pt x="9646" y="6215"/>
                  </a:lnTo>
                  <a:lnTo>
                    <a:pt x="9605" y="6152"/>
                  </a:lnTo>
                  <a:lnTo>
                    <a:pt x="9584" y="6110"/>
                  </a:lnTo>
                  <a:lnTo>
                    <a:pt x="9584" y="5985"/>
                  </a:lnTo>
                  <a:lnTo>
                    <a:pt x="9542" y="5943"/>
                  </a:lnTo>
                  <a:lnTo>
                    <a:pt x="9521" y="5943"/>
                  </a:lnTo>
                  <a:lnTo>
                    <a:pt x="9395" y="5880"/>
                  </a:lnTo>
                  <a:lnTo>
                    <a:pt x="9312" y="5880"/>
                  </a:lnTo>
                  <a:lnTo>
                    <a:pt x="9333" y="5901"/>
                  </a:lnTo>
                  <a:lnTo>
                    <a:pt x="9228" y="6006"/>
                  </a:lnTo>
                  <a:lnTo>
                    <a:pt x="9123" y="6068"/>
                  </a:lnTo>
                  <a:lnTo>
                    <a:pt x="8998" y="6215"/>
                  </a:lnTo>
                  <a:lnTo>
                    <a:pt x="8977" y="6319"/>
                  </a:lnTo>
                  <a:lnTo>
                    <a:pt x="9019" y="6382"/>
                  </a:lnTo>
                  <a:lnTo>
                    <a:pt x="8956" y="6508"/>
                  </a:lnTo>
                  <a:lnTo>
                    <a:pt x="8768" y="6571"/>
                  </a:lnTo>
                  <a:lnTo>
                    <a:pt x="8684" y="6633"/>
                  </a:lnTo>
                  <a:lnTo>
                    <a:pt x="8663" y="6780"/>
                  </a:lnTo>
                  <a:lnTo>
                    <a:pt x="8663" y="7010"/>
                  </a:lnTo>
                  <a:lnTo>
                    <a:pt x="8768" y="7240"/>
                  </a:lnTo>
                  <a:lnTo>
                    <a:pt x="8872" y="7408"/>
                  </a:lnTo>
                  <a:lnTo>
                    <a:pt x="8872" y="7470"/>
                  </a:lnTo>
                  <a:lnTo>
                    <a:pt x="8705" y="7638"/>
                  </a:lnTo>
                  <a:lnTo>
                    <a:pt x="8579" y="7680"/>
                  </a:lnTo>
                  <a:lnTo>
                    <a:pt x="8496" y="7784"/>
                  </a:lnTo>
                  <a:lnTo>
                    <a:pt x="8433" y="7826"/>
                  </a:lnTo>
                  <a:lnTo>
                    <a:pt x="8349" y="7826"/>
                  </a:lnTo>
                  <a:lnTo>
                    <a:pt x="8307" y="7742"/>
                  </a:lnTo>
                  <a:lnTo>
                    <a:pt x="8245" y="7742"/>
                  </a:lnTo>
                  <a:lnTo>
                    <a:pt x="8014" y="7784"/>
                  </a:lnTo>
                  <a:lnTo>
                    <a:pt x="7847" y="7763"/>
                  </a:lnTo>
                  <a:lnTo>
                    <a:pt x="7638" y="7680"/>
                  </a:lnTo>
                  <a:lnTo>
                    <a:pt x="7429" y="7680"/>
                  </a:lnTo>
                  <a:lnTo>
                    <a:pt x="7387" y="7952"/>
                  </a:lnTo>
                  <a:lnTo>
                    <a:pt x="7324" y="8098"/>
                  </a:lnTo>
                  <a:lnTo>
                    <a:pt x="7324" y="8244"/>
                  </a:lnTo>
                  <a:lnTo>
                    <a:pt x="7261" y="8579"/>
                  </a:lnTo>
                  <a:lnTo>
                    <a:pt x="7261" y="8830"/>
                  </a:lnTo>
                  <a:lnTo>
                    <a:pt x="7240" y="8914"/>
                  </a:lnTo>
                  <a:lnTo>
                    <a:pt x="7303" y="8977"/>
                  </a:lnTo>
                  <a:lnTo>
                    <a:pt x="7429" y="9019"/>
                  </a:lnTo>
                  <a:lnTo>
                    <a:pt x="7387" y="9144"/>
                  </a:lnTo>
                  <a:lnTo>
                    <a:pt x="7387" y="9228"/>
                  </a:lnTo>
                  <a:lnTo>
                    <a:pt x="7303" y="9228"/>
                  </a:lnTo>
                  <a:lnTo>
                    <a:pt x="7219" y="9291"/>
                  </a:lnTo>
                  <a:lnTo>
                    <a:pt x="7136" y="9291"/>
                  </a:lnTo>
                  <a:lnTo>
                    <a:pt x="7073" y="9228"/>
                  </a:lnTo>
                  <a:lnTo>
                    <a:pt x="6989" y="9249"/>
                  </a:lnTo>
                  <a:lnTo>
                    <a:pt x="6864" y="9291"/>
                  </a:lnTo>
                  <a:lnTo>
                    <a:pt x="6592" y="9332"/>
                  </a:lnTo>
                  <a:lnTo>
                    <a:pt x="6445" y="9416"/>
                  </a:lnTo>
                  <a:lnTo>
                    <a:pt x="6341" y="9416"/>
                  </a:lnTo>
                  <a:lnTo>
                    <a:pt x="6278" y="9353"/>
                  </a:lnTo>
                  <a:lnTo>
                    <a:pt x="6173" y="9416"/>
                  </a:lnTo>
                  <a:lnTo>
                    <a:pt x="6069" y="9521"/>
                  </a:lnTo>
                  <a:lnTo>
                    <a:pt x="6069" y="9604"/>
                  </a:lnTo>
                  <a:lnTo>
                    <a:pt x="6173" y="9667"/>
                  </a:lnTo>
                  <a:lnTo>
                    <a:pt x="6341" y="9646"/>
                  </a:lnTo>
                  <a:lnTo>
                    <a:pt x="6466" y="9667"/>
                  </a:lnTo>
                  <a:lnTo>
                    <a:pt x="6466" y="9730"/>
                  </a:lnTo>
                  <a:lnTo>
                    <a:pt x="6382" y="9814"/>
                  </a:lnTo>
                  <a:lnTo>
                    <a:pt x="6445" y="9981"/>
                  </a:lnTo>
                  <a:lnTo>
                    <a:pt x="6445" y="10065"/>
                  </a:lnTo>
                  <a:lnTo>
                    <a:pt x="6487" y="10149"/>
                  </a:lnTo>
                  <a:lnTo>
                    <a:pt x="6508" y="10253"/>
                  </a:lnTo>
                  <a:lnTo>
                    <a:pt x="6613" y="10441"/>
                  </a:lnTo>
                  <a:lnTo>
                    <a:pt x="6654" y="10546"/>
                  </a:lnTo>
                  <a:lnTo>
                    <a:pt x="6780" y="10609"/>
                  </a:lnTo>
                  <a:lnTo>
                    <a:pt x="6822" y="10860"/>
                  </a:lnTo>
                  <a:lnTo>
                    <a:pt x="6738" y="10923"/>
                  </a:lnTo>
                  <a:lnTo>
                    <a:pt x="6696" y="11027"/>
                  </a:lnTo>
                  <a:lnTo>
                    <a:pt x="6801" y="11132"/>
                  </a:lnTo>
                  <a:lnTo>
                    <a:pt x="6738" y="11174"/>
                  </a:lnTo>
                  <a:lnTo>
                    <a:pt x="6738" y="11216"/>
                  </a:lnTo>
                  <a:lnTo>
                    <a:pt x="6613" y="11299"/>
                  </a:lnTo>
                  <a:lnTo>
                    <a:pt x="6654" y="11446"/>
                  </a:lnTo>
                  <a:lnTo>
                    <a:pt x="6508" y="11509"/>
                  </a:lnTo>
                  <a:lnTo>
                    <a:pt x="6278" y="11446"/>
                  </a:lnTo>
                  <a:lnTo>
                    <a:pt x="6027" y="11174"/>
                  </a:lnTo>
                  <a:lnTo>
                    <a:pt x="5922" y="11195"/>
                  </a:lnTo>
                  <a:lnTo>
                    <a:pt x="5671" y="11090"/>
                  </a:lnTo>
                  <a:lnTo>
                    <a:pt x="5336" y="11090"/>
                  </a:lnTo>
                  <a:lnTo>
                    <a:pt x="5148" y="11132"/>
                  </a:lnTo>
                  <a:lnTo>
                    <a:pt x="4876" y="11069"/>
                  </a:lnTo>
                  <a:lnTo>
                    <a:pt x="4583" y="11132"/>
                  </a:lnTo>
                  <a:lnTo>
                    <a:pt x="4457" y="11132"/>
                  </a:lnTo>
                  <a:lnTo>
                    <a:pt x="4311" y="11111"/>
                  </a:lnTo>
                  <a:lnTo>
                    <a:pt x="4206" y="11195"/>
                  </a:lnTo>
                  <a:lnTo>
                    <a:pt x="4102" y="11237"/>
                  </a:lnTo>
                  <a:lnTo>
                    <a:pt x="3767" y="11195"/>
                  </a:lnTo>
                  <a:lnTo>
                    <a:pt x="3558" y="11132"/>
                  </a:lnTo>
                  <a:lnTo>
                    <a:pt x="3432" y="11069"/>
                  </a:lnTo>
                  <a:lnTo>
                    <a:pt x="3244" y="11069"/>
                  </a:lnTo>
                  <a:lnTo>
                    <a:pt x="3202" y="11111"/>
                  </a:lnTo>
                  <a:lnTo>
                    <a:pt x="3035" y="11090"/>
                  </a:lnTo>
                  <a:lnTo>
                    <a:pt x="2930" y="11069"/>
                  </a:lnTo>
                  <a:lnTo>
                    <a:pt x="2888" y="11111"/>
                  </a:lnTo>
                  <a:lnTo>
                    <a:pt x="2888" y="11237"/>
                  </a:lnTo>
                  <a:lnTo>
                    <a:pt x="2909" y="11383"/>
                  </a:lnTo>
                  <a:lnTo>
                    <a:pt x="2930" y="11509"/>
                  </a:lnTo>
                  <a:lnTo>
                    <a:pt x="2742" y="11550"/>
                  </a:lnTo>
                  <a:lnTo>
                    <a:pt x="2386" y="11550"/>
                  </a:lnTo>
                  <a:lnTo>
                    <a:pt x="1968" y="11509"/>
                  </a:lnTo>
                  <a:lnTo>
                    <a:pt x="1863" y="11446"/>
                  </a:lnTo>
                  <a:lnTo>
                    <a:pt x="1675" y="11425"/>
                  </a:lnTo>
                  <a:lnTo>
                    <a:pt x="1570" y="11550"/>
                  </a:lnTo>
                  <a:lnTo>
                    <a:pt x="1591" y="11613"/>
                  </a:lnTo>
                  <a:lnTo>
                    <a:pt x="1465" y="11697"/>
                  </a:lnTo>
                  <a:lnTo>
                    <a:pt x="1465" y="11739"/>
                  </a:lnTo>
                  <a:lnTo>
                    <a:pt x="1507" y="11739"/>
                  </a:lnTo>
                  <a:lnTo>
                    <a:pt x="1507" y="11864"/>
                  </a:lnTo>
                  <a:lnTo>
                    <a:pt x="1340" y="12157"/>
                  </a:lnTo>
                  <a:lnTo>
                    <a:pt x="1256" y="12283"/>
                  </a:lnTo>
                  <a:lnTo>
                    <a:pt x="1361" y="12366"/>
                  </a:lnTo>
                  <a:lnTo>
                    <a:pt x="1633" y="12450"/>
                  </a:lnTo>
                  <a:lnTo>
                    <a:pt x="1737" y="12555"/>
                  </a:lnTo>
                  <a:lnTo>
                    <a:pt x="1842" y="12576"/>
                  </a:lnTo>
                  <a:lnTo>
                    <a:pt x="1947" y="12471"/>
                  </a:lnTo>
                  <a:lnTo>
                    <a:pt x="1947" y="12325"/>
                  </a:lnTo>
                  <a:lnTo>
                    <a:pt x="2009" y="12325"/>
                  </a:lnTo>
                  <a:lnTo>
                    <a:pt x="2302" y="12555"/>
                  </a:lnTo>
                  <a:lnTo>
                    <a:pt x="2323" y="12659"/>
                  </a:lnTo>
                  <a:lnTo>
                    <a:pt x="2177" y="12848"/>
                  </a:lnTo>
                  <a:lnTo>
                    <a:pt x="1968" y="12848"/>
                  </a:lnTo>
                  <a:lnTo>
                    <a:pt x="1675" y="12890"/>
                  </a:lnTo>
                  <a:lnTo>
                    <a:pt x="1654" y="12785"/>
                  </a:lnTo>
                  <a:lnTo>
                    <a:pt x="1507" y="12659"/>
                  </a:lnTo>
                  <a:lnTo>
                    <a:pt x="1340" y="12869"/>
                  </a:lnTo>
                  <a:lnTo>
                    <a:pt x="1235" y="12848"/>
                  </a:lnTo>
                  <a:lnTo>
                    <a:pt x="1068" y="12973"/>
                  </a:lnTo>
                  <a:lnTo>
                    <a:pt x="921" y="13015"/>
                  </a:lnTo>
                  <a:lnTo>
                    <a:pt x="921" y="13162"/>
                  </a:lnTo>
                  <a:lnTo>
                    <a:pt x="1110" y="13224"/>
                  </a:lnTo>
                  <a:lnTo>
                    <a:pt x="1068" y="13371"/>
                  </a:lnTo>
                  <a:lnTo>
                    <a:pt x="900" y="13434"/>
                  </a:lnTo>
                  <a:lnTo>
                    <a:pt x="628" y="13496"/>
                  </a:lnTo>
                  <a:lnTo>
                    <a:pt x="691" y="13538"/>
                  </a:lnTo>
                  <a:lnTo>
                    <a:pt x="733" y="13622"/>
                  </a:lnTo>
                  <a:lnTo>
                    <a:pt x="503" y="13706"/>
                  </a:lnTo>
                  <a:lnTo>
                    <a:pt x="503" y="13831"/>
                  </a:lnTo>
                  <a:lnTo>
                    <a:pt x="398" y="13852"/>
                  </a:lnTo>
                  <a:lnTo>
                    <a:pt x="126" y="13831"/>
                  </a:lnTo>
                  <a:lnTo>
                    <a:pt x="1" y="13936"/>
                  </a:lnTo>
                  <a:lnTo>
                    <a:pt x="1" y="14103"/>
                  </a:lnTo>
                  <a:lnTo>
                    <a:pt x="168" y="14333"/>
                  </a:lnTo>
                  <a:lnTo>
                    <a:pt x="273" y="14270"/>
                  </a:lnTo>
                  <a:lnTo>
                    <a:pt x="419" y="14250"/>
                  </a:lnTo>
                  <a:lnTo>
                    <a:pt x="440" y="14375"/>
                  </a:lnTo>
                  <a:lnTo>
                    <a:pt x="398" y="14522"/>
                  </a:lnTo>
                  <a:lnTo>
                    <a:pt x="461" y="14668"/>
                  </a:lnTo>
                  <a:lnTo>
                    <a:pt x="587" y="14731"/>
                  </a:lnTo>
                  <a:lnTo>
                    <a:pt x="607" y="14877"/>
                  </a:lnTo>
                  <a:lnTo>
                    <a:pt x="545" y="14940"/>
                  </a:lnTo>
                  <a:lnTo>
                    <a:pt x="419" y="15212"/>
                  </a:lnTo>
                  <a:lnTo>
                    <a:pt x="377" y="15589"/>
                  </a:lnTo>
                  <a:lnTo>
                    <a:pt x="335" y="15526"/>
                  </a:lnTo>
                  <a:lnTo>
                    <a:pt x="440" y="15693"/>
                  </a:lnTo>
                  <a:lnTo>
                    <a:pt x="545" y="15714"/>
                  </a:lnTo>
                  <a:lnTo>
                    <a:pt x="733" y="15693"/>
                  </a:lnTo>
                  <a:lnTo>
                    <a:pt x="859" y="15610"/>
                  </a:lnTo>
                  <a:lnTo>
                    <a:pt x="921" y="15526"/>
                  </a:lnTo>
                  <a:lnTo>
                    <a:pt x="984" y="15505"/>
                  </a:lnTo>
                  <a:lnTo>
                    <a:pt x="1047" y="15463"/>
                  </a:lnTo>
                  <a:lnTo>
                    <a:pt x="1110" y="15484"/>
                  </a:lnTo>
                  <a:lnTo>
                    <a:pt x="1172" y="15568"/>
                  </a:lnTo>
                  <a:lnTo>
                    <a:pt x="1361" y="15589"/>
                  </a:lnTo>
                  <a:lnTo>
                    <a:pt x="1361" y="15505"/>
                  </a:lnTo>
                  <a:lnTo>
                    <a:pt x="1319" y="15463"/>
                  </a:lnTo>
                  <a:lnTo>
                    <a:pt x="1319" y="15358"/>
                  </a:lnTo>
                  <a:lnTo>
                    <a:pt x="1444" y="15317"/>
                  </a:lnTo>
                  <a:lnTo>
                    <a:pt x="1486" y="15275"/>
                  </a:lnTo>
                  <a:lnTo>
                    <a:pt x="1549" y="15275"/>
                  </a:lnTo>
                  <a:lnTo>
                    <a:pt x="1570" y="15317"/>
                  </a:lnTo>
                  <a:lnTo>
                    <a:pt x="1695" y="15317"/>
                  </a:lnTo>
                  <a:lnTo>
                    <a:pt x="1779" y="15191"/>
                  </a:lnTo>
                  <a:lnTo>
                    <a:pt x="1758" y="15045"/>
                  </a:lnTo>
                  <a:lnTo>
                    <a:pt x="1779" y="14961"/>
                  </a:lnTo>
                  <a:lnTo>
                    <a:pt x="1863" y="14898"/>
                  </a:lnTo>
                  <a:lnTo>
                    <a:pt x="1884" y="14731"/>
                  </a:lnTo>
                  <a:lnTo>
                    <a:pt x="1947" y="14626"/>
                  </a:lnTo>
                  <a:lnTo>
                    <a:pt x="2072" y="14626"/>
                  </a:lnTo>
                  <a:lnTo>
                    <a:pt x="2177" y="14689"/>
                  </a:lnTo>
                  <a:lnTo>
                    <a:pt x="2281" y="14752"/>
                  </a:lnTo>
                  <a:lnTo>
                    <a:pt x="2281" y="14835"/>
                  </a:lnTo>
                  <a:lnTo>
                    <a:pt x="2260" y="14982"/>
                  </a:lnTo>
                  <a:lnTo>
                    <a:pt x="2281" y="15086"/>
                  </a:lnTo>
                  <a:lnTo>
                    <a:pt x="2386" y="15086"/>
                  </a:lnTo>
                  <a:lnTo>
                    <a:pt x="2428" y="15191"/>
                  </a:lnTo>
                  <a:lnTo>
                    <a:pt x="2407" y="15317"/>
                  </a:lnTo>
                  <a:lnTo>
                    <a:pt x="2428" y="15463"/>
                  </a:lnTo>
                  <a:lnTo>
                    <a:pt x="2428" y="15672"/>
                  </a:lnTo>
                  <a:lnTo>
                    <a:pt x="2532" y="15798"/>
                  </a:lnTo>
                  <a:lnTo>
                    <a:pt x="2532" y="15882"/>
                  </a:lnTo>
                  <a:lnTo>
                    <a:pt x="2637" y="15903"/>
                  </a:lnTo>
                  <a:lnTo>
                    <a:pt x="2784" y="15903"/>
                  </a:lnTo>
                  <a:lnTo>
                    <a:pt x="2888" y="15819"/>
                  </a:lnTo>
                  <a:lnTo>
                    <a:pt x="2909" y="15777"/>
                  </a:lnTo>
                  <a:lnTo>
                    <a:pt x="3076" y="15693"/>
                  </a:lnTo>
                  <a:lnTo>
                    <a:pt x="3202" y="15610"/>
                  </a:lnTo>
                  <a:lnTo>
                    <a:pt x="3223" y="15484"/>
                  </a:lnTo>
                  <a:lnTo>
                    <a:pt x="3307" y="15421"/>
                  </a:lnTo>
                  <a:lnTo>
                    <a:pt x="3558" y="15275"/>
                  </a:lnTo>
                  <a:lnTo>
                    <a:pt x="3725" y="15212"/>
                  </a:lnTo>
                  <a:lnTo>
                    <a:pt x="3746" y="15358"/>
                  </a:lnTo>
                  <a:lnTo>
                    <a:pt x="3976" y="15317"/>
                  </a:lnTo>
                  <a:lnTo>
                    <a:pt x="4039" y="15212"/>
                  </a:lnTo>
                  <a:lnTo>
                    <a:pt x="4290" y="15212"/>
                  </a:lnTo>
                  <a:lnTo>
                    <a:pt x="4311" y="15317"/>
                  </a:lnTo>
                  <a:lnTo>
                    <a:pt x="4123" y="15484"/>
                  </a:lnTo>
                  <a:lnTo>
                    <a:pt x="4248" y="15505"/>
                  </a:lnTo>
                  <a:lnTo>
                    <a:pt x="4290" y="15463"/>
                  </a:lnTo>
                  <a:lnTo>
                    <a:pt x="4374" y="15463"/>
                  </a:lnTo>
                  <a:lnTo>
                    <a:pt x="4478" y="15526"/>
                  </a:lnTo>
                  <a:lnTo>
                    <a:pt x="4520" y="15505"/>
                  </a:lnTo>
                  <a:lnTo>
                    <a:pt x="4625" y="15505"/>
                  </a:lnTo>
                  <a:lnTo>
                    <a:pt x="4688" y="15463"/>
                  </a:lnTo>
                  <a:lnTo>
                    <a:pt x="4729" y="15400"/>
                  </a:lnTo>
                  <a:lnTo>
                    <a:pt x="4813" y="15400"/>
                  </a:lnTo>
                  <a:lnTo>
                    <a:pt x="4897" y="15484"/>
                  </a:lnTo>
                  <a:lnTo>
                    <a:pt x="4981" y="15672"/>
                  </a:lnTo>
                  <a:lnTo>
                    <a:pt x="5232" y="16049"/>
                  </a:lnTo>
                  <a:lnTo>
                    <a:pt x="5357" y="16133"/>
                  </a:lnTo>
                  <a:lnTo>
                    <a:pt x="5399" y="16300"/>
                  </a:lnTo>
                  <a:lnTo>
                    <a:pt x="5462" y="16363"/>
                  </a:lnTo>
                  <a:lnTo>
                    <a:pt x="5545" y="16447"/>
                  </a:lnTo>
                  <a:lnTo>
                    <a:pt x="5776" y="16467"/>
                  </a:lnTo>
                  <a:lnTo>
                    <a:pt x="5985" y="16467"/>
                  </a:lnTo>
                  <a:lnTo>
                    <a:pt x="6089" y="16509"/>
                  </a:lnTo>
                  <a:lnTo>
                    <a:pt x="6131" y="16635"/>
                  </a:lnTo>
                  <a:lnTo>
                    <a:pt x="6361" y="16719"/>
                  </a:lnTo>
                  <a:lnTo>
                    <a:pt x="6550" y="16823"/>
                  </a:lnTo>
                  <a:lnTo>
                    <a:pt x="6654" y="17095"/>
                  </a:lnTo>
                  <a:lnTo>
                    <a:pt x="6801" y="17263"/>
                  </a:lnTo>
                  <a:lnTo>
                    <a:pt x="6989" y="17367"/>
                  </a:lnTo>
                  <a:lnTo>
                    <a:pt x="7073" y="17514"/>
                  </a:lnTo>
                  <a:lnTo>
                    <a:pt x="7073" y="17786"/>
                  </a:lnTo>
                  <a:lnTo>
                    <a:pt x="7177" y="18037"/>
                  </a:lnTo>
                  <a:lnTo>
                    <a:pt x="7324" y="18079"/>
                  </a:lnTo>
                  <a:lnTo>
                    <a:pt x="7387" y="18330"/>
                  </a:lnTo>
                  <a:lnTo>
                    <a:pt x="7429" y="18539"/>
                  </a:lnTo>
                  <a:lnTo>
                    <a:pt x="7345" y="18664"/>
                  </a:lnTo>
                  <a:lnTo>
                    <a:pt x="7324" y="18602"/>
                  </a:lnTo>
                  <a:lnTo>
                    <a:pt x="7219" y="18539"/>
                  </a:lnTo>
                  <a:lnTo>
                    <a:pt x="7073" y="18727"/>
                  </a:lnTo>
                  <a:lnTo>
                    <a:pt x="7094" y="18811"/>
                  </a:lnTo>
                  <a:lnTo>
                    <a:pt x="7115" y="18874"/>
                  </a:lnTo>
                  <a:lnTo>
                    <a:pt x="7261" y="18957"/>
                  </a:lnTo>
                  <a:lnTo>
                    <a:pt x="7240" y="19188"/>
                  </a:lnTo>
                  <a:lnTo>
                    <a:pt x="7303" y="19292"/>
                  </a:lnTo>
                  <a:lnTo>
                    <a:pt x="7261" y="19376"/>
                  </a:lnTo>
                  <a:lnTo>
                    <a:pt x="7324" y="19397"/>
                  </a:lnTo>
                  <a:lnTo>
                    <a:pt x="7408" y="19501"/>
                  </a:lnTo>
                  <a:lnTo>
                    <a:pt x="7408" y="19606"/>
                  </a:lnTo>
                  <a:lnTo>
                    <a:pt x="7449" y="19606"/>
                  </a:lnTo>
                  <a:lnTo>
                    <a:pt x="7491" y="19752"/>
                  </a:lnTo>
                  <a:lnTo>
                    <a:pt x="7617" y="19794"/>
                  </a:lnTo>
                  <a:lnTo>
                    <a:pt x="7701" y="19690"/>
                  </a:lnTo>
                  <a:lnTo>
                    <a:pt x="7826" y="19690"/>
                  </a:lnTo>
                  <a:lnTo>
                    <a:pt x="7868" y="19773"/>
                  </a:lnTo>
                  <a:lnTo>
                    <a:pt x="8014" y="19794"/>
                  </a:lnTo>
                  <a:lnTo>
                    <a:pt x="8119" y="19899"/>
                  </a:lnTo>
                  <a:lnTo>
                    <a:pt x="8182" y="19920"/>
                  </a:lnTo>
                  <a:lnTo>
                    <a:pt x="8266" y="20087"/>
                  </a:lnTo>
                  <a:lnTo>
                    <a:pt x="8370" y="20087"/>
                  </a:lnTo>
                  <a:lnTo>
                    <a:pt x="8391" y="20192"/>
                  </a:lnTo>
                  <a:lnTo>
                    <a:pt x="8433" y="20171"/>
                  </a:lnTo>
                  <a:lnTo>
                    <a:pt x="8454" y="20129"/>
                  </a:lnTo>
                  <a:lnTo>
                    <a:pt x="8600" y="20213"/>
                  </a:lnTo>
                  <a:lnTo>
                    <a:pt x="8663" y="20296"/>
                  </a:lnTo>
                  <a:lnTo>
                    <a:pt x="8768" y="20296"/>
                  </a:lnTo>
                  <a:lnTo>
                    <a:pt x="8830" y="20317"/>
                  </a:lnTo>
                  <a:lnTo>
                    <a:pt x="8893" y="20213"/>
                  </a:lnTo>
                  <a:lnTo>
                    <a:pt x="9061" y="20192"/>
                  </a:lnTo>
                  <a:lnTo>
                    <a:pt x="9270" y="20276"/>
                  </a:lnTo>
                  <a:lnTo>
                    <a:pt x="9312" y="20338"/>
                  </a:lnTo>
                  <a:lnTo>
                    <a:pt x="9437" y="20338"/>
                  </a:lnTo>
                  <a:lnTo>
                    <a:pt x="9542" y="20401"/>
                  </a:lnTo>
                  <a:lnTo>
                    <a:pt x="9709" y="20589"/>
                  </a:lnTo>
                  <a:lnTo>
                    <a:pt x="9835" y="20589"/>
                  </a:lnTo>
                  <a:lnTo>
                    <a:pt x="9960" y="20652"/>
                  </a:lnTo>
                  <a:lnTo>
                    <a:pt x="10023" y="20715"/>
                  </a:lnTo>
                  <a:lnTo>
                    <a:pt x="10128" y="20840"/>
                  </a:lnTo>
                  <a:lnTo>
                    <a:pt x="10170" y="20966"/>
                  </a:lnTo>
                  <a:lnTo>
                    <a:pt x="10232" y="20945"/>
                  </a:lnTo>
                  <a:lnTo>
                    <a:pt x="10232" y="20757"/>
                  </a:lnTo>
                  <a:lnTo>
                    <a:pt x="10316" y="20715"/>
                  </a:lnTo>
                  <a:lnTo>
                    <a:pt x="10337" y="20757"/>
                  </a:lnTo>
                  <a:lnTo>
                    <a:pt x="10462" y="20757"/>
                  </a:lnTo>
                  <a:lnTo>
                    <a:pt x="10588" y="20840"/>
                  </a:lnTo>
                  <a:lnTo>
                    <a:pt x="10588" y="21008"/>
                  </a:lnTo>
                  <a:lnTo>
                    <a:pt x="10755" y="21133"/>
                  </a:lnTo>
                  <a:lnTo>
                    <a:pt x="10923" y="21071"/>
                  </a:lnTo>
                  <a:lnTo>
                    <a:pt x="11069" y="21071"/>
                  </a:lnTo>
                  <a:lnTo>
                    <a:pt x="11048" y="21322"/>
                  </a:lnTo>
                  <a:lnTo>
                    <a:pt x="11090" y="21468"/>
                  </a:lnTo>
                  <a:lnTo>
                    <a:pt x="11195" y="21447"/>
                  </a:lnTo>
                  <a:lnTo>
                    <a:pt x="11362" y="21531"/>
                  </a:lnTo>
                  <a:lnTo>
                    <a:pt x="11425" y="21447"/>
                  </a:lnTo>
                  <a:lnTo>
                    <a:pt x="11571" y="21426"/>
                  </a:lnTo>
                  <a:lnTo>
                    <a:pt x="11676" y="21322"/>
                  </a:lnTo>
                  <a:lnTo>
                    <a:pt x="11885" y="21322"/>
                  </a:lnTo>
                  <a:lnTo>
                    <a:pt x="12011" y="21384"/>
                  </a:lnTo>
                  <a:lnTo>
                    <a:pt x="12053" y="21531"/>
                  </a:lnTo>
                  <a:lnTo>
                    <a:pt x="12220" y="21594"/>
                  </a:lnTo>
                  <a:lnTo>
                    <a:pt x="12346" y="21761"/>
                  </a:lnTo>
                  <a:lnTo>
                    <a:pt x="12429" y="21782"/>
                  </a:lnTo>
                  <a:lnTo>
                    <a:pt x="12576" y="21740"/>
                  </a:lnTo>
                  <a:lnTo>
                    <a:pt x="12639" y="21761"/>
                  </a:lnTo>
                  <a:lnTo>
                    <a:pt x="12785" y="21698"/>
                  </a:lnTo>
                  <a:lnTo>
                    <a:pt x="12931" y="21698"/>
                  </a:lnTo>
                  <a:lnTo>
                    <a:pt x="13015" y="21594"/>
                  </a:lnTo>
                  <a:lnTo>
                    <a:pt x="13162" y="21594"/>
                  </a:lnTo>
                  <a:lnTo>
                    <a:pt x="13203" y="21698"/>
                  </a:lnTo>
                  <a:lnTo>
                    <a:pt x="13245" y="21866"/>
                  </a:lnTo>
                  <a:lnTo>
                    <a:pt x="13350" y="21949"/>
                  </a:lnTo>
                  <a:lnTo>
                    <a:pt x="13475" y="21887"/>
                  </a:lnTo>
                  <a:lnTo>
                    <a:pt x="13601" y="21636"/>
                  </a:lnTo>
                  <a:lnTo>
                    <a:pt x="13873" y="21468"/>
                  </a:lnTo>
                  <a:lnTo>
                    <a:pt x="14040" y="21447"/>
                  </a:lnTo>
                  <a:lnTo>
                    <a:pt x="14124" y="21552"/>
                  </a:lnTo>
                  <a:lnTo>
                    <a:pt x="14396" y="21573"/>
                  </a:lnTo>
                  <a:lnTo>
                    <a:pt x="14501" y="21636"/>
                  </a:lnTo>
                  <a:lnTo>
                    <a:pt x="14647" y="21552"/>
                  </a:lnTo>
                  <a:lnTo>
                    <a:pt x="14815" y="21573"/>
                  </a:lnTo>
                  <a:lnTo>
                    <a:pt x="14877" y="21677"/>
                  </a:lnTo>
                  <a:lnTo>
                    <a:pt x="14982" y="21677"/>
                  </a:lnTo>
                  <a:lnTo>
                    <a:pt x="15191" y="21636"/>
                  </a:lnTo>
                  <a:lnTo>
                    <a:pt x="15296" y="21636"/>
                  </a:lnTo>
                  <a:lnTo>
                    <a:pt x="15359" y="21468"/>
                  </a:lnTo>
                  <a:lnTo>
                    <a:pt x="15442" y="21426"/>
                  </a:lnTo>
                  <a:lnTo>
                    <a:pt x="15547" y="21447"/>
                  </a:lnTo>
                  <a:lnTo>
                    <a:pt x="15547" y="21364"/>
                  </a:lnTo>
                  <a:lnTo>
                    <a:pt x="15631" y="21343"/>
                  </a:lnTo>
                  <a:lnTo>
                    <a:pt x="15693" y="21217"/>
                  </a:lnTo>
                  <a:lnTo>
                    <a:pt x="15798" y="21112"/>
                  </a:lnTo>
                  <a:lnTo>
                    <a:pt x="15903" y="21071"/>
                  </a:lnTo>
                  <a:lnTo>
                    <a:pt x="16133" y="21029"/>
                  </a:lnTo>
                  <a:lnTo>
                    <a:pt x="16237" y="20861"/>
                  </a:lnTo>
                  <a:lnTo>
                    <a:pt x="16237" y="20736"/>
                  </a:lnTo>
                  <a:lnTo>
                    <a:pt x="16321" y="20736"/>
                  </a:lnTo>
                  <a:lnTo>
                    <a:pt x="16447" y="20631"/>
                  </a:lnTo>
                  <a:lnTo>
                    <a:pt x="16551" y="20799"/>
                  </a:lnTo>
                  <a:lnTo>
                    <a:pt x="16719" y="20736"/>
                  </a:lnTo>
                  <a:lnTo>
                    <a:pt x="16928" y="20820"/>
                  </a:lnTo>
                  <a:lnTo>
                    <a:pt x="17012" y="20757"/>
                  </a:lnTo>
                  <a:lnTo>
                    <a:pt x="16970" y="20652"/>
                  </a:lnTo>
                  <a:lnTo>
                    <a:pt x="17242" y="20506"/>
                  </a:lnTo>
                  <a:lnTo>
                    <a:pt x="17325" y="20527"/>
                  </a:lnTo>
                  <a:lnTo>
                    <a:pt x="17367" y="20610"/>
                  </a:lnTo>
                  <a:lnTo>
                    <a:pt x="17451" y="20610"/>
                  </a:lnTo>
                  <a:lnTo>
                    <a:pt x="17472" y="20652"/>
                  </a:lnTo>
                  <a:lnTo>
                    <a:pt x="17388" y="20820"/>
                  </a:lnTo>
                  <a:lnTo>
                    <a:pt x="17451" y="20903"/>
                  </a:lnTo>
                  <a:lnTo>
                    <a:pt x="17535" y="20903"/>
                  </a:lnTo>
                  <a:lnTo>
                    <a:pt x="17597" y="20861"/>
                  </a:lnTo>
                  <a:lnTo>
                    <a:pt x="17639" y="20945"/>
                  </a:lnTo>
                  <a:lnTo>
                    <a:pt x="17702" y="21050"/>
                  </a:lnTo>
                  <a:lnTo>
                    <a:pt x="17702" y="21133"/>
                  </a:lnTo>
                  <a:lnTo>
                    <a:pt x="17597" y="21238"/>
                  </a:lnTo>
                  <a:lnTo>
                    <a:pt x="17639" y="21343"/>
                  </a:lnTo>
                  <a:lnTo>
                    <a:pt x="17765" y="21364"/>
                  </a:lnTo>
                  <a:lnTo>
                    <a:pt x="17849" y="21322"/>
                  </a:lnTo>
                  <a:lnTo>
                    <a:pt x="17953" y="21364"/>
                  </a:lnTo>
                  <a:lnTo>
                    <a:pt x="18016" y="21468"/>
                  </a:lnTo>
                  <a:lnTo>
                    <a:pt x="18121" y="21426"/>
                  </a:lnTo>
                  <a:lnTo>
                    <a:pt x="18246" y="21468"/>
                  </a:lnTo>
                  <a:lnTo>
                    <a:pt x="18330" y="21426"/>
                  </a:lnTo>
                  <a:lnTo>
                    <a:pt x="18497" y="21426"/>
                  </a:lnTo>
                  <a:lnTo>
                    <a:pt x="18539" y="21573"/>
                  </a:lnTo>
                  <a:lnTo>
                    <a:pt x="18685" y="21677"/>
                  </a:lnTo>
                  <a:lnTo>
                    <a:pt x="18706" y="21845"/>
                  </a:lnTo>
                  <a:lnTo>
                    <a:pt x="18811" y="21845"/>
                  </a:lnTo>
                  <a:lnTo>
                    <a:pt x="18916" y="21970"/>
                  </a:lnTo>
                  <a:lnTo>
                    <a:pt x="18916" y="22117"/>
                  </a:lnTo>
                  <a:lnTo>
                    <a:pt x="18999" y="22326"/>
                  </a:lnTo>
                  <a:lnTo>
                    <a:pt x="19020" y="22493"/>
                  </a:lnTo>
                  <a:lnTo>
                    <a:pt x="18999" y="22745"/>
                  </a:lnTo>
                  <a:lnTo>
                    <a:pt x="18999" y="22849"/>
                  </a:lnTo>
                  <a:lnTo>
                    <a:pt x="18957" y="22933"/>
                  </a:lnTo>
                  <a:lnTo>
                    <a:pt x="18853" y="22996"/>
                  </a:lnTo>
                  <a:lnTo>
                    <a:pt x="18832" y="23100"/>
                  </a:lnTo>
                  <a:lnTo>
                    <a:pt x="18769" y="23121"/>
                  </a:lnTo>
                  <a:lnTo>
                    <a:pt x="18748" y="23205"/>
                  </a:lnTo>
                  <a:lnTo>
                    <a:pt x="18811" y="23309"/>
                  </a:lnTo>
                  <a:lnTo>
                    <a:pt x="18748" y="23351"/>
                  </a:lnTo>
                  <a:lnTo>
                    <a:pt x="18685" y="23330"/>
                  </a:lnTo>
                  <a:lnTo>
                    <a:pt x="18602" y="23435"/>
                  </a:lnTo>
                  <a:lnTo>
                    <a:pt x="18539" y="23519"/>
                  </a:lnTo>
                  <a:lnTo>
                    <a:pt x="18602" y="23581"/>
                  </a:lnTo>
                  <a:lnTo>
                    <a:pt x="18539" y="23665"/>
                  </a:lnTo>
                  <a:lnTo>
                    <a:pt x="18539" y="23770"/>
                  </a:lnTo>
                  <a:lnTo>
                    <a:pt x="18644" y="23833"/>
                  </a:lnTo>
                  <a:lnTo>
                    <a:pt x="18706" y="23895"/>
                  </a:lnTo>
                  <a:lnTo>
                    <a:pt x="18769" y="23958"/>
                  </a:lnTo>
                  <a:lnTo>
                    <a:pt x="18748" y="24105"/>
                  </a:lnTo>
                  <a:lnTo>
                    <a:pt x="18811" y="24251"/>
                  </a:lnTo>
                  <a:lnTo>
                    <a:pt x="18937" y="24146"/>
                  </a:lnTo>
                  <a:lnTo>
                    <a:pt x="19209" y="24084"/>
                  </a:lnTo>
                  <a:lnTo>
                    <a:pt x="19229" y="24167"/>
                  </a:lnTo>
                  <a:lnTo>
                    <a:pt x="19209" y="24251"/>
                  </a:lnTo>
                  <a:lnTo>
                    <a:pt x="19271" y="24293"/>
                  </a:lnTo>
                  <a:lnTo>
                    <a:pt x="19418" y="24272"/>
                  </a:lnTo>
                  <a:lnTo>
                    <a:pt x="19439" y="24377"/>
                  </a:lnTo>
                  <a:lnTo>
                    <a:pt x="19418" y="24481"/>
                  </a:lnTo>
                  <a:lnTo>
                    <a:pt x="19481" y="24565"/>
                  </a:lnTo>
                  <a:lnTo>
                    <a:pt x="19627" y="24586"/>
                  </a:lnTo>
                  <a:lnTo>
                    <a:pt x="19585" y="24628"/>
                  </a:lnTo>
                  <a:lnTo>
                    <a:pt x="19648" y="24711"/>
                  </a:lnTo>
                  <a:lnTo>
                    <a:pt x="19669" y="24670"/>
                  </a:lnTo>
                  <a:lnTo>
                    <a:pt x="19815" y="24670"/>
                  </a:lnTo>
                  <a:lnTo>
                    <a:pt x="19941" y="24732"/>
                  </a:lnTo>
                  <a:lnTo>
                    <a:pt x="19941" y="24816"/>
                  </a:lnTo>
                  <a:lnTo>
                    <a:pt x="19878" y="24921"/>
                  </a:lnTo>
                  <a:lnTo>
                    <a:pt x="19899" y="25004"/>
                  </a:lnTo>
                  <a:lnTo>
                    <a:pt x="19753" y="25193"/>
                  </a:lnTo>
                  <a:lnTo>
                    <a:pt x="19648" y="25297"/>
                  </a:lnTo>
                  <a:lnTo>
                    <a:pt x="19669" y="25360"/>
                  </a:lnTo>
                  <a:lnTo>
                    <a:pt x="19753" y="25339"/>
                  </a:lnTo>
                  <a:lnTo>
                    <a:pt x="19941" y="25339"/>
                  </a:lnTo>
                  <a:lnTo>
                    <a:pt x="19983" y="25402"/>
                  </a:lnTo>
                  <a:lnTo>
                    <a:pt x="20066" y="25318"/>
                  </a:lnTo>
                  <a:lnTo>
                    <a:pt x="20150" y="25423"/>
                  </a:lnTo>
                  <a:lnTo>
                    <a:pt x="20108" y="25548"/>
                  </a:lnTo>
                  <a:lnTo>
                    <a:pt x="20150" y="25674"/>
                  </a:lnTo>
                  <a:lnTo>
                    <a:pt x="20276" y="25737"/>
                  </a:lnTo>
                  <a:lnTo>
                    <a:pt x="20338" y="25653"/>
                  </a:lnTo>
                  <a:lnTo>
                    <a:pt x="20485" y="25653"/>
                  </a:lnTo>
                  <a:lnTo>
                    <a:pt x="20736" y="25548"/>
                  </a:lnTo>
                  <a:lnTo>
                    <a:pt x="20841" y="25569"/>
                  </a:lnTo>
                  <a:lnTo>
                    <a:pt x="20841" y="25716"/>
                  </a:lnTo>
                  <a:lnTo>
                    <a:pt x="20799" y="25737"/>
                  </a:lnTo>
                  <a:lnTo>
                    <a:pt x="20862" y="25778"/>
                  </a:lnTo>
                  <a:lnTo>
                    <a:pt x="20924" y="25883"/>
                  </a:lnTo>
                  <a:lnTo>
                    <a:pt x="21050" y="25841"/>
                  </a:lnTo>
                  <a:lnTo>
                    <a:pt x="21154" y="25862"/>
                  </a:lnTo>
                  <a:lnTo>
                    <a:pt x="21134" y="25716"/>
                  </a:lnTo>
                  <a:lnTo>
                    <a:pt x="21134" y="25569"/>
                  </a:lnTo>
                  <a:lnTo>
                    <a:pt x="21092" y="25465"/>
                  </a:lnTo>
                  <a:lnTo>
                    <a:pt x="21092" y="25255"/>
                  </a:lnTo>
                  <a:lnTo>
                    <a:pt x="21154" y="25214"/>
                  </a:lnTo>
                  <a:lnTo>
                    <a:pt x="21154" y="25130"/>
                  </a:lnTo>
                  <a:lnTo>
                    <a:pt x="21364" y="25130"/>
                  </a:lnTo>
                  <a:lnTo>
                    <a:pt x="21426" y="25109"/>
                  </a:lnTo>
                  <a:lnTo>
                    <a:pt x="21468" y="25088"/>
                  </a:lnTo>
                  <a:lnTo>
                    <a:pt x="21510" y="25025"/>
                  </a:lnTo>
                  <a:lnTo>
                    <a:pt x="21552" y="24983"/>
                  </a:lnTo>
                  <a:lnTo>
                    <a:pt x="21678" y="24921"/>
                  </a:lnTo>
                  <a:lnTo>
                    <a:pt x="21761" y="24942"/>
                  </a:lnTo>
                  <a:lnTo>
                    <a:pt x="21740" y="25025"/>
                  </a:lnTo>
                  <a:lnTo>
                    <a:pt x="21782" y="25046"/>
                  </a:lnTo>
                  <a:lnTo>
                    <a:pt x="21866" y="25046"/>
                  </a:lnTo>
                  <a:lnTo>
                    <a:pt x="21887" y="24942"/>
                  </a:lnTo>
                  <a:lnTo>
                    <a:pt x="21970" y="24900"/>
                  </a:lnTo>
                  <a:lnTo>
                    <a:pt x="22096" y="25004"/>
                  </a:lnTo>
                  <a:lnTo>
                    <a:pt x="22159" y="24921"/>
                  </a:lnTo>
                  <a:lnTo>
                    <a:pt x="22242" y="24921"/>
                  </a:lnTo>
                  <a:lnTo>
                    <a:pt x="22263" y="25004"/>
                  </a:lnTo>
                  <a:lnTo>
                    <a:pt x="22389" y="24942"/>
                  </a:lnTo>
                  <a:lnTo>
                    <a:pt x="22389" y="24879"/>
                  </a:lnTo>
                  <a:lnTo>
                    <a:pt x="22556" y="24816"/>
                  </a:lnTo>
                  <a:lnTo>
                    <a:pt x="22661" y="24900"/>
                  </a:lnTo>
                  <a:lnTo>
                    <a:pt x="22870" y="24816"/>
                  </a:lnTo>
                  <a:lnTo>
                    <a:pt x="22828" y="24628"/>
                  </a:lnTo>
                  <a:lnTo>
                    <a:pt x="22954" y="24586"/>
                  </a:lnTo>
                  <a:lnTo>
                    <a:pt x="23100" y="24586"/>
                  </a:lnTo>
                  <a:lnTo>
                    <a:pt x="23184" y="24502"/>
                  </a:lnTo>
                  <a:lnTo>
                    <a:pt x="23310" y="24586"/>
                  </a:lnTo>
                  <a:lnTo>
                    <a:pt x="23310" y="24670"/>
                  </a:lnTo>
                  <a:lnTo>
                    <a:pt x="23435" y="24690"/>
                  </a:lnTo>
                  <a:lnTo>
                    <a:pt x="23477" y="24774"/>
                  </a:lnTo>
                  <a:lnTo>
                    <a:pt x="23749" y="24774"/>
                  </a:lnTo>
                  <a:lnTo>
                    <a:pt x="23812" y="24816"/>
                  </a:lnTo>
                  <a:lnTo>
                    <a:pt x="23958" y="24774"/>
                  </a:lnTo>
                  <a:lnTo>
                    <a:pt x="24042" y="24837"/>
                  </a:lnTo>
                  <a:lnTo>
                    <a:pt x="24042" y="24942"/>
                  </a:lnTo>
                  <a:lnTo>
                    <a:pt x="23937" y="24983"/>
                  </a:lnTo>
                  <a:lnTo>
                    <a:pt x="23875" y="25193"/>
                  </a:lnTo>
                  <a:lnTo>
                    <a:pt x="23958" y="25214"/>
                  </a:lnTo>
                  <a:lnTo>
                    <a:pt x="23979" y="25318"/>
                  </a:lnTo>
                  <a:lnTo>
                    <a:pt x="24230" y="25402"/>
                  </a:lnTo>
                  <a:lnTo>
                    <a:pt x="24251" y="25506"/>
                  </a:lnTo>
                  <a:lnTo>
                    <a:pt x="24377" y="25527"/>
                  </a:lnTo>
                  <a:lnTo>
                    <a:pt x="24481" y="25611"/>
                  </a:lnTo>
                  <a:lnTo>
                    <a:pt x="24586" y="25548"/>
                  </a:lnTo>
                  <a:lnTo>
                    <a:pt x="24649" y="25611"/>
                  </a:lnTo>
                  <a:lnTo>
                    <a:pt x="24711" y="25569"/>
                  </a:lnTo>
                  <a:lnTo>
                    <a:pt x="24816" y="25632"/>
                  </a:lnTo>
                  <a:lnTo>
                    <a:pt x="24858" y="25632"/>
                  </a:lnTo>
                  <a:lnTo>
                    <a:pt x="24900" y="25611"/>
                  </a:lnTo>
                  <a:lnTo>
                    <a:pt x="24963" y="25653"/>
                  </a:lnTo>
                  <a:lnTo>
                    <a:pt x="25046" y="25611"/>
                  </a:lnTo>
                  <a:lnTo>
                    <a:pt x="25046" y="25548"/>
                  </a:lnTo>
                  <a:lnTo>
                    <a:pt x="25088" y="25423"/>
                  </a:lnTo>
                  <a:lnTo>
                    <a:pt x="25130" y="25527"/>
                  </a:lnTo>
                  <a:lnTo>
                    <a:pt x="25235" y="25653"/>
                  </a:lnTo>
                  <a:lnTo>
                    <a:pt x="25297" y="25632"/>
                  </a:lnTo>
                  <a:lnTo>
                    <a:pt x="25444" y="25737"/>
                  </a:lnTo>
                  <a:lnTo>
                    <a:pt x="25569" y="25737"/>
                  </a:lnTo>
                  <a:lnTo>
                    <a:pt x="25632" y="25632"/>
                  </a:lnTo>
                  <a:lnTo>
                    <a:pt x="25716" y="25716"/>
                  </a:lnTo>
                  <a:lnTo>
                    <a:pt x="25820" y="25674"/>
                  </a:lnTo>
                  <a:lnTo>
                    <a:pt x="25862" y="25716"/>
                  </a:lnTo>
                  <a:lnTo>
                    <a:pt x="25862" y="25737"/>
                  </a:lnTo>
                  <a:lnTo>
                    <a:pt x="25800" y="25758"/>
                  </a:lnTo>
                  <a:lnTo>
                    <a:pt x="25758" y="25862"/>
                  </a:lnTo>
                  <a:lnTo>
                    <a:pt x="25695" y="25967"/>
                  </a:lnTo>
                  <a:lnTo>
                    <a:pt x="25695" y="26030"/>
                  </a:lnTo>
                  <a:lnTo>
                    <a:pt x="25820" y="26197"/>
                  </a:lnTo>
                  <a:lnTo>
                    <a:pt x="25904" y="26260"/>
                  </a:lnTo>
                  <a:lnTo>
                    <a:pt x="25904" y="26302"/>
                  </a:lnTo>
                  <a:lnTo>
                    <a:pt x="25925" y="26448"/>
                  </a:lnTo>
                  <a:lnTo>
                    <a:pt x="25946" y="26406"/>
                  </a:lnTo>
                  <a:lnTo>
                    <a:pt x="26009" y="26343"/>
                  </a:lnTo>
                  <a:lnTo>
                    <a:pt x="26092" y="26364"/>
                  </a:lnTo>
                  <a:lnTo>
                    <a:pt x="26134" y="26385"/>
                  </a:lnTo>
                  <a:lnTo>
                    <a:pt x="26176" y="26385"/>
                  </a:lnTo>
                  <a:lnTo>
                    <a:pt x="26281" y="26281"/>
                  </a:lnTo>
                  <a:lnTo>
                    <a:pt x="26260" y="26239"/>
                  </a:lnTo>
                  <a:lnTo>
                    <a:pt x="26218" y="26197"/>
                  </a:lnTo>
                  <a:lnTo>
                    <a:pt x="26218" y="26176"/>
                  </a:lnTo>
                  <a:lnTo>
                    <a:pt x="26155" y="26071"/>
                  </a:lnTo>
                  <a:lnTo>
                    <a:pt x="26072" y="26071"/>
                  </a:lnTo>
                  <a:lnTo>
                    <a:pt x="26030" y="25967"/>
                  </a:lnTo>
                  <a:lnTo>
                    <a:pt x="26051" y="25925"/>
                  </a:lnTo>
                  <a:lnTo>
                    <a:pt x="26155" y="25841"/>
                  </a:lnTo>
                  <a:lnTo>
                    <a:pt x="26155" y="25758"/>
                  </a:lnTo>
                  <a:lnTo>
                    <a:pt x="26155" y="25716"/>
                  </a:lnTo>
                  <a:lnTo>
                    <a:pt x="26176" y="25716"/>
                  </a:lnTo>
                  <a:lnTo>
                    <a:pt x="26218" y="25653"/>
                  </a:lnTo>
                  <a:lnTo>
                    <a:pt x="26239" y="25716"/>
                  </a:lnTo>
                  <a:lnTo>
                    <a:pt x="26260" y="25737"/>
                  </a:lnTo>
                  <a:lnTo>
                    <a:pt x="26281" y="25737"/>
                  </a:lnTo>
                  <a:lnTo>
                    <a:pt x="26260" y="25758"/>
                  </a:lnTo>
                  <a:lnTo>
                    <a:pt x="26260" y="25778"/>
                  </a:lnTo>
                  <a:lnTo>
                    <a:pt x="26323" y="25778"/>
                  </a:lnTo>
                  <a:lnTo>
                    <a:pt x="26281" y="25820"/>
                  </a:lnTo>
                  <a:lnTo>
                    <a:pt x="26344" y="25841"/>
                  </a:lnTo>
                  <a:lnTo>
                    <a:pt x="26385" y="25758"/>
                  </a:lnTo>
                  <a:lnTo>
                    <a:pt x="26490" y="25737"/>
                  </a:lnTo>
                  <a:lnTo>
                    <a:pt x="26553" y="25653"/>
                  </a:lnTo>
                  <a:lnTo>
                    <a:pt x="26616" y="25716"/>
                  </a:lnTo>
                  <a:lnTo>
                    <a:pt x="26741" y="25653"/>
                  </a:lnTo>
                  <a:lnTo>
                    <a:pt x="26867" y="25611"/>
                  </a:lnTo>
                  <a:lnTo>
                    <a:pt x="26804" y="25527"/>
                  </a:lnTo>
                  <a:lnTo>
                    <a:pt x="26908" y="25527"/>
                  </a:lnTo>
                  <a:lnTo>
                    <a:pt x="27013" y="25465"/>
                  </a:lnTo>
                  <a:lnTo>
                    <a:pt x="27139" y="25527"/>
                  </a:lnTo>
                  <a:lnTo>
                    <a:pt x="27201" y="25506"/>
                  </a:lnTo>
                  <a:lnTo>
                    <a:pt x="27327" y="25444"/>
                  </a:lnTo>
                  <a:lnTo>
                    <a:pt x="27432" y="25339"/>
                  </a:lnTo>
                  <a:lnTo>
                    <a:pt x="27515" y="25234"/>
                  </a:lnTo>
                  <a:lnTo>
                    <a:pt x="27536" y="25193"/>
                  </a:lnTo>
                  <a:lnTo>
                    <a:pt x="27578" y="25214"/>
                  </a:lnTo>
                  <a:lnTo>
                    <a:pt x="27620" y="25255"/>
                  </a:lnTo>
                  <a:lnTo>
                    <a:pt x="27662" y="25214"/>
                  </a:lnTo>
                  <a:lnTo>
                    <a:pt x="27724" y="25130"/>
                  </a:lnTo>
                  <a:lnTo>
                    <a:pt x="27808" y="25088"/>
                  </a:lnTo>
                  <a:lnTo>
                    <a:pt x="27787" y="24942"/>
                  </a:lnTo>
                  <a:lnTo>
                    <a:pt x="27745" y="24837"/>
                  </a:lnTo>
                  <a:lnTo>
                    <a:pt x="27787" y="24774"/>
                  </a:lnTo>
                  <a:lnTo>
                    <a:pt x="27745" y="24690"/>
                  </a:lnTo>
                  <a:lnTo>
                    <a:pt x="27808" y="24732"/>
                  </a:lnTo>
                  <a:lnTo>
                    <a:pt x="27934" y="24816"/>
                  </a:lnTo>
                  <a:lnTo>
                    <a:pt x="27955" y="24900"/>
                  </a:lnTo>
                  <a:lnTo>
                    <a:pt x="28059" y="25004"/>
                  </a:lnTo>
                  <a:lnTo>
                    <a:pt x="28143" y="24983"/>
                  </a:lnTo>
                  <a:lnTo>
                    <a:pt x="28143" y="24983"/>
                  </a:lnTo>
                  <a:lnTo>
                    <a:pt x="28101" y="25046"/>
                  </a:lnTo>
                  <a:lnTo>
                    <a:pt x="28017" y="25109"/>
                  </a:lnTo>
                  <a:lnTo>
                    <a:pt x="28038" y="25151"/>
                  </a:lnTo>
                  <a:lnTo>
                    <a:pt x="28248" y="25046"/>
                  </a:lnTo>
                  <a:lnTo>
                    <a:pt x="28248" y="24921"/>
                  </a:lnTo>
                  <a:lnTo>
                    <a:pt x="28352" y="24900"/>
                  </a:lnTo>
                  <a:lnTo>
                    <a:pt x="28415" y="24837"/>
                  </a:lnTo>
                  <a:lnTo>
                    <a:pt x="28520" y="24900"/>
                  </a:lnTo>
                  <a:lnTo>
                    <a:pt x="28582" y="24879"/>
                  </a:lnTo>
                  <a:lnTo>
                    <a:pt x="28624" y="24795"/>
                  </a:lnTo>
                  <a:lnTo>
                    <a:pt x="28687" y="24795"/>
                  </a:lnTo>
                  <a:lnTo>
                    <a:pt x="28708" y="24711"/>
                  </a:lnTo>
                  <a:lnTo>
                    <a:pt x="28771" y="24795"/>
                  </a:lnTo>
                  <a:lnTo>
                    <a:pt x="28854" y="24900"/>
                  </a:lnTo>
                  <a:lnTo>
                    <a:pt x="28896" y="24837"/>
                  </a:lnTo>
                  <a:lnTo>
                    <a:pt x="28938" y="24732"/>
                  </a:lnTo>
                  <a:lnTo>
                    <a:pt x="28980" y="24732"/>
                  </a:lnTo>
                  <a:lnTo>
                    <a:pt x="29001" y="24774"/>
                  </a:lnTo>
                  <a:lnTo>
                    <a:pt x="29085" y="24774"/>
                  </a:lnTo>
                  <a:lnTo>
                    <a:pt x="29105" y="24711"/>
                  </a:lnTo>
                  <a:lnTo>
                    <a:pt x="29231" y="24711"/>
                  </a:lnTo>
                  <a:lnTo>
                    <a:pt x="29294" y="24628"/>
                  </a:lnTo>
                  <a:lnTo>
                    <a:pt x="29357" y="24586"/>
                  </a:lnTo>
                  <a:lnTo>
                    <a:pt x="29377" y="24670"/>
                  </a:lnTo>
                  <a:lnTo>
                    <a:pt x="29398" y="24607"/>
                  </a:lnTo>
                  <a:lnTo>
                    <a:pt x="29482" y="24607"/>
                  </a:lnTo>
                  <a:lnTo>
                    <a:pt x="29566" y="24586"/>
                  </a:lnTo>
                  <a:lnTo>
                    <a:pt x="29524" y="24502"/>
                  </a:lnTo>
                  <a:lnTo>
                    <a:pt x="29587" y="24418"/>
                  </a:lnTo>
                  <a:lnTo>
                    <a:pt x="29608" y="24293"/>
                  </a:lnTo>
                  <a:lnTo>
                    <a:pt x="29566" y="24188"/>
                  </a:lnTo>
                  <a:lnTo>
                    <a:pt x="29566" y="24188"/>
                  </a:lnTo>
                  <a:lnTo>
                    <a:pt x="29608" y="24209"/>
                  </a:lnTo>
                  <a:lnTo>
                    <a:pt x="29670" y="24146"/>
                  </a:lnTo>
                  <a:lnTo>
                    <a:pt x="29796" y="24105"/>
                  </a:lnTo>
                  <a:lnTo>
                    <a:pt x="29817" y="24167"/>
                  </a:lnTo>
                  <a:lnTo>
                    <a:pt x="29921" y="24167"/>
                  </a:lnTo>
                  <a:lnTo>
                    <a:pt x="29942" y="24042"/>
                  </a:lnTo>
                  <a:lnTo>
                    <a:pt x="30005" y="24042"/>
                  </a:lnTo>
                  <a:lnTo>
                    <a:pt x="30026" y="23958"/>
                  </a:lnTo>
                  <a:lnTo>
                    <a:pt x="30089" y="23958"/>
                  </a:lnTo>
                  <a:lnTo>
                    <a:pt x="30089" y="23979"/>
                  </a:lnTo>
                  <a:lnTo>
                    <a:pt x="30110" y="23979"/>
                  </a:lnTo>
                  <a:lnTo>
                    <a:pt x="30193" y="23874"/>
                  </a:lnTo>
                  <a:lnTo>
                    <a:pt x="30256" y="23958"/>
                  </a:lnTo>
                  <a:lnTo>
                    <a:pt x="30256" y="23833"/>
                  </a:lnTo>
                  <a:lnTo>
                    <a:pt x="30340" y="23833"/>
                  </a:lnTo>
                  <a:lnTo>
                    <a:pt x="30361" y="23728"/>
                  </a:lnTo>
                  <a:lnTo>
                    <a:pt x="30277" y="23686"/>
                  </a:lnTo>
                  <a:lnTo>
                    <a:pt x="30193" y="23749"/>
                  </a:lnTo>
                  <a:lnTo>
                    <a:pt x="30047" y="23623"/>
                  </a:lnTo>
                  <a:lnTo>
                    <a:pt x="30235" y="23623"/>
                  </a:lnTo>
                  <a:lnTo>
                    <a:pt x="30340" y="23477"/>
                  </a:lnTo>
                  <a:lnTo>
                    <a:pt x="30361" y="23540"/>
                  </a:lnTo>
                  <a:lnTo>
                    <a:pt x="30445" y="23477"/>
                  </a:lnTo>
                  <a:lnTo>
                    <a:pt x="30612" y="23581"/>
                  </a:lnTo>
                  <a:lnTo>
                    <a:pt x="30633" y="23456"/>
                  </a:lnTo>
                  <a:lnTo>
                    <a:pt x="30549" y="23435"/>
                  </a:lnTo>
                  <a:lnTo>
                    <a:pt x="30507" y="23372"/>
                  </a:lnTo>
                  <a:lnTo>
                    <a:pt x="30528" y="23309"/>
                  </a:lnTo>
                  <a:lnTo>
                    <a:pt x="30633" y="23372"/>
                  </a:lnTo>
                  <a:lnTo>
                    <a:pt x="30717" y="23309"/>
                  </a:lnTo>
                  <a:lnTo>
                    <a:pt x="30675" y="23268"/>
                  </a:lnTo>
                  <a:lnTo>
                    <a:pt x="30612" y="23268"/>
                  </a:lnTo>
                  <a:lnTo>
                    <a:pt x="30612" y="23163"/>
                  </a:lnTo>
                  <a:lnTo>
                    <a:pt x="30528" y="23121"/>
                  </a:lnTo>
                  <a:lnTo>
                    <a:pt x="30612" y="23100"/>
                  </a:lnTo>
                  <a:lnTo>
                    <a:pt x="30654" y="23142"/>
                  </a:lnTo>
                  <a:lnTo>
                    <a:pt x="30717" y="23142"/>
                  </a:lnTo>
                  <a:lnTo>
                    <a:pt x="30758" y="23205"/>
                  </a:lnTo>
                  <a:lnTo>
                    <a:pt x="30758" y="23121"/>
                  </a:lnTo>
                  <a:lnTo>
                    <a:pt x="30654" y="23037"/>
                  </a:lnTo>
                  <a:lnTo>
                    <a:pt x="30654" y="22933"/>
                  </a:lnTo>
                  <a:lnTo>
                    <a:pt x="30737" y="22933"/>
                  </a:lnTo>
                  <a:lnTo>
                    <a:pt x="30758" y="22891"/>
                  </a:lnTo>
                  <a:lnTo>
                    <a:pt x="30863" y="22954"/>
                  </a:lnTo>
                  <a:lnTo>
                    <a:pt x="30863" y="23037"/>
                  </a:lnTo>
                  <a:lnTo>
                    <a:pt x="30926" y="23037"/>
                  </a:lnTo>
                  <a:lnTo>
                    <a:pt x="30968" y="23121"/>
                  </a:lnTo>
                  <a:lnTo>
                    <a:pt x="30989" y="22996"/>
                  </a:lnTo>
                  <a:lnTo>
                    <a:pt x="30947" y="22912"/>
                  </a:lnTo>
                  <a:lnTo>
                    <a:pt x="30884" y="22912"/>
                  </a:lnTo>
                  <a:lnTo>
                    <a:pt x="30863" y="22828"/>
                  </a:lnTo>
                  <a:lnTo>
                    <a:pt x="30947" y="22828"/>
                  </a:lnTo>
                  <a:lnTo>
                    <a:pt x="30947" y="22745"/>
                  </a:lnTo>
                  <a:lnTo>
                    <a:pt x="30863" y="22724"/>
                  </a:lnTo>
                  <a:lnTo>
                    <a:pt x="30989" y="22598"/>
                  </a:lnTo>
                  <a:lnTo>
                    <a:pt x="30926" y="22535"/>
                  </a:lnTo>
                  <a:lnTo>
                    <a:pt x="30842" y="22535"/>
                  </a:lnTo>
                  <a:lnTo>
                    <a:pt x="30779" y="22598"/>
                  </a:lnTo>
                  <a:lnTo>
                    <a:pt x="30800" y="22493"/>
                  </a:lnTo>
                  <a:lnTo>
                    <a:pt x="30947" y="22410"/>
                  </a:lnTo>
                  <a:lnTo>
                    <a:pt x="31135" y="22326"/>
                  </a:lnTo>
                  <a:lnTo>
                    <a:pt x="31072" y="22263"/>
                  </a:lnTo>
                  <a:lnTo>
                    <a:pt x="30989" y="22326"/>
                  </a:lnTo>
                  <a:lnTo>
                    <a:pt x="30863" y="22201"/>
                  </a:lnTo>
                  <a:lnTo>
                    <a:pt x="30968" y="22201"/>
                  </a:lnTo>
                  <a:lnTo>
                    <a:pt x="30884" y="22096"/>
                  </a:lnTo>
                  <a:lnTo>
                    <a:pt x="30800" y="22096"/>
                  </a:lnTo>
                  <a:lnTo>
                    <a:pt x="30863" y="22054"/>
                  </a:lnTo>
                  <a:lnTo>
                    <a:pt x="30800" y="21991"/>
                  </a:lnTo>
                  <a:lnTo>
                    <a:pt x="30884" y="21991"/>
                  </a:lnTo>
                  <a:lnTo>
                    <a:pt x="30926" y="21908"/>
                  </a:lnTo>
                  <a:lnTo>
                    <a:pt x="31030" y="21908"/>
                  </a:lnTo>
                  <a:lnTo>
                    <a:pt x="30989" y="22012"/>
                  </a:lnTo>
                  <a:lnTo>
                    <a:pt x="31072" y="22012"/>
                  </a:lnTo>
                  <a:lnTo>
                    <a:pt x="31240" y="21866"/>
                  </a:lnTo>
                  <a:lnTo>
                    <a:pt x="31240" y="21782"/>
                  </a:lnTo>
                  <a:lnTo>
                    <a:pt x="31365" y="21803"/>
                  </a:lnTo>
                  <a:lnTo>
                    <a:pt x="31281" y="21698"/>
                  </a:lnTo>
                  <a:lnTo>
                    <a:pt x="31198" y="21698"/>
                  </a:lnTo>
                  <a:lnTo>
                    <a:pt x="31240" y="21594"/>
                  </a:lnTo>
                  <a:lnTo>
                    <a:pt x="31302" y="21677"/>
                  </a:lnTo>
                  <a:lnTo>
                    <a:pt x="31386" y="21636"/>
                  </a:lnTo>
                  <a:lnTo>
                    <a:pt x="31386" y="21531"/>
                  </a:lnTo>
                  <a:lnTo>
                    <a:pt x="31449" y="21489"/>
                  </a:lnTo>
                  <a:lnTo>
                    <a:pt x="31386" y="21426"/>
                  </a:lnTo>
                  <a:lnTo>
                    <a:pt x="31386" y="21343"/>
                  </a:lnTo>
                  <a:lnTo>
                    <a:pt x="31470" y="21322"/>
                  </a:lnTo>
                  <a:lnTo>
                    <a:pt x="31407" y="21238"/>
                  </a:lnTo>
                  <a:lnTo>
                    <a:pt x="31407" y="21175"/>
                  </a:lnTo>
                  <a:lnTo>
                    <a:pt x="31302" y="21112"/>
                  </a:lnTo>
                  <a:lnTo>
                    <a:pt x="31470" y="21154"/>
                  </a:lnTo>
                  <a:lnTo>
                    <a:pt x="31512" y="21112"/>
                  </a:lnTo>
                  <a:lnTo>
                    <a:pt x="31616" y="20903"/>
                  </a:lnTo>
                  <a:lnTo>
                    <a:pt x="31700" y="20903"/>
                  </a:lnTo>
                  <a:lnTo>
                    <a:pt x="31721" y="20966"/>
                  </a:lnTo>
                  <a:lnTo>
                    <a:pt x="31763" y="21029"/>
                  </a:lnTo>
                  <a:lnTo>
                    <a:pt x="31784" y="20924"/>
                  </a:lnTo>
                  <a:lnTo>
                    <a:pt x="31846" y="20861"/>
                  </a:lnTo>
                  <a:lnTo>
                    <a:pt x="31805" y="20736"/>
                  </a:lnTo>
                  <a:lnTo>
                    <a:pt x="31679" y="20736"/>
                  </a:lnTo>
                  <a:lnTo>
                    <a:pt x="31616" y="20694"/>
                  </a:lnTo>
                  <a:lnTo>
                    <a:pt x="31679" y="20652"/>
                  </a:lnTo>
                  <a:lnTo>
                    <a:pt x="31763" y="20652"/>
                  </a:lnTo>
                  <a:lnTo>
                    <a:pt x="31826" y="20610"/>
                  </a:lnTo>
                  <a:lnTo>
                    <a:pt x="31784" y="20548"/>
                  </a:lnTo>
                  <a:lnTo>
                    <a:pt x="31700" y="20506"/>
                  </a:lnTo>
                  <a:lnTo>
                    <a:pt x="31784" y="20443"/>
                  </a:lnTo>
                  <a:lnTo>
                    <a:pt x="31826" y="20443"/>
                  </a:lnTo>
                  <a:lnTo>
                    <a:pt x="31826" y="20401"/>
                  </a:lnTo>
                  <a:lnTo>
                    <a:pt x="31784" y="20338"/>
                  </a:lnTo>
                  <a:lnTo>
                    <a:pt x="31574" y="20338"/>
                  </a:lnTo>
                  <a:lnTo>
                    <a:pt x="31595" y="20296"/>
                  </a:lnTo>
                  <a:lnTo>
                    <a:pt x="31721" y="20192"/>
                  </a:lnTo>
                  <a:lnTo>
                    <a:pt x="31826" y="20213"/>
                  </a:lnTo>
                  <a:lnTo>
                    <a:pt x="31846" y="20192"/>
                  </a:lnTo>
                  <a:lnTo>
                    <a:pt x="31888" y="20129"/>
                  </a:lnTo>
                  <a:lnTo>
                    <a:pt x="31930" y="20192"/>
                  </a:lnTo>
                  <a:lnTo>
                    <a:pt x="31972" y="20213"/>
                  </a:lnTo>
                  <a:lnTo>
                    <a:pt x="32014" y="20171"/>
                  </a:lnTo>
                  <a:lnTo>
                    <a:pt x="31993" y="20087"/>
                  </a:lnTo>
                  <a:lnTo>
                    <a:pt x="31972" y="19920"/>
                  </a:lnTo>
                  <a:lnTo>
                    <a:pt x="31909" y="19878"/>
                  </a:lnTo>
                  <a:lnTo>
                    <a:pt x="31826" y="19962"/>
                  </a:lnTo>
                  <a:lnTo>
                    <a:pt x="31846" y="19983"/>
                  </a:lnTo>
                  <a:lnTo>
                    <a:pt x="31846" y="20024"/>
                  </a:lnTo>
                  <a:lnTo>
                    <a:pt x="31763" y="20004"/>
                  </a:lnTo>
                  <a:lnTo>
                    <a:pt x="31595" y="20129"/>
                  </a:lnTo>
                  <a:lnTo>
                    <a:pt x="31512" y="20108"/>
                  </a:lnTo>
                  <a:lnTo>
                    <a:pt x="31512" y="20004"/>
                  </a:lnTo>
                  <a:lnTo>
                    <a:pt x="31679" y="19983"/>
                  </a:lnTo>
                  <a:lnTo>
                    <a:pt x="31930" y="19752"/>
                  </a:lnTo>
                  <a:lnTo>
                    <a:pt x="31909" y="19711"/>
                  </a:lnTo>
                  <a:lnTo>
                    <a:pt x="31805" y="19711"/>
                  </a:lnTo>
                  <a:lnTo>
                    <a:pt x="31763" y="19648"/>
                  </a:lnTo>
                  <a:lnTo>
                    <a:pt x="31721" y="19690"/>
                  </a:lnTo>
                  <a:lnTo>
                    <a:pt x="31553" y="19460"/>
                  </a:lnTo>
                  <a:lnTo>
                    <a:pt x="31386" y="19439"/>
                  </a:lnTo>
                  <a:lnTo>
                    <a:pt x="31240" y="19585"/>
                  </a:lnTo>
                  <a:lnTo>
                    <a:pt x="31135" y="19564"/>
                  </a:lnTo>
                  <a:lnTo>
                    <a:pt x="31030" y="19397"/>
                  </a:lnTo>
                  <a:lnTo>
                    <a:pt x="30884" y="19439"/>
                  </a:lnTo>
                  <a:lnTo>
                    <a:pt x="30779" y="19501"/>
                  </a:lnTo>
                  <a:lnTo>
                    <a:pt x="30737" y="19606"/>
                  </a:lnTo>
                  <a:lnTo>
                    <a:pt x="30758" y="19480"/>
                  </a:lnTo>
                  <a:lnTo>
                    <a:pt x="30884" y="19376"/>
                  </a:lnTo>
                  <a:lnTo>
                    <a:pt x="30968" y="19376"/>
                  </a:lnTo>
                  <a:lnTo>
                    <a:pt x="31051" y="19334"/>
                  </a:lnTo>
                  <a:lnTo>
                    <a:pt x="31177" y="19376"/>
                  </a:lnTo>
                  <a:lnTo>
                    <a:pt x="31281" y="19355"/>
                  </a:lnTo>
                  <a:lnTo>
                    <a:pt x="31281" y="19250"/>
                  </a:lnTo>
                  <a:lnTo>
                    <a:pt x="31323" y="19188"/>
                  </a:lnTo>
                  <a:lnTo>
                    <a:pt x="31407" y="19188"/>
                  </a:lnTo>
                  <a:lnTo>
                    <a:pt x="31553" y="19041"/>
                  </a:lnTo>
                  <a:lnTo>
                    <a:pt x="31700" y="19020"/>
                  </a:lnTo>
                  <a:lnTo>
                    <a:pt x="31700" y="18936"/>
                  </a:lnTo>
                  <a:lnTo>
                    <a:pt x="31574" y="18727"/>
                  </a:lnTo>
                  <a:lnTo>
                    <a:pt x="31281" y="18539"/>
                  </a:lnTo>
                  <a:lnTo>
                    <a:pt x="31072" y="18413"/>
                  </a:lnTo>
                  <a:lnTo>
                    <a:pt x="30842" y="18204"/>
                  </a:lnTo>
                  <a:lnTo>
                    <a:pt x="30737" y="18204"/>
                  </a:lnTo>
                  <a:lnTo>
                    <a:pt x="30549" y="18330"/>
                  </a:lnTo>
                  <a:lnTo>
                    <a:pt x="30445" y="18309"/>
                  </a:lnTo>
                  <a:lnTo>
                    <a:pt x="30319" y="18183"/>
                  </a:lnTo>
                  <a:lnTo>
                    <a:pt x="30319" y="18099"/>
                  </a:lnTo>
                  <a:lnTo>
                    <a:pt x="30235" y="18079"/>
                  </a:lnTo>
                  <a:lnTo>
                    <a:pt x="30110" y="18120"/>
                  </a:lnTo>
                  <a:lnTo>
                    <a:pt x="29984" y="18120"/>
                  </a:lnTo>
                  <a:lnTo>
                    <a:pt x="29838" y="18141"/>
                  </a:lnTo>
                  <a:lnTo>
                    <a:pt x="29691" y="18351"/>
                  </a:lnTo>
                  <a:lnTo>
                    <a:pt x="29817" y="18099"/>
                  </a:lnTo>
                  <a:lnTo>
                    <a:pt x="29921" y="18037"/>
                  </a:lnTo>
                  <a:lnTo>
                    <a:pt x="29984" y="18079"/>
                  </a:lnTo>
                  <a:lnTo>
                    <a:pt x="30047" y="18079"/>
                  </a:lnTo>
                  <a:lnTo>
                    <a:pt x="30089" y="18016"/>
                  </a:lnTo>
                  <a:lnTo>
                    <a:pt x="30193" y="18079"/>
                  </a:lnTo>
                  <a:lnTo>
                    <a:pt x="30340" y="17995"/>
                  </a:lnTo>
                  <a:lnTo>
                    <a:pt x="30403" y="18183"/>
                  </a:lnTo>
                  <a:lnTo>
                    <a:pt x="30465" y="18225"/>
                  </a:lnTo>
                  <a:lnTo>
                    <a:pt x="30570" y="18225"/>
                  </a:lnTo>
                  <a:lnTo>
                    <a:pt x="30654" y="18120"/>
                  </a:lnTo>
                  <a:lnTo>
                    <a:pt x="30842" y="18141"/>
                  </a:lnTo>
                  <a:lnTo>
                    <a:pt x="30968" y="18246"/>
                  </a:lnTo>
                  <a:lnTo>
                    <a:pt x="31051" y="18246"/>
                  </a:lnTo>
                  <a:lnTo>
                    <a:pt x="31177" y="18351"/>
                  </a:lnTo>
                  <a:lnTo>
                    <a:pt x="31323" y="18288"/>
                  </a:lnTo>
                  <a:lnTo>
                    <a:pt x="31574" y="18351"/>
                  </a:lnTo>
                  <a:lnTo>
                    <a:pt x="31658" y="18330"/>
                  </a:lnTo>
                  <a:lnTo>
                    <a:pt x="31553" y="18141"/>
                  </a:lnTo>
                  <a:lnTo>
                    <a:pt x="31491" y="18120"/>
                  </a:lnTo>
                  <a:lnTo>
                    <a:pt x="31323" y="17974"/>
                  </a:lnTo>
                  <a:lnTo>
                    <a:pt x="31323" y="17911"/>
                  </a:lnTo>
                  <a:lnTo>
                    <a:pt x="31281" y="17869"/>
                  </a:lnTo>
                  <a:lnTo>
                    <a:pt x="31177" y="17890"/>
                  </a:lnTo>
                  <a:lnTo>
                    <a:pt x="31051" y="17827"/>
                  </a:lnTo>
                  <a:lnTo>
                    <a:pt x="30884" y="17597"/>
                  </a:lnTo>
                  <a:lnTo>
                    <a:pt x="30884" y="17451"/>
                  </a:lnTo>
                  <a:lnTo>
                    <a:pt x="30675" y="17283"/>
                  </a:lnTo>
                  <a:lnTo>
                    <a:pt x="30675" y="17095"/>
                  </a:lnTo>
                  <a:lnTo>
                    <a:pt x="30549" y="17074"/>
                  </a:lnTo>
                  <a:lnTo>
                    <a:pt x="30612" y="16949"/>
                  </a:lnTo>
                  <a:lnTo>
                    <a:pt x="30570" y="16928"/>
                  </a:lnTo>
                  <a:lnTo>
                    <a:pt x="30403" y="16572"/>
                  </a:lnTo>
                  <a:lnTo>
                    <a:pt x="30089" y="16405"/>
                  </a:lnTo>
                  <a:lnTo>
                    <a:pt x="30005" y="16447"/>
                  </a:lnTo>
                  <a:lnTo>
                    <a:pt x="30005" y="16363"/>
                  </a:lnTo>
                  <a:lnTo>
                    <a:pt x="29712" y="16237"/>
                  </a:lnTo>
                  <a:lnTo>
                    <a:pt x="29670" y="16237"/>
                  </a:lnTo>
                  <a:lnTo>
                    <a:pt x="29670" y="15944"/>
                  </a:lnTo>
                  <a:lnTo>
                    <a:pt x="29712" y="15735"/>
                  </a:lnTo>
                  <a:lnTo>
                    <a:pt x="29670" y="15610"/>
                  </a:lnTo>
                  <a:lnTo>
                    <a:pt x="29691" y="15463"/>
                  </a:lnTo>
                  <a:lnTo>
                    <a:pt x="29712" y="15484"/>
                  </a:lnTo>
                  <a:lnTo>
                    <a:pt x="29817" y="15463"/>
                  </a:lnTo>
                  <a:lnTo>
                    <a:pt x="29921" y="15296"/>
                  </a:lnTo>
                  <a:lnTo>
                    <a:pt x="29984" y="15317"/>
                  </a:lnTo>
                  <a:lnTo>
                    <a:pt x="30089" y="15191"/>
                  </a:lnTo>
                  <a:lnTo>
                    <a:pt x="29984" y="15149"/>
                  </a:lnTo>
                  <a:lnTo>
                    <a:pt x="29921" y="15066"/>
                  </a:lnTo>
                  <a:lnTo>
                    <a:pt x="30005" y="14961"/>
                  </a:lnTo>
                  <a:lnTo>
                    <a:pt x="30193" y="14982"/>
                  </a:lnTo>
                  <a:lnTo>
                    <a:pt x="30193" y="14856"/>
                  </a:lnTo>
                  <a:lnTo>
                    <a:pt x="30319" y="14835"/>
                  </a:lnTo>
                  <a:lnTo>
                    <a:pt x="30319" y="14731"/>
                  </a:lnTo>
                  <a:lnTo>
                    <a:pt x="30193" y="14647"/>
                  </a:lnTo>
                  <a:lnTo>
                    <a:pt x="30319" y="14647"/>
                  </a:lnTo>
                  <a:lnTo>
                    <a:pt x="30424" y="14689"/>
                  </a:lnTo>
                  <a:lnTo>
                    <a:pt x="30445" y="14647"/>
                  </a:lnTo>
                  <a:lnTo>
                    <a:pt x="30549" y="14647"/>
                  </a:lnTo>
                  <a:lnTo>
                    <a:pt x="30654" y="14563"/>
                  </a:lnTo>
                  <a:lnTo>
                    <a:pt x="30717" y="14563"/>
                  </a:lnTo>
                  <a:lnTo>
                    <a:pt x="30842" y="14375"/>
                  </a:lnTo>
                  <a:lnTo>
                    <a:pt x="30884" y="14459"/>
                  </a:lnTo>
                  <a:lnTo>
                    <a:pt x="30947" y="14417"/>
                  </a:lnTo>
                  <a:lnTo>
                    <a:pt x="30947" y="14459"/>
                  </a:lnTo>
                  <a:lnTo>
                    <a:pt x="31093" y="14563"/>
                  </a:lnTo>
                  <a:lnTo>
                    <a:pt x="31240" y="14438"/>
                  </a:lnTo>
                  <a:lnTo>
                    <a:pt x="31240" y="14375"/>
                  </a:lnTo>
                  <a:lnTo>
                    <a:pt x="31156" y="14354"/>
                  </a:lnTo>
                  <a:lnTo>
                    <a:pt x="31135" y="14250"/>
                  </a:lnTo>
                  <a:lnTo>
                    <a:pt x="31198" y="14208"/>
                  </a:lnTo>
                  <a:lnTo>
                    <a:pt x="31261" y="14208"/>
                  </a:lnTo>
                  <a:lnTo>
                    <a:pt x="31177" y="14061"/>
                  </a:lnTo>
                  <a:lnTo>
                    <a:pt x="31177" y="13998"/>
                  </a:lnTo>
                  <a:lnTo>
                    <a:pt x="31302" y="13957"/>
                  </a:lnTo>
                  <a:lnTo>
                    <a:pt x="31240" y="13936"/>
                  </a:lnTo>
                  <a:lnTo>
                    <a:pt x="31093" y="13957"/>
                  </a:lnTo>
                  <a:lnTo>
                    <a:pt x="30947" y="13957"/>
                  </a:lnTo>
                  <a:lnTo>
                    <a:pt x="30947" y="13915"/>
                  </a:lnTo>
                  <a:lnTo>
                    <a:pt x="30800" y="13915"/>
                  </a:lnTo>
                  <a:lnTo>
                    <a:pt x="30758" y="13957"/>
                  </a:lnTo>
                  <a:lnTo>
                    <a:pt x="30403" y="13998"/>
                  </a:lnTo>
                  <a:lnTo>
                    <a:pt x="30319" y="13915"/>
                  </a:lnTo>
                  <a:lnTo>
                    <a:pt x="30256" y="13894"/>
                  </a:lnTo>
                  <a:lnTo>
                    <a:pt x="30193" y="13789"/>
                  </a:lnTo>
                  <a:lnTo>
                    <a:pt x="30131" y="13747"/>
                  </a:lnTo>
                  <a:lnTo>
                    <a:pt x="30089" y="13706"/>
                  </a:lnTo>
                  <a:lnTo>
                    <a:pt x="29817" y="13831"/>
                  </a:lnTo>
                  <a:lnTo>
                    <a:pt x="29691" y="13831"/>
                  </a:lnTo>
                  <a:lnTo>
                    <a:pt x="29733" y="13894"/>
                  </a:lnTo>
                  <a:lnTo>
                    <a:pt x="29733" y="13998"/>
                  </a:lnTo>
                  <a:lnTo>
                    <a:pt x="29670" y="14040"/>
                  </a:lnTo>
                  <a:lnTo>
                    <a:pt x="29503" y="14103"/>
                  </a:lnTo>
                  <a:lnTo>
                    <a:pt x="29524" y="14124"/>
                  </a:lnTo>
                  <a:lnTo>
                    <a:pt x="29587" y="14208"/>
                  </a:lnTo>
                  <a:lnTo>
                    <a:pt x="29524" y="14312"/>
                  </a:lnTo>
                  <a:lnTo>
                    <a:pt x="29482" y="14354"/>
                  </a:lnTo>
                  <a:lnTo>
                    <a:pt x="29357" y="14312"/>
                  </a:lnTo>
                  <a:lnTo>
                    <a:pt x="29231" y="14375"/>
                  </a:lnTo>
                  <a:lnTo>
                    <a:pt x="29085" y="14354"/>
                  </a:lnTo>
                  <a:lnTo>
                    <a:pt x="28938" y="14061"/>
                  </a:lnTo>
                  <a:lnTo>
                    <a:pt x="28938" y="13915"/>
                  </a:lnTo>
                  <a:lnTo>
                    <a:pt x="28896" y="13810"/>
                  </a:lnTo>
                  <a:lnTo>
                    <a:pt x="28750" y="13810"/>
                  </a:lnTo>
                  <a:lnTo>
                    <a:pt x="28687" y="13831"/>
                  </a:lnTo>
                  <a:lnTo>
                    <a:pt x="28687" y="13789"/>
                  </a:lnTo>
                  <a:lnTo>
                    <a:pt x="28624" y="13789"/>
                  </a:lnTo>
                  <a:lnTo>
                    <a:pt x="28561" y="13852"/>
                  </a:lnTo>
                  <a:lnTo>
                    <a:pt x="28540" y="13789"/>
                  </a:lnTo>
                  <a:lnTo>
                    <a:pt x="28540" y="13831"/>
                  </a:lnTo>
                  <a:lnTo>
                    <a:pt x="28436" y="13706"/>
                  </a:lnTo>
                  <a:lnTo>
                    <a:pt x="28436" y="13622"/>
                  </a:lnTo>
                  <a:lnTo>
                    <a:pt x="28227" y="13496"/>
                  </a:lnTo>
                  <a:lnTo>
                    <a:pt x="28122" y="13413"/>
                  </a:lnTo>
                  <a:lnTo>
                    <a:pt x="28101" y="13287"/>
                  </a:lnTo>
                  <a:lnTo>
                    <a:pt x="28038" y="13162"/>
                  </a:lnTo>
                  <a:lnTo>
                    <a:pt x="28101" y="13099"/>
                  </a:lnTo>
                  <a:lnTo>
                    <a:pt x="28101" y="13057"/>
                  </a:lnTo>
                  <a:lnTo>
                    <a:pt x="28101" y="12994"/>
                  </a:lnTo>
                  <a:lnTo>
                    <a:pt x="28122" y="12869"/>
                  </a:lnTo>
                  <a:lnTo>
                    <a:pt x="28164" y="12806"/>
                  </a:lnTo>
                  <a:lnTo>
                    <a:pt x="28185" y="12764"/>
                  </a:lnTo>
                  <a:lnTo>
                    <a:pt x="28415" y="12848"/>
                  </a:lnTo>
                  <a:lnTo>
                    <a:pt x="28750" y="12848"/>
                  </a:lnTo>
                  <a:lnTo>
                    <a:pt x="28792" y="12701"/>
                  </a:lnTo>
                  <a:lnTo>
                    <a:pt x="28771" y="12659"/>
                  </a:lnTo>
                  <a:lnTo>
                    <a:pt x="28854" y="12659"/>
                  </a:lnTo>
                  <a:lnTo>
                    <a:pt x="28833" y="12492"/>
                  </a:lnTo>
                  <a:lnTo>
                    <a:pt x="28792" y="12471"/>
                  </a:lnTo>
                  <a:lnTo>
                    <a:pt x="28854" y="12429"/>
                  </a:lnTo>
                  <a:lnTo>
                    <a:pt x="28896" y="12136"/>
                  </a:lnTo>
                  <a:lnTo>
                    <a:pt x="29105" y="12011"/>
                  </a:lnTo>
                  <a:lnTo>
                    <a:pt x="29210" y="12011"/>
                  </a:lnTo>
                  <a:lnTo>
                    <a:pt x="29315" y="11843"/>
                  </a:lnTo>
                  <a:lnTo>
                    <a:pt x="29377" y="11843"/>
                  </a:lnTo>
                  <a:lnTo>
                    <a:pt x="29398" y="11613"/>
                  </a:lnTo>
                  <a:lnTo>
                    <a:pt x="29503" y="11488"/>
                  </a:lnTo>
                  <a:lnTo>
                    <a:pt x="29524" y="11341"/>
                  </a:lnTo>
                  <a:lnTo>
                    <a:pt x="29587" y="11320"/>
                  </a:lnTo>
                  <a:lnTo>
                    <a:pt x="29670" y="11195"/>
                  </a:lnTo>
                  <a:lnTo>
                    <a:pt x="29796" y="11195"/>
                  </a:lnTo>
                  <a:lnTo>
                    <a:pt x="29838" y="11216"/>
                  </a:lnTo>
                  <a:lnTo>
                    <a:pt x="29942" y="11216"/>
                  </a:lnTo>
                  <a:lnTo>
                    <a:pt x="29984" y="11111"/>
                  </a:lnTo>
                  <a:lnTo>
                    <a:pt x="30152" y="11320"/>
                  </a:lnTo>
                  <a:lnTo>
                    <a:pt x="30424" y="11488"/>
                  </a:lnTo>
                  <a:lnTo>
                    <a:pt x="30424" y="11592"/>
                  </a:lnTo>
                  <a:lnTo>
                    <a:pt x="30361" y="11613"/>
                  </a:lnTo>
                  <a:lnTo>
                    <a:pt x="30340" y="11697"/>
                  </a:lnTo>
                  <a:lnTo>
                    <a:pt x="30214" y="11843"/>
                  </a:lnTo>
                  <a:lnTo>
                    <a:pt x="30193" y="12011"/>
                  </a:lnTo>
                  <a:lnTo>
                    <a:pt x="30089" y="12011"/>
                  </a:lnTo>
                  <a:lnTo>
                    <a:pt x="30110" y="12032"/>
                  </a:lnTo>
                  <a:lnTo>
                    <a:pt x="30089" y="12178"/>
                  </a:lnTo>
                  <a:lnTo>
                    <a:pt x="30214" y="12325"/>
                  </a:lnTo>
                  <a:lnTo>
                    <a:pt x="30193" y="12387"/>
                  </a:lnTo>
                  <a:lnTo>
                    <a:pt x="30131" y="12429"/>
                  </a:lnTo>
                  <a:lnTo>
                    <a:pt x="30131" y="12471"/>
                  </a:lnTo>
                  <a:lnTo>
                    <a:pt x="30193" y="12555"/>
                  </a:lnTo>
                  <a:lnTo>
                    <a:pt x="30319" y="12492"/>
                  </a:lnTo>
                  <a:lnTo>
                    <a:pt x="30445" y="12387"/>
                  </a:lnTo>
                  <a:lnTo>
                    <a:pt x="30403" y="12492"/>
                  </a:lnTo>
                  <a:lnTo>
                    <a:pt x="30277" y="12576"/>
                  </a:lnTo>
                  <a:lnTo>
                    <a:pt x="30319" y="12638"/>
                  </a:lnTo>
                  <a:lnTo>
                    <a:pt x="30361" y="12659"/>
                  </a:lnTo>
                  <a:lnTo>
                    <a:pt x="30361" y="12701"/>
                  </a:lnTo>
                  <a:lnTo>
                    <a:pt x="30319" y="12743"/>
                  </a:lnTo>
                  <a:lnTo>
                    <a:pt x="30193" y="12743"/>
                  </a:lnTo>
                  <a:lnTo>
                    <a:pt x="30131" y="12806"/>
                  </a:lnTo>
                  <a:lnTo>
                    <a:pt x="30026" y="12806"/>
                  </a:lnTo>
                  <a:lnTo>
                    <a:pt x="29984" y="12890"/>
                  </a:lnTo>
                  <a:lnTo>
                    <a:pt x="30089" y="12973"/>
                  </a:lnTo>
                  <a:lnTo>
                    <a:pt x="30089" y="13057"/>
                  </a:lnTo>
                  <a:lnTo>
                    <a:pt x="30152" y="13057"/>
                  </a:lnTo>
                  <a:lnTo>
                    <a:pt x="30235" y="12952"/>
                  </a:lnTo>
                  <a:lnTo>
                    <a:pt x="30277" y="12952"/>
                  </a:lnTo>
                  <a:lnTo>
                    <a:pt x="30403" y="12806"/>
                  </a:lnTo>
                  <a:lnTo>
                    <a:pt x="30549" y="12743"/>
                  </a:lnTo>
                  <a:lnTo>
                    <a:pt x="30570" y="12701"/>
                  </a:lnTo>
                  <a:lnTo>
                    <a:pt x="30528" y="12576"/>
                  </a:lnTo>
                  <a:lnTo>
                    <a:pt x="30654" y="12471"/>
                  </a:lnTo>
                  <a:lnTo>
                    <a:pt x="30926" y="12283"/>
                  </a:lnTo>
                  <a:lnTo>
                    <a:pt x="30989" y="12283"/>
                  </a:lnTo>
                  <a:lnTo>
                    <a:pt x="31030" y="12178"/>
                  </a:lnTo>
                  <a:lnTo>
                    <a:pt x="31156" y="12178"/>
                  </a:lnTo>
                  <a:lnTo>
                    <a:pt x="31302" y="12053"/>
                  </a:lnTo>
                  <a:lnTo>
                    <a:pt x="31365" y="12115"/>
                  </a:lnTo>
                  <a:lnTo>
                    <a:pt x="31407" y="12115"/>
                  </a:lnTo>
                  <a:lnTo>
                    <a:pt x="31553" y="12073"/>
                  </a:lnTo>
                  <a:lnTo>
                    <a:pt x="31721" y="11906"/>
                  </a:lnTo>
                  <a:lnTo>
                    <a:pt x="31763" y="12011"/>
                  </a:lnTo>
                  <a:lnTo>
                    <a:pt x="31763" y="11655"/>
                  </a:lnTo>
                  <a:lnTo>
                    <a:pt x="31909" y="11550"/>
                  </a:lnTo>
                  <a:lnTo>
                    <a:pt x="31972" y="11404"/>
                  </a:lnTo>
                  <a:lnTo>
                    <a:pt x="31972" y="11299"/>
                  </a:lnTo>
                  <a:lnTo>
                    <a:pt x="32118" y="11195"/>
                  </a:lnTo>
                  <a:lnTo>
                    <a:pt x="32223" y="11006"/>
                  </a:lnTo>
                  <a:lnTo>
                    <a:pt x="32328" y="10965"/>
                  </a:lnTo>
                  <a:lnTo>
                    <a:pt x="32411" y="10672"/>
                  </a:lnTo>
                  <a:lnTo>
                    <a:pt x="32453" y="10567"/>
                  </a:lnTo>
                  <a:lnTo>
                    <a:pt x="32453" y="10504"/>
                  </a:lnTo>
                  <a:lnTo>
                    <a:pt x="32453" y="10337"/>
                  </a:lnTo>
                  <a:lnTo>
                    <a:pt x="32600" y="10190"/>
                  </a:lnTo>
                  <a:lnTo>
                    <a:pt x="32704" y="10358"/>
                  </a:lnTo>
                  <a:lnTo>
                    <a:pt x="32767" y="10400"/>
                  </a:lnTo>
                  <a:lnTo>
                    <a:pt x="32851" y="10483"/>
                  </a:lnTo>
                  <a:lnTo>
                    <a:pt x="32955" y="10441"/>
                  </a:lnTo>
                  <a:lnTo>
                    <a:pt x="33081" y="10483"/>
                  </a:lnTo>
                  <a:lnTo>
                    <a:pt x="33332" y="10462"/>
                  </a:lnTo>
                  <a:lnTo>
                    <a:pt x="33478" y="10483"/>
                  </a:lnTo>
                  <a:lnTo>
                    <a:pt x="33541" y="10337"/>
                  </a:lnTo>
                  <a:lnTo>
                    <a:pt x="33541" y="10253"/>
                  </a:lnTo>
                  <a:lnTo>
                    <a:pt x="33395" y="10128"/>
                  </a:lnTo>
                  <a:lnTo>
                    <a:pt x="33290" y="10044"/>
                  </a:lnTo>
                  <a:lnTo>
                    <a:pt x="33374" y="9960"/>
                  </a:lnTo>
                  <a:lnTo>
                    <a:pt x="33499" y="9960"/>
                  </a:lnTo>
                  <a:lnTo>
                    <a:pt x="33750" y="9772"/>
                  </a:lnTo>
                  <a:lnTo>
                    <a:pt x="33750" y="9646"/>
                  </a:lnTo>
                  <a:lnTo>
                    <a:pt x="33855" y="9521"/>
                  </a:lnTo>
                  <a:lnTo>
                    <a:pt x="33939" y="9521"/>
                  </a:lnTo>
                  <a:lnTo>
                    <a:pt x="34002" y="9416"/>
                  </a:lnTo>
                  <a:lnTo>
                    <a:pt x="33939" y="9312"/>
                  </a:lnTo>
                  <a:lnTo>
                    <a:pt x="33939" y="9207"/>
                  </a:lnTo>
                  <a:lnTo>
                    <a:pt x="33939" y="9081"/>
                  </a:lnTo>
                  <a:lnTo>
                    <a:pt x="34022" y="9040"/>
                  </a:lnTo>
                  <a:lnTo>
                    <a:pt x="34127" y="9123"/>
                  </a:lnTo>
                  <a:lnTo>
                    <a:pt x="34127" y="9228"/>
                  </a:lnTo>
                  <a:lnTo>
                    <a:pt x="34190" y="9312"/>
                  </a:lnTo>
                  <a:lnTo>
                    <a:pt x="34378" y="9332"/>
                  </a:lnTo>
                  <a:lnTo>
                    <a:pt x="34399" y="9395"/>
                  </a:lnTo>
                  <a:lnTo>
                    <a:pt x="34399" y="9353"/>
                  </a:lnTo>
                  <a:lnTo>
                    <a:pt x="34399" y="9291"/>
                  </a:lnTo>
                  <a:lnTo>
                    <a:pt x="34378" y="9249"/>
                  </a:lnTo>
                  <a:lnTo>
                    <a:pt x="34336" y="9144"/>
                  </a:lnTo>
                  <a:lnTo>
                    <a:pt x="34336" y="9123"/>
                  </a:lnTo>
                  <a:lnTo>
                    <a:pt x="34420" y="9081"/>
                  </a:lnTo>
                  <a:lnTo>
                    <a:pt x="34546" y="9102"/>
                  </a:lnTo>
                  <a:lnTo>
                    <a:pt x="34608" y="9081"/>
                  </a:lnTo>
                  <a:lnTo>
                    <a:pt x="34608" y="8977"/>
                  </a:lnTo>
                  <a:lnTo>
                    <a:pt x="34587" y="8914"/>
                  </a:lnTo>
                  <a:lnTo>
                    <a:pt x="34587" y="8830"/>
                  </a:lnTo>
                  <a:lnTo>
                    <a:pt x="34608" y="8788"/>
                  </a:lnTo>
                  <a:lnTo>
                    <a:pt x="34608" y="8684"/>
                  </a:lnTo>
                  <a:lnTo>
                    <a:pt x="34608" y="8579"/>
                  </a:lnTo>
                  <a:lnTo>
                    <a:pt x="34525" y="8516"/>
                  </a:lnTo>
                  <a:lnTo>
                    <a:pt x="34525" y="8349"/>
                  </a:lnTo>
                  <a:lnTo>
                    <a:pt x="34525" y="8244"/>
                  </a:lnTo>
                  <a:lnTo>
                    <a:pt x="34504" y="8098"/>
                  </a:lnTo>
                  <a:lnTo>
                    <a:pt x="34504" y="7993"/>
                  </a:lnTo>
                  <a:lnTo>
                    <a:pt x="34441" y="7889"/>
                  </a:lnTo>
                  <a:lnTo>
                    <a:pt x="34399" y="7826"/>
                  </a:lnTo>
                  <a:lnTo>
                    <a:pt x="34378" y="7742"/>
                  </a:lnTo>
                  <a:lnTo>
                    <a:pt x="34232" y="7533"/>
                  </a:lnTo>
                  <a:lnTo>
                    <a:pt x="34190" y="7428"/>
                  </a:lnTo>
                  <a:lnTo>
                    <a:pt x="34211" y="7366"/>
                  </a:lnTo>
                  <a:lnTo>
                    <a:pt x="34294" y="7345"/>
                  </a:lnTo>
                  <a:lnTo>
                    <a:pt x="34378" y="7324"/>
                  </a:lnTo>
                  <a:lnTo>
                    <a:pt x="34420" y="7261"/>
                  </a:lnTo>
                  <a:lnTo>
                    <a:pt x="34441" y="7198"/>
                  </a:lnTo>
                  <a:lnTo>
                    <a:pt x="34546" y="7010"/>
                  </a:lnTo>
                  <a:lnTo>
                    <a:pt x="34587" y="7010"/>
                  </a:lnTo>
                  <a:lnTo>
                    <a:pt x="34692" y="7031"/>
                  </a:lnTo>
                  <a:lnTo>
                    <a:pt x="34755" y="7052"/>
                  </a:lnTo>
                  <a:lnTo>
                    <a:pt x="35131" y="7115"/>
                  </a:lnTo>
                  <a:lnTo>
                    <a:pt x="35173" y="7136"/>
                  </a:lnTo>
                  <a:lnTo>
                    <a:pt x="35236" y="7136"/>
                  </a:lnTo>
                  <a:lnTo>
                    <a:pt x="35278" y="7094"/>
                  </a:lnTo>
                  <a:lnTo>
                    <a:pt x="35257" y="7010"/>
                  </a:lnTo>
                  <a:lnTo>
                    <a:pt x="35236" y="6926"/>
                  </a:lnTo>
                  <a:lnTo>
                    <a:pt x="35236" y="6884"/>
                  </a:lnTo>
                  <a:lnTo>
                    <a:pt x="35257" y="6822"/>
                  </a:lnTo>
                  <a:lnTo>
                    <a:pt x="35236" y="6780"/>
                  </a:lnTo>
                  <a:lnTo>
                    <a:pt x="35215" y="6696"/>
                  </a:lnTo>
                  <a:lnTo>
                    <a:pt x="35257" y="6591"/>
                  </a:lnTo>
                  <a:lnTo>
                    <a:pt x="35320" y="6571"/>
                  </a:lnTo>
                  <a:lnTo>
                    <a:pt x="35278" y="6466"/>
                  </a:lnTo>
                  <a:lnTo>
                    <a:pt x="35257" y="6403"/>
                  </a:lnTo>
                  <a:lnTo>
                    <a:pt x="35257" y="6382"/>
                  </a:lnTo>
                  <a:lnTo>
                    <a:pt x="35341" y="6319"/>
                  </a:lnTo>
                  <a:lnTo>
                    <a:pt x="35320" y="6278"/>
                  </a:lnTo>
                  <a:lnTo>
                    <a:pt x="35320" y="6215"/>
                  </a:lnTo>
                  <a:lnTo>
                    <a:pt x="35278" y="6152"/>
                  </a:lnTo>
                  <a:lnTo>
                    <a:pt x="35320" y="6068"/>
                  </a:lnTo>
                  <a:lnTo>
                    <a:pt x="35362" y="6047"/>
                  </a:lnTo>
                  <a:lnTo>
                    <a:pt x="35362" y="5985"/>
                  </a:lnTo>
                  <a:lnTo>
                    <a:pt x="35341" y="5943"/>
                  </a:lnTo>
                  <a:lnTo>
                    <a:pt x="35278" y="5796"/>
                  </a:lnTo>
                  <a:lnTo>
                    <a:pt x="35278" y="5671"/>
                  </a:lnTo>
                  <a:lnTo>
                    <a:pt x="35320" y="5650"/>
                  </a:lnTo>
                  <a:lnTo>
                    <a:pt x="35341" y="5629"/>
                  </a:lnTo>
                  <a:lnTo>
                    <a:pt x="35341" y="5587"/>
                  </a:lnTo>
                  <a:lnTo>
                    <a:pt x="35320" y="5545"/>
                  </a:lnTo>
                  <a:lnTo>
                    <a:pt x="35320" y="5483"/>
                  </a:lnTo>
                  <a:lnTo>
                    <a:pt x="35257" y="5441"/>
                  </a:lnTo>
                  <a:lnTo>
                    <a:pt x="35236" y="5378"/>
                  </a:lnTo>
                  <a:lnTo>
                    <a:pt x="35257" y="5315"/>
                  </a:lnTo>
                  <a:lnTo>
                    <a:pt x="35257" y="5231"/>
                  </a:lnTo>
                  <a:lnTo>
                    <a:pt x="35236" y="5169"/>
                  </a:lnTo>
                  <a:lnTo>
                    <a:pt x="35173" y="5127"/>
                  </a:lnTo>
                  <a:lnTo>
                    <a:pt x="35173" y="5064"/>
                  </a:lnTo>
                  <a:lnTo>
                    <a:pt x="35257" y="4959"/>
                  </a:lnTo>
                  <a:lnTo>
                    <a:pt x="35362" y="4939"/>
                  </a:lnTo>
                  <a:lnTo>
                    <a:pt x="35383" y="4918"/>
                  </a:lnTo>
                  <a:lnTo>
                    <a:pt x="35383" y="4813"/>
                  </a:lnTo>
                  <a:lnTo>
                    <a:pt x="35424" y="4687"/>
                  </a:lnTo>
                  <a:lnTo>
                    <a:pt x="35341" y="4646"/>
                  </a:lnTo>
                  <a:lnTo>
                    <a:pt x="35278" y="4583"/>
                  </a:lnTo>
                  <a:lnTo>
                    <a:pt x="35257" y="4499"/>
                  </a:lnTo>
                  <a:lnTo>
                    <a:pt x="35173" y="4395"/>
                  </a:lnTo>
                  <a:lnTo>
                    <a:pt x="35152" y="4332"/>
                  </a:lnTo>
                  <a:lnTo>
                    <a:pt x="35215" y="4290"/>
                  </a:lnTo>
                  <a:lnTo>
                    <a:pt x="35152" y="4185"/>
                  </a:lnTo>
                  <a:lnTo>
                    <a:pt x="35131" y="4123"/>
                  </a:lnTo>
                  <a:lnTo>
                    <a:pt x="35027" y="4102"/>
                  </a:lnTo>
                  <a:lnTo>
                    <a:pt x="34964" y="4081"/>
                  </a:lnTo>
                  <a:lnTo>
                    <a:pt x="34859" y="4018"/>
                  </a:lnTo>
                  <a:lnTo>
                    <a:pt x="34797" y="4081"/>
                  </a:lnTo>
                  <a:lnTo>
                    <a:pt x="34713" y="4102"/>
                  </a:lnTo>
                  <a:lnTo>
                    <a:pt x="34629" y="4143"/>
                  </a:lnTo>
                  <a:lnTo>
                    <a:pt x="34629" y="4227"/>
                  </a:lnTo>
                  <a:lnTo>
                    <a:pt x="34587" y="4269"/>
                  </a:lnTo>
                  <a:lnTo>
                    <a:pt x="34504" y="4269"/>
                  </a:lnTo>
                  <a:lnTo>
                    <a:pt x="34483" y="4395"/>
                  </a:lnTo>
                  <a:lnTo>
                    <a:pt x="34294" y="4395"/>
                  </a:lnTo>
                  <a:lnTo>
                    <a:pt x="34232" y="4478"/>
                  </a:lnTo>
                  <a:lnTo>
                    <a:pt x="34232" y="4583"/>
                  </a:lnTo>
                  <a:lnTo>
                    <a:pt x="34190" y="4604"/>
                  </a:lnTo>
                  <a:lnTo>
                    <a:pt x="34169" y="4729"/>
                  </a:lnTo>
                  <a:lnTo>
                    <a:pt x="34169" y="4792"/>
                  </a:lnTo>
                  <a:lnTo>
                    <a:pt x="34106" y="4813"/>
                  </a:lnTo>
                  <a:lnTo>
                    <a:pt x="34022" y="4897"/>
                  </a:lnTo>
                  <a:lnTo>
                    <a:pt x="33876" y="4918"/>
                  </a:lnTo>
                  <a:lnTo>
                    <a:pt x="33709" y="4918"/>
                  </a:lnTo>
                  <a:lnTo>
                    <a:pt x="33667" y="4939"/>
                  </a:lnTo>
                  <a:lnTo>
                    <a:pt x="33604" y="5001"/>
                  </a:lnTo>
                  <a:lnTo>
                    <a:pt x="33583" y="4918"/>
                  </a:lnTo>
                  <a:lnTo>
                    <a:pt x="33541" y="4834"/>
                  </a:lnTo>
                  <a:lnTo>
                    <a:pt x="33458" y="4834"/>
                  </a:lnTo>
                  <a:lnTo>
                    <a:pt x="33374" y="4897"/>
                  </a:lnTo>
                  <a:lnTo>
                    <a:pt x="33269" y="4918"/>
                  </a:lnTo>
                  <a:lnTo>
                    <a:pt x="33248" y="4834"/>
                  </a:lnTo>
                  <a:lnTo>
                    <a:pt x="33165" y="4729"/>
                  </a:lnTo>
                  <a:lnTo>
                    <a:pt x="33123" y="4708"/>
                  </a:lnTo>
                  <a:lnTo>
                    <a:pt x="32976" y="4583"/>
                  </a:lnTo>
                  <a:lnTo>
                    <a:pt x="32976" y="4478"/>
                  </a:lnTo>
                  <a:lnTo>
                    <a:pt x="33018" y="4436"/>
                  </a:lnTo>
                  <a:lnTo>
                    <a:pt x="33039" y="4332"/>
                  </a:lnTo>
                  <a:lnTo>
                    <a:pt x="33018" y="4227"/>
                  </a:lnTo>
                  <a:lnTo>
                    <a:pt x="32976" y="4123"/>
                  </a:lnTo>
                  <a:lnTo>
                    <a:pt x="32872" y="4143"/>
                  </a:lnTo>
                  <a:lnTo>
                    <a:pt x="32872" y="4081"/>
                  </a:lnTo>
                  <a:lnTo>
                    <a:pt x="32872" y="3997"/>
                  </a:lnTo>
                  <a:lnTo>
                    <a:pt x="32934" y="3913"/>
                  </a:lnTo>
                  <a:lnTo>
                    <a:pt x="32934" y="3871"/>
                  </a:lnTo>
                  <a:lnTo>
                    <a:pt x="32872" y="3851"/>
                  </a:lnTo>
                  <a:lnTo>
                    <a:pt x="32851" y="3851"/>
                  </a:lnTo>
                  <a:lnTo>
                    <a:pt x="32767" y="3892"/>
                  </a:lnTo>
                  <a:lnTo>
                    <a:pt x="32725" y="3892"/>
                  </a:lnTo>
                  <a:lnTo>
                    <a:pt x="32642" y="3913"/>
                  </a:lnTo>
                  <a:lnTo>
                    <a:pt x="32558" y="3892"/>
                  </a:lnTo>
                  <a:lnTo>
                    <a:pt x="32516" y="3871"/>
                  </a:lnTo>
                  <a:lnTo>
                    <a:pt x="32453" y="3851"/>
                  </a:lnTo>
                  <a:lnTo>
                    <a:pt x="32432" y="3809"/>
                  </a:lnTo>
                  <a:lnTo>
                    <a:pt x="32307" y="3767"/>
                  </a:lnTo>
                  <a:lnTo>
                    <a:pt x="32307" y="3704"/>
                  </a:lnTo>
                  <a:lnTo>
                    <a:pt x="32244" y="3662"/>
                  </a:lnTo>
                  <a:lnTo>
                    <a:pt x="32202" y="3662"/>
                  </a:lnTo>
                  <a:lnTo>
                    <a:pt x="32139" y="3599"/>
                  </a:lnTo>
                  <a:lnTo>
                    <a:pt x="32139" y="3558"/>
                  </a:lnTo>
                  <a:lnTo>
                    <a:pt x="32077" y="3558"/>
                  </a:lnTo>
                  <a:lnTo>
                    <a:pt x="32014" y="3474"/>
                  </a:lnTo>
                  <a:lnTo>
                    <a:pt x="31993" y="3432"/>
                  </a:lnTo>
                  <a:lnTo>
                    <a:pt x="31930" y="3369"/>
                  </a:lnTo>
                  <a:lnTo>
                    <a:pt x="31888" y="3369"/>
                  </a:lnTo>
                  <a:lnTo>
                    <a:pt x="31846" y="3453"/>
                  </a:lnTo>
                  <a:lnTo>
                    <a:pt x="31805" y="3432"/>
                  </a:lnTo>
                  <a:lnTo>
                    <a:pt x="31763" y="3453"/>
                  </a:lnTo>
                  <a:lnTo>
                    <a:pt x="31721" y="3495"/>
                  </a:lnTo>
                  <a:lnTo>
                    <a:pt x="31658" y="3453"/>
                  </a:lnTo>
                  <a:lnTo>
                    <a:pt x="31616" y="3390"/>
                  </a:lnTo>
                  <a:lnTo>
                    <a:pt x="31574" y="3369"/>
                  </a:lnTo>
                  <a:lnTo>
                    <a:pt x="31449" y="3369"/>
                  </a:lnTo>
                  <a:lnTo>
                    <a:pt x="31386" y="3348"/>
                  </a:lnTo>
                  <a:lnTo>
                    <a:pt x="31449" y="3286"/>
                  </a:lnTo>
                  <a:lnTo>
                    <a:pt x="31449" y="3244"/>
                  </a:lnTo>
                  <a:lnTo>
                    <a:pt x="31365" y="3244"/>
                  </a:lnTo>
                  <a:lnTo>
                    <a:pt x="31302" y="3286"/>
                  </a:lnTo>
                  <a:lnTo>
                    <a:pt x="31177" y="3286"/>
                  </a:lnTo>
                  <a:lnTo>
                    <a:pt x="31135" y="3327"/>
                  </a:lnTo>
                  <a:lnTo>
                    <a:pt x="31072" y="3265"/>
                  </a:lnTo>
                  <a:lnTo>
                    <a:pt x="31030" y="3286"/>
                  </a:lnTo>
                  <a:lnTo>
                    <a:pt x="30947" y="3286"/>
                  </a:lnTo>
                  <a:lnTo>
                    <a:pt x="30884" y="3223"/>
                  </a:lnTo>
                  <a:lnTo>
                    <a:pt x="30800" y="3181"/>
                  </a:lnTo>
                  <a:lnTo>
                    <a:pt x="30675" y="3055"/>
                  </a:lnTo>
                  <a:lnTo>
                    <a:pt x="30633" y="2930"/>
                  </a:lnTo>
                  <a:lnTo>
                    <a:pt x="30633" y="2846"/>
                  </a:lnTo>
                  <a:lnTo>
                    <a:pt x="30612" y="2742"/>
                  </a:lnTo>
                  <a:lnTo>
                    <a:pt x="30549" y="2742"/>
                  </a:lnTo>
                  <a:lnTo>
                    <a:pt x="30465" y="2721"/>
                  </a:lnTo>
                  <a:lnTo>
                    <a:pt x="30465" y="2574"/>
                  </a:lnTo>
                  <a:lnTo>
                    <a:pt x="30424" y="2553"/>
                  </a:lnTo>
                  <a:lnTo>
                    <a:pt x="30403" y="2428"/>
                  </a:lnTo>
                  <a:lnTo>
                    <a:pt x="30361" y="2323"/>
                  </a:lnTo>
                  <a:lnTo>
                    <a:pt x="30152" y="2198"/>
                  </a:lnTo>
                  <a:lnTo>
                    <a:pt x="30047" y="2030"/>
                  </a:lnTo>
                  <a:lnTo>
                    <a:pt x="30026" y="1988"/>
                  </a:lnTo>
                  <a:lnTo>
                    <a:pt x="29984" y="1884"/>
                  </a:lnTo>
                  <a:lnTo>
                    <a:pt x="29921" y="1905"/>
                  </a:lnTo>
                  <a:lnTo>
                    <a:pt x="29901" y="1905"/>
                  </a:lnTo>
                  <a:lnTo>
                    <a:pt x="29901" y="1821"/>
                  </a:lnTo>
                  <a:lnTo>
                    <a:pt x="29921" y="1779"/>
                  </a:lnTo>
                  <a:lnTo>
                    <a:pt x="29838" y="1716"/>
                  </a:lnTo>
                  <a:lnTo>
                    <a:pt x="29796" y="1612"/>
                  </a:lnTo>
                  <a:lnTo>
                    <a:pt x="29733" y="1591"/>
                  </a:lnTo>
                  <a:lnTo>
                    <a:pt x="29712" y="1507"/>
                  </a:lnTo>
                  <a:lnTo>
                    <a:pt x="29670" y="1444"/>
                  </a:lnTo>
                  <a:lnTo>
                    <a:pt x="29608" y="1340"/>
                  </a:lnTo>
                  <a:lnTo>
                    <a:pt x="29482" y="1256"/>
                  </a:lnTo>
                  <a:lnTo>
                    <a:pt x="29461" y="1193"/>
                  </a:lnTo>
                  <a:lnTo>
                    <a:pt x="29503" y="1130"/>
                  </a:lnTo>
                  <a:lnTo>
                    <a:pt x="29482" y="1047"/>
                  </a:lnTo>
                  <a:lnTo>
                    <a:pt x="29315" y="1047"/>
                  </a:lnTo>
                  <a:lnTo>
                    <a:pt x="29294" y="984"/>
                  </a:lnTo>
                  <a:lnTo>
                    <a:pt x="29294" y="942"/>
                  </a:lnTo>
                  <a:lnTo>
                    <a:pt x="29273" y="879"/>
                  </a:lnTo>
                  <a:lnTo>
                    <a:pt x="29273" y="817"/>
                  </a:lnTo>
                  <a:lnTo>
                    <a:pt x="29231" y="733"/>
                  </a:lnTo>
                  <a:lnTo>
                    <a:pt x="29168" y="712"/>
                  </a:lnTo>
                  <a:lnTo>
                    <a:pt x="29168" y="649"/>
                  </a:lnTo>
                  <a:lnTo>
                    <a:pt x="29147" y="607"/>
                  </a:lnTo>
                  <a:lnTo>
                    <a:pt x="29085" y="628"/>
                  </a:lnTo>
                  <a:lnTo>
                    <a:pt x="28980" y="607"/>
                  </a:lnTo>
                  <a:lnTo>
                    <a:pt x="28959" y="545"/>
                  </a:lnTo>
                  <a:lnTo>
                    <a:pt x="28980" y="482"/>
                  </a:lnTo>
                  <a:lnTo>
                    <a:pt x="28959" y="440"/>
                  </a:lnTo>
                  <a:lnTo>
                    <a:pt x="28875" y="419"/>
                  </a:lnTo>
                  <a:lnTo>
                    <a:pt x="28833" y="461"/>
                  </a:lnTo>
                  <a:lnTo>
                    <a:pt x="28792" y="419"/>
                  </a:lnTo>
                  <a:lnTo>
                    <a:pt x="28750" y="419"/>
                  </a:lnTo>
                  <a:lnTo>
                    <a:pt x="28708" y="356"/>
                  </a:lnTo>
                  <a:lnTo>
                    <a:pt x="28750" y="293"/>
                  </a:lnTo>
                  <a:lnTo>
                    <a:pt x="28687" y="231"/>
                  </a:lnTo>
                  <a:lnTo>
                    <a:pt x="28624" y="210"/>
                  </a:lnTo>
                  <a:lnTo>
                    <a:pt x="28561" y="231"/>
                  </a:lnTo>
                  <a:lnTo>
                    <a:pt x="28520" y="147"/>
                  </a:lnTo>
                  <a:lnTo>
                    <a:pt x="28457" y="189"/>
                  </a:lnTo>
                  <a:lnTo>
                    <a:pt x="28373" y="189"/>
                  </a:lnTo>
                  <a:lnTo>
                    <a:pt x="28331" y="147"/>
                  </a:lnTo>
                  <a:lnTo>
                    <a:pt x="28268" y="189"/>
                  </a:lnTo>
                  <a:lnTo>
                    <a:pt x="28268" y="252"/>
                  </a:lnTo>
                  <a:lnTo>
                    <a:pt x="28248" y="293"/>
                  </a:lnTo>
                  <a:lnTo>
                    <a:pt x="28143" y="231"/>
                  </a:lnTo>
                  <a:lnTo>
                    <a:pt x="28101" y="189"/>
                  </a:lnTo>
                  <a:lnTo>
                    <a:pt x="28017" y="210"/>
                  </a:lnTo>
                  <a:lnTo>
                    <a:pt x="27892" y="210"/>
                  </a:lnTo>
                  <a:lnTo>
                    <a:pt x="27892" y="189"/>
                  </a:lnTo>
                  <a:lnTo>
                    <a:pt x="27808" y="105"/>
                  </a:lnTo>
                  <a:lnTo>
                    <a:pt x="27620" y="84"/>
                  </a:lnTo>
                  <a:lnTo>
                    <a:pt x="27536" y="21"/>
                  </a:lnTo>
                  <a:lnTo>
                    <a:pt x="27432" y="21"/>
                  </a:lnTo>
                  <a:lnTo>
                    <a:pt x="273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440" name="Google Shape;440;p38"/>
            <p:cNvSpPr/>
            <p:nvPr/>
          </p:nvSpPr>
          <p:spPr>
            <a:xfrm>
              <a:off x="4442708" y="2990191"/>
              <a:ext cx="762" cy="967"/>
            </a:xfrm>
            <a:custGeom>
              <a:avLst/>
              <a:gdLst/>
              <a:ahLst/>
              <a:cxnLst/>
              <a:rect l="l" t="t" r="r" b="b"/>
              <a:pathLst>
                <a:path w="64" h="85" extrusionOk="0">
                  <a:moveTo>
                    <a:pt x="63" y="85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441" name="Google Shape;441;p38"/>
            <p:cNvSpPr/>
            <p:nvPr/>
          </p:nvSpPr>
          <p:spPr>
            <a:xfrm>
              <a:off x="4434742" y="2997094"/>
              <a:ext cx="1250" cy="1205"/>
            </a:xfrm>
            <a:custGeom>
              <a:avLst/>
              <a:gdLst/>
              <a:ahLst/>
              <a:cxnLst/>
              <a:rect l="l" t="t" r="r" b="b"/>
              <a:pathLst>
                <a:path w="105" h="106" extrusionOk="0">
                  <a:moveTo>
                    <a:pt x="0" y="105"/>
                  </a:moveTo>
                  <a:lnTo>
                    <a:pt x="105" y="1"/>
                  </a:lnTo>
                  <a:lnTo>
                    <a:pt x="10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442" name="Google Shape;442;p38"/>
            <p:cNvSpPr/>
            <p:nvPr/>
          </p:nvSpPr>
          <p:spPr>
            <a:xfrm>
              <a:off x="4184339" y="2879787"/>
              <a:ext cx="2512" cy="728"/>
            </a:xfrm>
            <a:custGeom>
              <a:avLst/>
              <a:gdLst/>
              <a:ahLst/>
              <a:cxnLst/>
              <a:rect l="l" t="t" r="r" b="b"/>
              <a:pathLst>
                <a:path w="211" h="64" extrusionOk="0">
                  <a:moveTo>
                    <a:pt x="210" y="0"/>
                  </a:moveTo>
                  <a:lnTo>
                    <a:pt x="1" y="63"/>
                  </a:lnTo>
                  <a:lnTo>
                    <a:pt x="22" y="63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443" name="Google Shape;443;p38"/>
            <p:cNvSpPr/>
            <p:nvPr/>
          </p:nvSpPr>
          <p:spPr>
            <a:xfrm>
              <a:off x="4038591" y="2720356"/>
              <a:ext cx="260870" cy="130886"/>
            </a:xfrm>
            <a:custGeom>
              <a:avLst/>
              <a:gdLst/>
              <a:ahLst/>
              <a:cxnLst/>
              <a:rect l="l" t="t" r="r" b="b"/>
              <a:pathLst>
                <a:path w="21908" h="11509" extrusionOk="0">
                  <a:moveTo>
                    <a:pt x="10860" y="0"/>
                  </a:moveTo>
                  <a:lnTo>
                    <a:pt x="10755" y="84"/>
                  </a:lnTo>
                  <a:lnTo>
                    <a:pt x="10713" y="189"/>
                  </a:lnTo>
                  <a:lnTo>
                    <a:pt x="10567" y="189"/>
                  </a:lnTo>
                  <a:lnTo>
                    <a:pt x="10483" y="252"/>
                  </a:lnTo>
                  <a:lnTo>
                    <a:pt x="10546" y="314"/>
                  </a:lnTo>
                  <a:lnTo>
                    <a:pt x="10546" y="398"/>
                  </a:lnTo>
                  <a:lnTo>
                    <a:pt x="10400" y="419"/>
                  </a:lnTo>
                  <a:lnTo>
                    <a:pt x="10337" y="419"/>
                  </a:lnTo>
                  <a:lnTo>
                    <a:pt x="10253" y="524"/>
                  </a:lnTo>
                  <a:lnTo>
                    <a:pt x="10128" y="524"/>
                  </a:lnTo>
                  <a:lnTo>
                    <a:pt x="10044" y="586"/>
                  </a:lnTo>
                  <a:lnTo>
                    <a:pt x="9981" y="586"/>
                  </a:lnTo>
                  <a:lnTo>
                    <a:pt x="9751" y="733"/>
                  </a:lnTo>
                  <a:lnTo>
                    <a:pt x="9625" y="796"/>
                  </a:lnTo>
                  <a:lnTo>
                    <a:pt x="9521" y="837"/>
                  </a:lnTo>
                  <a:lnTo>
                    <a:pt x="9437" y="837"/>
                  </a:lnTo>
                  <a:lnTo>
                    <a:pt x="9353" y="775"/>
                  </a:lnTo>
                  <a:lnTo>
                    <a:pt x="9312" y="837"/>
                  </a:lnTo>
                  <a:lnTo>
                    <a:pt x="9291" y="921"/>
                  </a:lnTo>
                  <a:lnTo>
                    <a:pt x="9144" y="921"/>
                  </a:lnTo>
                  <a:lnTo>
                    <a:pt x="9102" y="984"/>
                  </a:lnTo>
                  <a:lnTo>
                    <a:pt x="9102" y="1088"/>
                  </a:lnTo>
                  <a:lnTo>
                    <a:pt x="9040" y="1130"/>
                  </a:lnTo>
                  <a:lnTo>
                    <a:pt x="8977" y="1109"/>
                  </a:lnTo>
                  <a:lnTo>
                    <a:pt x="8893" y="1109"/>
                  </a:lnTo>
                  <a:lnTo>
                    <a:pt x="8789" y="1151"/>
                  </a:lnTo>
                  <a:lnTo>
                    <a:pt x="8663" y="1172"/>
                  </a:lnTo>
                  <a:lnTo>
                    <a:pt x="8496" y="1256"/>
                  </a:lnTo>
                  <a:lnTo>
                    <a:pt x="8475" y="1319"/>
                  </a:lnTo>
                  <a:lnTo>
                    <a:pt x="8307" y="1340"/>
                  </a:lnTo>
                  <a:lnTo>
                    <a:pt x="8182" y="1402"/>
                  </a:lnTo>
                  <a:lnTo>
                    <a:pt x="8035" y="1423"/>
                  </a:lnTo>
                  <a:lnTo>
                    <a:pt x="7847" y="1465"/>
                  </a:lnTo>
                  <a:lnTo>
                    <a:pt x="7826" y="1549"/>
                  </a:lnTo>
                  <a:lnTo>
                    <a:pt x="7763" y="1632"/>
                  </a:lnTo>
                  <a:lnTo>
                    <a:pt x="7721" y="1528"/>
                  </a:lnTo>
                  <a:lnTo>
                    <a:pt x="7617" y="1528"/>
                  </a:lnTo>
                  <a:lnTo>
                    <a:pt x="7512" y="1570"/>
                  </a:lnTo>
                  <a:lnTo>
                    <a:pt x="7512" y="1653"/>
                  </a:lnTo>
                  <a:lnTo>
                    <a:pt x="7449" y="1695"/>
                  </a:lnTo>
                  <a:lnTo>
                    <a:pt x="7345" y="1653"/>
                  </a:lnTo>
                  <a:lnTo>
                    <a:pt x="7219" y="1653"/>
                  </a:lnTo>
                  <a:lnTo>
                    <a:pt x="7198" y="1612"/>
                  </a:lnTo>
                  <a:lnTo>
                    <a:pt x="7115" y="1612"/>
                  </a:lnTo>
                  <a:lnTo>
                    <a:pt x="7031" y="1653"/>
                  </a:lnTo>
                  <a:lnTo>
                    <a:pt x="6926" y="1674"/>
                  </a:lnTo>
                  <a:lnTo>
                    <a:pt x="6884" y="1695"/>
                  </a:lnTo>
                  <a:lnTo>
                    <a:pt x="6926" y="1842"/>
                  </a:lnTo>
                  <a:lnTo>
                    <a:pt x="6884" y="1925"/>
                  </a:lnTo>
                  <a:lnTo>
                    <a:pt x="6989" y="1946"/>
                  </a:lnTo>
                  <a:lnTo>
                    <a:pt x="7136" y="1925"/>
                  </a:lnTo>
                  <a:lnTo>
                    <a:pt x="7198" y="2051"/>
                  </a:lnTo>
                  <a:lnTo>
                    <a:pt x="7031" y="2051"/>
                  </a:lnTo>
                  <a:lnTo>
                    <a:pt x="6989" y="2093"/>
                  </a:lnTo>
                  <a:lnTo>
                    <a:pt x="6989" y="2156"/>
                  </a:lnTo>
                  <a:lnTo>
                    <a:pt x="7136" y="2176"/>
                  </a:lnTo>
                  <a:lnTo>
                    <a:pt x="7240" y="2197"/>
                  </a:lnTo>
                  <a:lnTo>
                    <a:pt x="7324" y="2156"/>
                  </a:lnTo>
                  <a:lnTo>
                    <a:pt x="7408" y="2156"/>
                  </a:lnTo>
                  <a:lnTo>
                    <a:pt x="7512" y="2260"/>
                  </a:lnTo>
                  <a:lnTo>
                    <a:pt x="7617" y="2281"/>
                  </a:lnTo>
                  <a:lnTo>
                    <a:pt x="7617" y="2386"/>
                  </a:lnTo>
                  <a:lnTo>
                    <a:pt x="7554" y="2449"/>
                  </a:lnTo>
                  <a:lnTo>
                    <a:pt x="7449" y="2407"/>
                  </a:lnTo>
                  <a:lnTo>
                    <a:pt x="7219" y="2449"/>
                  </a:lnTo>
                  <a:lnTo>
                    <a:pt x="7094" y="2553"/>
                  </a:lnTo>
                  <a:lnTo>
                    <a:pt x="6947" y="2741"/>
                  </a:lnTo>
                  <a:lnTo>
                    <a:pt x="6947" y="2867"/>
                  </a:lnTo>
                  <a:lnTo>
                    <a:pt x="7031" y="2888"/>
                  </a:lnTo>
                  <a:lnTo>
                    <a:pt x="7052" y="3013"/>
                  </a:lnTo>
                  <a:lnTo>
                    <a:pt x="6989" y="3118"/>
                  </a:lnTo>
                  <a:lnTo>
                    <a:pt x="6947" y="3244"/>
                  </a:lnTo>
                  <a:lnTo>
                    <a:pt x="6843" y="3244"/>
                  </a:lnTo>
                  <a:lnTo>
                    <a:pt x="6843" y="3306"/>
                  </a:lnTo>
                  <a:lnTo>
                    <a:pt x="6884" y="3390"/>
                  </a:lnTo>
                  <a:lnTo>
                    <a:pt x="6884" y="3453"/>
                  </a:lnTo>
                  <a:lnTo>
                    <a:pt x="7031" y="3453"/>
                  </a:lnTo>
                  <a:lnTo>
                    <a:pt x="7115" y="3537"/>
                  </a:lnTo>
                  <a:lnTo>
                    <a:pt x="7240" y="3557"/>
                  </a:lnTo>
                  <a:lnTo>
                    <a:pt x="7240" y="3620"/>
                  </a:lnTo>
                  <a:lnTo>
                    <a:pt x="7366" y="3704"/>
                  </a:lnTo>
                  <a:lnTo>
                    <a:pt x="7533" y="3725"/>
                  </a:lnTo>
                  <a:lnTo>
                    <a:pt x="7575" y="3746"/>
                  </a:lnTo>
                  <a:lnTo>
                    <a:pt x="7617" y="4227"/>
                  </a:lnTo>
                  <a:lnTo>
                    <a:pt x="7554" y="4290"/>
                  </a:lnTo>
                  <a:lnTo>
                    <a:pt x="7366" y="4373"/>
                  </a:lnTo>
                  <a:lnTo>
                    <a:pt x="7219" y="4353"/>
                  </a:lnTo>
                  <a:lnTo>
                    <a:pt x="7031" y="4248"/>
                  </a:lnTo>
                  <a:lnTo>
                    <a:pt x="6947" y="4290"/>
                  </a:lnTo>
                  <a:lnTo>
                    <a:pt x="6947" y="4394"/>
                  </a:lnTo>
                  <a:lnTo>
                    <a:pt x="6905" y="4541"/>
                  </a:lnTo>
                  <a:lnTo>
                    <a:pt x="6780" y="4562"/>
                  </a:lnTo>
                  <a:lnTo>
                    <a:pt x="6571" y="4457"/>
                  </a:lnTo>
                  <a:lnTo>
                    <a:pt x="6403" y="4457"/>
                  </a:lnTo>
                  <a:lnTo>
                    <a:pt x="6320" y="4394"/>
                  </a:lnTo>
                  <a:lnTo>
                    <a:pt x="6278" y="4436"/>
                  </a:lnTo>
                  <a:lnTo>
                    <a:pt x="6173" y="4394"/>
                  </a:lnTo>
                  <a:lnTo>
                    <a:pt x="6048" y="4269"/>
                  </a:lnTo>
                  <a:lnTo>
                    <a:pt x="6152" y="4227"/>
                  </a:lnTo>
                  <a:lnTo>
                    <a:pt x="6173" y="4143"/>
                  </a:lnTo>
                  <a:lnTo>
                    <a:pt x="6089" y="4122"/>
                  </a:lnTo>
                  <a:lnTo>
                    <a:pt x="5964" y="4039"/>
                  </a:lnTo>
                  <a:lnTo>
                    <a:pt x="5880" y="4122"/>
                  </a:lnTo>
                  <a:lnTo>
                    <a:pt x="5755" y="4081"/>
                  </a:lnTo>
                  <a:lnTo>
                    <a:pt x="5671" y="4122"/>
                  </a:lnTo>
                  <a:lnTo>
                    <a:pt x="5692" y="4269"/>
                  </a:lnTo>
                  <a:lnTo>
                    <a:pt x="5545" y="4290"/>
                  </a:lnTo>
                  <a:lnTo>
                    <a:pt x="5483" y="4227"/>
                  </a:lnTo>
                  <a:lnTo>
                    <a:pt x="5336" y="4060"/>
                  </a:lnTo>
                  <a:lnTo>
                    <a:pt x="5211" y="4081"/>
                  </a:lnTo>
                  <a:lnTo>
                    <a:pt x="5148" y="4185"/>
                  </a:lnTo>
                  <a:lnTo>
                    <a:pt x="5064" y="4081"/>
                  </a:lnTo>
                  <a:lnTo>
                    <a:pt x="5001" y="4122"/>
                  </a:lnTo>
                  <a:lnTo>
                    <a:pt x="5001" y="4248"/>
                  </a:lnTo>
                  <a:lnTo>
                    <a:pt x="4855" y="4248"/>
                  </a:lnTo>
                  <a:lnTo>
                    <a:pt x="4834" y="4457"/>
                  </a:lnTo>
                  <a:lnTo>
                    <a:pt x="4708" y="4562"/>
                  </a:lnTo>
                  <a:lnTo>
                    <a:pt x="4625" y="4541"/>
                  </a:lnTo>
                  <a:lnTo>
                    <a:pt x="4541" y="4436"/>
                  </a:lnTo>
                  <a:lnTo>
                    <a:pt x="4332" y="4394"/>
                  </a:lnTo>
                  <a:lnTo>
                    <a:pt x="4269" y="4269"/>
                  </a:lnTo>
                  <a:lnTo>
                    <a:pt x="4123" y="4353"/>
                  </a:lnTo>
                  <a:lnTo>
                    <a:pt x="4164" y="4478"/>
                  </a:lnTo>
                  <a:lnTo>
                    <a:pt x="4081" y="4604"/>
                  </a:lnTo>
                  <a:lnTo>
                    <a:pt x="3997" y="4583"/>
                  </a:lnTo>
                  <a:lnTo>
                    <a:pt x="3997" y="4457"/>
                  </a:lnTo>
                  <a:lnTo>
                    <a:pt x="3955" y="4373"/>
                  </a:lnTo>
                  <a:lnTo>
                    <a:pt x="3871" y="4373"/>
                  </a:lnTo>
                  <a:lnTo>
                    <a:pt x="3704" y="4248"/>
                  </a:lnTo>
                  <a:lnTo>
                    <a:pt x="3599" y="4122"/>
                  </a:lnTo>
                  <a:lnTo>
                    <a:pt x="3474" y="4122"/>
                  </a:lnTo>
                  <a:lnTo>
                    <a:pt x="3369" y="3976"/>
                  </a:lnTo>
                  <a:lnTo>
                    <a:pt x="3286" y="3955"/>
                  </a:lnTo>
                  <a:lnTo>
                    <a:pt x="3244" y="3871"/>
                  </a:lnTo>
                  <a:lnTo>
                    <a:pt x="3160" y="3871"/>
                  </a:lnTo>
                  <a:lnTo>
                    <a:pt x="2951" y="3955"/>
                  </a:lnTo>
                  <a:lnTo>
                    <a:pt x="2825" y="3850"/>
                  </a:lnTo>
                  <a:lnTo>
                    <a:pt x="2742" y="3704"/>
                  </a:lnTo>
                  <a:lnTo>
                    <a:pt x="2637" y="3704"/>
                  </a:lnTo>
                  <a:lnTo>
                    <a:pt x="2532" y="3809"/>
                  </a:lnTo>
                  <a:lnTo>
                    <a:pt x="2407" y="3809"/>
                  </a:lnTo>
                  <a:lnTo>
                    <a:pt x="2407" y="3871"/>
                  </a:lnTo>
                  <a:lnTo>
                    <a:pt x="2323" y="3955"/>
                  </a:lnTo>
                  <a:lnTo>
                    <a:pt x="2323" y="3850"/>
                  </a:lnTo>
                  <a:lnTo>
                    <a:pt x="2239" y="3913"/>
                  </a:lnTo>
                  <a:lnTo>
                    <a:pt x="2218" y="3976"/>
                  </a:lnTo>
                  <a:lnTo>
                    <a:pt x="2114" y="4060"/>
                  </a:lnTo>
                  <a:lnTo>
                    <a:pt x="2030" y="3976"/>
                  </a:lnTo>
                  <a:lnTo>
                    <a:pt x="2114" y="3913"/>
                  </a:lnTo>
                  <a:lnTo>
                    <a:pt x="2135" y="3829"/>
                  </a:lnTo>
                  <a:lnTo>
                    <a:pt x="2009" y="3767"/>
                  </a:lnTo>
                  <a:lnTo>
                    <a:pt x="1821" y="3662"/>
                  </a:lnTo>
                  <a:lnTo>
                    <a:pt x="1800" y="3746"/>
                  </a:lnTo>
                  <a:lnTo>
                    <a:pt x="1821" y="3850"/>
                  </a:lnTo>
                  <a:lnTo>
                    <a:pt x="1821" y="3955"/>
                  </a:lnTo>
                  <a:lnTo>
                    <a:pt x="1695" y="3913"/>
                  </a:lnTo>
                  <a:lnTo>
                    <a:pt x="1612" y="3976"/>
                  </a:lnTo>
                  <a:lnTo>
                    <a:pt x="1570" y="4143"/>
                  </a:lnTo>
                  <a:lnTo>
                    <a:pt x="1486" y="4143"/>
                  </a:lnTo>
                  <a:lnTo>
                    <a:pt x="1298" y="4248"/>
                  </a:lnTo>
                  <a:lnTo>
                    <a:pt x="1277" y="4373"/>
                  </a:lnTo>
                  <a:lnTo>
                    <a:pt x="1361" y="4478"/>
                  </a:lnTo>
                  <a:lnTo>
                    <a:pt x="1361" y="4604"/>
                  </a:lnTo>
                  <a:lnTo>
                    <a:pt x="1172" y="4604"/>
                  </a:lnTo>
                  <a:lnTo>
                    <a:pt x="984" y="4645"/>
                  </a:lnTo>
                  <a:lnTo>
                    <a:pt x="1130" y="5106"/>
                  </a:lnTo>
                  <a:lnTo>
                    <a:pt x="1047" y="5169"/>
                  </a:lnTo>
                  <a:lnTo>
                    <a:pt x="1068" y="5336"/>
                  </a:lnTo>
                  <a:lnTo>
                    <a:pt x="879" y="5336"/>
                  </a:lnTo>
                  <a:lnTo>
                    <a:pt x="733" y="5231"/>
                  </a:lnTo>
                  <a:lnTo>
                    <a:pt x="670" y="5127"/>
                  </a:lnTo>
                  <a:lnTo>
                    <a:pt x="356" y="4876"/>
                  </a:lnTo>
                  <a:lnTo>
                    <a:pt x="294" y="4980"/>
                  </a:lnTo>
                  <a:lnTo>
                    <a:pt x="294" y="5106"/>
                  </a:lnTo>
                  <a:lnTo>
                    <a:pt x="126" y="5315"/>
                  </a:lnTo>
                  <a:lnTo>
                    <a:pt x="22" y="5378"/>
                  </a:lnTo>
                  <a:lnTo>
                    <a:pt x="42" y="5629"/>
                  </a:lnTo>
                  <a:lnTo>
                    <a:pt x="126" y="5734"/>
                  </a:lnTo>
                  <a:lnTo>
                    <a:pt x="105" y="6068"/>
                  </a:lnTo>
                  <a:lnTo>
                    <a:pt x="1" y="6278"/>
                  </a:lnTo>
                  <a:lnTo>
                    <a:pt x="231" y="6382"/>
                  </a:lnTo>
                  <a:lnTo>
                    <a:pt x="335" y="6550"/>
                  </a:lnTo>
                  <a:lnTo>
                    <a:pt x="314" y="6633"/>
                  </a:lnTo>
                  <a:lnTo>
                    <a:pt x="503" y="6780"/>
                  </a:lnTo>
                  <a:lnTo>
                    <a:pt x="545" y="6696"/>
                  </a:lnTo>
                  <a:lnTo>
                    <a:pt x="921" y="6801"/>
                  </a:lnTo>
                  <a:lnTo>
                    <a:pt x="1172" y="7052"/>
                  </a:lnTo>
                  <a:lnTo>
                    <a:pt x="1402" y="7428"/>
                  </a:lnTo>
                  <a:lnTo>
                    <a:pt x="1172" y="7428"/>
                  </a:lnTo>
                  <a:lnTo>
                    <a:pt x="1172" y="7533"/>
                  </a:lnTo>
                  <a:lnTo>
                    <a:pt x="1382" y="7679"/>
                  </a:lnTo>
                  <a:lnTo>
                    <a:pt x="1549" y="7617"/>
                  </a:lnTo>
                  <a:lnTo>
                    <a:pt x="1674" y="7721"/>
                  </a:lnTo>
                  <a:lnTo>
                    <a:pt x="1716" y="7721"/>
                  </a:lnTo>
                  <a:lnTo>
                    <a:pt x="1758" y="7784"/>
                  </a:lnTo>
                  <a:lnTo>
                    <a:pt x="1821" y="7784"/>
                  </a:lnTo>
                  <a:lnTo>
                    <a:pt x="1863" y="7721"/>
                  </a:lnTo>
                  <a:lnTo>
                    <a:pt x="1905" y="7721"/>
                  </a:lnTo>
                  <a:lnTo>
                    <a:pt x="1967" y="7784"/>
                  </a:lnTo>
                  <a:lnTo>
                    <a:pt x="2009" y="7721"/>
                  </a:lnTo>
                  <a:lnTo>
                    <a:pt x="2009" y="7638"/>
                  </a:lnTo>
                  <a:lnTo>
                    <a:pt x="2072" y="7679"/>
                  </a:lnTo>
                  <a:lnTo>
                    <a:pt x="2177" y="7596"/>
                  </a:lnTo>
                  <a:lnTo>
                    <a:pt x="2218" y="7512"/>
                  </a:lnTo>
                  <a:lnTo>
                    <a:pt x="2281" y="7512"/>
                  </a:lnTo>
                  <a:lnTo>
                    <a:pt x="2344" y="7428"/>
                  </a:lnTo>
                  <a:lnTo>
                    <a:pt x="2407" y="7428"/>
                  </a:lnTo>
                  <a:lnTo>
                    <a:pt x="2428" y="7470"/>
                  </a:lnTo>
                  <a:lnTo>
                    <a:pt x="2491" y="7428"/>
                  </a:lnTo>
                  <a:lnTo>
                    <a:pt x="2511" y="7366"/>
                  </a:lnTo>
                  <a:lnTo>
                    <a:pt x="2595" y="7282"/>
                  </a:lnTo>
                  <a:lnTo>
                    <a:pt x="2721" y="7282"/>
                  </a:lnTo>
                  <a:lnTo>
                    <a:pt x="2763" y="7303"/>
                  </a:lnTo>
                  <a:lnTo>
                    <a:pt x="2846" y="7303"/>
                  </a:lnTo>
                  <a:lnTo>
                    <a:pt x="2909" y="7282"/>
                  </a:lnTo>
                  <a:lnTo>
                    <a:pt x="2930" y="7303"/>
                  </a:lnTo>
                  <a:lnTo>
                    <a:pt x="2930" y="7386"/>
                  </a:lnTo>
                  <a:lnTo>
                    <a:pt x="2972" y="7470"/>
                  </a:lnTo>
                  <a:lnTo>
                    <a:pt x="3014" y="7407"/>
                  </a:lnTo>
                  <a:lnTo>
                    <a:pt x="3076" y="7407"/>
                  </a:lnTo>
                  <a:lnTo>
                    <a:pt x="3076" y="7470"/>
                  </a:lnTo>
                  <a:lnTo>
                    <a:pt x="3160" y="7491"/>
                  </a:lnTo>
                  <a:lnTo>
                    <a:pt x="3223" y="7470"/>
                  </a:lnTo>
                  <a:lnTo>
                    <a:pt x="3244" y="7407"/>
                  </a:lnTo>
                  <a:lnTo>
                    <a:pt x="3286" y="7386"/>
                  </a:lnTo>
                  <a:lnTo>
                    <a:pt x="3286" y="7324"/>
                  </a:lnTo>
                  <a:lnTo>
                    <a:pt x="3369" y="7303"/>
                  </a:lnTo>
                  <a:lnTo>
                    <a:pt x="3453" y="7324"/>
                  </a:lnTo>
                  <a:lnTo>
                    <a:pt x="3662" y="7324"/>
                  </a:lnTo>
                  <a:lnTo>
                    <a:pt x="3662" y="7386"/>
                  </a:lnTo>
                  <a:lnTo>
                    <a:pt x="3704" y="7470"/>
                  </a:lnTo>
                  <a:lnTo>
                    <a:pt x="3788" y="7491"/>
                  </a:lnTo>
                  <a:lnTo>
                    <a:pt x="3788" y="7512"/>
                  </a:lnTo>
                  <a:lnTo>
                    <a:pt x="3746" y="7596"/>
                  </a:lnTo>
                  <a:lnTo>
                    <a:pt x="3767" y="7638"/>
                  </a:lnTo>
                  <a:lnTo>
                    <a:pt x="3871" y="7742"/>
                  </a:lnTo>
                  <a:lnTo>
                    <a:pt x="3851" y="7826"/>
                  </a:lnTo>
                  <a:lnTo>
                    <a:pt x="3788" y="7951"/>
                  </a:lnTo>
                  <a:lnTo>
                    <a:pt x="3809" y="8014"/>
                  </a:lnTo>
                  <a:lnTo>
                    <a:pt x="3851" y="8056"/>
                  </a:lnTo>
                  <a:lnTo>
                    <a:pt x="3871" y="8098"/>
                  </a:lnTo>
                  <a:lnTo>
                    <a:pt x="3851" y="8140"/>
                  </a:lnTo>
                  <a:lnTo>
                    <a:pt x="3767" y="8161"/>
                  </a:lnTo>
                  <a:lnTo>
                    <a:pt x="3746" y="8307"/>
                  </a:lnTo>
                  <a:lnTo>
                    <a:pt x="3809" y="8454"/>
                  </a:lnTo>
                  <a:lnTo>
                    <a:pt x="3913" y="8475"/>
                  </a:lnTo>
                  <a:lnTo>
                    <a:pt x="3997" y="8516"/>
                  </a:lnTo>
                  <a:lnTo>
                    <a:pt x="3997" y="8558"/>
                  </a:lnTo>
                  <a:lnTo>
                    <a:pt x="3871" y="8621"/>
                  </a:lnTo>
                  <a:lnTo>
                    <a:pt x="3788" y="8621"/>
                  </a:lnTo>
                  <a:lnTo>
                    <a:pt x="3683" y="8516"/>
                  </a:lnTo>
                  <a:lnTo>
                    <a:pt x="3599" y="8516"/>
                  </a:lnTo>
                  <a:lnTo>
                    <a:pt x="3558" y="8558"/>
                  </a:lnTo>
                  <a:lnTo>
                    <a:pt x="3495" y="8516"/>
                  </a:lnTo>
                  <a:lnTo>
                    <a:pt x="3432" y="8516"/>
                  </a:lnTo>
                  <a:lnTo>
                    <a:pt x="3286" y="8558"/>
                  </a:lnTo>
                  <a:lnTo>
                    <a:pt x="3223" y="8516"/>
                  </a:lnTo>
                  <a:lnTo>
                    <a:pt x="3118" y="8537"/>
                  </a:lnTo>
                  <a:lnTo>
                    <a:pt x="2972" y="8579"/>
                  </a:lnTo>
                  <a:lnTo>
                    <a:pt x="2930" y="8663"/>
                  </a:lnTo>
                  <a:lnTo>
                    <a:pt x="2930" y="8726"/>
                  </a:lnTo>
                  <a:lnTo>
                    <a:pt x="2930" y="8788"/>
                  </a:lnTo>
                  <a:lnTo>
                    <a:pt x="2867" y="8830"/>
                  </a:lnTo>
                  <a:lnTo>
                    <a:pt x="2867" y="8893"/>
                  </a:lnTo>
                  <a:lnTo>
                    <a:pt x="3014" y="9039"/>
                  </a:lnTo>
                  <a:lnTo>
                    <a:pt x="3014" y="9102"/>
                  </a:lnTo>
                  <a:lnTo>
                    <a:pt x="3035" y="9144"/>
                  </a:lnTo>
                  <a:lnTo>
                    <a:pt x="3139" y="9102"/>
                  </a:lnTo>
                  <a:lnTo>
                    <a:pt x="3160" y="9186"/>
                  </a:lnTo>
                  <a:lnTo>
                    <a:pt x="3139" y="9207"/>
                  </a:lnTo>
                  <a:lnTo>
                    <a:pt x="3055" y="9165"/>
                  </a:lnTo>
                  <a:lnTo>
                    <a:pt x="3014" y="9186"/>
                  </a:lnTo>
                  <a:lnTo>
                    <a:pt x="2930" y="9249"/>
                  </a:lnTo>
                  <a:lnTo>
                    <a:pt x="2867" y="9207"/>
                  </a:lnTo>
                  <a:lnTo>
                    <a:pt x="2825" y="9207"/>
                  </a:lnTo>
                  <a:lnTo>
                    <a:pt x="2763" y="9186"/>
                  </a:lnTo>
                  <a:lnTo>
                    <a:pt x="2616" y="9207"/>
                  </a:lnTo>
                  <a:lnTo>
                    <a:pt x="2532" y="9186"/>
                  </a:lnTo>
                  <a:lnTo>
                    <a:pt x="2491" y="9249"/>
                  </a:lnTo>
                  <a:lnTo>
                    <a:pt x="2491" y="9291"/>
                  </a:lnTo>
                  <a:lnTo>
                    <a:pt x="2553" y="9395"/>
                  </a:lnTo>
                  <a:lnTo>
                    <a:pt x="2637" y="9395"/>
                  </a:lnTo>
                  <a:lnTo>
                    <a:pt x="2742" y="9416"/>
                  </a:lnTo>
                  <a:lnTo>
                    <a:pt x="2804" y="9521"/>
                  </a:lnTo>
                  <a:lnTo>
                    <a:pt x="2846" y="9563"/>
                  </a:lnTo>
                  <a:lnTo>
                    <a:pt x="2909" y="9688"/>
                  </a:lnTo>
                  <a:lnTo>
                    <a:pt x="2951" y="9709"/>
                  </a:lnTo>
                  <a:lnTo>
                    <a:pt x="2972" y="9772"/>
                  </a:lnTo>
                  <a:lnTo>
                    <a:pt x="3139" y="9939"/>
                  </a:lnTo>
                  <a:lnTo>
                    <a:pt x="3139" y="10086"/>
                  </a:lnTo>
                  <a:lnTo>
                    <a:pt x="3139" y="10211"/>
                  </a:lnTo>
                  <a:lnTo>
                    <a:pt x="3181" y="10211"/>
                  </a:lnTo>
                  <a:lnTo>
                    <a:pt x="3286" y="10190"/>
                  </a:lnTo>
                  <a:lnTo>
                    <a:pt x="3327" y="10190"/>
                  </a:lnTo>
                  <a:lnTo>
                    <a:pt x="3369" y="10211"/>
                  </a:lnTo>
                  <a:lnTo>
                    <a:pt x="3432" y="10295"/>
                  </a:lnTo>
                  <a:lnTo>
                    <a:pt x="3474" y="10337"/>
                  </a:lnTo>
                  <a:lnTo>
                    <a:pt x="3537" y="10441"/>
                  </a:lnTo>
                  <a:lnTo>
                    <a:pt x="3579" y="10441"/>
                  </a:lnTo>
                  <a:lnTo>
                    <a:pt x="3662" y="10420"/>
                  </a:lnTo>
                  <a:lnTo>
                    <a:pt x="3767" y="10441"/>
                  </a:lnTo>
                  <a:lnTo>
                    <a:pt x="3871" y="10462"/>
                  </a:lnTo>
                  <a:lnTo>
                    <a:pt x="3976" y="10462"/>
                  </a:lnTo>
                  <a:lnTo>
                    <a:pt x="4018" y="10504"/>
                  </a:lnTo>
                  <a:lnTo>
                    <a:pt x="3997" y="10546"/>
                  </a:lnTo>
                  <a:lnTo>
                    <a:pt x="3997" y="10609"/>
                  </a:lnTo>
                  <a:lnTo>
                    <a:pt x="3997" y="10755"/>
                  </a:lnTo>
                  <a:lnTo>
                    <a:pt x="3913" y="10923"/>
                  </a:lnTo>
                  <a:lnTo>
                    <a:pt x="3955" y="11048"/>
                  </a:lnTo>
                  <a:lnTo>
                    <a:pt x="3976" y="11195"/>
                  </a:lnTo>
                  <a:lnTo>
                    <a:pt x="4311" y="10881"/>
                  </a:lnTo>
                  <a:lnTo>
                    <a:pt x="4604" y="10776"/>
                  </a:lnTo>
                  <a:lnTo>
                    <a:pt x="4959" y="10839"/>
                  </a:lnTo>
                  <a:lnTo>
                    <a:pt x="5378" y="11069"/>
                  </a:lnTo>
                  <a:lnTo>
                    <a:pt x="5755" y="11508"/>
                  </a:lnTo>
                  <a:lnTo>
                    <a:pt x="5985" y="11467"/>
                  </a:lnTo>
                  <a:lnTo>
                    <a:pt x="6068" y="11446"/>
                  </a:lnTo>
                  <a:lnTo>
                    <a:pt x="5629" y="8726"/>
                  </a:lnTo>
                  <a:lnTo>
                    <a:pt x="7136" y="8433"/>
                  </a:lnTo>
                  <a:lnTo>
                    <a:pt x="8056" y="9060"/>
                  </a:lnTo>
                  <a:lnTo>
                    <a:pt x="8391" y="9186"/>
                  </a:lnTo>
                  <a:lnTo>
                    <a:pt x="8893" y="9479"/>
                  </a:lnTo>
                  <a:lnTo>
                    <a:pt x="9751" y="9395"/>
                  </a:lnTo>
                  <a:lnTo>
                    <a:pt x="10693" y="9395"/>
                  </a:lnTo>
                  <a:lnTo>
                    <a:pt x="10985" y="9604"/>
                  </a:lnTo>
                  <a:lnTo>
                    <a:pt x="11132" y="9981"/>
                  </a:lnTo>
                  <a:lnTo>
                    <a:pt x="11320" y="9897"/>
                  </a:lnTo>
                  <a:lnTo>
                    <a:pt x="11341" y="10713"/>
                  </a:lnTo>
                  <a:lnTo>
                    <a:pt x="11760" y="10755"/>
                  </a:lnTo>
                  <a:lnTo>
                    <a:pt x="11990" y="11446"/>
                  </a:lnTo>
                  <a:lnTo>
                    <a:pt x="12115" y="11446"/>
                  </a:lnTo>
                  <a:lnTo>
                    <a:pt x="12366" y="11299"/>
                  </a:lnTo>
                  <a:lnTo>
                    <a:pt x="12555" y="11278"/>
                  </a:lnTo>
                  <a:lnTo>
                    <a:pt x="12743" y="11299"/>
                  </a:lnTo>
                  <a:lnTo>
                    <a:pt x="12994" y="11446"/>
                  </a:lnTo>
                  <a:lnTo>
                    <a:pt x="13078" y="11467"/>
                  </a:lnTo>
                  <a:lnTo>
                    <a:pt x="13287" y="11257"/>
                  </a:lnTo>
                  <a:lnTo>
                    <a:pt x="13413" y="11048"/>
                  </a:lnTo>
                  <a:lnTo>
                    <a:pt x="13475" y="10964"/>
                  </a:lnTo>
                  <a:lnTo>
                    <a:pt x="13538" y="10818"/>
                  </a:lnTo>
                  <a:lnTo>
                    <a:pt x="13789" y="10525"/>
                  </a:lnTo>
                  <a:lnTo>
                    <a:pt x="13894" y="10504"/>
                  </a:lnTo>
                  <a:lnTo>
                    <a:pt x="13998" y="10337"/>
                  </a:lnTo>
                  <a:lnTo>
                    <a:pt x="14040" y="10337"/>
                  </a:lnTo>
                  <a:lnTo>
                    <a:pt x="14040" y="10295"/>
                  </a:lnTo>
                  <a:lnTo>
                    <a:pt x="14166" y="10211"/>
                  </a:lnTo>
                  <a:lnTo>
                    <a:pt x="14145" y="10148"/>
                  </a:lnTo>
                  <a:lnTo>
                    <a:pt x="14250" y="10023"/>
                  </a:lnTo>
                  <a:lnTo>
                    <a:pt x="14438" y="10044"/>
                  </a:lnTo>
                  <a:lnTo>
                    <a:pt x="14543" y="10107"/>
                  </a:lnTo>
                  <a:lnTo>
                    <a:pt x="14961" y="10148"/>
                  </a:lnTo>
                  <a:lnTo>
                    <a:pt x="15317" y="10148"/>
                  </a:lnTo>
                  <a:lnTo>
                    <a:pt x="15505" y="10107"/>
                  </a:lnTo>
                  <a:lnTo>
                    <a:pt x="15484" y="9981"/>
                  </a:lnTo>
                  <a:lnTo>
                    <a:pt x="15463" y="9835"/>
                  </a:lnTo>
                  <a:lnTo>
                    <a:pt x="15463" y="9709"/>
                  </a:lnTo>
                  <a:lnTo>
                    <a:pt x="15505" y="9667"/>
                  </a:lnTo>
                  <a:lnTo>
                    <a:pt x="15610" y="9688"/>
                  </a:lnTo>
                  <a:lnTo>
                    <a:pt x="15777" y="9709"/>
                  </a:lnTo>
                  <a:lnTo>
                    <a:pt x="15819" y="9667"/>
                  </a:lnTo>
                  <a:lnTo>
                    <a:pt x="16007" y="9667"/>
                  </a:lnTo>
                  <a:lnTo>
                    <a:pt x="16133" y="9730"/>
                  </a:lnTo>
                  <a:lnTo>
                    <a:pt x="16342" y="9793"/>
                  </a:lnTo>
                  <a:lnTo>
                    <a:pt x="16677" y="9835"/>
                  </a:lnTo>
                  <a:lnTo>
                    <a:pt x="16781" y="9793"/>
                  </a:lnTo>
                  <a:lnTo>
                    <a:pt x="16886" y="9709"/>
                  </a:lnTo>
                  <a:lnTo>
                    <a:pt x="17032" y="9730"/>
                  </a:lnTo>
                  <a:lnTo>
                    <a:pt x="17158" y="9730"/>
                  </a:lnTo>
                  <a:lnTo>
                    <a:pt x="17451" y="9667"/>
                  </a:lnTo>
                  <a:lnTo>
                    <a:pt x="17723" y="9730"/>
                  </a:lnTo>
                  <a:lnTo>
                    <a:pt x="17911" y="9688"/>
                  </a:lnTo>
                  <a:lnTo>
                    <a:pt x="18246" y="9688"/>
                  </a:lnTo>
                  <a:lnTo>
                    <a:pt x="18497" y="9793"/>
                  </a:lnTo>
                  <a:lnTo>
                    <a:pt x="18602" y="9772"/>
                  </a:lnTo>
                  <a:lnTo>
                    <a:pt x="18853" y="10044"/>
                  </a:lnTo>
                  <a:lnTo>
                    <a:pt x="19083" y="10107"/>
                  </a:lnTo>
                  <a:lnTo>
                    <a:pt x="19229" y="10044"/>
                  </a:lnTo>
                  <a:lnTo>
                    <a:pt x="19188" y="9897"/>
                  </a:lnTo>
                  <a:lnTo>
                    <a:pt x="19313" y="9814"/>
                  </a:lnTo>
                  <a:lnTo>
                    <a:pt x="19313" y="9772"/>
                  </a:lnTo>
                  <a:lnTo>
                    <a:pt x="19376" y="9730"/>
                  </a:lnTo>
                  <a:lnTo>
                    <a:pt x="19271" y="9625"/>
                  </a:lnTo>
                  <a:lnTo>
                    <a:pt x="19313" y="9521"/>
                  </a:lnTo>
                  <a:lnTo>
                    <a:pt x="19397" y="9458"/>
                  </a:lnTo>
                  <a:lnTo>
                    <a:pt x="19355" y="9207"/>
                  </a:lnTo>
                  <a:lnTo>
                    <a:pt x="19229" y="9144"/>
                  </a:lnTo>
                  <a:lnTo>
                    <a:pt x="19188" y="9039"/>
                  </a:lnTo>
                  <a:lnTo>
                    <a:pt x="19083" y="8851"/>
                  </a:lnTo>
                  <a:lnTo>
                    <a:pt x="19062" y="8747"/>
                  </a:lnTo>
                  <a:lnTo>
                    <a:pt x="19020" y="8663"/>
                  </a:lnTo>
                  <a:lnTo>
                    <a:pt x="19020" y="8579"/>
                  </a:lnTo>
                  <a:lnTo>
                    <a:pt x="18957" y="8412"/>
                  </a:lnTo>
                  <a:lnTo>
                    <a:pt x="19041" y="8328"/>
                  </a:lnTo>
                  <a:lnTo>
                    <a:pt x="19041" y="8265"/>
                  </a:lnTo>
                  <a:lnTo>
                    <a:pt x="18916" y="8244"/>
                  </a:lnTo>
                  <a:lnTo>
                    <a:pt x="18748" y="8265"/>
                  </a:lnTo>
                  <a:lnTo>
                    <a:pt x="18644" y="8202"/>
                  </a:lnTo>
                  <a:lnTo>
                    <a:pt x="18644" y="8119"/>
                  </a:lnTo>
                  <a:lnTo>
                    <a:pt x="18748" y="8014"/>
                  </a:lnTo>
                  <a:lnTo>
                    <a:pt x="18853" y="7951"/>
                  </a:lnTo>
                  <a:lnTo>
                    <a:pt x="18916" y="8014"/>
                  </a:lnTo>
                  <a:lnTo>
                    <a:pt x="19020" y="8014"/>
                  </a:lnTo>
                  <a:lnTo>
                    <a:pt x="19167" y="7930"/>
                  </a:lnTo>
                  <a:lnTo>
                    <a:pt x="19439" y="7889"/>
                  </a:lnTo>
                  <a:lnTo>
                    <a:pt x="19564" y="7847"/>
                  </a:lnTo>
                  <a:lnTo>
                    <a:pt x="19648" y="7826"/>
                  </a:lnTo>
                  <a:lnTo>
                    <a:pt x="19711" y="7889"/>
                  </a:lnTo>
                  <a:lnTo>
                    <a:pt x="19794" y="7889"/>
                  </a:lnTo>
                  <a:lnTo>
                    <a:pt x="19878" y="7826"/>
                  </a:lnTo>
                  <a:lnTo>
                    <a:pt x="19962" y="7826"/>
                  </a:lnTo>
                  <a:lnTo>
                    <a:pt x="19962" y="7742"/>
                  </a:lnTo>
                  <a:lnTo>
                    <a:pt x="20004" y="7617"/>
                  </a:lnTo>
                  <a:lnTo>
                    <a:pt x="19878" y="7575"/>
                  </a:lnTo>
                  <a:lnTo>
                    <a:pt x="19815" y="7512"/>
                  </a:lnTo>
                  <a:lnTo>
                    <a:pt x="19836" y="7428"/>
                  </a:lnTo>
                  <a:lnTo>
                    <a:pt x="19836" y="7177"/>
                  </a:lnTo>
                  <a:lnTo>
                    <a:pt x="19899" y="6842"/>
                  </a:lnTo>
                  <a:lnTo>
                    <a:pt x="19899" y="6696"/>
                  </a:lnTo>
                  <a:lnTo>
                    <a:pt x="19962" y="6550"/>
                  </a:lnTo>
                  <a:lnTo>
                    <a:pt x="20004" y="6278"/>
                  </a:lnTo>
                  <a:lnTo>
                    <a:pt x="20213" y="6278"/>
                  </a:lnTo>
                  <a:lnTo>
                    <a:pt x="20422" y="6361"/>
                  </a:lnTo>
                  <a:lnTo>
                    <a:pt x="20589" y="6382"/>
                  </a:lnTo>
                  <a:lnTo>
                    <a:pt x="20820" y="6340"/>
                  </a:lnTo>
                  <a:lnTo>
                    <a:pt x="20882" y="6340"/>
                  </a:lnTo>
                  <a:lnTo>
                    <a:pt x="20924" y="6424"/>
                  </a:lnTo>
                  <a:lnTo>
                    <a:pt x="21008" y="6424"/>
                  </a:lnTo>
                  <a:lnTo>
                    <a:pt x="21071" y="6382"/>
                  </a:lnTo>
                  <a:lnTo>
                    <a:pt x="21154" y="6278"/>
                  </a:lnTo>
                  <a:lnTo>
                    <a:pt x="21280" y="6236"/>
                  </a:lnTo>
                  <a:lnTo>
                    <a:pt x="21447" y="6068"/>
                  </a:lnTo>
                  <a:lnTo>
                    <a:pt x="21447" y="6006"/>
                  </a:lnTo>
                  <a:lnTo>
                    <a:pt x="21343" y="5838"/>
                  </a:lnTo>
                  <a:lnTo>
                    <a:pt x="21238" y="5608"/>
                  </a:lnTo>
                  <a:lnTo>
                    <a:pt x="21238" y="5378"/>
                  </a:lnTo>
                  <a:lnTo>
                    <a:pt x="21259" y="5231"/>
                  </a:lnTo>
                  <a:lnTo>
                    <a:pt x="21343" y="5169"/>
                  </a:lnTo>
                  <a:lnTo>
                    <a:pt x="21531" y="5106"/>
                  </a:lnTo>
                  <a:lnTo>
                    <a:pt x="21594" y="4980"/>
                  </a:lnTo>
                  <a:lnTo>
                    <a:pt x="21552" y="4917"/>
                  </a:lnTo>
                  <a:lnTo>
                    <a:pt x="21573" y="4813"/>
                  </a:lnTo>
                  <a:lnTo>
                    <a:pt x="21698" y="4666"/>
                  </a:lnTo>
                  <a:lnTo>
                    <a:pt x="21803" y="4604"/>
                  </a:lnTo>
                  <a:lnTo>
                    <a:pt x="21908" y="4499"/>
                  </a:lnTo>
                  <a:lnTo>
                    <a:pt x="21887" y="4478"/>
                  </a:lnTo>
                  <a:lnTo>
                    <a:pt x="21866" y="4457"/>
                  </a:lnTo>
                  <a:lnTo>
                    <a:pt x="21698" y="4394"/>
                  </a:lnTo>
                  <a:lnTo>
                    <a:pt x="21573" y="4269"/>
                  </a:lnTo>
                  <a:lnTo>
                    <a:pt x="21489" y="4269"/>
                  </a:lnTo>
                  <a:lnTo>
                    <a:pt x="21447" y="4164"/>
                  </a:lnTo>
                  <a:lnTo>
                    <a:pt x="21489" y="4039"/>
                  </a:lnTo>
                  <a:lnTo>
                    <a:pt x="21447" y="3976"/>
                  </a:lnTo>
                  <a:lnTo>
                    <a:pt x="21343" y="4060"/>
                  </a:lnTo>
                  <a:lnTo>
                    <a:pt x="21259" y="4164"/>
                  </a:lnTo>
                  <a:lnTo>
                    <a:pt x="21154" y="4185"/>
                  </a:lnTo>
                  <a:lnTo>
                    <a:pt x="20861" y="4227"/>
                  </a:lnTo>
                  <a:lnTo>
                    <a:pt x="20799" y="4269"/>
                  </a:lnTo>
                  <a:lnTo>
                    <a:pt x="20757" y="4332"/>
                  </a:lnTo>
                  <a:lnTo>
                    <a:pt x="20652" y="4269"/>
                  </a:lnTo>
                  <a:lnTo>
                    <a:pt x="20548" y="4227"/>
                  </a:lnTo>
                  <a:lnTo>
                    <a:pt x="20506" y="4227"/>
                  </a:lnTo>
                  <a:lnTo>
                    <a:pt x="20485" y="4185"/>
                  </a:lnTo>
                  <a:lnTo>
                    <a:pt x="20422" y="4143"/>
                  </a:lnTo>
                  <a:lnTo>
                    <a:pt x="20401" y="4060"/>
                  </a:lnTo>
                  <a:lnTo>
                    <a:pt x="20359" y="3976"/>
                  </a:lnTo>
                  <a:lnTo>
                    <a:pt x="20401" y="3934"/>
                  </a:lnTo>
                  <a:lnTo>
                    <a:pt x="20401" y="3850"/>
                  </a:lnTo>
                  <a:lnTo>
                    <a:pt x="20317" y="3809"/>
                  </a:lnTo>
                  <a:lnTo>
                    <a:pt x="20276" y="3809"/>
                  </a:lnTo>
                  <a:lnTo>
                    <a:pt x="20129" y="3725"/>
                  </a:lnTo>
                  <a:lnTo>
                    <a:pt x="20004" y="3704"/>
                  </a:lnTo>
                  <a:lnTo>
                    <a:pt x="19962" y="3704"/>
                  </a:lnTo>
                  <a:lnTo>
                    <a:pt x="19899" y="3557"/>
                  </a:lnTo>
                  <a:lnTo>
                    <a:pt x="19794" y="3390"/>
                  </a:lnTo>
                  <a:lnTo>
                    <a:pt x="19648" y="3244"/>
                  </a:lnTo>
                  <a:lnTo>
                    <a:pt x="19460" y="3223"/>
                  </a:lnTo>
                  <a:lnTo>
                    <a:pt x="19250" y="3223"/>
                  </a:lnTo>
                  <a:lnTo>
                    <a:pt x="19062" y="3244"/>
                  </a:lnTo>
                  <a:lnTo>
                    <a:pt x="19041" y="3306"/>
                  </a:lnTo>
                  <a:lnTo>
                    <a:pt x="19083" y="3348"/>
                  </a:lnTo>
                  <a:lnTo>
                    <a:pt x="19062" y="3411"/>
                  </a:lnTo>
                  <a:lnTo>
                    <a:pt x="18936" y="3453"/>
                  </a:lnTo>
                  <a:lnTo>
                    <a:pt x="18853" y="3432"/>
                  </a:lnTo>
                  <a:lnTo>
                    <a:pt x="18727" y="3495"/>
                  </a:lnTo>
                  <a:lnTo>
                    <a:pt x="18560" y="3411"/>
                  </a:lnTo>
                  <a:lnTo>
                    <a:pt x="18497" y="3432"/>
                  </a:lnTo>
                  <a:lnTo>
                    <a:pt x="18413" y="3495"/>
                  </a:lnTo>
                  <a:lnTo>
                    <a:pt x="18309" y="3495"/>
                  </a:lnTo>
                  <a:lnTo>
                    <a:pt x="18204" y="3411"/>
                  </a:lnTo>
                  <a:lnTo>
                    <a:pt x="18079" y="3348"/>
                  </a:lnTo>
                  <a:lnTo>
                    <a:pt x="18079" y="3285"/>
                  </a:lnTo>
                  <a:lnTo>
                    <a:pt x="18100" y="3202"/>
                  </a:lnTo>
                  <a:lnTo>
                    <a:pt x="17911" y="3118"/>
                  </a:lnTo>
                  <a:lnTo>
                    <a:pt x="17828" y="3181"/>
                  </a:lnTo>
                  <a:lnTo>
                    <a:pt x="17828" y="3306"/>
                  </a:lnTo>
                  <a:lnTo>
                    <a:pt x="17869" y="3327"/>
                  </a:lnTo>
                  <a:lnTo>
                    <a:pt x="17828" y="3390"/>
                  </a:lnTo>
                  <a:lnTo>
                    <a:pt x="17744" y="3453"/>
                  </a:lnTo>
                  <a:lnTo>
                    <a:pt x="17597" y="3453"/>
                  </a:lnTo>
                  <a:lnTo>
                    <a:pt x="16175" y="1695"/>
                  </a:lnTo>
                  <a:lnTo>
                    <a:pt x="15170" y="921"/>
                  </a:lnTo>
                  <a:lnTo>
                    <a:pt x="15107" y="837"/>
                  </a:lnTo>
                  <a:lnTo>
                    <a:pt x="15191" y="816"/>
                  </a:lnTo>
                  <a:lnTo>
                    <a:pt x="15296" y="712"/>
                  </a:lnTo>
                  <a:lnTo>
                    <a:pt x="15296" y="607"/>
                  </a:lnTo>
                  <a:lnTo>
                    <a:pt x="15254" y="565"/>
                  </a:lnTo>
                  <a:lnTo>
                    <a:pt x="15087" y="607"/>
                  </a:lnTo>
                  <a:lnTo>
                    <a:pt x="14961" y="628"/>
                  </a:lnTo>
                  <a:lnTo>
                    <a:pt x="14877" y="733"/>
                  </a:lnTo>
                  <a:lnTo>
                    <a:pt x="14773" y="775"/>
                  </a:lnTo>
                  <a:lnTo>
                    <a:pt x="14647" y="900"/>
                  </a:lnTo>
                  <a:lnTo>
                    <a:pt x="14647" y="984"/>
                  </a:lnTo>
                  <a:lnTo>
                    <a:pt x="14563" y="1047"/>
                  </a:lnTo>
                  <a:lnTo>
                    <a:pt x="14522" y="1151"/>
                  </a:lnTo>
                  <a:lnTo>
                    <a:pt x="14417" y="1235"/>
                  </a:lnTo>
                  <a:lnTo>
                    <a:pt x="14229" y="1235"/>
                  </a:lnTo>
                  <a:lnTo>
                    <a:pt x="14124" y="1298"/>
                  </a:lnTo>
                  <a:lnTo>
                    <a:pt x="14145" y="1423"/>
                  </a:lnTo>
                  <a:lnTo>
                    <a:pt x="14061" y="1465"/>
                  </a:lnTo>
                  <a:lnTo>
                    <a:pt x="14019" y="1423"/>
                  </a:lnTo>
                  <a:lnTo>
                    <a:pt x="13789" y="1360"/>
                  </a:lnTo>
                  <a:lnTo>
                    <a:pt x="13643" y="1423"/>
                  </a:lnTo>
                  <a:lnTo>
                    <a:pt x="13601" y="1507"/>
                  </a:lnTo>
                  <a:lnTo>
                    <a:pt x="13517" y="1507"/>
                  </a:lnTo>
                  <a:lnTo>
                    <a:pt x="13434" y="1402"/>
                  </a:lnTo>
                  <a:lnTo>
                    <a:pt x="13434" y="1235"/>
                  </a:lnTo>
                  <a:lnTo>
                    <a:pt x="13517" y="1172"/>
                  </a:lnTo>
                  <a:lnTo>
                    <a:pt x="13538" y="1088"/>
                  </a:lnTo>
                  <a:lnTo>
                    <a:pt x="13496" y="1026"/>
                  </a:lnTo>
                  <a:lnTo>
                    <a:pt x="13413" y="1109"/>
                  </a:lnTo>
                  <a:lnTo>
                    <a:pt x="13329" y="1109"/>
                  </a:lnTo>
                  <a:lnTo>
                    <a:pt x="13120" y="1005"/>
                  </a:lnTo>
                  <a:lnTo>
                    <a:pt x="12994" y="1026"/>
                  </a:lnTo>
                  <a:lnTo>
                    <a:pt x="13015" y="1109"/>
                  </a:lnTo>
                  <a:lnTo>
                    <a:pt x="13078" y="1130"/>
                  </a:lnTo>
                  <a:lnTo>
                    <a:pt x="12994" y="1214"/>
                  </a:lnTo>
                  <a:lnTo>
                    <a:pt x="12952" y="1214"/>
                  </a:lnTo>
                  <a:lnTo>
                    <a:pt x="12869" y="1088"/>
                  </a:lnTo>
                  <a:lnTo>
                    <a:pt x="12848" y="900"/>
                  </a:lnTo>
                  <a:lnTo>
                    <a:pt x="12638" y="733"/>
                  </a:lnTo>
                  <a:lnTo>
                    <a:pt x="12597" y="775"/>
                  </a:lnTo>
                  <a:lnTo>
                    <a:pt x="12638" y="900"/>
                  </a:lnTo>
                  <a:lnTo>
                    <a:pt x="12638" y="984"/>
                  </a:lnTo>
                  <a:lnTo>
                    <a:pt x="12555" y="984"/>
                  </a:lnTo>
                  <a:lnTo>
                    <a:pt x="12513" y="879"/>
                  </a:lnTo>
                  <a:lnTo>
                    <a:pt x="12450" y="900"/>
                  </a:lnTo>
                  <a:lnTo>
                    <a:pt x="12429" y="1005"/>
                  </a:lnTo>
                  <a:lnTo>
                    <a:pt x="12366" y="1026"/>
                  </a:lnTo>
                  <a:lnTo>
                    <a:pt x="12262" y="942"/>
                  </a:lnTo>
                  <a:lnTo>
                    <a:pt x="12136" y="1026"/>
                  </a:lnTo>
                  <a:lnTo>
                    <a:pt x="12074" y="984"/>
                  </a:lnTo>
                  <a:lnTo>
                    <a:pt x="12032" y="879"/>
                  </a:lnTo>
                  <a:lnTo>
                    <a:pt x="12115" y="837"/>
                  </a:lnTo>
                  <a:lnTo>
                    <a:pt x="12136" y="796"/>
                  </a:lnTo>
                  <a:lnTo>
                    <a:pt x="12115" y="691"/>
                  </a:lnTo>
                  <a:lnTo>
                    <a:pt x="12136" y="586"/>
                  </a:lnTo>
                  <a:lnTo>
                    <a:pt x="12115" y="524"/>
                  </a:lnTo>
                  <a:lnTo>
                    <a:pt x="12032" y="482"/>
                  </a:lnTo>
                  <a:lnTo>
                    <a:pt x="11948" y="398"/>
                  </a:lnTo>
                  <a:lnTo>
                    <a:pt x="11927" y="272"/>
                  </a:lnTo>
                  <a:lnTo>
                    <a:pt x="11864" y="252"/>
                  </a:lnTo>
                  <a:lnTo>
                    <a:pt x="11822" y="84"/>
                  </a:lnTo>
                  <a:lnTo>
                    <a:pt x="11718" y="84"/>
                  </a:lnTo>
                  <a:lnTo>
                    <a:pt x="11592" y="126"/>
                  </a:lnTo>
                  <a:lnTo>
                    <a:pt x="11446" y="126"/>
                  </a:lnTo>
                  <a:lnTo>
                    <a:pt x="11299" y="42"/>
                  </a:lnTo>
                  <a:lnTo>
                    <a:pt x="11132" y="63"/>
                  </a:lnTo>
                  <a:lnTo>
                    <a:pt x="11006" y="0"/>
                  </a:lnTo>
                  <a:lnTo>
                    <a:pt x="10902" y="42"/>
                  </a:lnTo>
                  <a:lnTo>
                    <a:pt x="1086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444" name="Google Shape;444;p38"/>
            <p:cNvSpPr/>
            <p:nvPr/>
          </p:nvSpPr>
          <p:spPr>
            <a:xfrm>
              <a:off x="4105619" y="2816249"/>
              <a:ext cx="110383" cy="65688"/>
            </a:xfrm>
            <a:custGeom>
              <a:avLst/>
              <a:gdLst/>
              <a:ahLst/>
              <a:cxnLst/>
              <a:rect l="l" t="t" r="r" b="b"/>
              <a:pathLst>
                <a:path w="9270" h="5776" extrusionOk="0">
                  <a:moveTo>
                    <a:pt x="1507" y="1"/>
                  </a:moveTo>
                  <a:lnTo>
                    <a:pt x="0" y="294"/>
                  </a:lnTo>
                  <a:lnTo>
                    <a:pt x="439" y="3014"/>
                  </a:lnTo>
                  <a:lnTo>
                    <a:pt x="732" y="3014"/>
                  </a:lnTo>
                  <a:lnTo>
                    <a:pt x="963" y="3035"/>
                  </a:lnTo>
                  <a:lnTo>
                    <a:pt x="1004" y="2909"/>
                  </a:lnTo>
                  <a:lnTo>
                    <a:pt x="900" y="2804"/>
                  </a:lnTo>
                  <a:lnTo>
                    <a:pt x="879" y="2595"/>
                  </a:lnTo>
                  <a:lnTo>
                    <a:pt x="983" y="2344"/>
                  </a:lnTo>
                  <a:lnTo>
                    <a:pt x="1172" y="2323"/>
                  </a:lnTo>
                  <a:lnTo>
                    <a:pt x="1276" y="2198"/>
                  </a:lnTo>
                  <a:lnTo>
                    <a:pt x="1402" y="2114"/>
                  </a:lnTo>
                  <a:lnTo>
                    <a:pt x="1527" y="2198"/>
                  </a:lnTo>
                  <a:lnTo>
                    <a:pt x="1611" y="2135"/>
                  </a:lnTo>
                  <a:lnTo>
                    <a:pt x="1507" y="2009"/>
                  </a:lnTo>
                  <a:lnTo>
                    <a:pt x="1779" y="2030"/>
                  </a:lnTo>
                  <a:lnTo>
                    <a:pt x="2155" y="2219"/>
                  </a:lnTo>
                  <a:lnTo>
                    <a:pt x="2511" y="2428"/>
                  </a:lnTo>
                  <a:lnTo>
                    <a:pt x="2532" y="2553"/>
                  </a:lnTo>
                  <a:lnTo>
                    <a:pt x="2971" y="2804"/>
                  </a:lnTo>
                  <a:lnTo>
                    <a:pt x="3306" y="2951"/>
                  </a:lnTo>
                  <a:lnTo>
                    <a:pt x="3390" y="2909"/>
                  </a:lnTo>
                  <a:lnTo>
                    <a:pt x="3515" y="2930"/>
                  </a:lnTo>
                  <a:lnTo>
                    <a:pt x="3766" y="3076"/>
                  </a:lnTo>
                  <a:lnTo>
                    <a:pt x="3871" y="3432"/>
                  </a:lnTo>
                  <a:lnTo>
                    <a:pt x="3976" y="3537"/>
                  </a:lnTo>
                  <a:lnTo>
                    <a:pt x="4017" y="3662"/>
                  </a:lnTo>
                  <a:lnTo>
                    <a:pt x="4143" y="3913"/>
                  </a:lnTo>
                  <a:lnTo>
                    <a:pt x="4352" y="3997"/>
                  </a:lnTo>
                  <a:lnTo>
                    <a:pt x="4729" y="4227"/>
                  </a:lnTo>
                  <a:lnTo>
                    <a:pt x="5126" y="4520"/>
                  </a:lnTo>
                  <a:lnTo>
                    <a:pt x="5545" y="4708"/>
                  </a:lnTo>
                  <a:lnTo>
                    <a:pt x="5921" y="5001"/>
                  </a:lnTo>
                  <a:lnTo>
                    <a:pt x="6235" y="5022"/>
                  </a:lnTo>
                  <a:lnTo>
                    <a:pt x="6319" y="5106"/>
                  </a:lnTo>
                  <a:lnTo>
                    <a:pt x="6403" y="5106"/>
                  </a:lnTo>
                  <a:lnTo>
                    <a:pt x="6612" y="5232"/>
                  </a:lnTo>
                  <a:lnTo>
                    <a:pt x="6612" y="5378"/>
                  </a:lnTo>
                  <a:lnTo>
                    <a:pt x="6633" y="5650"/>
                  </a:lnTo>
                  <a:lnTo>
                    <a:pt x="6821" y="5587"/>
                  </a:lnTo>
                  <a:lnTo>
                    <a:pt x="6926" y="5671"/>
                  </a:lnTo>
                  <a:lnTo>
                    <a:pt x="7009" y="5776"/>
                  </a:lnTo>
                  <a:lnTo>
                    <a:pt x="7072" y="5776"/>
                  </a:lnTo>
                  <a:lnTo>
                    <a:pt x="7177" y="5671"/>
                  </a:lnTo>
                  <a:lnTo>
                    <a:pt x="7281" y="5692"/>
                  </a:lnTo>
                  <a:lnTo>
                    <a:pt x="7323" y="5755"/>
                  </a:lnTo>
                  <a:lnTo>
                    <a:pt x="7365" y="5378"/>
                  </a:lnTo>
                  <a:lnTo>
                    <a:pt x="7491" y="5106"/>
                  </a:lnTo>
                  <a:lnTo>
                    <a:pt x="7553" y="5043"/>
                  </a:lnTo>
                  <a:lnTo>
                    <a:pt x="7533" y="4897"/>
                  </a:lnTo>
                  <a:lnTo>
                    <a:pt x="7407" y="4834"/>
                  </a:lnTo>
                  <a:lnTo>
                    <a:pt x="7344" y="4688"/>
                  </a:lnTo>
                  <a:lnTo>
                    <a:pt x="7386" y="4541"/>
                  </a:lnTo>
                  <a:lnTo>
                    <a:pt x="7365" y="4416"/>
                  </a:lnTo>
                  <a:lnTo>
                    <a:pt x="7219" y="4436"/>
                  </a:lnTo>
                  <a:lnTo>
                    <a:pt x="7114" y="4499"/>
                  </a:lnTo>
                  <a:lnTo>
                    <a:pt x="6947" y="4269"/>
                  </a:lnTo>
                  <a:lnTo>
                    <a:pt x="6947" y="4102"/>
                  </a:lnTo>
                  <a:lnTo>
                    <a:pt x="7072" y="3997"/>
                  </a:lnTo>
                  <a:lnTo>
                    <a:pt x="7344" y="4018"/>
                  </a:lnTo>
                  <a:lnTo>
                    <a:pt x="7449" y="3997"/>
                  </a:lnTo>
                  <a:lnTo>
                    <a:pt x="7449" y="3872"/>
                  </a:lnTo>
                  <a:lnTo>
                    <a:pt x="7679" y="3788"/>
                  </a:lnTo>
                  <a:lnTo>
                    <a:pt x="7637" y="3704"/>
                  </a:lnTo>
                  <a:lnTo>
                    <a:pt x="7574" y="3662"/>
                  </a:lnTo>
                  <a:lnTo>
                    <a:pt x="7846" y="3600"/>
                  </a:lnTo>
                  <a:lnTo>
                    <a:pt x="8014" y="3537"/>
                  </a:lnTo>
                  <a:lnTo>
                    <a:pt x="8056" y="3390"/>
                  </a:lnTo>
                  <a:lnTo>
                    <a:pt x="7867" y="3328"/>
                  </a:lnTo>
                  <a:lnTo>
                    <a:pt x="7867" y="3181"/>
                  </a:lnTo>
                  <a:lnTo>
                    <a:pt x="8014" y="3139"/>
                  </a:lnTo>
                  <a:lnTo>
                    <a:pt x="8181" y="3014"/>
                  </a:lnTo>
                  <a:lnTo>
                    <a:pt x="8286" y="3035"/>
                  </a:lnTo>
                  <a:lnTo>
                    <a:pt x="8453" y="2825"/>
                  </a:lnTo>
                  <a:lnTo>
                    <a:pt x="8600" y="2951"/>
                  </a:lnTo>
                  <a:lnTo>
                    <a:pt x="8621" y="3056"/>
                  </a:lnTo>
                  <a:lnTo>
                    <a:pt x="8914" y="3014"/>
                  </a:lnTo>
                  <a:lnTo>
                    <a:pt x="9123" y="3014"/>
                  </a:lnTo>
                  <a:lnTo>
                    <a:pt x="9269" y="2825"/>
                  </a:lnTo>
                  <a:lnTo>
                    <a:pt x="9248" y="2721"/>
                  </a:lnTo>
                  <a:lnTo>
                    <a:pt x="8955" y="2491"/>
                  </a:lnTo>
                  <a:lnTo>
                    <a:pt x="8893" y="2491"/>
                  </a:lnTo>
                  <a:lnTo>
                    <a:pt x="8893" y="2637"/>
                  </a:lnTo>
                  <a:lnTo>
                    <a:pt x="8788" y="2742"/>
                  </a:lnTo>
                  <a:lnTo>
                    <a:pt x="8683" y="2721"/>
                  </a:lnTo>
                  <a:lnTo>
                    <a:pt x="8579" y="2616"/>
                  </a:lnTo>
                  <a:lnTo>
                    <a:pt x="8307" y="2532"/>
                  </a:lnTo>
                  <a:lnTo>
                    <a:pt x="8202" y="2449"/>
                  </a:lnTo>
                  <a:lnTo>
                    <a:pt x="8286" y="2323"/>
                  </a:lnTo>
                  <a:lnTo>
                    <a:pt x="8453" y="2030"/>
                  </a:lnTo>
                  <a:lnTo>
                    <a:pt x="8453" y="1905"/>
                  </a:lnTo>
                  <a:lnTo>
                    <a:pt x="8369" y="1905"/>
                  </a:lnTo>
                  <a:lnTo>
                    <a:pt x="8265" y="2072"/>
                  </a:lnTo>
                  <a:lnTo>
                    <a:pt x="8160" y="2093"/>
                  </a:lnTo>
                  <a:lnTo>
                    <a:pt x="7909" y="2386"/>
                  </a:lnTo>
                  <a:lnTo>
                    <a:pt x="7846" y="2532"/>
                  </a:lnTo>
                  <a:lnTo>
                    <a:pt x="7784" y="2616"/>
                  </a:lnTo>
                  <a:lnTo>
                    <a:pt x="7658" y="2825"/>
                  </a:lnTo>
                  <a:lnTo>
                    <a:pt x="7449" y="3035"/>
                  </a:lnTo>
                  <a:lnTo>
                    <a:pt x="7365" y="3014"/>
                  </a:lnTo>
                  <a:lnTo>
                    <a:pt x="7114" y="2867"/>
                  </a:lnTo>
                  <a:lnTo>
                    <a:pt x="6926" y="2846"/>
                  </a:lnTo>
                  <a:lnTo>
                    <a:pt x="6737" y="2867"/>
                  </a:lnTo>
                  <a:lnTo>
                    <a:pt x="6486" y="3014"/>
                  </a:lnTo>
                  <a:lnTo>
                    <a:pt x="6361" y="3014"/>
                  </a:lnTo>
                  <a:lnTo>
                    <a:pt x="6131" y="2323"/>
                  </a:lnTo>
                  <a:lnTo>
                    <a:pt x="5712" y="2281"/>
                  </a:lnTo>
                  <a:lnTo>
                    <a:pt x="5691" y="1465"/>
                  </a:lnTo>
                  <a:lnTo>
                    <a:pt x="5503" y="1549"/>
                  </a:lnTo>
                  <a:lnTo>
                    <a:pt x="5356" y="1172"/>
                  </a:lnTo>
                  <a:lnTo>
                    <a:pt x="5064" y="963"/>
                  </a:lnTo>
                  <a:lnTo>
                    <a:pt x="4122" y="963"/>
                  </a:lnTo>
                  <a:lnTo>
                    <a:pt x="3264" y="1047"/>
                  </a:lnTo>
                  <a:lnTo>
                    <a:pt x="2762" y="754"/>
                  </a:lnTo>
                  <a:lnTo>
                    <a:pt x="2427" y="628"/>
                  </a:lnTo>
                  <a:lnTo>
                    <a:pt x="15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445" name="Google Shape;445;p38"/>
            <p:cNvSpPr/>
            <p:nvPr/>
          </p:nvSpPr>
          <p:spPr>
            <a:xfrm>
              <a:off x="4085936" y="2839096"/>
              <a:ext cx="98666" cy="59262"/>
            </a:xfrm>
            <a:custGeom>
              <a:avLst/>
              <a:gdLst/>
              <a:ahLst/>
              <a:cxnLst/>
              <a:rect l="l" t="t" r="r" b="b"/>
              <a:pathLst>
                <a:path w="8286" h="5211" extrusionOk="0">
                  <a:moveTo>
                    <a:pt x="3160" y="0"/>
                  </a:moveTo>
                  <a:lnTo>
                    <a:pt x="3264" y="126"/>
                  </a:lnTo>
                  <a:lnTo>
                    <a:pt x="3180" y="189"/>
                  </a:lnTo>
                  <a:lnTo>
                    <a:pt x="3055" y="105"/>
                  </a:lnTo>
                  <a:lnTo>
                    <a:pt x="2929" y="189"/>
                  </a:lnTo>
                  <a:lnTo>
                    <a:pt x="2825" y="314"/>
                  </a:lnTo>
                  <a:lnTo>
                    <a:pt x="2636" y="335"/>
                  </a:lnTo>
                  <a:lnTo>
                    <a:pt x="2532" y="586"/>
                  </a:lnTo>
                  <a:lnTo>
                    <a:pt x="2553" y="795"/>
                  </a:lnTo>
                  <a:lnTo>
                    <a:pt x="2657" y="900"/>
                  </a:lnTo>
                  <a:lnTo>
                    <a:pt x="2616" y="1026"/>
                  </a:lnTo>
                  <a:lnTo>
                    <a:pt x="2385" y="1005"/>
                  </a:lnTo>
                  <a:lnTo>
                    <a:pt x="2092" y="1005"/>
                  </a:lnTo>
                  <a:lnTo>
                    <a:pt x="2009" y="1026"/>
                  </a:lnTo>
                  <a:lnTo>
                    <a:pt x="1779" y="1067"/>
                  </a:lnTo>
                  <a:lnTo>
                    <a:pt x="1402" y="628"/>
                  </a:lnTo>
                  <a:lnTo>
                    <a:pt x="983" y="398"/>
                  </a:lnTo>
                  <a:lnTo>
                    <a:pt x="628" y="335"/>
                  </a:lnTo>
                  <a:lnTo>
                    <a:pt x="335" y="440"/>
                  </a:lnTo>
                  <a:lnTo>
                    <a:pt x="0" y="754"/>
                  </a:lnTo>
                  <a:lnTo>
                    <a:pt x="0" y="816"/>
                  </a:lnTo>
                  <a:lnTo>
                    <a:pt x="84" y="900"/>
                  </a:lnTo>
                  <a:lnTo>
                    <a:pt x="126" y="963"/>
                  </a:lnTo>
                  <a:lnTo>
                    <a:pt x="209" y="1047"/>
                  </a:lnTo>
                  <a:lnTo>
                    <a:pt x="251" y="1151"/>
                  </a:lnTo>
                  <a:lnTo>
                    <a:pt x="356" y="1360"/>
                  </a:lnTo>
                  <a:lnTo>
                    <a:pt x="335" y="1528"/>
                  </a:lnTo>
                  <a:lnTo>
                    <a:pt x="293" y="1653"/>
                  </a:lnTo>
                  <a:lnTo>
                    <a:pt x="314" y="1946"/>
                  </a:lnTo>
                  <a:lnTo>
                    <a:pt x="356" y="2009"/>
                  </a:lnTo>
                  <a:lnTo>
                    <a:pt x="398" y="2093"/>
                  </a:lnTo>
                  <a:lnTo>
                    <a:pt x="607" y="2302"/>
                  </a:lnTo>
                  <a:lnTo>
                    <a:pt x="565" y="2218"/>
                  </a:lnTo>
                  <a:lnTo>
                    <a:pt x="523" y="2155"/>
                  </a:lnTo>
                  <a:lnTo>
                    <a:pt x="544" y="2114"/>
                  </a:lnTo>
                  <a:lnTo>
                    <a:pt x="732" y="2155"/>
                  </a:lnTo>
                  <a:lnTo>
                    <a:pt x="816" y="2093"/>
                  </a:lnTo>
                  <a:lnTo>
                    <a:pt x="858" y="2114"/>
                  </a:lnTo>
                  <a:lnTo>
                    <a:pt x="837" y="2260"/>
                  </a:lnTo>
                  <a:lnTo>
                    <a:pt x="858" y="2365"/>
                  </a:lnTo>
                  <a:lnTo>
                    <a:pt x="942" y="2323"/>
                  </a:lnTo>
                  <a:lnTo>
                    <a:pt x="983" y="2427"/>
                  </a:lnTo>
                  <a:lnTo>
                    <a:pt x="963" y="2490"/>
                  </a:lnTo>
                  <a:lnTo>
                    <a:pt x="858" y="2469"/>
                  </a:lnTo>
                  <a:lnTo>
                    <a:pt x="816" y="2469"/>
                  </a:lnTo>
                  <a:lnTo>
                    <a:pt x="753" y="2427"/>
                  </a:lnTo>
                  <a:lnTo>
                    <a:pt x="649" y="2511"/>
                  </a:lnTo>
                  <a:lnTo>
                    <a:pt x="649" y="2616"/>
                  </a:lnTo>
                  <a:lnTo>
                    <a:pt x="732" y="2699"/>
                  </a:lnTo>
                  <a:lnTo>
                    <a:pt x="711" y="2574"/>
                  </a:lnTo>
                  <a:lnTo>
                    <a:pt x="774" y="2574"/>
                  </a:lnTo>
                  <a:lnTo>
                    <a:pt x="837" y="2595"/>
                  </a:lnTo>
                  <a:lnTo>
                    <a:pt x="921" y="2616"/>
                  </a:lnTo>
                  <a:lnTo>
                    <a:pt x="963" y="2720"/>
                  </a:lnTo>
                  <a:lnTo>
                    <a:pt x="1130" y="2804"/>
                  </a:lnTo>
                  <a:lnTo>
                    <a:pt x="1172" y="2909"/>
                  </a:lnTo>
                  <a:lnTo>
                    <a:pt x="1151" y="3097"/>
                  </a:lnTo>
                  <a:lnTo>
                    <a:pt x="1172" y="3160"/>
                  </a:lnTo>
                  <a:lnTo>
                    <a:pt x="1172" y="3453"/>
                  </a:lnTo>
                  <a:lnTo>
                    <a:pt x="1235" y="3662"/>
                  </a:lnTo>
                  <a:lnTo>
                    <a:pt x="1339" y="3955"/>
                  </a:lnTo>
                  <a:lnTo>
                    <a:pt x="1444" y="3871"/>
                  </a:lnTo>
                  <a:lnTo>
                    <a:pt x="1716" y="3871"/>
                  </a:lnTo>
                  <a:lnTo>
                    <a:pt x="1779" y="3725"/>
                  </a:lnTo>
                  <a:lnTo>
                    <a:pt x="1862" y="3620"/>
                  </a:lnTo>
                  <a:lnTo>
                    <a:pt x="1967" y="3620"/>
                  </a:lnTo>
                  <a:lnTo>
                    <a:pt x="2197" y="3411"/>
                  </a:lnTo>
                  <a:lnTo>
                    <a:pt x="2427" y="3348"/>
                  </a:lnTo>
                  <a:lnTo>
                    <a:pt x="2636" y="3411"/>
                  </a:lnTo>
                  <a:lnTo>
                    <a:pt x="2699" y="3264"/>
                  </a:lnTo>
                  <a:lnTo>
                    <a:pt x="2804" y="3243"/>
                  </a:lnTo>
                  <a:lnTo>
                    <a:pt x="2929" y="3306"/>
                  </a:lnTo>
                  <a:lnTo>
                    <a:pt x="3055" y="3264"/>
                  </a:lnTo>
                  <a:lnTo>
                    <a:pt x="3264" y="3453"/>
                  </a:lnTo>
                  <a:lnTo>
                    <a:pt x="3432" y="3515"/>
                  </a:lnTo>
                  <a:lnTo>
                    <a:pt x="3766" y="3725"/>
                  </a:lnTo>
                  <a:lnTo>
                    <a:pt x="3871" y="3725"/>
                  </a:lnTo>
                  <a:lnTo>
                    <a:pt x="3955" y="3641"/>
                  </a:lnTo>
                  <a:lnTo>
                    <a:pt x="4185" y="3746"/>
                  </a:lnTo>
                  <a:lnTo>
                    <a:pt x="4310" y="3767"/>
                  </a:lnTo>
                  <a:lnTo>
                    <a:pt x="4331" y="3934"/>
                  </a:lnTo>
                  <a:lnTo>
                    <a:pt x="4394" y="3976"/>
                  </a:lnTo>
                  <a:lnTo>
                    <a:pt x="4520" y="3955"/>
                  </a:lnTo>
                  <a:lnTo>
                    <a:pt x="4729" y="3997"/>
                  </a:lnTo>
                  <a:lnTo>
                    <a:pt x="4959" y="4311"/>
                  </a:lnTo>
                  <a:lnTo>
                    <a:pt x="5231" y="4352"/>
                  </a:lnTo>
                  <a:lnTo>
                    <a:pt x="5357" y="4394"/>
                  </a:lnTo>
                  <a:lnTo>
                    <a:pt x="5461" y="4562"/>
                  </a:lnTo>
                  <a:lnTo>
                    <a:pt x="5419" y="4666"/>
                  </a:lnTo>
                  <a:lnTo>
                    <a:pt x="5461" y="4792"/>
                  </a:lnTo>
                  <a:lnTo>
                    <a:pt x="5461" y="4876"/>
                  </a:lnTo>
                  <a:lnTo>
                    <a:pt x="5524" y="4980"/>
                  </a:lnTo>
                  <a:lnTo>
                    <a:pt x="5566" y="4938"/>
                  </a:lnTo>
                  <a:lnTo>
                    <a:pt x="5691" y="4980"/>
                  </a:lnTo>
                  <a:lnTo>
                    <a:pt x="5775" y="5043"/>
                  </a:lnTo>
                  <a:lnTo>
                    <a:pt x="5880" y="5043"/>
                  </a:lnTo>
                  <a:lnTo>
                    <a:pt x="5963" y="4980"/>
                  </a:lnTo>
                  <a:lnTo>
                    <a:pt x="6047" y="4980"/>
                  </a:lnTo>
                  <a:lnTo>
                    <a:pt x="6173" y="5085"/>
                  </a:lnTo>
                  <a:lnTo>
                    <a:pt x="6214" y="5148"/>
                  </a:lnTo>
                  <a:lnTo>
                    <a:pt x="6277" y="5210"/>
                  </a:lnTo>
                  <a:lnTo>
                    <a:pt x="6319" y="5148"/>
                  </a:lnTo>
                  <a:lnTo>
                    <a:pt x="6486" y="5127"/>
                  </a:lnTo>
                  <a:lnTo>
                    <a:pt x="6570" y="5022"/>
                  </a:lnTo>
                  <a:lnTo>
                    <a:pt x="6591" y="4938"/>
                  </a:lnTo>
                  <a:lnTo>
                    <a:pt x="6675" y="4896"/>
                  </a:lnTo>
                  <a:lnTo>
                    <a:pt x="6633" y="4813"/>
                  </a:lnTo>
                  <a:lnTo>
                    <a:pt x="6821" y="4708"/>
                  </a:lnTo>
                  <a:lnTo>
                    <a:pt x="7030" y="4666"/>
                  </a:lnTo>
                  <a:lnTo>
                    <a:pt x="7051" y="4604"/>
                  </a:lnTo>
                  <a:lnTo>
                    <a:pt x="7135" y="4520"/>
                  </a:lnTo>
                  <a:lnTo>
                    <a:pt x="7240" y="4499"/>
                  </a:lnTo>
                  <a:lnTo>
                    <a:pt x="7261" y="4373"/>
                  </a:lnTo>
                  <a:lnTo>
                    <a:pt x="7261" y="4206"/>
                  </a:lnTo>
                  <a:lnTo>
                    <a:pt x="7407" y="4080"/>
                  </a:lnTo>
                  <a:lnTo>
                    <a:pt x="7407" y="3955"/>
                  </a:lnTo>
                  <a:lnTo>
                    <a:pt x="7344" y="3892"/>
                  </a:lnTo>
                  <a:lnTo>
                    <a:pt x="7365" y="3850"/>
                  </a:lnTo>
                  <a:lnTo>
                    <a:pt x="7428" y="3829"/>
                  </a:lnTo>
                  <a:lnTo>
                    <a:pt x="7470" y="3767"/>
                  </a:lnTo>
                  <a:lnTo>
                    <a:pt x="7637" y="3725"/>
                  </a:lnTo>
                  <a:lnTo>
                    <a:pt x="7679" y="3725"/>
                  </a:lnTo>
                  <a:lnTo>
                    <a:pt x="7846" y="3620"/>
                  </a:lnTo>
                  <a:lnTo>
                    <a:pt x="7993" y="3557"/>
                  </a:lnTo>
                  <a:lnTo>
                    <a:pt x="8098" y="3641"/>
                  </a:lnTo>
                  <a:lnTo>
                    <a:pt x="8244" y="3620"/>
                  </a:lnTo>
                  <a:lnTo>
                    <a:pt x="8265" y="3641"/>
                  </a:lnTo>
                  <a:lnTo>
                    <a:pt x="8286" y="3641"/>
                  </a:lnTo>
                  <a:lnTo>
                    <a:pt x="8265" y="3369"/>
                  </a:lnTo>
                  <a:lnTo>
                    <a:pt x="8265" y="3223"/>
                  </a:lnTo>
                  <a:lnTo>
                    <a:pt x="8056" y="3097"/>
                  </a:lnTo>
                  <a:lnTo>
                    <a:pt x="7972" y="3097"/>
                  </a:lnTo>
                  <a:lnTo>
                    <a:pt x="7888" y="3013"/>
                  </a:lnTo>
                  <a:lnTo>
                    <a:pt x="7574" y="2992"/>
                  </a:lnTo>
                  <a:lnTo>
                    <a:pt x="7198" y="2699"/>
                  </a:lnTo>
                  <a:lnTo>
                    <a:pt x="6779" y="2511"/>
                  </a:lnTo>
                  <a:lnTo>
                    <a:pt x="6382" y="2218"/>
                  </a:lnTo>
                  <a:lnTo>
                    <a:pt x="6005" y="1988"/>
                  </a:lnTo>
                  <a:lnTo>
                    <a:pt x="5796" y="1904"/>
                  </a:lnTo>
                  <a:lnTo>
                    <a:pt x="5670" y="1653"/>
                  </a:lnTo>
                  <a:lnTo>
                    <a:pt x="5629" y="1528"/>
                  </a:lnTo>
                  <a:lnTo>
                    <a:pt x="5524" y="1423"/>
                  </a:lnTo>
                  <a:lnTo>
                    <a:pt x="5419" y="1067"/>
                  </a:lnTo>
                  <a:lnTo>
                    <a:pt x="5168" y="921"/>
                  </a:lnTo>
                  <a:lnTo>
                    <a:pt x="5043" y="900"/>
                  </a:lnTo>
                  <a:lnTo>
                    <a:pt x="4959" y="942"/>
                  </a:lnTo>
                  <a:lnTo>
                    <a:pt x="4624" y="795"/>
                  </a:lnTo>
                  <a:lnTo>
                    <a:pt x="4185" y="544"/>
                  </a:lnTo>
                  <a:lnTo>
                    <a:pt x="4164" y="419"/>
                  </a:lnTo>
                  <a:lnTo>
                    <a:pt x="3808" y="210"/>
                  </a:lnTo>
                  <a:lnTo>
                    <a:pt x="3432" y="21"/>
                  </a:lnTo>
                  <a:lnTo>
                    <a:pt x="316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grpSp>
          <p:nvGrpSpPr>
            <p:cNvPr id="446" name="Google Shape;446;p38"/>
            <p:cNvGrpSpPr/>
            <p:nvPr/>
          </p:nvGrpSpPr>
          <p:grpSpPr>
            <a:xfrm>
              <a:off x="4295710" y="3079670"/>
              <a:ext cx="14968" cy="27135"/>
              <a:chOff x="4842300" y="3099950"/>
              <a:chExt cx="31425" cy="59650"/>
            </a:xfrm>
          </p:grpSpPr>
          <p:sp>
            <p:nvSpPr>
              <p:cNvPr id="447" name="Google Shape;447;p38"/>
              <p:cNvSpPr/>
              <p:nvPr/>
            </p:nvSpPr>
            <p:spPr>
              <a:xfrm>
                <a:off x="4842300" y="3122950"/>
                <a:ext cx="2125" cy="6825"/>
              </a:xfrm>
              <a:custGeom>
                <a:avLst/>
                <a:gdLst/>
                <a:ahLst/>
                <a:cxnLst/>
                <a:rect l="l" t="t" r="r" b="b"/>
                <a:pathLst>
                  <a:path w="85" h="273" extrusionOk="0">
                    <a:moveTo>
                      <a:pt x="84" y="1"/>
                    </a:moveTo>
                    <a:lnTo>
                      <a:pt x="1" y="22"/>
                    </a:lnTo>
                    <a:lnTo>
                      <a:pt x="43" y="126"/>
                    </a:lnTo>
                    <a:lnTo>
                      <a:pt x="1" y="273"/>
                    </a:lnTo>
                    <a:lnTo>
                      <a:pt x="64" y="126"/>
                    </a:lnTo>
                    <a:lnTo>
                      <a:pt x="43" y="22"/>
                    </a:lnTo>
                    <a:lnTo>
                      <a:pt x="84" y="22"/>
                    </a:lnTo>
                    <a:lnTo>
                      <a:pt x="8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itchFamily="2" charset="-78"/>
                </a:endParaRPr>
              </a:p>
            </p:txBody>
          </p:sp>
          <p:sp>
            <p:nvSpPr>
              <p:cNvPr id="448" name="Google Shape;448;p38"/>
              <p:cNvSpPr/>
              <p:nvPr/>
            </p:nvSpPr>
            <p:spPr>
              <a:xfrm>
                <a:off x="4842300" y="3106225"/>
                <a:ext cx="31425" cy="53375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2135" extrusionOk="0">
                    <a:moveTo>
                      <a:pt x="273" y="0"/>
                    </a:moveTo>
                    <a:lnTo>
                      <a:pt x="273" y="21"/>
                    </a:lnTo>
                    <a:lnTo>
                      <a:pt x="294" y="42"/>
                    </a:lnTo>
                    <a:lnTo>
                      <a:pt x="273" y="63"/>
                    </a:lnTo>
                    <a:lnTo>
                      <a:pt x="252" y="105"/>
                    </a:lnTo>
                    <a:lnTo>
                      <a:pt x="252" y="126"/>
                    </a:lnTo>
                    <a:lnTo>
                      <a:pt x="252" y="209"/>
                    </a:lnTo>
                    <a:lnTo>
                      <a:pt x="189" y="314"/>
                    </a:lnTo>
                    <a:lnTo>
                      <a:pt x="147" y="272"/>
                    </a:lnTo>
                    <a:lnTo>
                      <a:pt x="84" y="230"/>
                    </a:lnTo>
                    <a:lnTo>
                      <a:pt x="1" y="230"/>
                    </a:lnTo>
                    <a:lnTo>
                      <a:pt x="1" y="251"/>
                    </a:lnTo>
                    <a:lnTo>
                      <a:pt x="84" y="272"/>
                    </a:lnTo>
                    <a:lnTo>
                      <a:pt x="105" y="335"/>
                    </a:lnTo>
                    <a:lnTo>
                      <a:pt x="84" y="356"/>
                    </a:lnTo>
                    <a:lnTo>
                      <a:pt x="147" y="461"/>
                    </a:lnTo>
                    <a:lnTo>
                      <a:pt x="147" y="628"/>
                    </a:lnTo>
                    <a:lnTo>
                      <a:pt x="84" y="691"/>
                    </a:lnTo>
                    <a:lnTo>
                      <a:pt x="64" y="942"/>
                    </a:lnTo>
                    <a:lnTo>
                      <a:pt x="84" y="1005"/>
                    </a:lnTo>
                    <a:lnTo>
                      <a:pt x="43" y="1046"/>
                    </a:lnTo>
                    <a:lnTo>
                      <a:pt x="84" y="1277"/>
                    </a:lnTo>
                    <a:lnTo>
                      <a:pt x="84" y="1360"/>
                    </a:lnTo>
                    <a:lnTo>
                      <a:pt x="168" y="1611"/>
                    </a:lnTo>
                    <a:lnTo>
                      <a:pt x="252" y="1925"/>
                    </a:lnTo>
                    <a:lnTo>
                      <a:pt x="315" y="2051"/>
                    </a:lnTo>
                    <a:lnTo>
                      <a:pt x="461" y="2134"/>
                    </a:lnTo>
                    <a:lnTo>
                      <a:pt x="587" y="2113"/>
                    </a:lnTo>
                    <a:lnTo>
                      <a:pt x="775" y="2093"/>
                    </a:lnTo>
                    <a:lnTo>
                      <a:pt x="942" y="2030"/>
                    </a:lnTo>
                    <a:lnTo>
                      <a:pt x="1131" y="1821"/>
                    </a:lnTo>
                    <a:lnTo>
                      <a:pt x="1214" y="1674"/>
                    </a:lnTo>
                    <a:lnTo>
                      <a:pt x="1256" y="1569"/>
                    </a:lnTo>
                    <a:lnTo>
                      <a:pt x="1235" y="1486"/>
                    </a:lnTo>
                    <a:lnTo>
                      <a:pt x="1256" y="1423"/>
                    </a:lnTo>
                    <a:lnTo>
                      <a:pt x="1256" y="1277"/>
                    </a:lnTo>
                    <a:lnTo>
                      <a:pt x="1235" y="1214"/>
                    </a:lnTo>
                    <a:lnTo>
                      <a:pt x="1256" y="1109"/>
                    </a:lnTo>
                    <a:lnTo>
                      <a:pt x="1152" y="1046"/>
                    </a:lnTo>
                    <a:lnTo>
                      <a:pt x="1089" y="795"/>
                    </a:lnTo>
                    <a:lnTo>
                      <a:pt x="1005" y="628"/>
                    </a:lnTo>
                    <a:lnTo>
                      <a:pt x="900" y="628"/>
                    </a:lnTo>
                    <a:lnTo>
                      <a:pt x="900" y="586"/>
                    </a:lnTo>
                    <a:lnTo>
                      <a:pt x="796" y="586"/>
                    </a:lnTo>
                    <a:lnTo>
                      <a:pt x="921" y="544"/>
                    </a:lnTo>
                    <a:lnTo>
                      <a:pt x="900" y="481"/>
                    </a:lnTo>
                    <a:lnTo>
                      <a:pt x="838" y="461"/>
                    </a:lnTo>
                    <a:lnTo>
                      <a:pt x="775" y="335"/>
                    </a:lnTo>
                    <a:lnTo>
                      <a:pt x="712" y="335"/>
                    </a:lnTo>
                    <a:lnTo>
                      <a:pt x="691" y="230"/>
                    </a:lnTo>
                    <a:lnTo>
                      <a:pt x="670" y="168"/>
                    </a:lnTo>
                    <a:lnTo>
                      <a:pt x="670" y="126"/>
                    </a:lnTo>
                    <a:lnTo>
                      <a:pt x="482" y="42"/>
                    </a:lnTo>
                    <a:lnTo>
                      <a:pt x="461" y="105"/>
                    </a:lnTo>
                    <a:lnTo>
                      <a:pt x="377" y="63"/>
                    </a:lnTo>
                    <a:lnTo>
                      <a:pt x="398" y="21"/>
                    </a:lnTo>
                    <a:lnTo>
                      <a:pt x="27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itchFamily="2" charset="-78"/>
                </a:endParaRPr>
              </a:p>
            </p:txBody>
          </p:sp>
          <p:sp>
            <p:nvSpPr>
              <p:cNvPr id="449" name="Google Shape;449;p38"/>
              <p:cNvSpPr/>
              <p:nvPr/>
            </p:nvSpPr>
            <p:spPr>
              <a:xfrm>
                <a:off x="4844400" y="3099950"/>
                <a:ext cx="5250" cy="4725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89" extrusionOk="0">
                    <a:moveTo>
                      <a:pt x="189" y="0"/>
                    </a:moveTo>
                    <a:lnTo>
                      <a:pt x="0" y="42"/>
                    </a:lnTo>
                    <a:lnTo>
                      <a:pt x="0" y="105"/>
                    </a:lnTo>
                    <a:lnTo>
                      <a:pt x="126" y="188"/>
                    </a:lnTo>
                    <a:lnTo>
                      <a:pt x="126" y="147"/>
                    </a:lnTo>
                    <a:lnTo>
                      <a:pt x="168" y="147"/>
                    </a:lnTo>
                    <a:lnTo>
                      <a:pt x="210" y="42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itchFamily="2" charset="-78"/>
                </a:endParaRPr>
              </a:p>
            </p:txBody>
          </p:sp>
          <p:sp>
            <p:nvSpPr>
              <p:cNvPr id="450" name="Google Shape;450;p38"/>
              <p:cNvSpPr/>
              <p:nvPr/>
            </p:nvSpPr>
            <p:spPr>
              <a:xfrm>
                <a:off x="4849625" y="3101500"/>
                <a:ext cx="78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252" extrusionOk="0">
                    <a:moveTo>
                      <a:pt x="43" y="1"/>
                    </a:moveTo>
                    <a:lnTo>
                      <a:pt x="43" y="43"/>
                    </a:lnTo>
                    <a:lnTo>
                      <a:pt x="84" y="85"/>
                    </a:lnTo>
                    <a:lnTo>
                      <a:pt x="1" y="85"/>
                    </a:lnTo>
                    <a:lnTo>
                      <a:pt x="1" y="105"/>
                    </a:lnTo>
                    <a:lnTo>
                      <a:pt x="126" y="147"/>
                    </a:lnTo>
                    <a:lnTo>
                      <a:pt x="189" y="210"/>
                    </a:lnTo>
                    <a:lnTo>
                      <a:pt x="273" y="210"/>
                    </a:lnTo>
                    <a:lnTo>
                      <a:pt x="315" y="252"/>
                    </a:lnTo>
                    <a:lnTo>
                      <a:pt x="294" y="210"/>
                    </a:lnTo>
                    <a:lnTo>
                      <a:pt x="168" y="105"/>
                    </a:lnTo>
                    <a:lnTo>
                      <a:pt x="168" y="22"/>
                    </a:lnTo>
                    <a:lnTo>
                      <a:pt x="4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itchFamily="2" charset="-78"/>
                </a:endParaRPr>
              </a:p>
            </p:txBody>
          </p:sp>
        </p:grpSp>
        <p:sp>
          <p:nvSpPr>
            <p:cNvPr id="451" name="Google Shape;451;p38"/>
            <p:cNvSpPr/>
            <p:nvPr/>
          </p:nvSpPr>
          <p:spPr>
            <a:xfrm>
              <a:off x="4210500" y="2911903"/>
              <a:ext cx="193104" cy="180152"/>
            </a:xfrm>
            <a:custGeom>
              <a:avLst/>
              <a:gdLst/>
              <a:ahLst/>
              <a:cxnLst/>
              <a:rect l="l" t="t" r="r" b="b"/>
              <a:pathLst>
                <a:path w="16217" h="15841" extrusionOk="0">
                  <a:moveTo>
                    <a:pt x="6906" y="15150"/>
                  </a:moveTo>
                  <a:lnTo>
                    <a:pt x="6927" y="15212"/>
                  </a:lnTo>
                  <a:lnTo>
                    <a:pt x="6927" y="15171"/>
                  </a:lnTo>
                  <a:lnTo>
                    <a:pt x="6906" y="15150"/>
                  </a:lnTo>
                  <a:close/>
                  <a:moveTo>
                    <a:pt x="3997" y="1"/>
                  </a:moveTo>
                  <a:lnTo>
                    <a:pt x="3914" y="147"/>
                  </a:lnTo>
                  <a:lnTo>
                    <a:pt x="3788" y="147"/>
                  </a:lnTo>
                  <a:lnTo>
                    <a:pt x="3600" y="294"/>
                  </a:lnTo>
                  <a:lnTo>
                    <a:pt x="3453" y="587"/>
                  </a:lnTo>
                  <a:lnTo>
                    <a:pt x="3391" y="629"/>
                  </a:lnTo>
                  <a:lnTo>
                    <a:pt x="3286" y="733"/>
                  </a:lnTo>
                  <a:lnTo>
                    <a:pt x="3223" y="733"/>
                  </a:lnTo>
                  <a:lnTo>
                    <a:pt x="3119" y="817"/>
                  </a:lnTo>
                  <a:lnTo>
                    <a:pt x="3014" y="838"/>
                  </a:lnTo>
                  <a:lnTo>
                    <a:pt x="2826" y="1026"/>
                  </a:lnTo>
                  <a:lnTo>
                    <a:pt x="2846" y="1089"/>
                  </a:lnTo>
                  <a:lnTo>
                    <a:pt x="2930" y="1298"/>
                  </a:lnTo>
                  <a:lnTo>
                    <a:pt x="2867" y="1570"/>
                  </a:lnTo>
                  <a:lnTo>
                    <a:pt x="2867" y="1717"/>
                  </a:lnTo>
                  <a:lnTo>
                    <a:pt x="2763" y="1779"/>
                  </a:lnTo>
                  <a:lnTo>
                    <a:pt x="2616" y="1968"/>
                  </a:lnTo>
                  <a:lnTo>
                    <a:pt x="2700" y="2031"/>
                  </a:lnTo>
                  <a:lnTo>
                    <a:pt x="2700" y="2135"/>
                  </a:lnTo>
                  <a:lnTo>
                    <a:pt x="2637" y="2261"/>
                  </a:lnTo>
                  <a:lnTo>
                    <a:pt x="2428" y="2365"/>
                  </a:lnTo>
                  <a:lnTo>
                    <a:pt x="2323" y="2554"/>
                  </a:lnTo>
                  <a:lnTo>
                    <a:pt x="2302" y="2721"/>
                  </a:lnTo>
                  <a:lnTo>
                    <a:pt x="2219" y="2867"/>
                  </a:lnTo>
                  <a:lnTo>
                    <a:pt x="1968" y="3035"/>
                  </a:lnTo>
                  <a:lnTo>
                    <a:pt x="1863" y="3391"/>
                  </a:lnTo>
                  <a:lnTo>
                    <a:pt x="1675" y="3600"/>
                  </a:lnTo>
                  <a:lnTo>
                    <a:pt x="1361" y="3600"/>
                  </a:lnTo>
                  <a:lnTo>
                    <a:pt x="1152" y="3725"/>
                  </a:lnTo>
                  <a:lnTo>
                    <a:pt x="1068" y="3704"/>
                  </a:lnTo>
                  <a:lnTo>
                    <a:pt x="1047" y="3600"/>
                  </a:lnTo>
                  <a:lnTo>
                    <a:pt x="922" y="3537"/>
                  </a:lnTo>
                  <a:lnTo>
                    <a:pt x="838" y="3600"/>
                  </a:lnTo>
                  <a:lnTo>
                    <a:pt x="733" y="3642"/>
                  </a:lnTo>
                  <a:lnTo>
                    <a:pt x="691" y="3746"/>
                  </a:lnTo>
                  <a:lnTo>
                    <a:pt x="545" y="3956"/>
                  </a:lnTo>
                  <a:lnTo>
                    <a:pt x="461" y="3976"/>
                  </a:lnTo>
                  <a:lnTo>
                    <a:pt x="357" y="4228"/>
                  </a:lnTo>
                  <a:lnTo>
                    <a:pt x="357" y="4374"/>
                  </a:lnTo>
                  <a:lnTo>
                    <a:pt x="461" y="4353"/>
                  </a:lnTo>
                  <a:lnTo>
                    <a:pt x="608" y="4395"/>
                  </a:lnTo>
                  <a:lnTo>
                    <a:pt x="670" y="4374"/>
                  </a:lnTo>
                  <a:lnTo>
                    <a:pt x="775" y="4374"/>
                  </a:lnTo>
                  <a:lnTo>
                    <a:pt x="859" y="4562"/>
                  </a:lnTo>
                  <a:lnTo>
                    <a:pt x="838" y="4688"/>
                  </a:lnTo>
                  <a:lnTo>
                    <a:pt x="859" y="4897"/>
                  </a:lnTo>
                  <a:lnTo>
                    <a:pt x="1068" y="5023"/>
                  </a:lnTo>
                  <a:lnTo>
                    <a:pt x="1173" y="5023"/>
                  </a:lnTo>
                  <a:lnTo>
                    <a:pt x="1256" y="5085"/>
                  </a:lnTo>
                  <a:lnTo>
                    <a:pt x="1214" y="5169"/>
                  </a:lnTo>
                  <a:lnTo>
                    <a:pt x="1340" y="5316"/>
                  </a:lnTo>
                  <a:lnTo>
                    <a:pt x="1466" y="5692"/>
                  </a:lnTo>
                  <a:lnTo>
                    <a:pt x="1445" y="5755"/>
                  </a:lnTo>
                  <a:lnTo>
                    <a:pt x="1486" y="5818"/>
                  </a:lnTo>
                  <a:lnTo>
                    <a:pt x="1382" y="5860"/>
                  </a:lnTo>
                  <a:lnTo>
                    <a:pt x="1256" y="5943"/>
                  </a:lnTo>
                  <a:lnTo>
                    <a:pt x="1194" y="5860"/>
                  </a:lnTo>
                  <a:lnTo>
                    <a:pt x="1256" y="5797"/>
                  </a:lnTo>
                  <a:lnTo>
                    <a:pt x="1256" y="5797"/>
                  </a:lnTo>
                  <a:lnTo>
                    <a:pt x="1131" y="5818"/>
                  </a:lnTo>
                  <a:lnTo>
                    <a:pt x="1068" y="5860"/>
                  </a:lnTo>
                  <a:lnTo>
                    <a:pt x="838" y="5964"/>
                  </a:lnTo>
                  <a:lnTo>
                    <a:pt x="440" y="5943"/>
                  </a:lnTo>
                  <a:lnTo>
                    <a:pt x="336" y="6006"/>
                  </a:lnTo>
                  <a:lnTo>
                    <a:pt x="252" y="5964"/>
                  </a:lnTo>
                  <a:lnTo>
                    <a:pt x="210" y="6111"/>
                  </a:lnTo>
                  <a:lnTo>
                    <a:pt x="126" y="6132"/>
                  </a:lnTo>
                  <a:lnTo>
                    <a:pt x="22" y="6215"/>
                  </a:lnTo>
                  <a:lnTo>
                    <a:pt x="1" y="6362"/>
                  </a:lnTo>
                  <a:lnTo>
                    <a:pt x="168" y="6257"/>
                  </a:lnTo>
                  <a:lnTo>
                    <a:pt x="336" y="6236"/>
                  </a:lnTo>
                  <a:lnTo>
                    <a:pt x="210" y="6320"/>
                  </a:lnTo>
                  <a:lnTo>
                    <a:pt x="106" y="6445"/>
                  </a:lnTo>
                  <a:lnTo>
                    <a:pt x="85" y="6571"/>
                  </a:lnTo>
                  <a:lnTo>
                    <a:pt x="147" y="6592"/>
                  </a:lnTo>
                  <a:lnTo>
                    <a:pt x="336" y="6780"/>
                  </a:lnTo>
                  <a:lnTo>
                    <a:pt x="691" y="6906"/>
                  </a:lnTo>
                  <a:lnTo>
                    <a:pt x="817" y="6885"/>
                  </a:lnTo>
                  <a:lnTo>
                    <a:pt x="963" y="6885"/>
                  </a:lnTo>
                  <a:lnTo>
                    <a:pt x="1194" y="6780"/>
                  </a:lnTo>
                  <a:lnTo>
                    <a:pt x="1194" y="6738"/>
                  </a:lnTo>
                  <a:lnTo>
                    <a:pt x="1194" y="6697"/>
                  </a:lnTo>
                  <a:lnTo>
                    <a:pt x="1214" y="6697"/>
                  </a:lnTo>
                  <a:lnTo>
                    <a:pt x="1340" y="6738"/>
                  </a:lnTo>
                  <a:lnTo>
                    <a:pt x="1298" y="6843"/>
                  </a:lnTo>
                  <a:lnTo>
                    <a:pt x="1256" y="6843"/>
                  </a:lnTo>
                  <a:lnTo>
                    <a:pt x="1152" y="6989"/>
                  </a:lnTo>
                  <a:lnTo>
                    <a:pt x="1068" y="6989"/>
                  </a:lnTo>
                  <a:lnTo>
                    <a:pt x="838" y="7178"/>
                  </a:lnTo>
                  <a:lnTo>
                    <a:pt x="838" y="7220"/>
                  </a:lnTo>
                  <a:lnTo>
                    <a:pt x="754" y="7199"/>
                  </a:lnTo>
                  <a:lnTo>
                    <a:pt x="733" y="7199"/>
                  </a:lnTo>
                  <a:lnTo>
                    <a:pt x="650" y="7261"/>
                  </a:lnTo>
                  <a:lnTo>
                    <a:pt x="566" y="7220"/>
                  </a:lnTo>
                  <a:lnTo>
                    <a:pt x="566" y="7115"/>
                  </a:lnTo>
                  <a:lnTo>
                    <a:pt x="503" y="7115"/>
                  </a:lnTo>
                  <a:lnTo>
                    <a:pt x="461" y="7094"/>
                  </a:lnTo>
                  <a:lnTo>
                    <a:pt x="419" y="7094"/>
                  </a:lnTo>
                  <a:lnTo>
                    <a:pt x="398" y="7178"/>
                  </a:lnTo>
                  <a:lnTo>
                    <a:pt x="419" y="7261"/>
                  </a:lnTo>
                  <a:lnTo>
                    <a:pt x="650" y="7492"/>
                  </a:lnTo>
                  <a:lnTo>
                    <a:pt x="733" y="7533"/>
                  </a:lnTo>
                  <a:lnTo>
                    <a:pt x="775" y="7533"/>
                  </a:lnTo>
                  <a:lnTo>
                    <a:pt x="817" y="7575"/>
                  </a:lnTo>
                  <a:lnTo>
                    <a:pt x="984" y="7826"/>
                  </a:lnTo>
                  <a:lnTo>
                    <a:pt x="1403" y="8161"/>
                  </a:lnTo>
                  <a:lnTo>
                    <a:pt x="1612" y="8224"/>
                  </a:lnTo>
                  <a:lnTo>
                    <a:pt x="1779" y="8161"/>
                  </a:lnTo>
                  <a:lnTo>
                    <a:pt x="2072" y="7994"/>
                  </a:lnTo>
                  <a:lnTo>
                    <a:pt x="2261" y="7889"/>
                  </a:lnTo>
                  <a:lnTo>
                    <a:pt x="2261" y="7826"/>
                  </a:lnTo>
                  <a:lnTo>
                    <a:pt x="2344" y="7722"/>
                  </a:lnTo>
                  <a:lnTo>
                    <a:pt x="2386" y="7513"/>
                  </a:lnTo>
                  <a:lnTo>
                    <a:pt x="2302" y="7408"/>
                  </a:lnTo>
                  <a:lnTo>
                    <a:pt x="2386" y="7199"/>
                  </a:lnTo>
                  <a:lnTo>
                    <a:pt x="2386" y="7094"/>
                  </a:lnTo>
                  <a:lnTo>
                    <a:pt x="2407" y="7010"/>
                  </a:lnTo>
                  <a:lnTo>
                    <a:pt x="2428" y="7094"/>
                  </a:lnTo>
                  <a:lnTo>
                    <a:pt x="2595" y="7094"/>
                  </a:lnTo>
                  <a:lnTo>
                    <a:pt x="2637" y="7115"/>
                  </a:lnTo>
                  <a:lnTo>
                    <a:pt x="2742" y="7073"/>
                  </a:lnTo>
                  <a:lnTo>
                    <a:pt x="2721" y="7115"/>
                  </a:lnTo>
                  <a:lnTo>
                    <a:pt x="2616" y="7220"/>
                  </a:lnTo>
                  <a:lnTo>
                    <a:pt x="2533" y="7199"/>
                  </a:lnTo>
                  <a:lnTo>
                    <a:pt x="2512" y="7220"/>
                  </a:lnTo>
                  <a:lnTo>
                    <a:pt x="2491" y="7366"/>
                  </a:lnTo>
                  <a:lnTo>
                    <a:pt x="2533" y="7429"/>
                  </a:lnTo>
                  <a:lnTo>
                    <a:pt x="2533" y="7533"/>
                  </a:lnTo>
                  <a:lnTo>
                    <a:pt x="2595" y="7575"/>
                  </a:lnTo>
                  <a:lnTo>
                    <a:pt x="2742" y="7533"/>
                  </a:lnTo>
                  <a:lnTo>
                    <a:pt x="2826" y="7575"/>
                  </a:lnTo>
                  <a:lnTo>
                    <a:pt x="2742" y="7575"/>
                  </a:lnTo>
                  <a:lnTo>
                    <a:pt x="2700" y="7617"/>
                  </a:lnTo>
                  <a:lnTo>
                    <a:pt x="2554" y="7701"/>
                  </a:lnTo>
                  <a:lnTo>
                    <a:pt x="2616" y="7952"/>
                  </a:lnTo>
                  <a:lnTo>
                    <a:pt x="2700" y="8015"/>
                  </a:lnTo>
                  <a:lnTo>
                    <a:pt x="2742" y="8203"/>
                  </a:lnTo>
                  <a:lnTo>
                    <a:pt x="2742" y="8349"/>
                  </a:lnTo>
                  <a:lnTo>
                    <a:pt x="2700" y="8475"/>
                  </a:lnTo>
                  <a:lnTo>
                    <a:pt x="2700" y="8580"/>
                  </a:lnTo>
                  <a:lnTo>
                    <a:pt x="2784" y="8642"/>
                  </a:lnTo>
                  <a:lnTo>
                    <a:pt x="2700" y="8684"/>
                  </a:lnTo>
                  <a:lnTo>
                    <a:pt x="2721" y="8873"/>
                  </a:lnTo>
                  <a:lnTo>
                    <a:pt x="2867" y="9186"/>
                  </a:lnTo>
                  <a:lnTo>
                    <a:pt x="2909" y="9291"/>
                  </a:lnTo>
                  <a:lnTo>
                    <a:pt x="2951" y="9375"/>
                  </a:lnTo>
                  <a:lnTo>
                    <a:pt x="2867" y="9396"/>
                  </a:lnTo>
                  <a:lnTo>
                    <a:pt x="2867" y="9521"/>
                  </a:lnTo>
                  <a:lnTo>
                    <a:pt x="3035" y="9730"/>
                  </a:lnTo>
                  <a:lnTo>
                    <a:pt x="2909" y="9730"/>
                  </a:lnTo>
                  <a:lnTo>
                    <a:pt x="3035" y="9919"/>
                  </a:lnTo>
                  <a:lnTo>
                    <a:pt x="3035" y="10086"/>
                  </a:lnTo>
                  <a:lnTo>
                    <a:pt x="3265" y="10546"/>
                  </a:lnTo>
                  <a:lnTo>
                    <a:pt x="3265" y="10860"/>
                  </a:lnTo>
                  <a:lnTo>
                    <a:pt x="3370" y="11132"/>
                  </a:lnTo>
                  <a:lnTo>
                    <a:pt x="3453" y="11174"/>
                  </a:lnTo>
                  <a:lnTo>
                    <a:pt x="3495" y="11342"/>
                  </a:lnTo>
                  <a:lnTo>
                    <a:pt x="3579" y="11383"/>
                  </a:lnTo>
                  <a:lnTo>
                    <a:pt x="3579" y="11467"/>
                  </a:lnTo>
                  <a:lnTo>
                    <a:pt x="3704" y="11697"/>
                  </a:lnTo>
                  <a:lnTo>
                    <a:pt x="3767" y="11718"/>
                  </a:lnTo>
                  <a:lnTo>
                    <a:pt x="3767" y="11781"/>
                  </a:lnTo>
                  <a:lnTo>
                    <a:pt x="3893" y="11969"/>
                  </a:lnTo>
                  <a:lnTo>
                    <a:pt x="3955" y="11969"/>
                  </a:lnTo>
                  <a:lnTo>
                    <a:pt x="3955" y="12178"/>
                  </a:lnTo>
                  <a:lnTo>
                    <a:pt x="3997" y="12241"/>
                  </a:lnTo>
                  <a:lnTo>
                    <a:pt x="4081" y="12388"/>
                  </a:lnTo>
                  <a:lnTo>
                    <a:pt x="4102" y="12555"/>
                  </a:lnTo>
                  <a:lnTo>
                    <a:pt x="4207" y="12827"/>
                  </a:lnTo>
                  <a:lnTo>
                    <a:pt x="4269" y="12932"/>
                  </a:lnTo>
                  <a:lnTo>
                    <a:pt x="4290" y="13162"/>
                  </a:lnTo>
                  <a:lnTo>
                    <a:pt x="4332" y="13225"/>
                  </a:lnTo>
                  <a:lnTo>
                    <a:pt x="4416" y="13371"/>
                  </a:lnTo>
                  <a:lnTo>
                    <a:pt x="4583" y="13539"/>
                  </a:lnTo>
                  <a:lnTo>
                    <a:pt x="4604" y="13539"/>
                  </a:lnTo>
                  <a:lnTo>
                    <a:pt x="4709" y="13685"/>
                  </a:lnTo>
                  <a:lnTo>
                    <a:pt x="4876" y="13894"/>
                  </a:lnTo>
                  <a:lnTo>
                    <a:pt x="4939" y="14083"/>
                  </a:lnTo>
                  <a:lnTo>
                    <a:pt x="5002" y="14229"/>
                  </a:lnTo>
                  <a:lnTo>
                    <a:pt x="5043" y="14271"/>
                  </a:lnTo>
                  <a:lnTo>
                    <a:pt x="5043" y="14375"/>
                  </a:lnTo>
                  <a:lnTo>
                    <a:pt x="5169" y="14606"/>
                  </a:lnTo>
                  <a:lnTo>
                    <a:pt x="5232" y="14815"/>
                  </a:lnTo>
                  <a:lnTo>
                    <a:pt x="5232" y="15045"/>
                  </a:lnTo>
                  <a:lnTo>
                    <a:pt x="5441" y="15484"/>
                  </a:lnTo>
                  <a:lnTo>
                    <a:pt x="5629" y="15673"/>
                  </a:lnTo>
                  <a:lnTo>
                    <a:pt x="5776" y="15798"/>
                  </a:lnTo>
                  <a:lnTo>
                    <a:pt x="5985" y="15840"/>
                  </a:lnTo>
                  <a:lnTo>
                    <a:pt x="6194" y="15673"/>
                  </a:lnTo>
                  <a:lnTo>
                    <a:pt x="6257" y="15547"/>
                  </a:lnTo>
                  <a:lnTo>
                    <a:pt x="6215" y="15484"/>
                  </a:lnTo>
                  <a:lnTo>
                    <a:pt x="6257" y="15464"/>
                  </a:lnTo>
                  <a:lnTo>
                    <a:pt x="6278" y="15422"/>
                  </a:lnTo>
                  <a:lnTo>
                    <a:pt x="6320" y="15317"/>
                  </a:lnTo>
                  <a:lnTo>
                    <a:pt x="6529" y="15212"/>
                  </a:lnTo>
                  <a:lnTo>
                    <a:pt x="6571" y="15212"/>
                  </a:lnTo>
                  <a:lnTo>
                    <a:pt x="6822" y="15129"/>
                  </a:lnTo>
                  <a:lnTo>
                    <a:pt x="6906" y="15150"/>
                  </a:lnTo>
                  <a:lnTo>
                    <a:pt x="6717" y="15045"/>
                  </a:lnTo>
                  <a:lnTo>
                    <a:pt x="6696" y="14961"/>
                  </a:lnTo>
                  <a:lnTo>
                    <a:pt x="6738" y="14919"/>
                  </a:lnTo>
                  <a:lnTo>
                    <a:pt x="6906" y="14710"/>
                  </a:lnTo>
                  <a:lnTo>
                    <a:pt x="6885" y="14647"/>
                  </a:lnTo>
                  <a:lnTo>
                    <a:pt x="6927" y="14543"/>
                  </a:lnTo>
                  <a:lnTo>
                    <a:pt x="7094" y="14522"/>
                  </a:lnTo>
                  <a:lnTo>
                    <a:pt x="7136" y="14543"/>
                  </a:lnTo>
                  <a:lnTo>
                    <a:pt x="7261" y="14522"/>
                  </a:lnTo>
                  <a:lnTo>
                    <a:pt x="7261" y="14375"/>
                  </a:lnTo>
                  <a:lnTo>
                    <a:pt x="7220" y="13894"/>
                  </a:lnTo>
                  <a:lnTo>
                    <a:pt x="7157" y="13811"/>
                  </a:lnTo>
                  <a:lnTo>
                    <a:pt x="7157" y="13580"/>
                  </a:lnTo>
                  <a:lnTo>
                    <a:pt x="7303" y="13329"/>
                  </a:lnTo>
                  <a:lnTo>
                    <a:pt x="7429" y="12953"/>
                  </a:lnTo>
                  <a:lnTo>
                    <a:pt x="7429" y="12660"/>
                  </a:lnTo>
                  <a:lnTo>
                    <a:pt x="7261" y="12618"/>
                  </a:lnTo>
                  <a:lnTo>
                    <a:pt x="7261" y="12178"/>
                  </a:lnTo>
                  <a:lnTo>
                    <a:pt x="7240" y="12011"/>
                  </a:lnTo>
                  <a:lnTo>
                    <a:pt x="7345" y="11906"/>
                  </a:lnTo>
                  <a:lnTo>
                    <a:pt x="7240" y="11614"/>
                  </a:lnTo>
                  <a:lnTo>
                    <a:pt x="7240" y="11404"/>
                  </a:lnTo>
                  <a:lnTo>
                    <a:pt x="7303" y="11300"/>
                  </a:lnTo>
                  <a:lnTo>
                    <a:pt x="7492" y="11132"/>
                  </a:lnTo>
                  <a:lnTo>
                    <a:pt x="7533" y="11132"/>
                  </a:lnTo>
                  <a:lnTo>
                    <a:pt x="7617" y="11195"/>
                  </a:lnTo>
                  <a:lnTo>
                    <a:pt x="7680" y="11237"/>
                  </a:lnTo>
                  <a:lnTo>
                    <a:pt x="7847" y="11028"/>
                  </a:lnTo>
                  <a:lnTo>
                    <a:pt x="7847" y="10881"/>
                  </a:lnTo>
                  <a:lnTo>
                    <a:pt x="7952" y="10818"/>
                  </a:lnTo>
                  <a:lnTo>
                    <a:pt x="8203" y="10839"/>
                  </a:lnTo>
                  <a:lnTo>
                    <a:pt x="8349" y="10756"/>
                  </a:lnTo>
                  <a:lnTo>
                    <a:pt x="8454" y="10609"/>
                  </a:lnTo>
                  <a:lnTo>
                    <a:pt x="8412" y="10463"/>
                  </a:lnTo>
                  <a:lnTo>
                    <a:pt x="8454" y="10358"/>
                  </a:lnTo>
                  <a:lnTo>
                    <a:pt x="8600" y="10212"/>
                  </a:lnTo>
                  <a:lnTo>
                    <a:pt x="8810" y="10149"/>
                  </a:lnTo>
                  <a:lnTo>
                    <a:pt x="8935" y="10023"/>
                  </a:lnTo>
                  <a:lnTo>
                    <a:pt x="9019" y="9877"/>
                  </a:lnTo>
                  <a:lnTo>
                    <a:pt x="9542" y="9479"/>
                  </a:lnTo>
                  <a:lnTo>
                    <a:pt x="9626" y="9186"/>
                  </a:lnTo>
                  <a:lnTo>
                    <a:pt x="10023" y="8852"/>
                  </a:lnTo>
                  <a:lnTo>
                    <a:pt x="9961" y="8831"/>
                  </a:lnTo>
                  <a:lnTo>
                    <a:pt x="9940" y="8852"/>
                  </a:lnTo>
                  <a:lnTo>
                    <a:pt x="9856" y="8893"/>
                  </a:lnTo>
                  <a:lnTo>
                    <a:pt x="9877" y="8747"/>
                  </a:lnTo>
                  <a:lnTo>
                    <a:pt x="9940" y="8747"/>
                  </a:lnTo>
                  <a:lnTo>
                    <a:pt x="10044" y="8663"/>
                  </a:lnTo>
                  <a:lnTo>
                    <a:pt x="10065" y="8663"/>
                  </a:lnTo>
                  <a:lnTo>
                    <a:pt x="10086" y="8684"/>
                  </a:lnTo>
                  <a:lnTo>
                    <a:pt x="10086" y="8747"/>
                  </a:lnTo>
                  <a:lnTo>
                    <a:pt x="10149" y="8789"/>
                  </a:lnTo>
                  <a:lnTo>
                    <a:pt x="10463" y="8621"/>
                  </a:lnTo>
                  <a:lnTo>
                    <a:pt x="10463" y="8559"/>
                  </a:lnTo>
                  <a:lnTo>
                    <a:pt x="10672" y="8412"/>
                  </a:lnTo>
                  <a:lnTo>
                    <a:pt x="10630" y="8329"/>
                  </a:lnTo>
                  <a:lnTo>
                    <a:pt x="10714" y="8329"/>
                  </a:lnTo>
                  <a:lnTo>
                    <a:pt x="10756" y="8224"/>
                  </a:lnTo>
                  <a:lnTo>
                    <a:pt x="10881" y="8119"/>
                  </a:lnTo>
                  <a:lnTo>
                    <a:pt x="10818" y="8098"/>
                  </a:lnTo>
                  <a:lnTo>
                    <a:pt x="10860" y="8057"/>
                  </a:lnTo>
                  <a:lnTo>
                    <a:pt x="10777" y="7931"/>
                  </a:lnTo>
                  <a:lnTo>
                    <a:pt x="10777" y="7847"/>
                  </a:lnTo>
                  <a:lnTo>
                    <a:pt x="10818" y="7743"/>
                  </a:lnTo>
                  <a:lnTo>
                    <a:pt x="10860" y="7680"/>
                  </a:lnTo>
                  <a:lnTo>
                    <a:pt x="10902" y="7617"/>
                  </a:lnTo>
                  <a:lnTo>
                    <a:pt x="11279" y="7492"/>
                  </a:lnTo>
                  <a:lnTo>
                    <a:pt x="11341" y="7387"/>
                  </a:lnTo>
                  <a:lnTo>
                    <a:pt x="11341" y="7303"/>
                  </a:lnTo>
                  <a:lnTo>
                    <a:pt x="11404" y="7220"/>
                  </a:lnTo>
                  <a:lnTo>
                    <a:pt x="11425" y="7178"/>
                  </a:lnTo>
                  <a:lnTo>
                    <a:pt x="11383" y="7115"/>
                  </a:lnTo>
                  <a:lnTo>
                    <a:pt x="11321" y="7115"/>
                  </a:lnTo>
                  <a:lnTo>
                    <a:pt x="11300" y="7073"/>
                  </a:lnTo>
                  <a:lnTo>
                    <a:pt x="11404" y="7073"/>
                  </a:lnTo>
                  <a:lnTo>
                    <a:pt x="11488" y="7157"/>
                  </a:lnTo>
                  <a:lnTo>
                    <a:pt x="11488" y="7261"/>
                  </a:lnTo>
                  <a:lnTo>
                    <a:pt x="11509" y="7387"/>
                  </a:lnTo>
                  <a:lnTo>
                    <a:pt x="11593" y="7408"/>
                  </a:lnTo>
                  <a:lnTo>
                    <a:pt x="11676" y="7408"/>
                  </a:lnTo>
                  <a:lnTo>
                    <a:pt x="11718" y="7366"/>
                  </a:lnTo>
                  <a:lnTo>
                    <a:pt x="11739" y="7387"/>
                  </a:lnTo>
                  <a:lnTo>
                    <a:pt x="11739" y="7324"/>
                  </a:lnTo>
                  <a:lnTo>
                    <a:pt x="11760" y="7282"/>
                  </a:lnTo>
                  <a:lnTo>
                    <a:pt x="11802" y="7324"/>
                  </a:lnTo>
                  <a:lnTo>
                    <a:pt x="11823" y="7492"/>
                  </a:lnTo>
                  <a:lnTo>
                    <a:pt x="11906" y="7513"/>
                  </a:lnTo>
                  <a:lnTo>
                    <a:pt x="11906" y="7429"/>
                  </a:lnTo>
                  <a:lnTo>
                    <a:pt x="11969" y="7533"/>
                  </a:lnTo>
                  <a:lnTo>
                    <a:pt x="12032" y="7429"/>
                  </a:lnTo>
                  <a:lnTo>
                    <a:pt x="11969" y="7303"/>
                  </a:lnTo>
                  <a:lnTo>
                    <a:pt x="12011" y="7303"/>
                  </a:lnTo>
                  <a:lnTo>
                    <a:pt x="11969" y="7115"/>
                  </a:lnTo>
                  <a:lnTo>
                    <a:pt x="11948" y="7010"/>
                  </a:lnTo>
                  <a:lnTo>
                    <a:pt x="11948" y="6864"/>
                  </a:lnTo>
                  <a:lnTo>
                    <a:pt x="11760" y="6634"/>
                  </a:lnTo>
                  <a:lnTo>
                    <a:pt x="11739" y="6445"/>
                  </a:lnTo>
                  <a:lnTo>
                    <a:pt x="11760" y="6341"/>
                  </a:lnTo>
                  <a:lnTo>
                    <a:pt x="11718" y="6215"/>
                  </a:lnTo>
                  <a:lnTo>
                    <a:pt x="11718" y="6027"/>
                  </a:lnTo>
                  <a:lnTo>
                    <a:pt x="11551" y="5839"/>
                  </a:lnTo>
                  <a:lnTo>
                    <a:pt x="11425" y="5797"/>
                  </a:lnTo>
                  <a:lnTo>
                    <a:pt x="11300" y="5629"/>
                  </a:lnTo>
                  <a:lnTo>
                    <a:pt x="11300" y="5399"/>
                  </a:lnTo>
                  <a:lnTo>
                    <a:pt x="11404" y="5378"/>
                  </a:lnTo>
                  <a:lnTo>
                    <a:pt x="11446" y="5211"/>
                  </a:lnTo>
                  <a:lnTo>
                    <a:pt x="11530" y="5169"/>
                  </a:lnTo>
                  <a:lnTo>
                    <a:pt x="11613" y="5190"/>
                  </a:lnTo>
                  <a:lnTo>
                    <a:pt x="11676" y="5127"/>
                  </a:lnTo>
                  <a:lnTo>
                    <a:pt x="11634" y="4981"/>
                  </a:lnTo>
                  <a:lnTo>
                    <a:pt x="11655" y="4918"/>
                  </a:lnTo>
                  <a:lnTo>
                    <a:pt x="11530" y="4897"/>
                  </a:lnTo>
                  <a:lnTo>
                    <a:pt x="11425" y="4960"/>
                  </a:lnTo>
                  <a:lnTo>
                    <a:pt x="11132" y="4855"/>
                  </a:lnTo>
                  <a:lnTo>
                    <a:pt x="11153" y="4709"/>
                  </a:lnTo>
                  <a:lnTo>
                    <a:pt x="11279" y="4583"/>
                  </a:lnTo>
                  <a:lnTo>
                    <a:pt x="11321" y="4437"/>
                  </a:lnTo>
                  <a:lnTo>
                    <a:pt x="11279" y="4374"/>
                  </a:lnTo>
                  <a:lnTo>
                    <a:pt x="11279" y="4290"/>
                  </a:lnTo>
                  <a:lnTo>
                    <a:pt x="11321" y="4290"/>
                  </a:lnTo>
                  <a:lnTo>
                    <a:pt x="11341" y="4228"/>
                  </a:lnTo>
                  <a:lnTo>
                    <a:pt x="11404" y="4269"/>
                  </a:lnTo>
                  <a:lnTo>
                    <a:pt x="11488" y="4374"/>
                  </a:lnTo>
                  <a:lnTo>
                    <a:pt x="11488" y="4437"/>
                  </a:lnTo>
                  <a:lnTo>
                    <a:pt x="11551" y="4541"/>
                  </a:lnTo>
                  <a:lnTo>
                    <a:pt x="11676" y="4562"/>
                  </a:lnTo>
                  <a:lnTo>
                    <a:pt x="11739" y="4541"/>
                  </a:lnTo>
                  <a:lnTo>
                    <a:pt x="11655" y="4479"/>
                  </a:lnTo>
                  <a:lnTo>
                    <a:pt x="11676" y="4395"/>
                  </a:lnTo>
                  <a:lnTo>
                    <a:pt x="11739" y="4395"/>
                  </a:lnTo>
                  <a:lnTo>
                    <a:pt x="11823" y="4479"/>
                  </a:lnTo>
                  <a:lnTo>
                    <a:pt x="11865" y="4541"/>
                  </a:lnTo>
                  <a:lnTo>
                    <a:pt x="11969" y="4583"/>
                  </a:lnTo>
                  <a:lnTo>
                    <a:pt x="12011" y="4541"/>
                  </a:lnTo>
                  <a:lnTo>
                    <a:pt x="12053" y="4541"/>
                  </a:lnTo>
                  <a:lnTo>
                    <a:pt x="12137" y="4667"/>
                  </a:lnTo>
                  <a:lnTo>
                    <a:pt x="12158" y="4792"/>
                  </a:lnTo>
                  <a:lnTo>
                    <a:pt x="12158" y="4876"/>
                  </a:lnTo>
                  <a:lnTo>
                    <a:pt x="12199" y="5002"/>
                  </a:lnTo>
                  <a:lnTo>
                    <a:pt x="12199" y="5085"/>
                  </a:lnTo>
                  <a:lnTo>
                    <a:pt x="12325" y="5127"/>
                  </a:lnTo>
                  <a:lnTo>
                    <a:pt x="12430" y="5106"/>
                  </a:lnTo>
                  <a:lnTo>
                    <a:pt x="12555" y="5169"/>
                  </a:lnTo>
                  <a:lnTo>
                    <a:pt x="12911" y="5169"/>
                  </a:lnTo>
                  <a:lnTo>
                    <a:pt x="13099" y="5190"/>
                  </a:lnTo>
                  <a:lnTo>
                    <a:pt x="13308" y="5169"/>
                  </a:lnTo>
                  <a:lnTo>
                    <a:pt x="13392" y="5169"/>
                  </a:lnTo>
                  <a:lnTo>
                    <a:pt x="13434" y="5190"/>
                  </a:lnTo>
                  <a:lnTo>
                    <a:pt x="13497" y="5169"/>
                  </a:lnTo>
                  <a:lnTo>
                    <a:pt x="13601" y="5274"/>
                  </a:lnTo>
                  <a:lnTo>
                    <a:pt x="13643" y="5295"/>
                  </a:lnTo>
                  <a:lnTo>
                    <a:pt x="13601" y="5420"/>
                  </a:lnTo>
                  <a:lnTo>
                    <a:pt x="13580" y="5546"/>
                  </a:lnTo>
                  <a:lnTo>
                    <a:pt x="13497" y="5755"/>
                  </a:lnTo>
                  <a:lnTo>
                    <a:pt x="13434" y="5797"/>
                  </a:lnTo>
                  <a:lnTo>
                    <a:pt x="13434" y="5860"/>
                  </a:lnTo>
                  <a:lnTo>
                    <a:pt x="13392" y="5922"/>
                  </a:lnTo>
                  <a:lnTo>
                    <a:pt x="13308" y="5922"/>
                  </a:lnTo>
                  <a:lnTo>
                    <a:pt x="13287" y="5860"/>
                  </a:lnTo>
                  <a:lnTo>
                    <a:pt x="13183" y="5943"/>
                  </a:lnTo>
                  <a:lnTo>
                    <a:pt x="13162" y="6027"/>
                  </a:lnTo>
                  <a:lnTo>
                    <a:pt x="13099" y="6048"/>
                  </a:lnTo>
                  <a:lnTo>
                    <a:pt x="13099" y="6132"/>
                  </a:lnTo>
                  <a:lnTo>
                    <a:pt x="13162" y="6278"/>
                  </a:lnTo>
                  <a:lnTo>
                    <a:pt x="13225" y="6341"/>
                  </a:lnTo>
                  <a:lnTo>
                    <a:pt x="13225" y="6383"/>
                  </a:lnTo>
                  <a:lnTo>
                    <a:pt x="13329" y="6487"/>
                  </a:lnTo>
                  <a:lnTo>
                    <a:pt x="13413" y="6592"/>
                  </a:lnTo>
                  <a:lnTo>
                    <a:pt x="13497" y="6592"/>
                  </a:lnTo>
                  <a:lnTo>
                    <a:pt x="13497" y="6529"/>
                  </a:lnTo>
                  <a:lnTo>
                    <a:pt x="13476" y="6466"/>
                  </a:lnTo>
                  <a:lnTo>
                    <a:pt x="13518" y="6383"/>
                  </a:lnTo>
                  <a:lnTo>
                    <a:pt x="13518" y="6341"/>
                  </a:lnTo>
                  <a:lnTo>
                    <a:pt x="13538" y="6278"/>
                  </a:lnTo>
                  <a:lnTo>
                    <a:pt x="13518" y="6236"/>
                  </a:lnTo>
                  <a:lnTo>
                    <a:pt x="13580" y="6173"/>
                  </a:lnTo>
                  <a:lnTo>
                    <a:pt x="13643" y="6236"/>
                  </a:lnTo>
                  <a:lnTo>
                    <a:pt x="13727" y="6236"/>
                  </a:lnTo>
                  <a:lnTo>
                    <a:pt x="13769" y="6278"/>
                  </a:lnTo>
                  <a:lnTo>
                    <a:pt x="13831" y="6362"/>
                  </a:lnTo>
                  <a:lnTo>
                    <a:pt x="13852" y="6529"/>
                  </a:lnTo>
                  <a:lnTo>
                    <a:pt x="13852" y="6655"/>
                  </a:lnTo>
                  <a:lnTo>
                    <a:pt x="13915" y="6738"/>
                  </a:lnTo>
                  <a:lnTo>
                    <a:pt x="13936" y="6969"/>
                  </a:lnTo>
                  <a:lnTo>
                    <a:pt x="13999" y="7115"/>
                  </a:lnTo>
                  <a:lnTo>
                    <a:pt x="14020" y="7199"/>
                  </a:lnTo>
                  <a:lnTo>
                    <a:pt x="14041" y="7261"/>
                  </a:lnTo>
                  <a:lnTo>
                    <a:pt x="14041" y="7303"/>
                  </a:lnTo>
                  <a:lnTo>
                    <a:pt x="14062" y="7366"/>
                  </a:lnTo>
                  <a:lnTo>
                    <a:pt x="14103" y="7387"/>
                  </a:lnTo>
                  <a:lnTo>
                    <a:pt x="14103" y="7303"/>
                  </a:lnTo>
                  <a:lnTo>
                    <a:pt x="14124" y="7199"/>
                  </a:lnTo>
                  <a:lnTo>
                    <a:pt x="14166" y="7220"/>
                  </a:lnTo>
                  <a:lnTo>
                    <a:pt x="14250" y="7199"/>
                  </a:lnTo>
                  <a:lnTo>
                    <a:pt x="14292" y="6989"/>
                  </a:lnTo>
                  <a:lnTo>
                    <a:pt x="14271" y="6885"/>
                  </a:lnTo>
                  <a:lnTo>
                    <a:pt x="14292" y="6759"/>
                  </a:lnTo>
                  <a:lnTo>
                    <a:pt x="14271" y="6592"/>
                  </a:lnTo>
                  <a:lnTo>
                    <a:pt x="14417" y="6592"/>
                  </a:lnTo>
                  <a:lnTo>
                    <a:pt x="14417" y="6383"/>
                  </a:lnTo>
                  <a:lnTo>
                    <a:pt x="14417" y="6257"/>
                  </a:lnTo>
                  <a:lnTo>
                    <a:pt x="14354" y="5964"/>
                  </a:lnTo>
                  <a:lnTo>
                    <a:pt x="14459" y="5964"/>
                  </a:lnTo>
                  <a:lnTo>
                    <a:pt x="14564" y="6006"/>
                  </a:lnTo>
                  <a:lnTo>
                    <a:pt x="14731" y="6006"/>
                  </a:lnTo>
                  <a:lnTo>
                    <a:pt x="14794" y="5797"/>
                  </a:lnTo>
                  <a:lnTo>
                    <a:pt x="14857" y="5546"/>
                  </a:lnTo>
                  <a:lnTo>
                    <a:pt x="14982" y="5232"/>
                  </a:lnTo>
                  <a:lnTo>
                    <a:pt x="14857" y="5190"/>
                  </a:lnTo>
                  <a:lnTo>
                    <a:pt x="14857" y="5085"/>
                  </a:lnTo>
                  <a:lnTo>
                    <a:pt x="15003" y="4813"/>
                  </a:lnTo>
                  <a:lnTo>
                    <a:pt x="15087" y="4583"/>
                  </a:lnTo>
                  <a:lnTo>
                    <a:pt x="15045" y="4541"/>
                  </a:lnTo>
                  <a:lnTo>
                    <a:pt x="15066" y="4374"/>
                  </a:lnTo>
                  <a:lnTo>
                    <a:pt x="15254" y="4081"/>
                  </a:lnTo>
                  <a:lnTo>
                    <a:pt x="15380" y="4039"/>
                  </a:lnTo>
                  <a:lnTo>
                    <a:pt x="15505" y="3872"/>
                  </a:lnTo>
                  <a:lnTo>
                    <a:pt x="15568" y="3725"/>
                  </a:lnTo>
                  <a:lnTo>
                    <a:pt x="15777" y="3663"/>
                  </a:lnTo>
                  <a:lnTo>
                    <a:pt x="15924" y="3558"/>
                  </a:lnTo>
                  <a:lnTo>
                    <a:pt x="16007" y="3642"/>
                  </a:lnTo>
                  <a:lnTo>
                    <a:pt x="16133" y="3704"/>
                  </a:lnTo>
                  <a:lnTo>
                    <a:pt x="16112" y="3600"/>
                  </a:lnTo>
                  <a:lnTo>
                    <a:pt x="16112" y="3432"/>
                  </a:lnTo>
                  <a:lnTo>
                    <a:pt x="16217" y="3328"/>
                  </a:lnTo>
                  <a:lnTo>
                    <a:pt x="16196" y="3244"/>
                  </a:lnTo>
                  <a:lnTo>
                    <a:pt x="16154" y="3223"/>
                  </a:lnTo>
                  <a:lnTo>
                    <a:pt x="16091" y="3119"/>
                  </a:lnTo>
                  <a:lnTo>
                    <a:pt x="15987" y="3077"/>
                  </a:lnTo>
                  <a:lnTo>
                    <a:pt x="15903" y="3119"/>
                  </a:lnTo>
                  <a:lnTo>
                    <a:pt x="15777" y="3098"/>
                  </a:lnTo>
                  <a:lnTo>
                    <a:pt x="15735" y="2993"/>
                  </a:lnTo>
                  <a:lnTo>
                    <a:pt x="15840" y="2888"/>
                  </a:lnTo>
                  <a:lnTo>
                    <a:pt x="15840" y="2805"/>
                  </a:lnTo>
                  <a:lnTo>
                    <a:pt x="15777" y="2700"/>
                  </a:lnTo>
                  <a:lnTo>
                    <a:pt x="15735" y="2616"/>
                  </a:lnTo>
                  <a:lnTo>
                    <a:pt x="15673" y="2658"/>
                  </a:lnTo>
                  <a:lnTo>
                    <a:pt x="15589" y="2658"/>
                  </a:lnTo>
                  <a:lnTo>
                    <a:pt x="15526" y="2575"/>
                  </a:lnTo>
                  <a:lnTo>
                    <a:pt x="15610" y="2407"/>
                  </a:lnTo>
                  <a:lnTo>
                    <a:pt x="15589" y="2365"/>
                  </a:lnTo>
                  <a:lnTo>
                    <a:pt x="15505" y="2365"/>
                  </a:lnTo>
                  <a:lnTo>
                    <a:pt x="15463" y="2282"/>
                  </a:lnTo>
                  <a:lnTo>
                    <a:pt x="15380" y="2261"/>
                  </a:lnTo>
                  <a:lnTo>
                    <a:pt x="15108" y="2407"/>
                  </a:lnTo>
                  <a:lnTo>
                    <a:pt x="15150" y="2512"/>
                  </a:lnTo>
                  <a:lnTo>
                    <a:pt x="15066" y="2575"/>
                  </a:lnTo>
                  <a:lnTo>
                    <a:pt x="14857" y="2491"/>
                  </a:lnTo>
                  <a:lnTo>
                    <a:pt x="14689" y="2554"/>
                  </a:lnTo>
                  <a:lnTo>
                    <a:pt x="14585" y="2386"/>
                  </a:lnTo>
                  <a:lnTo>
                    <a:pt x="14459" y="2491"/>
                  </a:lnTo>
                  <a:lnTo>
                    <a:pt x="14375" y="2491"/>
                  </a:lnTo>
                  <a:lnTo>
                    <a:pt x="14375" y="2616"/>
                  </a:lnTo>
                  <a:lnTo>
                    <a:pt x="14271" y="2784"/>
                  </a:lnTo>
                  <a:lnTo>
                    <a:pt x="14041" y="2826"/>
                  </a:lnTo>
                  <a:lnTo>
                    <a:pt x="13936" y="2867"/>
                  </a:lnTo>
                  <a:lnTo>
                    <a:pt x="13831" y="2972"/>
                  </a:lnTo>
                  <a:lnTo>
                    <a:pt x="13769" y="3098"/>
                  </a:lnTo>
                  <a:lnTo>
                    <a:pt x="13685" y="3119"/>
                  </a:lnTo>
                  <a:lnTo>
                    <a:pt x="13685" y="3202"/>
                  </a:lnTo>
                  <a:lnTo>
                    <a:pt x="13580" y="3181"/>
                  </a:lnTo>
                  <a:lnTo>
                    <a:pt x="13497" y="3223"/>
                  </a:lnTo>
                  <a:lnTo>
                    <a:pt x="13434" y="3391"/>
                  </a:lnTo>
                  <a:lnTo>
                    <a:pt x="13329" y="3391"/>
                  </a:lnTo>
                  <a:lnTo>
                    <a:pt x="13120" y="3432"/>
                  </a:lnTo>
                  <a:lnTo>
                    <a:pt x="13057" y="3432"/>
                  </a:lnTo>
                  <a:lnTo>
                    <a:pt x="13015" y="3600"/>
                  </a:lnTo>
                  <a:lnTo>
                    <a:pt x="13015" y="3704"/>
                  </a:lnTo>
                  <a:lnTo>
                    <a:pt x="13204" y="3767"/>
                  </a:lnTo>
                  <a:lnTo>
                    <a:pt x="13204" y="3935"/>
                  </a:lnTo>
                  <a:lnTo>
                    <a:pt x="13204" y="4039"/>
                  </a:lnTo>
                  <a:lnTo>
                    <a:pt x="12974" y="4123"/>
                  </a:lnTo>
                  <a:lnTo>
                    <a:pt x="12806" y="4081"/>
                  </a:lnTo>
                  <a:lnTo>
                    <a:pt x="12597" y="4144"/>
                  </a:lnTo>
                  <a:lnTo>
                    <a:pt x="12492" y="4081"/>
                  </a:lnTo>
                  <a:lnTo>
                    <a:pt x="12367" y="4123"/>
                  </a:lnTo>
                  <a:lnTo>
                    <a:pt x="12262" y="4248"/>
                  </a:lnTo>
                  <a:lnTo>
                    <a:pt x="12116" y="4248"/>
                  </a:lnTo>
                  <a:lnTo>
                    <a:pt x="11823" y="4081"/>
                  </a:lnTo>
                  <a:lnTo>
                    <a:pt x="11739" y="4144"/>
                  </a:lnTo>
                  <a:lnTo>
                    <a:pt x="11530" y="4123"/>
                  </a:lnTo>
                  <a:lnTo>
                    <a:pt x="11425" y="3935"/>
                  </a:lnTo>
                  <a:lnTo>
                    <a:pt x="11488" y="3830"/>
                  </a:lnTo>
                  <a:lnTo>
                    <a:pt x="11488" y="3704"/>
                  </a:lnTo>
                  <a:lnTo>
                    <a:pt x="11383" y="3621"/>
                  </a:lnTo>
                  <a:lnTo>
                    <a:pt x="11341" y="3453"/>
                  </a:lnTo>
                  <a:lnTo>
                    <a:pt x="11300" y="3349"/>
                  </a:lnTo>
                  <a:lnTo>
                    <a:pt x="11153" y="3349"/>
                  </a:lnTo>
                  <a:lnTo>
                    <a:pt x="11069" y="3453"/>
                  </a:lnTo>
                  <a:lnTo>
                    <a:pt x="11028" y="3453"/>
                  </a:lnTo>
                  <a:lnTo>
                    <a:pt x="11090" y="3600"/>
                  </a:lnTo>
                  <a:lnTo>
                    <a:pt x="11028" y="3851"/>
                  </a:lnTo>
                  <a:lnTo>
                    <a:pt x="11132" y="4081"/>
                  </a:lnTo>
                  <a:lnTo>
                    <a:pt x="11090" y="4353"/>
                  </a:lnTo>
                  <a:lnTo>
                    <a:pt x="10756" y="4437"/>
                  </a:lnTo>
                  <a:lnTo>
                    <a:pt x="10505" y="4290"/>
                  </a:lnTo>
                  <a:lnTo>
                    <a:pt x="10400" y="4374"/>
                  </a:lnTo>
                  <a:lnTo>
                    <a:pt x="9919" y="4186"/>
                  </a:lnTo>
                  <a:lnTo>
                    <a:pt x="9709" y="4186"/>
                  </a:lnTo>
                  <a:lnTo>
                    <a:pt x="9584" y="4248"/>
                  </a:lnTo>
                  <a:lnTo>
                    <a:pt x="9291" y="4165"/>
                  </a:lnTo>
                  <a:lnTo>
                    <a:pt x="9124" y="4039"/>
                  </a:lnTo>
                  <a:lnTo>
                    <a:pt x="9103" y="3872"/>
                  </a:lnTo>
                  <a:lnTo>
                    <a:pt x="8810" y="3830"/>
                  </a:lnTo>
                  <a:lnTo>
                    <a:pt x="8517" y="3914"/>
                  </a:lnTo>
                  <a:lnTo>
                    <a:pt x="8412" y="3830"/>
                  </a:lnTo>
                  <a:lnTo>
                    <a:pt x="8140" y="3830"/>
                  </a:lnTo>
                  <a:lnTo>
                    <a:pt x="7952" y="3725"/>
                  </a:lnTo>
                  <a:lnTo>
                    <a:pt x="7784" y="3725"/>
                  </a:lnTo>
                  <a:lnTo>
                    <a:pt x="7680" y="3642"/>
                  </a:lnTo>
                  <a:lnTo>
                    <a:pt x="7450" y="3600"/>
                  </a:lnTo>
                  <a:lnTo>
                    <a:pt x="7261" y="3391"/>
                  </a:lnTo>
                  <a:lnTo>
                    <a:pt x="7010" y="3202"/>
                  </a:lnTo>
                  <a:lnTo>
                    <a:pt x="6801" y="3139"/>
                  </a:lnTo>
                  <a:lnTo>
                    <a:pt x="6717" y="3077"/>
                  </a:lnTo>
                  <a:lnTo>
                    <a:pt x="6613" y="3077"/>
                  </a:lnTo>
                  <a:lnTo>
                    <a:pt x="6508" y="2993"/>
                  </a:lnTo>
                  <a:lnTo>
                    <a:pt x="6383" y="2972"/>
                  </a:lnTo>
                  <a:lnTo>
                    <a:pt x="6362" y="2826"/>
                  </a:lnTo>
                  <a:lnTo>
                    <a:pt x="6487" y="2616"/>
                  </a:lnTo>
                  <a:lnTo>
                    <a:pt x="6487" y="2449"/>
                  </a:lnTo>
                  <a:lnTo>
                    <a:pt x="6571" y="2135"/>
                  </a:lnTo>
                  <a:lnTo>
                    <a:pt x="6571" y="1926"/>
                  </a:lnTo>
                  <a:lnTo>
                    <a:pt x="6529" y="1947"/>
                  </a:lnTo>
                  <a:lnTo>
                    <a:pt x="6508" y="1842"/>
                  </a:lnTo>
                  <a:lnTo>
                    <a:pt x="6404" y="1842"/>
                  </a:lnTo>
                  <a:lnTo>
                    <a:pt x="6320" y="1675"/>
                  </a:lnTo>
                  <a:lnTo>
                    <a:pt x="6257" y="1654"/>
                  </a:lnTo>
                  <a:lnTo>
                    <a:pt x="6152" y="1549"/>
                  </a:lnTo>
                  <a:lnTo>
                    <a:pt x="6006" y="1528"/>
                  </a:lnTo>
                  <a:lnTo>
                    <a:pt x="5964" y="1445"/>
                  </a:lnTo>
                  <a:lnTo>
                    <a:pt x="5839" y="1445"/>
                  </a:lnTo>
                  <a:lnTo>
                    <a:pt x="5755" y="1549"/>
                  </a:lnTo>
                  <a:lnTo>
                    <a:pt x="5629" y="1507"/>
                  </a:lnTo>
                  <a:lnTo>
                    <a:pt x="5587" y="1361"/>
                  </a:lnTo>
                  <a:lnTo>
                    <a:pt x="5546" y="1361"/>
                  </a:lnTo>
                  <a:lnTo>
                    <a:pt x="5546" y="1256"/>
                  </a:lnTo>
                  <a:lnTo>
                    <a:pt x="5462" y="1152"/>
                  </a:lnTo>
                  <a:lnTo>
                    <a:pt x="5399" y="1131"/>
                  </a:lnTo>
                  <a:lnTo>
                    <a:pt x="5441" y="1047"/>
                  </a:lnTo>
                  <a:lnTo>
                    <a:pt x="5378" y="943"/>
                  </a:lnTo>
                  <a:lnTo>
                    <a:pt x="5399" y="712"/>
                  </a:lnTo>
                  <a:lnTo>
                    <a:pt x="5253" y="629"/>
                  </a:lnTo>
                  <a:lnTo>
                    <a:pt x="5232" y="566"/>
                  </a:lnTo>
                  <a:lnTo>
                    <a:pt x="5211" y="482"/>
                  </a:lnTo>
                  <a:lnTo>
                    <a:pt x="4960" y="357"/>
                  </a:lnTo>
                  <a:lnTo>
                    <a:pt x="4813" y="357"/>
                  </a:lnTo>
                  <a:lnTo>
                    <a:pt x="4751" y="189"/>
                  </a:lnTo>
                  <a:lnTo>
                    <a:pt x="4604" y="106"/>
                  </a:lnTo>
                  <a:lnTo>
                    <a:pt x="4437" y="210"/>
                  </a:lnTo>
                  <a:lnTo>
                    <a:pt x="412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452" name="Google Shape;452;p38"/>
            <p:cNvSpPr/>
            <p:nvPr/>
          </p:nvSpPr>
          <p:spPr>
            <a:xfrm>
              <a:off x="4286244" y="2933329"/>
              <a:ext cx="56823" cy="29034"/>
            </a:xfrm>
            <a:custGeom>
              <a:avLst/>
              <a:gdLst/>
              <a:ahLst/>
              <a:cxnLst/>
              <a:rect l="l" t="t" r="r" b="b"/>
              <a:pathLst>
                <a:path w="4772" h="2553" extrusionOk="0">
                  <a:moveTo>
                    <a:pt x="231" y="0"/>
                  </a:moveTo>
                  <a:lnTo>
                    <a:pt x="210" y="42"/>
                  </a:lnTo>
                  <a:lnTo>
                    <a:pt x="210" y="251"/>
                  </a:lnTo>
                  <a:lnTo>
                    <a:pt x="126" y="565"/>
                  </a:lnTo>
                  <a:lnTo>
                    <a:pt x="126" y="732"/>
                  </a:lnTo>
                  <a:lnTo>
                    <a:pt x="1" y="942"/>
                  </a:lnTo>
                  <a:lnTo>
                    <a:pt x="22" y="1088"/>
                  </a:lnTo>
                  <a:lnTo>
                    <a:pt x="147" y="1109"/>
                  </a:lnTo>
                  <a:lnTo>
                    <a:pt x="252" y="1193"/>
                  </a:lnTo>
                  <a:lnTo>
                    <a:pt x="356" y="1193"/>
                  </a:lnTo>
                  <a:lnTo>
                    <a:pt x="440" y="1255"/>
                  </a:lnTo>
                  <a:lnTo>
                    <a:pt x="649" y="1318"/>
                  </a:lnTo>
                  <a:lnTo>
                    <a:pt x="900" y="1507"/>
                  </a:lnTo>
                  <a:lnTo>
                    <a:pt x="1089" y="1716"/>
                  </a:lnTo>
                  <a:lnTo>
                    <a:pt x="1319" y="1758"/>
                  </a:lnTo>
                  <a:lnTo>
                    <a:pt x="1423" y="1841"/>
                  </a:lnTo>
                  <a:lnTo>
                    <a:pt x="1591" y="1841"/>
                  </a:lnTo>
                  <a:lnTo>
                    <a:pt x="1779" y="1946"/>
                  </a:lnTo>
                  <a:lnTo>
                    <a:pt x="2051" y="1946"/>
                  </a:lnTo>
                  <a:lnTo>
                    <a:pt x="2156" y="2030"/>
                  </a:lnTo>
                  <a:lnTo>
                    <a:pt x="2449" y="1946"/>
                  </a:lnTo>
                  <a:lnTo>
                    <a:pt x="2742" y="1988"/>
                  </a:lnTo>
                  <a:lnTo>
                    <a:pt x="2763" y="2155"/>
                  </a:lnTo>
                  <a:lnTo>
                    <a:pt x="2930" y="2281"/>
                  </a:lnTo>
                  <a:lnTo>
                    <a:pt x="3223" y="2364"/>
                  </a:lnTo>
                  <a:lnTo>
                    <a:pt x="3348" y="2302"/>
                  </a:lnTo>
                  <a:lnTo>
                    <a:pt x="3558" y="2302"/>
                  </a:lnTo>
                  <a:lnTo>
                    <a:pt x="4039" y="2490"/>
                  </a:lnTo>
                  <a:lnTo>
                    <a:pt x="4144" y="2406"/>
                  </a:lnTo>
                  <a:lnTo>
                    <a:pt x="4395" y="2553"/>
                  </a:lnTo>
                  <a:lnTo>
                    <a:pt x="4729" y="2469"/>
                  </a:lnTo>
                  <a:lnTo>
                    <a:pt x="4771" y="2197"/>
                  </a:lnTo>
                  <a:lnTo>
                    <a:pt x="4667" y="1967"/>
                  </a:lnTo>
                  <a:lnTo>
                    <a:pt x="4729" y="1716"/>
                  </a:lnTo>
                  <a:lnTo>
                    <a:pt x="4667" y="1569"/>
                  </a:lnTo>
                  <a:lnTo>
                    <a:pt x="4562" y="1569"/>
                  </a:lnTo>
                  <a:lnTo>
                    <a:pt x="4416" y="1632"/>
                  </a:lnTo>
                  <a:lnTo>
                    <a:pt x="4353" y="1611"/>
                  </a:lnTo>
                  <a:lnTo>
                    <a:pt x="4206" y="1653"/>
                  </a:lnTo>
                  <a:lnTo>
                    <a:pt x="4123" y="1632"/>
                  </a:lnTo>
                  <a:lnTo>
                    <a:pt x="3997" y="1465"/>
                  </a:lnTo>
                  <a:lnTo>
                    <a:pt x="3830" y="1402"/>
                  </a:lnTo>
                  <a:lnTo>
                    <a:pt x="3788" y="1255"/>
                  </a:lnTo>
                  <a:lnTo>
                    <a:pt x="3662" y="1193"/>
                  </a:lnTo>
                  <a:lnTo>
                    <a:pt x="3453" y="1193"/>
                  </a:lnTo>
                  <a:lnTo>
                    <a:pt x="3348" y="1297"/>
                  </a:lnTo>
                  <a:lnTo>
                    <a:pt x="3202" y="1318"/>
                  </a:lnTo>
                  <a:lnTo>
                    <a:pt x="3139" y="1402"/>
                  </a:lnTo>
                  <a:lnTo>
                    <a:pt x="2972" y="1318"/>
                  </a:lnTo>
                  <a:lnTo>
                    <a:pt x="2867" y="1339"/>
                  </a:lnTo>
                  <a:lnTo>
                    <a:pt x="2825" y="1193"/>
                  </a:lnTo>
                  <a:lnTo>
                    <a:pt x="2846" y="942"/>
                  </a:lnTo>
                  <a:lnTo>
                    <a:pt x="2700" y="942"/>
                  </a:lnTo>
                  <a:lnTo>
                    <a:pt x="2532" y="1004"/>
                  </a:lnTo>
                  <a:lnTo>
                    <a:pt x="2365" y="879"/>
                  </a:lnTo>
                  <a:lnTo>
                    <a:pt x="2365" y="711"/>
                  </a:lnTo>
                  <a:lnTo>
                    <a:pt x="2239" y="628"/>
                  </a:lnTo>
                  <a:lnTo>
                    <a:pt x="2114" y="628"/>
                  </a:lnTo>
                  <a:lnTo>
                    <a:pt x="2093" y="586"/>
                  </a:lnTo>
                  <a:lnTo>
                    <a:pt x="2009" y="628"/>
                  </a:lnTo>
                  <a:lnTo>
                    <a:pt x="2009" y="816"/>
                  </a:lnTo>
                  <a:lnTo>
                    <a:pt x="1947" y="837"/>
                  </a:lnTo>
                  <a:lnTo>
                    <a:pt x="1905" y="711"/>
                  </a:lnTo>
                  <a:lnTo>
                    <a:pt x="1800" y="586"/>
                  </a:lnTo>
                  <a:lnTo>
                    <a:pt x="1737" y="523"/>
                  </a:lnTo>
                  <a:lnTo>
                    <a:pt x="1612" y="460"/>
                  </a:lnTo>
                  <a:lnTo>
                    <a:pt x="1486" y="460"/>
                  </a:lnTo>
                  <a:lnTo>
                    <a:pt x="1319" y="272"/>
                  </a:lnTo>
                  <a:lnTo>
                    <a:pt x="1214" y="209"/>
                  </a:lnTo>
                  <a:lnTo>
                    <a:pt x="1089" y="209"/>
                  </a:lnTo>
                  <a:lnTo>
                    <a:pt x="1047" y="147"/>
                  </a:lnTo>
                  <a:lnTo>
                    <a:pt x="838" y="63"/>
                  </a:lnTo>
                  <a:lnTo>
                    <a:pt x="670" y="84"/>
                  </a:lnTo>
                  <a:lnTo>
                    <a:pt x="607" y="188"/>
                  </a:lnTo>
                  <a:lnTo>
                    <a:pt x="545" y="167"/>
                  </a:lnTo>
                  <a:lnTo>
                    <a:pt x="440" y="167"/>
                  </a:lnTo>
                  <a:lnTo>
                    <a:pt x="377" y="84"/>
                  </a:lnTo>
                  <a:lnTo>
                    <a:pt x="2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453" name="Google Shape;453;p38"/>
            <p:cNvSpPr/>
            <p:nvPr/>
          </p:nvSpPr>
          <p:spPr>
            <a:xfrm>
              <a:off x="4155440" y="2884541"/>
              <a:ext cx="95439" cy="100431"/>
            </a:xfrm>
            <a:custGeom>
              <a:avLst/>
              <a:gdLst/>
              <a:ahLst/>
              <a:cxnLst/>
              <a:rect l="l" t="t" r="r" b="b"/>
              <a:pathLst>
                <a:path w="8015" h="8831" extrusionOk="0">
                  <a:moveTo>
                    <a:pt x="5901" y="1"/>
                  </a:moveTo>
                  <a:lnTo>
                    <a:pt x="5713" y="105"/>
                  </a:lnTo>
                  <a:lnTo>
                    <a:pt x="5587" y="252"/>
                  </a:lnTo>
                  <a:lnTo>
                    <a:pt x="5441" y="252"/>
                  </a:lnTo>
                  <a:lnTo>
                    <a:pt x="5315" y="377"/>
                  </a:lnTo>
                  <a:lnTo>
                    <a:pt x="5232" y="482"/>
                  </a:lnTo>
                  <a:lnTo>
                    <a:pt x="5462" y="838"/>
                  </a:lnTo>
                  <a:lnTo>
                    <a:pt x="5483" y="1110"/>
                  </a:lnTo>
                  <a:lnTo>
                    <a:pt x="5232" y="1444"/>
                  </a:lnTo>
                  <a:lnTo>
                    <a:pt x="5357" y="1570"/>
                  </a:lnTo>
                  <a:lnTo>
                    <a:pt x="5357" y="1737"/>
                  </a:lnTo>
                  <a:lnTo>
                    <a:pt x="5190" y="1968"/>
                  </a:lnTo>
                  <a:lnTo>
                    <a:pt x="4981" y="1968"/>
                  </a:lnTo>
                  <a:lnTo>
                    <a:pt x="4771" y="1884"/>
                  </a:lnTo>
                  <a:lnTo>
                    <a:pt x="4646" y="1968"/>
                  </a:lnTo>
                  <a:lnTo>
                    <a:pt x="4709" y="2135"/>
                  </a:lnTo>
                  <a:lnTo>
                    <a:pt x="4834" y="2198"/>
                  </a:lnTo>
                  <a:lnTo>
                    <a:pt x="4876" y="2365"/>
                  </a:lnTo>
                  <a:lnTo>
                    <a:pt x="4855" y="2449"/>
                  </a:lnTo>
                  <a:lnTo>
                    <a:pt x="4730" y="2512"/>
                  </a:lnTo>
                  <a:lnTo>
                    <a:pt x="4604" y="2553"/>
                  </a:lnTo>
                  <a:lnTo>
                    <a:pt x="4562" y="2616"/>
                  </a:lnTo>
                  <a:lnTo>
                    <a:pt x="4541" y="2825"/>
                  </a:lnTo>
                  <a:lnTo>
                    <a:pt x="4499" y="2972"/>
                  </a:lnTo>
                  <a:lnTo>
                    <a:pt x="4499" y="3035"/>
                  </a:lnTo>
                  <a:lnTo>
                    <a:pt x="4457" y="3097"/>
                  </a:lnTo>
                  <a:lnTo>
                    <a:pt x="4499" y="3328"/>
                  </a:lnTo>
                  <a:lnTo>
                    <a:pt x="4395" y="3537"/>
                  </a:lnTo>
                  <a:lnTo>
                    <a:pt x="4248" y="3390"/>
                  </a:lnTo>
                  <a:lnTo>
                    <a:pt x="4206" y="3390"/>
                  </a:lnTo>
                  <a:lnTo>
                    <a:pt x="4185" y="3453"/>
                  </a:lnTo>
                  <a:lnTo>
                    <a:pt x="4039" y="3453"/>
                  </a:lnTo>
                  <a:lnTo>
                    <a:pt x="3997" y="3411"/>
                  </a:lnTo>
                  <a:lnTo>
                    <a:pt x="3830" y="3432"/>
                  </a:lnTo>
                  <a:lnTo>
                    <a:pt x="3809" y="3495"/>
                  </a:lnTo>
                  <a:lnTo>
                    <a:pt x="3600" y="3662"/>
                  </a:lnTo>
                  <a:lnTo>
                    <a:pt x="3683" y="3704"/>
                  </a:lnTo>
                  <a:lnTo>
                    <a:pt x="3621" y="3767"/>
                  </a:lnTo>
                  <a:lnTo>
                    <a:pt x="3411" y="3872"/>
                  </a:lnTo>
                  <a:lnTo>
                    <a:pt x="3349" y="3830"/>
                  </a:lnTo>
                  <a:lnTo>
                    <a:pt x="3202" y="3851"/>
                  </a:lnTo>
                  <a:lnTo>
                    <a:pt x="3160" y="3934"/>
                  </a:lnTo>
                  <a:lnTo>
                    <a:pt x="3139" y="4039"/>
                  </a:lnTo>
                  <a:lnTo>
                    <a:pt x="3035" y="4060"/>
                  </a:lnTo>
                  <a:lnTo>
                    <a:pt x="2951" y="4165"/>
                  </a:lnTo>
                  <a:lnTo>
                    <a:pt x="2951" y="4332"/>
                  </a:lnTo>
                  <a:lnTo>
                    <a:pt x="2993" y="4499"/>
                  </a:lnTo>
                  <a:lnTo>
                    <a:pt x="2993" y="4646"/>
                  </a:lnTo>
                  <a:lnTo>
                    <a:pt x="3035" y="4750"/>
                  </a:lnTo>
                  <a:lnTo>
                    <a:pt x="3035" y="4855"/>
                  </a:lnTo>
                  <a:lnTo>
                    <a:pt x="2784" y="4960"/>
                  </a:lnTo>
                  <a:lnTo>
                    <a:pt x="2574" y="4960"/>
                  </a:lnTo>
                  <a:lnTo>
                    <a:pt x="2407" y="4981"/>
                  </a:lnTo>
                  <a:lnTo>
                    <a:pt x="2093" y="4981"/>
                  </a:lnTo>
                  <a:lnTo>
                    <a:pt x="1905" y="5022"/>
                  </a:lnTo>
                  <a:lnTo>
                    <a:pt x="1821" y="5106"/>
                  </a:lnTo>
                  <a:lnTo>
                    <a:pt x="1633" y="5085"/>
                  </a:lnTo>
                  <a:lnTo>
                    <a:pt x="1465" y="5127"/>
                  </a:lnTo>
                  <a:lnTo>
                    <a:pt x="775" y="5169"/>
                  </a:lnTo>
                  <a:lnTo>
                    <a:pt x="1" y="4918"/>
                  </a:lnTo>
                  <a:lnTo>
                    <a:pt x="273" y="5336"/>
                  </a:lnTo>
                  <a:lnTo>
                    <a:pt x="356" y="5483"/>
                  </a:lnTo>
                  <a:lnTo>
                    <a:pt x="524" y="5629"/>
                  </a:lnTo>
                  <a:lnTo>
                    <a:pt x="649" y="5713"/>
                  </a:lnTo>
                  <a:lnTo>
                    <a:pt x="691" y="5755"/>
                  </a:lnTo>
                  <a:lnTo>
                    <a:pt x="880" y="5797"/>
                  </a:lnTo>
                  <a:lnTo>
                    <a:pt x="984" y="5818"/>
                  </a:lnTo>
                  <a:lnTo>
                    <a:pt x="1005" y="5901"/>
                  </a:lnTo>
                  <a:lnTo>
                    <a:pt x="1172" y="5901"/>
                  </a:lnTo>
                  <a:lnTo>
                    <a:pt x="1172" y="6110"/>
                  </a:lnTo>
                  <a:lnTo>
                    <a:pt x="1214" y="6236"/>
                  </a:lnTo>
                  <a:lnTo>
                    <a:pt x="1214" y="6382"/>
                  </a:lnTo>
                  <a:lnTo>
                    <a:pt x="1256" y="6487"/>
                  </a:lnTo>
                  <a:lnTo>
                    <a:pt x="1403" y="6466"/>
                  </a:lnTo>
                  <a:lnTo>
                    <a:pt x="1528" y="6571"/>
                  </a:lnTo>
                  <a:lnTo>
                    <a:pt x="1570" y="6801"/>
                  </a:lnTo>
                  <a:lnTo>
                    <a:pt x="1486" y="6885"/>
                  </a:lnTo>
                  <a:lnTo>
                    <a:pt x="1319" y="6843"/>
                  </a:lnTo>
                  <a:lnTo>
                    <a:pt x="1068" y="6906"/>
                  </a:lnTo>
                  <a:lnTo>
                    <a:pt x="984" y="6968"/>
                  </a:lnTo>
                  <a:lnTo>
                    <a:pt x="838" y="7052"/>
                  </a:lnTo>
                  <a:lnTo>
                    <a:pt x="754" y="7157"/>
                  </a:lnTo>
                  <a:lnTo>
                    <a:pt x="796" y="7261"/>
                  </a:lnTo>
                  <a:lnTo>
                    <a:pt x="691" y="7387"/>
                  </a:lnTo>
                  <a:lnTo>
                    <a:pt x="754" y="7512"/>
                  </a:lnTo>
                  <a:lnTo>
                    <a:pt x="733" y="7722"/>
                  </a:lnTo>
                  <a:lnTo>
                    <a:pt x="733" y="7805"/>
                  </a:lnTo>
                  <a:lnTo>
                    <a:pt x="796" y="7805"/>
                  </a:lnTo>
                  <a:lnTo>
                    <a:pt x="796" y="7889"/>
                  </a:lnTo>
                  <a:lnTo>
                    <a:pt x="859" y="7910"/>
                  </a:lnTo>
                  <a:lnTo>
                    <a:pt x="1005" y="7805"/>
                  </a:lnTo>
                  <a:lnTo>
                    <a:pt x="1131" y="7805"/>
                  </a:lnTo>
                  <a:lnTo>
                    <a:pt x="1172" y="7847"/>
                  </a:lnTo>
                  <a:lnTo>
                    <a:pt x="1193" y="7826"/>
                  </a:lnTo>
                  <a:lnTo>
                    <a:pt x="1298" y="7784"/>
                  </a:lnTo>
                  <a:lnTo>
                    <a:pt x="1403" y="7784"/>
                  </a:lnTo>
                  <a:lnTo>
                    <a:pt x="1465" y="7805"/>
                  </a:lnTo>
                  <a:lnTo>
                    <a:pt x="1570" y="7784"/>
                  </a:lnTo>
                  <a:lnTo>
                    <a:pt x="1696" y="7784"/>
                  </a:lnTo>
                  <a:lnTo>
                    <a:pt x="1717" y="7722"/>
                  </a:lnTo>
                  <a:lnTo>
                    <a:pt x="1779" y="7638"/>
                  </a:lnTo>
                  <a:lnTo>
                    <a:pt x="1884" y="7722"/>
                  </a:lnTo>
                  <a:lnTo>
                    <a:pt x="1947" y="7722"/>
                  </a:lnTo>
                  <a:lnTo>
                    <a:pt x="1989" y="7701"/>
                  </a:lnTo>
                  <a:lnTo>
                    <a:pt x="2030" y="7701"/>
                  </a:lnTo>
                  <a:lnTo>
                    <a:pt x="2051" y="7784"/>
                  </a:lnTo>
                  <a:lnTo>
                    <a:pt x="2156" y="7784"/>
                  </a:lnTo>
                  <a:lnTo>
                    <a:pt x="2240" y="7826"/>
                  </a:lnTo>
                  <a:lnTo>
                    <a:pt x="2323" y="7826"/>
                  </a:lnTo>
                  <a:lnTo>
                    <a:pt x="2449" y="7701"/>
                  </a:lnTo>
                  <a:lnTo>
                    <a:pt x="2616" y="7701"/>
                  </a:lnTo>
                  <a:lnTo>
                    <a:pt x="2700" y="7722"/>
                  </a:lnTo>
                  <a:lnTo>
                    <a:pt x="2784" y="7680"/>
                  </a:lnTo>
                  <a:lnTo>
                    <a:pt x="2867" y="7680"/>
                  </a:lnTo>
                  <a:lnTo>
                    <a:pt x="2888" y="7617"/>
                  </a:lnTo>
                  <a:lnTo>
                    <a:pt x="2951" y="7638"/>
                  </a:lnTo>
                  <a:lnTo>
                    <a:pt x="3097" y="7680"/>
                  </a:lnTo>
                  <a:lnTo>
                    <a:pt x="3223" y="7617"/>
                  </a:lnTo>
                  <a:lnTo>
                    <a:pt x="3411" y="7617"/>
                  </a:lnTo>
                  <a:lnTo>
                    <a:pt x="3558" y="7722"/>
                  </a:lnTo>
                  <a:lnTo>
                    <a:pt x="3579" y="7847"/>
                  </a:lnTo>
                  <a:lnTo>
                    <a:pt x="3579" y="7931"/>
                  </a:lnTo>
                  <a:lnTo>
                    <a:pt x="3579" y="7952"/>
                  </a:lnTo>
                  <a:lnTo>
                    <a:pt x="3558" y="7952"/>
                  </a:lnTo>
                  <a:lnTo>
                    <a:pt x="3558" y="8014"/>
                  </a:lnTo>
                  <a:lnTo>
                    <a:pt x="3662" y="8014"/>
                  </a:lnTo>
                  <a:lnTo>
                    <a:pt x="3809" y="7931"/>
                  </a:lnTo>
                  <a:lnTo>
                    <a:pt x="3809" y="8056"/>
                  </a:lnTo>
                  <a:lnTo>
                    <a:pt x="3934" y="8203"/>
                  </a:lnTo>
                  <a:lnTo>
                    <a:pt x="3997" y="8412"/>
                  </a:lnTo>
                  <a:lnTo>
                    <a:pt x="3997" y="8433"/>
                  </a:lnTo>
                  <a:lnTo>
                    <a:pt x="3997" y="8517"/>
                  </a:lnTo>
                  <a:lnTo>
                    <a:pt x="3934" y="8538"/>
                  </a:lnTo>
                  <a:lnTo>
                    <a:pt x="4039" y="8538"/>
                  </a:lnTo>
                  <a:lnTo>
                    <a:pt x="4081" y="8663"/>
                  </a:lnTo>
                  <a:lnTo>
                    <a:pt x="4353" y="8663"/>
                  </a:lnTo>
                  <a:lnTo>
                    <a:pt x="4541" y="8747"/>
                  </a:lnTo>
                  <a:lnTo>
                    <a:pt x="4541" y="8831"/>
                  </a:lnTo>
                  <a:lnTo>
                    <a:pt x="4625" y="8768"/>
                  </a:lnTo>
                  <a:lnTo>
                    <a:pt x="4646" y="8621"/>
                  </a:lnTo>
                  <a:lnTo>
                    <a:pt x="4750" y="8538"/>
                  </a:lnTo>
                  <a:lnTo>
                    <a:pt x="4834" y="8517"/>
                  </a:lnTo>
                  <a:lnTo>
                    <a:pt x="4876" y="8370"/>
                  </a:lnTo>
                  <a:lnTo>
                    <a:pt x="4960" y="8412"/>
                  </a:lnTo>
                  <a:lnTo>
                    <a:pt x="5064" y="8349"/>
                  </a:lnTo>
                  <a:lnTo>
                    <a:pt x="5462" y="8370"/>
                  </a:lnTo>
                  <a:lnTo>
                    <a:pt x="5692" y="8266"/>
                  </a:lnTo>
                  <a:lnTo>
                    <a:pt x="5755" y="8224"/>
                  </a:lnTo>
                  <a:lnTo>
                    <a:pt x="5880" y="8203"/>
                  </a:lnTo>
                  <a:lnTo>
                    <a:pt x="5880" y="8203"/>
                  </a:lnTo>
                  <a:lnTo>
                    <a:pt x="5818" y="8266"/>
                  </a:lnTo>
                  <a:lnTo>
                    <a:pt x="5880" y="8349"/>
                  </a:lnTo>
                  <a:lnTo>
                    <a:pt x="6006" y="8266"/>
                  </a:lnTo>
                  <a:lnTo>
                    <a:pt x="6110" y="8224"/>
                  </a:lnTo>
                  <a:lnTo>
                    <a:pt x="6069" y="8161"/>
                  </a:lnTo>
                  <a:lnTo>
                    <a:pt x="6090" y="8098"/>
                  </a:lnTo>
                  <a:lnTo>
                    <a:pt x="5964" y="7722"/>
                  </a:lnTo>
                  <a:lnTo>
                    <a:pt x="5838" y="7575"/>
                  </a:lnTo>
                  <a:lnTo>
                    <a:pt x="5880" y="7491"/>
                  </a:lnTo>
                  <a:lnTo>
                    <a:pt x="5797" y="7429"/>
                  </a:lnTo>
                  <a:lnTo>
                    <a:pt x="5692" y="7429"/>
                  </a:lnTo>
                  <a:lnTo>
                    <a:pt x="5483" y="7303"/>
                  </a:lnTo>
                  <a:lnTo>
                    <a:pt x="5462" y="7094"/>
                  </a:lnTo>
                  <a:lnTo>
                    <a:pt x="5483" y="6968"/>
                  </a:lnTo>
                  <a:lnTo>
                    <a:pt x="5399" y="6780"/>
                  </a:lnTo>
                  <a:lnTo>
                    <a:pt x="5294" y="6780"/>
                  </a:lnTo>
                  <a:lnTo>
                    <a:pt x="5232" y="6801"/>
                  </a:lnTo>
                  <a:lnTo>
                    <a:pt x="5085" y="6759"/>
                  </a:lnTo>
                  <a:lnTo>
                    <a:pt x="4981" y="6780"/>
                  </a:lnTo>
                  <a:lnTo>
                    <a:pt x="4981" y="6634"/>
                  </a:lnTo>
                  <a:lnTo>
                    <a:pt x="5085" y="6382"/>
                  </a:lnTo>
                  <a:lnTo>
                    <a:pt x="5169" y="6362"/>
                  </a:lnTo>
                  <a:lnTo>
                    <a:pt x="5315" y="6152"/>
                  </a:lnTo>
                  <a:lnTo>
                    <a:pt x="5357" y="6048"/>
                  </a:lnTo>
                  <a:lnTo>
                    <a:pt x="5462" y="6006"/>
                  </a:lnTo>
                  <a:lnTo>
                    <a:pt x="5546" y="5943"/>
                  </a:lnTo>
                  <a:lnTo>
                    <a:pt x="5671" y="6006"/>
                  </a:lnTo>
                  <a:lnTo>
                    <a:pt x="5692" y="6110"/>
                  </a:lnTo>
                  <a:lnTo>
                    <a:pt x="5776" y="6131"/>
                  </a:lnTo>
                  <a:lnTo>
                    <a:pt x="5985" y="6006"/>
                  </a:lnTo>
                  <a:lnTo>
                    <a:pt x="6299" y="6006"/>
                  </a:lnTo>
                  <a:lnTo>
                    <a:pt x="6487" y="5797"/>
                  </a:lnTo>
                  <a:lnTo>
                    <a:pt x="6592" y="5441"/>
                  </a:lnTo>
                  <a:lnTo>
                    <a:pt x="6843" y="5273"/>
                  </a:lnTo>
                  <a:lnTo>
                    <a:pt x="6926" y="5127"/>
                  </a:lnTo>
                  <a:lnTo>
                    <a:pt x="6947" y="4960"/>
                  </a:lnTo>
                  <a:lnTo>
                    <a:pt x="7052" y="4771"/>
                  </a:lnTo>
                  <a:lnTo>
                    <a:pt x="7261" y="4667"/>
                  </a:lnTo>
                  <a:lnTo>
                    <a:pt x="7324" y="4541"/>
                  </a:lnTo>
                  <a:lnTo>
                    <a:pt x="7324" y="4437"/>
                  </a:lnTo>
                  <a:lnTo>
                    <a:pt x="7240" y="4374"/>
                  </a:lnTo>
                  <a:lnTo>
                    <a:pt x="7387" y="4185"/>
                  </a:lnTo>
                  <a:lnTo>
                    <a:pt x="7491" y="4123"/>
                  </a:lnTo>
                  <a:lnTo>
                    <a:pt x="7491" y="3976"/>
                  </a:lnTo>
                  <a:lnTo>
                    <a:pt x="7554" y="3704"/>
                  </a:lnTo>
                  <a:lnTo>
                    <a:pt x="7470" y="3495"/>
                  </a:lnTo>
                  <a:lnTo>
                    <a:pt x="7450" y="3432"/>
                  </a:lnTo>
                  <a:lnTo>
                    <a:pt x="7638" y="3244"/>
                  </a:lnTo>
                  <a:lnTo>
                    <a:pt x="7743" y="3223"/>
                  </a:lnTo>
                  <a:lnTo>
                    <a:pt x="7847" y="3139"/>
                  </a:lnTo>
                  <a:lnTo>
                    <a:pt x="7910" y="3139"/>
                  </a:lnTo>
                  <a:lnTo>
                    <a:pt x="8015" y="3035"/>
                  </a:lnTo>
                  <a:lnTo>
                    <a:pt x="8015" y="2909"/>
                  </a:lnTo>
                  <a:lnTo>
                    <a:pt x="7868" y="2867"/>
                  </a:lnTo>
                  <a:lnTo>
                    <a:pt x="7743" y="2909"/>
                  </a:lnTo>
                  <a:lnTo>
                    <a:pt x="7554" y="2888"/>
                  </a:lnTo>
                  <a:lnTo>
                    <a:pt x="7491" y="2721"/>
                  </a:lnTo>
                  <a:lnTo>
                    <a:pt x="7282" y="2658"/>
                  </a:lnTo>
                  <a:lnTo>
                    <a:pt x="7073" y="2595"/>
                  </a:lnTo>
                  <a:lnTo>
                    <a:pt x="6864" y="2407"/>
                  </a:lnTo>
                  <a:lnTo>
                    <a:pt x="6843" y="2240"/>
                  </a:lnTo>
                  <a:lnTo>
                    <a:pt x="6738" y="1863"/>
                  </a:lnTo>
                  <a:lnTo>
                    <a:pt x="6634" y="1675"/>
                  </a:lnTo>
                  <a:lnTo>
                    <a:pt x="6634" y="1507"/>
                  </a:lnTo>
                  <a:lnTo>
                    <a:pt x="6738" y="1465"/>
                  </a:lnTo>
                  <a:lnTo>
                    <a:pt x="6738" y="1340"/>
                  </a:lnTo>
                  <a:lnTo>
                    <a:pt x="6885" y="1235"/>
                  </a:lnTo>
                  <a:lnTo>
                    <a:pt x="6885" y="1110"/>
                  </a:lnTo>
                  <a:lnTo>
                    <a:pt x="6738" y="1047"/>
                  </a:lnTo>
                  <a:lnTo>
                    <a:pt x="6717" y="921"/>
                  </a:lnTo>
                  <a:lnTo>
                    <a:pt x="6550" y="838"/>
                  </a:lnTo>
                  <a:lnTo>
                    <a:pt x="6403" y="712"/>
                  </a:lnTo>
                  <a:lnTo>
                    <a:pt x="6278" y="566"/>
                  </a:lnTo>
                  <a:lnTo>
                    <a:pt x="6173" y="608"/>
                  </a:lnTo>
                  <a:lnTo>
                    <a:pt x="6090" y="628"/>
                  </a:lnTo>
                  <a:lnTo>
                    <a:pt x="6006" y="566"/>
                  </a:lnTo>
                  <a:lnTo>
                    <a:pt x="5985" y="315"/>
                  </a:lnTo>
                  <a:lnTo>
                    <a:pt x="6236" y="147"/>
                  </a:lnTo>
                  <a:lnTo>
                    <a:pt x="6215" y="64"/>
                  </a:lnTo>
                  <a:lnTo>
                    <a:pt x="6027" y="84"/>
                  </a:lnTo>
                  <a:lnTo>
                    <a:pt x="590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454" name="Google Shape;454;p38"/>
            <p:cNvSpPr/>
            <p:nvPr/>
          </p:nvSpPr>
          <p:spPr>
            <a:xfrm>
              <a:off x="4148462" y="2870746"/>
              <a:ext cx="91200" cy="72579"/>
            </a:xfrm>
            <a:custGeom>
              <a:avLst/>
              <a:gdLst/>
              <a:ahLst/>
              <a:cxnLst/>
              <a:rect l="l" t="t" r="r" b="b"/>
              <a:pathLst>
                <a:path w="7659" h="6382" extrusionOk="0">
                  <a:moveTo>
                    <a:pt x="5295" y="0"/>
                  </a:moveTo>
                  <a:lnTo>
                    <a:pt x="5232" y="105"/>
                  </a:lnTo>
                  <a:lnTo>
                    <a:pt x="5211" y="272"/>
                  </a:lnTo>
                  <a:lnTo>
                    <a:pt x="5127" y="335"/>
                  </a:lnTo>
                  <a:lnTo>
                    <a:pt x="5106" y="419"/>
                  </a:lnTo>
                  <a:lnTo>
                    <a:pt x="5127" y="565"/>
                  </a:lnTo>
                  <a:lnTo>
                    <a:pt x="5043" y="691"/>
                  </a:lnTo>
                  <a:lnTo>
                    <a:pt x="4918" y="691"/>
                  </a:lnTo>
                  <a:lnTo>
                    <a:pt x="4897" y="649"/>
                  </a:lnTo>
                  <a:lnTo>
                    <a:pt x="4834" y="649"/>
                  </a:lnTo>
                  <a:lnTo>
                    <a:pt x="4792" y="691"/>
                  </a:lnTo>
                  <a:lnTo>
                    <a:pt x="4667" y="732"/>
                  </a:lnTo>
                  <a:lnTo>
                    <a:pt x="4667" y="837"/>
                  </a:lnTo>
                  <a:lnTo>
                    <a:pt x="4709" y="879"/>
                  </a:lnTo>
                  <a:lnTo>
                    <a:pt x="4709" y="963"/>
                  </a:lnTo>
                  <a:lnTo>
                    <a:pt x="4520" y="942"/>
                  </a:lnTo>
                  <a:lnTo>
                    <a:pt x="4458" y="858"/>
                  </a:lnTo>
                  <a:lnTo>
                    <a:pt x="4395" y="837"/>
                  </a:lnTo>
                  <a:lnTo>
                    <a:pt x="4332" y="879"/>
                  </a:lnTo>
                  <a:lnTo>
                    <a:pt x="4269" y="900"/>
                  </a:lnTo>
                  <a:lnTo>
                    <a:pt x="4207" y="984"/>
                  </a:lnTo>
                  <a:lnTo>
                    <a:pt x="4081" y="1067"/>
                  </a:lnTo>
                  <a:lnTo>
                    <a:pt x="3893" y="1088"/>
                  </a:lnTo>
                  <a:lnTo>
                    <a:pt x="3788" y="1067"/>
                  </a:lnTo>
                  <a:lnTo>
                    <a:pt x="3683" y="900"/>
                  </a:lnTo>
                  <a:lnTo>
                    <a:pt x="3579" y="879"/>
                  </a:lnTo>
                  <a:lnTo>
                    <a:pt x="3474" y="984"/>
                  </a:lnTo>
                  <a:lnTo>
                    <a:pt x="3411" y="984"/>
                  </a:lnTo>
                  <a:lnTo>
                    <a:pt x="3328" y="879"/>
                  </a:lnTo>
                  <a:lnTo>
                    <a:pt x="3223" y="795"/>
                  </a:lnTo>
                  <a:lnTo>
                    <a:pt x="3014" y="858"/>
                  </a:lnTo>
                  <a:lnTo>
                    <a:pt x="2993" y="837"/>
                  </a:lnTo>
                  <a:lnTo>
                    <a:pt x="2847" y="858"/>
                  </a:lnTo>
                  <a:lnTo>
                    <a:pt x="2742" y="774"/>
                  </a:lnTo>
                  <a:lnTo>
                    <a:pt x="2595" y="837"/>
                  </a:lnTo>
                  <a:lnTo>
                    <a:pt x="2428" y="942"/>
                  </a:lnTo>
                  <a:lnTo>
                    <a:pt x="2386" y="942"/>
                  </a:lnTo>
                  <a:lnTo>
                    <a:pt x="2219" y="984"/>
                  </a:lnTo>
                  <a:lnTo>
                    <a:pt x="2177" y="1046"/>
                  </a:lnTo>
                  <a:lnTo>
                    <a:pt x="2114" y="1067"/>
                  </a:lnTo>
                  <a:lnTo>
                    <a:pt x="2093" y="1109"/>
                  </a:lnTo>
                  <a:lnTo>
                    <a:pt x="2156" y="1172"/>
                  </a:lnTo>
                  <a:lnTo>
                    <a:pt x="2156" y="1297"/>
                  </a:lnTo>
                  <a:lnTo>
                    <a:pt x="2010" y="1423"/>
                  </a:lnTo>
                  <a:lnTo>
                    <a:pt x="2010" y="1590"/>
                  </a:lnTo>
                  <a:lnTo>
                    <a:pt x="1989" y="1716"/>
                  </a:lnTo>
                  <a:lnTo>
                    <a:pt x="1884" y="1737"/>
                  </a:lnTo>
                  <a:lnTo>
                    <a:pt x="1800" y="1821"/>
                  </a:lnTo>
                  <a:lnTo>
                    <a:pt x="1779" y="1883"/>
                  </a:lnTo>
                  <a:lnTo>
                    <a:pt x="1570" y="1925"/>
                  </a:lnTo>
                  <a:lnTo>
                    <a:pt x="1382" y="2030"/>
                  </a:lnTo>
                  <a:lnTo>
                    <a:pt x="1424" y="2113"/>
                  </a:lnTo>
                  <a:lnTo>
                    <a:pt x="1340" y="2155"/>
                  </a:lnTo>
                  <a:lnTo>
                    <a:pt x="1319" y="2239"/>
                  </a:lnTo>
                  <a:lnTo>
                    <a:pt x="1235" y="2344"/>
                  </a:lnTo>
                  <a:lnTo>
                    <a:pt x="1068" y="2365"/>
                  </a:lnTo>
                  <a:lnTo>
                    <a:pt x="1026" y="2427"/>
                  </a:lnTo>
                  <a:lnTo>
                    <a:pt x="963" y="2365"/>
                  </a:lnTo>
                  <a:lnTo>
                    <a:pt x="922" y="2302"/>
                  </a:lnTo>
                  <a:lnTo>
                    <a:pt x="796" y="2197"/>
                  </a:lnTo>
                  <a:lnTo>
                    <a:pt x="712" y="2197"/>
                  </a:lnTo>
                  <a:lnTo>
                    <a:pt x="629" y="2260"/>
                  </a:lnTo>
                  <a:lnTo>
                    <a:pt x="524" y="2260"/>
                  </a:lnTo>
                  <a:lnTo>
                    <a:pt x="440" y="2197"/>
                  </a:lnTo>
                  <a:lnTo>
                    <a:pt x="315" y="2155"/>
                  </a:lnTo>
                  <a:lnTo>
                    <a:pt x="273" y="2197"/>
                  </a:lnTo>
                  <a:lnTo>
                    <a:pt x="273" y="2365"/>
                  </a:lnTo>
                  <a:lnTo>
                    <a:pt x="273" y="2448"/>
                  </a:lnTo>
                  <a:lnTo>
                    <a:pt x="210" y="2532"/>
                  </a:lnTo>
                  <a:lnTo>
                    <a:pt x="294" y="2637"/>
                  </a:lnTo>
                  <a:lnTo>
                    <a:pt x="273" y="2657"/>
                  </a:lnTo>
                  <a:lnTo>
                    <a:pt x="273" y="2741"/>
                  </a:lnTo>
                  <a:lnTo>
                    <a:pt x="126" y="2846"/>
                  </a:lnTo>
                  <a:lnTo>
                    <a:pt x="1" y="2867"/>
                  </a:lnTo>
                  <a:lnTo>
                    <a:pt x="64" y="2950"/>
                  </a:lnTo>
                  <a:lnTo>
                    <a:pt x="168" y="3034"/>
                  </a:lnTo>
                  <a:lnTo>
                    <a:pt x="22" y="3181"/>
                  </a:lnTo>
                  <a:lnTo>
                    <a:pt x="85" y="3181"/>
                  </a:lnTo>
                  <a:lnTo>
                    <a:pt x="106" y="3390"/>
                  </a:lnTo>
                  <a:lnTo>
                    <a:pt x="106" y="3515"/>
                  </a:lnTo>
                  <a:lnTo>
                    <a:pt x="294" y="3557"/>
                  </a:lnTo>
                  <a:lnTo>
                    <a:pt x="336" y="3557"/>
                  </a:lnTo>
                  <a:lnTo>
                    <a:pt x="189" y="3787"/>
                  </a:lnTo>
                  <a:lnTo>
                    <a:pt x="126" y="3934"/>
                  </a:lnTo>
                  <a:lnTo>
                    <a:pt x="294" y="4227"/>
                  </a:lnTo>
                  <a:lnTo>
                    <a:pt x="378" y="4499"/>
                  </a:lnTo>
                  <a:lnTo>
                    <a:pt x="336" y="4562"/>
                  </a:lnTo>
                  <a:lnTo>
                    <a:pt x="398" y="4666"/>
                  </a:lnTo>
                  <a:lnTo>
                    <a:pt x="419" y="4875"/>
                  </a:lnTo>
                  <a:lnTo>
                    <a:pt x="922" y="4917"/>
                  </a:lnTo>
                  <a:lnTo>
                    <a:pt x="1005" y="5085"/>
                  </a:lnTo>
                  <a:lnTo>
                    <a:pt x="1005" y="5252"/>
                  </a:lnTo>
                  <a:lnTo>
                    <a:pt x="1047" y="5482"/>
                  </a:lnTo>
                  <a:lnTo>
                    <a:pt x="1005" y="5566"/>
                  </a:lnTo>
                  <a:lnTo>
                    <a:pt x="587" y="6131"/>
                  </a:lnTo>
                  <a:lnTo>
                    <a:pt x="1361" y="6382"/>
                  </a:lnTo>
                  <a:lnTo>
                    <a:pt x="2051" y="6340"/>
                  </a:lnTo>
                  <a:lnTo>
                    <a:pt x="2219" y="6298"/>
                  </a:lnTo>
                  <a:lnTo>
                    <a:pt x="2407" y="6319"/>
                  </a:lnTo>
                  <a:lnTo>
                    <a:pt x="2491" y="6235"/>
                  </a:lnTo>
                  <a:lnTo>
                    <a:pt x="2679" y="6194"/>
                  </a:lnTo>
                  <a:lnTo>
                    <a:pt x="2993" y="6194"/>
                  </a:lnTo>
                  <a:lnTo>
                    <a:pt x="3160" y="6173"/>
                  </a:lnTo>
                  <a:lnTo>
                    <a:pt x="3370" y="6173"/>
                  </a:lnTo>
                  <a:lnTo>
                    <a:pt x="3621" y="6068"/>
                  </a:lnTo>
                  <a:lnTo>
                    <a:pt x="3621" y="5963"/>
                  </a:lnTo>
                  <a:lnTo>
                    <a:pt x="3579" y="5859"/>
                  </a:lnTo>
                  <a:lnTo>
                    <a:pt x="3579" y="5712"/>
                  </a:lnTo>
                  <a:lnTo>
                    <a:pt x="3537" y="5545"/>
                  </a:lnTo>
                  <a:lnTo>
                    <a:pt x="3537" y="5378"/>
                  </a:lnTo>
                  <a:lnTo>
                    <a:pt x="3621" y="5273"/>
                  </a:lnTo>
                  <a:lnTo>
                    <a:pt x="3725" y="5252"/>
                  </a:lnTo>
                  <a:lnTo>
                    <a:pt x="3746" y="5147"/>
                  </a:lnTo>
                  <a:lnTo>
                    <a:pt x="3788" y="5064"/>
                  </a:lnTo>
                  <a:lnTo>
                    <a:pt x="3935" y="5043"/>
                  </a:lnTo>
                  <a:lnTo>
                    <a:pt x="3997" y="5085"/>
                  </a:lnTo>
                  <a:lnTo>
                    <a:pt x="4207" y="4980"/>
                  </a:lnTo>
                  <a:lnTo>
                    <a:pt x="4269" y="4917"/>
                  </a:lnTo>
                  <a:lnTo>
                    <a:pt x="4186" y="4875"/>
                  </a:lnTo>
                  <a:lnTo>
                    <a:pt x="4395" y="4708"/>
                  </a:lnTo>
                  <a:lnTo>
                    <a:pt x="4416" y="4645"/>
                  </a:lnTo>
                  <a:lnTo>
                    <a:pt x="4583" y="4624"/>
                  </a:lnTo>
                  <a:lnTo>
                    <a:pt x="4625" y="4666"/>
                  </a:lnTo>
                  <a:lnTo>
                    <a:pt x="4771" y="4666"/>
                  </a:lnTo>
                  <a:lnTo>
                    <a:pt x="4792" y="4603"/>
                  </a:lnTo>
                  <a:lnTo>
                    <a:pt x="4834" y="4603"/>
                  </a:lnTo>
                  <a:lnTo>
                    <a:pt x="4981" y="4750"/>
                  </a:lnTo>
                  <a:lnTo>
                    <a:pt x="5085" y="4541"/>
                  </a:lnTo>
                  <a:lnTo>
                    <a:pt x="5043" y="4310"/>
                  </a:lnTo>
                  <a:lnTo>
                    <a:pt x="5085" y="4248"/>
                  </a:lnTo>
                  <a:lnTo>
                    <a:pt x="5085" y="4185"/>
                  </a:lnTo>
                  <a:lnTo>
                    <a:pt x="5127" y="4038"/>
                  </a:lnTo>
                  <a:lnTo>
                    <a:pt x="5148" y="3829"/>
                  </a:lnTo>
                  <a:lnTo>
                    <a:pt x="5190" y="3766"/>
                  </a:lnTo>
                  <a:lnTo>
                    <a:pt x="5316" y="3725"/>
                  </a:lnTo>
                  <a:lnTo>
                    <a:pt x="5441" y="3662"/>
                  </a:lnTo>
                  <a:lnTo>
                    <a:pt x="5462" y="3578"/>
                  </a:lnTo>
                  <a:lnTo>
                    <a:pt x="5420" y="3411"/>
                  </a:lnTo>
                  <a:lnTo>
                    <a:pt x="5295" y="3348"/>
                  </a:lnTo>
                  <a:lnTo>
                    <a:pt x="5232" y="3181"/>
                  </a:lnTo>
                  <a:lnTo>
                    <a:pt x="5357" y="3097"/>
                  </a:lnTo>
                  <a:lnTo>
                    <a:pt x="5567" y="3181"/>
                  </a:lnTo>
                  <a:lnTo>
                    <a:pt x="5776" y="3181"/>
                  </a:lnTo>
                  <a:lnTo>
                    <a:pt x="5943" y="2950"/>
                  </a:lnTo>
                  <a:lnTo>
                    <a:pt x="5943" y="2783"/>
                  </a:lnTo>
                  <a:lnTo>
                    <a:pt x="5818" y="2657"/>
                  </a:lnTo>
                  <a:lnTo>
                    <a:pt x="6069" y="2323"/>
                  </a:lnTo>
                  <a:lnTo>
                    <a:pt x="6048" y="2051"/>
                  </a:lnTo>
                  <a:lnTo>
                    <a:pt x="5818" y="1695"/>
                  </a:lnTo>
                  <a:lnTo>
                    <a:pt x="5901" y="1590"/>
                  </a:lnTo>
                  <a:lnTo>
                    <a:pt x="6027" y="1465"/>
                  </a:lnTo>
                  <a:lnTo>
                    <a:pt x="6173" y="1465"/>
                  </a:lnTo>
                  <a:lnTo>
                    <a:pt x="6299" y="1318"/>
                  </a:lnTo>
                  <a:lnTo>
                    <a:pt x="6487" y="1214"/>
                  </a:lnTo>
                  <a:lnTo>
                    <a:pt x="6613" y="1297"/>
                  </a:lnTo>
                  <a:lnTo>
                    <a:pt x="6801" y="1277"/>
                  </a:lnTo>
                  <a:lnTo>
                    <a:pt x="7199" y="1172"/>
                  </a:lnTo>
                  <a:lnTo>
                    <a:pt x="7450" y="1067"/>
                  </a:lnTo>
                  <a:lnTo>
                    <a:pt x="7596" y="879"/>
                  </a:lnTo>
                  <a:lnTo>
                    <a:pt x="7471" y="858"/>
                  </a:lnTo>
                  <a:lnTo>
                    <a:pt x="7659" y="691"/>
                  </a:lnTo>
                  <a:lnTo>
                    <a:pt x="7638" y="586"/>
                  </a:lnTo>
                  <a:lnTo>
                    <a:pt x="7387" y="586"/>
                  </a:lnTo>
                  <a:lnTo>
                    <a:pt x="7324" y="691"/>
                  </a:lnTo>
                  <a:lnTo>
                    <a:pt x="7094" y="732"/>
                  </a:lnTo>
                  <a:lnTo>
                    <a:pt x="7073" y="586"/>
                  </a:lnTo>
                  <a:lnTo>
                    <a:pt x="6906" y="649"/>
                  </a:lnTo>
                  <a:lnTo>
                    <a:pt x="6655" y="795"/>
                  </a:lnTo>
                  <a:lnTo>
                    <a:pt x="6571" y="858"/>
                  </a:lnTo>
                  <a:lnTo>
                    <a:pt x="6550" y="984"/>
                  </a:lnTo>
                  <a:lnTo>
                    <a:pt x="6424" y="1067"/>
                  </a:lnTo>
                  <a:lnTo>
                    <a:pt x="6257" y="1151"/>
                  </a:lnTo>
                  <a:lnTo>
                    <a:pt x="6236" y="1193"/>
                  </a:lnTo>
                  <a:lnTo>
                    <a:pt x="6132" y="1277"/>
                  </a:lnTo>
                  <a:lnTo>
                    <a:pt x="5985" y="1277"/>
                  </a:lnTo>
                  <a:lnTo>
                    <a:pt x="5880" y="1256"/>
                  </a:lnTo>
                  <a:lnTo>
                    <a:pt x="5880" y="1172"/>
                  </a:lnTo>
                  <a:lnTo>
                    <a:pt x="5776" y="1046"/>
                  </a:lnTo>
                  <a:lnTo>
                    <a:pt x="5776" y="837"/>
                  </a:lnTo>
                  <a:lnTo>
                    <a:pt x="5755" y="691"/>
                  </a:lnTo>
                  <a:lnTo>
                    <a:pt x="5776" y="565"/>
                  </a:lnTo>
                  <a:lnTo>
                    <a:pt x="5734" y="460"/>
                  </a:lnTo>
                  <a:lnTo>
                    <a:pt x="5629" y="460"/>
                  </a:lnTo>
                  <a:lnTo>
                    <a:pt x="5608" y="356"/>
                  </a:lnTo>
                  <a:lnTo>
                    <a:pt x="5629" y="209"/>
                  </a:lnTo>
                  <a:lnTo>
                    <a:pt x="5629" y="126"/>
                  </a:lnTo>
                  <a:lnTo>
                    <a:pt x="5525" y="63"/>
                  </a:lnTo>
                  <a:lnTo>
                    <a:pt x="54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455" name="Google Shape;455;p38"/>
            <p:cNvSpPr/>
            <p:nvPr/>
          </p:nvSpPr>
          <p:spPr>
            <a:xfrm>
              <a:off x="3884115" y="2761763"/>
              <a:ext cx="113133" cy="67348"/>
            </a:xfrm>
            <a:custGeom>
              <a:avLst/>
              <a:gdLst/>
              <a:ahLst/>
              <a:cxnLst/>
              <a:rect l="l" t="t" r="r" b="b"/>
              <a:pathLst>
                <a:path w="9501" h="5922" extrusionOk="0">
                  <a:moveTo>
                    <a:pt x="5064" y="0"/>
                  </a:moveTo>
                  <a:lnTo>
                    <a:pt x="4960" y="84"/>
                  </a:lnTo>
                  <a:lnTo>
                    <a:pt x="5002" y="209"/>
                  </a:lnTo>
                  <a:lnTo>
                    <a:pt x="4855" y="230"/>
                  </a:lnTo>
                  <a:lnTo>
                    <a:pt x="4751" y="209"/>
                  </a:lnTo>
                  <a:lnTo>
                    <a:pt x="4730" y="209"/>
                  </a:lnTo>
                  <a:lnTo>
                    <a:pt x="4500" y="272"/>
                  </a:lnTo>
                  <a:lnTo>
                    <a:pt x="4332" y="293"/>
                  </a:lnTo>
                  <a:lnTo>
                    <a:pt x="4228" y="502"/>
                  </a:lnTo>
                  <a:lnTo>
                    <a:pt x="4228" y="712"/>
                  </a:lnTo>
                  <a:lnTo>
                    <a:pt x="4102" y="712"/>
                  </a:lnTo>
                  <a:lnTo>
                    <a:pt x="3997" y="628"/>
                  </a:lnTo>
                  <a:lnTo>
                    <a:pt x="3851" y="691"/>
                  </a:lnTo>
                  <a:lnTo>
                    <a:pt x="3746" y="607"/>
                  </a:lnTo>
                  <a:lnTo>
                    <a:pt x="3642" y="628"/>
                  </a:lnTo>
                  <a:lnTo>
                    <a:pt x="3537" y="753"/>
                  </a:lnTo>
                  <a:lnTo>
                    <a:pt x="3432" y="732"/>
                  </a:lnTo>
                  <a:lnTo>
                    <a:pt x="3391" y="607"/>
                  </a:lnTo>
                  <a:lnTo>
                    <a:pt x="3244" y="607"/>
                  </a:lnTo>
                  <a:lnTo>
                    <a:pt x="3056" y="712"/>
                  </a:lnTo>
                  <a:lnTo>
                    <a:pt x="2972" y="649"/>
                  </a:lnTo>
                  <a:lnTo>
                    <a:pt x="2805" y="628"/>
                  </a:lnTo>
                  <a:lnTo>
                    <a:pt x="2763" y="691"/>
                  </a:lnTo>
                  <a:lnTo>
                    <a:pt x="2700" y="691"/>
                  </a:lnTo>
                  <a:lnTo>
                    <a:pt x="2595" y="607"/>
                  </a:lnTo>
                  <a:lnTo>
                    <a:pt x="2386" y="691"/>
                  </a:lnTo>
                  <a:lnTo>
                    <a:pt x="2344" y="628"/>
                  </a:lnTo>
                  <a:lnTo>
                    <a:pt x="2219" y="544"/>
                  </a:lnTo>
                  <a:lnTo>
                    <a:pt x="1884" y="502"/>
                  </a:lnTo>
                  <a:lnTo>
                    <a:pt x="1759" y="419"/>
                  </a:lnTo>
                  <a:lnTo>
                    <a:pt x="1675" y="419"/>
                  </a:lnTo>
                  <a:lnTo>
                    <a:pt x="1570" y="523"/>
                  </a:lnTo>
                  <a:lnTo>
                    <a:pt x="1382" y="523"/>
                  </a:lnTo>
                  <a:lnTo>
                    <a:pt x="963" y="586"/>
                  </a:lnTo>
                  <a:lnTo>
                    <a:pt x="859" y="628"/>
                  </a:lnTo>
                  <a:lnTo>
                    <a:pt x="671" y="544"/>
                  </a:lnTo>
                  <a:lnTo>
                    <a:pt x="608" y="544"/>
                  </a:lnTo>
                  <a:lnTo>
                    <a:pt x="566" y="649"/>
                  </a:lnTo>
                  <a:lnTo>
                    <a:pt x="608" y="921"/>
                  </a:lnTo>
                  <a:lnTo>
                    <a:pt x="650" y="1004"/>
                  </a:lnTo>
                  <a:lnTo>
                    <a:pt x="733" y="1151"/>
                  </a:lnTo>
                  <a:lnTo>
                    <a:pt x="859" y="1235"/>
                  </a:lnTo>
                  <a:lnTo>
                    <a:pt x="817" y="1318"/>
                  </a:lnTo>
                  <a:lnTo>
                    <a:pt x="838" y="1381"/>
                  </a:lnTo>
                  <a:lnTo>
                    <a:pt x="880" y="1465"/>
                  </a:lnTo>
                  <a:lnTo>
                    <a:pt x="838" y="1653"/>
                  </a:lnTo>
                  <a:lnTo>
                    <a:pt x="754" y="1653"/>
                  </a:lnTo>
                  <a:lnTo>
                    <a:pt x="650" y="1737"/>
                  </a:lnTo>
                  <a:lnTo>
                    <a:pt x="629" y="1904"/>
                  </a:lnTo>
                  <a:lnTo>
                    <a:pt x="252" y="2302"/>
                  </a:lnTo>
                  <a:lnTo>
                    <a:pt x="294" y="2469"/>
                  </a:lnTo>
                  <a:lnTo>
                    <a:pt x="294" y="2637"/>
                  </a:lnTo>
                  <a:lnTo>
                    <a:pt x="147" y="2616"/>
                  </a:lnTo>
                  <a:lnTo>
                    <a:pt x="43" y="2888"/>
                  </a:lnTo>
                  <a:lnTo>
                    <a:pt x="22" y="3097"/>
                  </a:lnTo>
                  <a:lnTo>
                    <a:pt x="1" y="3097"/>
                  </a:lnTo>
                  <a:lnTo>
                    <a:pt x="126" y="3222"/>
                  </a:lnTo>
                  <a:lnTo>
                    <a:pt x="294" y="3327"/>
                  </a:lnTo>
                  <a:lnTo>
                    <a:pt x="315" y="3432"/>
                  </a:lnTo>
                  <a:lnTo>
                    <a:pt x="440" y="3432"/>
                  </a:lnTo>
                  <a:lnTo>
                    <a:pt x="524" y="3348"/>
                  </a:lnTo>
                  <a:lnTo>
                    <a:pt x="629" y="3348"/>
                  </a:lnTo>
                  <a:lnTo>
                    <a:pt x="838" y="3453"/>
                  </a:lnTo>
                  <a:lnTo>
                    <a:pt x="984" y="3473"/>
                  </a:lnTo>
                  <a:lnTo>
                    <a:pt x="1152" y="3536"/>
                  </a:lnTo>
                  <a:lnTo>
                    <a:pt x="1194" y="3641"/>
                  </a:lnTo>
                  <a:lnTo>
                    <a:pt x="1340" y="3683"/>
                  </a:lnTo>
                  <a:lnTo>
                    <a:pt x="1487" y="3641"/>
                  </a:lnTo>
                  <a:lnTo>
                    <a:pt x="1612" y="3641"/>
                  </a:lnTo>
                  <a:lnTo>
                    <a:pt x="1717" y="3515"/>
                  </a:lnTo>
                  <a:lnTo>
                    <a:pt x="2114" y="3453"/>
                  </a:lnTo>
                  <a:lnTo>
                    <a:pt x="2240" y="3369"/>
                  </a:lnTo>
                  <a:lnTo>
                    <a:pt x="2386" y="3348"/>
                  </a:lnTo>
                  <a:lnTo>
                    <a:pt x="2344" y="3201"/>
                  </a:lnTo>
                  <a:lnTo>
                    <a:pt x="2386" y="3139"/>
                  </a:lnTo>
                  <a:lnTo>
                    <a:pt x="2344" y="2992"/>
                  </a:lnTo>
                  <a:lnTo>
                    <a:pt x="2428" y="3013"/>
                  </a:lnTo>
                  <a:lnTo>
                    <a:pt x="2449" y="2992"/>
                  </a:lnTo>
                  <a:lnTo>
                    <a:pt x="2554" y="3034"/>
                  </a:lnTo>
                  <a:lnTo>
                    <a:pt x="2616" y="2992"/>
                  </a:lnTo>
                  <a:lnTo>
                    <a:pt x="2742" y="2992"/>
                  </a:lnTo>
                  <a:lnTo>
                    <a:pt x="2763" y="2929"/>
                  </a:lnTo>
                  <a:lnTo>
                    <a:pt x="2867" y="3055"/>
                  </a:lnTo>
                  <a:lnTo>
                    <a:pt x="3014" y="3055"/>
                  </a:lnTo>
                  <a:lnTo>
                    <a:pt x="3181" y="3243"/>
                  </a:lnTo>
                  <a:lnTo>
                    <a:pt x="3370" y="3243"/>
                  </a:lnTo>
                  <a:lnTo>
                    <a:pt x="3391" y="3201"/>
                  </a:lnTo>
                  <a:lnTo>
                    <a:pt x="3453" y="3201"/>
                  </a:lnTo>
                  <a:lnTo>
                    <a:pt x="3642" y="3369"/>
                  </a:lnTo>
                  <a:lnTo>
                    <a:pt x="3788" y="3453"/>
                  </a:lnTo>
                  <a:lnTo>
                    <a:pt x="3809" y="3641"/>
                  </a:lnTo>
                  <a:lnTo>
                    <a:pt x="3809" y="3787"/>
                  </a:lnTo>
                  <a:lnTo>
                    <a:pt x="3956" y="3850"/>
                  </a:lnTo>
                  <a:lnTo>
                    <a:pt x="3956" y="3892"/>
                  </a:lnTo>
                  <a:lnTo>
                    <a:pt x="4102" y="4038"/>
                  </a:lnTo>
                  <a:lnTo>
                    <a:pt x="4269" y="4143"/>
                  </a:lnTo>
                  <a:lnTo>
                    <a:pt x="4290" y="4248"/>
                  </a:lnTo>
                  <a:lnTo>
                    <a:pt x="4269" y="4352"/>
                  </a:lnTo>
                  <a:lnTo>
                    <a:pt x="4332" y="4457"/>
                  </a:lnTo>
                  <a:lnTo>
                    <a:pt x="4311" y="4499"/>
                  </a:lnTo>
                  <a:lnTo>
                    <a:pt x="4123" y="4499"/>
                  </a:lnTo>
                  <a:lnTo>
                    <a:pt x="4060" y="4415"/>
                  </a:lnTo>
                  <a:lnTo>
                    <a:pt x="3893" y="4478"/>
                  </a:lnTo>
                  <a:lnTo>
                    <a:pt x="3788" y="4478"/>
                  </a:lnTo>
                  <a:lnTo>
                    <a:pt x="3767" y="4687"/>
                  </a:lnTo>
                  <a:lnTo>
                    <a:pt x="3767" y="4834"/>
                  </a:lnTo>
                  <a:lnTo>
                    <a:pt x="3704" y="4813"/>
                  </a:lnTo>
                  <a:lnTo>
                    <a:pt x="3600" y="5022"/>
                  </a:lnTo>
                  <a:lnTo>
                    <a:pt x="3600" y="5126"/>
                  </a:lnTo>
                  <a:lnTo>
                    <a:pt x="3495" y="5106"/>
                  </a:lnTo>
                  <a:lnTo>
                    <a:pt x="3432" y="5147"/>
                  </a:lnTo>
                  <a:lnTo>
                    <a:pt x="3537" y="5315"/>
                  </a:lnTo>
                  <a:lnTo>
                    <a:pt x="3684" y="5357"/>
                  </a:lnTo>
                  <a:lnTo>
                    <a:pt x="3893" y="5357"/>
                  </a:lnTo>
                  <a:lnTo>
                    <a:pt x="3976" y="5294"/>
                  </a:lnTo>
                  <a:lnTo>
                    <a:pt x="4165" y="5294"/>
                  </a:lnTo>
                  <a:lnTo>
                    <a:pt x="4269" y="5357"/>
                  </a:lnTo>
                  <a:lnTo>
                    <a:pt x="4290" y="5252"/>
                  </a:lnTo>
                  <a:lnTo>
                    <a:pt x="4228" y="5189"/>
                  </a:lnTo>
                  <a:lnTo>
                    <a:pt x="4228" y="5106"/>
                  </a:lnTo>
                  <a:lnTo>
                    <a:pt x="4228" y="5022"/>
                  </a:lnTo>
                  <a:lnTo>
                    <a:pt x="4290" y="5106"/>
                  </a:lnTo>
                  <a:lnTo>
                    <a:pt x="4374" y="5106"/>
                  </a:lnTo>
                  <a:lnTo>
                    <a:pt x="4583" y="4834"/>
                  </a:lnTo>
                  <a:lnTo>
                    <a:pt x="4541" y="4771"/>
                  </a:lnTo>
                  <a:lnTo>
                    <a:pt x="4604" y="4771"/>
                  </a:lnTo>
                  <a:lnTo>
                    <a:pt x="4730" y="4603"/>
                  </a:lnTo>
                  <a:lnTo>
                    <a:pt x="4730" y="4478"/>
                  </a:lnTo>
                  <a:lnTo>
                    <a:pt x="4813" y="4394"/>
                  </a:lnTo>
                  <a:lnTo>
                    <a:pt x="4939" y="4394"/>
                  </a:lnTo>
                  <a:lnTo>
                    <a:pt x="5064" y="4269"/>
                  </a:lnTo>
                  <a:lnTo>
                    <a:pt x="5127" y="4310"/>
                  </a:lnTo>
                  <a:lnTo>
                    <a:pt x="5127" y="4352"/>
                  </a:lnTo>
                  <a:lnTo>
                    <a:pt x="5232" y="4352"/>
                  </a:lnTo>
                  <a:lnTo>
                    <a:pt x="5274" y="4289"/>
                  </a:lnTo>
                  <a:lnTo>
                    <a:pt x="5336" y="4206"/>
                  </a:lnTo>
                  <a:lnTo>
                    <a:pt x="5357" y="4269"/>
                  </a:lnTo>
                  <a:lnTo>
                    <a:pt x="5441" y="4310"/>
                  </a:lnTo>
                  <a:lnTo>
                    <a:pt x="5525" y="4352"/>
                  </a:lnTo>
                  <a:lnTo>
                    <a:pt x="5692" y="4310"/>
                  </a:lnTo>
                  <a:lnTo>
                    <a:pt x="5567" y="4373"/>
                  </a:lnTo>
                  <a:lnTo>
                    <a:pt x="5483" y="4415"/>
                  </a:lnTo>
                  <a:lnTo>
                    <a:pt x="5378" y="4394"/>
                  </a:lnTo>
                  <a:lnTo>
                    <a:pt x="5211" y="4415"/>
                  </a:lnTo>
                  <a:lnTo>
                    <a:pt x="5064" y="4415"/>
                  </a:lnTo>
                  <a:lnTo>
                    <a:pt x="5127" y="4478"/>
                  </a:lnTo>
                  <a:lnTo>
                    <a:pt x="5336" y="4478"/>
                  </a:lnTo>
                  <a:lnTo>
                    <a:pt x="5483" y="4561"/>
                  </a:lnTo>
                  <a:lnTo>
                    <a:pt x="5462" y="4582"/>
                  </a:lnTo>
                  <a:lnTo>
                    <a:pt x="5420" y="4624"/>
                  </a:lnTo>
                  <a:lnTo>
                    <a:pt x="5483" y="4708"/>
                  </a:lnTo>
                  <a:lnTo>
                    <a:pt x="5567" y="4708"/>
                  </a:lnTo>
                  <a:lnTo>
                    <a:pt x="5671" y="4771"/>
                  </a:lnTo>
                  <a:lnTo>
                    <a:pt x="5797" y="4708"/>
                  </a:lnTo>
                  <a:lnTo>
                    <a:pt x="5943" y="4687"/>
                  </a:lnTo>
                  <a:lnTo>
                    <a:pt x="6069" y="4729"/>
                  </a:lnTo>
                  <a:lnTo>
                    <a:pt x="6173" y="4792"/>
                  </a:lnTo>
                  <a:lnTo>
                    <a:pt x="6194" y="4708"/>
                  </a:lnTo>
                  <a:lnTo>
                    <a:pt x="6257" y="4729"/>
                  </a:lnTo>
                  <a:lnTo>
                    <a:pt x="6278" y="4875"/>
                  </a:lnTo>
                  <a:lnTo>
                    <a:pt x="6362" y="4938"/>
                  </a:lnTo>
                  <a:lnTo>
                    <a:pt x="6299" y="4980"/>
                  </a:lnTo>
                  <a:lnTo>
                    <a:pt x="6111" y="5022"/>
                  </a:lnTo>
                  <a:lnTo>
                    <a:pt x="5943" y="5126"/>
                  </a:lnTo>
                  <a:lnTo>
                    <a:pt x="5797" y="5315"/>
                  </a:lnTo>
                  <a:lnTo>
                    <a:pt x="5901" y="5357"/>
                  </a:lnTo>
                  <a:lnTo>
                    <a:pt x="5985" y="5294"/>
                  </a:lnTo>
                  <a:lnTo>
                    <a:pt x="6111" y="5357"/>
                  </a:lnTo>
                  <a:lnTo>
                    <a:pt x="6173" y="5336"/>
                  </a:lnTo>
                  <a:lnTo>
                    <a:pt x="6362" y="5503"/>
                  </a:lnTo>
                  <a:lnTo>
                    <a:pt x="6383" y="5566"/>
                  </a:lnTo>
                  <a:lnTo>
                    <a:pt x="6299" y="5775"/>
                  </a:lnTo>
                  <a:lnTo>
                    <a:pt x="6278" y="5838"/>
                  </a:lnTo>
                  <a:lnTo>
                    <a:pt x="6383" y="5922"/>
                  </a:lnTo>
                  <a:lnTo>
                    <a:pt x="6592" y="5922"/>
                  </a:lnTo>
                  <a:lnTo>
                    <a:pt x="6780" y="5817"/>
                  </a:lnTo>
                  <a:lnTo>
                    <a:pt x="7031" y="5629"/>
                  </a:lnTo>
                  <a:lnTo>
                    <a:pt x="7220" y="5629"/>
                  </a:lnTo>
                  <a:lnTo>
                    <a:pt x="7324" y="5503"/>
                  </a:lnTo>
                  <a:lnTo>
                    <a:pt x="7450" y="5419"/>
                  </a:lnTo>
                  <a:lnTo>
                    <a:pt x="7680" y="5440"/>
                  </a:lnTo>
                  <a:lnTo>
                    <a:pt x="7889" y="5440"/>
                  </a:lnTo>
                  <a:lnTo>
                    <a:pt x="7952" y="5336"/>
                  </a:lnTo>
                  <a:lnTo>
                    <a:pt x="7889" y="5231"/>
                  </a:lnTo>
                  <a:lnTo>
                    <a:pt x="7952" y="5210"/>
                  </a:lnTo>
                  <a:lnTo>
                    <a:pt x="7994" y="5126"/>
                  </a:lnTo>
                  <a:lnTo>
                    <a:pt x="7847" y="5106"/>
                  </a:lnTo>
                  <a:lnTo>
                    <a:pt x="7659" y="5126"/>
                  </a:lnTo>
                  <a:lnTo>
                    <a:pt x="7638" y="5252"/>
                  </a:lnTo>
                  <a:lnTo>
                    <a:pt x="7513" y="5189"/>
                  </a:lnTo>
                  <a:lnTo>
                    <a:pt x="7450" y="5189"/>
                  </a:lnTo>
                  <a:lnTo>
                    <a:pt x="7345" y="5294"/>
                  </a:lnTo>
                  <a:lnTo>
                    <a:pt x="7303" y="5252"/>
                  </a:lnTo>
                  <a:lnTo>
                    <a:pt x="7010" y="4938"/>
                  </a:lnTo>
                  <a:lnTo>
                    <a:pt x="6948" y="4813"/>
                  </a:lnTo>
                  <a:lnTo>
                    <a:pt x="6885" y="4687"/>
                  </a:lnTo>
                  <a:lnTo>
                    <a:pt x="6822" y="4708"/>
                  </a:lnTo>
                  <a:lnTo>
                    <a:pt x="6885" y="4875"/>
                  </a:lnTo>
                  <a:lnTo>
                    <a:pt x="7094" y="5106"/>
                  </a:lnTo>
                  <a:lnTo>
                    <a:pt x="7261" y="5294"/>
                  </a:lnTo>
                  <a:lnTo>
                    <a:pt x="7220" y="5315"/>
                  </a:lnTo>
                  <a:lnTo>
                    <a:pt x="7094" y="5294"/>
                  </a:lnTo>
                  <a:lnTo>
                    <a:pt x="7031" y="5210"/>
                  </a:lnTo>
                  <a:lnTo>
                    <a:pt x="7010" y="5085"/>
                  </a:lnTo>
                  <a:lnTo>
                    <a:pt x="6927" y="5043"/>
                  </a:lnTo>
                  <a:lnTo>
                    <a:pt x="6885" y="5106"/>
                  </a:lnTo>
                  <a:lnTo>
                    <a:pt x="6885" y="5022"/>
                  </a:lnTo>
                  <a:lnTo>
                    <a:pt x="6822" y="5022"/>
                  </a:lnTo>
                  <a:lnTo>
                    <a:pt x="6780" y="5043"/>
                  </a:lnTo>
                  <a:lnTo>
                    <a:pt x="6780" y="5001"/>
                  </a:lnTo>
                  <a:lnTo>
                    <a:pt x="6822" y="4917"/>
                  </a:lnTo>
                  <a:lnTo>
                    <a:pt x="6801" y="4875"/>
                  </a:lnTo>
                  <a:lnTo>
                    <a:pt x="6717" y="4896"/>
                  </a:lnTo>
                  <a:lnTo>
                    <a:pt x="6676" y="4834"/>
                  </a:lnTo>
                  <a:lnTo>
                    <a:pt x="6592" y="4771"/>
                  </a:lnTo>
                  <a:lnTo>
                    <a:pt x="6404" y="4792"/>
                  </a:lnTo>
                  <a:lnTo>
                    <a:pt x="6320" y="4729"/>
                  </a:lnTo>
                  <a:lnTo>
                    <a:pt x="6362" y="4687"/>
                  </a:lnTo>
                  <a:lnTo>
                    <a:pt x="6487" y="4708"/>
                  </a:lnTo>
                  <a:lnTo>
                    <a:pt x="6529" y="4624"/>
                  </a:lnTo>
                  <a:lnTo>
                    <a:pt x="6634" y="4708"/>
                  </a:lnTo>
                  <a:lnTo>
                    <a:pt x="6738" y="4708"/>
                  </a:lnTo>
                  <a:lnTo>
                    <a:pt x="6780" y="4624"/>
                  </a:lnTo>
                  <a:lnTo>
                    <a:pt x="6885" y="4603"/>
                  </a:lnTo>
                  <a:lnTo>
                    <a:pt x="7052" y="4415"/>
                  </a:lnTo>
                  <a:lnTo>
                    <a:pt x="7052" y="4373"/>
                  </a:lnTo>
                  <a:lnTo>
                    <a:pt x="7136" y="4394"/>
                  </a:lnTo>
                  <a:lnTo>
                    <a:pt x="7136" y="4457"/>
                  </a:lnTo>
                  <a:lnTo>
                    <a:pt x="7031" y="4582"/>
                  </a:lnTo>
                  <a:lnTo>
                    <a:pt x="6989" y="4603"/>
                  </a:lnTo>
                  <a:lnTo>
                    <a:pt x="7010" y="4666"/>
                  </a:lnTo>
                  <a:lnTo>
                    <a:pt x="7094" y="4624"/>
                  </a:lnTo>
                  <a:lnTo>
                    <a:pt x="7220" y="4457"/>
                  </a:lnTo>
                  <a:lnTo>
                    <a:pt x="7241" y="4373"/>
                  </a:lnTo>
                  <a:lnTo>
                    <a:pt x="7157" y="4289"/>
                  </a:lnTo>
                  <a:lnTo>
                    <a:pt x="7136" y="4248"/>
                  </a:lnTo>
                  <a:lnTo>
                    <a:pt x="7199" y="4206"/>
                  </a:lnTo>
                  <a:lnTo>
                    <a:pt x="7261" y="4352"/>
                  </a:lnTo>
                  <a:lnTo>
                    <a:pt x="7345" y="4373"/>
                  </a:lnTo>
                  <a:lnTo>
                    <a:pt x="7450" y="4289"/>
                  </a:lnTo>
                  <a:lnTo>
                    <a:pt x="7617" y="4310"/>
                  </a:lnTo>
                  <a:lnTo>
                    <a:pt x="7722" y="4248"/>
                  </a:lnTo>
                  <a:lnTo>
                    <a:pt x="7868" y="4248"/>
                  </a:lnTo>
                  <a:lnTo>
                    <a:pt x="7973" y="4101"/>
                  </a:lnTo>
                  <a:lnTo>
                    <a:pt x="8057" y="4038"/>
                  </a:lnTo>
                  <a:lnTo>
                    <a:pt x="8182" y="4038"/>
                  </a:lnTo>
                  <a:lnTo>
                    <a:pt x="8203" y="3934"/>
                  </a:lnTo>
                  <a:lnTo>
                    <a:pt x="8287" y="3871"/>
                  </a:lnTo>
                  <a:lnTo>
                    <a:pt x="8454" y="3871"/>
                  </a:lnTo>
                  <a:lnTo>
                    <a:pt x="8580" y="3829"/>
                  </a:lnTo>
                  <a:lnTo>
                    <a:pt x="8663" y="3829"/>
                  </a:lnTo>
                  <a:lnTo>
                    <a:pt x="8663" y="3892"/>
                  </a:lnTo>
                  <a:lnTo>
                    <a:pt x="8768" y="3850"/>
                  </a:lnTo>
                  <a:lnTo>
                    <a:pt x="8789" y="3578"/>
                  </a:lnTo>
                  <a:lnTo>
                    <a:pt x="8873" y="3557"/>
                  </a:lnTo>
                  <a:lnTo>
                    <a:pt x="8998" y="3348"/>
                  </a:lnTo>
                  <a:lnTo>
                    <a:pt x="9291" y="3327"/>
                  </a:lnTo>
                  <a:lnTo>
                    <a:pt x="9396" y="3243"/>
                  </a:lnTo>
                  <a:lnTo>
                    <a:pt x="9354" y="3118"/>
                  </a:lnTo>
                  <a:lnTo>
                    <a:pt x="9438" y="2909"/>
                  </a:lnTo>
                  <a:lnTo>
                    <a:pt x="9417" y="2720"/>
                  </a:lnTo>
                  <a:lnTo>
                    <a:pt x="9228" y="2616"/>
                  </a:lnTo>
                  <a:lnTo>
                    <a:pt x="9291" y="2365"/>
                  </a:lnTo>
                  <a:lnTo>
                    <a:pt x="9396" y="2323"/>
                  </a:lnTo>
                  <a:lnTo>
                    <a:pt x="9500" y="2197"/>
                  </a:lnTo>
                  <a:lnTo>
                    <a:pt x="9500" y="2072"/>
                  </a:lnTo>
                  <a:lnTo>
                    <a:pt x="9417" y="2009"/>
                  </a:lnTo>
                  <a:lnTo>
                    <a:pt x="9354" y="1883"/>
                  </a:lnTo>
                  <a:lnTo>
                    <a:pt x="9291" y="1967"/>
                  </a:lnTo>
                  <a:lnTo>
                    <a:pt x="9103" y="1946"/>
                  </a:lnTo>
                  <a:lnTo>
                    <a:pt x="8935" y="1841"/>
                  </a:lnTo>
                  <a:lnTo>
                    <a:pt x="8810" y="1862"/>
                  </a:lnTo>
                  <a:lnTo>
                    <a:pt x="8705" y="1800"/>
                  </a:lnTo>
                  <a:lnTo>
                    <a:pt x="8559" y="1779"/>
                  </a:lnTo>
                  <a:lnTo>
                    <a:pt x="8349" y="1758"/>
                  </a:lnTo>
                  <a:lnTo>
                    <a:pt x="8266" y="1841"/>
                  </a:lnTo>
                  <a:lnTo>
                    <a:pt x="8203" y="1695"/>
                  </a:lnTo>
                  <a:lnTo>
                    <a:pt x="8057" y="1590"/>
                  </a:lnTo>
                  <a:lnTo>
                    <a:pt x="7931" y="1318"/>
                  </a:lnTo>
                  <a:lnTo>
                    <a:pt x="7826" y="1339"/>
                  </a:lnTo>
                  <a:lnTo>
                    <a:pt x="7638" y="1465"/>
                  </a:lnTo>
                  <a:lnTo>
                    <a:pt x="7513" y="1444"/>
                  </a:lnTo>
                  <a:lnTo>
                    <a:pt x="7366" y="1486"/>
                  </a:lnTo>
                  <a:lnTo>
                    <a:pt x="7220" y="1423"/>
                  </a:lnTo>
                  <a:lnTo>
                    <a:pt x="7115" y="1528"/>
                  </a:lnTo>
                  <a:lnTo>
                    <a:pt x="6843" y="1256"/>
                  </a:lnTo>
                  <a:lnTo>
                    <a:pt x="6780" y="1067"/>
                  </a:lnTo>
                  <a:lnTo>
                    <a:pt x="6780" y="921"/>
                  </a:lnTo>
                  <a:lnTo>
                    <a:pt x="6676" y="921"/>
                  </a:lnTo>
                  <a:lnTo>
                    <a:pt x="6676" y="795"/>
                  </a:lnTo>
                  <a:lnTo>
                    <a:pt x="6529" y="691"/>
                  </a:lnTo>
                  <a:lnTo>
                    <a:pt x="6215" y="732"/>
                  </a:lnTo>
                  <a:lnTo>
                    <a:pt x="6069" y="523"/>
                  </a:lnTo>
                  <a:lnTo>
                    <a:pt x="6111" y="398"/>
                  </a:lnTo>
                  <a:lnTo>
                    <a:pt x="6006" y="293"/>
                  </a:lnTo>
                  <a:lnTo>
                    <a:pt x="5901" y="21"/>
                  </a:lnTo>
                  <a:lnTo>
                    <a:pt x="5776" y="21"/>
                  </a:lnTo>
                  <a:lnTo>
                    <a:pt x="5650" y="105"/>
                  </a:lnTo>
                  <a:lnTo>
                    <a:pt x="5357" y="105"/>
                  </a:lnTo>
                  <a:lnTo>
                    <a:pt x="50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456" name="Google Shape;456;p38"/>
            <p:cNvSpPr/>
            <p:nvPr/>
          </p:nvSpPr>
          <p:spPr>
            <a:xfrm>
              <a:off x="3912027" y="2795073"/>
              <a:ext cx="23684" cy="25236"/>
            </a:xfrm>
            <a:custGeom>
              <a:avLst/>
              <a:gdLst/>
              <a:ahLst/>
              <a:cxnLst/>
              <a:rect l="l" t="t" r="r" b="b"/>
              <a:pathLst>
                <a:path w="1989" h="2219" extrusionOk="0">
                  <a:moveTo>
                    <a:pt x="419" y="0"/>
                  </a:moveTo>
                  <a:lnTo>
                    <a:pt x="398" y="63"/>
                  </a:lnTo>
                  <a:lnTo>
                    <a:pt x="272" y="63"/>
                  </a:lnTo>
                  <a:lnTo>
                    <a:pt x="210" y="105"/>
                  </a:lnTo>
                  <a:lnTo>
                    <a:pt x="105" y="63"/>
                  </a:lnTo>
                  <a:lnTo>
                    <a:pt x="84" y="84"/>
                  </a:lnTo>
                  <a:lnTo>
                    <a:pt x="0" y="63"/>
                  </a:lnTo>
                  <a:lnTo>
                    <a:pt x="42" y="210"/>
                  </a:lnTo>
                  <a:lnTo>
                    <a:pt x="0" y="272"/>
                  </a:lnTo>
                  <a:lnTo>
                    <a:pt x="42" y="419"/>
                  </a:lnTo>
                  <a:lnTo>
                    <a:pt x="251" y="377"/>
                  </a:lnTo>
                  <a:lnTo>
                    <a:pt x="314" y="628"/>
                  </a:lnTo>
                  <a:lnTo>
                    <a:pt x="565" y="837"/>
                  </a:lnTo>
                  <a:lnTo>
                    <a:pt x="586" y="942"/>
                  </a:lnTo>
                  <a:lnTo>
                    <a:pt x="900" y="1214"/>
                  </a:lnTo>
                  <a:lnTo>
                    <a:pt x="921" y="1360"/>
                  </a:lnTo>
                  <a:lnTo>
                    <a:pt x="1026" y="1528"/>
                  </a:lnTo>
                  <a:lnTo>
                    <a:pt x="1005" y="2072"/>
                  </a:lnTo>
                  <a:lnTo>
                    <a:pt x="1088" y="2218"/>
                  </a:lnTo>
                  <a:lnTo>
                    <a:pt x="1151" y="2177"/>
                  </a:lnTo>
                  <a:lnTo>
                    <a:pt x="1256" y="2197"/>
                  </a:lnTo>
                  <a:lnTo>
                    <a:pt x="1256" y="2093"/>
                  </a:lnTo>
                  <a:lnTo>
                    <a:pt x="1360" y="1884"/>
                  </a:lnTo>
                  <a:lnTo>
                    <a:pt x="1423" y="1905"/>
                  </a:lnTo>
                  <a:lnTo>
                    <a:pt x="1423" y="1758"/>
                  </a:lnTo>
                  <a:lnTo>
                    <a:pt x="1444" y="1549"/>
                  </a:lnTo>
                  <a:lnTo>
                    <a:pt x="1549" y="1549"/>
                  </a:lnTo>
                  <a:lnTo>
                    <a:pt x="1716" y="1486"/>
                  </a:lnTo>
                  <a:lnTo>
                    <a:pt x="1779" y="1570"/>
                  </a:lnTo>
                  <a:lnTo>
                    <a:pt x="1967" y="1570"/>
                  </a:lnTo>
                  <a:lnTo>
                    <a:pt x="1988" y="1528"/>
                  </a:lnTo>
                  <a:lnTo>
                    <a:pt x="1925" y="1423"/>
                  </a:lnTo>
                  <a:lnTo>
                    <a:pt x="1946" y="1319"/>
                  </a:lnTo>
                  <a:lnTo>
                    <a:pt x="1925" y="1214"/>
                  </a:lnTo>
                  <a:lnTo>
                    <a:pt x="1758" y="1109"/>
                  </a:lnTo>
                  <a:lnTo>
                    <a:pt x="1612" y="963"/>
                  </a:lnTo>
                  <a:lnTo>
                    <a:pt x="1612" y="921"/>
                  </a:lnTo>
                  <a:lnTo>
                    <a:pt x="1465" y="858"/>
                  </a:lnTo>
                  <a:lnTo>
                    <a:pt x="1465" y="712"/>
                  </a:lnTo>
                  <a:lnTo>
                    <a:pt x="1444" y="524"/>
                  </a:lnTo>
                  <a:lnTo>
                    <a:pt x="1298" y="440"/>
                  </a:lnTo>
                  <a:lnTo>
                    <a:pt x="1109" y="272"/>
                  </a:lnTo>
                  <a:lnTo>
                    <a:pt x="1047" y="272"/>
                  </a:lnTo>
                  <a:lnTo>
                    <a:pt x="1026" y="314"/>
                  </a:lnTo>
                  <a:lnTo>
                    <a:pt x="837" y="314"/>
                  </a:lnTo>
                  <a:lnTo>
                    <a:pt x="670" y="126"/>
                  </a:lnTo>
                  <a:lnTo>
                    <a:pt x="523" y="126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457" name="Google Shape;457;p38"/>
            <p:cNvSpPr/>
            <p:nvPr/>
          </p:nvSpPr>
          <p:spPr>
            <a:xfrm>
              <a:off x="3874161" y="2799361"/>
              <a:ext cx="60800" cy="37131"/>
            </a:xfrm>
            <a:custGeom>
              <a:avLst/>
              <a:gdLst/>
              <a:ahLst/>
              <a:cxnLst/>
              <a:rect l="l" t="t" r="r" b="b"/>
              <a:pathLst>
                <a:path w="5106" h="3265" extrusionOk="0">
                  <a:moveTo>
                    <a:pt x="3431" y="0"/>
                  </a:moveTo>
                  <a:lnTo>
                    <a:pt x="3076" y="63"/>
                  </a:lnTo>
                  <a:lnTo>
                    <a:pt x="2950" y="147"/>
                  </a:lnTo>
                  <a:lnTo>
                    <a:pt x="2553" y="209"/>
                  </a:lnTo>
                  <a:lnTo>
                    <a:pt x="2448" y="335"/>
                  </a:lnTo>
                  <a:lnTo>
                    <a:pt x="2323" y="335"/>
                  </a:lnTo>
                  <a:lnTo>
                    <a:pt x="2176" y="377"/>
                  </a:lnTo>
                  <a:lnTo>
                    <a:pt x="2030" y="335"/>
                  </a:lnTo>
                  <a:lnTo>
                    <a:pt x="1988" y="230"/>
                  </a:lnTo>
                  <a:lnTo>
                    <a:pt x="1820" y="167"/>
                  </a:lnTo>
                  <a:lnTo>
                    <a:pt x="1674" y="147"/>
                  </a:lnTo>
                  <a:lnTo>
                    <a:pt x="1465" y="42"/>
                  </a:lnTo>
                  <a:lnTo>
                    <a:pt x="1360" y="42"/>
                  </a:lnTo>
                  <a:lnTo>
                    <a:pt x="1276" y="126"/>
                  </a:lnTo>
                  <a:lnTo>
                    <a:pt x="1151" y="126"/>
                  </a:lnTo>
                  <a:lnTo>
                    <a:pt x="1172" y="147"/>
                  </a:lnTo>
                  <a:lnTo>
                    <a:pt x="1130" y="272"/>
                  </a:lnTo>
                  <a:lnTo>
                    <a:pt x="962" y="314"/>
                  </a:lnTo>
                  <a:lnTo>
                    <a:pt x="858" y="544"/>
                  </a:lnTo>
                  <a:lnTo>
                    <a:pt x="732" y="879"/>
                  </a:lnTo>
                  <a:lnTo>
                    <a:pt x="523" y="1193"/>
                  </a:lnTo>
                  <a:lnTo>
                    <a:pt x="544" y="1297"/>
                  </a:lnTo>
                  <a:lnTo>
                    <a:pt x="439" y="1402"/>
                  </a:lnTo>
                  <a:lnTo>
                    <a:pt x="293" y="1381"/>
                  </a:lnTo>
                  <a:lnTo>
                    <a:pt x="230" y="1486"/>
                  </a:lnTo>
                  <a:lnTo>
                    <a:pt x="126" y="1507"/>
                  </a:lnTo>
                  <a:lnTo>
                    <a:pt x="0" y="1632"/>
                  </a:lnTo>
                  <a:lnTo>
                    <a:pt x="126" y="1674"/>
                  </a:lnTo>
                  <a:lnTo>
                    <a:pt x="146" y="1737"/>
                  </a:lnTo>
                  <a:lnTo>
                    <a:pt x="335" y="1946"/>
                  </a:lnTo>
                  <a:lnTo>
                    <a:pt x="356" y="2051"/>
                  </a:lnTo>
                  <a:lnTo>
                    <a:pt x="523" y="2134"/>
                  </a:lnTo>
                  <a:lnTo>
                    <a:pt x="670" y="2260"/>
                  </a:lnTo>
                  <a:lnTo>
                    <a:pt x="607" y="2406"/>
                  </a:lnTo>
                  <a:lnTo>
                    <a:pt x="628" y="2448"/>
                  </a:lnTo>
                  <a:lnTo>
                    <a:pt x="837" y="2532"/>
                  </a:lnTo>
                  <a:lnTo>
                    <a:pt x="879" y="2616"/>
                  </a:lnTo>
                  <a:lnTo>
                    <a:pt x="983" y="2574"/>
                  </a:lnTo>
                  <a:lnTo>
                    <a:pt x="1088" y="2657"/>
                  </a:lnTo>
                  <a:lnTo>
                    <a:pt x="1172" y="2532"/>
                  </a:lnTo>
                  <a:lnTo>
                    <a:pt x="1381" y="2553"/>
                  </a:lnTo>
                  <a:lnTo>
                    <a:pt x="1276" y="2678"/>
                  </a:lnTo>
                  <a:lnTo>
                    <a:pt x="1297" y="2762"/>
                  </a:lnTo>
                  <a:lnTo>
                    <a:pt x="1339" y="2888"/>
                  </a:lnTo>
                  <a:lnTo>
                    <a:pt x="1486" y="2888"/>
                  </a:lnTo>
                  <a:lnTo>
                    <a:pt x="1569" y="2971"/>
                  </a:lnTo>
                  <a:lnTo>
                    <a:pt x="1569" y="3055"/>
                  </a:lnTo>
                  <a:lnTo>
                    <a:pt x="1507" y="3097"/>
                  </a:lnTo>
                  <a:lnTo>
                    <a:pt x="1590" y="3201"/>
                  </a:lnTo>
                  <a:lnTo>
                    <a:pt x="1716" y="3139"/>
                  </a:lnTo>
                  <a:lnTo>
                    <a:pt x="1883" y="3139"/>
                  </a:lnTo>
                  <a:lnTo>
                    <a:pt x="1925" y="3201"/>
                  </a:lnTo>
                  <a:lnTo>
                    <a:pt x="1988" y="3180"/>
                  </a:lnTo>
                  <a:lnTo>
                    <a:pt x="2197" y="3264"/>
                  </a:lnTo>
                  <a:lnTo>
                    <a:pt x="2343" y="3180"/>
                  </a:lnTo>
                  <a:lnTo>
                    <a:pt x="2490" y="3201"/>
                  </a:lnTo>
                  <a:lnTo>
                    <a:pt x="2553" y="3160"/>
                  </a:lnTo>
                  <a:lnTo>
                    <a:pt x="2699" y="3201"/>
                  </a:lnTo>
                  <a:lnTo>
                    <a:pt x="2804" y="3201"/>
                  </a:lnTo>
                  <a:lnTo>
                    <a:pt x="3013" y="3243"/>
                  </a:lnTo>
                  <a:lnTo>
                    <a:pt x="3076" y="3180"/>
                  </a:lnTo>
                  <a:lnTo>
                    <a:pt x="3222" y="3139"/>
                  </a:lnTo>
                  <a:lnTo>
                    <a:pt x="3264" y="3055"/>
                  </a:lnTo>
                  <a:lnTo>
                    <a:pt x="3599" y="2888"/>
                  </a:lnTo>
                  <a:lnTo>
                    <a:pt x="3766" y="2867"/>
                  </a:lnTo>
                  <a:lnTo>
                    <a:pt x="3955" y="2888"/>
                  </a:lnTo>
                  <a:lnTo>
                    <a:pt x="4122" y="2971"/>
                  </a:lnTo>
                  <a:lnTo>
                    <a:pt x="4185" y="3034"/>
                  </a:lnTo>
                  <a:lnTo>
                    <a:pt x="4289" y="2992"/>
                  </a:lnTo>
                  <a:lnTo>
                    <a:pt x="4436" y="3055"/>
                  </a:lnTo>
                  <a:lnTo>
                    <a:pt x="4478" y="3139"/>
                  </a:lnTo>
                  <a:lnTo>
                    <a:pt x="4603" y="3139"/>
                  </a:lnTo>
                  <a:lnTo>
                    <a:pt x="4582" y="2992"/>
                  </a:lnTo>
                  <a:lnTo>
                    <a:pt x="4624" y="2888"/>
                  </a:lnTo>
                  <a:lnTo>
                    <a:pt x="4624" y="2720"/>
                  </a:lnTo>
                  <a:lnTo>
                    <a:pt x="4603" y="2636"/>
                  </a:lnTo>
                  <a:lnTo>
                    <a:pt x="4645" y="2553"/>
                  </a:lnTo>
                  <a:lnTo>
                    <a:pt x="4708" y="2427"/>
                  </a:lnTo>
                  <a:lnTo>
                    <a:pt x="4896" y="2427"/>
                  </a:lnTo>
                  <a:lnTo>
                    <a:pt x="5022" y="2406"/>
                  </a:lnTo>
                  <a:lnTo>
                    <a:pt x="5105" y="2239"/>
                  </a:lnTo>
                  <a:lnTo>
                    <a:pt x="5105" y="2155"/>
                  </a:lnTo>
                  <a:lnTo>
                    <a:pt x="5043" y="2113"/>
                  </a:lnTo>
                  <a:lnTo>
                    <a:pt x="5105" y="2051"/>
                  </a:lnTo>
                  <a:lnTo>
                    <a:pt x="5001" y="1988"/>
                  </a:lnTo>
                  <a:lnTo>
                    <a:pt x="4812" y="1988"/>
                  </a:lnTo>
                  <a:lnTo>
                    <a:pt x="4729" y="2051"/>
                  </a:lnTo>
                  <a:lnTo>
                    <a:pt x="4520" y="2051"/>
                  </a:lnTo>
                  <a:lnTo>
                    <a:pt x="4373" y="2009"/>
                  </a:lnTo>
                  <a:lnTo>
                    <a:pt x="4268" y="1841"/>
                  </a:lnTo>
                  <a:lnTo>
                    <a:pt x="4185" y="1695"/>
                  </a:lnTo>
                  <a:lnTo>
                    <a:pt x="4206" y="1151"/>
                  </a:lnTo>
                  <a:lnTo>
                    <a:pt x="4101" y="983"/>
                  </a:lnTo>
                  <a:lnTo>
                    <a:pt x="4080" y="837"/>
                  </a:lnTo>
                  <a:lnTo>
                    <a:pt x="3766" y="565"/>
                  </a:lnTo>
                  <a:lnTo>
                    <a:pt x="3745" y="460"/>
                  </a:lnTo>
                  <a:lnTo>
                    <a:pt x="3494" y="251"/>
                  </a:lnTo>
                  <a:lnTo>
                    <a:pt x="34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458" name="Google Shape;458;p38"/>
            <p:cNvSpPr/>
            <p:nvPr/>
          </p:nvSpPr>
          <p:spPr>
            <a:xfrm>
              <a:off x="3889355" y="2831954"/>
              <a:ext cx="39878" cy="24041"/>
            </a:xfrm>
            <a:custGeom>
              <a:avLst/>
              <a:gdLst/>
              <a:ahLst/>
              <a:cxnLst/>
              <a:rect l="l" t="t" r="r" b="b"/>
              <a:pathLst>
                <a:path w="3349" h="2114" extrusionOk="0">
                  <a:moveTo>
                    <a:pt x="2490" y="1"/>
                  </a:moveTo>
                  <a:lnTo>
                    <a:pt x="2323" y="22"/>
                  </a:lnTo>
                  <a:lnTo>
                    <a:pt x="1988" y="189"/>
                  </a:lnTo>
                  <a:lnTo>
                    <a:pt x="1946" y="273"/>
                  </a:lnTo>
                  <a:lnTo>
                    <a:pt x="1800" y="314"/>
                  </a:lnTo>
                  <a:lnTo>
                    <a:pt x="1737" y="377"/>
                  </a:lnTo>
                  <a:lnTo>
                    <a:pt x="1528" y="335"/>
                  </a:lnTo>
                  <a:lnTo>
                    <a:pt x="1423" y="335"/>
                  </a:lnTo>
                  <a:lnTo>
                    <a:pt x="1277" y="294"/>
                  </a:lnTo>
                  <a:lnTo>
                    <a:pt x="1214" y="335"/>
                  </a:lnTo>
                  <a:lnTo>
                    <a:pt x="1067" y="314"/>
                  </a:lnTo>
                  <a:lnTo>
                    <a:pt x="921" y="398"/>
                  </a:lnTo>
                  <a:lnTo>
                    <a:pt x="712" y="314"/>
                  </a:lnTo>
                  <a:lnTo>
                    <a:pt x="649" y="335"/>
                  </a:lnTo>
                  <a:lnTo>
                    <a:pt x="607" y="273"/>
                  </a:lnTo>
                  <a:lnTo>
                    <a:pt x="440" y="273"/>
                  </a:lnTo>
                  <a:lnTo>
                    <a:pt x="314" y="335"/>
                  </a:lnTo>
                  <a:lnTo>
                    <a:pt x="231" y="231"/>
                  </a:lnTo>
                  <a:lnTo>
                    <a:pt x="293" y="189"/>
                  </a:lnTo>
                  <a:lnTo>
                    <a:pt x="293" y="105"/>
                  </a:lnTo>
                  <a:lnTo>
                    <a:pt x="210" y="22"/>
                  </a:lnTo>
                  <a:lnTo>
                    <a:pt x="63" y="22"/>
                  </a:lnTo>
                  <a:lnTo>
                    <a:pt x="84" y="126"/>
                  </a:lnTo>
                  <a:lnTo>
                    <a:pt x="0" y="210"/>
                  </a:lnTo>
                  <a:lnTo>
                    <a:pt x="63" y="440"/>
                  </a:lnTo>
                  <a:lnTo>
                    <a:pt x="231" y="628"/>
                  </a:lnTo>
                  <a:lnTo>
                    <a:pt x="314" y="754"/>
                  </a:lnTo>
                  <a:lnTo>
                    <a:pt x="272" y="900"/>
                  </a:lnTo>
                  <a:lnTo>
                    <a:pt x="63" y="1068"/>
                  </a:lnTo>
                  <a:lnTo>
                    <a:pt x="84" y="1172"/>
                  </a:lnTo>
                  <a:lnTo>
                    <a:pt x="168" y="1277"/>
                  </a:lnTo>
                  <a:lnTo>
                    <a:pt x="105" y="1382"/>
                  </a:lnTo>
                  <a:lnTo>
                    <a:pt x="335" y="1570"/>
                  </a:lnTo>
                  <a:lnTo>
                    <a:pt x="503" y="1842"/>
                  </a:lnTo>
                  <a:lnTo>
                    <a:pt x="523" y="1988"/>
                  </a:lnTo>
                  <a:lnTo>
                    <a:pt x="523" y="2093"/>
                  </a:lnTo>
                  <a:lnTo>
                    <a:pt x="607" y="2114"/>
                  </a:lnTo>
                  <a:lnTo>
                    <a:pt x="795" y="2114"/>
                  </a:lnTo>
                  <a:lnTo>
                    <a:pt x="942" y="2093"/>
                  </a:lnTo>
                  <a:lnTo>
                    <a:pt x="1026" y="1988"/>
                  </a:lnTo>
                  <a:lnTo>
                    <a:pt x="1172" y="2009"/>
                  </a:lnTo>
                  <a:lnTo>
                    <a:pt x="1319" y="2009"/>
                  </a:lnTo>
                  <a:lnTo>
                    <a:pt x="1339" y="2114"/>
                  </a:lnTo>
                  <a:lnTo>
                    <a:pt x="1444" y="2114"/>
                  </a:lnTo>
                  <a:lnTo>
                    <a:pt x="1528" y="2051"/>
                  </a:lnTo>
                  <a:lnTo>
                    <a:pt x="1653" y="2051"/>
                  </a:lnTo>
                  <a:lnTo>
                    <a:pt x="1737" y="2114"/>
                  </a:lnTo>
                  <a:lnTo>
                    <a:pt x="1863" y="2072"/>
                  </a:lnTo>
                  <a:lnTo>
                    <a:pt x="2093" y="2072"/>
                  </a:lnTo>
                  <a:lnTo>
                    <a:pt x="2176" y="2009"/>
                  </a:lnTo>
                  <a:lnTo>
                    <a:pt x="2114" y="1905"/>
                  </a:lnTo>
                  <a:lnTo>
                    <a:pt x="2114" y="1779"/>
                  </a:lnTo>
                  <a:lnTo>
                    <a:pt x="2281" y="1675"/>
                  </a:lnTo>
                  <a:lnTo>
                    <a:pt x="2323" y="1675"/>
                  </a:lnTo>
                  <a:lnTo>
                    <a:pt x="2427" y="1570"/>
                  </a:lnTo>
                  <a:lnTo>
                    <a:pt x="2511" y="1570"/>
                  </a:lnTo>
                  <a:lnTo>
                    <a:pt x="2595" y="1486"/>
                  </a:lnTo>
                  <a:lnTo>
                    <a:pt x="2741" y="1486"/>
                  </a:lnTo>
                  <a:lnTo>
                    <a:pt x="2909" y="1633"/>
                  </a:lnTo>
                  <a:lnTo>
                    <a:pt x="3013" y="1549"/>
                  </a:lnTo>
                  <a:lnTo>
                    <a:pt x="3118" y="1570"/>
                  </a:lnTo>
                  <a:lnTo>
                    <a:pt x="3034" y="1444"/>
                  </a:lnTo>
                  <a:lnTo>
                    <a:pt x="2930" y="1256"/>
                  </a:lnTo>
                  <a:lnTo>
                    <a:pt x="2825" y="1256"/>
                  </a:lnTo>
                  <a:lnTo>
                    <a:pt x="2804" y="1172"/>
                  </a:lnTo>
                  <a:lnTo>
                    <a:pt x="2951" y="1068"/>
                  </a:lnTo>
                  <a:lnTo>
                    <a:pt x="3013" y="942"/>
                  </a:lnTo>
                  <a:lnTo>
                    <a:pt x="2992" y="712"/>
                  </a:lnTo>
                  <a:lnTo>
                    <a:pt x="3139" y="545"/>
                  </a:lnTo>
                  <a:lnTo>
                    <a:pt x="3244" y="586"/>
                  </a:lnTo>
                  <a:lnTo>
                    <a:pt x="3327" y="503"/>
                  </a:lnTo>
                  <a:lnTo>
                    <a:pt x="3348" y="294"/>
                  </a:lnTo>
                  <a:lnTo>
                    <a:pt x="3327" y="273"/>
                  </a:lnTo>
                  <a:lnTo>
                    <a:pt x="3202" y="273"/>
                  </a:lnTo>
                  <a:lnTo>
                    <a:pt x="3160" y="189"/>
                  </a:lnTo>
                  <a:lnTo>
                    <a:pt x="3013" y="126"/>
                  </a:lnTo>
                  <a:lnTo>
                    <a:pt x="2909" y="168"/>
                  </a:lnTo>
                  <a:lnTo>
                    <a:pt x="2846" y="105"/>
                  </a:lnTo>
                  <a:lnTo>
                    <a:pt x="2679" y="22"/>
                  </a:lnTo>
                  <a:lnTo>
                    <a:pt x="24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grpSp>
          <p:nvGrpSpPr>
            <p:cNvPr id="459" name="Google Shape;459;p38"/>
            <p:cNvGrpSpPr/>
            <p:nvPr/>
          </p:nvGrpSpPr>
          <p:grpSpPr>
            <a:xfrm>
              <a:off x="3831056" y="2816010"/>
              <a:ext cx="37378" cy="27612"/>
              <a:chOff x="3866750" y="2520350"/>
              <a:chExt cx="78475" cy="60700"/>
            </a:xfrm>
          </p:grpSpPr>
          <p:sp>
            <p:nvSpPr>
              <p:cNvPr id="460" name="Google Shape;460;p38"/>
              <p:cNvSpPr/>
              <p:nvPr/>
            </p:nvSpPr>
            <p:spPr>
              <a:xfrm>
                <a:off x="3877200" y="2546500"/>
                <a:ext cx="47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89" h="252" extrusionOk="0">
                    <a:moveTo>
                      <a:pt x="1" y="1"/>
                    </a:moveTo>
                    <a:lnTo>
                      <a:pt x="84" y="126"/>
                    </a:lnTo>
                    <a:lnTo>
                      <a:pt x="63" y="147"/>
                    </a:lnTo>
                    <a:lnTo>
                      <a:pt x="168" y="252"/>
                    </a:lnTo>
                    <a:lnTo>
                      <a:pt x="189" y="252"/>
                    </a:lnTo>
                    <a:lnTo>
                      <a:pt x="168" y="10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itchFamily="2" charset="-78"/>
                </a:endParaRPr>
              </a:p>
            </p:txBody>
          </p:sp>
          <p:sp>
            <p:nvSpPr>
              <p:cNvPr id="461" name="Google Shape;461;p38"/>
              <p:cNvSpPr/>
              <p:nvPr/>
            </p:nvSpPr>
            <p:spPr>
              <a:xfrm>
                <a:off x="3882425" y="2554350"/>
                <a:ext cx="2650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06" h="127" extrusionOk="0">
                    <a:moveTo>
                      <a:pt x="1" y="1"/>
                    </a:moveTo>
                    <a:lnTo>
                      <a:pt x="106" y="126"/>
                    </a:lnTo>
                    <a:lnTo>
                      <a:pt x="85" y="4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itchFamily="2" charset="-78"/>
                </a:endParaRPr>
              </a:p>
            </p:txBody>
          </p:sp>
          <p:sp>
            <p:nvSpPr>
              <p:cNvPr id="462" name="Google Shape;462;p38"/>
              <p:cNvSpPr/>
              <p:nvPr/>
            </p:nvSpPr>
            <p:spPr>
              <a:xfrm>
                <a:off x="3866750" y="2520350"/>
                <a:ext cx="78475" cy="60700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2428" extrusionOk="0">
                    <a:moveTo>
                      <a:pt x="1653" y="1"/>
                    </a:moveTo>
                    <a:lnTo>
                      <a:pt x="1653" y="22"/>
                    </a:lnTo>
                    <a:lnTo>
                      <a:pt x="1402" y="22"/>
                    </a:lnTo>
                    <a:lnTo>
                      <a:pt x="1046" y="210"/>
                    </a:lnTo>
                    <a:lnTo>
                      <a:pt x="1025" y="356"/>
                    </a:lnTo>
                    <a:lnTo>
                      <a:pt x="837" y="440"/>
                    </a:lnTo>
                    <a:lnTo>
                      <a:pt x="816" y="649"/>
                    </a:lnTo>
                    <a:lnTo>
                      <a:pt x="691" y="649"/>
                    </a:lnTo>
                    <a:lnTo>
                      <a:pt x="481" y="545"/>
                    </a:lnTo>
                    <a:lnTo>
                      <a:pt x="356" y="587"/>
                    </a:lnTo>
                    <a:lnTo>
                      <a:pt x="209" y="691"/>
                    </a:lnTo>
                    <a:lnTo>
                      <a:pt x="0" y="691"/>
                    </a:lnTo>
                    <a:lnTo>
                      <a:pt x="0" y="733"/>
                    </a:lnTo>
                    <a:lnTo>
                      <a:pt x="42" y="942"/>
                    </a:lnTo>
                    <a:lnTo>
                      <a:pt x="168" y="1068"/>
                    </a:lnTo>
                    <a:lnTo>
                      <a:pt x="168" y="1110"/>
                    </a:lnTo>
                    <a:lnTo>
                      <a:pt x="209" y="1152"/>
                    </a:lnTo>
                    <a:lnTo>
                      <a:pt x="356" y="942"/>
                    </a:lnTo>
                    <a:lnTo>
                      <a:pt x="377" y="796"/>
                    </a:lnTo>
                    <a:lnTo>
                      <a:pt x="461" y="691"/>
                    </a:lnTo>
                    <a:lnTo>
                      <a:pt x="607" y="691"/>
                    </a:lnTo>
                    <a:lnTo>
                      <a:pt x="628" y="796"/>
                    </a:lnTo>
                    <a:lnTo>
                      <a:pt x="733" y="900"/>
                    </a:lnTo>
                    <a:lnTo>
                      <a:pt x="774" y="1068"/>
                    </a:lnTo>
                    <a:lnTo>
                      <a:pt x="879" y="1256"/>
                    </a:lnTo>
                    <a:lnTo>
                      <a:pt x="1025" y="1403"/>
                    </a:lnTo>
                    <a:lnTo>
                      <a:pt x="1088" y="1403"/>
                    </a:lnTo>
                    <a:lnTo>
                      <a:pt x="1193" y="1507"/>
                    </a:lnTo>
                    <a:lnTo>
                      <a:pt x="1088" y="1486"/>
                    </a:lnTo>
                    <a:lnTo>
                      <a:pt x="1005" y="1507"/>
                    </a:lnTo>
                    <a:lnTo>
                      <a:pt x="942" y="1591"/>
                    </a:lnTo>
                    <a:lnTo>
                      <a:pt x="1005" y="1696"/>
                    </a:lnTo>
                    <a:lnTo>
                      <a:pt x="1130" y="1696"/>
                    </a:lnTo>
                    <a:lnTo>
                      <a:pt x="1256" y="1821"/>
                    </a:lnTo>
                    <a:lnTo>
                      <a:pt x="1360" y="1842"/>
                    </a:lnTo>
                    <a:lnTo>
                      <a:pt x="1423" y="1947"/>
                    </a:lnTo>
                    <a:lnTo>
                      <a:pt x="1465" y="2030"/>
                    </a:lnTo>
                    <a:lnTo>
                      <a:pt x="1611" y="2009"/>
                    </a:lnTo>
                    <a:lnTo>
                      <a:pt x="1862" y="2030"/>
                    </a:lnTo>
                    <a:lnTo>
                      <a:pt x="1988" y="2093"/>
                    </a:lnTo>
                    <a:lnTo>
                      <a:pt x="2281" y="2365"/>
                    </a:lnTo>
                    <a:lnTo>
                      <a:pt x="2197" y="2407"/>
                    </a:lnTo>
                    <a:lnTo>
                      <a:pt x="2072" y="2323"/>
                    </a:lnTo>
                    <a:lnTo>
                      <a:pt x="2155" y="2407"/>
                    </a:lnTo>
                    <a:lnTo>
                      <a:pt x="2260" y="2428"/>
                    </a:lnTo>
                    <a:lnTo>
                      <a:pt x="2302" y="2344"/>
                    </a:lnTo>
                    <a:lnTo>
                      <a:pt x="1925" y="1884"/>
                    </a:lnTo>
                    <a:lnTo>
                      <a:pt x="1444" y="1486"/>
                    </a:lnTo>
                    <a:lnTo>
                      <a:pt x="1423" y="1403"/>
                    </a:lnTo>
                    <a:lnTo>
                      <a:pt x="1465" y="1382"/>
                    </a:lnTo>
                    <a:lnTo>
                      <a:pt x="1402" y="1277"/>
                    </a:lnTo>
                    <a:lnTo>
                      <a:pt x="1360" y="1172"/>
                    </a:lnTo>
                    <a:lnTo>
                      <a:pt x="1235" y="1047"/>
                    </a:lnTo>
                    <a:lnTo>
                      <a:pt x="1193" y="1047"/>
                    </a:lnTo>
                    <a:lnTo>
                      <a:pt x="1151" y="963"/>
                    </a:lnTo>
                    <a:lnTo>
                      <a:pt x="1214" y="900"/>
                    </a:lnTo>
                    <a:lnTo>
                      <a:pt x="1214" y="775"/>
                    </a:lnTo>
                    <a:lnTo>
                      <a:pt x="1256" y="733"/>
                    </a:lnTo>
                    <a:lnTo>
                      <a:pt x="1402" y="838"/>
                    </a:lnTo>
                    <a:lnTo>
                      <a:pt x="1444" y="900"/>
                    </a:lnTo>
                    <a:lnTo>
                      <a:pt x="1528" y="880"/>
                    </a:lnTo>
                    <a:lnTo>
                      <a:pt x="1528" y="796"/>
                    </a:lnTo>
                    <a:lnTo>
                      <a:pt x="1632" y="775"/>
                    </a:lnTo>
                    <a:lnTo>
                      <a:pt x="1716" y="796"/>
                    </a:lnTo>
                    <a:lnTo>
                      <a:pt x="1758" y="733"/>
                    </a:lnTo>
                    <a:lnTo>
                      <a:pt x="1841" y="775"/>
                    </a:lnTo>
                    <a:lnTo>
                      <a:pt x="1883" y="733"/>
                    </a:lnTo>
                    <a:lnTo>
                      <a:pt x="1988" y="754"/>
                    </a:lnTo>
                    <a:lnTo>
                      <a:pt x="2051" y="859"/>
                    </a:lnTo>
                    <a:lnTo>
                      <a:pt x="2093" y="796"/>
                    </a:lnTo>
                    <a:lnTo>
                      <a:pt x="2239" y="859"/>
                    </a:lnTo>
                    <a:lnTo>
                      <a:pt x="2344" y="796"/>
                    </a:lnTo>
                    <a:lnTo>
                      <a:pt x="2365" y="859"/>
                    </a:lnTo>
                    <a:lnTo>
                      <a:pt x="2490" y="838"/>
                    </a:lnTo>
                    <a:lnTo>
                      <a:pt x="2616" y="880"/>
                    </a:lnTo>
                    <a:lnTo>
                      <a:pt x="2699" y="859"/>
                    </a:lnTo>
                    <a:lnTo>
                      <a:pt x="2804" y="963"/>
                    </a:lnTo>
                    <a:lnTo>
                      <a:pt x="2971" y="963"/>
                    </a:lnTo>
                    <a:lnTo>
                      <a:pt x="2992" y="984"/>
                    </a:lnTo>
                    <a:lnTo>
                      <a:pt x="2971" y="880"/>
                    </a:lnTo>
                    <a:lnTo>
                      <a:pt x="3097" y="859"/>
                    </a:lnTo>
                    <a:lnTo>
                      <a:pt x="3139" y="859"/>
                    </a:lnTo>
                    <a:lnTo>
                      <a:pt x="3139" y="796"/>
                    </a:lnTo>
                    <a:lnTo>
                      <a:pt x="3034" y="775"/>
                    </a:lnTo>
                    <a:lnTo>
                      <a:pt x="2971" y="733"/>
                    </a:lnTo>
                    <a:lnTo>
                      <a:pt x="2930" y="566"/>
                    </a:lnTo>
                    <a:lnTo>
                      <a:pt x="2888" y="419"/>
                    </a:lnTo>
                    <a:lnTo>
                      <a:pt x="2804" y="356"/>
                    </a:lnTo>
                    <a:lnTo>
                      <a:pt x="2699" y="482"/>
                    </a:lnTo>
                    <a:lnTo>
                      <a:pt x="2490" y="419"/>
                    </a:lnTo>
                    <a:lnTo>
                      <a:pt x="2197" y="356"/>
                    </a:lnTo>
                    <a:lnTo>
                      <a:pt x="2093" y="273"/>
                    </a:lnTo>
                    <a:lnTo>
                      <a:pt x="1988" y="231"/>
                    </a:lnTo>
                    <a:lnTo>
                      <a:pt x="1737" y="22"/>
                    </a:lnTo>
                    <a:lnTo>
                      <a:pt x="165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itchFamily="2" charset="-78"/>
                </a:endParaRPr>
              </a:p>
            </p:txBody>
          </p:sp>
          <p:sp>
            <p:nvSpPr>
              <p:cNvPr id="463" name="Google Shape;463;p38"/>
              <p:cNvSpPr/>
              <p:nvPr/>
            </p:nvSpPr>
            <p:spPr>
              <a:xfrm>
                <a:off x="3886100" y="2558550"/>
                <a:ext cx="3675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147" h="210" extrusionOk="0">
                    <a:moveTo>
                      <a:pt x="0" y="0"/>
                    </a:moveTo>
                    <a:lnTo>
                      <a:pt x="147" y="209"/>
                    </a:lnTo>
                    <a:lnTo>
                      <a:pt x="126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itchFamily="2" charset="-78"/>
                </a:endParaRPr>
              </a:p>
            </p:txBody>
          </p:sp>
        </p:grpSp>
        <p:sp>
          <p:nvSpPr>
            <p:cNvPr id="464" name="Google Shape;464;p38"/>
            <p:cNvSpPr/>
            <p:nvPr/>
          </p:nvSpPr>
          <p:spPr>
            <a:xfrm>
              <a:off x="3799155" y="2842190"/>
              <a:ext cx="6990" cy="13340"/>
            </a:xfrm>
            <a:custGeom>
              <a:avLst/>
              <a:gdLst/>
              <a:ahLst/>
              <a:cxnLst/>
              <a:rect l="l" t="t" r="r" b="b"/>
              <a:pathLst>
                <a:path w="587" h="1173" extrusionOk="0">
                  <a:moveTo>
                    <a:pt x="461" y="0"/>
                  </a:moveTo>
                  <a:lnTo>
                    <a:pt x="440" y="105"/>
                  </a:lnTo>
                  <a:lnTo>
                    <a:pt x="482" y="147"/>
                  </a:lnTo>
                  <a:lnTo>
                    <a:pt x="461" y="251"/>
                  </a:lnTo>
                  <a:lnTo>
                    <a:pt x="419" y="251"/>
                  </a:lnTo>
                  <a:lnTo>
                    <a:pt x="357" y="210"/>
                  </a:lnTo>
                  <a:lnTo>
                    <a:pt x="273" y="251"/>
                  </a:lnTo>
                  <a:lnTo>
                    <a:pt x="106" y="335"/>
                  </a:lnTo>
                  <a:lnTo>
                    <a:pt x="22" y="461"/>
                  </a:lnTo>
                  <a:lnTo>
                    <a:pt x="106" y="523"/>
                  </a:lnTo>
                  <a:lnTo>
                    <a:pt x="64" y="565"/>
                  </a:lnTo>
                  <a:lnTo>
                    <a:pt x="1" y="565"/>
                  </a:lnTo>
                  <a:lnTo>
                    <a:pt x="22" y="649"/>
                  </a:lnTo>
                  <a:lnTo>
                    <a:pt x="106" y="691"/>
                  </a:lnTo>
                  <a:lnTo>
                    <a:pt x="106" y="754"/>
                  </a:lnTo>
                  <a:lnTo>
                    <a:pt x="64" y="775"/>
                  </a:lnTo>
                  <a:lnTo>
                    <a:pt x="106" y="837"/>
                  </a:lnTo>
                  <a:lnTo>
                    <a:pt x="168" y="879"/>
                  </a:lnTo>
                  <a:lnTo>
                    <a:pt x="168" y="963"/>
                  </a:lnTo>
                  <a:lnTo>
                    <a:pt x="210" y="963"/>
                  </a:lnTo>
                  <a:lnTo>
                    <a:pt x="252" y="1005"/>
                  </a:lnTo>
                  <a:lnTo>
                    <a:pt x="210" y="984"/>
                  </a:lnTo>
                  <a:lnTo>
                    <a:pt x="147" y="1067"/>
                  </a:lnTo>
                  <a:lnTo>
                    <a:pt x="210" y="1109"/>
                  </a:lnTo>
                  <a:lnTo>
                    <a:pt x="357" y="1172"/>
                  </a:lnTo>
                  <a:lnTo>
                    <a:pt x="461" y="1109"/>
                  </a:lnTo>
                  <a:lnTo>
                    <a:pt x="545" y="942"/>
                  </a:lnTo>
                  <a:lnTo>
                    <a:pt x="545" y="795"/>
                  </a:lnTo>
                  <a:lnTo>
                    <a:pt x="587" y="544"/>
                  </a:lnTo>
                  <a:lnTo>
                    <a:pt x="545" y="314"/>
                  </a:lnTo>
                  <a:lnTo>
                    <a:pt x="545" y="147"/>
                  </a:lnTo>
                  <a:lnTo>
                    <a:pt x="5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465" name="Google Shape;465;p38"/>
            <p:cNvSpPr/>
            <p:nvPr/>
          </p:nvSpPr>
          <p:spPr>
            <a:xfrm>
              <a:off x="3688535" y="2836242"/>
              <a:ext cx="76506" cy="61161"/>
            </a:xfrm>
            <a:custGeom>
              <a:avLst/>
              <a:gdLst/>
              <a:ahLst/>
              <a:cxnLst/>
              <a:rect l="l" t="t" r="r" b="b"/>
              <a:pathLst>
                <a:path w="6425" h="5378" extrusionOk="0">
                  <a:moveTo>
                    <a:pt x="817" y="0"/>
                  </a:moveTo>
                  <a:lnTo>
                    <a:pt x="733" y="42"/>
                  </a:lnTo>
                  <a:lnTo>
                    <a:pt x="712" y="21"/>
                  </a:lnTo>
                  <a:lnTo>
                    <a:pt x="503" y="126"/>
                  </a:lnTo>
                  <a:lnTo>
                    <a:pt x="524" y="209"/>
                  </a:lnTo>
                  <a:lnTo>
                    <a:pt x="608" y="251"/>
                  </a:lnTo>
                  <a:lnTo>
                    <a:pt x="524" y="335"/>
                  </a:lnTo>
                  <a:lnTo>
                    <a:pt x="336" y="356"/>
                  </a:lnTo>
                  <a:lnTo>
                    <a:pt x="252" y="335"/>
                  </a:lnTo>
                  <a:lnTo>
                    <a:pt x="43" y="419"/>
                  </a:lnTo>
                  <a:lnTo>
                    <a:pt x="1" y="544"/>
                  </a:lnTo>
                  <a:lnTo>
                    <a:pt x="43" y="670"/>
                  </a:lnTo>
                  <a:lnTo>
                    <a:pt x="126" y="649"/>
                  </a:lnTo>
                  <a:lnTo>
                    <a:pt x="126" y="691"/>
                  </a:lnTo>
                  <a:lnTo>
                    <a:pt x="189" y="733"/>
                  </a:lnTo>
                  <a:lnTo>
                    <a:pt x="147" y="879"/>
                  </a:lnTo>
                  <a:lnTo>
                    <a:pt x="210" y="900"/>
                  </a:lnTo>
                  <a:lnTo>
                    <a:pt x="294" y="837"/>
                  </a:lnTo>
                  <a:lnTo>
                    <a:pt x="252" y="963"/>
                  </a:lnTo>
                  <a:lnTo>
                    <a:pt x="315" y="1005"/>
                  </a:lnTo>
                  <a:lnTo>
                    <a:pt x="252" y="1088"/>
                  </a:lnTo>
                  <a:lnTo>
                    <a:pt x="357" y="1109"/>
                  </a:lnTo>
                  <a:lnTo>
                    <a:pt x="231" y="1256"/>
                  </a:lnTo>
                  <a:lnTo>
                    <a:pt x="231" y="1277"/>
                  </a:lnTo>
                  <a:lnTo>
                    <a:pt x="482" y="1214"/>
                  </a:lnTo>
                  <a:lnTo>
                    <a:pt x="587" y="1256"/>
                  </a:lnTo>
                  <a:lnTo>
                    <a:pt x="566" y="1381"/>
                  </a:lnTo>
                  <a:lnTo>
                    <a:pt x="629" y="1465"/>
                  </a:lnTo>
                  <a:lnTo>
                    <a:pt x="796" y="1360"/>
                  </a:lnTo>
                  <a:lnTo>
                    <a:pt x="1110" y="1423"/>
                  </a:lnTo>
                  <a:lnTo>
                    <a:pt x="1214" y="1318"/>
                  </a:lnTo>
                  <a:lnTo>
                    <a:pt x="1486" y="1360"/>
                  </a:lnTo>
                  <a:lnTo>
                    <a:pt x="1507" y="1486"/>
                  </a:lnTo>
                  <a:lnTo>
                    <a:pt x="1612" y="1632"/>
                  </a:lnTo>
                  <a:lnTo>
                    <a:pt x="1591" y="1737"/>
                  </a:lnTo>
                  <a:lnTo>
                    <a:pt x="1445" y="1737"/>
                  </a:lnTo>
                  <a:lnTo>
                    <a:pt x="1235" y="1946"/>
                  </a:lnTo>
                  <a:lnTo>
                    <a:pt x="1256" y="2114"/>
                  </a:lnTo>
                  <a:lnTo>
                    <a:pt x="1235" y="2469"/>
                  </a:lnTo>
                  <a:lnTo>
                    <a:pt x="1089" y="2616"/>
                  </a:lnTo>
                  <a:lnTo>
                    <a:pt x="1194" y="2720"/>
                  </a:lnTo>
                  <a:lnTo>
                    <a:pt x="1047" y="2930"/>
                  </a:lnTo>
                  <a:lnTo>
                    <a:pt x="942" y="2888"/>
                  </a:lnTo>
                  <a:lnTo>
                    <a:pt x="817" y="2930"/>
                  </a:lnTo>
                  <a:lnTo>
                    <a:pt x="963" y="3202"/>
                  </a:lnTo>
                  <a:lnTo>
                    <a:pt x="1089" y="3285"/>
                  </a:lnTo>
                  <a:lnTo>
                    <a:pt x="1089" y="3515"/>
                  </a:lnTo>
                  <a:lnTo>
                    <a:pt x="922" y="3704"/>
                  </a:lnTo>
                  <a:lnTo>
                    <a:pt x="984" y="3871"/>
                  </a:lnTo>
                  <a:lnTo>
                    <a:pt x="1131" y="3871"/>
                  </a:lnTo>
                  <a:lnTo>
                    <a:pt x="1089" y="3976"/>
                  </a:lnTo>
                  <a:lnTo>
                    <a:pt x="963" y="4080"/>
                  </a:lnTo>
                  <a:lnTo>
                    <a:pt x="838" y="4331"/>
                  </a:lnTo>
                  <a:lnTo>
                    <a:pt x="922" y="4457"/>
                  </a:lnTo>
                  <a:lnTo>
                    <a:pt x="922" y="4603"/>
                  </a:lnTo>
                  <a:lnTo>
                    <a:pt x="1026" y="4624"/>
                  </a:lnTo>
                  <a:lnTo>
                    <a:pt x="1173" y="4645"/>
                  </a:lnTo>
                  <a:lnTo>
                    <a:pt x="1403" y="4875"/>
                  </a:lnTo>
                  <a:lnTo>
                    <a:pt x="1382" y="4917"/>
                  </a:lnTo>
                  <a:lnTo>
                    <a:pt x="1486" y="5168"/>
                  </a:lnTo>
                  <a:lnTo>
                    <a:pt x="1675" y="5357"/>
                  </a:lnTo>
                  <a:lnTo>
                    <a:pt x="1842" y="5378"/>
                  </a:lnTo>
                  <a:lnTo>
                    <a:pt x="2010" y="5273"/>
                  </a:lnTo>
                  <a:lnTo>
                    <a:pt x="2010" y="5168"/>
                  </a:lnTo>
                  <a:lnTo>
                    <a:pt x="2093" y="5085"/>
                  </a:lnTo>
                  <a:lnTo>
                    <a:pt x="2303" y="5064"/>
                  </a:lnTo>
                  <a:lnTo>
                    <a:pt x="2470" y="4875"/>
                  </a:lnTo>
                  <a:lnTo>
                    <a:pt x="2679" y="4855"/>
                  </a:lnTo>
                  <a:lnTo>
                    <a:pt x="2784" y="4813"/>
                  </a:lnTo>
                  <a:lnTo>
                    <a:pt x="3035" y="4875"/>
                  </a:lnTo>
                  <a:lnTo>
                    <a:pt x="3181" y="4917"/>
                  </a:lnTo>
                  <a:lnTo>
                    <a:pt x="3202" y="4855"/>
                  </a:lnTo>
                  <a:lnTo>
                    <a:pt x="3307" y="4855"/>
                  </a:lnTo>
                  <a:lnTo>
                    <a:pt x="3411" y="4938"/>
                  </a:lnTo>
                  <a:lnTo>
                    <a:pt x="3495" y="4855"/>
                  </a:lnTo>
                  <a:lnTo>
                    <a:pt x="3558" y="4750"/>
                  </a:lnTo>
                  <a:lnTo>
                    <a:pt x="3663" y="4855"/>
                  </a:lnTo>
                  <a:lnTo>
                    <a:pt x="3788" y="4917"/>
                  </a:lnTo>
                  <a:lnTo>
                    <a:pt x="3914" y="4708"/>
                  </a:lnTo>
                  <a:lnTo>
                    <a:pt x="3914" y="4603"/>
                  </a:lnTo>
                  <a:lnTo>
                    <a:pt x="4248" y="4436"/>
                  </a:lnTo>
                  <a:lnTo>
                    <a:pt x="4458" y="4436"/>
                  </a:lnTo>
                  <a:lnTo>
                    <a:pt x="4520" y="4352"/>
                  </a:lnTo>
                  <a:lnTo>
                    <a:pt x="4458" y="4311"/>
                  </a:lnTo>
                  <a:lnTo>
                    <a:pt x="4499" y="4143"/>
                  </a:lnTo>
                  <a:lnTo>
                    <a:pt x="4667" y="3892"/>
                  </a:lnTo>
                  <a:lnTo>
                    <a:pt x="4667" y="3766"/>
                  </a:lnTo>
                  <a:lnTo>
                    <a:pt x="4855" y="3704"/>
                  </a:lnTo>
                  <a:lnTo>
                    <a:pt x="4981" y="3578"/>
                  </a:lnTo>
                  <a:lnTo>
                    <a:pt x="4855" y="3390"/>
                  </a:lnTo>
                  <a:lnTo>
                    <a:pt x="4771" y="3348"/>
                  </a:lnTo>
                  <a:lnTo>
                    <a:pt x="4751" y="3243"/>
                  </a:lnTo>
                  <a:lnTo>
                    <a:pt x="4646" y="3076"/>
                  </a:lnTo>
                  <a:lnTo>
                    <a:pt x="4730" y="2992"/>
                  </a:lnTo>
                  <a:lnTo>
                    <a:pt x="4960" y="2637"/>
                  </a:lnTo>
                  <a:lnTo>
                    <a:pt x="5064" y="2574"/>
                  </a:lnTo>
                  <a:lnTo>
                    <a:pt x="5232" y="2302"/>
                  </a:lnTo>
                  <a:lnTo>
                    <a:pt x="5274" y="2323"/>
                  </a:lnTo>
                  <a:lnTo>
                    <a:pt x="5253" y="2344"/>
                  </a:lnTo>
                  <a:lnTo>
                    <a:pt x="5253" y="2365"/>
                  </a:lnTo>
                  <a:lnTo>
                    <a:pt x="5336" y="2323"/>
                  </a:lnTo>
                  <a:lnTo>
                    <a:pt x="5357" y="2197"/>
                  </a:lnTo>
                  <a:lnTo>
                    <a:pt x="5295" y="2134"/>
                  </a:lnTo>
                  <a:lnTo>
                    <a:pt x="5441" y="2051"/>
                  </a:lnTo>
                  <a:lnTo>
                    <a:pt x="5567" y="1946"/>
                  </a:lnTo>
                  <a:lnTo>
                    <a:pt x="5776" y="1946"/>
                  </a:lnTo>
                  <a:lnTo>
                    <a:pt x="5964" y="1883"/>
                  </a:lnTo>
                  <a:lnTo>
                    <a:pt x="6069" y="1737"/>
                  </a:lnTo>
                  <a:lnTo>
                    <a:pt x="6278" y="1611"/>
                  </a:lnTo>
                  <a:lnTo>
                    <a:pt x="6320" y="1507"/>
                  </a:lnTo>
                  <a:lnTo>
                    <a:pt x="6341" y="1381"/>
                  </a:lnTo>
                  <a:lnTo>
                    <a:pt x="6320" y="1193"/>
                  </a:lnTo>
                  <a:lnTo>
                    <a:pt x="6424" y="1151"/>
                  </a:lnTo>
                  <a:lnTo>
                    <a:pt x="6424" y="1088"/>
                  </a:lnTo>
                  <a:lnTo>
                    <a:pt x="6341" y="1067"/>
                  </a:lnTo>
                  <a:lnTo>
                    <a:pt x="6215" y="879"/>
                  </a:lnTo>
                  <a:lnTo>
                    <a:pt x="5964" y="900"/>
                  </a:lnTo>
                  <a:lnTo>
                    <a:pt x="5797" y="837"/>
                  </a:lnTo>
                  <a:lnTo>
                    <a:pt x="5629" y="837"/>
                  </a:lnTo>
                  <a:lnTo>
                    <a:pt x="5525" y="774"/>
                  </a:lnTo>
                  <a:lnTo>
                    <a:pt x="5253" y="774"/>
                  </a:lnTo>
                  <a:lnTo>
                    <a:pt x="5148" y="879"/>
                  </a:lnTo>
                  <a:lnTo>
                    <a:pt x="5064" y="837"/>
                  </a:lnTo>
                  <a:lnTo>
                    <a:pt x="4918" y="837"/>
                  </a:lnTo>
                  <a:lnTo>
                    <a:pt x="4792" y="691"/>
                  </a:lnTo>
                  <a:lnTo>
                    <a:pt x="4688" y="753"/>
                  </a:lnTo>
                  <a:lnTo>
                    <a:pt x="4583" y="649"/>
                  </a:lnTo>
                  <a:lnTo>
                    <a:pt x="4332" y="565"/>
                  </a:lnTo>
                  <a:lnTo>
                    <a:pt x="4186" y="586"/>
                  </a:lnTo>
                  <a:lnTo>
                    <a:pt x="4207" y="523"/>
                  </a:lnTo>
                  <a:lnTo>
                    <a:pt x="4186" y="377"/>
                  </a:lnTo>
                  <a:lnTo>
                    <a:pt x="4102" y="377"/>
                  </a:lnTo>
                  <a:lnTo>
                    <a:pt x="4102" y="356"/>
                  </a:lnTo>
                  <a:lnTo>
                    <a:pt x="3997" y="314"/>
                  </a:lnTo>
                  <a:lnTo>
                    <a:pt x="3955" y="335"/>
                  </a:lnTo>
                  <a:lnTo>
                    <a:pt x="3872" y="335"/>
                  </a:lnTo>
                  <a:lnTo>
                    <a:pt x="3809" y="419"/>
                  </a:lnTo>
                  <a:lnTo>
                    <a:pt x="3495" y="230"/>
                  </a:lnTo>
                  <a:lnTo>
                    <a:pt x="3391" y="230"/>
                  </a:lnTo>
                  <a:lnTo>
                    <a:pt x="3286" y="335"/>
                  </a:lnTo>
                  <a:lnTo>
                    <a:pt x="3077" y="272"/>
                  </a:lnTo>
                  <a:lnTo>
                    <a:pt x="3035" y="168"/>
                  </a:lnTo>
                  <a:lnTo>
                    <a:pt x="2826" y="147"/>
                  </a:lnTo>
                  <a:lnTo>
                    <a:pt x="2533" y="272"/>
                  </a:lnTo>
                  <a:lnTo>
                    <a:pt x="2344" y="230"/>
                  </a:lnTo>
                  <a:lnTo>
                    <a:pt x="1926" y="168"/>
                  </a:lnTo>
                  <a:lnTo>
                    <a:pt x="1779" y="105"/>
                  </a:lnTo>
                  <a:lnTo>
                    <a:pt x="1758" y="42"/>
                  </a:lnTo>
                  <a:lnTo>
                    <a:pt x="1570" y="105"/>
                  </a:lnTo>
                  <a:lnTo>
                    <a:pt x="1403" y="147"/>
                  </a:lnTo>
                  <a:lnTo>
                    <a:pt x="1277" y="105"/>
                  </a:lnTo>
                  <a:lnTo>
                    <a:pt x="1173" y="105"/>
                  </a:lnTo>
                  <a:lnTo>
                    <a:pt x="1068" y="168"/>
                  </a:lnTo>
                  <a:lnTo>
                    <a:pt x="942" y="21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466" name="Google Shape;466;p38"/>
            <p:cNvSpPr/>
            <p:nvPr/>
          </p:nvSpPr>
          <p:spPr>
            <a:xfrm>
              <a:off x="4036603" y="2865264"/>
              <a:ext cx="11967" cy="9064"/>
            </a:xfrm>
            <a:custGeom>
              <a:avLst/>
              <a:gdLst/>
              <a:ahLst/>
              <a:cxnLst/>
              <a:rect l="l" t="t" r="r" b="b"/>
              <a:pathLst>
                <a:path w="1005" h="797" extrusionOk="0">
                  <a:moveTo>
                    <a:pt x="189" y="1"/>
                  </a:moveTo>
                  <a:lnTo>
                    <a:pt x="84" y="64"/>
                  </a:lnTo>
                  <a:lnTo>
                    <a:pt x="0" y="64"/>
                  </a:lnTo>
                  <a:lnTo>
                    <a:pt x="0" y="106"/>
                  </a:lnTo>
                  <a:lnTo>
                    <a:pt x="42" y="106"/>
                  </a:lnTo>
                  <a:lnTo>
                    <a:pt x="105" y="189"/>
                  </a:lnTo>
                  <a:lnTo>
                    <a:pt x="189" y="189"/>
                  </a:lnTo>
                  <a:lnTo>
                    <a:pt x="251" y="294"/>
                  </a:lnTo>
                  <a:lnTo>
                    <a:pt x="209" y="378"/>
                  </a:lnTo>
                  <a:lnTo>
                    <a:pt x="481" y="503"/>
                  </a:lnTo>
                  <a:lnTo>
                    <a:pt x="502" y="629"/>
                  </a:lnTo>
                  <a:lnTo>
                    <a:pt x="670" y="712"/>
                  </a:lnTo>
                  <a:lnTo>
                    <a:pt x="795" y="712"/>
                  </a:lnTo>
                  <a:lnTo>
                    <a:pt x="984" y="796"/>
                  </a:lnTo>
                  <a:lnTo>
                    <a:pt x="1005" y="712"/>
                  </a:lnTo>
                  <a:lnTo>
                    <a:pt x="733" y="315"/>
                  </a:lnTo>
                  <a:lnTo>
                    <a:pt x="586" y="273"/>
                  </a:lnTo>
                  <a:lnTo>
                    <a:pt x="502" y="85"/>
                  </a:lnTo>
                  <a:lnTo>
                    <a:pt x="398" y="85"/>
                  </a:lnTo>
                  <a:lnTo>
                    <a:pt x="356" y="126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467" name="Google Shape;467;p38"/>
            <p:cNvSpPr/>
            <p:nvPr/>
          </p:nvSpPr>
          <p:spPr>
            <a:xfrm>
              <a:off x="4033614" y="2866458"/>
              <a:ext cx="140532" cy="108039"/>
            </a:xfrm>
            <a:custGeom>
              <a:avLst/>
              <a:gdLst/>
              <a:ahLst/>
              <a:cxnLst/>
              <a:rect l="l" t="t" r="r" b="b"/>
              <a:pathLst>
                <a:path w="11802" h="9500" extrusionOk="0">
                  <a:moveTo>
                    <a:pt x="502" y="1863"/>
                  </a:moveTo>
                  <a:lnTo>
                    <a:pt x="502" y="1884"/>
                  </a:lnTo>
                  <a:lnTo>
                    <a:pt x="506" y="1864"/>
                  </a:lnTo>
                  <a:lnTo>
                    <a:pt x="506" y="1864"/>
                  </a:lnTo>
                  <a:lnTo>
                    <a:pt x="502" y="1863"/>
                  </a:lnTo>
                  <a:close/>
                  <a:moveTo>
                    <a:pt x="251" y="1"/>
                  </a:moveTo>
                  <a:lnTo>
                    <a:pt x="209" y="63"/>
                  </a:lnTo>
                  <a:lnTo>
                    <a:pt x="147" y="210"/>
                  </a:lnTo>
                  <a:lnTo>
                    <a:pt x="0" y="210"/>
                  </a:lnTo>
                  <a:lnTo>
                    <a:pt x="0" y="273"/>
                  </a:lnTo>
                  <a:lnTo>
                    <a:pt x="42" y="398"/>
                  </a:lnTo>
                  <a:lnTo>
                    <a:pt x="105" y="607"/>
                  </a:lnTo>
                  <a:lnTo>
                    <a:pt x="105" y="712"/>
                  </a:lnTo>
                  <a:lnTo>
                    <a:pt x="105" y="858"/>
                  </a:lnTo>
                  <a:lnTo>
                    <a:pt x="230" y="900"/>
                  </a:lnTo>
                  <a:lnTo>
                    <a:pt x="251" y="942"/>
                  </a:lnTo>
                  <a:lnTo>
                    <a:pt x="188" y="1130"/>
                  </a:lnTo>
                  <a:lnTo>
                    <a:pt x="209" y="1277"/>
                  </a:lnTo>
                  <a:lnTo>
                    <a:pt x="188" y="1361"/>
                  </a:lnTo>
                  <a:lnTo>
                    <a:pt x="335" y="1423"/>
                  </a:lnTo>
                  <a:lnTo>
                    <a:pt x="460" y="1654"/>
                  </a:lnTo>
                  <a:lnTo>
                    <a:pt x="523" y="1779"/>
                  </a:lnTo>
                  <a:lnTo>
                    <a:pt x="506" y="1864"/>
                  </a:lnTo>
                  <a:lnTo>
                    <a:pt x="506" y="1864"/>
                  </a:lnTo>
                  <a:lnTo>
                    <a:pt x="607" y="1884"/>
                  </a:lnTo>
                  <a:lnTo>
                    <a:pt x="670" y="2009"/>
                  </a:lnTo>
                  <a:lnTo>
                    <a:pt x="649" y="2114"/>
                  </a:lnTo>
                  <a:lnTo>
                    <a:pt x="712" y="2260"/>
                  </a:lnTo>
                  <a:lnTo>
                    <a:pt x="816" y="2260"/>
                  </a:lnTo>
                  <a:lnTo>
                    <a:pt x="858" y="2365"/>
                  </a:lnTo>
                  <a:lnTo>
                    <a:pt x="921" y="2490"/>
                  </a:lnTo>
                  <a:lnTo>
                    <a:pt x="1025" y="2532"/>
                  </a:lnTo>
                  <a:lnTo>
                    <a:pt x="1088" y="2574"/>
                  </a:lnTo>
                  <a:lnTo>
                    <a:pt x="1297" y="2679"/>
                  </a:lnTo>
                  <a:lnTo>
                    <a:pt x="1381" y="2700"/>
                  </a:lnTo>
                  <a:lnTo>
                    <a:pt x="1507" y="2679"/>
                  </a:lnTo>
                  <a:lnTo>
                    <a:pt x="1590" y="2721"/>
                  </a:lnTo>
                  <a:lnTo>
                    <a:pt x="1653" y="2742"/>
                  </a:lnTo>
                  <a:lnTo>
                    <a:pt x="1590" y="2783"/>
                  </a:lnTo>
                  <a:lnTo>
                    <a:pt x="1486" y="2825"/>
                  </a:lnTo>
                  <a:lnTo>
                    <a:pt x="1402" y="2825"/>
                  </a:lnTo>
                  <a:lnTo>
                    <a:pt x="1444" y="2993"/>
                  </a:lnTo>
                  <a:lnTo>
                    <a:pt x="1486" y="3014"/>
                  </a:lnTo>
                  <a:lnTo>
                    <a:pt x="1486" y="3223"/>
                  </a:lnTo>
                  <a:lnTo>
                    <a:pt x="1402" y="3244"/>
                  </a:lnTo>
                  <a:lnTo>
                    <a:pt x="1339" y="3244"/>
                  </a:lnTo>
                  <a:lnTo>
                    <a:pt x="1297" y="3432"/>
                  </a:lnTo>
                  <a:lnTo>
                    <a:pt x="1256" y="3474"/>
                  </a:lnTo>
                  <a:lnTo>
                    <a:pt x="1256" y="3683"/>
                  </a:lnTo>
                  <a:lnTo>
                    <a:pt x="1235" y="3767"/>
                  </a:lnTo>
                  <a:lnTo>
                    <a:pt x="1256" y="3830"/>
                  </a:lnTo>
                  <a:lnTo>
                    <a:pt x="1193" y="3871"/>
                  </a:lnTo>
                  <a:lnTo>
                    <a:pt x="1193" y="3955"/>
                  </a:lnTo>
                  <a:lnTo>
                    <a:pt x="1276" y="3976"/>
                  </a:lnTo>
                  <a:lnTo>
                    <a:pt x="1360" y="4060"/>
                  </a:lnTo>
                  <a:lnTo>
                    <a:pt x="1465" y="4081"/>
                  </a:lnTo>
                  <a:lnTo>
                    <a:pt x="1486" y="4164"/>
                  </a:lnTo>
                  <a:lnTo>
                    <a:pt x="1611" y="4269"/>
                  </a:lnTo>
                  <a:lnTo>
                    <a:pt x="1569" y="4394"/>
                  </a:lnTo>
                  <a:lnTo>
                    <a:pt x="1590" y="4415"/>
                  </a:lnTo>
                  <a:lnTo>
                    <a:pt x="1590" y="4499"/>
                  </a:lnTo>
                  <a:lnTo>
                    <a:pt x="1695" y="4583"/>
                  </a:lnTo>
                  <a:lnTo>
                    <a:pt x="1758" y="4562"/>
                  </a:lnTo>
                  <a:lnTo>
                    <a:pt x="1862" y="4520"/>
                  </a:lnTo>
                  <a:lnTo>
                    <a:pt x="2302" y="4813"/>
                  </a:lnTo>
                  <a:lnTo>
                    <a:pt x="2344" y="4792"/>
                  </a:lnTo>
                  <a:lnTo>
                    <a:pt x="2427" y="4834"/>
                  </a:lnTo>
                  <a:lnTo>
                    <a:pt x="2532" y="5043"/>
                  </a:lnTo>
                  <a:lnTo>
                    <a:pt x="2636" y="5106"/>
                  </a:lnTo>
                  <a:lnTo>
                    <a:pt x="2762" y="5357"/>
                  </a:lnTo>
                  <a:lnTo>
                    <a:pt x="2636" y="5462"/>
                  </a:lnTo>
                  <a:lnTo>
                    <a:pt x="2636" y="5650"/>
                  </a:lnTo>
                  <a:lnTo>
                    <a:pt x="2657" y="5817"/>
                  </a:lnTo>
                  <a:lnTo>
                    <a:pt x="2846" y="5817"/>
                  </a:lnTo>
                  <a:lnTo>
                    <a:pt x="2909" y="6152"/>
                  </a:lnTo>
                  <a:lnTo>
                    <a:pt x="3013" y="6236"/>
                  </a:lnTo>
                  <a:lnTo>
                    <a:pt x="3118" y="6278"/>
                  </a:lnTo>
                  <a:lnTo>
                    <a:pt x="3160" y="6299"/>
                  </a:lnTo>
                  <a:lnTo>
                    <a:pt x="3222" y="6278"/>
                  </a:lnTo>
                  <a:lnTo>
                    <a:pt x="3222" y="6340"/>
                  </a:lnTo>
                  <a:lnTo>
                    <a:pt x="3285" y="6445"/>
                  </a:lnTo>
                  <a:lnTo>
                    <a:pt x="3369" y="6445"/>
                  </a:lnTo>
                  <a:lnTo>
                    <a:pt x="3432" y="6382"/>
                  </a:lnTo>
                  <a:lnTo>
                    <a:pt x="3453" y="6257"/>
                  </a:lnTo>
                  <a:lnTo>
                    <a:pt x="3348" y="6194"/>
                  </a:lnTo>
                  <a:lnTo>
                    <a:pt x="3494" y="6194"/>
                  </a:lnTo>
                  <a:lnTo>
                    <a:pt x="3536" y="6173"/>
                  </a:lnTo>
                  <a:lnTo>
                    <a:pt x="3494" y="6236"/>
                  </a:lnTo>
                  <a:lnTo>
                    <a:pt x="3494" y="6299"/>
                  </a:lnTo>
                  <a:lnTo>
                    <a:pt x="3641" y="6361"/>
                  </a:lnTo>
                  <a:lnTo>
                    <a:pt x="3683" y="6340"/>
                  </a:lnTo>
                  <a:lnTo>
                    <a:pt x="3745" y="6445"/>
                  </a:lnTo>
                  <a:lnTo>
                    <a:pt x="3787" y="6445"/>
                  </a:lnTo>
                  <a:lnTo>
                    <a:pt x="3976" y="6299"/>
                  </a:lnTo>
                  <a:lnTo>
                    <a:pt x="4017" y="6340"/>
                  </a:lnTo>
                  <a:lnTo>
                    <a:pt x="4164" y="6487"/>
                  </a:lnTo>
                  <a:lnTo>
                    <a:pt x="4164" y="6591"/>
                  </a:lnTo>
                  <a:lnTo>
                    <a:pt x="4373" y="6863"/>
                  </a:lnTo>
                  <a:lnTo>
                    <a:pt x="4394" y="7031"/>
                  </a:lnTo>
                  <a:lnTo>
                    <a:pt x="4436" y="7073"/>
                  </a:lnTo>
                  <a:lnTo>
                    <a:pt x="4541" y="7073"/>
                  </a:lnTo>
                  <a:lnTo>
                    <a:pt x="4603" y="7177"/>
                  </a:lnTo>
                  <a:lnTo>
                    <a:pt x="4541" y="7177"/>
                  </a:lnTo>
                  <a:lnTo>
                    <a:pt x="4520" y="7135"/>
                  </a:lnTo>
                  <a:lnTo>
                    <a:pt x="4499" y="7177"/>
                  </a:lnTo>
                  <a:lnTo>
                    <a:pt x="4603" y="7240"/>
                  </a:lnTo>
                  <a:lnTo>
                    <a:pt x="4645" y="7219"/>
                  </a:lnTo>
                  <a:lnTo>
                    <a:pt x="4687" y="7324"/>
                  </a:lnTo>
                  <a:lnTo>
                    <a:pt x="4833" y="7721"/>
                  </a:lnTo>
                  <a:lnTo>
                    <a:pt x="4959" y="7763"/>
                  </a:lnTo>
                  <a:lnTo>
                    <a:pt x="5168" y="7763"/>
                  </a:lnTo>
                  <a:lnTo>
                    <a:pt x="5315" y="7805"/>
                  </a:lnTo>
                  <a:lnTo>
                    <a:pt x="5377" y="7868"/>
                  </a:lnTo>
                  <a:lnTo>
                    <a:pt x="5566" y="7868"/>
                  </a:lnTo>
                  <a:lnTo>
                    <a:pt x="5587" y="7931"/>
                  </a:lnTo>
                  <a:lnTo>
                    <a:pt x="5691" y="7931"/>
                  </a:lnTo>
                  <a:lnTo>
                    <a:pt x="5733" y="7972"/>
                  </a:lnTo>
                  <a:lnTo>
                    <a:pt x="5649" y="8035"/>
                  </a:lnTo>
                  <a:lnTo>
                    <a:pt x="5796" y="8224"/>
                  </a:lnTo>
                  <a:lnTo>
                    <a:pt x="5963" y="8244"/>
                  </a:lnTo>
                  <a:lnTo>
                    <a:pt x="6047" y="8328"/>
                  </a:lnTo>
                  <a:lnTo>
                    <a:pt x="6152" y="8328"/>
                  </a:lnTo>
                  <a:lnTo>
                    <a:pt x="6319" y="8496"/>
                  </a:lnTo>
                  <a:lnTo>
                    <a:pt x="6403" y="8475"/>
                  </a:lnTo>
                  <a:lnTo>
                    <a:pt x="6528" y="8454"/>
                  </a:lnTo>
                  <a:lnTo>
                    <a:pt x="6717" y="8496"/>
                  </a:lnTo>
                  <a:lnTo>
                    <a:pt x="6947" y="8663"/>
                  </a:lnTo>
                  <a:lnTo>
                    <a:pt x="7135" y="8475"/>
                  </a:lnTo>
                  <a:lnTo>
                    <a:pt x="7407" y="8349"/>
                  </a:lnTo>
                  <a:lnTo>
                    <a:pt x="7407" y="8328"/>
                  </a:lnTo>
                  <a:lnTo>
                    <a:pt x="7533" y="8328"/>
                  </a:lnTo>
                  <a:lnTo>
                    <a:pt x="7679" y="8224"/>
                  </a:lnTo>
                  <a:lnTo>
                    <a:pt x="7784" y="8161"/>
                  </a:lnTo>
                  <a:lnTo>
                    <a:pt x="7993" y="8182"/>
                  </a:lnTo>
                  <a:lnTo>
                    <a:pt x="7993" y="8244"/>
                  </a:lnTo>
                  <a:lnTo>
                    <a:pt x="8056" y="8244"/>
                  </a:lnTo>
                  <a:lnTo>
                    <a:pt x="8056" y="8286"/>
                  </a:lnTo>
                  <a:lnTo>
                    <a:pt x="8160" y="8454"/>
                  </a:lnTo>
                  <a:lnTo>
                    <a:pt x="8244" y="8663"/>
                  </a:lnTo>
                  <a:lnTo>
                    <a:pt x="8349" y="8872"/>
                  </a:lnTo>
                  <a:lnTo>
                    <a:pt x="8349" y="9019"/>
                  </a:lnTo>
                  <a:lnTo>
                    <a:pt x="8411" y="9081"/>
                  </a:lnTo>
                  <a:lnTo>
                    <a:pt x="8453" y="9123"/>
                  </a:lnTo>
                  <a:lnTo>
                    <a:pt x="8872" y="9123"/>
                  </a:lnTo>
                  <a:lnTo>
                    <a:pt x="8976" y="9207"/>
                  </a:lnTo>
                  <a:lnTo>
                    <a:pt x="9102" y="9081"/>
                  </a:lnTo>
                  <a:lnTo>
                    <a:pt x="9144" y="9102"/>
                  </a:lnTo>
                  <a:lnTo>
                    <a:pt x="9311" y="9228"/>
                  </a:lnTo>
                  <a:lnTo>
                    <a:pt x="9625" y="9207"/>
                  </a:lnTo>
                  <a:lnTo>
                    <a:pt x="9813" y="9291"/>
                  </a:lnTo>
                  <a:lnTo>
                    <a:pt x="10064" y="9312"/>
                  </a:lnTo>
                  <a:lnTo>
                    <a:pt x="10169" y="9332"/>
                  </a:lnTo>
                  <a:lnTo>
                    <a:pt x="10232" y="9312"/>
                  </a:lnTo>
                  <a:lnTo>
                    <a:pt x="10295" y="9395"/>
                  </a:lnTo>
                  <a:lnTo>
                    <a:pt x="10315" y="9395"/>
                  </a:lnTo>
                  <a:lnTo>
                    <a:pt x="10357" y="9291"/>
                  </a:lnTo>
                  <a:lnTo>
                    <a:pt x="10441" y="9291"/>
                  </a:lnTo>
                  <a:lnTo>
                    <a:pt x="10483" y="9374"/>
                  </a:lnTo>
                  <a:lnTo>
                    <a:pt x="10608" y="9416"/>
                  </a:lnTo>
                  <a:lnTo>
                    <a:pt x="10818" y="9500"/>
                  </a:lnTo>
                  <a:lnTo>
                    <a:pt x="10901" y="9437"/>
                  </a:lnTo>
                  <a:lnTo>
                    <a:pt x="10922" y="9395"/>
                  </a:lnTo>
                  <a:lnTo>
                    <a:pt x="10964" y="9395"/>
                  </a:lnTo>
                  <a:lnTo>
                    <a:pt x="10964" y="9312"/>
                  </a:lnTo>
                  <a:lnTo>
                    <a:pt x="10985" y="9102"/>
                  </a:lnTo>
                  <a:lnTo>
                    <a:pt x="10922" y="8977"/>
                  </a:lnTo>
                  <a:lnTo>
                    <a:pt x="11027" y="8851"/>
                  </a:lnTo>
                  <a:lnTo>
                    <a:pt x="10985" y="8747"/>
                  </a:lnTo>
                  <a:lnTo>
                    <a:pt x="11069" y="8642"/>
                  </a:lnTo>
                  <a:lnTo>
                    <a:pt x="11215" y="8558"/>
                  </a:lnTo>
                  <a:lnTo>
                    <a:pt x="11299" y="8496"/>
                  </a:lnTo>
                  <a:lnTo>
                    <a:pt x="11550" y="8433"/>
                  </a:lnTo>
                  <a:lnTo>
                    <a:pt x="11717" y="8475"/>
                  </a:lnTo>
                  <a:lnTo>
                    <a:pt x="11801" y="8391"/>
                  </a:lnTo>
                  <a:lnTo>
                    <a:pt x="11759" y="8161"/>
                  </a:lnTo>
                  <a:lnTo>
                    <a:pt x="11634" y="8056"/>
                  </a:lnTo>
                  <a:lnTo>
                    <a:pt x="11487" y="8077"/>
                  </a:lnTo>
                  <a:lnTo>
                    <a:pt x="11445" y="7972"/>
                  </a:lnTo>
                  <a:lnTo>
                    <a:pt x="11445" y="7826"/>
                  </a:lnTo>
                  <a:lnTo>
                    <a:pt x="11403" y="7700"/>
                  </a:lnTo>
                  <a:lnTo>
                    <a:pt x="11403" y="7491"/>
                  </a:lnTo>
                  <a:lnTo>
                    <a:pt x="11236" y="7491"/>
                  </a:lnTo>
                  <a:lnTo>
                    <a:pt x="11215" y="7408"/>
                  </a:lnTo>
                  <a:lnTo>
                    <a:pt x="11111" y="7387"/>
                  </a:lnTo>
                  <a:lnTo>
                    <a:pt x="10922" y="7345"/>
                  </a:lnTo>
                  <a:lnTo>
                    <a:pt x="10880" y="7303"/>
                  </a:lnTo>
                  <a:lnTo>
                    <a:pt x="10755" y="7219"/>
                  </a:lnTo>
                  <a:lnTo>
                    <a:pt x="10587" y="7073"/>
                  </a:lnTo>
                  <a:lnTo>
                    <a:pt x="10504" y="6926"/>
                  </a:lnTo>
                  <a:lnTo>
                    <a:pt x="10232" y="6508"/>
                  </a:lnTo>
                  <a:lnTo>
                    <a:pt x="10650" y="5943"/>
                  </a:lnTo>
                  <a:lnTo>
                    <a:pt x="10692" y="5859"/>
                  </a:lnTo>
                  <a:lnTo>
                    <a:pt x="10650" y="5629"/>
                  </a:lnTo>
                  <a:lnTo>
                    <a:pt x="10650" y="5462"/>
                  </a:lnTo>
                  <a:lnTo>
                    <a:pt x="10567" y="5294"/>
                  </a:lnTo>
                  <a:lnTo>
                    <a:pt x="10064" y="5252"/>
                  </a:lnTo>
                  <a:lnTo>
                    <a:pt x="10043" y="5043"/>
                  </a:lnTo>
                  <a:lnTo>
                    <a:pt x="9981" y="4939"/>
                  </a:lnTo>
                  <a:lnTo>
                    <a:pt x="10023" y="4876"/>
                  </a:lnTo>
                  <a:lnTo>
                    <a:pt x="9939" y="4604"/>
                  </a:lnTo>
                  <a:lnTo>
                    <a:pt x="9771" y="4311"/>
                  </a:lnTo>
                  <a:lnTo>
                    <a:pt x="9834" y="4164"/>
                  </a:lnTo>
                  <a:lnTo>
                    <a:pt x="9981" y="3934"/>
                  </a:lnTo>
                  <a:lnTo>
                    <a:pt x="9939" y="3934"/>
                  </a:lnTo>
                  <a:lnTo>
                    <a:pt x="9751" y="3892"/>
                  </a:lnTo>
                  <a:lnTo>
                    <a:pt x="9751" y="3767"/>
                  </a:lnTo>
                  <a:lnTo>
                    <a:pt x="9730" y="3558"/>
                  </a:lnTo>
                  <a:lnTo>
                    <a:pt x="9667" y="3558"/>
                  </a:lnTo>
                  <a:lnTo>
                    <a:pt x="9813" y="3411"/>
                  </a:lnTo>
                  <a:lnTo>
                    <a:pt x="9709" y="3327"/>
                  </a:lnTo>
                  <a:lnTo>
                    <a:pt x="9646" y="3244"/>
                  </a:lnTo>
                  <a:lnTo>
                    <a:pt x="9771" y="3223"/>
                  </a:lnTo>
                  <a:lnTo>
                    <a:pt x="9918" y="3118"/>
                  </a:lnTo>
                  <a:lnTo>
                    <a:pt x="9918" y="3034"/>
                  </a:lnTo>
                  <a:lnTo>
                    <a:pt x="9939" y="3014"/>
                  </a:lnTo>
                  <a:lnTo>
                    <a:pt x="9855" y="2909"/>
                  </a:lnTo>
                  <a:lnTo>
                    <a:pt x="9918" y="2825"/>
                  </a:lnTo>
                  <a:lnTo>
                    <a:pt x="9918" y="2742"/>
                  </a:lnTo>
                  <a:lnTo>
                    <a:pt x="9918" y="2574"/>
                  </a:lnTo>
                  <a:lnTo>
                    <a:pt x="9855" y="2470"/>
                  </a:lnTo>
                  <a:lnTo>
                    <a:pt x="9855" y="2386"/>
                  </a:lnTo>
                  <a:lnTo>
                    <a:pt x="9813" y="2260"/>
                  </a:lnTo>
                  <a:lnTo>
                    <a:pt x="9855" y="2156"/>
                  </a:lnTo>
                  <a:lnTo>
                    <a:pt x="9751" y="1988"/>
                  </a:lnTo>
                  <a:lnTo>
                    <a:pt x="9625" y="1946"/>
                  </a:lnTo>
                  <a:lnTo>
                    <a:pt x="9353" y="1905"/>
                  </a:lnTo>
                  <a:lnTo>
                    <a:pt x="9123" y="1591"/>
                  </a:lnTo>
                  <a:lnTo>
                    <a:pt x="8914" y="1549"/>
                  </a:lnTo>
                  <a:lnTo>
                    <a:pt x="8788" y="1570"/>
                  </a:lnTo>
                  <a:lnTo>
                    <a:pt x="8725" y="1528"/>
                  </a:lnTo>
                  <a:lnTo>
                    <a:pt x="8704" y="1361"/>
                  </a:lnTo>
                  <a:lnTo>
                    <a:pt x="8579" y="1340"/>
                  </a:lnTo>
                  <a:lnTo>
                    <a:pt x="8349" y="1235"/>
                  </a:lnTo>
                  <a:lnTo>
                    <a:pt x="8265" y="1319"/>
                  </a:lnTo>
                  <a:lnTo>
                    <a:pt x="8160" y="1319"/>
                  </a:lnTo>
                  <a:lnTo>
                    <a:pt x="7826" y="1109"/>
                  </a:lnTo>
                  <a:lnTo>
                    <a:pt x="7658" y="1047"/>
                  </a:lnTo>
                  <a:lnTo>
                    <a:pt x="7449" y="858"/>
                  </a:lnTo>
                  <a:lnTo>
                    <a:pt x="7323" y="900"/>
                  </a:lnTo>
                  <a:lnTo>
                    <a:pt x="7198" y="837"/>
                  </a:lnTo>
                  <a:lnTo>
                    <a:pt x="7093" y="858"/>
                  </a:lnTo>
                  <a:lnTo>
                    <a:pt x="7030" y="1005"/>
                  </a:lnTo>
                  <a:lnTo>
                    <a:pt x="6821" y="942"/>
                  </a:lnTo>
                  <a:lnTo>
                    <a:pt x="6591" y="1005"/>
                  </a:lnTo>
                  <a:lnTo>
                    <a:pt x="6361" y="1214"/>
                  </a:lnTo>
                  <a:lnTo>
                    <a:pt x="6256" y="1214"/>
                  </a:lnTo>
                  <a:lnTo>
                    <a:pt x="6173" y="1319"/>
                  </a:lnTo>
                  <a:lnTo>
                    <a:pt x="6110" y="1465"/>
                  </a:lnTo>
                  <a:lnTo>
                    <a:pt x="5838" y="1465"/>
                  </a:lnTo>
                  <a:lnTo>
                    <a:pt x="5733" y="1549"/>
                  </a:lnTo>
                  <a:lnTo>
                    <a:pt x="5775" y="1695"/>
                  </a:lnTo>
                  <a:lnTo>
                    <a:pt x="5859" y="1842"/>
                  </a:lnTo>
                  <a:lnTo>
                    <a:pt x="5838" y="1967"/>
                  </a:lnTo>
                  <a:lnTo>
                    <a:pt x="5691" y="1967"/>
                  </a:lnTo>
                  <a:lnTo>
                    <a:pt x="5357" y="1905"/>
                  </a:lnTo>
                  <a:lnTo>
                    <a:pt x="5064" y="1967"/>
                  </a:lnTo>
                  <a:lnTo>
                    <a:pt x="4708" y="2072"/>
                  </a:lnTo>
                  <a:lnTo>
                    <a:pt x="4520" y="2072"/>
                  </a:lnTo>
                  <a:lnTo>
                    <a:pt x="4185" y="1967"/>
                  </a:lnTo>
                  <a:lnTo>
                    <a:pt x="4059" y="1967"/>
                  </a:lnTo>
                  <a:lnTo>
                    <a:pt x="3766" y="1842"/>
                  </a:lnTo>
                  <a:lnTo>
                    <a:pt x="3662" y="1737"/>
                  </a:lnTo>
                  <a:lnTo>
                    <a:pt x="3641" y="1591"/>
                  </a:lnTo>
                  <a:lnTo>
                    <a:pt x="3557" y="1591"/>
                  </a:lnTo>
                  <a:lnTo>
                    <a:pt x="3432" y="1528"/>
                  </a:lnTo>
                  <a:lnTo>
                    <a:pt x="3264" y="1570"/>
                  </a:lnTo>
                  <a:lnTo>
                    <a:pt x="3181" y="1528"/>
                  </a:lnTo>
                  <a:lnTo>
                    <a:pt x="3055" y="1528"/>
                  </a:lnTo>
                  <a:lnTo>
                    <a:pt x="2929" y="1423"/>
                  </a:lnTo>
                  <a:lnTo>
                    <a:pt x="2846" y="1381"/>
                  </a:lnTo>
                  <a:lnTo>
                    <a:pt x="2804" y="1340"/>
                  </a:lnTo>
                  <a:lnTo>
                    <a:pt x="2825" y="1214"/>
                  </a:lnTo>
                  <a:lnTo>
                    <a:pt x="2825" y="1068"/>
                  </a:lnTo>
                  <a:lnTo>
                    <a:pt x="2741" y="942"/>
                  </a:lnTo>
                  <a:lnTo>
                    <a:pt x="2741" y="921"/>
                  </a:lnTo>
                  <a:lnTo>
                    <a:pt x="2699" y="942"/>
                  </a:lnTo>
                  <a:lnTo>
                    <a:pt x="2595" y="921"/>
                  </a:lnTo>
                  <a:lnTo>
                    <a:pt x="2553" y="858"/>
                  </a:lnTo>
                  <a:lnTo>
                    <a:pt x="2448" y="817"/>
                  </a:lnTo>
                  <a:lnTo>
                    <a:pt x="2281" y="607"/>
                  </a:lnTo>
                  <a:lnTo>
                    <a:pt x="2448" y="482"/>
                  </a:lnTo>
                  <a:lnTo>
                    <a:pt x="2323" y="398"/>
                  </a:lnTo>
                  <a:lnTo>
                    <a:pt x="2302" y="335"/>
                  </a:lnTo>
                  <a:lnTo>
                    <a:pt x="2344" y="293"/>
                  </a:lnTo>
                  <a:lnTo>
                    <a:pt x="2281" y="210"/>
                  </a:lnTo>
                  <a:lnTo>
                    <a:pt x="2218" y="105"/>
                  </a:lnTo>
                  <a:lnTo>
                    <a:pt x="2176" y="105"/>
                  </a:lnTo>
                  <a:lnTo>
                    <a:pt x="2176" y="84"/>
                  </a:lnTo>
                  <a:lnTo>
                    <a:pt x="2113" y="84"/>
                  </a:lnTo>
                  <a:lnTo>
                    <a:pt x="1988" y="168"/>
                  </a:lnTo>
                  <a:lnTo>
                    <a:pt x="1904" y="168"/>
                  </a:lnTo>
                  <a:lnTo>
                    <a:pt x="1862" y="273"/>
                  </a:lnTo>
                  <a:lnTo>
                    <a:pt x="1779" y="293"/>
                  </a:lnTo>
                  <a:lnTo>
                    <a:pt x="1674" y="419"/>
                  </a:lnTo>
                  <a:lnTo>
                    <a:pt x="1611" y="440"/>
                  </a:lnTo>
                  <a:lnTo>
                    <a:pt x="1569" y="503"/>
                  </a:lnTo>
                  <a:lnTo>
                    <a:pt x="1569" y="545"/>
                  </a:lnTo>
                  <a:lnTo>
                    <a:pt x="1465" y="607"/>
                  </a:lnTo>
                  <a:lnTo>
                    <a:pt x="1381" y="586"/>
                  </a:lnTo>
                  <a:lnTo>
                    <a:pt x="1256" y="607"/>
                  </a:lnTo>
                  <a:lnTo>
                    <a:pt x="1235" y="691"/>
                  </a:lnTo>
                  <a:lnTo>
                    <a:pt x="1046" y="607"/>
                  </a:lnTo>
                  <a:lnTo>
                    <a:pt x="921" y="607"/>
                  </a:lnTo>
                  <a:lnTo>
                    <a:pt x="753" y="524"/>
                  </a:lnTo>
                  <a:lnTo>
                    <a:pt x="732" y="398"/>
                  </a:lnTo>
                  <a:lnTo>
                    <a:pt x="460" y="273"/>
                  </a:lnTo>
                  <a:lnTo>
                    <a:pt x="502" y="189"/>
                  </a:lnTo>
                  <a:lnTo>
                    <a:pt x="440" y="84"/>
                  </a:lnTo>
                  <a:lnTo>
                    <a:pt x="356" y="84"/>
                  </a:lnTo>
                  <a:lnTo>
                    <a:pt x="29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468" name="Google Shape;468;p38"/>
            <p:cNvSpPr/>
            <p:nvPr/>
          </p:nvSpPr>
          <p:spPr>
            <a:xfrm>
              <a:off x="4026636" y="2853369"/>
              <a:ext cx="24672" cy="20004"/>
            </a:xfrm>
            <a:custGeom>
              <a:avLst/>
              <a:gdLst/>
              <a:ahLst/>
              <a:cxnLst/>
              <a:rect l="l" t="t" r="r" b="b"/>
              <a:pathLst>
                <a:path w="2072" h="1759" extrusionOk="0">
                  <a:moveTo>
                    <a:pt x="419" y="1"/>
                  </a:moveTo>
                  <a:lnTo>
                    <a:pt x="168" y="64"/>
                  </a:lnTo>
                  <a:lnTo>
                    <a:pt x="0" y="105"/>
                  </a:lnTo>
                  <a:lnTo>
                    <a:pt x="84" y="210"/>
                  </a:lnTo>
                  <a:lnTo>
                    <a:pt x="84" y="294"/>
                  </a:lnTo>
                  <a:lnTo>
                    <a:pt x="189" y="315"/>
                  </a:lnTo>
                  <a:lnTo>
                    <a:pt x="272" y="419"/>
                  </a:lnTo>
                  <a:lnTo>
                    <a:pt x="209" y="608"/>
                  </a:lnTo>
                  <a:lnTo>
                    <a:pt x="251" y="838"/>
                  </a:lnTo>
                  <a:lnTo>
                    <a:pt x="398" y="942"/>
                  </a:lnTo>
                  <a:lnTo>
                    <a:pt x="691" y="942"/>
                  </a:lnTo>
                  <a:lnTo>
                    <a:pt x="795" y="1026"/>
                  </a:lnTo>
                  <a:lnTo>
                    <a:pt x="837" y="1110"/>
                  </a:lnTo>
                  <a:lnTo>
                    <a:pt x="921" y="1110"/>
                  </a:lnTo>
                  <a:lnTo>
                    <a:pt x="1026" y="1047"/>
                  </a:lnTo>
                  <a:lnTo>
                    <a:pt x="1193" y="1172"/>
                  </a:lnTo>
                  <a:lnTo>
                    <a:pt x="1235" y="1131"/>
                  </a:lnTo>
                  <a:lnTo>
                    <a:pt x="1339" y="1131"/>
                  </a:lnTo>
                  <a:lnTo>
                    <a:pt x="1423" y="1319"/>
                  </a:lnTo>
                  <a:lnTo>
                    <a:pt x="1570" y="1361"/>
                  </a:lnTo>
                  <a:lnTo>
                    <a:pt x="1842" y="1758"/>
                  </a:lnTo>
                  <a:lnTo>
                    <a:pt x="1967" y="1737"/>
                  </a:lnTo>
                  <a:lnTo>
                    <a:pt x="1967" y="1591"/>
                  </a:lnTo>
                  <a:lnTo>
                    <a:pt x="1988" y="1549"/>
                  </a:lnTo>
                  <a:lnTo>
                    <a:pt x="1925" y="1382"/>
                  </a:lnTo>
                  <a:lnTo>
                    <a:pt x="2072" y="1361"/>
                  </a:lnTo>
                  <a:lnTo>
                    <a:pt x="1946" y="1235"/>
                  </a:lnTo>
                  <a:lnTo>
                    <a:pt x="1758" y="1235"/>
                  </a:lnTo>
                  <a:lnTo>
                    <a:pt x="1507" y="1110"/>
                  </a:lnTo>
                  <a:lnTo>
                    <a:pt x="1423" y="921"/>
                  </a:lnTo>
                  <a:lnTo>
                    <a:pt x="1507" y="838"/>
                  </a:lnTo>
                  <a:lnTo>
                    <a:pt x="1507" y="712"/>
                  </a:lnTo>
                  <a:lnTo>
                    <a:pt x="1256" y="524"/>
                  </a:lnTo>
                  <a:lnTo>
                    <a:pt x="1256" y="419"/>
                  </a:lnTo>
                  <a:lnTo>
                    <a:pt x="1298" y="294"/>
                  </a:lnTo>
                  <a:lnTo>
                    <a:pt x="1193" y="168"/>
                  </a:lnTo>
                  <a:lnTo>
                    <a:pt x="984" y="126"/>
                  </a:lnTo>
                  <a:lnTo>
                    <a:pt x="8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469" name="Google Shape;469;p38"/>
            <p:cNvSpPr/>
            <p:nvPr/>
          </p:nvSpPr>
          <p:spPr>
            <a:xfrm>
              <a:off x="3915766" y="2848615"/>
              <a:ext cx="124088" cy="48788"/>
            </a:xfrm>
            <a:custGeom>
              <a:avLst/>
              <a:gdLst/>
              <a:ahLst/>
              <a:cxnLst/>
              <a:rect l="l" t="t" r="r" b="b"/>
              <a:pathLst>
                <a:path w="10421" h="4290" extrusionOk="0">
                  <a:moveTo>
                    <a:pt x="4708" y="0"/>
                  </a:moveTo>
                  <a:lnTo>
                    <a:pt x="4562" y="63"/>
                  </a:lnTo>
                  <a:lnTo>
                    <a:pt x="4373" y="63"/>
                  </a:lnTo>
                  <a:lnTo>
                    <a:pt x="4290" y="21"/>
                  </a:lnTo>
                  <a:lnTo>
                    <a:pt x="4185" y="63"/>
                  </a:lnTo>
                  <a:lnTo>
                    <a:pt x="3913" y="63"/>
                  </a:lnTo>
                  <a:lnTo>
                    <a:pt x="3766" y="84"/>
                  </a:lnTo>
                  <a:lnTo>
                    <a:pt x="3494" y="189"/>
                  </a:lnTo>
                  <a:lnTo>
                    <a:pt x="3390" y="210"/>
                  </a:lnTo>
                  <a:lnTo>
                    <a:pt x="3181" y="230"/>
                  </a:lnTo>
                  <a:lnTo>
                    <a:pt x="3097" y="335"/>
                  </a:lnTo>
                  <a:lnTo>
                    <a:pt x="2992" y="377"/>
                  </a:lnTo>
                  <a:lnTo>
                    <a:pt x="2909" y="440"/>
                  </a:lnTo>
                  <a:lnTo>
                    <a:pt x="2867" y="502"/>
                  </a:lnTo>
                  <a:lnTo>
                    <a:pt x="2804" y="628"/>
                  </a:lnTo>
                  <a:lnTo>
                    <a:pt x="2762" y="649"/>
                  </a:lnTo>
                  <a:lnTo>
                    <a:pt x="2762" y="733"/>
                  </a:lnTo>
                  <a:lnTo>
                    <a:pt x="2553" y="733"/>
                  </a:lnTo>
                  <a:lnTo>
                    <a:pt x="2239" y="628"/>
                  </a:lnTo>
                  <a:lnTo>
                    <a:pt x="2155" y="628"/>
                  </a:lnTo>
                  <a:lnTo>
                    <a:pt x="2072" y="691"/>
                  </a:lnTo>
                  <a:lnTo>
                    <a:pt x="1946" y="649"/>
                  </a:lnTo>
                  <a:lnTo>
                    <a:pt x="1779" y="691"/>
                  </a:lnTo>
                  <a:lnTo>
                    <a:pt x="1674" y="649"/>
                  </a:lnTo>
                  <a:lnTo>
                    <a:pt x="1549" y="712"/>
                  </a:lnTo>
                  <a:lnTo>
                    <a:pt x="1528" y="795"/>
                  </a:lnTo>
                  <a:lnTo>
                    <a:pt x="1632" y="942"/>
                  </a:lnTo>
                  <a:lnTo>
                    <a:pt x="1779" y="963"/>
                  </a:lnTo>
                  <a:lnTo>
                    <a:pt x="1925" y="963"/>
                  </a:lnTo>
                  <a:lnTo>
                    <a:pt x="1883" y="1046"/>
                  </a:lnTo>
                  <a:lnTo>
                    <a:pt x="1653" y="1046"/>
                  </a:lnTo>
                  <a:lnTo>
                    <a:pt x="1444" y="1109"/>
                  </a:lnTo>
                  <a:lnTo>
                    <a:pt x="1402" y="1214"/>
                  </a:lnTo>
                  <a:lnTo>
                    <a:pt x="1423" y="1256"/>
                  </a:lnTo>
                  <a:lnTo>
                    <a:pt x="1528" y="1235"/>
                  </a:lnTo>
                  <a:lnTo>
                    <a:pt x="1570" y="1277"/>
                  </a:lnTo>
                  <a:lnTo>
                    <a:pt x="1507" y="1318"/>
                  </a:lnTo>
                  <a:lnTo>
                    <a:pt x="1214" y="1339"/>
                  </a:lnTo>
                  <a:lnTo>
                    <a:pt x="1109" y="1256"/>
                  </a:lnTo>
                  <a:lnTo>
                    <a:pt x="984" y="1339"/>
                  </a:lnTo>
                  <a:lnTo>
                    <a:pt x="900" y="1235"/>
                  </a:lnTo>
                  <a:lnTo>
                    <a:pt x="837" y="1235"/>
                  </a:lnTo>
                  <a:lnTo>
                    <a:pt x="733" y="1339"/>
                  </a:lnTo>
                  <a:lnTo>
                    <a:pt x="628" y="1339"/>
                  </a:lnTo>
                  <a:lnTo>
                    <a:pt x="502" y="1235"/>
                  </a:lnTo>
                  <a:lnTo>
                    <a:pt x="377" y="1235"/>
                  </a:lnTo>
                  <a:lnTo>
                    <a:pt x="105" y="1444"/>
                  </a:lnTo>
                  <a:lnTo>
                    <a:pt x="63" y="1549"/>
                  </a:lnTo>
                  <a:lnTo>
                    <a:pt x="0" y="1653"/>
                  </a:lnTo>
                  <a:lnTo>
                    <a:pt x="63" y="1695"/>
                  </a:lnTo>
                  <a:lnTo>
                    <a:pt x="63" y="1842"/>
                  </a:lnTo>
                  <a:lnTo>
                    <a:pt x="0" y="1883"/>
                  </a:lnTo>
                  <a:lnTo>
                    <a:pt x="63" y="1946"/>
                  </a:lnTo>
                  <a:lnTo>
                    <a:pt x="209" y="1883"/>
                  </a:lnTo>
                  <a:lnTo>
                    <a:pt x="251" y="1904"/>
                  </a:lnTo>
                  <a:lnTo>
                    <a:pt x="377" y="1883"/>
                  </a:lnTo>
                  <a:lnTo>
                    <a:pt x="502" y="1883"/>
                  </a:lnTo>
                  <a:lnTo>
                    <a:pt x="377" y="2009"/>
                  </a:lnTo>
                  <a:lnTo>
                    <a:pt x="398" y="2093"/>
                  </a:lnTo>
                  <a:lnTo>
                    <a:pt x="461" y="2197"/>
                  </a:lnTo>
                  <a:lnTo>
                    <a:pt x="461" y="2281"/>
                  </a:lnTo>
                  <a:lnTo>
                    <a:pt x="419" y="2302"/>
                  </a:lnTo>
                  <a:lnTo>
                    <a:pt x="481" y="2323"/>
                  </a:lnTo>
                  <a:lnTo>
                    <a:pt x="586" y="2281"/>
                  </a:lnTo>
                  <a:lnTo>
                    <a:pt x="586" y="2323"/>
                  </a:lnTo>
                  <a:lnTo>
                    <a:pt x="502" y="2406"/>
                  </a:lnTo>
                  <a:lnTo>
                    <a:pt x="377" y="2490"/>
                  </a:lnTo>
                  <a:lnTo>
                    <a:pt x="419" y="2532"/>
                  </a:lnTo>
                  <a:lnTo>
                    <a:pt x="502" y="2532"/>
                  </a:lnTo>
                  <a:lnTo>
                    <a:pt x="419" y="2595"/>
                  </a:lnTo>
                  <a:lnTo>
                    <a:pt x="377" y="2699"/>
                  </a:lnTo>
                  <a:lnTo>
                    <a:pt x="293" y="2699"/>
                  </a:lnTo>
                  <a:lnTo>
                    <a:pt x="251" y="2532"/>
                  </a:lnTo>
                  <a:lnTo>
                    <a:pt x="189" y="2511"/>
                  </a:lnTo>
                  <a:lnTo>
                    <a:pt x="189" y="2616"/>
                  </a:lnTo>
                  <a:lnTo>
                    <a:pt x="209" y="2720"/>
                  </a:lnTo>
                  <a:lnTo>
                    <a:pt x="168" y="2783"/>
                  </a:lnTo>
                  <a:lnTo>
                    <a:pt x="189" y="2846"/>
                  </a:lnTo>
                  <a:lnTo>
                    <a:pt x="293" y="2930"/>
                  </a:lnTo>
                  <a:lnTo>
                    <a:pt x="293" y="2888"/>
                  </a:lnTo>
                  <a:lnTo>
                    <a:pt x="419" y="2950"/>
                  </a:lnTo>
                  <a:lnTo>
                    <a:pt x="502" y="2950"/>
                  </a:lnTo>
                  <a:lnTo>
                    <a:pt x="628" y="3034"/>
                  </a:lnTo>
                  <a:lnTo>
                    <a:pt x="670" y="3160"/>
                  </a:lnTo>
                  <a:lnTo>
                    <a:pt x="586" y="3243"/>
                  </a:lnTo>
                  <a:lnTo>
                    <a:pt x="670" y="3327"/>
                  </a:lnTo>
                  <a:lnTo>
                    <a:pt x="670" y="3411"/>
                  </a:lnTo>
                  <a:lnTo>
                    <a:pt x="733" y="3411"/>
                  </a:lnTo>
                  <a:lnTo>
                    <a:pt x="879" y="3536"/>
                  </a:lnTo>
                  <a:lnTo>
                    <a:pt x="816" y="3641"/>
                  </a:lnTo>
                  <a:lnTo>
                    <a:pt x="733" y="3620"/>
                  </a:lnTo>
                  <a:lnTo>
                    <a:pt x="712" y="3662"/>
                  </a:lnTo>
                  <a:lnTo>
                    <a:pt x="795" y="3683"/>
                  </a:lnTo>
                  <a:lnTo>
                    <a:pt x="942" y="3662"/>
                  </a:lnTo>
                  <a:lnTo>
                    <a:pt x="1214" y="3662"/>
                  </a:lnTo>
                  <a:lnTo>
                    <a:pt x="1193" y="3725"/>
                  </a:lnTo>
                  <a:lnTo>
                    <a:pt x="1130" y="3767"/>
                  </a:lnTo>
                  <a:lnTo>
                    <a:pt x="1005" y="3829"/>
                  </a:lnTo>
                  <a:lnTo>
                    <a:pt x="816" y="3829"/>
                  </a:lnTo>
                  <a:lnTo>
                    <a:pt x="774" y="3871"/>
                  </a:lnTo>
                  <a:lnTo>
                    <a:pt x="837" y="3892"/>
                  </a:lnTo>
                  <a:lnTo>
                    <a:pt x="942" y="3871"/>
                  </a:lnTo>
                  <a:lnTo>
                    <a:pt x="1088" y="3871"/>
                  </a:lnTo>
                  <a:lnTo>
                    <a:pt x="1130" y="3829"/>
                  </a:lnTo>
                  <a:lnTo>
                    <a:pt x="1130" y="3934"/>
                  </a:lnTo>
                  <a:lnTo>
                    <a:pt x="1151" y="3955"/>
                  </a:lnTo>
                  <a:lnTo>
                    <a:pt x="1235" y="3871"/>
                  </a:lnTo>
                  <a:lnTo>
                    <a:pt x="1318" y="3767"/>
                  </a:lnTo>
                  <a:lnTo>
                    <a:pt x="1402" y="3767"/>
                  </a:lnTo>
                  <a:lnTo>
                    <a:pt x="1444" y="3829"/>
                  </a:lnTo>
                  <a:lnTo>
                    <a:pt x="1528" y="3829"/>
                  </a:lnTo>
                  <a:lnTo>
                    <a:pt x="1632" y="3892"/>
                  </a:lnTo>
                  <a:lnTo>
                    <a:pt x="1674" y="3829"/>
                  </a:lnTo>
                  <a:lnTo>
                    <a:pt x="1758" y="3850"/>
                  </a:lnTo>
                  <a:lnTo>
                    <a:pt x="1758" y="3892"/>
                  </a:lnTo>
                  <a:lnTo>
                    <a:pt x="1716" y="3934"/>
                  </a:lnTo>
                  <a:lnTo>
                    <a:pt x="1758" y="3997"/>
                  </a:lnTo>
                  <a:lnTo>
                    <a:pt x="1779" y="4080"/>
                  </a:lnTo>
                  <a:lnTo>
                    <a:pt x="1883" y="4185"/>
                  </a:lnTo>
                  <a:lnTo>
                    <a:pt x="1946" y="4164"/>
                  </a:lnTo>
                  <a:lnTo>
                    <a:pt x="2072" y="4206"/>
                  </a:lnTo>
                  <a:lnTo>
                    <a:pt x="2197" y="4185"/>
                  </a:lnTo>
                  <a:lnTo>
                    <a:pt x="2281" y="4143"/>
                  </a:lnTo>
                  <a:lnTo>
                    <a:pt x="2386" y="4143"/>
                  </a:lnTo>
                  <a:lnTo>
                    <a:pt x="2469" y="4080"/>
                  </a:lnTo>
                  <a:lnTo>
                    <a:pt x="2574" y="4143"/>
                  </a:lnTo>
                  <a:lnTo>
                    <a:pt x="2616" y="4080"/>
                  </a:lnTo>
                  <a:lnTo>
                    <a:pt x="2616" y="3955"/>
                  </a:lnTo>
                  <a:lnTo>
                    <a:pt x="2658" y="3871"/>
                  </a:lnTo>
                  <a:lnTo>
                    <a:pt x="2616" y="3767"/>
                  </a:lnTo>
                  <a:lnTo>
                    <a:pt x="2867" y="3746"/>
                  </a:lnTo>
                  <a:lnTo>
                    <a:pt x="3076" y="3746"/>
                  </a:lnTo>
                  <a:lnTo>
                    <a:pt x="3348" y="3892"/>
                  </a:lnTo>
                  <a:lnTo>
                    <a:pt x="3453" y="3892"/>
                  </a:lnTo>
                  <a:lnTo>
                    <a:pt x="3641" y="4143"/>
                  </a:lnTo>
                  <a:lnTo>
                    <a:pt x="3808" y="4248"/>
                  </a:lnTo>
                  <a:lnTo>
                    <a:pt x="4331" y="4185"/>
                  </a:lnTo>
                  <a:lnTo>
                    <a:pt x="4478" y="4101"/>
                  </a:lnTo>
                  <a:lnTo>
                    <a:pt x="4541" y="4101"/>
                  </a:lnTo>
                  <a:lnTo>
                    <a:pt x="4562" y="4143"/>
                  </a:lnTo>
                  <a:lnTo>
                    <a:pt x="4603" y="4080"/>
                  </a:lnTo>
                  <a:lnTo>
                    <a:pt x="4645" y="3976"/>
                  </a:lnTo>
                  <a:lnTo>
                    <a:pt x="4896" y="3725"/>
                  </a:lnTo>
                  <a:lnTo>
                    <a:pt x="4959" y="3683"/>
                  </a:lnTo>
                  <a:lnTo>
                    <a:pt x="5189" y="3767"/>
                  </a:lnTo>
                  <a:lnTo>
                    <a:pt x="5336" y="3850"/>
                  </a:lnTo>
                  <a:lnTo>
                    <a:pt x="5524" y="3787"/>
                  </a:lnTo>
                  <a:lnTo>
                    <a:pt x="5524" y="3746"/>
                  </a:lnTo>
                  <a:lnTo>
                    <a:pt x="5650" y="3662"/>
                  </a:lnTo>
                  <a:lnTo>
                    <a:pt x="5754" y="3683"/>
                  </a:lnTo>
                  <a:lnTo>
                    <a:pt x="5754" y="3767"/>
                  </a:lnTo>
                  <a:lnTo>
                    <a:pt x="5691" y="3934"/>
                  </a:lnTo>
                  <a:lnTo>
                    <a:pt x="5545" y="3997"/>
                  </a:lnTo>
                  <a:lnTo>
                    <a:pt x="5587" y="4059"/>
                  </a:lnTo>
                  <a:lnTo>
                    <a:pt x="5691" y="4185"/>
                  </a:lnTo>
                  <a:lnTo>
                    <a:pt x="5650" y="4269"/>
                  </a:lnTo>
                  <a:lnTo>
                    <a:pt x="5754" y="4290"/>
                  </a:lnTo>
                  <a:lnTo>
                    <a:pt x="5901" y="4269"/>
                  </a:lnTo>
                  <a:lnTo>
                    <a:pt x="6005" y="4206"/>
                  </a:lnTo>
                  <a:lnTo>
                    <a:pt x="5963" y="4080"/>
                  </a:lnTo>
                  <a:lnTo>
                    <a:pt x="6047" y="4059"/>
                  </a:lnTo>
                  <a:lnTo>
                    <a:pt x="6047" y="3829"/>
                  </a:lnTo>
                  <a:lnTo>
                    <a:pt x="6110" y="3746"/>
                  </a:lnTo>
                  <a:lnTo>
                    <a:pt x="6256" y="3787"/>
                  </a:lnTo>
                  <a:lnTo>
                    <a:pt x="6361" y="3829"/>
                  </a:lnTo>
                  <a:lnTo>
                    <a:pt x="6654" y="3683"/>
                  </a:lnTo>
                  <a:lnTo>
                    <a:pt x="6696" y="3683"/>
                  </a:lnTo>
                  <a:lnTo>
                    <a:pt x="6780" y="3641"/>
                  </a:lnTo>
                  <a:lnTo>
                    <a:pt x="7093" y="3620"/>
                  </a:lnTo>
                  <a:lnTo>
                    <a:pt x="7198" y="3641"/>
                  </a:lnTo>
                  <a:lnTo>
                    <a:pt x="7261" y="3683"/>
                  </a:lnTo>
                  <a:lnTo>
                    <a:pt x="7428" y="3746"/>
                  </a:lnTo>
                  <a:lnTo>
                    <a:pt x="7700" y="3746"/>
                  </a:lnTo>
                  <a:lnTo>
                    <a:pt x="7721" y="3683"/>
                  </a:lnTo>
                  <a:lnTo>
                    <a:pt x="7888" y="3641"/>
                  </a:lnTo>
                  <a:lnTo>
                    <a:pt x="7951" y="3557"/>
                  </a:lnTo>
                  <a:lnTo>
                    <a:pt x="8160" y="3474"/>
                  </a:lnTo>
                  <a:lnTo>
                    <a:pt x="8307" y="3474"/>
                  </a:lnTo>
                  <a:lnTo>
                    <a:pt x="8432" y="3453"/>
                  </a:lnTo>
                  <a:lnTo>
                    <a:pt x="8725" y="3474"/>
                  </a:lnTo>
                  <a:lnTo>
                    <a:pt x="8956" y="3411"/>
                  </a:lnTo>
                  <a:lnTo>
                    <a:pt x="9102" y="3411"/>
                  </a:lnTo>
                  <a:lnTo>
                    <a:pt x="9165" y="3432"/>
                  </a:lnTo>
                  <a:lnTo>
                    <a:pt x="9311" y="3306"/>
                  </a:lnTo>
                  <a:lnTo>
                    <a:pt x="9458" y="3306"/>
                  </a:lnTo>
                  <a:lnTo>
                    <a:pt x="9500" y="3264"/>
                  </a:lnTo>
                  <a:lnTo>
                    <a:pt x="9730" y="3264"/>
                  </a:lnTo>
                  <a:lnTo>
                    <a:pt x="9939" y="3327"/>
                  </a:lnTo>
                  <a:lnTo>
                    <a:pt x="10085" y="3264"/>
                  </a:lnTo>
                  <a:lnTo>
                    <a:pt x="10148" y="3327"/>
                  </a:lnTo>
                  <a:lnTo>
                    <a:pt x="10148" y="3432"/>
                  </a:lnTo>
                  <a:lnTo>
                    <a:pt x="10253" y="3474"/>
                  </a:lnTo>
                  <a:lnTo>
                    <a:pt x="10399" y="3453"/>
                  </a:lnTo>
                  <a:lnTo>
                    <a:pt x="10420" y="3348"/>
                  </a:lnTo>
                  <a:lnTo>
                    <a:pt x="10357" y="3223"/>
                  </a:lnTo>
                  <a:lnTo>
                    <a:pt x="10232" y="2992"/>
                  </a:lnTo>
                  <a:lnTo>
                    <a:pt x="10085" y="2930"/>
                  </a:lnTo>
                  <a:lnTo>
                    <a:pt x="10106" y="2846"/>
                  </a:lnTo>
                  <a:lnTo>
                    <a:pt x="10085" y="2699"/>
                  </a:lnTo>
                  <a:lnTo>
                    <a:pt x="10148" y="2511"/>
                  </a:lnTo>
                  <a:lnTo>
                    <a:pt x="10127" y="2469"/>
                  </a:lnTo>
                  <a:lnTo>
                    <a:pt x="10002" y="2427"/>
                  </a:lnTo>
                  <a:lnTo>
                    <a:pt x="10002" y="2281"/>
                  </a:lnTo>
                  <a:lnTo>
                    <a:pt x="10002" y="2176"/>
                  </a:lnTo>
                  <a:lnTo>
                    <a:pt x="9939" y="1967"/>
                  </a:lnTo>
                  <a:lnTo>
                    <a:pt x="9897" y="1842"/>
                  </a:lnTo>
                  <a:lnTo>
                    <a:pt x="9897" y="1779"/>
                  </a:lnTo>
                  <a:lnTo>
                    <a:pt x="10044" y="1779"/>
                  </a:lnTo>
                  <a:lnTo>
                    <a:pt x="10106" y="1632"/>
                  </a:lnTo>
                  <a:lnTo>
                    <a:pt x="10148" y="1570"/>
                  </a:lnTo>
                  <a:lnTo>
                    <a:pt x="10148" y="1528"/>
                  </a:lnTo>
                  <a:lnTo>
                    <a:pt x="10106" y="1444"/>
                  </a:lnTo>
                  <a:lnTo>
                    <a:pt x="10002" y="1360"/>
                  </a:lnTo>
                  <a:lnTo>
                    <a:pt x="9709" y="1360"/>
                  </a:lnTo>
                  <a:lnTo>
                    <a:pt x="9562" y="1256"/>
                  </a:lnTo>
                  <a:lnTo>
                    <a:pt x="9520" y="1026"/>
                  </a:lnTo>
                  <a:lnTo>
                    <a:pt x="9583" y="837"/>
                  </a:lnTo>
                  <a:lnTo>
                    <a:pt x="9500" y="733"/>
                  </a:lnTo>
                  <a:lnTo>
                    <a:pt x="9395" y="712"/>
                  </a:lnTo>
                  <a:lnTo>
                    <a:pt x="9395" y="628"/>
                  </a:lnTo>
                  <a:lnTo>
                    <a:pt x="9290" y="523"/>
                  </a:lnTo>
                  <a:lnTo>
                    <a:pt x="9186" y="502"/>
                  </a:lnTo>
                  <a:lnTo>
                    <a:pt x="8956" y="293"/>
                  </a:lnTo>
                  <a:lnTo>
                    <a:pt x="8851" y="272"/>
                  </a:lnTo>
                  <a:lnTo>
                    <a:pt x="8767" y="335"/>
                  </a:lnTo>
                  <a:lnTo>
                    <a:pt x="8725" y="335"/>
                  </a:lnTo>
                  <a:lnTo>
                    <a:pt x="8558" y="293"/>
                  </a:lnTo>
                  <a:lnTo>
                    <a:pt x="8516" y="377"/>
                  </a:lnTo>
                  <a:lnTo>
                    <a:pt x="8432" y="335"/>
                  </a:lnTo>
                  <a:lnTo>
                    <a:pt x="8412" y="230"/>
                  </a:lnTo>
                  <a:lnTo>
                    <a:pt x="8349" y="230"/>
                  </a:lnTo>
                  <a:lnTo>
                    <a:pt x="8328" y="272"/>
                  </a:lnTo>
                  <a:lnTo>
                    <a:pt x="8244" y="419"/>
                  </a:lnTo>
                  <a:lnTo>
                    <a:pt x="8098" y="502"/>
                  </a:lnTo>
                  <a:lnTo>
                    <a:pt x="7909" y="607"/>
                  </a:lnTo>
                  <a:lnTo>
                    <a:pt x="7888" y="691"/>
                  </a:lnTo>
                  <a:lnTo>
                    <a:pt x="7700" y="712"/>
                  </a:lnTo>
                  <a:lnTo>
                    <a:pt x="7616" y="754"/>
                  </a:lnTo>
                  <a:lnTo>
                    <a:pt x="7386" y="712"/>
                  </a:lnTo>
                  <a:lnTo>
                    <a:pt x="7324" y="649"/>
                  </a:lnTo>
                  <a:lnTo>
                    <a:pt x="7219" y="649"/>
                  </a:lnTo>
                  <a:lnTo>
                    <a:pt x="7198" y="628"/>
                  </a:lnTo>
                  <a:lnTo>
                    <a:pt x="7093" y="691"/>
                  </a:lnTo>
                  <a:lnTo>
                    <a:pt x="6884" y="691"/>
                  </a:lnTo>
                  <a:lnTo>
                    <a:pt x="6633" y="795"/>
                  </a:lnTo>
                  <a:lnTo>
                    <a:pt x="6445" y="754"/>
                  </a:lnTo>
                  <a:lnTo>
                    <a:pt x="6319" y="649"/>
                  </a:lnTo>
                  <a:lnTo>
                    <a:pt x="6235" y="712"/>
                  </a:lnTo>
                  <a:lnTo>
                    <a:pt x="6026" y="607"/>
                  </a:lnTo>
                  <a:lnTo>
                    <a:pt x="5901" y="586"/>
                  </a:lnTo>
                  <a:lnTo>
                    <a:pt x="5712" y="440"/>
                  </a:lnTo>
                  <a:lnTo>
                    <a:pt x="5629" y="440"/>
                  </a:lnTo>
                  <a:lnTo>
                    <a:pt x="5587" y="523"/>
                  </a:lnTo>
                  <a:lnTo>
                    <a:pt x="5503" y="502"/>
                  </a:lnTo>
                  <a:lnTo>
                    <a:pt x="5399" y="377"/>
                  </a:lnTo>
                  <a:lnTo>
                    <a:pt x="5378" y="210"/>
                  </a:lnTo>
                  <a:lnTo>
                    <a:pt x="5273" y="126"/>
                  </a:lnTo>
                  <a:lnTo>
                    <a:pt x="5210" y="168"/>
                  </a:lnTo>
                  <a:lnTo>
                    <a:pt x="5085" y="293"/>
                  </a:lnTo>
                  <a:lnTo>
                    <a:pt x="5022" y="272"/>
                  </a:lnTo>
                  <a:lnTo>
                    <a:pt x="4980" y="314"/>
                  </a:lnTo>
                  <a:lnTo>
                    <a:pt x="4771" y="105"/>
                  </a:lnTo>
                  <a:lnTo>
                    <a:pt x="47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470" name="Google Shape;470;p38"/>
            <p:cNvSpPr/>
            <p:nvPr/>
          </p:nvSpPr>
          <p:spPr>
            <a:xfrm>
              <a:off x="3914265" y="2848854"/>
              <a:ext cx="18945" cy="15956"/>
            </a:xfrm>
            <a:custGeom>
              <a:avLst/>
              <a:gdLst/>
              <a:ahLst/>
              <a:cxnLst/>
              <a:rect l="l" t="t" r="r" b="b"/>
              <a:pathLst>
                <a:path w="1591" h="1403" extrusionOk="0">
                  <a:moveTo>
                    <a:pt x="503" y="0"/>
                  </a:moveTo>
                  <a:lnTo>
                    <a:pt x="419" y="84"/>
                  </a:lnTo>
                  <a:lnTo>
                    <a:pt x="335" y="84"/>
                  </a:lnTo>
                  <a:lnTo>
                    <a:pt x="231" y="189"/>
                  </a:lnTo>
                  <a:lnTo>
                    <a:pt x="210" y="356"/>
                  </a:lnTo>
                  <a:lnTo>
                    <a:pt x="335" y="398"/>
                  </a:lnTo>
                  <a:lnTo>
                    <a:pt x="335" y="523"/>
                  </a:lnTo>
                  <a:lnTo>
                    <a:pt x="189" y="628"/>
                  </a:lnTo>
                  <a:lnTo>
                    <a:pt x="210" y="733"/>
                  </a:lnTo>
                  <a:lnTo>
                    <a:pt x="126" y="879"/>
                  </a:lnTo>
                  <a:lnTo>
                    <a:pt x="1" y="921"/>
                  </a:lnTo>
                  <a:lnTo>
                    <a:pt x="22" y="921"/>
                  </a:lnTo>
                  <a:lnTo>
                    <a:pt x="84" y="1025"/>
                  </a:lnTo>
                  <a:lnTo>
                    <a:pt x="168" y="1088"/>
                  </a:lnTo>
                  <a:lnTo>
                    <a:pt x="231" y="1046"/>
                  </a:lnTo>
                  <a:lnTo>
                    <a:pt x="294" y="1088"/>
                  </a:lnTo>
                  <a:lnTo>
                    <a:pt x="398" y="1046"/>
                  </a:lnTo>
                  <a:lnTo>
                    <a:pt x="294" y="1130"/>
                  </a:lnTo>
                  <a:lnTo>
                    <a:pt x="231" y="1130"/>
                  </a:lnTo>
                  <a:lnTo>
                    <a:pt x="168" y="1318"/>
                  </a:lnTo>
                  <a:lnTo>
                    <a:pt x="189" y="1402"/>
                  </a:lnTo>
                  <a:lnTo>
                    <a:pt x="419" y="1193"/>
                  </a:lnTo>
                  <a:lnTo>
                    <a:pt x="712" y="1025"/>
                  </a:lnTo>
                  <a:lnTo>
                    <a:pt x="796" y="879"/>
                  </a:lnTo>
                  <a:lnTo>
                    <a:pt x="900" y="816"/>
                  </a:lnTo>
                  <a:lnTo>
                    <a:pt x="1110" y="837"/>
                  </a:lnTo>
                  <a:lnTo>
                    <a:pt x="1152" y="795"/>
                  </a:lnTo>
                  <a:lnTo>
                    <a:pt x="1277" y="795"/>
                  </a:lnTo>
                  <a:lnTo>
                    <a:pt x="1361" y="816"/>
                  </a:lnTo>
                  <a:lnTo>
                    <a:pt x="1486" y="837"/>
                  </a:lnTo>
                  <a:lnTo>
                    <a:pt x="1591" y="733"/>
                  </a:lnTo>
                  <a:lnTo>
                    <a:pt x="1591" y="670"/>
                  </a:lnTo>
                  <a:lnTo>
                    <a:pt x="1486" y="607"/>
                  </a:lnTo>
                  <a:lnTo>
                    <a:pt x="1361" y="481"/>
                  </a:lnTo>
                  <a:lnTo>
                    <a:pt x="1235" y="461"/>
                  </a:lnTo>
                  <a:lnTo>
                    <a:pt x="1047" y="293"/>
                  </a:lnTo>
                  <a:lnTo>
                    <a:pt x="1026" y="84"/>
                  </a:lnTo>
                  <a:lnTo>
                    <a:pt x="921" y="63"/>
                  </a:lnTo>
                  <a:lnTo>
                    <a:pt x="817" y="147"/>
                  </a:lnTo>
                  <a:lnTo>
                    <a:pt x="64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471" name="Google Shape;471;p38"/>
            <p:cNvSpPr/>
            <p:nvPr/>
          </p:nvSpPr>
          <p:spPr>
            <a:xfrm>
              <a:off x="4004703" y="2885735"/>
              <a:ext cx="66539" cy="61161"/>
            </a:xfrm>
            <a:custGeom>
              <a:avLst/>
              <a:gdLst/>
              <a:ahLst/>
              <a:cxnLst/>
              <a:rect l="l" t="t" r="r" b="b"/>
              <a:pathLst>
                <a:path w="5588" h="5378" extrusionOk="0">
                  <a:moveTo>
                    <a:pt x="2031" y="0"/>
                  </a:moveTo>
                  <a:lnTo>
                    <a:pt x="1989" y="42"/>
                  </a:lnTo>
                  <a:lnTo>
                    <a:pt x="1842" y="42"/>
                  </a:lnTo>
                  <a:lnTo>
                    <a:pt x="1696" y="168"/>
                  </a:lnTo>
                  <a:lnTo>
                    <a:pt x="1717" y="189"/>
                  </a:lnTo>
                  <a:lnTo>
                    <a:pt x="1633" y="314"/>
                  </a:lnTo>
                  <a:lnTo>
                    <a:pt x="1591" y="314"/>
                  </a:lnTo>
                  <a:lnTo>
                    <a:pt x="1466" y="419"/>
                  </a:lnTo>
                  <a:lnTo>
                    <a:pt x="1215" y="482"/>
                  </a:lnTo>
                  <a:lnTo>
                    <a:pt x="1110" y="670"/>
                  </a:lnTo>
                  <a:lnTo>
                    <a:pt x="1110" y="837"/>
                  </a:lnTo>
                  <a:lnTo>
                    <a:pt x="1215" y="1047"/>
                  </a:lnTo>
                  <a:lnTo>
                    <a:pt x="1215" y="1235"/>
                  </a:lnTo>
                  <a:lnTo>
                    <a:pt x="1110" y="1444"/>
                  </a:lnTo>
                  <a:lnTo>
                    <a:pt x="1173" y="1549"/>
                  </a:lnTo>
                  <a:lnTo>
                    <a:pt x="1152" y="1716"/>
                  </a:lnTo>
                  <a:lnTo>
                    <a:pt x="1068" y="1842"/>
                  </a:lnTo>
                  <a:lnTo>
                    <a:pt x="1005" y="1925"/>
                  </a:lnTo>
                  <a:lnTo>
                    <a:pt x="1" y="2658"/>
                  </a:lnTo>
                  <a:lnTo>
                    <a:pt x="273" y="3411"/>
                  </a:lnTo>
                  <a:lnTo>
                    <a:pt x="775" y="3453"/>
                  </a:lnTo>
                  <a:lnTo>
                    <a:pt x="3474" y="5336"/>
                  </a:lnTo>
                  <a:lnTo>
                    <a:pt x="4562" y="5378"/>
                  </a:lnTo>
                  <a:lnTo>
                    <a:pt x="4709" y="5106"/>
                  </a:lnTo>
                  <a:lnTo>
                    <a:pt x="4834" y="4855"/>
                  </a:lnTo>
                  <a:lnTo>
                    <a:pt x="5085" y="4708"/>
                  </a:lnTo>
                  <a:lnTo>
                    <a:pt x="5274" y="4792"/>
                  </a:lnTo>
                  <a:lnTo>
                    <a:pt x="5399" y="4750"/>
                  </a:lnTo>
                  <a:lnTo>
                    <a:pt x="5462" y="4771"/>
                  </a:lnTo>
                  <a:lnTo>
                    <a:pt x="5546" y="4645"/>
                  </a:lnTo>
                  <a:lnTo>
                    <a:pt x="5588" y="4604"/>
                  </a:lnTo>
                  <a:lnTo>
                    <a:pt x="5546" y="4583"/>
                  </a:lnTo>
                  <a:lnTo>
                    <a:pt x="5441" y="4541"/>
                  </a:lnTo>
                  <a:lnTo>
                    <a:pt x="5337" y="4457"/>
                  </a:lnTo>
                  <a:lnTo>
                    <a:pt x="5274" y="4122"/>
                  </a:lnTo>
                  <a:lnTo>
                    <a:pt x="5085" y="4122"/>
                  </a:lnTo>
                  <a:lnTo>
                    <a:pt x="5064" y="3955"/>
                  </a:lnTo>
                  <a:lnTo>
                    <a:pt x="5064" y="3767"/>
                  </a:lnTo>
                  <a:lnTo>
                    <a:pt x="5190" y="3662"/>
                  </a:lnTo>
                  <a:lnTo>
                    <a:pt x="5064" y="3411"/>
                  </a:lnTo>
                  <a:lnTo>
                    <a:pt x="4960" y="3348"/>
                  </a:lnTo>
                  <a:lnTo>
                    <a:pt x="4855" y="3139"/>
                  </a:lnTo>
                  <a:lnTo>
                    <a:pt x="4772" y="3097"/>
                  </a:lnTo>
                  <a:lnTo>
                    <a:pt x="4730" y="3118"/>
                  </a:lnTo>
                  <a:lnTo>
                    <a:pt x="4290" y="2825"/>
                  </a:lnTo>
                  <a:lnTo>
                    <a:pt x="4186" y="2867"/>
                  </a:lnTo>
                  <a:lnTo>
                    <a:pt x="4123" y="2888"/>
                  </a:lnTo>
                  <a:lnTo>
                    <a:pt x="4018" y="2804"/>
                  </a:lnTo>
                  <a:lnTo>
                    <a:pt x="4018" y="2720"/>
                  </a:lnTo>
                  <a:lnTo>
                    <a:pt x="3997" y="2699"/>
                  </a:lnTo>
                  <a:lnTo>
                    <a:pt x="4039" y="2574"/>
                  </a:lnTo>
                  <a:lnTo>
                    <a:pt x="3914" y="2469"/>
                  </a:lnTo>
                  <a:lnTo>
                    <a:pt x="3893" y="2386"/>
                  </a:lnTo>
                  <a:lnTo>
                    <a:pt x="3788" y="2365"/>
                  </a:lnTo>
                  <a:lnTo>
                    <a:pt x="3704" y="2281"/>
                  </a:lnTo>
                  <a:lnTo>
                    <a:pt x="3621" y="2260"/>
                  </a:lnTo>
                  <a:lnTo>
                    <a:pt x="3621" y="2176"/>
                  </a:lnTo>
                  <a:lnTo>
                    <a:pt x="3684" y="2135"/>
                  </a:lnTo>
                  <a:lnTo>
                    <a:pt x="3663" y="2072"/>
                  </a:lnTo>
                  <a:lnTo>
                    <a:pt x="3684" y="1988"/>
                  </a:lnTo>
                  <a:lnTo>
                    <a:pt x="3684" y="1779"/>
                  </a:lnTo>
                  <a:lnTo>
                    <a:pt x="3725" y="1737"/>
                  </a:lnTo>
                  <a:lnTo>
                    <a:pt x="3767" y="1549"/>
                  </a:lnTo>
                  <a:lnTo>
                    <a:pt x="3830" y="1549"/>
                  </a:lnTo>
                  <a:lnTo>
                    <a:pt x="3914" y="1528"/>
                  </a:lnTo>
                  <a:lnTo>
                    <a:pt x="3914" y="1319"/>
                  </a:lnTo>
                  <a:lnTo>
                    <a:pt x="3872" y="1298"/>
                  </a:lnTo>
                  <a:lnTo>
                    <a:pt x="3830" y="1130"/>
                  </a:lnTo>
                  <a:lnTo>
                    <a:pt x="3914" y="1130"/>
                  </a:lnTo>
                  <a:lnTo>
                    <a:pt x="4018" y="1088"/>
                  </a:lnTo>
                  <a:lnTo>
                    <a:pt x="4081" y="1047"/>
                  </a:lnTo>
                  <a:lnTo>
                    <a:pt x="4018" y="1026"/>
                  </a:lnTo>
                  <a:lnTo>
                    <a:pt x="3935" y="984"/>
                  </a:lnTo>
                  <a:lnTo>
                    <a:pt x="3809" y="1005"/>
                  </a:lnTo>
                  <a:lnTo>
                    <a:pt x="3725" y="984"/>
                  </a:lnTo>
                  <a:lnTo>
                    <a:pt x="3516" y="879"/>
                  </a:lnTo>
                  <a:lnTo>
                    <a:pt x="3453" y="837"/>
                  </a:lnTo>
                  <a:lnTo>
                    <a:pt x="3349" y="795"/>
                  </a:lnTo>
                  <a:lnTo>
                    <a:pt x="3286" y="670"/>
                  </a:lnTo>
                  <a:lnTo>
                    <a:pt x="3244" y="565"/>
                  </a:lnTo>
                  <a:lnTo>
                    <a:pt x="3140" y="565"/>
                  </a:lnTo>
                  <a:lnTo>
                    <a:pt x="3077" y="419"/>
                  </a:lnTo>
                  <a:lnTo>
                    <a:pt x="3098" y="314"/>
                  </a:lnTo>
                  <a:lnTo>
                    <a:pt x="3035" y="189"/>
                  </a:lnTo>
                  <a:lnTo>
                    <a:pt x="2930" y="168"/>
                  </a:lnTo>
                  <a:lnTo>
                    <a:pt x="2784" y="210"/>
                  </a:lnTo>
                  <a:lnTo>
                    <a:pt x="2679" y="168"/>
                  </a:lnTo>
                  <a:lnTo>
                    <a:pt x="2679" y="63"/>
                  </a:lnTo>
                  <a:lnTo>
                    <a:pt x="2616" y="0"/>
                  </a:lnTo>
                  <a:lnTo>
                    <a:pt x="2470" y="63"/>
                  </a:lnTo>
                  <a:lnTo>
                    <a:pt x="226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472" name="Google Shape;472;p38"/>
            <p:cNvSpPr/>
            <p:nvPr/>
          </p:nvSpPr>
          <p:spPr>
            <a:xfrm>
              <a:off x="4059025" y="2939277"/>
              <a:ext cx="11967" cy="11668"/>
            </a:xfrm>
            <a:custGeom>
              <a:avLst/>
              <a:gdLst/>
              <a:ahLst/>
              <a:cxnLst/>
              <a:rect l="l" t="t" r="r" b="b"/>
              <a:pathLst>
                <a:path w="1005" h="1026" extrusionOk="0">
                  <a:moveTo>
                    <a:pt x="523" y="0"/>
                  </a:moveTo>
                  <a:lnTo>
                    <a:pt x="272" y="147"/>
                  </a:lnTo>
                  <a:lnTo>
                    <a:pt x="147" y="398"/>
                  </a:lnTo>
                  <a:lnTo>
                    <a:pt x="0" y="670"/>
                  </a:lnTo>
                  <a:lnTo>
                    <a:pt x="84" y="670"/>
                  </a:lnTo>
                  <a:lnTo>
                    <a:pt x="607" y="816"/>
                  </a:lnTo>
                  <a:lnTo>
                    <a:pt x="628" y="1025"/>
                  </a:lnTo>
                  <a:lnTo>
                    <a:pt x="1005" y="879"/>
                  </a:lnTo>
                  <a:lnTo>
                    <a:pt x="942" y="795"/>
                  </a:lnTo>
                  <a:lnTo>
                    <a:pt x="942" y="774"/>
                  </a:lnTo>
                  <a:lnTo>
                    <a:pt x="984" y="774"/>
                  </a:lnTo>
                  <a:lnTo>
                    <a:pt x="921" y="691"/>
                  </a:lnTo>
                  <a:lnTo>
                    <a:pt x="921" y="607"/>
                  </a:lnTo>
                  <a:lnTo>
                    <a:pt x="879" y="502"/>
                  </a:lnTo>
                  <a:lnTo>
                    <a:pt x="837" y="565"/>
                  </a:lnTo>
                  <a:lnTo>
                    <a:pt x="607" y="419"/>
                  </a:lnTo>
                  <a:lnTo>
                    <a:pt x="942" y="356"/>
                  </a:lnTo>
                  <a:lnTo>
                    <a:pt x="900" y="84"/>
                  </a:lnTo>
                  <a:lnTo>
                    <a:pt x="900" y="63"/>
                  </a:lnTo>
                  <a:lnTo>
                    <a:pt x="837" y="42"/>
                  </a:lnTo>
                  <a:lnTo>
                    <a:pt x="712" y="84"/>
                  </a:lnTo>
                  <a:lnTo>
                    <a:pt x="5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473" name="Google Shape;473;p38"/>
            <p:cNvSpPr/>
            <p:nvPr/>
          </p:nvSpPr>
          <p:spPr>
            <a:xfrm>
              <a:off x="3959359" y="2899768"/>
              <a:ext cx="15468" cy="8347"/>
            </a:xfrm>
            <a:custGeom>
              <a:avLst/>
              <a:gdLst/>
              <a:ahLst/>
              <a:cxnLst/>
              <a:rect l="l" t="t" r="r" b="b"/>
              <a:pathLst>
                <a:path w="1299" h="734" extrusionOk="0">
                  <a:moveTo>
                    <a:pt x="1194" y="1"/>
                  </a:moveTo>
                  <a:lnTo>
                    <a:pt x="1005" y="105"/>
                  </a:lnTo>
                  <a:lnTo>
                    <a:pt x="775" y="210"/>
                  </a:lnTo>
                  <a:lnTo>
                    <a:pt x="608" y="210"/>
                  </a:lnTo>
                  <a:lnTo>
                    <a:pt x="482" y="168"/>
                  </a:lnTo>
                  <a:lnTo>
                    <a:pt x="378" y="168"/>
                  </a:lnTo>
                  <a:lnTo>
                    <a:pt x="378" y="231"/>
                  </a:lnTo>
                  <a:lnTo>
                    <a:pt x="357" y="315"/>
                  </a:lnTo>
                  <a:lnTo>
                    <a:pt x="273" y="336"/>
                  </a:lnTo>
                  <a:lnTo>
                    <a:pt x="147" y="294"/>
                  </a:lnTo>
                  <a:lnTo>
                    <a:pt x="85" y="377"/>
                  </a:lnTo>
                  <a:lnTo>
                    <a:pt x="1" y="398"/>
                  </a:lnTo>
                  <a:lnTo>
                    <a:pt x="1" y="524"/>
                  </a:lnTo>
                  <a:lnTo>
                    <a:pt x="85" y="629"/>
                  </a:lnTo>
                  <a:lnTo>
                    <a:pt x="210" y="712"/>
                  </a:lnTo>
                  <a:lnTo>
                    <a:pt x="378" y="691"/>
                  </a:lnTo>
                  <a:lnTo>
                    <a:pt x="461" y="733"/>
                  </a:lnTo>
                  <a:lnTo>
                    <a:pt x="503" y="691"/>
                  </a:lnTo>
                  <a:lnTo>
                    <a:pt x="629" y="649"/>
                  </a:lnTo>
                  <a:lnTo>
                    <a:pt x="775" y="545"/>
                  </a:lnTo>
                  <a:lnTo>
                    <a:pt x="838" y="503"/>
                  </a:lnTo>
                  <a:lnTo>
                    <a:pt x="1005" y="524"/>
                  </a:lnTo>
                  <a:lnTo>
                    <a:pt x="1005" y="419"/>
                  </a:lnTo>
                  <a:lnTo>
                    <a:pt x="984" y="315"/>
                  </a:lnTo>
                  <a:lnTo>
                    <a:pt x="1110" y="168"/>
                  </a:lnTo>
                  <a:lnTo>
                    <a:pt x="1235" y="85"/>
                  </a:lnTo>
                  <a:lnTo>
                    <a:pt x="1298" y="22"/>
                  </a:lnTo>
                  <a:lnTo>
                    <a:pt x="12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474" name="Google Shape;474;p38"/>
            <p:cNvSpPr/>
            <p:nvPr/>
          </p:nvSpPr>
          <p:spPr>
            <a:xfrm>
              <a:off x="3982281" y="2887395"/>
              <a:ext cx="42867" cy="36426"/>
            </a:xfrm>
            <a:custGeom>
              <a:avLst/>
              <a:gdLst/>
              <a:ahLst/>
              <a:cxnLst/>
              <a:rect l="l" t="t" r="r" b="b"/>
              <a:pathLst>
                <a:path w="3600" h="3203" extrusionOk="0">
                  <a:moveTo>
                    <a:pt x="3370" y="1"/>
                  </a:moveTo>
                  <a:lnTo>
                    <a:pt x="3139" y="64"/>
                  </a:lnTo>
                  <a:lnTo>
                    <a:pt x="2846" y="43"/>
                  </a:lnTo>
                  <a:lnTo>
                    <a:pt x="2721" y="64"/>
                  </a:lnTo>
                  <a:lnTo>
                    <a:pt x="2574" y="64"/>
                  </a:lnTo>
                  <a:lnTo>
                    <a:pt x="2365" y="147"/>
                  </a:lnTo>
                  <a:lnTo>
                    <a:pt x="2302" y="231"/>
                  </a:lnTo>
                  <a:lnTo>
                    <a:pt x="2135" y="273"/>
                  </a:lnTo>
                  <a:lnTo>
                    <a:pt x="2114" y="336"/>
                  </a:lnTo>
                  <a:lnTo>
                    <a:pt x="1842" y="336"/>
                  </a:lnTo>
                  <a:lnTo>
                    <a:pt x="1675" y="273"/>
                  </a:lnTo>
                  <a:lnTo>
                    <a:pt x="1612" y="231"/>
                  </a:lnTo>
                  <a:lnTo>
                    <a:pt x="1507" y="210"/>
                  </a:lnTo>
                  <a:lnTo>
                    <a:pt x="1194" y="231"/>
                  </a:lnTo>
                  <a:lnTo>
                    <a:pt x="1110" y="273"/>
                  </a:lnTo>
                  <a:lnTo>
                    <a:pt x="1068" y="273"/>
                  </a:lnTo>
                  <a:lnTo>
                    <a:pt x="775" y="419"/>
                  </a:lnTo>
                  <a:lnTo>
                    <a:pt x="670" y="377"/>
                  </a:lnTo>
                  <a:lnTo>
                    <a:pt x="524" y="336"/>
                  </a:lnTo>
                  <a:lnTo>
                    <a:pt x="461" y="419"/>
                  </a:lnTo>
                  <a:lnTo>
                    <a:pt x="461" y="649"/>
                  </a:lnTo>
                  <a:lnTo>
                    <a:pt x="377" y="670"/>
                  </a:lnTo>
                  <a:lnTo>
                    <a:pt x="419" y="796"/>
                  </a:lnTo>
                  <a:lnTo>
                    <a:pt x="315" y="859"/>
                  </a:lnTo>
                  <a:lnTo>
                    <a:pt x="168" y="880"/>
                  </a:lnTo>
                  <a:lnTo>
                    <a:pt x="64" y="859"/>
                  </a:lnTo>
                  <a:lnTo>
                    <a:pt x="1" y="901"/>
                  </a:lnTo>
                  <a:lnTo>
                    <a:pt x="22" y="1068"/>
                  </a:lnTo>
                  <a:lnTo>
                    <a:pt x="105" y="1277"/>
                  </a:lnTo>
                  <a:lnTo>
                    <a:pt x="147" y="1403"/>
                  </a:lnTo>
                  <a:lnTo>
                    <a:pt x="126" y="1528"/>
                  </a:lnTo>
                  <a:lnTo>
                    <a:pt x="105" y="1779"/>
                  </a:lnTo>
                  <a:lnTo>
                    <a:pt x="336" y="1779"/>
                  </a:lnTo>
                  <a:lnTo>
                    <a:pt x="377" y="1905"/>
                  </a:lnTo>
                  <a:lnTo>
                    <a:pt x="482" y="1947"/>
                  </a:lnTo>
                  <a:lnTo>
                    <a:pt x="482" y="2114"/>
                  </a:lnTo>
                  <a:lnTo>
                    <a:pt x="545" y="2198"/>
                  </a:lnTo>
                  <a:lnTo>
                    <a:pt x="461" y="2219"/>
                  </a:lnTo>
                  <a:lnTo>
                    <a:pt x="419" y="2219"/>
                  </a:lnTo>
                  <a:lnTo>
                    <a:pt x="315" y="2302"/>
                  </a:lnTo>
                  <a:lnTo>
                    <a:pt x="252" y="2449"/>
                  </a:lnTo>
                  <a:lnTo>
                    <a:pt x="168" y="2574"/>
                  </a:lnTo>
                  <a:lnTo>
                    <a:pt x="147" y="2574"/>
                  </a:lnTo>
                  <a:lnTo>
                    <a:pt x="168" y="2616"/>
                  </a:lnTo>
                  <a:lnTo>
                    <a:pt x="252" y="2679"/>
                  </a:lnTo>
                  <a:lnTo>
                    <a:pt x="273" y="2888"/>
                  </a:lnTo>
                  <a:lnTo>
                    <a:pt x="252" y="2993"/>
                  </a:lnTo>
                  <a:lnTo>
                    <a:pt x="315" y="2993"/>
                  </a:lnTo>
                  <a:lnTo>
                    <a:pt x="482" y="3077"/>
                  </a:lnTo>
                  <a:lnTo>
                    <a:pt x="629" y="3181"/>
                  </a:lnTo>
                  <a:lnTo>
                    <a:pt x="649" y="3181"/>
                  </a:lnTo>
                  <a:lnTo>
                    <a:pt x="733" y="3202"/>
                  </a:lnTo>
                  <a:lnTo>
                    <a:pt x="1884" y="2512"/>
                  </a:lnTo>
                  <a:lnTo>
                    <a:pt x="2888" y="1779"/>
                  </a:lnTo>
                  <a:lnTo>
                    <a:pt x="2951" y="1696"/>
                  </a:lnTo>
                  <a:lnTo>
                    <a:pt x="3035" y="1570"/>
                  </a:lnTo>
                  <a:lnTo>
                    <a:pt x="3056" y="1403"/>
                  </a:lnTo>
                  <a:lnTo>
                    <a:pt x="2993" y="1298"/>
                  </a:lnTo>
                  <a:lnTo>
                    <a:pt x="3098" y="1089"/>
                  </a:lnTo>
                  <a:lnTo>
                    <a:pt x="3098" y="901"/>
                  </a:lnTo>
                  <a:lnTo>
                    <a:pt x="2993" y="691"/>
                  </a:lnTo>
                  <a:lnTo>
                    <a:pt x="2993" y="524"/>
                  </a:lnTo>
                  <a:lnTo>
                    <a:pt x="3098" y="336"/>
                  </a:lnTo>
                  <a:lnTo>
                    <a:pt x="3349" y="273"/>
                  </a:lnTo>
                  <a:lnTo>
                    <a:pt x="3474" y="168"/>
                  </a:lnTo>
                  <a:lnTo>
                    <a:pt x="3516" y="168"/>
                  </a:lnTo>
                  <a:lnTo>
                    <a:pt x="3600" y="43"/>
                  </a:lnTo>
                  <a:lnTo>
                    <a:pt x="3579" y="22"/>
                  </a:lnTo>
                  <a:lnTo>
                    <a:pt x="351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475" name="Google Shape;475;p38"/>
            <p:cNvSpPr/>
            <p:nvPr/>
          </p:nvSpPr>
          <p:spPr>
            <a:xfrm>
              <a:off x="3973565" y="2916668"/>
              <a:ext cx="10479" cy="29045"/>
            </a:xfrm>
            <a:custGeom>
              <a:avLst/>
              <a:gdLst/>
              <a:ahLst/>
              <a:cxnLst/>
              <a:rect l="l" t="t" r="r" b="b"/>
              <a:pathLst>
                <a:path w="880" h="2554" extrusionOk="0">
                  <a:moveTo>
                    <a:pt x="837" y="0"/>
                  </a:moveTo>
                  <a:lnTo>
                    <a:pt x="754" y="105"/>
                  </a:lnTo>
                  <a:lnTo>
                    <a:pt x="565" y="147"/>
                  </a:lnTo>
                  <a:lnTo>
                    <a:pt x="524" y="105"/>
                  </a:lnTo>
                  <a:lnTo>
                    <a:pt x="377" y="252"/>
                  </a:lnTo>
                  <a:lnTo>
                    <a:pt x="335" y="670"/>
                  </a:lnTo>
                  <a:lnTo>
                    <a:pt x="168" y="1005"/>
                  </a:lnTo>
                  <a:lnTo>
                    <a:pt x="1" y="1235"/>
                  </a:lnTo>
                  <a:lnTo>
                    <a:pt x="63" y="1256"/>
                  </a:lnTo>
                  <a:lnTo>
                    <a:pt x="168" y="1444"/>
                  </a:lnTo>
                  <a:lnTo>
                    <a:pt x="231" y="1653"/>
                  </a:lnTo>
                  <a:lnTo>
                    <a:pt x="377" y="1884"/>
                  </a:lnTo>
                  <a:lnTo>
                    <a:pt x="524" y="2197"/>
                  </a:lnTo>
                  <a:lnTo>
                    <a:pt x="461" y="2344"/>
                  </a:lnTo>
                  <a:lnTo>
                    <a:pt x="545" y="2553"/>
                  </a:lnTo>
                  <a:lnTo>
                    <a:pt x="628" y="2448"/>
                  </a:lnTo>
                  <a:lnTo>
                    <a:pt x="628" y="2407"/>
                  </a:lnTo>
                  <a:lnTo>
                    <a:pt x="628" y="2344"/>
                  </a:lnTo>
                  <a:lnTo>
                    <a:pt x="670" y="2281"/>
                  </a:lnTo>
                  <a:lnTo>
                    <a:pt x="670" y="2156"/>
                  </a:lnTo>
                  <a:lnTo>
                    <a:pt x="733" y="1988"/>
                  </a:lnTo>
                  <a:lnTo>
                    <a:pt x="691" y="1842"/>
                  </a:lnTo>
                  <a:lnTo>
                    <a:pt x="754" y="1821"/>
                  </a:lnTo>
                  <a:lnTo>
                    <a:pt x="754" y="1674"/>
                  </a:lnTo>
                  <a:lnTo>
                    <a:pt x="775" y="1549"/>
                  </a:lnTo>
                  <a:lnTo>
                    <a:pt x="775" y="1465"/>
                  </a:lnTo>
                  <a:lnTo>
                    <a:pt x="775" y="1214"/>
                  </a:lnTo>
                  <a:lnTo>
                    <a:pt x="754" y="1235"/>
                  </a:lnTo>
                  <a:lnTo>
                    <a:pt x="670" y="1235"/>
                  </a:lnTo>
                  <a:lnTo>
                    <a:pt x="565" y="1298"/>
                  </a:lnTo>
                  <a:lnTo>
                    <a:pt x="524" y="1235"/>
                  </a:lnTo>
                  <a:lnTo>
                    <a:pt x="545" y="1047"/>
                  </a:lnTo>
                  <a:lnTo>
                    <a:pt x="545" y="796"/>
                  </a:lnTo>
                  <a:lnTo>
                    <a:pt x="524" y="712"/>
                  </a:lnTo>
                  <a:lnTo>
                    <a:pt x="545" y="565"/>
                  </a:lnTo>
                  <a:lnTo>
                    <a:pt x="670" y="565"/>
                  </a:lnTo>
                  <a:lnTo>
                    <a:pt x="691" y="670"/>
                  </a:lnTo>
                  <a:lnTo>
                    <a:pt x="754" y="670"/>
                  </a:lnTo>
                  <a:lnTo>
                    <a:pt x="837" y="607"/>
                  </a:lnTo>
                  <a:lnTo>
                    <a:pt x="837" y="524"/>
                  </a:lnTo>
                  <a:lnTo>
                    <a:pt x="796" y="482"/>
                  </a:lnTo>
                  <a:lnTo>
                    <a:pt x="775" y="377"/>
                  </a:lnTo>
                  <a:lnTo>
                    <a:pt x="837" y="210"/>
                  </a:lnTo>
                  <a:lnTo>
                    <a:pt x="858" y="63"/>
                  </a:lnTo>
                  <a:lnTo>
                    <a:pt x="8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476" name="Google Shape;476;p38"/>
            <p:cNvSpPr/>
            <p:nvPr/>
          </p:nvSpPr>
          <p:spPr>
            <a:xfrm>
              <a:off x="3982781" y="2916668"/>
              <a:ext cx="2751" cy="5959"/>
            </a:xfrm>
            <a:custGeom>
              <a:avLst/>
              <a:gdLst/>
              <a:ahLst/>
              <a:cxnLst/>
              <a:rect l="l" t="t" r="r" b="b"/>
              <a:pathLst>
                <a:path w="231" h="524" extrusionOk="0">
                  <a:moveTo>
                    <a:pt x="105" y="0"/>
                  </a:moveTo>
                  <a:lnTo>
                    <a:pt x="84" y="63"/>
                  </a:lnTo>
                  <a:lnTo>
                    <a:pt x="63" y="210"/>
                  </a:lnTo>
                  <a:lnTo>
                    <a:pt x="1" y="377"/>
                  </a:lnTo>
                  <a:lnTo>
                    <a:pt x="22" y="482"/>
                  </a:lnTo>
                  <a:lnTo>
                    <a:pt x="63" y="524"/>
                  </a:lnTo>
                  <a:lnTo>
                    <a:pt x="84" y="524"/>
                  </a:lnTo>
                  <a:lnTo>
                    <a:pt x="126" y="482"/>
                  </a:lnTo>
                  <a:lnTo>
                    <a:pt x="210" y="419"/>
                  </a:lnTo>
                  <a:lnTo>
                    <a:pt x="231" y="314"/>
                  </a:lnTo>
                  <a:lnTo>
                    <a:pt x="210" y="105"/>
                  </a:lnTo>
                  <a:lnTo>
                    <a:pt x="126" y="42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477" name="Google Shape;477;p38"/>
            <p:cNvSpPr/>
            <p:nvPr/>
          </p:nvSpPr>
          <p:spPr>
            <a:xfrm>
              <a:off x="3979792" y="2923093"/>
              <a:ext cx="3751" cy="8336"/>
            </a:xfrm>
            <a:custGeom>
              <a:avLst/>
              <a:gdLst/>
              <a:ahLst/>
              <a:cxnLst/>
              <a:rect l="l" t="t" r="r" b="b"/>
              <a:pathLst>
                <a:path w="315" h="733" extrusionOk="0">
                  <a:moveTo>
                    <a:pt x="22" y="0"/>
                  </a:moveTo>
                  <a:lnTo>
                    <a:pt x="1" y="147"/>
                  </a:lnTo>
                  <a:lnTo>
                    <a:pt x="22" y="231"/>
                  </a:lnTo>
                  <a:lnTo>
                    <a:pt x="22" y="482"/>
                  </a:lnTo>
                  <a:lnTo>
                    <a:pt x="1" y="670"/>
                  </a:lnTo>
                  <a:lnTo>
                    <a:pt x="42" y="733"/>
                  </a:lnTo>
                  <a:lnTo>
                    <a:pt x="147" y="670"/>
                  </a:lnTo>
                  <a:lnTo>
                    <a:pt x="231" y="670"/>
                  </a:lnTo>
                  <a:lnTo>
                    <a:pt x="252" y="649"/>
                  </a:lnTo>
                  <a:lnTo>
                    <a:pt x="273" y="440"/>
                  </a:lnTo>
                  <a:lnTo>
                    <a:pt x="273" y="356"/>
                  </a:lnTo>
                  <a:lnTo>
                    <a:pt x="314" y="210"/>
                  </a:lnTo>
                  <a:lnTo>
                    <a:pt x="314" y="147"/>
                  </a:lnTo>
                  <a:lnTo>
                    <a:pt x="314" y="63"/>
                  </a:lnTo>
                  <a:lnTo>
                    <a:pt x="314" y="42"/>
                  </a:lnTo>
                  <a:lnTo>
                    <a:pt x="231" y="105"/>
                  </a:lnTo>
                  <a:lnTo>
                    <a:pt x="168" y="105"/>
                  </a:lnTo>
                  <a:lnTo>
                    <a:pt x="14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478" name="Google Shape;478;p38"/>
            <p:cNvSpPr/>
            <p:nvPr/>
          </p:nvSpPr>
          <p:spPr>
            <a:xfrm>
              <a:off x="3979792" y="2907627"/>
              <a:ext cx="8978" cy="10713"/>
            </a:xfrm>
            <a:custGeom>
              <a:avLst/>
              <a:gdLst/>
              <a:ahLst/>
              <a:cxnLst/>
              <a:rect l="l" t="t" r="r" b="b"/>
              <a:pathLst>
                <a:path w="754" h="942" extrusionOk="0">
                  <a:moveTo>
                    <a:pt x="314" y="0"/>
                  </a:moveTo>
                  <a:lnTo>
                    <a:pt x="314" y="21"/>
                  </a:lnTo>
                  <a:lnTo>
                    <a:pt x="231" y="21"/>
                  </a:lnTo>
                  <a:lnTo>
                    <a:pt x="210" y="440"/>
                  </a:lnTo>
                  <a:lnTo>
                    <a:pt x="105" y="586"/>
                  </a:lnTo>
                  <a:lnTo>
                    <a:pt x="1" y="733"/>
                  </a:lnTo>
                  <a:lnTo>
                    <a:pt x="1" y="879"/>
                  </a:lnTo>
                  <a:lnTo>
                    <a:pt x="1" y="900"/>
                  </a:lnTo>
                  <a:lnTo>
                    <a:pt x="42" y="942"/>
                  </a:lnTo>
                  <a:lnTo>
                    <a:pt x="231" y="900"/>
                  </a:lnTo>
                  <a:lnTo>
                    <a:pt x="314" y="795"/>
                  </a:lnTo>
                  <a:lnTo>
                    <a:pt x="377" y="795"/>
                  </a:lnTo>
                  <a:lnTo>
                    <a:pt x="461" y="670"/>
                  </a:lnTo>
                  <a:lnTo>
                    <a:pt x="524" y="523"/>
                  </a:lnTo>
                  <a:lnTo>
                    <a:pt x="628" y="440"/>
                  </a:lnTo>
                  <a:lnTo>
                    <a:pt x="670" y="440"/>
                  </a:lnTo>
                  <a:lnTo>
                    <a:pt x="754" y="419"/>
                  </a:lnTo>
                  <a:lnTo>
                    <a:pt x="691" y="335"/>
                  </a:lnTo>
                  <a:lnTo>
                    <a:pt x="691" y="168"/>
                  </a:lnTo>
                  <a:lnTo>
                    <a:pt x="586" y="126"/>
                  </a:lnTo>
                  <a:lnTo>
                    <a:pt x="5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479" name="Google Shape;479;p38"/>
            <p:cNvSpPr/>
            <p:nvPr/>
          </p:nvSpPr>
          <p:spPr>
            <a:xfrm>
              <a:off x="3980292" y="2915952"/>
              <a:ext cx="27661" cy="32616"/>
            </a:xfrm>
            <a:custGeom>
              <a:avLst/>
              <a:gdLst/>
              <a:ahLst/>
              <a:cxnLst/>
              <a:rect l="l" t="t" r="r" b="b"/>
              <a:pathLst>
                <a:path w="2323" h="2868" extrusionOk="0">
                  <a:moveTo>
                    <a:pt x="2051" y="1"/>
                  </a:moveTo>
                  <a:lnTo>
                    <a:pt x="900" y="691"/>
                  </a:lnTo>
                  <a:lnTo>
                    <a:pt x="816" y="670"/>
                  </a:lnTo>
                  <a:lnTo>
                    <a:pt x="796" y="670"/>
                  </a:lnTo>
                  <a:lnTo>
                    <a:pt x="649" y="566"/>
                  </a:lnTo>
                  <a:lnTo>
                    <a:pt x="482" y="482"/>
                  </a:lnTo>
                  <a:lnTo>
                    <a:pt x="419" y="482"/>
                  </a:lnTo>
                  <a:lnTo>
                    <a:pt x="335" y="545"/>
                  </a:lnTo>
                  <a:lnTo>
                    <a:pt x="293" y="587"/>
                  </a:lnTo>
                  <a:lnTo>
                    <a:pt x="272" y="587"/>
                  </a:lnTo>
                  <a:lnTo>
                    <a:pt x="272" y="670"/>
                  </a:lnTo>
                  <a:lnTo>
                    <a:pt x="272" y="691"/>
                  </a:lnTo>
                  <a:lnTo>
                    <a:pt x="272" y="775"/>
                  </a:lnTo>
                  <a:lnTo>
                    <a:pt x="272" y="838"/>
                  </a:lnTo>
                  <a:lnTo>
                    <a:pt x="231" y="984"/>
                  </a:lnTo>
                  <a:lnTo>
                    <a:pt x="231" y="1068"/>
                  </a:lnTo>
                  <a:lnTo>
                    <a:pt x="210" y="1528"/>
                  </a:lnTo>
                  <a:lnTo>
                    <a:pt x="210" y="1612"/>
                  </a:lnTo>
                  <a:lnTo>
                    <a:pt x="189" y="1737"/>
                  </a:lnTo>
                  <a:lnTo>
                    <a:pt x="189" y="1884"/>
                  </a:lnTo>
                  <a:lnTo>
                    <a:pt x="126" y="1905"/>
                  </a:lnTo>
                  <a:lnTo>
                    <a:pt x="168" y="2051"/>
                  </a:lnTo>
                  <a:lnTo>
                    <a:pt x="105" y="2219"/>
                  </a:lnTo>
                  <a:lnTo>
                    <a:pt x="105" y="2344"/>
                  </a:lnTo>
                  <a:lnTo>
                    <a:pt x="63" y="2407"/>
                  </a:lnTo>
                  <a:lnTo>
                    <a:pt x="63" y="2470"/>
                  </a:lnTo>
                  <a:lnTo>
                    <a:pt x="63" y="2553"/>
                  </a:lnTo>
                  <a:lnTo>
                    <a:pt x="0" y="2679"/>
                  </a:lnTo>
                  <a:lnTo>
                    <a:pt x="0" y="2721"/>
                  </a:lnTo>
                  <a:lnTo>
                    <a:pt x="189" y="2721"/>
                  </a:lnTo>
                  <a:lnTo>
                    <a:pt x="754" y="2867"/>
                  </a:lnTo>
                  <a:lnTo>
                    <a:pt x="1172" y="2449"/>
                  </a:lnTo>
                  <a:lnTo>
                    <a:pt x="1633" y="2407"/>
                  </a:lnTo>
                  <a:lnTo>
                    <a:pt x="1653" y="2219"/>
                  </a:lnTo>
                  <a:lnTo>
                    <a:pt x="1884" y="1926"/>
                  </a:lnTo>
                  <a:lnTo>
                    <a:pt x="1235" y="1214"/>
                  </a:lnTo>
                  <a:lnTo>
                    <a:pt x="2093" y="963"/>
                  </a:lnTo>
                  <a:lnTo>
                    <a:pt x="2302" y="754"/>
                  </a:lnTo>
                  <a:lnTo>
                    <a:pt x="2323" y="754"/>
                  </a:lnTo>
                  <a:lnTo>
                    <a:pt x="205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480" name="Google Shape;480;p38"/>
            <p:cNvSpPr/>
            <p:nvPr/>
          </p:nvSpPr>
          <p:spPr>
            <a:xfrm>
              <a:off x="3979792" y="2924515"/>
              <a:ext cx="142521" cy="114714"/>
            </a:xfrm>
            <a:custGeom>
              <a:avLst/>
              <a:gdLst/>
              <a:ahLst/>
              <a:cxnLst/>
              <a:rect l="l" t="t" r="r" b="b"/>
              <a:pathLst>
                <a:path w="11969" h="10087" extrusionOk="0">
                  <a:moveTo>
                    <a:pt x="2344" y="1"/>
                  </a:moveTo>
                  <a:lnTo>
                    <a:pt x="2135" y="210"/>
                  </a:lnTo>
                  <a:lnTo>
                    <a:pt x="1277" y="461"/>
                  </a:lnTo>
                  <a:lnTo>
                    <a:pt x="1926" y="1173"/>
                  </a:lnTo>
                  <a:lnTo>
                    <a:pt x="1695" y="1466"/>
                  </a:lnTo>
                  <a:lnTo>
                    <a:pt x="1675" y="1654"/>
                  </a:lnTo>
                  <a:lnTo>
                    <a:pt x="1214" y="1696"/>
                  </a:lnTo>
                  <a:lnTo>
                    <a:pt x="796" y="2114"/>
                  </a:lnTo>
                  <a:lnTo>
                    <a:pt x="231" y="1968"/>
                  </a:lnTo>
                  <a:lnTo>
                    <a:pt x="42" y="1968"/>
                  </a:lnTo>
                  <a:lnTo>
                    <a:pt x="42" y="2177"/>
                  </a:lnTo>
                  <a:lnTo>
                    <a:pt x="42" y="2407"/>
                  </a:lnTo>
                  <a:lnTo>
                    <a:pt x="1" y="2595"/>
                  </a:lnTo>
                  <a:lnTo>
                    <a:pt x="1" y="2637"/>
                  </a:lnTo>
                  <a:lnTo>
                    <a:pt x="63" y="2616"/>
                  </a:lnTo>
                  <a:lnTo>
                    <a:pt x="105" y="2637"/>
                  </a:lnTo>
                  <a:lnTo>
                    <a:pt x="168" y="2595"/>
                  </a:lnTo>
                  <a:lnTo>
                    <a:pt x="314" y="2658"/>
                  </a:lnTo>
                  <a:lnTo>
                    <a:pt x="273" y="2700"/>
                  </a:lnTo>
                  <a:lnTo>
                    <a:pt x="524" y="2972"/>
                  </a:lnTo>
                  <a:lnTo>
                    <a:pt x="545" y="3119"/>
                  </a:lnTo>
                  <a:lnTo>
                    <a:pt x="628" y="3139"/>
                  </a:lnTo>
                  <a:lnTo>
                    <a:pt x="628" y="3244"/>
                  </a:lnTo>
                  <a:lnTo>
                    <a:pt x="754" y="3349"/>
                  </a:lnTo>
                  <a:lnTo>
                    <a:pt x="838" y="3370"/>
                  </a:lnTo>
                  <a:lnTo>
                    <a:pt x="984" y="3663"/>
                  </a:lnTo>
                  <a:lnTo>
                    <a:pt x="984" y="3746"/>
                  </a:lnTo>
                  <a:lnTo>
                    <a:pt x="1047" y="3851"/>
                  </a:lnTo>
                  <a:lnTo>
                    <a:pt x="1110" y="3851"/>
                  </a:lnTo>
                  <a:lnTo>
                    <a:pt x="1151" y="3997"/>
                  </a:lnTo>
                  <a:lnTo>
                    <a:pt x="1193" y="4081"/>
                  </a:lnTo>
                  <a:lnTo>
                    <a:pt x="1319" y="4123"/>
                  </a:lnTo>
                  <a:lnTo>
                    <a:pt x="1423" y="4416"/>
                  </a:lnTo>
                  <a:lnTo>
                    <a:pt x="1528" y="4479"/>
                  </a:lnTo>
                  <a:lnTo>
                    <a:pt x="1570" y="4625"/>
                  </a:lnTo>
                  <a:lnTo>
                    <a:pt x="1528" y="4709"/>
                  </a:lnTo>
                  <a:lnTo>
                    <a:pt x="1528" y="4792"/>
                  </a:lnTo>
                  <a:lnTo>
                    <a:pt x="1633" y="4897"/>
                  </a:lnTo>
                  <a:lnTo>
                    <a:pt x="1633" y="4960"/>
                  </a:lnTo>
                  <a:lnTo>
                    <a:pt x="1716" y="5023"/>
                  </a:lnTo>
                  <a:lnTo>
                    <a:pt x="1821" y="4939"/>
                  </a:lnTo>
                  <a:lnTo>
                    <a:pt x="1926" y="5043"/>
                  </a:lnTo>
                  <a:lnTo>
                    <a:pt x="2114" y="5127"/>
                  </a:lnTo>
                  <a:lnTo>
                    <a:pt x="2260" y="5274"/>
                  </a:lnTo>
                  <a:lnTo>
                    <a:pt x="2323" y="5378"/>
                  </a:lnTo>
                  <a:lnTo>
                    <a:pt x="2344" y="5420"/>
                  </a:lnTo>
                  <a:lnTo>
                    <a:pt x="2365" y="5546"/>
                  </a:lnTo>
                  <a:lnTo>
                    <a:pt x="2428" y="5588"/>
                  </a:lnTo>
                  <a:lnTo>
                    <a:pt x="2470" y="5797"/>
                  </a:lnTo>
                  <a:lnTo>
                    <a:pt x="2574" y="5880"/>
                  </a:lnTo>
                  <a:lnTo>
                    <a:pt x="2637" y="6090"/>
                  </a:lnTo>
                  <a:lnTo>
                    <a:pt x="2658" y="6173"/>
                  </a:lnTo>
                  <a:lnTo>
                    <a:pt x="2616" y="6362"/>
                  </a:lnTo>
                  <a:lnTo>
                    <a:pt x="2574" y="6383"/>
                  </a:lnTo>
                  <a:lnTo>
                    <a:pt x="2616" y="6487"/>
                  </a:lnTo>
                  <a:lnTo>
                    <a:pt x="2658" y="6696"/>
                  </a:lnTo>
                  <a:lnTo>
                    <a:pt x="2679" y="6906"/>
                  </a:lnTo>
                  <a:lnTo>
                    <a:pt x="2783" y="7010"/>
                  </a:lnTo>
                  <a:lnTo>
                    <a:pt x="2825" y="7094"/>
                  </a:lnTo>
                  <a:lnTo>
                    <a:pt x="3097" y="7408"/>
                  </a:lnTo>
                  <a:lnTo>
                    <a:pt x="3202" y="7429"/>
                  </a:lnTo>
                  <a:lnTo>
                    <a:pt x="3307" y="7450"/>
                  </a:lnTo>
                  <a:lnTo>
                    <a:pt x="3390" y="7554"/>
                  </a:lnTo>
                  <a:lnTo>
                    <a:pt x="3474" y="7554"/>
                  </a:lnTo>
                  <a:lnTo>
                    <a:pt x="3620" y="7680"/>
                  </a:lnTo>
                  <a:lnTo>
                    <a:pt x="3620" y="7784"/>
                  </a:lnTo>
                  <a:lnTo>
                    <a:pt x="3788" y="7826"/>
                  </a:lnTo>
                  <a:lnTo>
                    <a:pt x="3767" y="7889"/>
                  </a:lnTo>
                  <a:lnTo>
                    <a:pt x="3830" y="7931"/>
                  </a:lnTo>
                  <a:lnTo>
                    <a:pt x="3976" y="8412"/>
                  </a:lnTo>
                  <a:lnTo>
                    <a:pt x="4102" y="8496"/>
                  </a:lnTo>
                  <a:lnTo>
                    <a:pt x="4102" y="8663"/>
                  </a:lnTo>
                  <a:lnTo>
                    <a:pt x="4541" y="9082"/>
                  </a:lnTo>
                  <a:lnTo>
                    <a:pt x="4604" y="9082"/>
                  </a:lnTo>
                  <a:lnTo>
                    <a:pt x="4646" y="9333"/>
                  </a:lnTo>
                  <a:lnTo>
                    <a:pt x="4834" y="9396"/>
                  </a:lnTo>
                  <a:lnTo>
                    <a:pt x="4939" y="9668"/>
                  </a:lnTo>
                  <a:lnTo>
                    <a:pt x="5043" y="9709"/>
                  </a:lnTo>
                  <a:lnTo>
                    <a:pt x="5127" y="9730"/>
                  </a:lnTo>
                  <a:lnTo>
                    <a:pt x="5169" y="9626"/>
                  </a:lnTo>
                  <a:lnTo>
                    <a:pt x="5336" y="9521"/>
                  </a:lnTo>
                  <a:lnTo>
                    <a:pt x="5232" y="9312"/>
                  </a:lnTo>
                  <a:lnTo>
                    <a:pt x="5294" y="9040"/>
                  </a:lnTo>
                  <a:lnTo>
                    <a:pt x="5462" y="8977"/>
                  </a:lnTo>
                  <a:lnTo>
                    <a:pt x="5650" y="9124"/>
                  </a:lnTo>
                  <a:lnTo>
                    <a:pt x="5985" y="9124"/>
                  </a:lnTo>
                  <a:lnTo>
                    <a:pt x="6487" y="9333"/>
                  </a:lnTo>
                  <a:lnTo>
                    <a:pt x="7010" y="9563"/>
                  </a:lnTo>
                  <a:lnTo>
                    <a:pt x="7031" y="10086"/>
                  </a:lnTo>
                  <a:lnTo>
                    <a:pt x="8077" y="8684"/>
                  </a:lnTo>
                  <a:lnTo>
                    <a:pt x="10253" y="8036"/>
                  </a:lnTo>
                  <a:lnTo>
                    <a:pt x="11885" y="7554"/>
                  </a:lnTo>
                  <a:lnTo>
                    <a:pt x="11969" y="6299"/>
                  </a:lnTo>
                  <a:lnTo>
                    <a:pt x="11843" y="5839"/>
                  </a:lnTo>
                  <a:lnTo>
                    <a:pt x="11655" y="5985"/>
                  </a:lnTo>
                  <a:lnTo>
                    <a:pt x="9960" y="5755"/>
                  </a:lnTo>
                  <a:lnTo>
                    <a:pt x="9835" y="5274"/>
                  </a:lnTo>
                  <a:lnTo>
                    <a:pt x="9688" y="5127"/>
                  </a:lnTo>
                  <a:lnTo>
                    <a:pt x="9688" y="4939"/>
                  </a:lnTo>
                  <a:lnTo>
                    <a:pt x="9688" y="4918"/>
                  </a:lnTo>
                  <a:lnTo>
                    <a:pt x="9667" y="4939"/>
                  </a:lnTo>
                  <a:lnTo>
                    <a:pt x="9625" y="4855"/>
                  </a:lnTo>
                  <a:lnTo>
                    <a:pt x="9625" y="4792"/>
                  </a:lnTo>
                  <a:lnTo>
                    <a:pt x="9667" y="4730"/>
                  </a:lnTo>
                  <a:lnTo>
                    <a:pt x="9563" y="4730"/>
                  </a:lnTo>
                  <a:lnTo>
                    <a:pt x="9563" y="4709"/>
                  </a:lnTo>
                  <a:lnTo>
                    <a:pt x="9458" y="4709"/>
                  </a:lnTo>
                  <a:lnTo>
                    <a:pt x="9270" y="4604"/>
                  </a:lnTo>
                  <a:lnTo>
                    <a:pt x="9249" y="4541"/>
                  </a:lnTo>
                  <a:lnTo>
                    <a:pt x="9228" y="4583"/>
                  </a:lnTo>
                  <a:lnTo>
                    <a:pt x="9123" y="4437"/>
                  </a:lnTo>
                  <a:lnTo>
                    <a:pt x="9102" y="4290"/>
                  </a:lnTo>
                  <a:lnTo>
                    <a:pt x="8809" y="3914"/>
                  </a:lnTo>
                  <a:lnTo>
                    <a:pt x="8726" y="3788"/>
                  </a:lnTo>
                  <a:lnTo>
                    <a:pt x="8809" y="3788"/>
                  </a:lnTo>
                  <a:lnTo>
                    <a:pt x="8809" y="3746"/>
                  </a:lnTo>
                  <a:lnTo>
                    <a:pt x="8705" y="3453"/>
                  </a:lnTo>
                  <a:lnTo>
                    <a:pt x="8705" y="3391"/>
                  </a:lnTo>
                  <a:lnTo>
                    <a:pt x="8621" y="3265"/>
                  </a:lnTo>
                  <a:lnTo>
                    <a:pt x="8579" y="3265"/>
                  </a:lnTo>
                  <a:lnTo>
                    <a:pt x="8391" y="3014"/>
                  </a:lnTo>
                  <a:lnTo>
                    <a:pt x="8307" y="3014"/>
                  </a:lnTo>
                  <a:lnTo>
                    <a:pt x="8224" y="2909"/>
                  </a:lnTo>
                  <a:lnTo>
                    <a:pt x="8224" y="2867"/>
                  </a:lnTo>
                  <a:lnTo>
                    <a:pt x="8286" y="2867"/>
                  </a:lnTo>
                  <a:lnTo>
                    <a:pt x="8307" y="2909"/>
                  </a:lnTo>
                  <a:lnTo>
                    <a:pt x="8286" y="2826"/>
                  </a:lnTo>
                  <a:lnTo>
                    <a:pt x="8182" y="2805"/>
                  </a:lnTo>
                  <a:lnTo>
                    <a:pt x="7973" y="2763"/>
                  </a:lnTo>
                  <a:lnTo>
                    <a:pt x="7868" y="2449"/>
                  </a:lnTo>
                  <a:lnTo>
                    <a:pt x="7805" y="2323"/>
                  </a:lnTo>
                  <a:lnTo>
                    <a:pt x="7742" y="2303"/>
                  </a:lnTo>
                  <a:lnTo>
                    <a:pt x="7742" y="2198"/>
                  </a:lnTo>
                  <a:lnTo>
                    <a:pt x="7701" y="2219"/>
                  </a:lnTo>
                  <a:lnTo>
                    <a:pt x="7659" y="2177"/>
                  </a:lnTo>
                  <a:lnTo>
                    <a:pt x="7282" y="2323"/>
                  </a:lnTo>
                  <a:lnTo>
                    <a:pt x="7261" y="2114"/>
                  </a:lnTo>
                  <a:lnTo>
                    <a:pt x="6738" y="1968"/>
                  </a:lnTo>
                  <a:lnTo>
                    <a:pt x="6654" y="1968"/>
                  </a:lnTo>
                  <a:lnTo>
                    <a:pt x="5566" y="1926"/>
                  </a:lnTo>
                  <a:lnTo>
                    <a:pt x="2867" y="43"/>
                  </a:lnTo>
                  <a:lnTo>
                    <a:pt x="23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6B65"/>
                </a:solidFill>
                <a:cs typeface="B Nazanin" pitchFamily="2" charset="-78"/>
              </a:endParaRPr>
            </a:p>
          </p:txBody>
        </p:sp>
        <p:sp>
          <p:nvSpPr>
            <p:cNvPr id="481" name="Google Shape;481;p38"/>
            <p:cNvSpPr/>
            <p:nvPr/>
          </p:nvSpPr>
          <p:spPr>
            <a:xfrm>
              <a:off x="4089663" y="2967116"/>
              <a:ext cx="5251" cy="10952"/>
            </a:xfrm>
            <a:custGeom>
              <a:avLst/>
              <a:gdLst/>
              <a:ahLst/>
              <a:cxnLst/>
              <a:rect l="l" t="t" r="r" b="b"/>
              <a:pathLst>
                <a:path w="441" h="963" extrusionOk="0">
                  <a:moveTo>
                    <a:pt x="147" y="0"/>
                  </a:moveTo>
                  <a:lnTo>
                    <a:pt x="147" y="42"/>
                  </a:lnTo>
                  <a:lnTo>
                    <a:pt x="106" y="42"/>
                  </a:lnTo>
                  <a:lnTo>
                    <a:pt x="106" y="105"/>
                  </a:lnTo>
                  <a:lnTo>
                    <a:pt x="43" y="126"/>
                  </a:lnTo>
                  <a:lnTo>
                    <a:pt x="85" y="209"/>
                  </a:lnTo>
                  <a:lnTo>
                    <a:pt x="43" y="209"/>
                  </a:lnTo>
                  <a:lnTo>
                    <a:pt x="85" y="377"/>
                  </a:lnTo>
                  <a:lnTo>
                    <a:pt x="43" y="356"/>
                  </a:lnTo>
                  <a:lnTo>
                    <a:pt x="1" y="356"/>
                  </a:lnTo>
                  <a:lnTo>
                    <a:pt x="1" y="544"/>
                  </a:lnTo>
                  <a:lnTo>
                    <a:pt x="22" y="628"/>
                  </a:lnTo>
                  <a:lnTo>
                    <a:pt x="43" y="670"/>
                  </a:lnTo>
                  <a:lnTo>
                    <a:pt x="43" y="795"/>
                  </a:lnTo>
                  <a:lnTo>
                    <a:pt x="22" y="795"/>
                  </a:lnTo>
                  <a:lnTo>
                    <a:pt x="43" y="858"/>
                  </a:lnTo>
                  <a:lnTo>
                    <a:pt x="231" y="963"/>
                  </a:lnTo>
                  <a:lnTo>
                    <a:pt x="336" y="963"/>
                  </a:lnTo>
                  <a:lnTo>
                    <a:pt x="398" y="942"/>
                  </a:lnTo>
                  <a:lnTo>
                    <a:pt x="440" y="670"/>
                  </a:lnTo>
                  <a:lnTo>
                    <a:pt x="398" y="544"/>
                  </a:lnTo>
                  <a:lnTo>
                    <a:pt x="336" y="544"/>
                  </a:lnTo>
                  <a:lnTo>
                    <a:pt x="315" y="356"/>
                  </a:lnTo>
                  <a:lnTo>
                    <a:pt x="336" y="356"/>
                  </a:lnTo>
                  <a:lnTo>
                    <a:pt x="398" y="168"/>
                  </a:lnTo>
                  <a:lnTo>
                    <a:pt x="357" y="126"/>
                  </a:lnTo>
                  <a:lnTo>
                    <a:pt x="315" y="126"/>
                  </a:lnTo>
                  <a:lnTo>
                    <a:pt x="315" y="63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482" name="Google Shape;482;p38"/>
            <p:cNvSpPr/>
            <p:nvPr/>
          </p:nvSpPr>
          <p:spPr>
            <a:xfrm>
              <a:off x="4095152" y="2967833"/>
              <a:ext cx="32900" cy="24758"/>
            </a:xfrm>
            <a:custGeom>
              <a:avLst/>
              <a:gdLst/>
              <a:ahLst/>
              <a:cxnLst/>
              <a:rect l="l" t="t" r="r" b="b"/>
              <a:pathLst>
                <a:path w="2763" h="2177" extrusionOk="0">
                  <a:moveTo>
                    <a:pt x="2490" y="0"/>
                  </a:moveTo>
                  <a:lnTo>
                    <a:pt x="2490" y="84"/>
                  </a:lnTo>
                  <a:lnTo>
                    <a:pt x="2469" y="146"/>
                  </a:lnTo>
                  <a:lnTo>
                    <a:pt x="2093" y="356"/>
                  </a:lnTo>
                  <a:lnTo>
                    <a:pt x="2093" y="502"/>
                  </a:lnTo>
                  <a:lnTo>
                    <a:pt x="1779" y="795"/>
                  </a:lnTo>
                  <a:lnTo>
                    <a:pt x="1737" y="879"/>
                  </a:lnTo>
                  <a:lnTo>
                    <a:pt x="1779" y="900"/>
                  </a:lnTo>
                  <a:lnTo>
                    <a:pt x="1821" y="983"/>
                  </a:lnTo>
                  <a:lnTo>
                    <a:pt x="1653" y="1130"/>
                  </a:lnTo>
                  <a:lnTo>
                    <a:pt x="1611" y="1046"/>
                  </a:lnTo>
                  <a:lnTo>
                    <a:pt x="1549" y="1088"/>
                  </a:lnTo>
                  <a:lnTo>
                    <a:pt x="1465" y="1088"/>
                  </a:lnTo>
                  <a:lnTo>
                    <a:pt x="1507" y="1193"/>
                  </a:lnTo>
                  <a:lnTo>
                    <a:pt x="1444" y="1193"/>
                  </a:lnTo>
                  <a:lnTo>
                    <a:pt x="1423" y="1234"/>
                  </a:lnTo>
                  <a:lnTo>
                    <a:pt x="1256" y="1255"/>
                  </a:lnTo>
                  <a:lnTo>
                    <a:pt x="1130" y="1297"/>
                  </a:lnTo>
                  <a:lnTo>
                    <a:pt x="1088" y="1214"/>
                  </a:lnTo>
                  <a:lnTo>
                    <a:pt x="837" y="1214"/>
                  </a:lnTo>
                  <a:lnTo>
                    <a:pt x="628" y="1151"/>
                  </a:lnTo>
                  <a:lnTo>
                    <a:pt x="398" y="1339"/>
                  </a:lnTo>
                  <a:lnTo>
                    <a:pt x="314" y="1318"/>
                  </a:lnTo>
                  <a:lnTo>
                    <a:pt x="251" y="1318"/>
                  </a:lnTo>
                  <a:lnTo>
                    <a:pt x="147" y="1360"/>
                  </a:lnTo>
                  <a:lnTo>
                    <a:pt x="105" y="1109"/>
                  </a:lnTo>
                  <a:lnTo>
                    <a:pt x="63" y="1151"/>
                  </a:lnTo>
                  <a:lnTo>
                    <a:pt x="0" y="1130"/>
                  </a:lnTo>
                  <a:lnTo>
                    <a:pt x="0" y="1318"/>
                  </a:lnTo>
                  <a:lnTo>
                    <a:pt x="147" y="1465"/>
                  </a:lnTo>
                  <a:lnTo>
                    <a:pt x="272" y="1946"/>
                  </a:lnTo>
                  <a:lnTo>
                    <a:pt x="1967" y="2176"/>
                  </a:lnTo>
                  <a:lnTo>
                    <a:pt x="2155" y="2030"/>
                  </a:lnTo>
                  <a:lnTo>
                    <a:pt x="2658" y="502"/>
                  </a:lnTo>
                  <a:lnTo>
                    <a:pt x="2762" y="481"/>
                  </a:lnTo>
                  <a:lnTo>
                    <a:pt x="2762" y="314"/>
                  </a:lnTo>
                  <a:lnTo>
                    <a:pt x="2720" y="251"/>
                  </a:lnTo>
                  <a:lnTo>
                    <a:pt x="2678" y="272"/>
                  </a:lnTo>
                  <a:lnTo>
                    <a:pt x="2658" y="251"/>
                  </a:lnTo>
                  <a:lnTo>
                    <a:pt x="2595" y="209"/>
                  </a:lnTo>
                  <a:lnTo>
                    <a:pt x="2574" y="42"/>
                  </a:lnTo>
                  <a:lnTo>
                    <a:pt x="249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483" name="Google Shape;483;p38"/>
            <p:cNvSpPr/>
            <p:nvPr/>
          </p:nvSpPr>
          <p:spPr>
            <a:xfrm>
              <a:off x="4101380" y="2973303"/>
              <a:ext cx="51583" cy="60684"/>
            </a:xfrm>
            <a:custGeom>
              <a:avLst/>
              <a:gdLst/>
              <a:ahLst/>
              <a:cxnLst/>
              <a:rect l="l" t="t" r="r" b="b"/>
              <a:pathLst>
                <a:path w="4332" h="5336" extrusionOk="0">
                  <a:moveTo>
                    <a:pt x="2239" y="0"/>
                  </a:moveTo>
                  <a:lnTo>
                    <a:pt x="2135" y="21"/>
                  </a:lnTo>
                  <a:lnTo>
                    <a:pt x="1632" y="1549"/>
                  </a:lnTo>
                  <a:lnTo>
                    <a:pt x="1758" y="2009"/>
                  </a:lnTo>
                  <a:lnTo>
                    <a:pt x="1674" y="3264"/>
                  </a:lnTo>
                  <a:lnTo>
                    <a:pt x="42" y="3746"/>
                  </a:lnTo>
                  <a:lnTo>
                    <a:pt x="0" y="4018"/>
                  </a:lnTo>
                  <a:lnTo>
                    <a:pt x="523" y="4708"/>
                  </a:lnTo>
                  <a:lnTo>
                    <a:pt x="461" y="4938"/>
                  </a:lnTo>
                  <a:lnTo>
                    <a:pt x="795" y="5336"/>
                  </a:lnTo>
                  <a:lnTo>
                    <a:pt x="879" y="5315"/>
                  </a:lnTo>
                  <a:lnTo>
                    <a:pt x="900" y="5336"/>
                  </a:lnTo>
                  <a:lnTo>
                    <a:pt x="1005" y="5336"/>
                  </a:lnTo>
                  <a:lnTo>
                    <a:pt x="1088" y="5231"/>
                  </a:lnTo>
                  <a:lnTo>
                    <a:pt x="1214" y="5231"/>
                  </a:lnTo>
                  <a:lnTo>
                    <a:pt x="1423" y="5127"/>
                  </a:lnTo>
                  <a:lnTo>
                    <a:pt x="1528" y="5127"/>
                  </a:lnTo>
                  <a:lnTo>
                    <a:pt x="1632" y="5106"/>
                  </a:lnTo>
                  <a:lnTo>
                    <a:pt x="1716" y="5147"/>
                  </a:lnTo>
                  <a:lnTo>
                    <a:pt x="1779" y="5147"/>
                  </a:lnTo>
                  <a:lnTo>
                    <a:pt x="1925" y="4938"/>
                  </a:lnTo>
                  <a:lnTo>
                    <a:pt x="1925" y="4917"/>
                  </a:lnTo>
                  <a:lnTo>
                    <a:pt x="1946" y="4917"/>
                  </a:lnTo>
                  <a:lnTo>
                    <a:pt x="1946" y="4834"/>
                  </a:lnTo>
                  <a:lnTo>
                    <a:pt x="1883" y="4813"/>
                  </a:lnTo>
                  <a:lnTo>
                    <a:pt x="1925" y="4750"/>
                  </a:lnTo>
                  <a:lnTo>
                    <a:pt x="1883" y="4687"/>
                  </a:lnTo>
                  <a:lnTo>
                    <a:pt x="1967" y="4603"/>
                  </a:lnTo>
                  <a:lnTo>
                    <a:pt x="2030" y="4541"/>
                  </a:lnTo>
                  <a:lnTo>
                    <a:pt x="2239" y="4541"/>
                  </a:lnTo>
                  <a:lnTo>
                    <a:pt x="2365" y="4520"/>
                  </a:lnTo>
                  <a:lnTo>
                    <a:pt x="2448" y="4583"/>
                  </a:lnTo>
                  <a:lnTo>
                    <a:pt x="2553" y="4436"/>
                  </a:lnTo>
                  <a:lnTo>
                    <a:pt x="2595" y="4415"/>
                  </a:lnTo>
                  <a:lnTo>
                    <a:pt x="2595" y="4227"/>
                  </a:lnTo>
                  <a:lnTo>
                    <a:pt x="2804" y="3976"/>
                  </a:lnTo>
                  <a:lnTo>
                    <a:pt x="2930" y="3955"/>
                  </a:lnTo>
                  <a:lnTo>
                    <a:pt x="3013" y="3976"/>
                  </a:lnTo>
                  <a:lnTo>
                    <a:pt x="3076" y="3913"/>
                  </a:lnTo>
                  <a:lnTo>
                    <a:pt x="3348" y="3913"/>
                  </a:lnTo>
                  <a:lnTo>
                    <a:pt x="3390" y="3850"/>
                  </a:lnTo>
                  <a:lnTo>
                    <a:pt x="3327" y="3808"/>
                  </a:lnTo>
                  <a:lnTo>
                    <a:pt x="3285" y="3599"/>
                  </a:lnTo>
                  <a:lnTo>
                    <a:pt x="3306" y="3599"/>
                  </a:lnTo>
                  <a:lnTo>
                    <a:pt x="3244" y="3494"/>
                  </a:lnTo>
                  <a:lnTo>
                    <a:pt x="3223" y="3474"/>
                  </a:lnTo>
                  <a:lnTo>
                    <a:pt x="3244" y="3390"/>
                  </a:lnTo>
                  <a:lnTo>
                    <a:pt x="3244" y="3285"/>
                  </a:lnTo>
                  <a:lnTo>
                    <a:pt x="3348" y="3118"/>
                  </a:lnTo>
                  <a:lnTo>
                    <a:pt x="3432" y="3076"/>
                  </a:lnTo>
                  <a:lnTo>
                    <a:pt x="3390" y="3013"/>
                  </a:lnTo>
                  <a:lnTo>
                    <a:pt x="3411" y="3013"/>
                  </a:lnTo>
                  <a:lnTo>
                    <a:pt x="3495" y="2867"/>
                  </a:lnTo>
                  <a:lnTo>
                    <a:pt x="3536" y="2846"/>
                  </a:lnTo>
                  <a:lnTo>
                    <a:pt x="3599" y="2846"/>
                  </a:lnTo>
                  <a:lnTo>
                    <a:pt x="3557" y="2909"/>
                  </a:lnTo>
                  <a:lnTo>
                    <a:pt x="3536" y="2971"/>
                  </a:lnTo>
                  <a:lnTo>
                    <a:pt x="3620" y="3013"/>
                  </a:lnTo>
                  <a:lnTo>
                    <a:pt x="3662" y="3013"/>
                  </a:lnTo>
                  <a:lnTo>
                    <a:pt x="3746" y="2804"/>
                  </a:lnTo>
                  <a:lnTo>
                    <a:pt x="3808" y="2741"/>
                  </a:lnTo>
                  <a:lnTo>
                    <a:pt x="3871" y="2616"/>
                  </a:lnTo>
                  <a:lnTo>
                    <a:pt x="4018" y="2490"/>
                  </a:lnTo>
                  <a:lnTo>
                    <a:pt x="4227" y="2134"/>
                  </a:lnTo>
                  <a:lnTo>
                    <a:pt x="4248" y="2072"/>
                  </a:lnTo>
                  <a:lnTo>
                    <a:pt x="4248" y="1988"/>
                  </a:lnTo>
                  <a:lnTo>
                    <a:pt x="4290" y="1862"/>
                  </a:lnTo>
                  <a:lnTo>
                    <a:pt x="4332" y="1758"/>
                  </a:lnTo>
                  <a:lnTo>
                    <a:pt x="4269" y="1695"/>
                  </a:lnTo>
                  <a:lnTo>
                    <a:pt x="4164" y="1674"/>
                  </a:lnTo>
                  <a:lnTo>
                    <a:pt x="3955" y="1507"/>
                  </a:lnTo>
                  <a:lnTo>
                    <a:pt x="3913" y="1402"/>
                  </a:lnTo>
                  <a:lnTo>
                    <a:pt x="3808" y="1298"/>
                  </a:lnTo>
                  <a:lnTo>
                    <a:pt x="3767" y="1151"/>
                  </a:lnTo>
                  <a:lnTo>
                    <a:pt x="3599" y="942"/>
                  </a:lnTo>
                  <a:lnTo>
                    <a:pt x="3516" y="942"/>
                  </a:lnTo>
                  <a:lnTo>
                    <a:pt x="3390" y="963"/>
                  </a:lnTo>
                  <a:lnTo>
                    <a:pt x="3118" y="921"/>
                  </a:lnTo>
                  <a:lnTo>
                    <a:pt x="3013" y="942"/>
                  </a:lnTo>
                  <a:lnTo>
                    <a:pt x="2930" y="963"/>
                  </a:lnTo>
                  <a:lnTo>
                    <a:pt x="2804" y="921"/>
                  </a:lnTo>
                  <a:lnTo>
                    <a:pt x="2469" y="649"/>
                  </a:lnTo>
                  <a:lnTo>
                    <a:pt x="2469" y="565"/>
                  </a:lnTo>
                  <a:lnTo>
                    <a:pt x="2260" y="335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484" name="Google Shape;484;p38"/>
            <p:cNvSpPr/>
            <p:nvPr/>
          </p:nvSpPr>
          <p:spPr>
            <a:xfrm>
              <a:off x="4124802" y="2964728"/>
              <a:ext cx="2751" cy="5971"/>
            </a:xfrm>
            <a:custGeom>
              <a:avLst/>
              <a:gdLst/>
              <a:ahLst/>
              <a:cxnLst/>
              <a:rect l="l" t="t" r="r" b="b"/>
              <a:pathLst>
                <a:path w="231" h="525" extrusionOk="0">
                  <a:moveTo>
                    <a:pt x="209" y="1"/>
                  </a:moveTo>
                  <a:lnTo>
                    <a:pt x="168" y="22"/>
                  </a:lnTo>
                  <a:lnTo>
                    <a:pt x="105" y="22"/>
                  </a:lnTo>
                  <a:lnTo>
                    <a:pt x="84" y="168"/>
                  </a:lnTo>
                  <a:lnTo>
                    <a:pt x="63" y="210"/>
                  </a:lnTo>
                  <a:lnTo>
                    <a:pt x="21" y="168"/>
                  </a:lnTo>
                  <a:lnTo>
                    <a:pt x="0" y="231"/>
                  </a:lnTo>
                  <a:lnTo>
                    <a:pt x="0" y="273"/>
                  </a:lnTo>
                  <a:lnTo>
                    <a:pt x="84" y="315"/>
                  </a:lnTo>
                  <a:lnTo>
                    <a:pt x="105" y="482"/>
                  </a:lnTo>
                  <a:lnTo>
                    <a:pt x="168" y="524"/>
                  </a:lnTo>
                  <a:lnTo>
                    <a:pt x="168" y="440"/>
                  </a:lnTo>
                  <a:lnTo>
                    <a:pt x="209" y="336"/>
                  </a:lnTo>
                  <a:lnTo>
                    <a:pt x="209" y="168"/>
                  </a:lnTo>
                  <a:lnTo>
                    <a:pt x="188" y="168"/>
                  </a:lnTo>
                  <a:lnTo>
                    <a:pt x="209" y="106"/>
                  </a:lnTo>
                  <a:lnTo>
                    <a:pt x="188" y="64"/>
                  </a:lnTo>
                  <a:lnTo>
                    <a:pt x="209" y="43"/>
                  </a:lnTo>
                  <a:lnTo>
                    <a:pt x="230" y="43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485" name="Google Shape;485;p38"/>
            <p:cNvSpPr/>
            <p:nvPr/>
          </p:nvSpPr>
          <p:spPr>
            <a:xfrm>
              <a:off x="4037591" y="3015893"/>
              <a:ext cx="73267" cy="45456"/>
            </a:xfrm>
            <a:custGeom>
              <a:avLst/>
              <a:gdLst/>
              <a:ahLst/>
              <a:cxnLst/>
              <a:rect l="l" t="t" r="r" b="b"/>
              <a:pathLst>
                <a:path w="6153" h="3997" extrusionOk="0">
                  <a:moveTo>
                    <a:pt x="5399" y="1"/>
                  </a:moveTo>
                  <a:lnTo>
                    <a:pt x="3223" y="649"/>
                  </a:lnTo>
                  <a:lnTo>
                    <a:pt x="2177" y="2051"/>
                  </a:lnTo>
                  <a:lnTo>
                    <a:pt x="2156" y="1528"/>
                  </a:lnTo>
                  <a:lnTo>
                    <a:pt x="1633" y="1298"/>
                  </a:lnTo>
                  <a:lnTo>
                    <a:pt x="1131" y="1089"/>
                  </a:lnTo>
                  <a:lnTo>
                    <a:pt x="796" y="1089"/>
                  </a:lnTo>
                  <a:lnTo>
                    <a:pt x="608" y="942"/>
                  </a:lnTo>
                  <a:lnTo>
                    <a:pt x="440" y="1005"/>
                  </a:lnTo>
                  <a:lnTo>
                    <a:pt x="378" y="1277"/>
                  </a:lnTo>
                  <a:lnTo>
                    <a:pt x="482" y="1486"/>
                  </a:lnTo>
                  <a:lnTo>
                    <a:pt x="315" y="1591"/>
                  </a:lnTo>
                  <a:lnTo>
                    <a:pt x="273" y="1695"/>
                  </a:lnTo>
                  <a:lnTo>
                    <a:pt x="189" y="1674"/>
                  </a:lnTo>
                  <a:lnTo>
                    <a:pt x="85" y="1633"/>
                  </a:lnTo>
                  <a:lnTo>
                    <a:pt x="106" y="1737"/>
                  </a:lnTo>
                  <a:lnTo>
                    <a:pt x="168" y="2030"/>
                  </a:lnTo>
                  <a:lnTo>
                    <a:pt x="168" y="2218"/>
                  </a:lnTo>
                  <a:lnTo>
                    <a:pt x="85" y="2218"/>
                  </a:lnTo>
                  <a:lnTo>
                    <a:pt x="85" y="2260"/>
                  </a:lnTo>
                  <a:lnTo>
                    <a:pt x="1" y="2239"/>
                  </a:lnTo>
                  <a:lnTo>
                    <a:pt x="1" y="2239"/>
                  </a:lnTo>
                  <a:lnTo>
                    <a:pt x="22" y="2344"/>
                  </a:lnTo>
                  <a:lnTo>
                    <a:pt x="106" y="2344"/>
                  </a:lnTo>
                  <a:lnTo>
                    <a:pt x="106" y="2428"/>
                  </a:lnTo>
                  <a:lnTo>
                    <a:pt x="231" y="2616"/>
                  </a:lnTo>
                  <a:lnTo>
                    <a:pt x="315" y="3139"/>
                  </a:lnTo>
                  <a:lnTo>
                    <a:pt x="482" y="3265"/>
                  </a:lnTo>
                  <a:lnTo>
                    <a:pt x="482" y="3453"/>
                  </a:lnTo>
                  <a:lnTo>
                    <a:pt x="419" y="3474"/>
                  </a:lnTo>
                  <a:lnTo>
                    <a:pt x="482" y="3620"/>
                  </a:lnTo>
                  <a:lnTo>
                    <a:pt x="608" y="3767"/>
                  </a:lnTo>
                  <a:lnTo>
                    <a:pt x="608" y="3913"/>
                  </a:lnTo>
                  <a:lnTo>
                    <a:pt x="650" y="3997"/>
                  </a:lnTo>
                  <a:lnTo>
                    <a:pt x="796" y="3997"/>
                  </a:lnTo>
                  <a:lnTo>
                    <a:pt x="817" y="3934"/>
                  </a:lnTo>
                  <a:lnTo>
                    <a:pt x="963" y="3997"/>
                  </a:lnTo>
                  <a:lnTo>
                    <a:pt x="1068" y="3976"/>
                  </a:lnTo>
                  <a:lnTo>
                    <a:pt x="1173" y="3871"/>
                  </a:lnTo>
                  <a:lnTo>
                    <a:pt x="1319" y="3871"/>
                  </a:lnTo>
                  <a:lnTo>
                    <a:pt x="1361" y="3934"/>
                  </a:lnTo>
                  <a:lnTo>
                    <a:pt x="1466" y="3892"/>
                  </a:lnTo>
                  <a:lnTo>
                    <a:pt x="1570" y="3725"/>
                  </a:lnTo>
                  <a:lnTo>
                    <a:pt x="1633" y="3725"/>
                  </a:lnTo>
                  <a:lnTo>
                    <a:pt x="1696" y="3579"/>
                  </a:lnTo>
                  <a:lnTo>
                    <a:pt x="1842" y="3495"/>
                  </a:lnTo>
                  <a:lnTo>
                    <a:pt x="1905" y="3474"/>
                  </a:lnTo>
                  <a:lnTo>
                    <a:pt x="2010" y="3474"/>
                  </a:lnTo>
                  <a:lnTo>
                    <a:pt x="2051" y="3495"/>
                  </a:lnTo>
                  <a:lnTo>
                    <a:pt x="2198" y="3495"/>
                  </a:lnTo>
                  <a:lnTo>
                    <a:pt x="2219" y="3558"/>
                  </a:lnTo>
                  <a:lnTo>
                    <a:pt x="2365" y="3579"/>
                  </a:lnTo>
                  <a:lnTo>
                    <a:pt x="2616" y="3474"/>
                  </a:lnTo>
                  <a:lnTo>
                    <a:pt x="2826" y="3453"/>
                  </a:lnTo>
                  <a:lnTo>
                    <a:pt x="2909" y="3369"/>
                  </a:lnTo>
                  <a:lnTo>
                    <a:pt x="2930" y="3307"/>
                  </a:lnTo>
                  <a:lnTo>
                    <a:pt x="3119" y="3160"/>
                  </a:lnTo>
                  <a:lnTo>
                    <a:pt x="3223" y="3160"/>
                  </a:lnTo>
                  <a:lnTo>
                    <a:pt x="3307" y="3202"/>
                  </a:lnTo>
                  <a:lnTo>
                    <a:pt x="3370" y="3181"/>
                  </a:lnTo>
                  <a:lnTo>
                    <a:pt x="3432" y="3139"/>
                  </a:lnTo>
                  <a:lnTo>
                    <a:pt x="3453" y="3181"/>
                  </a:lnTo>
                  <a:lnTo>
                    <a:pt x="3537" y="3181"/>
                  </a:lnTo>
                  <a:lnTo>
                    <a:pt x="3725" y="3034"/>
                  </a:lnTo>
                  <a:lnTo>
                    <a:pt x="3830" y="2846"/>
                  </a:lnTo>
                  <a:lnTo>
                    <a:pt x="3935" y="2783"/>
                  </a:lnTo>
                  <a:lnTo>
                    <a:pt x="3997" y="2783"/>
                  </a:lnTo>
                  <a:lnTo>
                    <a:pt x="4625" y="2616"/>
                  </a:lnTo>
                  <a:lnTo>
                    <a:pt x="4688" y="2532"/>
                  </a:lnTo>
                  <a:lnTo>
                    <a:pt x="5043" y="2470"/>
                  </a:lnTo>
                  <a:lnTo>
                    <a:pt x="5253" y="2365"/>
                  </a:lnTo>
                  <a:lnTo>
                    <a:pt x="5399" y="2260"/>
                  </a:lnTo>
                  <a:lnTo>
                    <a:pt x="5629" y="2218"/>
                  </a:lnTo>
                  <a:lnTo>
                    <a:pt x="5608" y="2135"/>
                  </a:lnTo>
                  <a:lnTo>
                    <a:pt x="5629" y="2114"/>
                  </a:lnTo>
                  <a:lnTo>
                    <a:pt x="5567" y="2051"/>
                  </a:lnTo>
                  <a:lnTo>
                    <a:pt x="5608" y="1905"/>
                  </a:lnTo>
                  <a:lnTo>
                    <a:pt x="5776" y="1674"/>
                  </a:lnTo>
                  <a:lnTo>
                    <a:pt x="6027" y="1612"/>
                  </a:lnTo>
                  <a:lnTo>
                    <a:pt x="6152" y="1591"/>
                  </a:lnTo>
                  <a:lnTo>
                    <a:pt x="5818" y="1193"/>
                  </a:lnTo>
                  <a:lnTo>
                    <a:pt x="5880" y="963"/>
                  </a:lnTo>
                  <a:lnTo>
                    <a:pt x="5357" y="273"/>
                  </a:lnTo>
                  <a:lnTo>
                    <a:pt x="539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486" name="Google Shape;486;p38"/>
            <p:cNvSpPr/>
            <p:nvPr/>
          </p:nvSpPr>
          <p:spPr>
            <a:xfrm>
              <a:off x="3911526" y="2929280"/>
              <a:ext cx="85972" cy="69020"/>
            </a:xfrm>
            <a:custGeom>
              <a:avLst/>
              <a:gdLst/>
              <a:ahLst/>
              <a:cxnLst/>
              <a:rect l="l" t="t" r="r" b="b"/>
              <a:pathLst>
                <a:path w="7220" h="6069" extrusionOk="0">
                  <a:moveTo>
                    <a:pt x="503" y="0"/>
                  </a:moveTo>
                  <a:lnTo>
                    <a:pt x="210" y="21"/>
                  </a:lnTo>
                  <a:lnTo>
                    <a:pt x="147" y="21"/>
                  </a:lnTo>
                  <a:lnTo>
                    <a:pt x="126" y="126"/>
                  </a:lnTo>
                  <a:lnTo>
                    <a:pt x="84" y="356"/>
                  </a:lnTo>
                  <a:lnTo>
                    <a:pt x="126" y="523"/>
                  </a:lnTo>
                  <a:lnTo>
                    <a:pt x="126" y="649"/>
                  </a:lnTo>
                  <a:lnTo>
                    <a:pt x="42" y="858"/>
                  </a:lnTo>
                  <a:lnTo>
                    <a:pt x="1" y="1047"/>
                  </a:lnTo>
                  <a:lnTo>
                    <a:pt x="42" y="1193"/>
                  </a:lnTo>
                  <a:lnTo>
                    <a:pt x="126" y="1486"/>
                  </a:lnTo>
                  <a:lnTo>
                    <a:pt x="314" y="6068"/>
                  </a:lnTo>
                  <a:lnTo>
                    <a:pt x="7219" y="6005"/>
                  </a:lnTo>
                  <a:lnTo>
                    <a:pt x="7219" y="5985"/>
                  </a:lnTo>
                  <a:lnTo>
                    <a:pt x="7115" y="5964"/>
                  </a:lnTo>
                  <a:lnTo>
                    <a:pt x="6989" y="5796"/>
                  </a:lnTo>
                  <a:lnTo>
                    <a:pt x="6947" y="5754"/>
                  </a:lnTo>
                  <a:lnTo>
                    <a:pt x="6822" y="5692"/>
                  </a:lnTo>
                  <a:lnTo>
                    <a:pt x="6738" y="5566"/>
                  </a:lnTo>
                  <a:lnTo>
                    <a:pt x="6675" y="5587"/>
                  </a:lnTo>
                  <a:lnTo>
                    <a:pt x="6571" y="5587"/>
                  </a:lnTo>
                  <a:lnTo>
                    <a:pt x="6403" y="5461"/>
                  </a:lnTo>
                  <a:lnTo>
                    <a:pt x="6299" y="5169"/>
                  </a:lnTo>
                  <a:lnTo>
                    <a:pt x="6319" y="5106"/>
                  </a:lnTo>
                  <a:lnTo>
                    <a:pt x="6319" y="4938"/>
                  </a:lnTo>
                  <a:lnTo>
                    <a:pt x="6278" y="4855"/>
                  </a:lnTo>
                  <a:lnTo>
                    <a:pt x="6299" y="4813"/>
                  </a:lnTo>
                  <a:lnTo>
                    <a:pt x="6319" y="4855"/>
                  </a:lnTo>
                  <a:lnTo>
                    <a:pt x="6508" y="4855"/>
                  </a:lnTo>
                  <a:lnTo>
                    <a:pt x="6424" y="4792"/>
                  </a:lnTo>
                  <a:lnTo>
                    <a:pt x="6382" y="4792"/>
                  </a:lnTo>
                  <a:lnTo>
                    <a:pt x="6299" y="4624"/>
                  </a:lnTo>
                  <a:lnTo>
                    <a:pt x="6257" y="4604"/>
                  </a:lnTo>
                  <a:lnTo>
                    <a:pt x="6257" y="4645"/>
                  </a:lnTo>
                  <a:lnTo>
                    <a:pt x="6173" y="4583"/>
                  </a:lnTo>
                  <a:lnTo>
                    <a:pt x="6110" y="4415"/>
                  </a:lnTo>
                  <a:lnTo>
                    <a:pt x="5901" y="4080"/>
                  </a:lnTo>
                  <a:lnTo>
                    <a:pt x="5796" y="4018"/>
                  </a:lnTo>
                  <a:lnTo>
                    <a:pt x="5775" y="3871"/>
                  </a:lnTo>
                  <a:lnTo>
                    <a:pt x="5420" y="3327"/>
                  </a:lnTo>
                  <a:lnTo>
                    <a:pt x="5420" y="3223"/>
                  </a:lnTo>
                  <a:lnTo>
                    <a:pt x="5357" y="3118"/>
                  </a:lnTo>
                  <a:lnTo>
                    <a:pt x="5336" y="2867"/>
                  </a:lnTo>
                  <a:lnTo>
                    <a:pt x="5273" y="2825"/>
                  </a:lnTo>
                  <a:lnTo>
                    <a:pt x="5273" y="2741"/>
                  </a:lnTo>
                  <a:lnTo>
                    <a:pt x="5064" y="2532"/>
                  </a:lnTo>
                  <a:lnTo>
                    <a:pt x="5064" y="2448"/>
                  </a:lnTo>
                  <a:lnTo>
                    <a:pt x="5106" y="2344"/>
                  </a:lnTo>
                  <a:lnTo>
                    <a:pt x="5043" y="2281"/>
                  </a:lnTo>
                  <a:lnTo>
                    <a:pt x="4708" y="1988"/>
                  </a:lnTo>
                  <a:lnTo>
                    <a:pt x="4687" y="1884"/>
                  </a:lnTo>
                  <a:lnTo>
                    <a:pt x="4478" y="1653"/>
                  </a:lnTo>
                  <a:lnTo>
                    <a:pt x="4478" y="1507"/>
                  </a:lnTo>
                  <a:lnTo>
                    <a:pt x="4332" y="1360"/>
                  </a:lnTo>
                  <a:lnTo>
                    <a:pt x="4374" y="1277"/>
                  </a:lnTo>
                  <a:lnTo>
                    <a:pt x="4374" y="1193"/>
                  </a:lnTo>
                  <a:lnTo>
                    <a:pt x="4395" y="1151"/>
                  </a:lnTo>
                  <a:lnTo>
                    <a:pt x="4395" y="1193"/>
                  </a:lnTo>
                  <a:lnTo>
                    <a:pt x="4478" y="1193"/>
                  </a:lnTo>
                  <a:lnTo>
                    <a:pt x="4499" y="1339"/>
                  </a:lnTo>
                  <a:lnTo>
                    <a:pt x="4541" y="1402"/>
                  </a:lnTo>
                  <a:lnTo>
                    <a:pt x="4583" y="1465"/>
                  </a:lnTo>
                  <a:lnTo>
                    <a:pt x="4792" y="1674"/>
                  </a:lnTo>
                  <a:lnTo>
                    <a:pt x="4792" y="1779"/>
                  </a:lnTo>
                  <a:lnTo>
                    <a:pt x="4834" y="1884"/>
                  </a:lnTo>
                  <a:lnTo>
                    <a:pt x="5001" y="1967"/>
                  </a:lnTo>
                  <a:lnTo>
                    <a:pt x="5022" y="2072"/>
                  </a:lnTo>
                  <a:lnTo>
                    <a:pt x="5315" y="2344"/>
                  </a:lnTo>
                  <a:lnTo>
                    <a:pt x="5462" y="2428"/>
                  </a:lnTo>
                  <a:lnTo>
                    <a:pt x="5462" y="2490"/>
                  </a:lnTo>
                  <a:lnTo>
                    <a:pt x="5483" y="2407"/>
                  </a:lnTo>
                  <a:lnTo>
                    <a:pt x="5566" y="2323"/>
                  </a:lnTo>
                  <a:lnTo>
                    <a:pt x="5629" y="2114"/>
                  </a:lnTo>
                  <a:lnTo>
                    <a:pt x="5566" y="2072"/>
                  </a:lnTo>
                  <a:lnTo>
                    <a:pt x="5650" y="1904"/>
                  </a:lnTo>
                  <a:lnTo>
                    <a:pt x="5650" y="1779"/>
                  </a:lnTo>
                  <a:lnTo>
                    <a:pt x="5734" y="1465"/>
                  </a:lnTo>
                  <a:lnTo>
                    <a:pt x="5755" y="1444"/>
                  </a:lnTo>
                  <a:lnTo>
                    <a:pt x="5671" y="1235"/>
                  </a:lnTo>
                  <a:lnTo>
                    <a:pt x="5734" y="1088"/>
                  </a:lnTo>
                  <a:lnTo>
                    <a:pt x="5587" y="775"/>
                  </a:lnTo>
                  <a:lnTo>
                    <a:pt x="5441" y="544"/>
                  </a:lnTo>
                  <a:lnTo>
                    <a:pt x="5378" y="335"/>
                  </a:lnTo>
                  <a:lnTo>
                    <a:pt x="5273" y="147"/>
                  </a:lnTo>
                  <a:lnTo>
                    <a:pt x="5211" y="126"/>
                  </a:lnTo>
                  <a:lnTo>
                    <a:pt x="5127" y="231"/>
                  </a:lnTo>
                  <a:lnTo>
                    <a:pt x="4959" y="293"/>
                  </a:lnTo>
                  <a:lnTo>
                    <a:pt x="4604" y="231"/>
                  </a:lnTo>
                  <a:lnTo>
                    <a:pt x="4311" y="314"/>
                  </a:lnTo>
                  <a:lnTo>
                    <a:pt x="4102" y="147"/>
                  </a:lnTo>
                  <a:lnTo>
                    <a:pt x="4081" y="251"/>
                  </a:lnTo>
                  <a:lnTo>
                    <a:pt x="4164" y="398"/>
                  </a:lnTo>
                  <a:lnTo>
                    <a:pt x="4164" y="461"/>
                  </a:lnTo>
                  <a:lnTo>
                    <a:pt x="4081" y="335"/>
                  </a:lnTo>
                  <a:lnTo>
                    <a:pt x="3976" y="293"/>
                  </a:lnTo>
                  <a:lnTo>
                    <a:pt x="3955" y="189"/>
                  </a:lnTo>
                  <a:lnTo>
                    <a:pt x="3997" y="147"/>
                  </a:lnTo>
                  <a:lnTo>
                    <a:pt x="3955" y="105"/>
                  </a:lnTo>
                  <a:lnTo>
                    <a:pt x="3850" y="105"/>
                  </a:lnTo>
                  <a:lnTo>
                    <a:pt x="3746" y="84"/>
                  </a:lnTo>
                  <a:lnTo>
                    <a:pt x="3537" y="21"/>
                  </a:lnTo>
                  <a:lnTo>
                    <a:pt x="3495" y="42"/>
                  </a:lnTo>
                  <a:lnTo>
                    <a:pt x="3578" y="84"/>
                  </a:lnTo>
                  <a:lnTo>
                    <a:pt x="3599" y="105"/>
                  </a:lnTo>
                  <a:lnTo>
                    <a:pt x="3495" y="126"/>
                  </a:lnTo>
                  <a:lnTo>
                    <a:pt x="3390" y="105"/>
                  </a:lnTo>
                  <a:lnTo>
                    <a:pt x="3265" y="147"/>
                  </a:lnTo>
                  <a:lnTo>
                    <a:pt x="3223" y="126"/>
                  </a:lnTo>
                  <a:lnTo>
                    <a:pt x="3223" y="105"/>
                  </a:lnTo>
                  <a:lnTo>
                    <a:pt x="3348" y="84"/>
                  </a:lnTo>
                  <a:lnTo>
                    <a:pt x="3432" y="42"/>
                  </a:lnTo>
                  <a:lnTo>
                    <a:pt x="3327" y="42"/>
                  </a:lnTo>
                  <a:lnTo>
                    <a:pt x="3139" y="84"/>
                  </a:lnTo>
                  <a:lnTo>
                    <a:pt x="3076" y="126"/>
                  </a:lnTo>
                  <a:lnTo>
                    <a:pt x="2930" y="210"/>
                  </a:lnTo>
                  <a:lnTo>
                    <a:pt x="2846" y="231"/>
                  </a:lnTo>
                  <a:lnTo>
                    <a:pt x="2700" y="293"/>
                  </a:lnTo>
                  <a:lnTo>
                    <a:pt x="2595" y="419"/>
                  </a:lnTo>
                  <a:lnTo>
                    <a:pt x="2553" y="461"/>
                  </a:lnTo>
                  <a:lnTo>
                    <a:pt x="2386" y="461"/>
                  </a:lnTo>
                  <a:lnTo>
                    <a:pt x="2177" y="335"/>
                  </a:lnTo>
                  <a:lnTo>
                    <a:pt x="2009" y="314"/>
                  </a:lnTo>
                  <a:lnTo>
                    <a:pt x="1821" y="335"/>
                  </a:lnTo>
                  <a:lnTo>
                    <a:pt x="1674" y="231"/>
                  </a:lnTo>
                  <a:lnTo>
                    <a:pt x="1591" y="231"/>
                  </a:lnTo>
                  <a:lnTo>
                    <a:pt x="1507" y="251"/>
                  </a:lnTo>
                  <a:lnTo>
                    <a:pt x="1361" y="147"/>
                  </a:lnTo>
                  <a:lnTo>
                    <a:pt x="1172" y="105"/>
                  </a:lnTo>
                  <a:lnTo>
                    <a:pt x="733" y="84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487" name="Google Shape;487;p38"/>
            <p:cNvSpPr/>
            <p:nvPr/>
          </p:nvSpPr>
          <p:spPr>
            <a:xfrm>
              <a:off x="3896332" y="2997572"/>
              <a:ext cx="113621" cy="124461"/>
            </a:xfrm>
            <a:custGeom>
              <a:avLst/>
              <a:gdLst/>
              <a:ahLst/>
              <a:cxnLst/>
              <a:rect l="l" t="t" r="r" b="b"/>
              <a:pathLst>
                <a:path w="9542" h="10944" extrusionOk="0">
                  <a:moveTo>
                    <a:pt x="8495" y="0"/>
                  </a:moveTo>
                  <a:lnTo>
                    <a:pt x="1590" y="63"/>
                  </a:lnTo>
                  <a:lnTo>
                    <a:pt x="1632" y="1193"/>
                  </a:lnTo>
                  <a:lnTo>
                    <a:pt x="1088" y="1235"/>
                  </a:lnTo>
                  <a:lnTo>
                    <a:pt x="1088" y="1444"/>
                  </a:lnTo>
                  <a:lnTo>
                    <a:pt x="1151" y="3725"/>
                  </a:lnTo>
                  <a:lnTo>
                    <a:pt x="1046" y="3746"/>
                  </a:lnTo>
                  <a:lnTo>
                    <a:pt x="942" y="3829"/>
                  </a:lnTo>
                  <a:lnTo>
                    <a:pt x="837" y="3767"/>
                  </a:lnTo>
                  <a:lnTo>
                    <a:pt x="691" y="3767"/>
                  </a:lnTo>
                  <a:lnTo>
                    <a:pt x="586" y="3850"/>
                  </a:lnTo>
                  <a:lnTo>
                    <a:pt x="586" y="3976"/>
                  </a:lnTo>
                  <a:lnTo>
                    <a:pt x="649" y="4060"/>
                  </a:lnTo>
                  <a:lnTo>
                    <a:pt x="586" y="4185"/>
                  </a:lnTo>
                  <a:lnTo>
                    <a:pt x="377" y="4457"/>
                  </a:lnTo>
                  <a:lnTo>
                    <a:pt x="335" y="4457"/>
                  </a:lnTo>
                  <a:lnTo>
                    <a:pt x="230" y="4541"/>
                  </a:lnTo>
                  <a:lnTo>
                    <a:pt x="251" y="4645"/>
                  </a:lnTo>
                  <a:lnTo>
                    <a:pt x="314" y="4687"/>
                  </a:lnTo>
                  <a:lnTo>
                    <a:pt x="251" y="4813"/>
                  </a:lnTo>
                  <a:lnTo>
                    <a:pt x="126" y="4897"/>
                  </a:lnTo>
                  <a:lnTo>
                    <a:pt x="105" y="4980"/>
                  </a:lnTo>
                  <a:lnTo>
                    <a:pt x="209" y="5022"/>
                  </a:lnTo>
                  <a:lnTo>
                    <a:pt x="230" y="5127"/>
                  </a:lnTo>
                  <a:lnTo>
                    <a:pt x="168" y="5231"/>
                  </a:lnTo>
                  <a:lnTo>
                    <a:pt x="0" y="5420"/>
                  </a:lnTo>
                  <a:lnTo>
                    <a:pt x="0" y="5545"/>
                  </a:lnTo>
                  <a:lnTo>
                    <a:pt x="63" y="5629"/>
                  </a:lnTo>
                  <a:lnTo>
                    <a:pt x="209" y="5524"/>
                  </a:lnTo>
                  <a:lnTo>
                    <a:pt x="251" y="5545"/>
                  </a:lnTo>
                  <a:lnTo>
                    <a:pt x="251" y="5629"/>
                  </a:lnTo>
                  <a:lnTo>
                    <a:pt x="209" y="5692"/>
                  </a:lnTo>
                  <a:lnTo>
                    <a:pt x="272" y="5734"/>
                  </a:lnTo>
                  <a:lnTo>
                    <a:pt x="230" y="5817"/>
                  </a:lnTo>
                  <a:lnTo>
                    <a:pt x="272" y="5922"/>
                  </a:lnTo>
                  <a:lnTo>
                    <a:pt x="272" y="6047"/>
                  </a:lnTo>
                  <a:lnTo>
                    <a:pt x="314" y="6152"/>
                  </a:lnTo>
                  <a:lnTo>
                    <a:pt x="544" y="6236"/>
                  </a:lnTo>
                  <a:lnTo>
                    <a:pt x="586" y="6319"/>
                  </a:lnTo>
                  <a:lnTo>
                    <a:pt x="544" y="6382"/>
                  </a:lnTo>
                  <a:lnTo>
                    <a:pt x="544" y="6466"/>
                  </a:lnTo>
                  <a:lnTo>
                    <a:pt x="523" y="6487"/>
                  </a:lnTo>
                  <a:lnTo>
                    <a:pt x="586" y="6570"/>
                  </a:lnTo>
                  <a:lnTo>
                    <a:pt x="586" y="6654"/>
                  </a:lnTo>
                  <a:lnTo>
                    <a:pt x="544" y="6675"/>
                  </a:lnTo>
                  <a:lnTo>
                    <a:pt x="670" y="6780"/>
                  </a:lnTo>
                  <a:lnTo>
                    <a:pt x="691" y="6863"/>
                  </a:lnTo>
                  <a:lnTo>
                    <a:pt x="858" y="7052"/>
                  </a:lnTo>
                  <a:lnTo>
                    <a:pt x="963" y="7282"/>
                  </a:lnTo>
                  <a:lnTo>
                    <a:pt x="984" y="7366"/>
                  </a:lnTo>
                  <a:lnTo>
                    <a:pt x="963" y="7491"/>
                  </a:lnTo>
                  <a:lnTo>
                    <a:pt x="942" y="7533"/>
                  </a:lnTo>
                  <a:lnTo>
                    <a:pt x="879" y="7638"/>
                  </a:lnTo>
                  <a:lnTo>
                    <a:pt x="879" y="7826"/>
                  </a:lnTo>
                  <a:lnTo>
                    <a:pt x="984" y="7910"/>
                  </a:lnTo>
                  <a:lnTo>
                    <a:pt x="1109" y="7910"/>
                  </a:lnTo>
                  <a:lnTo>
                    <a:pt x="1172" y="7847"/>
                  </a:lnTo>
                  <a:lnTo>
                    <a:pt x="1318" y="7847"/>
                  </a:lnTo>
                  <a:lnTo>
                    <a:pt x="1402" y="7889"/>
                  </a:lnTo>
                  <a:lnTo>
                    <a:pt x="1360" y="7951"/>
                  </a:lnTo>
                  <a:lnTo>
                    <a:pt x="1381" y="8098"/>
                  </a:lnTo>
                  <a:lnTo>
                    <a:pt x="1465" y="8140"/>
                  </a:lnTo>
                  <a:lnTo>
                    <a:pt x="1590" y="8223"/>
                  </a:lnTo>
                  <a:lnTo>
                    <a:pt x="1695" y="8223"/>
                  </a:lnTo>
                  <a:lnTo>
                    <a:pt x="1779" y="8265"/>
                  </a:lnTo>
                  <a:lnTo>
                    <a:pt x="1821" y="8349"/>
                  </a:lnTo>
                  <a:lnTo>
                    <a:pt x="1925" y="8412"/>
                  </a:lnTo>
                  <a:lnTo>
                    <a:pt x="2030" y="8412"/>
                  </a:lnTo>
                  <a:lnTo>
                    <a:pt x="2093" y="8475"/>
                  </a:lnTo>
                  <a:lnTo>
                    <a:pt x="2051" y="8558"/>
                  </a:lnTo>
                  <a:lnTo>
                    <a:pt x="1988" y="8621"/>
                  </a:lnTo>
                  <a:lnTo>
                    <a:pt x="1946" y="8663"/>
                  </a:lnTo>
                  <a:lnTo>
                    <a:pt x="1904" y="8726"/>
                  </a:lnTo>
                  <a:lnTo>
                    <a:pt x="2030" y="8830"/>
                  </a:lnTo>
                  <a:lnTo>
                    <a:pt x="2134" y="8851"/>
                  </a:lnTo>
                  <a:lnTo>
                    <a:pt x="2155" y="8830"/>
                  </a:lnTo>
                  <a:lnTo>
                    <a:pt x="2260" y="8872"/>
                  </a:lnTo>
                  <a:lnTo>
                    <a:pt x="2323" y="8851"/>
                  </a:lnTo>
                  <a:lnTo>
                    <a:pt x="2511" y="8977"/>
                  </a:lnTo>
                  <a:lnTo>
                    <a:pt x="2532" y="9039"/>
                  </a:lnTo>
                  <a:lnTo>
                    <a:pt x="2553" y="9207"/>
                  </a:lnTo>
                  <a:lnTo>
                    <a:pt x="2616" y="9270"/>
                  </a:lnTo>
                  <a:lnTo>
                    <a:pt x="2720" y="9291"/>
                  </a:lnTo>
                  <a:lnTo>
                    <a:pt x="2762" y="9353"/>
                  </a:lnTo>
                  <a:lnTo>
                    <a:pt x="2741" y="9458"/>
                  </a:lnTo>
                  <a:lnTo>
                    <a:pt x="2783" y="9521"/>
                  </a:lnTo>
                  <a:lnTo>
                    <a:pt x="2992" y="9563"/>
                  </a:lnTo>
                  <a:lnTo>
                    <a:pt x="3076" y="9625"/>
                  </a:lnTo>
                  <a:lnTo>
                    <a:pt x="3076" y="9688"/>
                  </a:lnTo>
                  <a:lnTo>
                    <a:pt x="3076" y="9876"/>
                  </a:lnTo>
                  <a:lnTo>
                    <a:pt x="3160" y="9918"/>
                  </a:lnTo>
                  <a:lnTo>
                    <a:pt x="3264" y="9981"/>
                  </a:lnTo>
                  <a:lnTo>
                    <a:pt x="3306" y="10044"/>
                  </a:lnTo>
                  <a:lnTo>
                    <a:pt x="3306" y="10086"/>
                  </a:lnTo>
                  <a:lnTo>
                    <a:pt x="3348" y="10190"/>
                  </a:lnTo>
                  <a:lnTo>
                    <a:pt x="3390" y="10232"/>
                  </a:lnTo>
                  <a:lnTo>
                    <a:pt x="3474" y="10253"/>
                  </a:lnTo>
                  <a:lnTo>
                    <a:pt x="3515" y="10337"/>
                  </a:lnTo>
                  <a:lnTo>
                    <a:pt x="3662" y="10420"/>
                  </a:lnTo>
                  <a:lnTo>
                    <a:pt x="3766" y="10462"/>
                  </a:lnTo>
                  <a:lnTo>
                    <a:pt x="3829" y="10441"/>
                  </a:lnTo>
                  <a:lnTo>
                    <a:pt x="3871" y="10399"/>
                  </a:lnTo>
                  <a:lnTo>
                    <a:pt x="3934" y="10337"/>
                  </a:lnTo>
                  <a:lnTo>
                    <a:pt x="4143" y="10337"/>
                  </a:lnTo>
                  <a:lnTo>
                    <a:pt x="4185" y="10399"/>
                  </a:lnTo>
                  <a:lnTo>
                    <a:pt x="4227" y="10399"/>
                  </a:lnTo>
                  <a:lnTo>
                    <a:pt x="4331" y="10337"/>
                  </a:lnTo>
                  <a:lnTo>
                    <a:pt x="4394" y="10295"/>
                  </a:lnTo>
                  <a:lnTo>
                    <a:pt x="4436" y="10211"/>
                  </a:lnTo>
                  <a:lnTo>
                    <a:pt x="4562" y="10211"/>
                  </a:lnTo>
                  <a:lnTo>
                    <a:pt x="4624" y="10232"/>
                  </a:lnTo>
                  <a:lnTo>
                    <a:pt x="4708" y="10399"/>
                  </a:lnTo>
                  <a:lnTo>
                    <a:pt x="4750" y="10462"/>
                  </a:lnTo>
                  <a:lnTo>
                    <a:pt x="4813" y="10525"/>
                  </a:lnTo>
                  <a:lnTo>
                    <a:pt x="4938" y="10567"/>
                  </a:lnTo>
                  <a:lnTo>
                    <a:pt x="5022" y="10630"/>
                  </a:lnTo>
                  <a:lnTo>
                    <a:pt x="5043" y="10734"/>
                  </a:lnTo>
                  <a:lnTo>
                    <a:pt x="5085" y="10755"/>
                  </a:lnTo>
                  <a:lnTo>
                    <a:pt x="5126" y="10839"/>
                  </a:lnTo>
                  <a:lnTo>
                    <a:pt x="5126" y="10923"/>
                  </a:lnTo>
                  <a:lnTo>
                    <a:pt x="5294" y="10923"/>
                  </a:lnTo>
                  <a:lnTo>
                    <a:pt x="5336" y="10944"/>
                  </a:lnTo>
                  <a:lnTo>
                    <a:pt x="5357" y="10923"/>
                  </a:lnTo>
                  <a:lnTo>
                    <a:pt x="5336" y="10860"/>
                  </a:lnTo>
                  <a:lnTo>
                    <a:pt x="5336" y="10776"/>
                  </a:lnTo>
                  <a:lnTo>
                    <a:pt x="5398" y="10713"/>
                  </a:lnTo>
                  <a:lnTo>
                    <a:pt x="5503" y="10755"/>
                  </a:lnTo>
                  <a:lnTo>
                    <a:pt x="5671" y="10818"/>
                  </a:lnTo>
                  <a:lnTo>
                    <a:pt x="5754" y="10776"/>
                  </a:lnTo>
                  <a:lnTo>
                    <a:pt x="5859" y="10818"/>
                  </a:lnTo>
                  <a:lnTo>
                    <a:pt x="5859" y="10923"/>
                  </a:lnTo>
                  <a:lnTo>
                    <a:pt x="6005" y="10944"/>
                  </a:lnTo>
                  <a:lnTo>
                    <a:pt x="6068" y="10944"/>
                  </a:lnTo>
                  <a:lnTo>
                    <a:pt x="6068" y="10860"/>
                  </a:lnTo>
                  <a:lnTo>
                    <a:pt x="6131" y="10776"/>
                  </a:lnTo>
                  <a:lnTo>
                    <a:pt x="6215" y="10818"/>
                  </a:lnTo>
                  <a:lnTo>
                    <a:pt x="6235" y="10776"/>
                  </a:lnTo>
                  <a:lnTo>
                    <a:pt x="6340" y="10776"/>
                  </a:lnTo>
                  <a:lnTo>
                    <a:pt x="6487" y="10734"/>
                  </a:lnTo>
                  <a:lnTo>
                    <a:pt x="6696" y="10713"/>
                  </a:lnTo>
                  <a:lnTo>
                    <a:pt x="6821" y="10755"/>
                  </a:lnTo>
                  <a:lnTo>
                    <a:pt x="6947" y="10713"/>
                  </a:lnTo>
                  <a:lnTo>
                    <a:pt x="7010" y="10609"/>
                  </a:lnTo>
                  <a:lnTo>
                    <a:pt x="7135" y="10525"/>
                  </a:lnTo>
                  <a:lnTo>
                    <a:pt x="7219" y="10420"/>
                  </a:lnTo>
                  <a:lnTo>
                    <a:pt x="7261" y="10399"/>
                  </a:lnTo>
                  <a:lnTo>
                    <a:pt x="7323" y="10337"/>
                  </a:lnTo>
                  <a:lnTo>
                    <a:pt x="7428" y="10232"/>
                  </a:lnTo>
                  <a:lnTo>
                    <a:pt x="7470" y="10232"/>
                  </a:lnTo>
                  <a:lnTo>
                    <a:pt x="7595" y="10023"/>
                  </a:lnTo>
                  <a:lnTo>
                    <a:pt x="7805" y="9814"/>
                  </a:lnTo>
                  <a:lnTo>
                    <a:pt x="7763" y="9604"/>
                  </a:lnTo>
                  <a:lnTo>
                    <a:pt x="7700" y="9563"/>
                  </a:lnTo>
                  <a:lnTo>
                    <a:pt x="7679" y="9353"/>
                  </a:lnTo>
                  <a:lnTo>
                    <a:pt x="7595" y="9249"/>
                  </a:lnTo>
                  <a:lnTo>
                    <a:pt x="7554" y="9144"/>
                  </a:lnTo>
                  <a:lnTo>
                    <a:pt x="7470" y="9060"/>
                  </a:lnTo>
                  <a:lnTo>
                    <a:pt x="7365" y="9060"/>
                  </a:lnTo>
                  <a:lnTo>
                    <a:pt x="7323" y="8998"/>
                  </a:lnTo>
                  <a:lnTo>
                    <a:pt x="7323" y="8956"/>
                  </a:lnTo>
                  <a:lnTo>
                    <a:pt x="7219" y="8893"/>
                  </a:lnTo>
                  <a:lnTo>
                    <a:pt x="7114" y="8726"/>
                  </a:lnTo>
                  <a:lnTo>
                    <a:pt x="7072" y="8684"/>
                  </a:lnTo>
                  <a:lnTo>
                    <a:pt x="7051" y="8621"/>
                  </a:lnTo>
                  <a:lnTo>
                    <a:pt x="6947" y="8516"/>
                  </a:lnTo>
                  <a:lnTo>
                    <a:pt x="6905" y="8433"/>
                  </a:lnTo>
                  <a:lnTo>
                    <a:pt x="6633" y="8433"/>
                  </a:lnTo>
                  <a:lnTo>
                    <a:pt x="6549" y="8412"/>
                  </a:lnTo>
                  <a:lnTo>
                    <a:pt x="6507" y="8328"/>
                  </a:lnTo>
                  <a:lnTo>
                    <a:pt x="6591" y="8203"/>
                  </a:lnTo>
                  <a:lnTo>
                    <a:pt x="6654" y="8161"/>
                  </a:lnTo>
                  <a:lnTo>
                    <a:pt x="6654" y="8035"/>
                  </a:lnTo>
                  <a:lnTo>
                    <a:pt x="6800" y="8056"/>
                  </a:lnTo>
                  <a:lnTo>
                    <a:pt x="6905" y="8035"/>
                  </a:lnTo>
                  <a:lnTo>
                    <a:pt x="6947" y="8098"/>
                  </a:lnTo>
                  <a:lnTo>
                    <a:pt x="7031" y="8098"/>
                  </a:lnTo>
                  <a:lnTo>
                    <a:pt x="7051" y="8035"/>
                  </a:lnTo>
                  <a:lnTo>
                    <a:pt x="7135" y="7951"/>
                  </a:lnTo>
                  <a:lnTo>
                    <a:pt x="7156" y="7700"/>
                  </a:lnTo>
                  <a:lnTo>
                    <a:pt x="7135" y="7470"/>
                  </a:lnTo>
                  <a:lnTo>
                    <a:pt x="7177" y="7303"/>
                  </a:lnTo>
                  <a:lnTo>
                    <a:pt x="7282" y="7177"/>
                  </a:lnTo>
                  <a:lnTo>
                    <a:pt x="7282" y="7052"/>
                  </a:lnTo>
                  <a:lnTo>
                    <a:pt x="7240" y="6968"/>
                  </a:lnTo>
                  <a:lnTo>
                    <a:pt x="7282" y="6863"/>
                  </a:lnTo>
                  <a:lnTo>
                    <a:pt x="7386" y="6696"/>
                  </a:lnTo>
                  <a:lnTo>
                    <a:pt x="7428" y="6633"/>
                  </a:lnTo>
                  <a:lnTo>
                    <a:pt x="7470" y="6633"/>
                  </a:lnTo>
                  <a:lnTo>
                    <a:pt x="7533" y="6654"/>
                  </a:lnTo>
                  <a:lnTo>
                    <a:pt x="7658" y="6215"/>
                  </a:lnTo>
                  <a:lnTo>
                    <a:pt x="7700" y="6026"/>
                  </a:lnTo>
                  <a:lnTo>
                    <a:pt x="7888" y="5922"/>
                  </a:lnTo>
                  <a:lnTo>
                    <a:pt x="7888" y="5817"/>
                  </a:lnTo>
                  <a:lnTo>
                    <a:pt x="8014" y="5608"/>
                  </a:lnTo>
                  <a:lnTo>
                    <a:pt x="8056" y="5503"/>
                  </a:lnTo>
                  <a:lnTo>
                    <a:pt x="8160" y="5482"/>
                  </a:lnTo>
                  <a:lnTo>
                    <a:pt x="8202" y="5482"/>
                  </a:lnTo>
                  <a:lnTo>
                    <a:pt x="8265" y="5294"/>
                  </a:lnTo>
                  <a:lnTo>
                    <a:pt x="8412" y="5022"/>
                  </a:lnTo>
                  <a:lnTo>
                    <a:pt x="8412" y="4813"/>
                  </a:lnTo>
                  <a:lnTo>
                    <a:pt x="8495" y="4666"/>
                  </a:lnTo>
                  <a:lnTo>
                    <a:pt x="8516" y="4604"/>
                  </a:lnTo>
                  <a:lnTo>
                    <a:pt x="8495" y="4604"/>
                  </a:lnTo>
                  <a:lnTo>
                    <a:pt x="8474" y="4478"/>
                  </a:lnTo>
                  <a:lnTo>
                    <a:pt x="8391" y="4248"/>
                  </a:lnTo>
                  <a:lnTo>
                    <a:pt x="8412" y="4122"/>
                  </a:lnTo>
                  <a:lnTo>
                    <a:pt x="8474" y="4039"/>
                  </a:lnTo>
                  <a:lnTo>
                    <a:pt x="8474" y="3934"/>
                  </a:lnTo>
                  <a:lnTo>
                    <a:pt x="8579" y="3809"/>
                  </a:lnTo>
                  <a:lnTo>
                    <a:pt x="8621" y="3516"/>
                  </a:lnTo>
                  <a:lnTo>
                    <a:pt x="8684" y="3327"/>
                  </a:lnTo>
                  <a:lnTo>
                    <a:pt x="8725" y="3285"/>
                  </a:lnTo>
                  <a:lnTo>
                    <a:pt x="8684" y="3223"/>
                  </a:lnTo>
                  <a:lnTo>
                    <a:pt x="8621" y="3202"/>
                  </a:lnTo>
                  <a:lnTo>
                    <a:pt x="8704" y="3076"/>
                  </a:lnTo>
                  <a:lnTo>
                    <a:pt x="8704" y="2930"/>
                  </a:lnTo>
                  <a:lnTo>
                    <a:pt x="8746" y="2909"/>
                  </a:lnTo>
                  <a:lnTo>
                    <a:pt x="8914" y="2909"/>
                  </a:lnTo>
                  <a:lnTo>
                    <a:pt x="8914" y="2825"/>
                  </a:lnTo>
                  <a:lnTo>
                    <a:pt x="8914" y="2783"/>
                  </a:lnTo>
                  <a:lnTo>
                    <a:pt x="8914" y="2721"/>
                  </a:lnTo>
                  <a:lnTo>
                    <a:pt x="9018" y="2700"/>
                  </a:lnTo>
                  <a:lnTo>
                    <a:pt x="9102" y="2658"/>
                  </a:lnTo>
                  <a:lnTo>
                    <a:pt x="9228" y="2658"/>
                  </a:lnTo>
                  <a:lnTo>
                    <a:pt x="9248" y="2574"/>
                  </a:lnTo>
                  <a:lnTo>
                    <a:pt x="9353" y="2553"/>
                  </a:lnTo>
                  <a:lnTo>
                    <a:pt x="9458" y="2490"/>
                  </a:lnTo>
                  <a:lnTo>
                    <a:pt x="9541" y="2386"/>
                  </a:lnTo>
                  <a:lnTo>
                    <a:pt x="9479" y="2386"/>
                  </a:lnTo>
                  <a:lnTo>
                    <a:pt x="9479" y="2302"/>
                  </a:lnTo>
                  <a:lnTo>
                    <a:pt x="9353" y="2239"/>
                  </a:lnTo>
                  <a:lnTo>
                    <a:pt x="9248" y="2239"/>
                  </a:lnTo>
                  <a:lnTo>
                    <a:pt x="9248" y="2135"/>
                  </a:lnTo>
                  <a:lnTo>
                    <a:pt x="8997" y="1946"/>
                  </a:lnTo>
                  <a:lnTo>
                    <a:pt x="8914" y="1946"/>
                  </a:lnTo>
                  <a:lnTo>
                    <a:pt x="8809" y="1737"/>
                  </a:lnTo>
                  <a:lnTo>
                    <a:pt x="8725" y="1507"/>
                  </a:lnTo>
                  <a:lnTo>
                    <a:pt x="8746" y="1256"/>
                  </a:lnTo>
                  <a:lnTo>
                    <a:pt x="8725" y="1047"/>
                  </a:lnTo>
                  <a:lnTo>
                    <a:pt x="8579" y="628"/>
                  </a:lnTo>
                  <a:lnTo>
                    <a:pt x="8579" y="524"/>
                  </a:lnTo>
                  <a:lnTo>
                    <a:pt x="8600" y="503"/>
                  </a:lnTo>
                  <a:lnTo>
                    <a:pt x="8621" y="565"/>
                  </a:lnTo>
                  <a:lnTo>
                    <a:pt x="8642" y="607"/>
                  </a:lnTo>
                  <a:lnTo>
                    <a:pt x="8684" y="607"/>
                  </a:lnTo>
                  <a:lnTo>
                    <a:pt x="8684" y="565"/>
                  </a:lnTo>
                  <a:lnTo>
                    <a:pt x="8579" y="419"/>
                  </a:lnTo>
                  <a:lnTo>
                    <a:pt x="8516" y="252"/>
                  </a:lnTo>
                  <a:lnTo>
                    <a:pt x="8495" y="210"/>
                  </a:lnTo>
                  <a:lnTo>
                    <a:pt x="8495" y="189"/>
                  </a:lnTo>
                  <a:lnTo>
                    <a:pt x="8495" y="168"/>
                  </a:lnTo>
                  <a:lnTo>
                    <a:pt x="8495" y="147"/>
                  </a:lnTo>
                  <a:lnTo>
                    <a:pt x="8474" y="84"/>
                  </a:lnTo>
                  <a:lnTo>
                    <a:pt x="8495" y="42"/>
                  </a:lnTo>
                  <a:lnTo>
                    <a:pt x="849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488" name="Google Shape;488;p38"/>
            <p:cNvSpPr/>
            <p:nvPr/>
          </p:nvSpPr>
          <p:spPr>
            <a:xfrm>
              <a:off x="3973815" y="3045871"/>
              <a:ext cx="104655" cy="75923"/>
            </a:xfrm>
            <a:custGeom>
              <a:avLst/>
              <a:gdLst/>
              <a:ahLst/>
              <a:cxnLst/>
              <a:rect l="l" t="t" r="r" b="b"/>
              <a:pathLst>
                <a:path w="8789" h="6676" extrusionOk="0">
                  <a:moveTo>
                    <a:pt x="2511" y="1"/>
                  </a:moveTo>
                  <a:lnTo>
                    <a:pt x="2344" y="336"/>
                  </a:lnTo>
                  <a:lnTo>
                    <a:pt x="2239" y="336"/>
                  </a:lnTo>
                  <a:lnTo>
                    <a:pt x="2218" y="419"/>
                  </a:lnTo>
                  <a:lnTo>
                    <a:pt x="2093" y="398"/>
                  </a:lnTo>
                  <a:lnTo>
                    <a:pt x="2009" y="357"/>
                  </a:lnTo>
                  <a:lnTo>
                    <a:pt x="1988" y="419"/>
                  </a:lnTo>
                  <a:lnTo>
                    <a:pt x="1905" y="566"/>
                  </a:lnTo>
                  <a:lnTo>
                    <a:pt x="1905" y="775"/>
                  </a:lnTo>
                  <a:lnTo>
                    <a:pt x="1758" y="1047"/>
                  </a:lnTo>
                  <a:lnTo>
                    <a:pt x="1695" y="1235"/>
                  </a:lnTo>
                  <a:lnTo>
                    <a:pt x="1653" y="1235"/>
                  </a:lnTo>
                  <a:lnTo>
                    <a:pt x="1549" y="1256"/>
                  </a:lnTo>
                  <a:lnTo>
                    <a:pt x="1507" y="1361"/>
                  </a:lnTo>
                  <a:lnTo>
                    <a:pt x="1381" y="1570"/>
                  </a:lnTo>
                  <a:lnTo>
                    <a:pt x="1381" y="1675"/>
                  </a:lnTo>
                  <a:lnTo>
                    <a:pt x="1193" y="1779"/>
                  </a:lnTo>
                  <a:lnTo>
                    <a:pt x="1151" y="1968"/>
                  </a:lnTo>
                  <a:lnTo>
                    <a:pt x="1026" y="2407"/>
                  </a:lnTo>
                  <a:lnTo>
                    <a:pt x="963" y="2386"/>
                  </a:lnTo>
                  <a:lnTo>
                    <a:pt x="921" y="2386"/>
                  </a:lnTo>
                  <a:lnTo>
                    <a:pt x="879" y="2449"/>
                  </a:lnTo>
                  <a:lnTo>
                    <a:pt x="775" y="2616"/>
                  </a:lnTo>
                  <a:lnTo>
                    <a:pt x="733" y="2721"/>
                  </a:lnTo>
                  <a:lnTo>
                    <a:pt x="775" y="2805"/>
                  </a:lnTo>
                  <a:lnTo>
                    <a:pt x="775" y="2930"/>
                  </a:lnTo>
                  <a:lnTo>
                    <a:pt x="670" y="3056"/>
                  </a:lnTo>
                  <a:lnTo>
                    <a:pt x="628" y="3223"/>
                  </a:lnTo>
                  <a:lnTo>
                    <a:pt x="649" y="3453"/>
                  </a:lnTo>
                  <a:lnTo>
                    <a:pt x="628" y="3704"/>
                  </a:lnTo>
                  <a:lnTo>
                    <a:pt x="544" y="3788"/>
                  </a:lnTo>
                  <a:lnTo>
                    <a:pt x="524" y="3851"/>
                  </a:lnTo>
                  <a:lnTo>
                    <a:pt x="440" y="3851"/>
                  </a:lnTo>
                  <a:lnTo>
                    <a:pt x="398" y="3788"/>
                  </a:lnTo>
                  <a:lnTo>
                    <a:pt x="293" y="3809"/>
                  </a:lnTo>
                  <a:lnTo>
                    <a:pt x="147" y="3788"/>
                  </a:lnTo>
                  <a:lnTo>
                    <a:pt x="147" y="3914"/>
                  </a:lnTo>
                  <a:lnTo>
                    <a:pt x="84" y="3956"/>
                  </a:lnTo>
                  <a:lnTo>
                    <a:pt x="0" y="4081"/>
                  </a:lnTo>
                  <a:lnTo>
                    <a:pt x="42" y="4165"/>
                  </a:lnTo>
                  <a:lnTo>
                    <a:pt x="126" y="4186"/>
                  </a:lnTo>
                  <a:lnTo>
                    <a:pt x="398" y="4186"/>
                  </a:lnTo>
                  <a:lnTo>
                    <a:pt x="440" y="4269"/>
                  </a:lnTo>
                  <a:lnTo>
                    <a:pt x="544" y="4374"/>
                  </a:lnTo>
                  <a:lnTo>
                    <a:pt x="565" y="4437"/>
                  </a:lnTo>
                  <a:lnTo>
                    <a:pt x="607" y="4479"/>
                  </a:lnTo>
                  <a:lnTo>
                    <a:pt x="712" y="4646"/>
                  </a:lnTo>
                  <a:lnTo>
                    <a:pt x="816" y="4709"/>
                  </a:lnTo>
                  <a:lnTo>
                    <a:pt x="816" y="4751"/>
                  </a:lnTo>
                  <a:lnTo>
                    <a:pt x="858" y="4813"/>
                  </a:lnTo>
                  <a:lnTo>
                    <a:pt x="963" y="4813"/>
                  </a:lnTo>
                  <a:lnTo>
                    <a:pt x="1047" y="4897"/>
                  </a:lnTo>
                  <a:lnTo>
                    <a:pt x="1088" y="5002"/>
                  </a:lnTo>
                  <a:lnTo>
                    <a:pt x="1172" y="5106"/>
                  </a:lnTo>
                  <a:lnTo>
                    <a:pt x="1193" y="5316"/>
                  </a:lnTo>
                  <a:lnTo>
                    <a:pt x="1256" y="5357"/>
                  </a:lnTo>
                  <a:lnTo>
                    <a:pt x="1298" y="5567"/>
                  </a:lnTo>
                  <a:lnTo>
                    <a:pt x="1340" y="5525"/>
                  </a:lnTo>
                  <a:lnTo>
                    <a:pt x="1402" y="5629"/>
                  </a:lnTo>
                  <a:lnTo>
                    <a:pt x="1507" y="5588"/>
                  </a:lnTo>
                  <a:lnTo>
                    <a:pt x="1612" y="5629"/>
                  </a:lnTo>
                  <a:lnTo>
                    <a:pt x="1612" y="5964"/>
                  </a:lnTo>
                  <a:lnTo>
                    <a:pt x="1695" y="6069"/>
                  </a:lnTo>
                  <a:lnTo>
                    <a:pt x="1821" y="6090"/>
                  </a:lnTo>
                  <a:lnTo>
                    <a:pt x="1967" y="6048"/>
                  </a:lnTo>
                  <a:lnTo>
                    <a:pt x="2093" y="6090"/>
                  </a:lnTo>
                  <a:lnTo>
                    <a:pt x="2386" y="6069"/>
                  </a:lnTo>
                  <a:lnTo>
                    <a:pt x="2490" y="6152"/>
                  </a:lnTo>
                  <a:lnTo>
                    <a:pt x="2721" y="6383"/>
                  </a:lnTo>
                  <a:lnTo>
                    <a:pt x="2867" y="6466"/>
                  </a:lnTo>
                  <a:lnTo>
                    <a:pt x="2951" y="6571"/>
                  </a:lnTo>
                  <a:lnTo>
                    <a:pt x="3055" y="6613"/>
                  </a:lnTo>
                  <a:lnTo>
                    <a:pt x="3244" y="6613"/>
                  </a:lnTo>
                  <a:lnTo>
                    <a:pt x="3369" y="6676"/>
                  </a:lnTo>
                  <a:lnTo>
                    <a:pt x="3537" y="6634"/>
                  </a:lnTo>
                  <a:lnTo>
                    <a:pt x="3641" y="6676"/>
                  </a:lnTo>
                  <a:lnTo>
                    <a:pt x="3850" y="6676"/>
                  </a:lnTo>
                  <a:lnTo>
                    <a:pt x="3997" y="6424"/>
                  </a:lnTo>
                  <a:lnTo>
                    <a:pt x="4060" y="6362"/>
                  </a:lnTo>
                  <a:lnTo>
                    <a:pt x="4164" y="6299"/>
                  </a:lnTo>
                  <a:lnTo>
                    <a:pt x="4269" y="6299"/>
                  </a:lnTo>
                  <a:lnTo>
                    <a:pt x="4311" y="6278"/>
                  </a:lnTo>
                  <a:lnTo>
                    <a:pt x="4583" y="6257"/>
                  </a:lnTo>
                  <a:lnTo>
                    <a:pt x="4645" y="6278"/>
                  </a:lnTo>
                  <a:lnTo>
                    <a:pt x="4729" y="6404"/>
                  </a:lnTo>
                  <a:lnTo>
                    <a:pt x="4834" y="6466"/>
                  </a:lnTo>
                  <a:lnTo>
                    <a:pt x="5043" y="6424"/>
                  </a:lnTo>
                  <a:lnTo>
                    <a:pt x="5210" y="6424"/>
                  </a:lnTo>
                  <a:lnTo>
                    <a:pt x="5252" y="6320"/>
                  </a:lnTo>
                  <a:lnTo>
                    <a:pt x="5441" y="6257"/>
                  </a:lnTo>
                  <a:lnTo>
                    <a:pt x="5629" y="6215"/>
                  </a:lnTo>
                  <a:lnTo>
                    <a:pt x="5775" y="6152"/>
                  </a:lnTo>
                  <a:lnTo>
                    <a:pt x="5880" y="6069"/>
                  </a:lnTo>
                  <a:lnTo>
                    <a:pt x="5943" y="5964"/>
                  </a:lnTo>
                  <a:lnTo>
                    <a:pt x="6068" y="5880"/>
                  </a:lnTo>
                  <a:lnTo>
                    <a:pt x="6173" y="5880"/>
                  </a:lnTo>
                  <a:lnTo>
                    <a:pt x="6278" y="5797"/>
                  </a:lnTo>
                  <a:lnTo>
                    <a:pt x="7010" y="5797"/>
                  </a:lnTo>
                  <a:lnTo>
                    <a:pt x="8788" y="4018"/>
                  </a:lnTo>
                  <a:lnTo>
                    <a:pt x="8056" y="4018"/>
                  </a:lnTo>
                  <a:lnTo>
                    <a:pt x="6361" y="3495"/>
                  </a:lnTo>
                  <a:lnTo>
                    <a:pt x="6215" y="3370"/>
                  </a:lnTo>
                  <a:lnTo>
                    <a:pt x="6006" y="3349"/>
                  </a:lnTo>
                  <a:lnTo>
                    <a:pt x="5943" y="3160"/>
                  </a:lnTo>
                  <a:lnTo>
                    <a:pt x="5964" y="3014"/>
                  </a:lnTo>
                  <a:lnTo>
                    <a:pt x="5796" y="2930"/>
                  </a:lnTo>
                  <a:lnTo>
                    <a:pt x="5692" y="2616"/>
                  </a:lnTo>
                  <a:lnTo>
                    <a:pt x="5650" y="2386"/>
                  </a:lnTo>
                  <a:lnTo>
                    <a:pt x="5692" y="2323"/>
                  </a:lnTo>
                  <a:lnTo>
                    <a:pt x="5587" y="2282"/>
                  </a:lnTo>
                  <a:lnTo>
                    <a:pt x="5441" y="2303"/>
                  </a:lnTo>
                  <a:lnTo>
                    <a:pt x="5315" y="2386"/>
                  </a:lnTo>
                  <a:lnTo>
                    <a:pt x="5106" y="2386"/>
                  </a:lnTo>
                  <a:lnTo>
                    <a:pt x="5022" y="2323"/>
                  </a:lnTo>
                  <a:lnTo>
                    <a:pt x="5127" y="2198"/>
                  </a:lnTo>
                  <a:lnTo>
                    <a:pt x="5127" y="2093"/>
                  </a:lnTo>
                  <a:lnTo>
                    <a:pt x="5169" y="1989"/>
                  </a:lnTo>
                  <a:lnTo>
                    <a:pt x="5169" y="1821"/>
                  </a:lnTo>
                  <a:lnTo>
                    <a:pt x="5210" y="1717"/>
                  </a:lnTo>
                  <a:lnTo>
                    <a:pt x="5252" y="1591"/>
                  </a:lnTo>
                  <a:lnTo>
                    <a:pt x="5357" y="1570"/>
                  </a:lnTo>
                  <a:lnTo>
                    <a:pt x="5210" y="1361"/>
                  </a:lnTo>
                  <a:lnTo>
                    <a:pt x="5127" y="1361"/>
                  </a:lnTo>
                  <a:lnTo>
                    <a:pt x="5106" y="1277"/>
                  </a:lnTo>
                  <a:lnTo>
                    <a:pt x="5064" y="1173"/>
                  </a:lnTo>
                  <a:lnTo>
                    <a:pt x="4959" y="1026"/>
                  </a:lnTo>
                  <a:lnTo>
                    <a:pt x="4855" y="984"/>
                  </a:lnTo>
                  <a:lnTo>
                    <a:pt x="4687" y="838"/>
                  </a:lnTo>
                  <a:lnTo>
                    <a:pt x="4541" y="733"/>
                  </a:lnTo>
                  <a:lnTo>
                    <a:pt x="4520" y="671"/>
                  </a:lnTo>
                  <a:lnTo>
                    <a:pt x="4415" y="671"/>
                  </a:lnTo>
                  <a:lnTo>
                    <a:pt x="4394" y="629"/>
                  </a:lnTo>
                  <a:lnTo>
                    <a:pt x="4227" y="629"/>
                  </a:lnTo>
                  <a:lnTo>
                    <a:pt x="4185" y="524"/>
                  </a:lnTo>
                  <a:lnTo>
                    <a:pt x="3976" y="336"/>
                  </a:lnTo>
                  <a:lnTo>
                    <a:pt x="3871" y="315"/>
                  </a:lnTo>
                  <a:lnTo>
                    <a:pt x="3788" y="231"/>
                  </a:lnTo>
                  <a:lnTo>
                    <a:pt x="3662" y="210"/>
                  </a:lnTo>
                  <a:lnTo>
                    <a:pt x="3578" y="231"/>
                  </a:lnTo>
                  <a:lnTo>
                    <a:pt x="3557" y="252"/>
                  </a:lnTo>
                  <a:lnTo>
                    <a:pt x="3369" y="106"/>
                  </a:lnTo>
                  <a:lnTo>
                    <a:pt x="3265" y="106"/>
                  </a:lnTo>
                  <a:lnTo>
                    <a:pt x="3223" y="147"/>
                  </a:lnTo>
                  <a:lnTo>
                    <a:pt x="3139" y="85"/>
                  </a:lnTo>
                  <a:lnTo>
                    <a:pt x="3034" y="106"/>
                  </a:lnTo>
                  <a:lnTo>
                    <a:pt x="2930" y="189"/>
                  </a:lnTo>
                  <a:lnTo>
                    <a:pt x="2825" y="189"/>
                  </a:lnTo>
                  <a:lnTo>
                    <a:pt x="2595" y="106"/>
                  </a:lnTo>
                  <a:lnTo>
                    <a:pt x="2553" y="43"/>
                  </a:lnTo>
                  <a:lnTo>
                    <a:pt x="251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489" name="Google Shape;489;p38"/>
            <p:cNvSpPr/>
            <p:nvPr/>
          </p:nvSpPr>
          <p:spPr>
            <a:xfrm>
              <a:off x="3996236" y="3024695"/>
              <a:ext cx="46106" cy="39042"/>
            </a:xfrm>
            <a:custGeom>
              <a:avLst/>
              <a:gdLst/>
              <a:ahLst/>
              <a:cxnLst/>
              <a:rect l="l" t="t" r="r" b="b"/>
              <a:pathLst>
                <a:path w="3872" h="3433" extrusionOk="0">
                  <a:moveTo>
                    <a:pt x="1151" y="1"/>
                  </a:moveTo>
                  <a:lnTo>
                    <a:pt x="1068" y="105"/>
                  </a:lnTo>
                  <a:lnTo>
                    <a:pt x="963" y="168"/>
                  </a:lnTo>
                  <a:lnTo>
                    <a:pt x="858" y="189"/>
                  </a:lnTo>
                  <a:lnTo>
                    <a:pt x="838" y="273"/>
                  </a:lnTo>
                  <a:lnTo>
                    <a:pt x="712" y="273"/>
                  </a:lnTo>
                  <a:lnTo>
                    <a:pt x="628" y="315"/>
                  </a:lnTo>
                  <a:lnTo>
                    <a:pt x="524" y="336"/>
                  </a:lnTo>
                  <a:lnTo>
                    <a:pt x="524" y="398"/>
                  </a:lnTo>
                  <a:lnTo>
                    <a:pt x="524" y="440"/>
                  </a:lnTo>
                  <a:lnTo>
                    <a:pt x="524" y="524"/>
                  </a:lnTo>
                  <a:lnTo>
                    <a:pt x="356" y="524"/>
                  </a:lnTo>
                  <a:lnTo>
                    <a:pt x="314" y="545"/>
                  </a:lnTo>
                  <a:lnTo>
                    <a:pt x="314" y="691"/>
                  </a:lnTo>
                  <a:lnTo>
                    <a:pt x="231" y="817"/>
                  </a:lnTo>
                  <a:lnTo>
                    <a:pt x="294" y="838"/>
                  </a:lnTo>
                  <a:lnTo>
                    <a:pt x="335" y="900"/>
                  </a:lnTo>
                  <a:lnTo>
                    <a:pt x="294" y="942"/>
                  </a:lnTo>
                  <a:lnTo>
                    <a:pt x="231" y="1131"/>
                  </a:lnTo>
                  <a:lnTo>
                    <a:pt x="189" y="1424"/>
                  </a:lnTo>
                  <a:lnTo>
                    <a:pt x="84" y="1549"/>
                  </a:lnTo>
                  <a:lnTo>
                    <a:pt x="84" y="1654"/>
                  </a:lnTo>
                  <a:lnTo>
                    <a:pt x="22" y="1737"/>
                  </a:lnTo>
                  <a:lnTo>
                    <a:pt x="1" y="1863"/>
                  </a:lnTo>
                  <a:lnTo>
                    <a:pt x="84" y="2093"/>
                  </a:lnTo>
                  <a:lnTo>
                    <a:pt x="105" y="2219"/>
                  </a:lnTo>
                  <a:lnTo>
                    <a:pt x="126" y="2219"/>
                  </a:lnTo>
                  <a:lnTo>
                    <a:pt x="210" y="2260"/>
                  </a:lnTo>
                  <a:lnTo>
                    <a:pt x="335" y="2281"/>
                  </a:lnTo>
                  <a:lnTo>
                    <a:pt x="356" y="2198"/>
                  </a:lnTo>
                  <a:lnTo>
                    <a:pt x="461" y="2198"/>
                  </a:lnTo>
                  <a:lnTo>
                    <a:pt x="628" y="1863"/>
                  </a:lnTo>
                  <a:lnTo>
                    <a:pt x="670" y="1905"/>
                  </a:lnTo>
                  <a:lnTo>
                    <a:pt x="712" y="1968"/>
                  </a:lnTo>
                  <a:lnTo>
                    <a:pt x="942" y="2051"/>
                  </a:lnTo>
                  <a:lnTo>
                    <a:pt x="1047" y="2051"/>
                  </a:lnTo>
                  <a:lnTo>
                    <a:pt x="1151" y="1968"/>
                  </a:lnTo>
                  <a:lnTo>
                    <a:pt x="1256" y="1947"/>
                  </a:lnTo>
                  <a:lnTo>
                    <a:pt x="1340" y="2009"/>
                  </a:lnTo>
                  <a:lnTo>
                    <a:pt x="1382" y="1968"/>
                  </a:lnTo>
                  <a:lnTo>
                    <a:pt x="1486" y="1968"/>
                  </a:lnTo>
                  <a:lnTo>
                    <a:pt x="1674" y="2114"/>
                  </a:lnTo>
                  <a:lnTo>
                    <a:pt x="1695" y="2093"/>
                  </a:lnTo>
                  <a:lnTo>
                    <a:pt x="1779" y="2072"/>
                  </a:lnTo>
                  <a:lnTo>
                    <a:pt x="1905" y="2093"/>
                  </a:lnTo>
                  <a:lnTo>
                    <a:pt x="1988" y="2177"/>
                  </a:lnTo>
                  <a:lnTo>
                    <a:pt x="2093" y="2198"/>
                  </a:lnTo>
                  <a:lnTo>
                    <a:pt x="2302" y="2386"/>
                  </a:lnTo>
                  <a:lnTo>
                    <a:pt x="2344" y="2491"/>
                  </a:lnTo>
                  <a:lnTo>
                    <a:pt x="2511" y="2491"/>
                  </a:lnTo>
                  <a:lnTo>
                    <a:pt x="2532" y="2533"/>
                  </a:lnTo>
                  <a:lnTo>
                    <a:pt x="2637" y="2533"/>
                  </a:lnTo>
                  <a:lnTo>
                    <a:pt x="2658" y="2595"/>
                  </a:lnTo>
                  <a:lnTo>
                    <a:pt x="2804" y="2700"/>
                  </a:lnTo>
                  <a:lnTo>
                    <a:pt x="2972" y="2846"/>
                  </a:lnTo>
                  <a:lnTo>
                    <a:pt x="3076" y="2888"/>
                  </a:lnTo>
                  <a:lnTo>
                    <a:pt x="3181" y="3035"/>
                  </a:lnTo>
                  <a:lnTo>
                    <a:pt x="3223" y="3139"/>
                  </a:lnTo>
                  <a:lnTo>
                    <a:pt x="3244" y="3223"/>
                  </a:lnTo>
                  <a:lnTo>
                    <a:pt x="3327" y="3223"/>
                  </a:lnTo>
                  <a:lnTo>
                    <a:pt x="3474" y="3432"/>
                  </a:lnTo>
                  <a:lnTo>
                    <a:pt x="3599" y="3369"/>
                  </a:lnTo>
                  <a:lnTo>
                    <a:pt x="3662" y="3328"/>
                  </a:lnTo>
                  <a:lnTo>
                    <a:pt x="3746" y="3307"/>
                  </a:lnTo>
                  <a:lnTo>
                    <a:pt x="3871" y="3202"/>
                  </a:lnTo>
                  <a:lnTo>
                    <a:pt x="3809" y="3160"/>
                  </a:lnTo>
                  <a:lnTo>
                    <a:pt x="3809" y="3139"/>
                  </a:lnTo>
                  <a:lnTo>
                    <a:pt x="3767" y="3202"/>
                  </a:lnTo>
                  <a:lnTo>
                    <a:pt x="3683" y="3139"/>
                  </a:lnTo>
                  <a:lnTo>
                    <a:pt x="3641" y="3139"/>
                  </a:lnTo>
                  <a:lnTo>
                    <a:pt x="3579" y="3035"/>
                  </a:lnTo>
                  <a:lnTo>
                    <a:pt x="3599" y="3014"/>
                  </a:lnTo>
                  <a:lnTo>
                    <a:pt x="3537" y="2909"/>
                  </a:lnTo>
                  <a:lnTo>
                    <a:pt x="3453" y="2888"/>
                  </a:lnTo>
                  <a:lnTo>
                    <a:pt x="3348" y="2637"/>
                  </a:lnTo>
                  <a:lnTo>
                    <a:pt x="3327" y="2595"/>
                  </a:lnTo>
                  <a:lnTo>
                    <a:pt x="3327" y="2616"/>
                  </a:lnTo>
                  <a:lnTo>
                    <a:pt x="3265" y="2616"/>
                  </a:lnTo>
                  <a:lnTo>
                    <a:pt x="3181" y="2512"/>
                  </a:lnTo>
                  <a:lnTo>
                    <a:pt x="3055" y="2470"/>
                  </a:lnTo>
                  <a:lnTo>
                    <a:pt x="2972" y="2323"/>
                  </a:lnTo>
                  <a:lnTo>
                    <a:pt x="2804" y="2093"/>
                  </a:lnTo>
                  <a:lnTo>
                    <a:pt x="2742" y="2051"/>
                  </a:lnTo>
                  <a:lnTo>
                    <a:pt x="2595" y="2009"/>
                  </a:lnTo>
                  <a:lnTo>
                    <a:pt x="2532" y="1947"/>
                  </a:lnTo>
                  <a:lnTo>
                    <a:pt x="2428" y="1800"/>
                  </a:lnTo>
                  <a:lnTo>
                    <a:pt x="2344" y="1842"/>
                  </a:lnTo>
                  <a:lnTo>
                    <a:pt x="2218" y="1842"/>
                  </a:lnTo>
                  <a:lnTo>
                    <a:pt x="2177" y="1863"/>
                  </a:lnTo>
                  <a:lnTo>
                    <a:pt x="2114" y="1800"/>
                  </a:lnTo>
                  <a:lnTo>
                    <a:pt x="2009" y="1654"/>
                  </a:lnTo>
                  <a:lnTo>
                    <a:pt x="2072" y="1633"/>
                  </a:lnTo>
                  <a:lnTo>
                    <a:pt x="1967" y="1465"/>
                  </a:lnTo>
                  <a:lnTo>
                    <a:pt x="1905" y="1486"/>
                  </a:lnTo>
                  <a:lnTo>
                    <a:pt x="1905" y="1591"/>
                  </a:lnTo>
                  <a:lnTo>
                    <a:pt x="1926" y="1591"/>
                  </a:lnTo>
                  <a:lnTo>
                    <a:pt x="1926" y="1758"/>
                  </a:lnTo>
                  <a:lnTo>
                    <a:pt x="1821" y="1737"/>
                  </a:lnTo>
                  <a:lnTo>
                    <a:pt x="1800" y="1549"/>
                  </a:lnTo>
                  <a:lnTo>
                    <a:pt x="1758" y="1444"/>
                  </a:lnTo>
                  <a:lnTo>
                    <a:pt x="1674" y="1424"/>
                  </a:lnTo>
                  <a:lnTo>
                    <a:pt x="1674" y="1361"/>
                  </a:lnTo>
                  <a:lnTo>
                    <a:pt x="1654" y="1214"/>
                  </a:lnTo>
                  <a:lnTo>
                    <a:pt x="1591" y="1172"/>
                  </a:lnTo>
                  <a:lnTo>
                    <a:pt x="1507" y="754"/>
                  </a:lnTo>
                  <a:lnTo>
                    <a:pt x="1277" y="126"/>
                  </a:lnTo>
                  <a:lnTo>
                    <a:pt x="115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490" name="Google Shape;490;p38"/>
            <p:cNvSpPr/>
            <p:nvPr/>
          </p:nvSpPr>
          <p:spPr>
            <a:xfrm>
              <a:off x="4033614" y="3061110"/>
              <a:ext cx="10467" cy="11907"/>
            </a:xfrm>
            <a:custGeom>
              <a:avLst/>
              <a:gdLst/>
              <a:ahLst/>
              <a:cxnLst/>
              <a:rect l="l" t="t" r="r" b="b"/>
              <a:pathLst>
                <a:path w="879" h="1047" extrusionOk="0">
                  <a:moveTo>
                    <a:pt x="732" y="0"/>
                  </a:moveTo>
                  <a:lnTo>
                    <a:pt x="607" y="105"/>
                  </a:lnTo>
                  <a:lnTo>
                    <a:pt x="523" y="126"/>
                  </a:lnTo>
                  <a:lnTo>
                    <a:pt x="460" y="167"/>
                  </a:lnTo>
                  <a:lnTo>
                    <a:pt x="230" y="251"/>
                  </a:lnTo>
                  <a:lnTo>
                    <a:pt x="188" y="377"/>
                  </a:lnTo>
                  <a:lnTo>
                    <a:pt x="147" y="481"/>
                  </a:lnTo>
                  <a:lnTo>
                    <a:pt x="147" y="649"/>
                  </a:lnTo>
                  <a:lnTo>
                    <a:pt x="105" y="753"/>
                  </a:lnTo>
                  <a:lnTo>
                    <a:pt x="105" y="858"/>
                  </a:lnTo>
                  <a:lnTo>
                    <a:pt x="0" y="983"/>
                  </a:lnTo>
                  <a:lnTo>
                    <a:pt x="84" y="1046"/>
                  </a:lnTo>
                  <a:lnTo>
                    <a:pt x="293" y="1046"/>
                  </a:lnTo>
                  <a:lnTo>
                    <a:pt x="419" y="963"/>
                  </a:lnTo>
                  <a:lnTo>
                    <a:pt x="565" y="942"/>
                  </a:lnTo>
                  <a:lnTo>
                    <a:pt x="670" y="983"/>
                  </a:lnTo>
                  <a:lnTo>
                    <a:pt x="670" y="963"/>
                  </a:lnTo>
                  <a:lnTo>
                    <a:pt x="837" y="732"/>
                  </a:lnTo>
                  <a:lnTo>
                    <a:pt x="816" y="670"/>
                  </a:lnTo>
                  <a:lnTo>
                    <a:pt x="649" y="670"/>
                  </a:lnTo>
                  <a:lnTo>
                    <a:pt x="565" y="732"/>
                  </a:lnTo>
                  <a:lnTo>
                    <a:pt x="523" y="691"/>
                  </a:lnTo>
                  <a:lnTo>
                    <a:pt x="460" y="628"/>
                  </a:lnTo>
                  <a:lnTo>
                    <a:pt x="565" y="628"/>
                  </a:lnTo>
                  <a:lnTo>
                    <a:pt x="649" y="544"/>
                  </a:lnTo>
                  <a:lnTo>
                    <a:pt x="732" y="544"/>
                  </a:lnTo>
                  <a:lnTo>
                    <a:pt x="837" y="419"/>
                  </a:lnTo>
                  <a:lnTo>
                    <a:pt x="879" y="377"/>
                  </a:lnTo>
                  <a:lnTo>
                    <a:pt x="858" y="230"/>
                  </a:lnTo>
                  <a:lnTo>
                    <a:pt x="879" y="147"/>
                  </a:lnTo>
                  <a:lnTo>
                    <a:pt x="858" y="147"/>
                  </a:lnTo>
                  <a:lnTo>
                    <a:pt x="732" y="21"/>
                  </a:lnTo>
                  <a:lnTo>
                    <a:pt x="7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491" name="Google Shape;491;p38"/>
            <p:cNvSpPr/>
            <p:nvPr/>
          </p:nvSpPr>
          <p:spPr>
            <a:xfrm>
              <a:off x="4029125" y="3065864"/>
              <a:ext cx="70516" cy="89240"/>
            </a:xfrm>
            <a:custGeom>
              <a:avLst/>
              <a:gdLst/>
              <a:ahLst/>
              <a:cxnLst/>
              <a:rect l="l" t="t" r="r" b="b"/>
              <a:pathLst>
                <a:path w="5922" h="7847" extrusionOk="0">
                  <a:moveTo>
                    <a:pt x="5587" y="1"/>
                  </a:moveTo>
                  <a:lnTo>
                    <a:pt x="5587" y="21"/>
                  </a:lnTo>
                  <a:lnTo>
                    <a:pt x="5545" y="21"/>
                  </a:lnTo>
                  <a:lnTo>
                    <a:pt x="5482" y="105"/>
                  </a:lnTo>
                  <a:lnTo>
                    <a:pt x="5441" y="210"/>
                  </a:lnTo>
                  <a:lnTo>
                    <a:pt x="5420" y="168"/>
                  </a:lnTo>
                  <a:lnTo>
                    <a:pt x="5315" y="273"/>
                  </a:lnTo>
                  <a:lnTo>
                    <a:pt x="5127" y="314"/>
                  </a:lnTo>
                  <a:lnTo>
                    <a:pt x="5127" y="335"/>
                  </a:lnTo>
                  <a:lnTo>
                    <a:pt x="5085" y="314"/>
                  </a:lnTo>
                  <a:lnTo>
                    <a:pt x="4897" y="335"/>
                  </a:lnTo>
                  <a:lnTo>
                    <a:pt x="4792" y="419"/>
                  </a:lnTo>
                  <a:lnTo>
                    <a:pt x="4499" y="461"/>
                  </a:lnTo>
                  <a:lnTo>
                    <a:pt x="4457" y="461"/>
                  </a:lnTo>
                  <a:lnTo>
                    <a:pt x="4394" y="440"/>
                  </a:lnTo>
                  <a:lnTo>
                    <a:pt x="4227" y="440"/>
                  </a:lnTo>
                  <a:lnTo>
                    <a:pt x="4060" y="524"/>
                  </a:lnTo>
                  <a:lnTo>
                    <a:pt x="3913" y="524"/>
                  </a:lnTo>
                  <a:lnTo>
                    <a:pt x="3830" y="545"/>
                  </a:lnTo>
                  <a:lnTo>
                    <a:pt x="3704" y="482"/>
                  </a:lnTo>
                  <a:lnTo>
                    <a:pt x="3599" y="524"/>
                  </a:lnTo>
                  <a:lnTo>
                    <a:pt x="3244" y="733"/>
                  </a:lnTo>
                  <a:lnTo>
                    <a:pt x="3076" y="754"/>
                  </a:lnTo>
                  <a:lnTo>
                    <a:pt x="2972" y="691"/>
                  </a:lnTo>
                  <a:lnTo>
                    <a:pt x="2909" y="733"/>
                  </a:lnTo>
                  <a:lnTo>
                    <a:pt x="2762" y="733"/>
                  </a:lnTo>
                  <a:lnTo>
                    <a:pt x="2700" y="691"/>
                  </a:lnTo>
                  <a:lnTo>
                    <a:pt x="2658" y="691"/>
                  </a:lnTo>
                  <a:lnTo>
                    <a:pt x="2469" y="858"/>
                  </a:lnTo>
                  <a:lnTo>
                    <a:pt x="2365" y="858"/>
                  </a:lnTo>
                  <a:lnTo>
                    <a:pt x="2239" y="942"/>
                  </a:lnTo>
                  <a:lnTo>
                    <a:pt x="2177" y="1005"/>
                  </a:lnTo>
                  <a:lnTo>
                    <a:pt x="1988" y="1047"/>
                  </a:lnTo>
                  <a:lnTo>
                    <a:pt x="1863" y="984"/>
                  </a:lnTo>
                  <a:lnTo>
                    <a:pt x="1716" y="858"/>
                  </a:lnTo>
                  <a:lnTo>
                    <a:pt x="1653" y="858"/>
                  </a:lnTo>
                  <a:lnTo>
                    <a:pt x="1633" y="754"/>
                  </a:lnTo>
                  <a:lnTo>
                    <a:pt x="1256" y="377"/>
                  </a:lnTo>
                  <a:lnTo>
                    <a:pt x="1235" y="356"/>
                  </a:lnTo>
                  <a:lnTo>
                    <a:pt x="1214" y="314"/>
                  </a:lnTo>
                  <a:lnTo>
                    <a:pt x="1047" y="545"/>
                  </a:lnTo>
                  <a:lnTo>
                    <a:pt x="1005" y="628"/>
                  </a:lnTo>
                  <a:lnTo>
                    <a:pt x="1047" y="858"/>
                  </a:lnTo>
                  <a:lnTo>
                    <a:pt x="1151" y="1172"/>
                  </a:lnTo>
                  <a:lnTo>
                    <a:pt x="1319" y="1256"/>
                  </a:lnTo>
                  <a:lnTo>
                    <a:pt x="1298" y="1402"/>
                  </a:lnTo>
                  <a:lnTo>
                    <a:pt x="1361" y="1591"/>
                  </a:lnTo>
                  <a:lnTo>
                    <a:pt x="1570" y="1612"/>
                  </a:lnTo>
                  <a:lnTo>
                    <a:pt x="1716" y="1737"/>
                  </a:lnTo>
                  <a:lnTo>
                    <a:pt x="3411" y="2260"/>
                  </a:lnTo>
                  <a:lnTo>
                    <a:pt x="4143" y="2260"/>
                  </a:lnTo>
                  <a:lnTo>
                    <a:pt x="2365" y="4039"/>
                  </a:lnTo>
                  <a:lnTo>
                    <a:pt x="1633" y="4039"/>
                  </a:lnTo>
                  <a:lnTo>
                    <a:pt x="1528" y="4122"/>
                  </a:lnTo>
                  <a:lnTo>
                    <a:pt x="1423" y="4122"/>
                  </a:lnTo>
                  <a:lnTo>
                    <a:pt x="1298" y="4206"/>
                  </a:lnTo>
                  <a:lnTo>
                    <a:pt x="1235" y="4311"/>
                  </a:lnTo>
                  <a:lnTo>
                    <a:pt x="1130" y="4394"/>
                  </a:lnTo>
                  <a:lnTo>
                    <a:pt x="984" y="4457"/>
                  </a:lnTo>
                  <a:lnTo>
                    <a:pt x="796" y="4499"/>
                  </a:lnTo>
                  <a:lnTo>
                    <a:pt x="607" y="4562"/>
                  </a:lnTo>
                  <a:lnTo>
                    <a:pt x="565" y="4666"/>
                  </a:lnTo>
                  <a:lnTo>
                    <a:pt x="0" y="5169"/>
                  </a:lnTo>
                  <a:lnTo>
                    <a:pt x="0" y="7449"/>
                  </a:lnTo>
                  <a:lnTo>
                    <a:pt x="419" y="7847"/>
                  </a:lnTo>
                  <a:lnTo>
                    <a:pt x="419" y="7805"/>
                  </a:lnTo>
                  <a:lnTo>
                    <a:pt x="900" y="7261"/>
                  </a:lnTo>
                  <a:lnTo>
                    <a:pt x="942" y="7156"/>
                  </a:lnTo>
                  <a:lnTo>
                    <a:pt x="1089" y="7031"/>
                  </a:lnTo>
                  <a:lnTo>
                    <a:pt x="1193" y="7010"/>
                  </a:lnTo>
                  <a:lnTo>
                    <a:pt x="1235" y="6926"/>
                  </a:lnTo>
                  <a:lnTo>
                    <a:pt x="1298" y="6905"/>
                  </a:lnTo>
                  <a:lnTo>
                    <a:pt x="1633" y="6529"/>
                  </a:lnTo>
                  <a:lnTo>
                    <a:pt x="1716" y="6508"/>
                  </a:lnTo>
                  <a:lnTo>
                    <a:pt x="2093" y="6089"/>
                  </a:lnTo>
                  <a:lnTo>
                    <a:pt x="2302" y="5922"/>
                  </a:lnTo>
                  <a:lnTo>
                    <a:pt x="2469" y="5817"/>
                  </a:lnTo>
                  <a:lnTo>
                    <a:pt x="2658" y="5796"/>
                  </a:lnTo>
                  <a:lnTo>
                    <a:pt x="2930" y="5566"/>
                  </a:lnTo>
                  <a:lnTo>
                    <a:pt x="3558" y="4980"/>
                  </a:lnTo>
                  <a:lnTo>
                    <a:pt x="3871" y="4625"/>
                  </a:lnTo>
                  <a:lnTo>
                    <a:pt x="4060" y="4436"/>
                  </a:lnTo>
                  <a:lnTo>
                    <a:pt x="4081" y="4311"/>
                  </a:lnTo>
                  <a:lnTo>
                    <a:pt x="4478" y="3788"/>
                  </a:lnTo>
                  <a:lnTo>
                    <a:pt x="4478" y="3683"/>
                  </a:lnTo>
                  <a:lnTo>
                    <a:pt x="4687" y="3390"/>
                  </a:lnTo>
                  <a:lnTo>
                    <a:pt x="4708" y="3202"/>
                  </a:lnTo>
                  <a:lnTo>
                    <a:pt x="5022" y="2574"/>
                  </a:lnTo>
                  <a:lnTo>
                    <a:pt x="5106" y="2532"/>
                  </a:lnTo>
                  <a:lnTo>
                    <a:pt x="5064" y="2449"/>
                  </a:lnTo>
                  <a:lnTo>
                    <a:pt x="5064" y="2365"/>
                  </a:lnTo>
                  <a:lnTo>
                    <a:pt x="5190" y="2239"/>
                  </a:lnTo>
                  <a:lnTo>
                    <a:pt x="5231" y="2239"/>
                  </a:lnTo>
                  <a:lnTo>
                    <a:pt x="5315" y="2135"/>
                  </a:lnTo>
                  <a:lnTo>
                    <a:pt x="5441" y="1842"/>
                  </a:lnTo>
                  <a:lnTo>
                    <a:pt x="5650" y="1591"/>
                  </a:lnTo>
                  <a:lnTo>
                    <a:pt x="5650" y="1423"/>
                  </a:lnTo>
                  <a:lnTo>
                    <a:pt x="5692" y="1381"/>
                  </a:lnTo>
                  <a:lnTo>
                    <a:pt x="5713" y="1214"/>
                  </a:lnTo>
                  <a:lnTo>
                    <a:pt x="5650" y="1151"/>
                  </a:lnTo>
                  <a:lnTo>
                    <a:pt x="5734" y="1005"/>
                  </a:lnTo>
                  <a:lnTo>
                    <a:pt x="5796" y="984"/>
                  </a:lnTo>
                  <a:lnTo>
                    <a:pt x="5859" y="984"/>
                  </a:lnTo>
                  <a:lnTo>
                    <a:pt x="5901" y="1005"/>
                  </a:lnTo>
                  <a:lnTo>
                    <a:pt x="5922" y="1005"/>
                  </a:lnTo>
                  <a:lnTo>
                    <a:pt x="5901" y="942"/>
                  </a:lnTo>
                  <a:lnTo>
                    <a:pt x="5838" y="942"/>
                  </a:lnTo>
                  <a:lnTo>
                    <a:pt x="5859" y="963"/>
                  </a:lnTo>
                  <a:lnTo>
                    <a:pt x="5796" y="963"/>
                  </a:lnTo>
                  <a:lnTo>
                    <a:pt x="5817" y="879"/>
                  </a:lnTo>
                  <a:lnTo>
                    <a:pt x="5817" y="775"/>
                  </a:lnTo>
                  <a:lnTo>
                    <a:pt x="5754" y="691"/>
                  </a:lnTo>
                  <a:lnTo>
                    <a:pt x="5817" y="586"/>
                  </a:lnTo>
                  <a:lnTo>
                    <a:pt x="5859" y="545"/>
                  </a:lnTo>
                  <a:lnTo>
                    <a:pt x="5859" y="482"/>
                  </a:lnTo>
                  <a:lnTo>
                    <a:pt x="5796" y="482"/>
                  </a:lnTo>
                  <a:lnTo>
                    <a:pt x="5754" y="440"/>
                  </a:lnTo>
                  <a:lnTo>
                    <a:pt x="5796" y="377"/>
                  </a:lnTo>
                  <a:lnTo>
                    <a:pt x="5796" y="314"/>
                  </a:lnTo>
                  <a:lnTo>
                    <a:pt x="5838" y="210"/>
                  </a:lnTo>
                  <a:lnTo>
                    <a:pt x="5901" y="126"/>
                  </a:lnTo>
                  <a:lnTo>
                    <a:pt x="5859" y="105"/>
                  </a:lnTo>
                  <a:lnTo>
                    <a:pt x="5796" y="105"/>
                  </a:lnTo>
                  <a:lnTo>
                    <a:pt x="5650" y="42"/>
                  </a:lnTo>
                  <a:lnTo>
                    <a:pt x="558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492" name="Google Shape;492;p38"/>
            <p:cNvSpPr/>
            <p:nvPr/>
          </p:nvSpPr>
          <p:spPr>
            <a:xfrm>
              <a:off x="3978054" y="3108693"/>
              <a:ext cx="57811" cy="66882"/>
            </a:xfrm>
            <a:custGeom>
              <a:avLst/>
              <a:gdLst/>
              <a:ahLst/>
              <a:cxnLst/>
              <a:rect l="l" t="t" r="r" b="b"/>
              <a:pathLst>
                <a:path w="4855" h="5881" extrusionOk="0">
                  <a:moveTo>
                    <a:pt x="984" y="1"/>
                  </a:moveTo>
                  <a:lnTo>
                    <a:pt x="942" y="43"/>
                  </a:lnTo>
                  <a:lnTo>
                    <a:pt x="732" y="252"/>
                  </a:lnTo>
                  <a:lnTo>
                    <a:pt x="607" y="461"/>
                  </a:lnTo>
                  <a:lnTo>
                    <a:pt x="565" y="461"/>
                  </a:lnTo>
                  <a:lnTo>
                    <a:pt x="460" y="566"/>
                  </a:lnTo>
                  <a:lnTo>
                    <a:pt x="398" y="628"/>
                  </a:lnTo>
                  <a:lnTo>
                    <a:pt x="356" y="649"/>
                  </a:lnTo>
                  <a:lnTo>
                    <a:pt x="272" y="754"/>
                  </a:lnTo>
                  <a:lnTo>
                    <a:pt x="293" y="733"/>
                  </a:lnTo>
                  <a:lnTo>
                    <a:pt x="356" y="796"/>
                  </a:lnTo>
                  <a:lnTo>
                    <a:pt x="377" y="963"/>
                  </a:lnTo>
                  <a:lnTo>
                    <a:pt x="419" y="984"/>
                  </a:lnTo>
                  <a:lnTo>
                    <a:pt x="419" y="1089"/>
                  </a:lnTo>
                  <a:lnTo>
                    <a:pt x="502" y="1089"/>
                  </a:lnTo>
                  <a:lnTo>
                    <a:pt x="523" y="1214"/>
                  </a:lnTo>
                  <a:lnTo>
                    <a:pt x="523" y="1361"/>
                  </a:lnTo>
                  <a:lnTo>
                    <a:pt x="670" y="1486"/>
                  </a:lnTo>
                  <a:lnTo>
                    <a:pt x="732" y="1633"/>
                  </a:lnTo>
                  <a:lnTo>
                    <a:pt x="816" y="1696"/>
                  </a:lnTo>
                  <a:lnTo>
                    <a:pt x="900" y="1737"/>
                  </a:lnTo>
                  <a:lnTo>
                    <a:pt x="837" y="1800"/>
                  </a:lnTo>
                  <a:lnTo>
                    <a:pt x="921" y="1884"/>
                  </a:lnTo>
                  <a:lnTo>
                    <a:pt x="942" y="2009"/>
                  </a:lnTo>
                  <a:lnTo>
                    <a:pt x="942" y="2114"/>
                  </a:lnTo>
                  <a:lnTo>
                    <a:pt x="816" y="2261"/>
                  </a:lnTo>
                  <a:lnTo>
                    <a:pt x="816" y="2365"/>
                  </a:lnTo>
                  <a:lnTo>
                    <a:pt x="774" y="2512"/>
                  </a:lnTo>
                  <a:lnTo>
                    <a:pt x="565" y="2512"/>
                  </a:lnTo>
                  <a:lnTo>
                    <a:pt x="565" y="2553"/>
                  </a:lnTo>
                  <a:lnTo>
                    <a:pt x="502" y="2616"/>
                  </a:lnTo>
                  <a:lnTo>
                    <a:pt x="460" y="2721"/>
                  </a:lnTo>
                  <a:lnTo>
                    <a:pt x="377" y="2784"/>
                  </a:lnTo>
                  <a:lnTo>
                    <a:pt x="293" y="2930"/>
                  </a:lnTo>
                  <a:lnTo>
                    <a:pt x="188" y="3056"/>
                  </a:lnTo>
                  <a:lnTo>
                    <a:pt x="168" y="3202"/>
                  </a:lnTo>
                  <a:lnTo>
                    <a:pt x="0" y="3767"/>
                  </a:lnTo>
                  <a:lnTo>
                    <a:pt x="188" y="3767"/>
                  </a:lnTo>
                  <a:lnTo>
                    <a:pt x="2281" y="4981"/>
                  </a:lnTo>
                  <a:lnTo>
                    <a:pt x="2406" y="5169"/>
                  </a:lnTo>
                  <a:lnTo>
                    <a:pt x="2385" y="5253"/>
                  </a:lnTo>
                  <a:lnTo>
                    <a:pt x="2406" y="5294"/>
                  </a:lnTo>
                  <a:lnTo>
                    <a:pt x="2469" y="5378"/>
                  </a:lnTo>
                  <a:lnTo>
                    <a:pt x="3181" y="5880"/>
                  </a:lnTo>
                  <a:lnTo>
                    <a:pt x="3222" y="5880"/>
                  </a:lnTo>
                  <a:lnTo>
                    <a:pt x="3327" y="5818"/>
                  </a:lnTo>
                  <a:lnTo>
                    <a:pt x="3536" y="5546"/>
                  </a:lnTo>
                  <a:lnTo>
                    <a:pt x="3641" y="5357"/>
                  </a:lnTo>
                  <a:lnTo>
                    <a:pt x="3641" y="5232"/>
                  </a:lnTo>
                  <a:lnTo>
                    <a:pt x="3725" y="5085"/>
                  </a:lnTo>
                  <a:lnTo>
                    <a:pt x="3829" y="4939"/>
                  </a:lnTo>
                  <a:lnTo>
                    <a:pt x="3808" y="4918"/>
                  </a:lnTo>
                  <a:lnTo>
                    <a:pt x="3808" y="4855"/>
                  </a:lnTo>
                  <a:lnTo>
                    <a:pt x="3871" y="4750"/>
                  </a:lnTo>
                  <a:lnTo>
                    <a:pt x="3871" y="4730"/>
                  </a:lnTo>
                  <a:lnTo>
                    <a:pt x="3955" y="4709"/>
                  </a:lnTo>
                  <a:lnTo>
                    <a:pt x="4122" y="4709"/>
                  </a:lnTo>
                  <a:lnTo>
                    <a:pt x="4227" y="4541"/>
                  </a:lnTo>
                  <a:lnTo>
                    <a:pt x="4436" y="4458"/>
                  </a:lnTo>
                  <a:lnTo>
                    <a:pt x="4394" y="4416"/>
                  </a:lnTo>
                  <a:lnTo>
                    <a:pt x="4457" y="4332"/>
                  </a:lnTo>
                  <a:lnTo>
                    <a:pt x="4499" y="4332"/>
                  </a:lnTo>
                  <a:lnTo>
                    <a:pt x="4687" y="4102"/>
                  </a:lnTo>
                  <a:lnTo>
                    <a:pt x="4708" y="4081"/>
                  </a:lnTo>
                  <a:lnTo>
                    <a:pt x="4289" y="3683"/>
                  </a:lnTo>
                  <a:lnTo>
                    <a:pt x="4289" y="1403"/>
                  </a:lnTo>
                  <a:lnTo>
                    <a:pt x="4854" y="900"/>
                  </a:lnTo>
                  <a:lnTo>
                    <a:pt x="4687" y="900"/>
                  </a:lnTo>
                  <a:lnTo>
                    <a:pt x="4478" y="942"/>
                  </a:lnTo>
                  <a:lnTo>
                    <a:pt x="4373" y="880"/>
                  </a:lnTo>
                  <a:lnTo>
                    <a:pt x="4289" y="754"/>
                  </a:lnTo>
                  <a:lnTo>
                    <a:pt x="4227" y="733"/>
                  </a:lnTo>
                  <a:lnTo>
                    <a:pt x="3955" y="754"/>
                  </a:lnTo>
                  <a:lnTo>
                    <a:pt x="3913" y="775"/>
                  </a:lnTo>
                  <a:lnTo>
                    <a:pt x="3808" y="775"/>
                  </a:lnTo>
                  <a:lnTo>
                    <a:pt x="3704" y="838"/>
                  </a:lnTo>
                  <a:lnTo>
                    <a:pt x="3641" y="900"/>
                  </a:lnTo>
                  <a:lnTo>
                    <a:pt x="3494" y="1152"/>
                  </a:lnTo>
                  <a:lnTo>
                    <a:pt x="3285" y="1152"/>
                  </a:lnTo>
                  <a:lnTo>
                    <a:pt x="3181" y="1110"/>
                  </a:lnTo>
                  <a:lnTo>
                    <a:pt x="3013" y="1152"/>
                  </a:lnTo>
                  <a:lnTo>
                    <a:pt x="2888" y="1089"/>
                  </a:lnTo>
                  <a:lnTo>
                    <a:pt x="2699" y="1089"/>
                  </a:lnTo>
                  <a:lnTo>
                    <a:pt x="2595" y="1047"/>
                  </a:lnTo>
                  <a:lnTo>
                    <a:pt x="2511" y="942"/>
                  </a:lnTo>
                  <a:lnTo>
                    <a:pt x="2365" y="859"/>
                  </a:lnTo>
                  <a:lnTo>
                    <a:pt x="2134" y="628"/>
                  </a:lnTo>
                  <a:lnTo>
                    <a:pt x="2030" y="545"/>
                  </a:lnTo>
                  <a:lnTo>
                    <a:pt x="1737" y="566"/>
                  </a:lnTo>
                  <a:lnTo>
                    <a:pt x="1611" y="524"/>
                  </a:lnTo>
                  <a:lnTo>
                    <a:pt x="1465" y="566"/>
                  </a:lnTo>
                  <a:lnTo>
                    <a:pt x="1339" y="545"/>
                  </a:lnTo>
                  <a:lnTo>
                    <a:pt x="1256" y="440"/>
                  </a:lnTo>
                  <a:lnTo>
                    <a:pt x="1256" y="105"/>
                  </a:lnTo>
                  <a:lnTo>
                    <a:pt x="1151" y="64"/>
                  </a:lnTo>
                  <a:lnTo>
                    <a:pt x="1046" y="105"/>
                  </a:lnTo>
                  <a:lnTo>
                    <a:pt x="98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6B65"/>
                </a:solidFill>
                <a:cs typeface="B Nazanin" pitchFamily="2" charset="-78"/>
              </a:endParaRPr>
            </a:p>
          </p:txBody>
        </p:sp>
        <p:sp>
          <p:nvSpPr>
            <p:cNvPr id="493" name="Google Shape;493;p38"/>
            <p:cNvSpPr/>
            <p:nvPr/>
          </p:nvSpPr>
          <p:spPr>
            <a:xfrm>
              <a:off x="3963598" y="3151999"/>
              <a:ext cx="5239" cy="11"/>
            </a:xfrm>
            <a:custGeom>
              <a:avLst/>
              <a:gdLst/>
              <a:ahLst/>
              <a:cxnLst/>
              <a:rect l="l" t="t" r="r" b="b"/>
              <a:pathLst>
                <a:path w="440" h="1" extrusionOk="0">
                  <a:moveTo>
                    <a:pt x="1" y="1"/>
                  </a:moveTo>
                  <a:lnTo>
                    <a:pt x="210" y="1"/>
                  </a:lnTo>
                  <a:lnTo>
                    <a:pt x="440" y="1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494" name="Google Shape;494;p38"/>
            <p:cNvSpPr/>
            <p:nvPr/>
          </p:nvSpPr>
          <p:spPr>
            <a:xfrm>
              <a:off x="3949392" y="3117029"/>
              <a:ext cx="39878" cy="37609"/>
            </a:xfrm>
            <a:custGeom>
              <a:avLst/>
              <a:gdLst/>
              <a:ahLst/>
              <a:cxnLst/>
              <a:rect l="l" t="t" r="r" b="b"/>
              <a:pathLst>
                <a:path w="3349" h="3307" extrusionOk="0">
                  <a:moveTo>
                    <a:pt x="2700" y="0"/>
                  </a:moveTo>
                  <a:lnTo>
                    <a:pt x="2679" y="21"/>
                  </a:lnTo>
                  <a:lnTo>
                    <a:pt x="2554" y="105"/>
                  </a:lnTo>
                  <a:lnTo>
                    <a:pt x="2491" y="209"/>
                  </a:lnTo>
                  <a:lnTo>
                    <a:pt x="2365" y="251"/>
                  </a:lnTo>
                  <a:lnTo>
                    <a:pt x="2240" y="209"/>
                  </a:lnTo>
                  <a:lnTo>
                    <a:pt x="2031" y="230"/>
                  </a:lnTo>
                  <a:lnTo>
                    <a:pt x="1884" y="272"/>
                  </a:lnTo>
                  <a:lnTo>
                    <a:pt x="1779" y="272"/>
                  </a:lnTo>
                  <a:lnTo>
                    <a:pt x="1759" y="314"/>
                  </a:lnTo>
                  <a:lnTo>
                    <a:pt x="1675" y="272"/>
                  </a:lnTo>
                  <a:lnTo>
                    <a:pt x="1612" y="356"/>
                  </a:lnTo>
                  <a:lnTo>
                    <a:pt x="1612" y="440"/>
                  </a:lnTo>
                  <a:lnTo>
                    <a:pt x="1549" y="440"/>
                  </a:lnTo>
                  <a:lnTo>
                    <a:pt x="1403" y="419"/>
                  </a:lnTo>
                  <a:lnTo>
                    <a:pt x="1403" y="314"/>
                  </a:lnTo>
                  <a:lnTo>
                    <a:pt x="1298" y="272"/>
                  </a:lnTo>
                  <a:lnTo>
                    <a:pt x="1215" y="314"/>
                  </a:lnTo>
                  <a:lnTo>
                    <a:pt x="1047" y="251"/>
                  </a:lnTo>
                  <a:lnTo>
                    <a:pt x="942" y="209"/>
                  </a:lnTo>
                  <a:lnTo>
                    <a:pt x="880" y="272"/>
                  </a:lnTo>
                  <a:lnTo>
                    <a:pt x="880" y="356"/>
                  </a:lnTo>
                  <a:lnTo>
                    <a:pt x="901" y="419"/>
                  </a:lnTo>
                  <a:lnTo>
                    <a:pt x="880" y="440"/>
                  </a:lnTo>
                  <a:lnTo>
                    <a:pt x="838" y="544"/>
                  </a:lnTo>
                  <a:lnTo>
                    <a:pt x="796" y="628"/>
                  </a:lnTo>
                  <a:lnTo>
                    <a:pt x="796" y="774"/>
                  </a:lnTo>
                  <a:lnTo>
                    <a:pt x="775" y="984"/>
                  </a:lnTo>
                  <a:lnTo>
                    <a:pt x="733" y="1109"/>
                  </a:lnTo>
                  <a:lnTo>
                    <a:pt x="817" y="1172"/>
                  </a:lnTo>
                  <a:lnTo>
                    <a:pt x="880" y="1256"/>
                  </a:lnTo>
                  <a:lnTo>
                    <a:pt x="922" y="1318"/>
                  </a:lnTo>
                  <a:lnTo>
                    <a:pt x="901" y="1402"/>
                  </a:lnTo>
                  <a:lnTo>
                    <a:pt x="608" y="1800"/>
                  </a:lnTo>
                  <a:lnTo>
                    <a:pt x="419" y="2009"/>
                  </a:lnTo>
                  <a:lnTo>
                    <a:pt x="378" y="2092"/>
                  </a:lnTo>
                  <a:lnTo>
                    <a:pt x="147" y="2511"/>
                  </a:lnTo>
                  <a:lnTo>
                    <a:pt x="106" y="2553"/>
                  </a:lnTo>
                  <a:lnTo>
                    <a:pt x="106" y="2720"/>
                  </a:lnTo>
                  <a:lnTo>
                    <a:pt x="85" y="2929"/>
                  </a:lnTo>
                  <a:lnTo>
                    <a:pt x="1" y="3139"/>
                  </a:lnTo>
                  <a:lnTo>
                    <a:pt x="43" y="3264"/>
                  </a:lnTo>
                  <a:lnTo>
                    <a:pt x="1" y="3285"/>
                  </a:lnTo>
                  <a:lnTo>
                    <a:pt x="43" y="3306"/>
                  </a:lnTo>
                  <a:lnTo>
                    <a:pt x="106" y="3285"/>
                  </a:lnTo>
                  <a:lnTo>
                    <a:pt x="210" y="3201"/>
                  </a:lnTo>
                  <a:lnTo>
                    <a:pt x="273" y="3243"/>
                  </a:lnTo>
                  <a:lnTo>
                    <a:pt x="315" y="3285"/>
                  </a:lnTo>
                  <a:lnTo>
                    <a:pt x="398" y="3285"/>
                  </a:lnTo>
                  <a:lnTo>
                    <a:pt x="461" y="3243"/>
                  </a:lnTo>
                  <a:lnTo>
                    <a:pt x="461" y="3160"/>
                  </a:lnTo>
                  <a:lnTo>
                    <a:pt x="566" y="3160"/>
                  </a:lnTo>
                  <a:lnTo>
                    <a:pt x="566" y="3180"/>
                  </a:lnTo>
                  <a:lnTo>
                    <a:pt x="608" y="3139"/>
                  </a:lnTo>
                  <a:lnTo>
                    <a:pt x="670" y="3139"/>
                  </a:lnTo>
                  <a:lnTo>
                    <a:pt x="712" y="3076"/>
                  </a:lnTo>
                  <a:lnTo>
                    <a:pt x="1633" y="3076"/>
                  </a:lnTo>
                  <a:lnTo>
                    <a:pt x="2407" y="3034"/>
                  </a:lnTo>
                  <a:lnTo>
                    <a:pt x="2575" y="2469"/>
                  </a:lnTo>
                  <a:lnTo>
                    <a:pt x="2595" y="2323"/>
                  </a:lnTo>
                  <a:lnTo>
                    <a:pt x="2700" y="2197"/>
                  </a:lnTo>
                  <a:lnTo>
                    <a:pt x="2784" y="2051"/>
                  </a:lnTo>
                  <a:lnTo>
                    <a:pt x="2867" y="1988"/>
                  </a:lnTo>
                  <a:lnTo>
                    <a:pt x="2909" y="1883"/>
                  </a:lnTo>
                  <a:lnTo>
                    <a:pt x="2972" y="1820"/>
                  </a:lnTo>
                  <a:lnTo>
                    <a:pt x="2972" y="1779"/>
                  </a:lnTo>
                  <a:lnTo>
                    <a:pt x="3181" y="1779"/>
                  </a:lnTo>
                  <a:lnTo>
                    <a:pt x="3223" y="1632"/>
                  </a:lnTo>
                  <a:lnTo>
                    <a:pt x="3223" y="1528"/>
                  </a:lnTo>
                  <a:lnTo>
                    <a:pt x="3349" y="1381"/>
                  </a:lnTo>
                  <a:lnTo>
                    <a:pt x="3349" y="1276"/>
                  </a:lnTo>
                  <a:lnTo>
                    <a:pt x="3328" y="1151"/>
                  </a:lnTo>
                  <a:lnTo>
                    <a:pt x="3244" y="1067"/>
                  </a:lnTo>
                  <a:lnTo>
                    <a:pt x="3307" y="1004"/>
                  </a:lnTo>
                  <a:lnTo>
                    <a:pt x="3223" y="963"/>
                  </a:lnTo>
                  <a:lnTo>
                    <a:pt x="3139" y="900"/>
                  </a:lnTo>
                  <a:lnTo>
                    <a:pt x="3077" y="753"/>
                  </a:lnTo>
                  <a:lnTo>
                    <a:pt x="2930" y="628"/>
                  </a:lnTo>
                  <a:lnTo>
                    <a:pt x="2930" y="481"/>
                  </a:lnTo>
                  <a:lnTo>
                    <a:pt x="2909" y="356"/>
                  </a:lnTo>
                  <a:lnTo>
                    <a:pt x="2826" y="356"/>
                  </a:lnTo>
                  <a:lnTo>
                    <a:pt x="2826" y="251"/>
                  </a:lnTo>
                  <a:lnTo>
                    <a:pt x="2784" y="230"/>
                  </a:lnTo>
                  <a:lnTo>
                    <a:pt x="2763" y="63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495" name="Google Shape;495;p38"/>
            <p:cNvSpPr/>
            <p:nvPr/>
          </p:nvSpPr>
          <p:spPr>
            <a:xfrm>
              <a:off x="3845999" y="3071334"/>
              <a:ext cx="89711" cy="57841"/>
            </a:xfrm>
            <a:custGeom>
              <a:avLst/>
              <a:gdLst/>
              <a:ahLst/>
              <a:cxnLst/>
              <a:rect l="l" t="t" r="r" b="b"/>
              <a:pathLst>
                <a:path w="7534" h="5086" extrusionOk="0">
                  <a:moveTo>
                    <a:pt x="4750" y="1"/>
                  </a:moveTo>
                  <a:lnTo>
                    <a:pt x="4708" y="64"/>
                  </a:lnTo>
                  <a:lnTo>
                    <a:pt x="4583" y="147"/>
                  </a:lnTo>
                  <a:lnTo>
                    <a:pt x="4499" y="84"/>
                  </a:lnTo>
                  <a:lnTo>
                    <a:pt x="4374" y="84"/>
                  </a:lnTo>
                  <a:lnTo>
                    <a:pt x="4269" y="168"/>
                  </a:lnTo>
                  <a:lnTo>
                    <a:pt x="4123" y="252"/>
                  </a:lnTo>
                  <a:lnTo>
                    <a:pt x="4081" y="315"/>
                  </a:lnTo>
                  <a:lnTo>
                    <a:pt x="4123" y="398"/>
                  </a:lnTo>
                  <a:lnTo>
                    <a:pt x="4039" y="419"/>
                  </a:lnTo>
                  <a:lnTo>
                    <a:pt x="3934" y="587"/>
                  </a:lnTo>
                  <a:lnTo>
                    <a:pt x="3872" y="587"/>
                  </a:lnTo>
                  <a:lnTo>
                    <a:pt x="3830" y="566"/>
                  </a:lnTo>
                  <a:lnTo>
                    <a:pt x="3746" y="670"/>
                  </a:lnTo>
                  <a:lnTo>
                    <a:pt x="3746" y="733"/>
                  </a:lnTo>
                  <a:lnTo>
                    <a:pt x="3662" y="796"/>
                  </a:lnTo>
                  <a:lnTo>
                    <a:pt x="3641" y="900"/>
                  </a:lnTo>
                  <a:lnTo>
                    <a:pt x="3662" y="984"/>
                  </a:lnTo>
                  <a:lnTo>
                    <a:pt x="3641" y="1089"/>
                  </a:lnTo>
                  <a:lnTo>
                    <a:pt x="3537" y="1131"/>
                  </a:lnTo>
                  <a:lnTo>
                    <a:pt x="3432" y="1214"/>
                  </a:lnTo>
                  <a:lnTo>
                    <a:pt x="3202" y="1235"/>
                  </a:lnTo>
                  <a:lnTo>
                    <a:pt x="3035" y="1256"/>
                  </a:lnTo>
                  <a:lnTo>
                    <a:pt x="2909" y="1235"/>
                  </a:lnTo>
                  <a:lnTo>
                    <a:pt x="2804" y="1193"/>
                  </a:lnTo>
                  <a:lnTo>
                    <a:pt x="2679" y="1214"/>
                  </a:lnTo>
                  <a:lnTo>
                    <a:pt x="2595" y="1193"/>
                  </a:lnTo>
                  <a:lnTo>
                    <a:pt x="2511" y="1235"/>
                  </a:lnTo>
                  <a:lnTo>
                    <a:pt x="2491" y="1340"/>
                  </a:lnTo>
                  <a:lnTo>
                    <a:pt x="2595" y="1445"/>
                  </a:lnTo>
                  <a:lnTo>
                    <a:pt x="2658" y="1445"/>
                  </a:lnTo>
                  <a:lnTo>
                    <a:pt x="2679" y="1528"/>
                  </a:lnTo>
                  <a:lnTo>
                    <a:pt x="2511" y="1633"/>
                  </a:lnTo>
                  <a:lnTo>
                    <a:pt x="2449" y="1737"/>
                  </a:lnTo>
                  <a:lnTo>
                    <a:pt x="2281" y="1737"/>
                  </a:lnTo>
                  <a:lnTo>
                    <a:pt x="1947" y="1821"/>
                  </a:lnTo>
                  <a:lnTo>
                    <a:pt x="1821" y="1926"/>
                  </a:lnTo>
                  <a:lnTo>
                    <a:pt x="1633" y="1968"/>
                  </a:lnTo>
                  <a:lnTo>
                    <a:pt x="1507" y="2072"/>
                  </a:lnTo>
                  <a:lnTo>
                    <a:pt x="1403" y="2093"/>
                  </a:lnTo>
                  <a:lnTo>
                    <a:pt x="1340" y="2051"/>
                  </a:lnTo>
                  <a:lnTo>
                    <a:pt x="1298" y="1926"/>
                  </a:lnTo>
                  <a:lnTo>
                    <a:pt x="1235" y="1863"/>
                  </a:lnTo>
                  <a:lnTo>
                    <a:pt x="1151" y="1926"/>
                  </a:lnTo>
                  <a:lnTo>
                    <a:pt x="1151" y="2051"/>
                  </a:lnTo>
                  <a:lnTo>
                    <a:pt x="1110" y="2177"/>
                  </a:lnTo>
                  <a:lnTo>
                    <a:pt x="942" y="2177"/>
                  </a:lnTo>
                  <a:lnTo>
                    <a:pt x="838" y="2198"/>
                  </a:lnTo>
                  <a:lnTo>
                    <a:pt x="733" y="2198"/>
                  </a:lnTo>
                  <a:lnTo>
                    <a:pt x="712" y="2072"/>
                  </a:lnTo>
                  <a:lnTo>
                    <a:pt x="670" y="2030"/>
                  </a:lnTo>
                  <a:lnTo>
                    <a:pt x="670" y="2051"/>
                  </a:lnTo>
                  <a:lnTo>
                    <a:pt x="566" y="2198"/>
                  </a:lnTo>
                  <a:lnTo>
                    <a:pt x="461" y="2240"/>
                  </a:lnTo>
                  <a:lnTo>
                    <a:pt x="398" y="2365"/>
                  </a:lnTo>
                  <a:lnTo>
                    <a:pt x="294" y="2553"/>
                  </a:lnTo>
                  <a:lnTo>
                    <a:pt x="252" y="2679"/>
                  </a:lnTo>
                  <a:lnTo>
                    <a:pt x="147" y="2867"/>
                  </a:lnTo>
                  <a:lnTo>
                    <a:pt x="63" y="2867"/>
                  </a:lnTo>
                  <a:lnTo>
                    <a:pt x="1" y="2930"/>
                  </a:lnTo>
                  <a:lnTo>
                    <a:pt x="42" y="3077"/>
                  </a:lnTo>
                  <a:lnTo>
                    <a:pt x="84" y="3223"/>
                  </a:lnTo>
                  <a:lnTo>
                    <a:pt x="63" y="3349"/>
                  </a:lnTo>
                  <a:lnTo>
                    <a:pt x="84" y="3516"/>
                  </a:lnTo>
                  <a:lnTo>
                    <a:pt x="105" y="3641"/>
                  </a:lnTo>
                  <a:lnTo>
                    <a:pt x="105" y="3872"/>
                  </a:lnTo>
                  <a:lnTo>
                    <a:pt x="168" y="3934"/>
                  </a:lnTo>
                  <a:lnTo>
                    <a:pt x="314" y="4018"/>
                  </a:lnTo>
                  <a:lnTo>
                    <a:pt x="419" y="4123"/>
                  </a:lnTo>
                  <a:lnTo>
                    <a:pt x="461" y="4248"/>
                  </a:lnTo>
                  <a:lnTo>
                    <a:pt x="607" y="4458"/>
                  </a:lnTo>
                  <a:lnTo>
                    <a:pt x="691" y="4604"/>
                  </a:lnTo>
                  <a:lnTo>
                    <a:pt x="775" y="4688"/>
                  </a:lnTo>
                  <a:lnTo>
                    <a:pt x="942" y="4813"/>
                  </a:lnTo>
                  <a:lnTo>
                    <a:pt x="942" y="4960"/>
                  </a:lnTo>
                  <a:lnTo>
                    <a:pt x="942" y="5022"/>
                  </a:lnTo>
                  <a:lnTo>
                    <a:pt x="984" y="5085"/>
                  </a:lnTo>
                  <a:lnTo>
                    <a:pt x="1005" y="5085"/>
                  </a:lnTo>
                  <a:lnTo>
                    <a:pt x="1256" y="4667"/>
                  </a:lnTo>
                  <a:lnTo>
                    <a:pt x="1403" y="4499"/>
                  </a:lnTo>
                  <a:lnTo>
                    <a:pt x="1507" y="4478"/>
                  </a:lnTo>
                  <a:lnTo>
                    <a:pt x="1549" y="4437"/>
                  </a:lnTo>
                  <a:lnTo>
                    <a:pt x="1779" y="4332"/>
                  </a:lnTo>
                  <a:lnTo>
                    <a:pt x="1884" y="4353"/>
                  </a:lnTo>
                  <a:lnTo>
                    <a:pt x="1947" y="4290"/>
                  </a:lnTo>
                  <a:lnTo>
                    <a:pt x="2135" y="4290"/>
                  </a:lnTo>
                  <a:lnTo>
                    <a:pt x="2156" y="4353"/>
                  </a:lnTo>
                  <a:lnTo>
                    <a:pt x="2260" y="4395"/>
                  </a:lnTo>
                  <a:lnTo>
                    <a:pt x="2302" y="4374"/>
                  </a:lnTo>
                  <a:lnTo>
                    <a:pt x="2386" y="4353"/>
                  </a:lnTo>
                  <a:lnTo>
                    <a:pt x="2386" y="4269"/>
                  </a:lnTo>
                  <a:lnTo>
                    <a:pt x="2407" y="4185"/>
                  </a:lnTo>
                  <a:lnTo>
                    <a:pt x="2470" y="4144"/>
                  </a:lnTo>
                  <a:lnTo>
                    <a:pt x="2365" y="4018"/>
                  </a:lnTo>
                  <a:lnTo>
                    <a:pt x="2365" y="3955"/>
                  </a:lnTo>
                  <a:lnTo>
                    <a:pt x="2449" y="3955"/>
                  </a:lnTo>
                  <a:lnTo>
                    <a:pt x="2491" y="3913"/>
                  </a:lnTo>
                  <a:lnTo>
                    <a:pt x="2491" y="3851"/>
                  </a:lnTo>
                  <a:lnTo>
                    <a:pt x="2553" y="3767"/>
                  </a:lnTo>
                  <a:lnTo>
                    <a:pt x="2553" y="3704"/>
                  </a:lnTo>
                  <a:lnTo>
                    <a:pt x="2595" y="3662"/>
                  </a:lnTo>
                  <a:lnTo>
                    <a:pt x="2679" y="3662"/>
                  </a:lnTo>
                  <a:lnTo>
                    <a:pt x="2763" y="3558"/>
                  </a:lnTo>
                  <a:lnTo>
                    <a:pt x="2867" y="3600"/>
                  </a:lnTo>
                  <a:lnTo>
                    <a:pt x="2867" y="3537"/>
                  </a:lnTo>
                  <a:lnTo>
                    <a:pt x="2930" y="3537"/>
                  </a:lnTo>
                  <a:lnTo>
                    <a:pt x="3014" y="3600"/>
                  </a:lnTo>
                  <a:lnTo>
                    <a:pt x="3076" y="3621"/>
                  </a:lnTo>
                  <a:lnTo>
                    <a:pt x="3244" y="3746"/>
                  </a:lnTo>
                  <a:lnTo>
                    <a:pt x="3327" y="3767"/>
                  </a:lnTo>
                  <a:lnTo>
                    <a:pt x="3495" y="3913"/>
                  </a:lnTo>
                  <a:lnTo>
                    <a:pt x="3516" y="3955"/>
                  </a:lnTo>
                  <a:lnTo>
                    <a:pt x="3641" y="3934"/>
                  </a:lnTo>
                  <a:lnTo>
                    <a:pt x="3767" y="4018"/>
                  </a:lnTo>
                  <a:lnTo>
                    <a:pt x="3913" y="4018"/>
                  </a:lnTo>
                  <a:lnTo>
                    <a:pt x="3976" y="4039"/>
                  </a:lnTo>
                  <a:lnTo>
                    <a:pt x="4060" y="3976"/>
                  </a:lnTo>
                  <a:lnTo>
                    <a:pt x="4144" y="3976"/>
                  </a:lnTo>
                  <a:lnTo>
                    <a:pt x="4248" y="4039"/>
                  </a:lnTo>
                  <a:lnTo>
                    <a:pt x="4374" y="4060"/>
                  </a:lnTo>
                  <a:lnTo>
                    <a:pt x="4436" y="4081"/>
                  </a:lnTo>
                  <a:lnTo>
                    <a:pt x="4562" y="4060"/>
                  </a:lnTo>
                  <a:lnTo>
                    <a:pt x="4583" y="4018"/>
                  </a:lnTo>
                  <a:lnTo>
                    <a:pt x="4541" y="3955"/>
                  </a:lnTo>
                  <a:lnTo>
                    <a:pt x="4499" y="3913"/>
                  </a:lnTo>
                  <a:lnTo>
                    <a:pt x="4604" y="3809"/>
                  </a:lnTo>
                  <a:lnTo>
                    <a:pt x="4688" y="3704"/>
                  </a:lnTo>
                  <a:lnTo>
                    <a:pt x="4792" y="3704"/>
                  </a:lnTo>
                  <a:lnTo>
                    <a:pt x="4897" y="3725"/>
                  </a:lnTo>
                  <a:lnTo>
                    <a:pt x="4980" y="3809"/>
                  </a:lnTo>
                  <a:lnTo>
                    <a:pt x="5064" y="3767"/>
                  </a:lnTo>
                  <a:lnTo>
                    <a:pt x="5294" y="3746"/>
                  </a:lnTo>
                  <a:lnTo>
                    <a:pt x="5336" y="3704"/>
                  </a:lnTo>
                  <a:lnTo>
                    <a:pt x="5420" y="3641"/>
                  </a:lnTo>
                  <a:lnTo>
                    <a:pt x="5650" y="3537"/>
                  </a:lnTo>
                  <a:lnTo>
                    <a:pt x="5734" y="3558"/>
                  </a:lnTo>
                  <a:lnTo>
                    <a:pt x="5755" y="3600"/>
                  </a:lnTo>
                  <a:lnTo>
                    <a:pt x="5796" y="3600"/>
                  </a:lnTo>
                  <a:lnTo>
                    <a:pt x="5817" y="3662"/>
                  </a:lnTo>
                  <a:lnTo>
                    <a:pt x="5859" y="3662"/>
                  </a:lnTo>
                  <a:lnTo>
                    <a:pt x="5943" y="3621"/>
                  </a:lnTo>
                  <a:lnTo>
                    <a:pt x="6068" y="3621"/>
                  </a:lnTo>
                  <a:lnTo>
                    <a:pt x="6152" y="3600"/>
                  </a:lnTo>
                  <a:lnTo>
                    <a:pt x="6236" y="3600"/>
                  </a:lnTo>
                  <a:lnTo>
                    <a:pt x="6320" y="3495"/>
                  </a:lnTo>
                  <a:lnTo>
                    <a:pt x="6278" y="3453"/>
                  </a:lnTo>
                  <a:lnTo>
                    <a:pt x="6278" y="3411"/>
                  </a:lnTo>
                  <a:lnTo>
                    <a:pt x="6361" y="3411"/>
                  </a:lnTo>
                  <a:lnTo>
                    <a:pt x="6445" y="3453"/>
                  </a:lnTo>
                  <a:lnTo>
                    <a:pt x="6633" y="3453"/>
                  </a:lnTo>
                  <a:lnTo>
                    <a:pt x="6675" y="3495"/>
                  </a:lnTo>
                  <a:lnTo>
                    <a:pt x="6759" y="3516"/>
                  </a:lnTo>
                  <a:lnTo>
                    <a:pt x="6843" y="3558"/>
                  </a:lnTo>
                  <a:lnTo>
                    <a:pt x="7073" y="3558"/>
                  </a:lnTo>
                  <a:lnTo>
                    <a:pt x="7094" y="3600"/>
                  </a:lnTo>
                  <a:lnTo>
                    <a:pt x="7282" y="3516"/>
                  </a:lnTo>
                  <a:lnTo>
                    <a:pt x="7408" y="3516"/>
                  </a:lnTo>
                  <a:lnTo>
                    <a:pt x="7512" y="3558"/>
                  </a:lnTo>
                  <a:lnTo>
                    <a:pt x="7533" y="3600"/>
                  </a:lnTo>
                  <a:lnTo>
                    <a:pt x="7533" y="3558"/>
                  </a:lnTo>
                  <a:lnTo>
                    <a:pt x="7491" y="3495"/>
                  </a:lnTo>
                  <a:lnTo>
                    <a:pt x="7387" y="3432"/>
                  </a:lnTo>
                  <a:lnTo>
                    <a:pt x="7303" y="3390"/>
                  </a:lnTo>
                  <a:lnTo>
                    <a:pt x="7303" y="3202"/>
                  </a:lnTo>
                  <a:lnTo>
                    <a:pt x="7303" y="3139"/>
                  </a:lnTo>
                  <a:lnTo>
                    <a:pt x="7219" y="3077"/>
                  </a:lnTo>
                  <a:lnTo>
                    <a:pt x="7010" y="3035"/>
                  </a:lnTo>
                  <a:lnTo>
                    <a:pt x="6968" y="2972"/>
                  </a:lnTo>
                  <a:lnTo>
                    <a:pt x="6989" y="2867"/>
                  </a:lnTo>
                  <a:lnTo>
                    <a:pt x="6947" y="2805"/>
                  </a:lnTo>
                  <a:lnTo>
                    <a:pt x="6843" y="2784"/>
                  </a:lnTo>
                  <a:lnTo>
                    <a:pt x="6780" y="2721"/>
                  </a:lnTo>
                  <a:lnTo>
                    <a:pt x="6759" y="2553"/>
                  </a:lnTo>
                  <a:lnTo>
                    <a:pt x="6738" y="2491"/>
                  </a:lnTo>
                  <a:lnTo>
                    <a:pt x="6550" y="2365"/>
                  </a:lnTo>
                  <a:lnTo>
                    <a:pt x="6487" y="2386"/>
                  </a:lnTo>
                  <a:lnTo>
                    <a:pt x="6382" y="2344"/>
                  </a:lnTo>
                  <a:lnTo>
                    <a:pt x="6361" y="2365"/>
                  </a:lnTo>
                  <a:lnTo>
                    <a:pt x="6257" y="2344"/>
                  </a:lnTo>
                  <a:lnTo>
                    <a:pt x="6131" y="2240"/>
                  </a:lnTo>
                  <a:lnTo>
                    <a:pt x="6173" y="2177"/>
                  </a:lnTo>
                  <a:lnTo>
                    <a:pt x="6215" y="2135"/>
                  </a:lnTo>
                  <a:lnTo>
                    <a:pt x="6278" y="2072"/>
                  </a:lnTo>
                  <a:lnTo>
                    <a:pt x="6320" y="1989"/>
                  </a:lnTo>
                  <a:lnTo>
                    <a:pt x="6257" y="1926"/>
                  </a:lnTo>
                  <a:lnTo>
                    <a:pt x="6152" y="1926"/>
                  </a:lnTo>
                  <a:lnTo>
                    <a:pt x="6048" y="1863"/>
                  </a:lnTo>
                  <a:lnTo>
                    <a:pt x="6006" y="1779"/>
                  </a:lnTo>
                  <a:lnTo>
                    <a:pt x="5922" y="1737"/>
                  </a:lnTo>
                  <a:lnTo>
                    <a:pt x="5817" y="1737"/>
                  </a:lnTo>
                  <a:lnTo>
                    <a:pt x="5692" y="1654"/>
                  </a:lnTo>
                  <a:lnTo>
                    <a:pt x="5608" y="1612"/>
                  </a:lnTo>
                  <a:lnTo>
                    <a:pt x="5587" y="1465"/>
                  </a:lnTo>
                  <a:lnTo>
                    <a:pt x="5629" y="1403"/>
                  </a:lnTo>
                  <a:lnTo>
                    <a:pt x="5545" y="1361"/>
                  </a:lnTo>
                  <a:lnTo>
                    <a:pt x="5399" y="1361"/>
                  </a:lnTo>
                  <a:lnTo>
                    <a:pt x="5336" y="1424"/>
                  </a:lnTo>
                  <a:lnTo>
                    <a:pt x="5211" y="1424"/>
                  </a:lnTo>
                  <a:lnTo>
                    <a:pt x="5106" y="1340"/>
                  </a:lnTo>
                  <a:lnTo>
                    <a:pt x="5106" y="1152"/>
                  </a:lnTo>
                  <a:lnTo>
                    <a:pt x="5169" y="1047"/>
                  </a:lnTo>
                  <a:lnTo>
                    <a:pt x="5190" y="1005"/>
                  </a:lnTo>
                  <a:lnTo>
                    <a:pt x="5211" y="880"/>
                  </a:lnTo>
                  <a:lnTo>
                    <a:pt x="5190" y="796"/>
                  </a:lnTo>
                  <a:lnTo>
                    <a:pt x="5085" y="566"/>
                  </a:lnTo>
                  <a:lnTo>
                    <a:pt x="4918" y="377"/>
                  </a:lnTo>
                  <a:lnTo>
                    <a:pt x="4897" y="294"/>
                  </a:lnTo>
                  <a:lnTo>
                    <a:pt x="4771" y="189"/>
                  </a:lnTo>
                  <a:lnTo>
                    <a:pt x="4813" y="168"/>
                  </a:lnTo>
                  <a:lnTo>
                    <a:pt x="4813" y="84"/>
                  </a:lnTo>
                  <a:lnTo>
                    <a:pt x="475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496" name="Google Shape;496;p38"/>
            <p:cNvSpPr/>
            <p:nvPr/>
          </p:nvSpPr>
          <p:spPr>
            <a:xfrm>
              <a:off x="3809372" y="2919523"/>
              <a:ext cx="106405" cy="94483"/>
            </a:xfrm>
            <a:custGeom>
              <a:avLst/>
              <a:gdLst/>
              <a:ahLst/>
              <a:cxnLst/>
              <a:rect l="l" t="t" r="r" b="b"/>
              <a:pathLst>
                <a:path w="8936" h="8308" extrusionOk="0">
                  <a:moveTo>
                    <a:pt x="1068" y="1"/>
                  </a:moveTo>
                  <a:lnTo>
                    <a:pt x="1047" y="42"/>
                  </a:lnTo>
                  <a:lnTo>
                    <a:pt x="1089" y="252"/>
                  </a:lnTo>
                  <a:lnTo>
                    <a:pt x="1152" y="314"/>
                  </a:lnTo>
                  <a:lnTo>
                    <a:pt x="1026" y="482"/>
                  </a:lnTo>
                  <a:lnTo>
                    <a:pt x="670" y="691"/>
                  </a:lnTo>
                  <a:lnTo>
                    <a:pt x="670" y="775"/>
                  </a:lnTo>
                  <a:lnTo>
                    <a:pt x="566" y="900"/>
                  </a:lnTo>
                  <a:lnTo>
                    <a:pt x="440" y="900"/>
                  </a:lnTo>
                  <a:lnTo>
                    <a:pt x="357" y="963"/>
                  </a:lnTo>
                  <a:lnTo>
                    <a:pt x="357" y="1047"/>
                  </a:lnTo>
                  <a:lnTo>
                    <a:pt x="336" y="1109"/>
                  </a:lnTo>
                  <a:lnTo>
                    <a:pt x="398" y="1298"/>
                  </a:lnTo>
                  <a:lnTo>
                    <a:pt x="398" y="1423"/>
                  </a:lnTo>
                  <a:lnTo>
                    <a:pt x="357" y="1465"/>
                  </a:lnTo>
                  <a:lnTo>
                    <a:pt x="357" y="1507"/>
                  </a:lnTo>
                  <a:lnTo>
                    <a:pt x="336" y="1570"/>
                  </a:lnTo>
                  <a:lnTo>
                    <a:pt x="294" y="1674"/>
                  </a:lnTo>
                  <a:lnTo>
                    <a:pt x="189" y="1716"/>
                  </a:lnTo>
                  <a:lnTo>
                    <a:pt x="147" y="1737"/>
                  </a:lnTo>
                  <a:lnTo>
                    <a:pt x="85" y="1737"/>
                  </a:lnTo>
                  <a:lnTo>
                    <a:pt x="22" y="1800"/>
                  </a:lnTo>
                  <a:lnTo>
                    <a:pt x="22" y="2009"/>
                  </a:lnTo>
                  <a:lnTo>
                    <a:pt x="85" y="2030"/>
                  </a:lnTo>
                  <a:lnTo>
                    <a:pt x="147" y="2156"/>
                  </a:lnTo>
                  <a:lnTo>
                    <a:pt x="147" y="2553"/>
                  </a:lnTo>
                  <a:lnTo>
                    <a:pt x="189" y="2762"/>
                  </a:lnTo>
                  <a:lnTo>
                    <a:pt x="189" y="2825"/>
                  </a:lnTo>
                  <a:lnTo>
                    <a:pt x="189" y="3139"/>
                  </a:lnTo>
                  <a:lnTo>
                    <a:pt x="252" y="3286"/>
                  </a:lnTo>
                  <a:lnTo>
                    <a:pt x="210" y="3599"/>
                  </a:lnTo>
                  <a:lnTo>
                    <a:pt x="189" y="3662"/>
                  </a:lnTo>
                  <a:lnTo>
                    <a:pt x="231" y="3788"/>
                  </a:lnTo>
                  <a:lnTo>
                    <a:pt x="252" y="3997"/>
                  </a:lnTo>
                  <a:lnTo>
                    <a:pt x="210" y="4081"/>
                  </a:lnTo>
                  <a:lnTo>
                    <a:pt x="85" y="4185"/>
                  </a:lnTo>
                  <a:lnTo>
                    <a:pt x="43" y="4227"/>
                  </a:lnTo>
                  <a:lnTo>
                    <a:pt x="1" y="4290"/>
                  </a:lnTo>
                  <a:lnTo>
                    <a:pt x="85" y="4353"/>
                  </a:lnTo>
                  <a:lnTo>
                    <a:pt x="210" y="4541"/>
                  </a:lnTo>
                  <a:lnTo>
                    <a:pt x="315" y="4771"/>
                  </a:lnTo>
                  <a:lnTo>
                    <a:pt x="357" y="4813"/>
                  </a:lnTo>
                  <a:lnTo>
                    <a:pt x="398" y="4938"/>
                  </a:lnTo>
                  <a:lnTo>
                    <a:pt x="357" y="5022"/>
                  </a:lnTo>
                  <a:lnTo>
                    <a:pt x="398" y="5169"/>
                  </a:lnTo>
                  <a:lnTo>
                    <a:pt x="440" y="5252"/>
                  </a:lnTo>
                  <a:lnTo>
                    <a:pt x="461" y="5357"/>
                  </a:lnTo>
                  <a:lnTo>
                    <a:pt x="545" y="5441"/>
                  </a:lnTo>
                  <a:lnTo>
                    <a:pt x="984" y="5441"/>
                  </a:lnTo>
                  <a:lnTo>
                    <a:pt x="1089" y="5503"/>
                  </a:lnTo>
                  <a:lnTo>
                    <a:pt x="1173" y="5650"/>
                  </a:lnTo>
                  <a:lnTo>
                    <a:pt x="1277" y="5880"/>
                  </a:lnTo>
                  <a:lnTo>
                    <a:pt x="1340" y="5922"/>
                  </a:lnTo>
                  <a:lnTo>
                    <a:pt x="1403" y="6006"/>
                  </a:lnTo>
                  <a:lnTo>
                    <a:pt x="1486" y="6089"/>
                  </a:lnTo>
                  <a:lnTo>
                    <a:pt x="2491" y="6319"/>
                  </a:lnTo>
                  <a:lnTo>
                    <a:pt x="2595" y="6424"/>
                  </a:lnTo>
                  <a:lnTo>
                    <a:pt x="3118" y="6215"/>
                  </a:lnTo>
                  <a:lnTo>
                    <a:pt x="3746" y="5964"/>
                  </a:lnTo>
                  <a:lnTo>
                    <a:pt x="8391" y="8307"/>
                  </a:lnTo>
                  <a:lnTo>
                    <a:pt x="8391" y="8098"/>
                  </a:lnTo>
                  <a:lnTo>
                    <a:pt x="8935" y="8056"/>
                  </a:lnTo>
                  <a:lnTo>
                    <a:pt x="8705" y="2344"/>
                  </a:lnTo>
                  <a:lnTo>
                    <a:pt x="8621" y="2051"/>
                  </a:lnTo>
                  <a:lnTo>
                    <a:pt x="8580" y="1905"/>
                  </a:lnTo>
                  <a:lnTo>
                    <a:pt x="8621" y="1716"/>
                  </a:lnTo>
                  <a:lnTo>
                    <a:pt x="8705" y="1507"/>
                  </a:lnTo>
                  <a:lnTo>
                    <a:pt x="8705" y="1381"/>
                  </a:lnTo>
                  <a:lnTo>
                    <a:pt x="8663" y="1214"/>
                  </a:lnTo>
                  <a:lnTo>
                    <a:pt x="8705" y="984"/>
                  </a:lnTo>
                  <a:lnTo>
                    <a:pt x="8726" y="879"/>
                  </a:lnTo>
                  <a:lnTo>
                    <a:pt x="8684" y="733"/>
                  </a:lnTo>
                  <a:lnTo>
                    <a:pt x="8600" y="649"/>
                  </a:lnTo>
                  <a:lnTo>
                    <a:pt x="8496" y="628"/>
                  </a:lnTo>
                  <a:lnTo>
                    <a:pt x="8391" y="649"/>
                  </a:lnTo>
                  <a:lnTo>
                    <a:pt x="7994" y="586"/>
                  </a:lnTo>
                  <a:lnTo>
                    <a:pt x="7931" y="524"/>
                  </a:lnTo>
                  <a:lnTo>
                    <a:pt x="7764" y="524"/>
                  </a:lnTo>
                  <a:lnTo>
                    <a:pt x="7575" y="461"/>
                  </a:lnTo>
                  <a:lnTo>
                    <a:pt x="7533" y="377"/>
                  </a:lnTo>
                  <a:lnTo>
                    <a:pt x="7575" y="356"/>
                  </a:lnTo>
                  <a:lnTo>
                    <a:pt x="7554" y="314"/>
                  </a:lnTo>
                  <a:lnTo>
                    <a:pt x="7324" y="168"/>
                  </a:lnTo>
                  <a:lnTo>
                    <a:pt x="7199" y="168"/>
                  </a:lnTo>
                  <a:lnTo>
                    <a:pt x="7010" y="126"/>
                  </a:lnTo>
                  <a:lnTo>
                    <a:pt x="6948" y="105"/>
                  </a:lnTo>
                  <a:lnTo>
                    <a:pt x="6885" y="147"/>
                  </a:lnTo>
                  <a:lnTo>
                    <a:pt x="6780" y="63"/>
                  </a:lnTo>
                  <a:lnTo>
                    <a:pt x="6717" y="63"/>
                  </a:lnTo>
                  <a:lnTo>
                    <a:pt x="6529" y="168"/>
                  </a:lnTo>
                  <a:lnTo>
                    <a:pt x="6257" y="210"/>
                  </a:lnTo>
                  <a:lnTo>
                    <a:pt x="6006" y="314"/>
                  </a:lnTo>
                  <a:lnTo>
                    <a:pt x="5880" y="440"/>
                  </a:lnTo>
                  <a:lnTo>
                    <a:pt x="5839" y="586"/>
                  </a:lnTo>
                  <a:lnTo>
                    <a:pt x="5776" y="670"/>
                  </a:lnTo>
                  <a:lnTo>
                    <a:pt x="5755" y="963"/>
                  </a:lnTo>
                  <a:lnTo>
                    <a:pt x="5859" y="1109"/>
                  </a:lnTo>
                  <a:lnTo>
                    <a:pt x="5943" y="1361"/>
                  </a:lnTo>
                  <a:lnTo>
                    <a:pt x="5880" y="1486"/>
                  </a:lnTo>
                  <a:lnTo>
                    <a:pt x="5734" y="1633"/>
                  </a:lnTo>
                  <a:lnTo>
                    <a:pt x="5692" y="1695"/>
                  </a:lnTo>
                  <a:lnTo>
                    <a:pt x="5525" y="1842"/>
                  </a:lnTo>
                  <a:lnTo>
                    <a:pt x="5378" y="1905"/>
                  </a:lnTo>
                  <a:lnTo>
                    <a:pt x="5148" y="1800"/>
                  </a:lnTo>
                  <a:lnTo>
                    <a:pt x="4918" y="1612"/>
                  </a:lnTo>
                  <a:lnTo>
                    <a:pt x="4730" y="1486"/>
                  </a:lnTo>
                  <a:lnTo>
                    <a:pt x="4479" y="1319"/>
                  </a:lnTo>
                  <a:lnTo>
                    <a:pt x="4060" y="1172"/>
                  </a:lnTo>
                  <a:lnTo>
                    <a:pt x="3872" y="1151"/>
                  </a:lnTo>
                  <a:lnTo>
                    <a:pt x="3788" y="1172"/>
                  </a:lnTo>
                  <a:lnTo>
                    <a:pt x="3579" y="1172"/>
                  </a:lnTo>
                  <a:lnTo>
                    <a:pt x="3390" y="1068"/>
                  </a:lnTo>
                  <a:lnTo>
                    <a:pt x="3223" y="733"/>
                  </a:lnTo>
                  <a:lnTo>
                    <a:pt x="3223" y="545"/>
                  </a:lnTo>
                  <a:lnTo>
                    <a:pt x="3056" y="356"/>
                  </a:lnTo>
                  <a:lnTo>
                    <a:pt x="2700" y="314"/>
                  </a:lnTo>
                  <a:lnTo>
                    <a:pt x="2512" y="168"/>
                  </a:lnTo>
                  <a:lnTo>
                    <a:pt x="2198" y="168"/>
                  </a:lnTo>
                  <a:lnTo>
                    <a:pt x="2010" y="105"/>
                  </a:lnTo>
                  <a:lnTo>
                    <a:pt x="1591" y="168"/>
                  </a:lnTo>
                  <a:lnTo>
                    <a:pt x="1298" y="126"/>
                  </a:lnTo>
                  <a:lnTo>
                    <a:pt x="1194" y="21"/>
                  </a:lnTo>
                  <a:lnTo>
                    <a:pt x="10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497" name="Google Shape;497;p38"/>
            <p:cNvSpPr/>
            <p:nvPr/>
          </p:nvSpPr>
          <p:spPr>
            <a:xfrm>
              <a:off x="3795917" y="2888589"/>
              <a:ext cx="27173" cy="50699"/>
            </a:xfrm>
            <a:custGeom>
              <a:avLst/>
              <a:gdLst/>
              <a:ahLst/>
              <a:cxnLst/>
              <a:rect l="l" t="t" r="r" b="b"/>
              <a:pathLst>
                <a:path w="2282" h="4458" extrusionOk="0">
                  <a:moveTo>
                    <a:pt x="1235" y="0"/>
                  </a:moveTo>
                  <a:lnTo>
                    <a:pt x="1110" y="21"/>
                  </a:lnTo>
                  <a:lnTo>
                    <a:pt x="1110" y="105"/>
                  </a:lnTo>
                  <a:lnTo>
                    <a:pt x="1026" y="21"/>
                  </a:lnTo>
                  <a:lnTo>
                    <a:pt x="859" y="42"/>
                  </a:lnTo>
                  <a:lnTo>
                    <a:pt x="650" y="147"/>
                  </a:lnTo>
                  <a:lnTo>
                    <a:pt x="524" y="272"/>
                  </a:lnTo>
                  <a:lnTo>
                    <a:pt x="503" y="356"/>
                  </a:lnTo>
                  <a:lnTo>
                    <a:pt x="524" y="440"/>
                  </a:lnTo>
                  <a:lnTo>
                    <a:pt x="503" y="586"/>
                  </a:lnTo>
                  <a:lnTo>
                    <a:pt x="503" y="775"/>
                  </a:lnTo>
                  <a:lnTo>
                    <a:pt x="399" y="1047"/>
                  </a:lnTo>
                  <a:lnTo>
                    <a:pt x="440" y="1193"/>
                  </a:lnTo>
                  <a:lnTo>
                    <a:pt x="503" y="1298"/>
                  </a:lnTo>
                  <a:lnTo>
                    <a:pt x="524" y="1319"/>
                  </a:lnTo>
                  <a:lnTo>
                    <a:pt x="482" y="1381"/>
                  </a:lnTo>
                  <a:lnTo>
                    <a:pt x="419" y="1465"/>
                  </a:lnTo>
                  <a:lnTo>
                    <a:pt x="503" y="1528"/>
                  </a:lnTo>
                  <a:lnTo>
                    <a:pt x="440" y="1591"/>
                  </a:lnTo>
                  <a:lnTo>
                    <a:pt x="419" y="1800"/>
                  </a:lnTo>
                  <a:lnTo>
                    <a:pt x="336" y="1842"/>
                  </a:lnTo>
                  <a:lnTo>
                    <a:pt x="294" y="1925"/>
                  </a:lnTo>
                  <a:lnTo>
                    <a:pt x="210" y="1946"/>
                  </a:lnTo>
                  <a:lnTo>
                    <a:pt x="85" y="2114"/>
                  </a:lnTo>
                  <a:lnTo>
                    <a:pt x="1" y="2365"/>
                  </a:lnTo>
                  <a:lnTo>
                    <a:pt x="64" y="2407"/>
                  </a:lnTo>
                  <a:lnTo>
                    <a:pt x="106" y="2553"/>
                  </a:lnTo>
                  <a:lnTo>
                    <a:pt x="85" y="2616"/>
                  </a:lnTo>
                  <a:lnTo>
                    <a:pt x="168" y="2741"/>
                  </a:lnTo>
                  <a:lnTo>
                    <a:pt x="210" y="2741"/>
                  </a:lnTo>
                  <a:lnTo>
                    <a:pt x="399" y="2888"/>
                  </a:lnTo>
                  <a:lnTo>
                    <a:pt x="419" y="3034"/>
                  </a:lnTo>
                  <a:lnTo>
                    <a:pt x="545" y="3076"/>
                  </a:lnTo>
                  <a:lnTo>
                    <a:pt x="608" y="3139"/>
                  </a:lnTo>
                  <a:lnTo>
                    <a:pt x="712" y="3160"/>
                  </a:lnTo>
                  <a:lnTo>
                    <a:pt x="838" y="3306"/>
                  </a:lnTo>
                  <a:lnTo>
                    <a:pt x="1215" y="4457"/>
                  </a:lnTo>
                  <a:lnTo>
                    <a:pt x="1277" y="4457"/>
                  </a:lnTo>
                  <a:lnTo>
                    <a:pt x="1319" y="4436"/>
                  </a:lnTo>
                  <a:lnTo>
                    <a:pt x="1424" y="4394"/>
                  </a:lnTo>
                  <a:lnTo>
                    <a:pt x="1466" y="4290"/>
                  </a:lnTo>
                  <a:lnTo>
                    <a:pt x="1487" y="4227"/>
                  </a:lnTo>
                  <a:lnTo>
                    <a:pt x="1487" y="4185"/>
                  </a:lnTo>
                  <a:lnTo>
                    <a:pt x="1528" y="4143"/>
                  </a:lnTo>
                  <a:lnTo>
                    <a:pt x="1528" y="4018"/>
                  </a:lnTo>
                  <a:lnTo>
                    <a:pt x="1466" y="3829"/>
                  </a:lnTo>
                  <a:lnTo>
                    <a:pt x="1487" y="3767"/>
                  </a:lnTo>
                  <a:lnTo>
                    <a:pt x="1487" y="3683"/>
                  </a:lnTo>
                  <a:lnTo>
                    <a:pt x="1570" y="3620"/>
                  </a:lnTo>
                  <a:lnTo>
                    <a:pt x="1696" y="3620"/>
                  </a:lnTo>
                  <a:lnTo>
                    <a:pt x="1800" y="3495"/>
                  </a:lnTo>
                  <a:lnTo>
                    <a:pt x="1800" y="3411"/>
                  </a:lnTo>
                  <a:lnTo>
                    <a:pt x="2156" y="3202"/>
                  </a:lnTo>
                  <a:lnTo>
                    <a:pt x="2282" y="3034"/>
                  </a:lnTo>
                  <a:lnTo>
                    <a:pt x="2219" y="2972"/>
                  </a:lnTo>
                  <a:lnTo>
                    <a:pt x="2177" y="2762"/>
                  </a:lnTo>
                  <a:lnTo>
                    <a:pt x="2198" y="2721"/>
                  </a:lnTo>
                  <a:lnTo>
                    <a:pt x="2156" y="2679"/>
                  </a:lnTo>
                  <a:lnTo>
                    <a:pt x="1968" y="2574"/>
                  </a:lnTo>
                  <a:lnTo>
                    <a:pt x="1947" y="2532"/>
                  </a:lnTo>
                  <a:lnTo>
                    <a:pt x="1947" y="2448"/>
                  </a:lnTo>
                  <a:lnTo>
                    <a:pt x="1863" y="2407"/>
                  </a:lnTo>
                  <a:lnTo>
                    <a:pt x="1842" y="2428"/>
                  </a:lnTo>
                  <a:lnTo>
                    <a:pt x="1842" y="2469"/>
                  </a:lnTo>
                  <a:lnTo>
                    <a:pt x="1779" y="2511"/>
                  </a:lnTo>
                  <a:lnTo>
                    <a:pt x="1696" y="2469"/>
                  </a:lnTo>
                  <a:lnTo>
                    <a:pt x="1675" y="2365"/>
                  </a:lnTo>
                  <a:lnTo>
                    <a:pt x="1591" y="2407"/>
                  </a:lnTo>
                  <a:lnTo>
                    <a:pt x="1424" y="2260"/>
                  </a:lnTo>
                  <a:lnTo>
                    <a:pt x="1340" y="2114"/>
                  </a:lnTo>
                  <a:lnTo>
                    <a:pt x="1382" y="1925"/>
                  </a:lnTo>
                  <a:lnTo>
                    <a:pt x="1675" y="1737"/>
                  </a:lnTo>
                  <a:lnTo>
                    <a:pt x="1842" y="1570"/>
                  </a:lnTo>
                  <a:lnTo>
                    <a:pt x="1884" y="1507"/>
                  </a:lnTo>
                  <a:lnTo>
                    <a:pt x="1842" y="1465"/>
                  </a:lnTo>
                  <a:lnTo>
                    <a:pt x="1884" y="1381"/>
                  </a:lnTo>
                  <a:lnTo>
                    <a:pt x="1863" y="1298"/>
                  </a:lnTo>
                  <a:lnTo>
                    <a:pt x="1842" y="1277"/>
                  </a:lnTo>
                  <a:lnTo>
                    <a:pt x="1842" y="1088"/>
                  </a:lnTo>
                  <a:lnTo>
                    <a:pt x="1654" y="1005"/>
                  </a:lnTo>
                  <a:lnTo>
                    <a:pt x="1528" y="837"/>
                  </a:lnTo>
                  <a:lnTo>
                    <a:pt x="1549" y="670"/>
                  </a:lnTo>
                  <a:lnTo>
                    <a:pt x="1675" y="586"/>
                  </a:lnTo>
                  <a:lnTo>
                    <a:pt x="1696" y="482"/>
                  </a:lnTo>
                  <a:lnTo>
                    <a:pt x="1800" y="314"/>
                  </a:lnTo>
                  <a:lnTo>
                    <a:pt x="1800" y="210"/>
                  </a:lnTo>
                  <a:lnTo>
                    <a:pt x="1759" y="147"/>
                  </a:lnTo>
                  <a:lnTo>
                    <a:pt x="1549" y="335"/>
                  </a:lnTo>
                  <a:lnTo>
                    <a:pt x="1487" y="419"/>
                  </a:lnTo>
                  <a:lnTo>
                    <a:pt x="1424" y="377"/>
                  </a:lnTo>
                  <a:lnTo>
                    <a:pt x="1340" y="168"/>
                  </a:lnTo>
                  <a:lnTo>
                    <a:pt x="1277" y="168"/>
                  </a:lnTo>
                  <a:lnTo>
                    <a:pt x="1277" y="63"/>
                  </a:lnTo>
                  <a:lnTo>
                    <a:pt x="12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498" name="Google Shape;498;p38"/>
            <p:cNvSpPr/>
            <p:nvPr/>
          </p:nvSpPr>
          <p:spPr>
            <a:xfrm>
              <a:off x="3689035" y="2890250"/>
              <a:ext cx="138044" cy="127554"/>
            </a:xfrm>
            <a:custGeom>
              <a:avLst/>
              <a:gdLst/>
              <a:ahLst/>
              <a:cxnLst/>
              <a:rect l="l" t="t" r="r" b="b"/>
              <a:pathLst>
                <a:path w="11593" h="11216" extrusionOk="0">
                  <a:moveTo>
                    <a:pt x="8307" y="1"/>
                  </a:moveTo>
                  <a:lnTo>
                    <a:pt x="8161" y="22"/>
                  </a:lnTo>
                  <a:lnTo>
                    <a:pt x="8140" y="106"/>
                  </a:lnTo>
                  <a:lnTo>
                    <a:pt x="8035" y="126"/>
                  </a:lnTo>
                  <a:lnTo>
                    <a:pt x="7994" y="210"/>
                  </a:lnTo>
                  <a:lnTo>
                    <a:pt x="7910" y="189"/>
                  </a:lnTo>
                  <a:lnTo>
                    <a:pt x="7805" y="189"/>
                  </a:lnTo>
                  <a:lnTo>
                    <a:pt x="7701" y="294"/>
                  </a:lnTo>
                  <a:lnTo>
                    <a:pt x="7575" y="294"/>
                  </a:lnTo>
                  <a:lnTo>
                    <a:pt x="7491" y="168"/>
                  </a:lnTo>
                  <a:lnTo>
                    <a:pt x="7324" y="168"/>
                  </a:lnTo>
                  <a:lnTo>
                    <a:pt x="7261" y="126"/>
                  </a:lnTo>
                  <a:lnTo>
                    <a:pt x="7115" y="168"/>
                  </a:lnTo>
                  <a:lnTo>
                    <a:pt x="6989" y="126"/>
                  </a:lnTo>
                  <a:lnTo>
                    <a:pt x="6947" y="168"/>
                  </a:lnTo>
                  <a:lnTo>
                    <a:pt x="6843" y="106"/>
                  </a:lnTo>
                  <a:lnTo>
                    <a:pt x="6759" y="126"/>
                  </a:lnTo>
                  <a:lnTo>
                    <a:pt x="6696" y="273"/>
                  </a:lnTo>
                  <a:lnTo>
                    <a:pt x="6571" y="273"/>
                  </a:lnTo>
                  <a:lnTo>
                    <a:pt x="6466" y="210"/>
                  </a:lnTo>
                  <a:lnTo>
                    <a:pt x="6320" y="336"/>
                  </a:lnTo>
                  <a:lnTo>
                    <a:pt x="6236" y="336"/>
                  </a:lnTo>
                  <a:lnTo>
                    <a:pt x="6110" y="273"/>
                  </a:lnTo>
                  <a:lnTo>
                    <a:pt x="5964" y="315"/>
                  </a:lnTo>
                  <a:lnTo>
                    <a:pt x="5629" y="315"/>
                  </a:lnTo>
                  <a:lnTo>
                    <a:pt x="5336" y="524"/>
                  </a:lnTo>
                  <a:lnTo>
                    <a:pt x="5190" y="545"/>
                  </a:lnTo>
                  <a:lnTo>
                    <a:pt x="5106" y="545"/>
                  </a:lnTo>
                  <a:lnTo>
                    <a:pt x="4981" y="629"/>
                  </a:lnTo>
                  <a:lnTo>
                    <a:pt x="4960" y="712"/>
                  </a:lnTo>
                  <a:lnTo>
                    <a:pt x="4897" y="817"/>
                  </a:lnTo>
                  <a:lnTo>
                    <a:pt x="4813" y="817"/>
                  </a:lnTo>
                  <a:lnTo>
                    <a:pt x="4792" y="796"/>
                  </a:lnTo>
                  <a:lnTo>
                    <a:pt x="4709" y="796"/>
                  </a:lnTo>
                  <a:lnTo>
                    <a:pt x="4646" y="817"/>
                  </a:lnTo>
                  <a:lnTo>
                    <a:pt x="4604" y="859"/>
                  </a:lnTo>
                  <a:lnTo>
                    <a:pt x="4457" y="901"/>
                  </a:lnTo>
                  <a:lnTo>
                    <a:pt x="4332" y="942"/>
                  </a:lnTo>
                  <a:lnTo>
                    <a:pt x="4248" y="1026"/>
                  </a:lnTo>
                  <a:lnTo>
                    <a:pt x="4227" y="1068"/>
                  </a:lnTo>
                  <a:lnTo>
                    <a:pt x="4123" y="1214"/>
                  </a:lnTo>
                  <a:lnTo>
                    <a:pt x="3934" y="1256"/>
                  </a:lnTo>
                  <a:lnTo>
                    <a:pt x="3767" y="1256"/>
                  </a:lnTo>
                  <a:lnTo>
                    <a:pt x="3830" y="1340"/>
                  </a:lnTo>
                  <a:lnTo>
                    <a:pt x="3851" y="1382"/>
                  </a:lnTo>
                  <a:lnTo>
                    <a:pt x="3913" y="1486"/>
                  </a:lnTo>
                  <a:lnTo>
                    <a:pt x="3934" y="1591"/>
                  </a:lnTo>
                  <a:lnTo>
                    <a:pt x="3955" y="1633"/>
                  </a:lnTo>
                  <a:lnTo>
                    <a:pt x="3955" y="1800"/>
                  </a:lnTo>
                  <a:lnTo>
                    <a:pt x="3955" y="2051"/>
                  </a:lnTo>
                  <a:lnTo>
                    <a:pt x="3976" y="2114"/>
                  </a:lnTo>
                  <a:lnTo>
                    <a:pt x="4039" y="2575"/>
                  </a:lnTo>
                  <a:lnTo>
                    <a:pt x="4123" y="2721"/>
                  </a:lnTo>
                  <a:lnTo>
                    <a:pt x="4144" y="2847"/>
                  </a:lnTo>
                  <a:lnTo>
                    <a:pt x="4227" y="2847"/>
                  </a:lnTo>
                  <a:lnTo>
                    <a:pt x="4269" y="2909"/>
                  </a:lnTo>
                  <a:lnTo>
                    <a:pt x="4353" y="2930"/>
                  </a:lnTo>
                  <a:lnTo>
                    <a:pt x="4395" y="2951"/>
                  </a:lnTo>
                  <a:lnTo>
                    <a:pt x="4332" y="3119"/>
                  </a:lnTo>
                  <a:lnTo>
                    <a:pt x="4353" y="3160"/>
                  </a:lnTo>
                  <a:lnTo>
                    <a:pt x="4269" y="3265"/>
                  </a:lnTo>
                  <a:lnTo>
                    <a:pt x="3600" y="3265"/>
                  </a:lnTo>
                  <a:lnTo>
                    <a:pt x="3453" y="3307"/>
                  </a:lnTo>
                  <a:lnTo>
                    <a:pt x="3307" y="3516"/>
                  </a:lnTo>
                  <a:lnTo>
                    <a:pt x="3202" y="3621"/>
                  </a:lnTo>
                  <a:lnTo>
                    <a:pt x="3118" y="3746"/>
                  </a:lnTo>
                  <a:lnTo>
                    <a:pt x="3139" y="3935"/>
                  </a:lnTo>
                  <a:lnTo>
                    <a:pt x="3097" y="4060"/>
                  </a:lnTo>
                  <a:lnTo>
                    <a:pt x="2700" y="4311"/>
                  </a:lnTo>
                  <a:lnTo>
                    <a:pt x="2072" y="4688"/>
                  </a:lnTo>
                  <a:lnTo>
                    <a:pt x="1612" y="4939"/>
                  </a:lnTo>
                  <a:lnTo>
                    <a:pt x="1361" y="5002"/>
                  </a:lnTo>
                  <a:lnTo>
                    <a:pt x="1152" y="5002"/>
                  </a:lnTo>
                  <a:lnTo>
                    <a:pt x="1047" y="5043"/>
                  </a:lnTo>
                  <a:lnTo>
                    <a:pt x="880" y="5043"/>
                  </a:lnTo>
                  <a:lnTo>
                    <a:pt x="587" y="5106"/>
                  </a:lnTo>
                  <a:lnTo>
                    <a:pt x="398" y="5211"/>
                  </a:lnTo>
                  <a:lnTo>
                    <a:pt x="294" y="5357"/>
                  </a:lnTo>
                  <a:lnTo>
                    <a:pt x="43" y="5546"/>
                  </a:lnTo>
                  <a:lnTo>
                    <a:pt x="43" y="6048"/>
                  </a:lnTo>
                  <a:lnTo>
                    <a:pt x="1" y="6194"/>
                  </a:lnTo>
                  <a:lnTo>
                    <a:pt x="2093" y="7617"/>
                  </a:lnTo>
                  <a:lnTo>
                    <a:pt x="5901" y="10128"/>
                  </a:lnTo>
                  <a:lnTo>
                    <a:pt x="5943" y="10379"/>
                  </a:lnTo>
                  <a:lnTo>
                    <a:pt x="6069" y="10484"/>
                  </a:lnTo>
                  <a:lnTo>
                    <a:pt x="6278" y="10484"/>
                  </a:lnTo>
                  <a:lnTo>
                    <a:pt x="6445" y="10546"/>
                  </a:lnTo>
                  <a:lnTo>
                    <a:pt x="6550" y="10672"/>
                  </a:lnTo>
                  <a:lnTo>
                    <a:pt x="6696" y="10735"/>
                  </a:lnTo>
                  <a:lnTo>
                    <a:pt x="6801" y="10797"/>
                  </a:lnTo>
                  <a:lnTo>
                    <a:pt x="6801" y="10902"/>
                  </a:lnTo>
                  <a:lnTo>
                    <a:pt x="6738" y="11090"/>
                  </a:lnTo>
                  <a:lnTo>
                    <a:pt x="6780" y="11174"/>
                  </a:lnTo>
                  <a:lnTo>
                    <a:pt x="6906" y="11216"/>
                  </a:lnTo>
                  <a:lnTo>
                    <a:pt x="7178" y="11195"/>
                  </a:lnTo>
                  <a:lnTo>
                    <a:pt x="7408" y="11111"/>
                  </a:lnTo>
                  <a:lnTo>
                    <a:pt x="8266" y="10902"/>
                  </a:lnTo>
                  <a:lnTo>
                    <a:pt x="8998" y="10253"/>
                  </a:lnTo>
                  <a:lnTo>
                    <a:pt x="11592" y="8663"/>
                  </a:lnTo>
                  <a:lnTo>
                    <a:pt x="11509" y="8580"/>
                  </a:lnTo>
                  <a:lnTo>
                    <a:pt x="11446" y="8496"/>
                  </a:lnTo>
                  <a:lnTo>
                    <a:pt x="11383" y="8454"/>
                  </a:lnTo>
                  <a:lnTo>
                    <a:pt x="11279" y="8224"/>
                  </a:lnTo>
                  <a:lnTo>
                    <a:pt x="11195" y="8077"/>
                  </a:lnTo>
                  <a:lnTo>
                    <a:pt x="11090" y="8015"/>
                  </a:lnTo>
                  <a:lnTo>
                    <a:pt x="10651" y="8015"/>
                  </a:lnTo>
                  <a:lnTo>
                    <a:pt x="10567" y="7931"/>
                  </a:lnTo>
                  <a:lnTo>
                    <a:pt x="10546" y="7826"/>
                  </a:lnTo>
                  <a:lnTo>
                    <a:pt x="10504" y="7743"/>
                  </a:lnTo>
                  <a:lnTo>
                    <a:pt x="10463" y="7596"/>
                  </a:lnTo>
                  <a:lnTo>
                    <a:pt x="10504" y="7512"/>
                  </a:lnTo>
                  <a:lnTo>
                    <a:pt x="10463" y="7387"/>
                  </a:lnTo>
                  <a:lnTo>
                    <a:pt x="10421" y="7345"/>
                  </a:lnTo>
                  <a:lnTo>
                    <a:pt x="10316" y="7115"/>
                  </a:lnTo>
                  <a:lnTo>
                    <a:pt x="10191" y="6927"/>
                  </a:lnTo>
                  <a:lnTo>
                    <a:pt x="10107" y="6864"/>
                  </a:lnTo>
                  <a:lnTo>
                    <a:pt x="10149" y="6801"/>
                  </a:lnTo>
                  <a:lnTo>
                    <a:pt x="10191" y="6759"/>
                  </a:lnTo>
                  <a:lnTo>
                    <a:pt x="10316" y="6655"/>
                  </a:lnTo>
                  <a:lnTo>
                    <a:pt x="10358" y="6571"/>
                  </a:lnTo>
                  <a:lnTo>
                    <a:pt x="10337" y="6362"/>
                  </a:lnTo>
                  <a:lnTo>
                    <a:pt x="10295" y="6236"/>
                  </a:lnTo>
                  <a:lnTo>
                    <a:pt x="10316" y="6173"/>
                  </a:lnTo>
                  <a:lnTo>
                    <a:pt x="10358" y="5860"/>
                  </a:lnTo>
                  <a:lnTo>
                    <a:pt x="10295" y="5713"/>
                  </a:lnTo>
                  <a:lnTo>
                    <a:pt x="10295" y="5399"/>
                  </a:lnTo>
                  <a:lnTo>
                    <a:pt x="10295" y="5336"/>
                  </a:lnTo>
                  <a:lnTo>
                    <a:pt x="10253" y="5127"/>
                  </a:lnTo>
                  <a:lnTo>
                    <a:pt x="10253" y="4730"/>
                  </a:lnTo>
                  <a:lnTo>
                    <a:pt x="10191" y="4604"/>
                  </a:lnTo>
                  <a:lnTo>
                    <a:pt x="10128" y="4583"/>
                  </a:lnTo>
                  <a:lnTo>
                    <a:pt x="10128" y="4374"/>
                  </a:lnTo>
                  <a:lnTo>
                    <a:pt x="10191" y="4311"/>
                  </a:lnTo>
                  <a:lnTo>
                    <a:pt x="9814" y="3160"/>
                  </a:lnTo>
                  <a:lnTo>
                    <a:pt x="9688" y="3014"/>
                  </a:lnTo>
                  <a:lnTo>
                    <a:pt x="9584" y="2993"/>
                  </a:lnTo>
                  <a:lnTo>
                    <a:pt x="9521" y="2930"/>
                  </a:lnTo>
                  <a:lnTo>
                    <a:pt x="9395" y="2888"/>
                  </a:lnTo>
                  <a:lnTo>
                    <a:pt x="9375" y="2742"/>
                  </a:lnTo>
                  <a:lnTo>
                    <a:pt x="9186" y="2595"/>
                  </a:lnTo>
                  <a:lnTo>
                    <a:pt x="9144" y="2595"/>
                  </a:lnTo>
                  <a:lnTo>
                    <a:pt x="9061" y="2470"/>
                  </a:lnTo>
                  <a:lnTo>
                    <a:pt x="9082" y="2407"/>
                  </a:lnTo>
                  <a:lnTo>
                    <a:pt x="9040" y="2261"/>
                  </a:lnTo>
                  <a:lnTo>
                    <a:pt x="8977" y="2219"/>
                  </a:lnTo>
                  <a:lnTo>
                    <a:pt x="9061" y="1968"/>
                  </a:lnTo>
                  <a:lnTo>
                    <a:pt x="9186" y="1800"/>
                  </a:lnTo>
                  <a:lnTo>
                    <a:pt x="9270" y="1779"/>
                  </a:lnTo>
                  <a:lnTo>
                    <a:pt x="9312" y="1696"/>
                  </a:lnTo>
                  <a:lnTo>
                    <a:pt x="9395" y="1654"/>
                  </a:lnTo>
                  <a:lnTo>
                    <a:pt x="9416" y="1445"/>
                  </a:lnTo>
                  <a:lnTo>
                    <a:pt x="9479" y="1382"/>
                  </a:lnTo>
                  <a:lnTo>
                    <a:pt x="9395" y="1319"/>
                  </a:lnTo>
                  <a:lnTo>
                    <a:pt x="9458" y="1235"/>
                  </a:lnTo>
                  <a:lnTo>
                    <a:pt x="9500" y="1173"/>
                  </a:lnTo>
                  <a:lnTo>
                    <a:pt x="9479" y="1152"/>
                  </a:lnTo>
                  <a:lnTo>
                    <a:pt x="9416" y="1047"/>
                  </a:lnTo>
                  <a:lnTo>
                    <a:pt x="9375" y="901"/>
                  </a:lnTo>
                  <a:lnTo>
                    <a:pt x="9479" y="629"/>
                  </a:lnTo>
                  <a:lnTo>
                    <a:pt x="9479" y="440"/>
                  </a:lnTo>
                  <a:lnTo>
                    <a:pt x="9500" y="294"/>
                  </a:lnTo>
                  <a:lnTo>
                    <a:pt x="9479" y="210"/>
                  </a:lnTo>
                  <a:lnTo>
                    <a:pt x="9500" y="126"/>
                  </a:lnTo>
                  <a:lnTo>
                    <a:pt x="9479" y="106"/>
                  </a:lnTo>
                  <a:lnTo>
                    <a:pt x="9291" y="126"/>
                  </a:lnTo>
                  <a:lnTo>
                    <a:pt x="9207" y="106"/>
                  </a:lnTo>
                  <a:lnTo>
                    <a:pt x="8977" y="189"/>
                  </a:lnTo>
                  <a:lnTo>
                    <a:pt x="8851" y="85"/>
                  </a:lnTo>
                  <a:lnTo>
                    <a:pt x="8684" y="22"/>
                  </a:lnTo>
                  <a:lnTo>
                    <a:pt x="8684" y="85"/>
                  </a:lnTo>
                  <a:lnTo>
                    <a:pt x="8579" y="189"/>
                  </a:lnTo>
                  <a:lnTo>
                    <a:pt x="8370" y="168"/>
                  </a:lnTo>
                  <a:lnTo>
                    <a:pt x="8370" y="64"/>
                  </a:lnTo>
                  <a:lnTo>
                    <a:pt x="83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499" name="Google Shape;499;p38"/>
            <p:cNvSpPr/>
            <p:nvPr/>
          </p:nvSpPr>
          <p:spPr>
            <a:xfrm>
              <a:off x="3661636" y="2898825"/>
              <a:ext cx="79733" cy="60206"/>
            </a:xfrm>
            <a:custGeom>
              <a:avLst/>
              <a:gdLst/>
              <a:ahLst/>
              <a:cxnLst/>
              <a:rect l="l" t="t" r="r" b="b"/>
              <a:pathLst>
                <a:path w="6696" h="5294" extrusionOk="0">
                  <a:moveTo>
                    <a:pt x="4269" y="0"/>
                  </a:moveTo>
                  <a:lnTo>
                    <a:pt x="4164" y="42"/>
                  </a:lnTo>
                  <a:lnTo>
                    <a:pt x="4122" y="84"/>
                  </a:lnTo>
                  <a:lnTo>
                    <a:pt x="4038" y="84"/>
                  </a:lnTo>
                  <a:lnTo>
                    <a:pt x="3913" y="188"/>
                  </a:lnTo>
                  <a:lnTo>
                    <a:pt x="3871" y="502"/>
                  </a:lnTo>
                  <a:lnTo>
                    <a:pt x="3766" y="691"/>
                  </a:lnTo>
                  <a:lnTo>
                    <a:pt x="3745" y="921"/>
                  </a:lnTo>
                  <a:lnTo>
                    <a:pt x="3662" y="1046"/>
                  </a:lnTo>
                  <a:lnTo>
                    <a:pt x="3411" y="1318"/>
                  </a:lnTo>
                  <a:lnTo>
                    <a:pt x="3327" y="1318"/>
                  </a:lnTo>
                  <a:lnTo>
                    <a:pt x="3222" y="1402"/>
                  </a:lnTo>
                  <a:lnTo>
                    <a:pt x="2992" y="1465"/>
                  </a:lnTo>
                  <a:lnTo>
                    <a:pt x="2825" y="1632"/>
                  </a:lnTo>
                  <a:lnTo>
                    <a:pt x="2783" y="1632"/>
                  </a:lnTo>
                  <a:lnTo>
                    <a:pt x="2553" y="1779"/>
                  </a:lnTo>
                  <a:lnTo>
                    <a:pt x="2406" y="1841"/>
                  </a:lnTo>
                  <a:lnTo>
                    <a:pt x="2344" y="1967"/>
                  </a:lnTo>
                  <a:lnTo>
                    <a:pt x="2072" y="2155"/>
                  </a:lnTo>
                  <a:lnTo>
                    <a:pt x="2155" y="2365"/>
                  </a:lnTo>
                  <a:lnTo>
                    <a:pt x="2155" y="2490"/>
                  </a:lnTo>
                  <a:lnTo>
                    <a:pt x="1925" y="2699"/>
                  </a:lnTo>
                  <a:lnTo>
                    <a:pt x="1758" y="3013"/>
                  </a:lnTo>
                  <a:lnTo>
                    <a:pt x="1758" y="3118"/>
                  </a:lnTo>
                  <a:lnTo>
                    <a:pt x="1862" y="3327"/>
                  </a:lnTo>
                  <a:lnTo>
                    <a:pt x="1779" y="3536"/>
                  </a:lnTo>
                  <a:lnTo>
                    <a:pt x="1841" y="3599"/>
                  </a:lnTo>
                  <a:lnTo>
                    <a:pt x="1883" y="3662"/>
                  </a:lnTo>
                  <a:lnTo>
                    <a:pt x="1862" y="3829"/>
                  </a:lnTo>
                  <a:lnTo>
                    <a:pt x="1507" y="4248"/>
                  </a:lnTo>
                  <a:lnTo>
                    <a:pt x="1444" y="4394"/>
                  </a:lnTo>
                  <a:lnTo>
                    <a:pt x="1297" y="4582"/>
                  </a:lnTo>
                  <a:lnTo>
                    <a:pt x="1109" y="4603"/>
                  </a:lnTo>
                  <a:lnTo>
                    <a:pt x="712" y="4959"/>
                  </a:lnTo>
                  <a:lnTo>
                    <a:pt x="147" y="5064"/>
                  </a:lnTo>
                  <a:lnTo>
                    <a:pt x="0" y="5273"/>
                  </a:lnTo>
                  <a:lnTo>
                    <a:pt x="2344" y="5294"/>
                  </a:lnTo>
                  <a:lnTo>
                    <a:pt x="2344" y="4792"/>
                  </a:lnTo>
                  <a:lnTo>
                    <a:pt x="2595" y="4603"/>
                  </a:lnTo>
                  <a:lnTo>
                    <a:pt x="2699" y="4457"/>
                  </a:lnTo>
                  <a:lnTo>
                    <a:pt x="2888" y="4352"/>
                  </a:lnTo>
                  <a:lnTo>
                    <a:pt x="3181" y="4289"/>
                  </a:lnTo>
                  <a:lnTo>
                    <a:pt x="3348" y="4289"/>
                  </a:lnTo>
                  <a:lnTo>
                    <a:pt x="3453" y="4248"/>
                  </a:lnTo>
                  <a:lnTo>
                    <a:pt x="3662" y="4248"/>
                  </a:lnTo>
                  <a:lnTo>
                    <a:pt x="3913" y="4185"/>
                  </a:lnTo>
                  <a:lnTo>
                    <a:pt x="4373" y="3934"/>
                  </a:lnTo>
                  <a:lnTo>
                    <a:pt x="5001" y="3557"/>
                  </a:lnTo>
                  <a:lnTo>
                    <a:pt x="5398" y="3306"/>
                  </a:lnTo>
                  <a:lnTo>
                    <a:pt x="5440" y="3181"/>
                  </a:lnTo>
                  <a:lnTo>
                    <a:pt x="5419" y="2992"/>
                  </a:lnTo>
                  <a:lnTo>
                    <a:pt x="5503" y="2867"/>
                  </a:lnTo>
                  <a:lnTo>
                    <a:pt x="5608" y="2762"/>
                  </a:lnTo>
                  <a:lnTo>
                    <a:pt x="5754" y="2553"/>
                  </a:lnTo>
                  <a:lnTo>
                    <a:pt x="5901" y="2511"/>
                  </a:lnTo>
                  <a:lnTo>
                    <a:pt x="6570" y="2511"/>
                  </a:lnTo>
                  <a:lnTo>
                    <a:pt x="6654" y="2406"/>
                  </a:lnTo>
                  <a:lnTo>
                    <a:pt x="6633" y="2365"/>
                  </a:lnTo>
                  <a:lnTo>
                    <a:pt x="6696" y="2197"/>
                  </a:lnTo>
                  <a:lnTo>
                    <a:pt x="6654" y="2176"/>
                  </a:lnTo>
                  <a:lnTo>
                    <a:pt x="6570" y="2155"/>
                  </a:lnTo>
                  <a:lnTo>
                    <a:pt x="6528" y="2093"/>
                  </a:lnTo>
                  <a:lnTo>
                    <a:pt x="6445" y="2093"/>
                  </a:lnTo>
                  <a:lnTo>
                    <a:pt x="6424" y="1967"/>
                  </a:lnTo>
                  <a:lnTo>
                    <a:pt x="6340" y="1821"/>
                  </a:lnTo>
                  <a:lnTo>
                    <a:pt x="6277" y="1360"/>
                  </a:lnTo>
                  <a:lnTo>
                    <a:pt x="6256" y="1297"/>
                  </a:lnTo>
                  <a:lnTo>
                    <a:pt x="6256" y="1046"/>
                  </a:lnTo>
                  <a:lnTo>
                    <a:pt x="6256" y="879"/>
                  </a:lnTo>
                  <a:lnTo>
                    <a:pt x="6235" y="837"/>
                  </a:lnTo>
                  <a:lnTo>
                    <a:pt x="6214" y="732"/>
                  </a:lnTo>
                  <a:lnTo>
                    <a:pt x="6152" y="628"/>
                  </a:lnTo>
                  <a:lnTo>
                    <a:pt x="6131" y="586"/>
                  </a:lnTo>
                  <a:lnTo>
                    <a:pt x="6068" y="502"/>
                  </a:lnTo>
                  <a:lnTo>
                    <a:pt x="6005" y="523"/>
                  </a:lnTo>
                  <a:lnTo>
                    <a:pt x="5691" y="502"/>
                  </a:lnTo>
                  <a:lnTo>
                    <a:pt x="5608" y="419"/>
                  </a:lnTo>
                  <a:lnTo>
                    <a:pt x="5587" y="314"/>
                  </a:lnTo>
                  <a:lnTo>
                    <a:pt x="5524" y="293"/>
                  </a:lnTo>
                  <a:lnTo>
                    <a:pt x="5419" y="398"/>
                  </a:lnTo>
                  <a:lnTo>
                    <a:pt x="5231" y="460"/>
                  </a:lnTo>
                  <a:lnTo>
                    <a:pt x="5064" y="398"/>
                  </a:lnTo>
                  <a:lnTo>
                    <a:pt x="4959" y="398"/>
                  </a:lnTo>
                  <a:lnTo>
                    <a:pt x="4854" y="460"/>
                  </a:lnTo>
                  <a:lnTo>
                    <a:pt x="4666" y="481"/>
                  </a:lnTo>
                  <a:lnTo>
                    <a:pt x="4541" y="460"/>
                  </a:lnTo>
                  <a:lnTo>
                    <a:pt x="4373" y="293"/>
                  </a:lnTo>
                  <a:lnTo>
                    <a:pt x="4331" y="251"/>
                  </a:lnTo>
                  <a:lnTo>
                    <a:pt x="4290" y="147"/>
                  </a:lnTo>
                  <a:lnTo>
                    <a:pt x="4290" y="84"/>
                  </a:lnTo>
                  <a:lnTo>
                    <a:pt x="4290" y="42"/>
                  </a:lnTo>
                  <a:lnTo>
                    <a:pt x="426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500" name="Google Shape;500;p38"/>
            <p:cNvSpPr/>
            <p:nvPr/>
          </p:nvSpPr>
          <p:spPr>
            <a:xfrm>
              <a:off x="3632974" y="2958780"/>
              <a:ext cx="56573" cy="43318"/>
            </a:xfrm>
            <a:custGeom>
              <a:avLst/>
              <a:gdLst/>
              <a:ahLst/>
              <a:cxnLst/>
              <a:rect l="l" t="t" r="r" b="b"/>
              <a:pathLst>
                <a:path w="4751" h="3809" extrusionOk="0">
                  <a:moveTo>
                    <a:pt x="2407" y="1"/>
                  </a:moveTo>
                  <a:lnTo>
                    <a:pt x="2177" y="315"/>
                  </a:lnTo>
                  <a:lnTo>
                    <a:pt x="2177" y="524"/>
                  </a:lnTo>
                  <a:lnTo>
                    <a:pt x="2072" y="545"/>
                  </a:lnTo>
                  <a:lnTo>
                    <a:pt x="1675" y="754"/>
                  </a:lnTo>
                  <a:lnTo>
                    <a:pt x="1633" y="859"/>
                  </a:lnTo>
                  <a:lnTo>
                    <a:pt x="1466" y="942"/>
                  </a:lnTo>
                  <a:lnTo>
                    <a:pt x="1528" y="1089"/>
                  </a:lnTo>
                  <a:lnTo>
                    <a:pt x="1194" y="1612"/>
                  </a:lnTo>
                  <a:lnTo>
                    <a:pt x="1152" y="1779"/>
                  </a:lnTo>
                  <a:lnTo>
                    <a:pt x="901" y="2030"/>
                  </a:lnTo>
                  <a:lnTo>
                    <a:pt x="796" y="2093"/>
                  </a:lnTo>
                  <a:lnTo>
                    <a:pt x="671" y="2365"/>
                  </a:lnTo>
                  <a:lnTo>
                    <a:pt x="671" y="2470"/>
                  </a:lnTo>
                  <a:lnTo>
                    <a:pt x="461" y="2763"/>
                  </a:lnTo>
                  <a:lnTo>
                    <a:pt x="419" y="2847"/>
                  </a:lnTo>
                  <a:lnTo>
                    <a:pt x="503" y="2888"/>
                  </a:lnTo>
                  <a:lnTo>
                    <a:pt x="398" y="2930"/>
                  </a:lnTo>
                  <a:lnTo>
                    <a:pt x="210" y="3265"/>
                  </a:lnTo>
                  <a:lnTo>
                    <a:pt x="147" y="3286"/>
                  </a:lnTo>
                  <a:lnTo>
                    <a:pt x="64" y="3370"/>
                  </a:lnTo>
                  <a:lnTo>
                    <a:pt x="85" y="3495"/>
                  </a:lnTo>
                  <a:lnTo>
                    <a:pt x="1" y="3621"/>
                  </a:lnTo>
                  <a:lnTo>
                    <a:pt x="43" y="3809"/>
                  </a:lnTo>
                  <a:lnTo>
                    <a:pt x="2344" y="3809"/>
                  </a:lnTo>
                  <a:lnTo>
                    <a:pt x="2303" y="2742"/>
                  </a:lnTo>
                  <a:lnTo>
                    <a:pt x="2386" y="2575"/>
                  </a:lnTo>
                  <a:lnTo>
                    <a:pt x="2512" y="2512"/>
                  </a:lnTo>
                  <a:lnTo>
                    <a:pt x="2658" y="2470"/>
                  </a:lnTo>
                  <a:lnTo>
                    <a:pt x="2867" y="2470"/>
                  </a:lnTo>
                  <a:lnTo>
                    <a:pt x="2888" y="963"/>
                  </a:lnTo>
                  <a:lnTo>
                    <a:pt x="4709" y="984"/>
                  </a:lnTo>
                  <a:lnTo>
                    <a:pt x="4709" y="168"/>
                  </a:lnTo>
                  <a:lnTo>
                    <a:pt x="4751" y="22"/>
                  </a:lnTo>
                  <a:lnTo>
                    <a:pt x="24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501" name="Google Shape;501;p38"/>
            <p:cNvSpPr/>
            <p:nvPr/>
          </p:nvSpPr>
          <p:spPr>
            <a:xfrm>
              <a:off x="3632736" y="2960691"/>
              <a:ext cx="81233" cy="85430"/>
            </a:xfrm>
            <a:custGeom>
              <a:avLst/>
              <a:gdLst/>
              <a:ahLst/>
              <a:cxnLst/>
              <a:rect l="l" t="t" r="r" b="b"/>
              <a:pathLst>
                <a:path w="6822" h="7512" extrusionOk="0">
                  <a:moveTo>
                    <a:pt x="4729" y="0"/>
                  </a:moveTo>
                  <a:lnTo>
                    <a:pt x="4729" y="816"/>
                  </a:lnTo>
                  <a:lnTo>
                    <a:pt x="2908" y="795"/>
                  </a:lnTo>
                  <a:lnTo>
                    <a:pt x="2887" y="2302"/>
                  </a:lnTo>
                  <a:lnTo>
                    <a:pt x="2678" y="2302"/>
                  </a:lnTo>
                  <a:lnTo>
                    <a:pt x="2532" y="2344"/>
                  </a:lnTo>
                  <a:lnTo>
                    <a:pt x="2406" y="2407"/>
                  </a:lnTo>
                  <a:lnTo>
                    <a:pt x="2323" y="2574"/>
                  </a:lnTo>
                  <a:lnTo>
                    <a:pt x="2364" y="3641"/>
                  </a:lnTo>
                  <a:lnTo>
                    <a:pt x="63" y="3641"/>
                  </a:lnTo>
                  <a:lnTo>
                    <a:pt x="63" y="3662"/>
                  </a:lnTo>
                  <a:lnTo>
                    <a:pt x="0" y="3808"/>
                  </a:lnTo>
                  <a:lnTo>
                    <a:pt x="0" y="4039"/>
                  </a:lnTo>
                  <a:lnTo>
                    <a:pt x="126" y="3871"/>
                  </a:lnTo>
                  <a:lnTo>
                    <a:pt x="188" y="4018"/>
                  </a:lnTo>
                  <a:lnTo>
                    <a:pt x="209" y="4039"/>
                  </a:lnTo>
                  <a:lnTo>
                    <a:pt x="293" y="3976"/>
                  </a:lnTo>
                  <a:lnTo>
                    <a:pt x="439" y="4248"/>
                  </a:lnTo>
                  <a:lnTo>
                    <a:pt x="398" y="4331"/>
                  </a:lnTo>
                  <a:lnTo>
                    <a:pt x="418" y="4436"/>
                  </a:lnTo>
                  <a:lnTo>
                    <a:pt x="398" y="4645"/>
                  </a:lnTo>
                  <a:lnTo>
                    <a:pt x="314" y="4645"/>
                  </a:lnTo>
                  <a:lnTo>
                    <a:pt x="230" y="4687"/>
                  </a:lnTo>
                  <a:lnTo>
                    <a:pt x="418" y="4917"/>
                  </a:lnTo>
                  <a:lnTo>
                    <a:pt x="523" y="5524"/>
                  </a:lnTo>
                  <a:lnTo>
                    <a:pt x="481" y="5943"/>
                  </a:lnTo>
                  <a:lnTo>
                    <a:pt x="335" y="6131"/>
                  </a:lnTo>
                  <a:lnTo>
                    <a:pt x="272" y="6487"/>
                  </a:lnTo>
                  <a:lnTo>
                    <a:pt x="209" y="6738"/>
                  </a:lnTo>
                  <a:lnTo>
                    <a:pt x="314" y="6654"/>
                  </a:lnTo>
                  <a:lnTo>
                    <a:pt x="398" y="6654"/>
                  </a:lnTo>
                  <a:lnTo>
                    <a:pt x="523" y="6549"/>
                  </a:lnTo>
                  <a:lnTo>
                    <a:pt x="837" y="6487"/>
                  </a:lnTo>
                  <a:lnTo>
                    <a:pt x="1130" y="6382"/>
                  </a:lnTo>
                  <a:lnTo>
                    <a:pt x="1235" y="6382"/>
                  </a:lnTo>
                  <a:lnTo>
                    <a:pt x="1486" y="6466"/>
                  </a:lnTo>
                  <a:lnTo>
                    <a:pt x="1653" y="6487"/>
                  </a:lnTo>
                  <a:lnTo>
                    <a:pt x="1779" y="6654"/>
                  </a:lnTo>
                  <a:lnTo>
                    <a:pt x="1779" y="6738"/>
                  </a:lnTo>
                  <a:lnTo>
                    <a:pt x="1862" y="6759"/>
                  </a:lnTo>
                  <a:lnTo>
                    <a:pt x="1946" y="6696"/>
                  </a:lnTo>
                  <a:lnTo>
                    <a:pt x="1988" y="6738"/>
                  </a:lnTo>
                  <a:lnTo>
                    <a:pt x="2071" y="6738"/>
                  </a:lnTo>
                  <a:lnTo>
                    <a:pt x="2113" y="6780"/>
                  </a:lnTo>
                  <a:lnTo>
                    <a:pt x="2155" y="6905"/>
                  </a:lnTo>
                  <a:lnTo>
                    <a:pt x="2281" y="7010"/>
                  </a:lnTo>
                  <a:lnTo>
                    <a:pt x="2281" y="7156"/>
                  </a:lnTo>
                  <a:lnTo>
                    <a:pt x="2406" y="7177"/>
                  </a:lnTo>
                  <a:lnTo>
                    <a:pt x="2427" y="7303"/>
                  </a:lnTo>
                  <a:lnTo>
                    <a:pt x="2532" y="7324"/>
                  </a:lnTo>
                  <a:lnTo>
                    <a:pt x="2699" y="7428"/>
                  </a:lnTo>
                  <a:lnTo>
                    <a:pt x="2720" y="7512"/>
                  </a:lnTo>
                  <a:lnTo>
                    <a:pt x="2846" y="7407"/>
                  </a:lnTo>
                  <a:lnTo>
                    <a:pt x="3034" y="7407"/>
                  </a:lnTo>
                  <a:lnTo>
                    <a:pt x="3097" y="7261"/>
                  </a:lnTo>
                  <a:lnTo>
                    <a:pt x="3097" y="7177"/>
                  </a:lnTo>
                  <a:lnTo>
                    <a:pt x="3097" y="6947"/>
                  </a:lnTo>
                  <a:lnTo>
                    <a:pt x="3264" y="6884"/>
                  </a:lnTo>
                  <a:lnTo>
                    <a:pt x="3411" y="6884"/>
                  </a:lnTo>
                  <a:lnTo>
                    <a:pt x="3431" y="7052"/>
                  </a:lnTo>
                  <a:lnTo>
                    <a:pt x="3515" y="7219"/>
                  </a:lnTo>
                  <a:lnTo>
                    <a:pt x="3578" y="7282"/>
                  </a:lnTo>
                  <a:lnTo>
                    <a:pt x="3724" y="6989"/>
                  </a:lnTo>
                  <a:lnTo>
                    <a:pt x="3996" y="6863"/>
                  </a:lnTo>
                  <a:lnTo>
                    <a:pt x="4143" y="6905"/>
                  </a:lnTo>
                  <a:lnTo>
                    <a:pt x="4164" y="7093"/>
                  </a:lnTo>
                  <a:lnTo>
                    <a:pt x="4206" y="7156"/>
                  </a:lnTo>
                  <a:lnTo>
                    <a:pt x="4310" y="7052"/>
                  </a:lnTo>
                  <a:lnTo>
                    <a:pt x="4394" y="7052"/>
                  </a:lnTo>
                  <a:lnTo>
                    <a:pt x="4457" y="7114"/>
                  </a:lnTo>
                  <a:lnTo>
                    <a:pt x="4520" y="7156"/>
                  </a:lnTo>
                  <a:lnTo>
                    <a:pt x="6570" y="7156"/>
                  </a:lnTo>
                  <a:lnTo>
                    <a:pt x="6758" y="6633"/>
                  </a:lnTo>
                  <a:lnTo>
                    <a:pt x="6570" y="6528"/>
                  </a:lnTo>
                  <a:lnTo>
                    <a:pt x="6131" y="1423"/>
                  </a:lnTo>
                  <a:lnTo>
                    <a:pt x="6821" y="1423"/>
                  </a:lnTo>
                  <a:lnTo>
                    <a:pt x="472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502" name="Google Shape;502;p38"/>
            <p:cNvSpPr/>
            <p:nvPr/>
          </p:nvSpPr>
          <p:spPr>
            <a:xfrm>
              <a:off x="3665125" y="2976874"/>
              <a:ext cx="112121" cy="99236"/>
            </a:xfrm>
            <a:custGeom>
              <a:avLst/>
              <a:gdLst/>
              <a:ahLst/>
              <a:cxnLst/>
              <a:rect l="l" t="t" r="r" b="b"/>
              <a:pathLst>
                <a:path w="9416" h="8726" extrusionOk="0">
                  <a:moveTo>
                    <a:pt x="3411" y="0"/>
                  </a:moveTo>
                  <a:lnTo>
                    <a:pt x="3850" y="5105"/>
                  </a:lnTo>
                  <a:lnTo>
                    <a:pt x="4038" y="5210"/>
                  </a:lnTo>
                  <a:lnTo>
                    <a:pt x="3850" y="5733"/>
                  </a:lnTo>
                  <a:lnTo>
                    <a:pt x="1800" y="5733"/>
                  </a:lnTo>
                  <a:lnTo>
                    <a:pt x="1737" y="5691"/>
                  </a:lnTo>
                  <a:lnTo>
                    <a:pt x="1674" y="5629"/>
                  </a:lnTo>
                  <a:lnTo>
                    <a:pt x="1590" y="5629"/>
                  </a:lnTo>
                  <a:lnTo>
                    <a:pt x="1486" y="5733"/>
                  </a:lnTo>
                  <a:lnTo>
                    <a:pt x="1444" y="5670"/>
                  </a:lnTo>
                  <a:lnTo>
                    <a:pt x="1423" y="5482"/>
                  </a:lnTo>
                  <a:lnTo>
                    <a:pt x="1276" y="5440"/>
                  </a:lnTo>
                  <a:lnTo>
                    <a:pt x="1004" y="5566"/>
                  </a:lnTo>
                  <a:lnTo>
                    <a:pt x="858" y="5859"/>
                  </a:lnTo>
                  <a:lnTo>
                    <a:pt x="795" y="5796"/>
                  </a:lnTo>
                  <a:lnTo>
                    <a:pt x="711" y="5629"/>
                  </a:lnTo>
                  <a:lnTo>
                    <a:pt x="691" y="5461"/>
                  </a:lnTo>
                  <a:lnTo>
                    <a:pt x="544" y="5461"/>
                  </a:lnTo>
                  <a:lnTo>
                    <a:pt x="377" y="5524"/>
                  </a:lnTo>
                  <a:lnTo>
                    <a:pt x="377" y="5754"/>
                  </a:lnTo>
                  <a:lnTo>
                    <a:pt x="377" y="5838"/>
                  </a:lnTo>
                  <a:lnTo>
                    <a:pt x="314" y="5984"/>
                  </a:lnTo>
                  <a:lnTo>
                    <a:pt x="126" y="5984"/>
                  </a:lnTo>
                  <a:lnTo>
                    <a:pt x="0" y="6089"/>
                  </a:lnTo>
                  <a:lnTo>
                    <a:pt x="84" y="6173"/>
                  </a:lnTo>
                  <a:lnTo>
                    <a:pt x="84" y="6277"/>
                  </a:lnTo>
                  <a:lnTo>
                    <a:pt x="105" y="6361"/>
                  </a:lnTo>
                  <a:lnTo>
                    <a:pt x="63" y="6591"/>
                  </a:lnTo>
                  <a:lnTo>
                    <a:pt x="84" y="6675"/>
                  </a:lnTo>
                  <a:lnTo>
                    <a:pt x="209" y="6800"/>
                  </a:lnTo>
                  <a:lnTo>
                    <a:pt x="272" y="6926"/>
                  </a:lnTo>
                  <a:lnTo>
                    <a:pt x="335" y="7010"/>
                  </a:lnTo>
                  <a:lnTo>
                    <a:pt x="398" y="6989"/>
                  </a:lnTo>
                  <a:lnTo>
                    <a:pt x="481" y="7030"/>
                  </a:lnTo>
                  <a:lnTo>
                    <a:pt x="502" y="7114"/>
                  </a:lnTo>
                  <a:lnTo>
                    <a:pt x="586" y="7219"/>
                  </a:lnTo>
                  <a:lnTo>
                    <a:pt x="586" y="7261"/>
                  </a:lnTo>
                  <a:lnTo>
                    <a:pt x="523" y="7344"/>
                  </a:lnTo>
                  <a:lnTo>
                    <a:pt x="544" y="7428"/>
                  </a:lnTo>
                  <a:lnTo>
                    <a:pt x="691" y="7512"/>
                  </a:lnTo>
                  <a:lnTo>
                    <a:pt x="691" y="7616"/>
                  </a:lnTo>
                  <a:lnTo>
                    <a:pt x="649" y="7679"/>
                  </a:lnTo>
                  <a:lnTo>
                    <a:pt x="732" y="7721"/>
                  </a:lnTo>
                  <a:lnTo>
                    <a:pt x="837" y="7658"/>
                  </a:lnTo>
                  <a:lnTo>
                    <a:pt x="921" y="7679"/>
                  </a:lnTo>
                  <a:lnTo>
                    <a:pt x="1046" y="7784"/>
                  </a:lnTo>
                  <a:lnTo>
                    <a:pt x="1214" y="7784"/>
                  </a:lnTo>
                  <a:lnTo>
                    <a:pt x="1318" y="7721"/>
                  </a:lnTo>
                  <a:lnTo>
                    <a:pt x="1381" y="7679"/>
                  </a:lnTo>
                  <a:lnTo>
                    <a:pt x="1486" y="7533"/>
                  </a:lnTo>
                  <a:lnTo>
                    <a:pt x="1632" y="7533"/>
                  </a:lnTo>
                  <a:lnTo>
                    <a:pt x="1779" y="7616"/>
                  </a:lnTo>
                  <a:lnTo>
                    <a:pt x="1800" y="7554"/>
                  </a:lnTo>
                  <a:lnTo>
                    <a:pt x="1904" y="7533"/>
                  </a:lnTo>
                  <a:lnTo>
                    <a:pt x="1946" y="7574"/>
                  </a:lnTo>
                  <a:lnTo>
                    <a:pt x="2072" y="7679"/>
                  </a:lnTo>
                  <a:lnTo>
                    <a:pt x="2113" y="7826"/>
                  </a:lnTo>
                  <a:lnTo>
                    <a:pt x="2092" y="7972"/>
                  </a:lnTo>
                  <a:lnTo>
                    <a:pt x="2155" y="8035"/>
                  </a:lnTo>
                  <a:lnTo>
                    <a:pt x="2281" y="8056"/>
                  </a:lnTo>
                  <a:lnTo>
                    <a:pt x="2281" y="8098"/>
                  </a:lnTo>
                  <a:lnTo>
                    <a:pt x="2176" y="8265"/>
                  </a:lnTo>
                  <a:lnTo>
                    <a:pt x="2113" y="8411"/>
                  </a:lnTo>
                  <a:lnTo>
                    <a:pt x="2113" y="8411"/>
                  </a:lnTo>
                  <a:lnTo>
                    <a:pt x="2218" y="8390"/>
                  </a:lnTo>
                  <a:lnTo>
                    <a:pt x="2281" y="8307"/>
                  </a:lnTo>
                  <a:lnTo>
                    <a:pt x="2364" y="8307"/>
                  </a:lnTo>
                  <a:lnTo>
                    <a:pt x="2364" y="8411"/>
                  </a:lnTo>
                  <a:lnTo>
                    <a:pt x="2385" y="8495"/>
                  </a:lnTo>
                  <a:lnTo>
                    <a:pt x="2385" y="8558"/>
                  </a:lnTo>
                  <a:lnTo>
                    <a:pt x="2532" y="8579"/>
                  </a:lnTo>
                  <a:lnTo>
                    <a:pt x="2595" y="8621"/>
                  </a:lnTo>
                  <a:lnTo>
                    <a:pt x="2595" y="8704"/>
                  </a:lnTo>
                  <a:lnTo>
                    <a:pt x="2783" y="8600"/>
                  </a:lnTo>
                  <a:lnTo>
                    <a:pt x="2846" y="8600"/>
                  </a:lnTo>
                  <a:lnTo>
                    <a:pt x="2992" y="8683"/>
                  </a:lnTo>
                  <a:lnTo>
                    <a:pt x="3222" y="8683"/>
                  </a:lnTo>
                  <a:lnTo>
                    <a:pt x="3264" y="8662"/>
                  </a:lnTo>
                  <a:lnTo>
                    <a:pt x="3264" y="8600"/>
                  </a:lnTo>
                  <a:lnTo>
                    <a:pt x="3452" y="8558"/>
                  </a:lnTo>
                  <a:lnTo>
                    <a:pt x="3620" y="8579"/>
                  </a:lnTo>
                  <a:lnTo>
                    <a:pt x="3578" y="8621"/>
                  </a:lnTo>
                  <a:lnTo>
                    <a:pt x="3620" y="8683"/>
                  </a:lnTo>
                  <a:lnTo>
                    <a:pt x="3787" y="8725"/>
                  </a:lnTo>
                  <a:lnTo>
                    <a:pt x="3892" y="8579"/>
                  </a:lnTo>
                  <a:lnTo>
                    <a:pt x="3976" y="8516"/>
                  </a:lnTo>
                  <a:lnTo>
                    <a:pt x="3997" y="8390"/>
                  </a:lnTo>
                  <a:lnTo>
                    <a:pt x="3976" y="8307"/>
                  </a:lnTo>
                  <a:lnTo>
                    <a:pt x="3976" y="8181"/>
                  </a:lnTo>
                  <a:lnTo>
                    <a:pt x="4080" y="8160"/>
                  </a:lnTo>
                  <a:lnTo>
                    <a:pt x="4059" y="7993"/>
                  </a:lnTo>
                  <a:lnTo>
                    <a:pt x="4038" y="7888"/>
                  </a:lnTo>
                  <a:lnTo>
                    <a:pt x="4143" y="7826"/>
                  </a:lnTo>
                  <a:lnTo>
                    <a:pt x="4269" y="7679"/>
                  </a:lnTo>
                  <a:lnTo>
                    <a:pt x="4457" y="7407"/>
                  </a:lnTo>
                  <a:lnTo>
                    <a:pt x="4561" y="7219"/>
                  </a:lnTo>
                  <a:lnTo>
                    <a:pt x="4582" y="7135"/>
                  </a:lnTo>
                  <a:lnTo>
                    <a:pt x="4708" y="6926"/>
                  </a:lnTo>
                  <a:lnTo>
                    <a:pt x="4792" y="6905"/>
                  </a:lnTo>
                  <a:lnTo>
                    <a:pt x="4813" y="6821"/>
                  </a:lnTo>
                  <a:lnTo>
                    <a:pt x="4980" y="6800"/>
                  </a:lnTo>
                  <a:lnTo>
                    <a:pt x="5043" y="6821"/>
                  </a:lnTo>
                  <a:lnTo>
                    <a:pt x="5336" y="6738"/>
                  </a:lnTo>
                  <a:lnTo>
                    <a:pt x="5398" y="6612"/>
                  </a:lnTo>
                  <a:lnTo>
                    <a:pt x="5712" y="6403"/>
                  </a:lnTo>
                  <a:lnTo>
                    <a:pt x="6152" y="6173"/>
                  </a:lnTo>
                  <a:lnTo>
                    <a:pt x="6277" y="6047"/>
                  </a:lnTo>
                  <a:lnTo>
                    <a:pt x="6465" y="5942"/>
                  </a:lnTo>
                  <a:lnTo>
                    <a:pt x="6758" y="5901"/>
                  </a:lnTo>
                  <a:lnTo>
                    <a:pt x="6884" y="5880"/>
                  </a:lnTo>
                  <a:lnTo>
                    <a:pt x="7072" y="5942"/>
                  </a:lnTo>
                  <a:lnTo>
                    <a:pt x="7177" y="5942"/>
                  </a:lnTo>
                  <a:lnTo>
                    <a:pt x="7198" y="5984"/>
                  </a:lnTo>
                  <a:lnTo>
                    <a:pt x="7219" y="5963"/>
                  </a:lnTo>
                  <a:lnTo>
                    <a:pt x="7344" y="5984"/>
                  </a:lnTo>
                  <a:lnTo>
                    <a:pt x="7742" y="5963"/>
                  </a:lnTo>
                  <a:lnTo>
                    <a:pt x="7867" y="5963"/>
                  </a:lnTo>
                  <a:lnTo>
                    <a:pt x="8035" y="5880"/>
                  </a:lnTo>
                  <a:lnTo>
                    <a:pt x="8390" y="5880"/>
                  </a:lnTo>
                  <a:lnTo>
                    <a:pt x="8558" y="5775"/>
                  </a:lnTo>
                  <a:lnTo>
                    <a:pt x="8746" y="5775"/>
                  </a:lnTo>
                  <a:lnTo>
                    <a:pt x="8893" y="5670"/>
                  </a:lnTo>
                  <a:lnTo>
                    <a:pt x="9186" y="5524"/>
                  </a:lnTo>
                  <a:lnTo>
                    <a:pt x="9227" y="5377"/>
                  </a:lnTo>
                  <a:lnTo>
                    <a:pt x="9269" y="5210"/>
                  </a:lnTo>
                  <a:lnTo>
                    <a:pt x="9332" y="5126"/>
                  </a:lnTo>
                  <a:lnTo>
                    <a:pt x="9395" y="4624"/>
                  </a:lnTo>
                  <a:lnTo>
                    <a:pt x="9416" y="3494"/>
                  </a:lnTo>
                  <a:lnTo>
                    <a:pt x="9186" y="3578"/>
                  </a:lnTo>
                  <a:lnTo>
                    <a:pt x="8914" y="3599"/>
                  </a:lnTo>
                  <a:lnTo>
                    <a:pt x="8788" y="3557"/>
                  </a:lnTo>
                  <a:lnTo>
                    <a:pt x="8746" y="3473"/>
                  </a:lnTo>
                  <a:lnTo>
                    <a:pt x="8809" y="3285"/>
                  </a:lnTo>
                  <a:lnTo>
                    <a:pt x="8809" y="3180"/>
                  </a:lnTo>
                  <a:lnTo>
                    <a:pt x="8704" y="3118"/>
                  </a:lnTo>
                  <a:lnTo>
                    <a:pt x="8558" y="3055"/>
                  </a:lnTo>
                  <a:lnTo>
                    <a:pt x="8453" y="2929"/>
                  </a:lnTo>
                  <a:lnTo>
                    <a:pt x="8286" y="2867"/>
                  </a:lnTo>
                  <a:lnTo>
                    <a:pt x="8077" y="2867"/>
                  </a:lnTo>
                  <a:lnTo>
                    <a:pt x="7951" y="2762"/>
                  </a:lnTo>
                  <a:lnTo>
                    <a:pt x="7909" y="2511"/>
                  </a:lnTo>
                  <a:lnTo>
                    <a:pt x="41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503" name="Google Shape;503;p38"/>
            <p:cNvSpPr/>
            <p:nvPr/>
          </p:nvSpPr>
          <p:spPr>
            <a:xfrm>
              <a:off x="3712457" y="3043733"/>
              <a:ext cx="51833" cy="35948"/>
            </a:xfrm>
            <a:custGeom>
              <a:avLst/>
              <a:gdLst/>
              <a:ahLst/>
              <a:cxnLst/>
              <a:rect l="l" t="t" r="r" b="b"/>
              <a:pathLst>
                <a:path w="4353" h="3161" extrusionOk="0">
                  <a:moveTo>
                    <a:pt x="2909" y="1"/>
                  </a:moveTo>
                  <a:lnTo>
                    <a:pt x="2783" y="22"/>
                  </a:lnTo>
                  <a:lnTo>
                    <a:pt x="2490" y="63"/>
                  </a:lnTo>
                  <a:lnTo>
                    <a:pt x="2302" y="168"/>
                  </a:lnTo>
                  <a:lnTo>
                    <a:pt x="2177" y="294"/>
                  </a:lnTo>
                  <a:lnTo>
                    <a:pt x="1737" y="524"/>
                  </a:lnTo>
                  <a:lnTo>
                    <a:pt x="1423" y="733"/>
                  </a:lnTo>
                  <a:lnTo>
                    <a:pt x="1361" y="859"/>
                  </a:lnTo>
                  <a:lnTo>
                    <a:pt x="1068" y="942"/>
                  </a:lnTo>
                  <a:lnTo>
                    <a:pt x="1005" y="921"/>
                  </a:lnTo>
                  <a:lnTo>
                    <a:pt x="838" y="942"/>
                  </a:lnTo>
                  <a:lnTo>
                    <a:pt x="817" y="1026"/>
                  </a:lnTo>
                  <a:lnTo>
                    <a:pt x="733" y="1047"/>
                  </a:lnTo>
                  <a:lnTo>
                    <a:pt x="607" y="1256"/>
                  </a:lnTo>
                  <a:lnTo>
                    <a:pt x="586" y="1340"/>
                  </a:lnTo>
                  <a:lnTo>
                    <a:pt x="482" y="1528"/>
                  </a:lnTo>
                  <a:lnTo>
                    <a:pt x="294" y="1800"/>
                  </a:lnTo>
                  <a:lnTo>
                    <a:pt x="168" y="1947"/>
                  </a:lnTo>
                  <a:lnTo>
                    <a:pt x="63" y="2009"/>
                  </a:lnTo>
                  <a:lnTo>
                    <a:pt x="84" y="2114"/>
                  </a:lnTo>
                  <a:lnTo>
                    <a:pt x="105" y="2281"/>
                  </a:lnTo>
                  <a:lnTo>
                    <a:pt x="1" y="2302"/>
                  </a:lnTo>
                  <a:lnTo>
                    <a:pt x="1" y="2428"/>
                  </a:lnTo>
                  <a:lnTo>
                    <a:pt x="22" y="2511"/>
                  </a:lnTo>
                  <a:lnTo>
                    <a:pt x="1" y="2637"/>
                  </a:lnTo>
                  <a:lnTo>
                    <a:pt x="22" y="2637"/>
                  </a:lnTo>
                  <a:lnTo>
                    <a:pt x="189" y="2783"/>
                  </a:lnTo>
                  <a:lnTo>
                    <a:pt x="398" y="2888"/>
                  </a:lnTo>
                  <a:lnTo>
                    <a:pt x="503" y="2888"/>
                  </a:lnTo>
                  <a:lnTo>
                    <a:pt x="545" y="2930"/>
                  </a:lnTo>
                  <a:lnTo>
                    <a:pt x="649" y="2930"/>
                  </a:lnTo>
                  <a:lnTo>
                    <a:pt x="754" y="2993"/>
                  </a:lnTo>
                  <a:lnTo>
                    <a:pt x="838" y="3097"/>
                  </a:lnTo>
                  <a:lnTo>
                    <a:pt x="1026" y="3160"/>
                  </a:lnTo>
                  <a:lnTo>
                    <a:pt x="1151" y="3139"/>
                  </a:lnTo>
                  <a:lnTo>
                    <a:pt x="1256" y="3055"/>
                  </a:lnTo>
                  <a:lnTo>
                    <a:pt x="1340" y="3055"/>
                  </a:lnTo>
                  <a:lnTo>
                    <a:pt x="1423" y="3139"/>
                  </a:lnTo>
                  <a:lnTo>
                    <a:pt x="1549" y="3139"/>
                  </a:lnTo>
                  <a:lnTo>
                    <a:pt x="1549" y="2993"/>
                  </a:lnTo>
                  <a:lnTo>
                    <a:pt x="1465" y="2825"/>
                  </a:lnTo>
                  <a:lnTo>
                    <a:pt x="1423" y="2783"/>
                  </a:lnTo>
                  <a:lnTo>
                    <a:pt x="1361" y="2595"/>
                  </a:lnTo>
                  <a:lnTo>
                    <a:pt x="1382" y="2470"/>
                  </a:lnTo>
                  <a:lnTo>
                    <a:pt x="1591" y="2428"/>
                  </a:lnTo>
                  <a:lnTo>
                    <a:pt x="2365" y="2428"/>
                  </a:lnTo>
                  <a:lnTo>
                    <a:pt x="2574" y="2386"/>
                  </a:lnTo>
                  <a:lnTo>
                    <a:pt x="2721" y="2386"/>
                  </a:lnTo>
                  <a:lnTo>
                    <a:pt x="2846" y="2323"/>
                  </a:lnTo>
                  <a:lnTo>
                    <a:pt x="2930" y="2323"/>
                  </a:lnTo>
                  <a:lnTo>
                    <a:pt x="3537" y="2491"/>
                  </a:lnTo>
                  <a:lnTo>
                    <a:pt x="3558" y="2428"/>
                  </a:lnTo>
                  <a:lnTo>
                    <a:pt x="3683" y="2386"/>
                  </a:lnTo>
                  <a:lnTo>
                    <a:pt x="3683" y="2281"/>
                  </a:lnTo>
                  <a:lnTo>
                    <a:pt x="3767" y="2198"/>
                  </a:lnTo>
                  <a:lnTo>
                    <a:pt x="3767" y="2093"/>
                  </a:lnTo>
                  <a:lnTo>
                    <a:pt x="3871" y="2051"/>
                  </a:lnTo>
                  <a:lnTo>
                    <a:pt x="3955" y="2072"/>
                  </a:lnTo>
                  <a:lnTo>
                    <a:pt x="4143" y="1967"/>
                  </a:lnTo>
                  <a:lnTo>
                    <a:pt x="4206" y="1967"/>
                  </a:lnTo>
                  <a:lnTo>
                    <a:pt x="4353" y="1800"/>
                  </a:lnTo>
                  <a:lnTo>
                    <a:pt x="4353" y="1737"/>
                  </a:lnTo>
                  <a:lnTo>
                    <a:pt x="4311" y="1737"/>
                  </a:lnTo>
                  <a:lnTo>
                    <a:pt x="4185" y="1570"/>
                  </a:lnTo>
                  <a:lnTo>
                    <a:pt x="4248" y="1465"/>
                  </a:lnTo>
                  <a:lnTo>
                    <a:pt x="4248" y="1361"/>
                  </a:lnTo>
                  <a:lnTo>
                    <a:pt x="4185" y="1319"/>
                  </a:lnTo>
                  <a:lnTo>
                    <a:pt x="4185" y="1256"/>
                  </a:lnTo>
                  <a:lnTo>
                    <a:pt x="4102" y="1214"/>
                  </a:lnTo>
                  <a:lnTo>
                    <a:pt x="3871" y="1340"/>
                  </a:lnTo>
                  <a:lnTo>
                    <a:pt x="3662" y="1214"/>
                  </a:lnTo>
                  <a:lnTo>
                    <a:pt x="3662" y="963"/>
                  </a:lnTo>
                  <a:lnTo>
                    <a:pt x="3118" y="607"/>
                  </a:lnTo>
                  <a:lnTo>
                    <a:pt x="3118" y="419"/>
                  </a:lnTo>
                  <a:lnTo>
                    <a:pt x="3202" y="314"/>
                  </a:lnTo>
                  <a:lnTo>
                    <a:pt x="3202" y="168"/>
                  </a:lnTo>
                  <a:lnTo>
                    <a:pt x="3223" y="105"/>
                  </a:lnTo>
                  <a:lnTo>
                    <a:pt x="3202" y="63"/>
                  </a:lnTo>
                  <a:lnTo>
                    <a:pt x="3097" y="63"/>
                  </a:lnTo>
                  <a:lnTo>
                    <a:pt x="290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504" name="Google Shape;504;p38"/>
            <p:cNvSpPr/>
            <p:nvPr/>
          </p:nvSpPr>
          <p:spPr>
            <a:xfrm>
              <a:off x="3628997" y="3033259"/>
              <a:ext cx="44355" cy="30956"/>
            </a:xfrm>
            <a:custGeom>
              <a:avLst/>
              <a:gdLst/>
              <a:ahLst/>
              <a:cxnLst/>
              <a:rect l="l" t="t" r="r" b="b"/>
              <a:pathLst>
                <a:path w="3725" h="2722" extrusionOk="0">
                  <a:moveTo>
                    <a:pt x="1444" y="1"/>
                  </a:moveTo>
                  <a:lnTo>
                    <a:pt x="1151" y="106"/>
                  </a:lnTo>
                  <a:lnTo>
                    <a:pt x="837" y="168"/>
                  </a:lnTo>
                  <a:lnTo>
                    <a:pt x="712" y="273"/>
                  </a:lnTo>
                  <a:lnTo>
                    <a:pt x="628" y="273"/>
                  </a:lnTo>
                  <a:lnTo>
                    <a:pt x="523" y="357"/>
                  </a:lnTo>
                  <a:lnTo>
                    <a:pt x="502" y="524"/>
                  </a:lnTo>
                  <a:lnTo>
                    <a:pt x="377" y="817"/>
                  </a:lnTo>
                  <a:lnTo>
                    <a:pt x="0" y="1131"/>
                  </a:lnTo>
                  <a:lnTo>
                    <a:pt x="188" y="1298"/>
                  </a:lnTo>
                  <a:lnTo>
                    <a:pt x="314" y="1528"/>
                  </a:lnTo>
                  <a:lnTo>
                    <a:pt x="419" y="1528"/>
                  </a:lnTo>
                  <a:lnTo>
                    <a:pt x="419" y="1654"/>
                  </a:lnTo>
                  <a:lnTo>
                    <a:pt x="398" y="1654"/>
                  </a:lnTo>
                  <a:lnTo>
                    <a:pt x="523" y="1759"/>
                  </a:lnTo>
                  <a:lnTo>
                    <a:pt x="440" y="1821"/>
                  </a:lnTo>
                  <a:lnTo>
                    <a:pt x="481" y="1863"/>
                  </a:lnTo>
                  <a:lnTo>
                    <a:pt x="732" y="1863"/>
                  </a:lnTo>
                  <a:lnTo>
                    <a:pt x="795" y="1842"/>
                  </a:lnTo>
                  <a:lnTo>
                    <a:pt x="900" y="1842"/>
                  </a:lnTo>
                  <a:lnTo>
                    <a:pt x="1109" y="1675"/>
                  </a:lnTo>
                  <a:lnTo>
                    <a:pt x="1256" y="1612"/>
                  </a:lnTo>
                  <a:lnTo>
                    <a:pt x="1360" y="1633"/>
                  </a:lnTo>
                  <a:lnTo>
                    <a:pt x="1486" y="1633"/>
                  </a:lnTo>
                  <a:lnTo>
                    <a:pt x="1674" y="1759"/>
                  </a:lnTo>
                  <a:lnTo>
                    <a:pt x="1779" y="1759"/>
                  </a:lnTo>
                  <a:lnTo>
                    <a:pt x="2051" y="1926"/>
                  </a:lnTo>
                  <a:lnTo>
                    <a:pt x="2093" y="1884"/>
                  </a:lnTo>
                  <a:lnTo>
                    <a:pt x="2155" y="1968"/>
                  </a:lnTo>
                  <a:lnTo>
                    <a:pt x="2093" y="2052"/>
                  </a:lnTo>
                  <a:lnTo>
                    <a:pt x="1967" y="2052"/>
                  </a:lnTo>
                  <a:lnTo>
                    <a:pt x="1779" y="1968"/>
                  </a:lnTo>
                  <a:lnTo>
                    <a:pt x="1632" y="1926"/>
                  </a:lnTo>
                  <a:lnTo>
                    <a:pt x="1528" y="1926"/>
                  </a:lnTo>
                  <a:lnTo>
                    <a:pt x="1381" y="1821"/>
                  </a:lnTo>
                  <a:lnTo>
                    <a:pt x="1318" y="1842"/>
                  </a:lnTo>
                  <a:lnTo>
                    <a:pt x="1235" y="1926"/>
                  </a:lnTo>
                  <a:lnTo>
                    <a:pt x="1214" y="1884"/>
                  </a:lnTo>
                  <a:lnTo>
                    <a:pt x="1130" y="1863"/>
                  </a:lnTo>
                  <a:lnTo>
                    <a:pt x="1005" y="1947"/>
                  </a:lnTo>
                  <a:lnTo>
                    <a:pt x="900" y="1968"/>
                  </a:lnTo>
                  <a:lnTo>
                    <a:pt x="795" y="2093"/>
                  </a:lnTo>
                  <a:lnTo>
                    <a:pt x="419" y="2093"/>
                  </a:lnTo>
                  <a:lnTo>
                    <a:pt x="377" y="2156"/>
                  </a:lnTo>
                  <a:lnTo>
                    <a:pt x="377" y="2282"/>
                  </a:lnTo>
                  <a:lnTo>
                    <a:pt x="314" y="2344"/>
                  </a:lnTo>
                  <a:lnTo>
                    <a:pt x="335" y="2386"/>
                  </a:lnTo>
                  <a:lnTo>
                    <a:pt x="481" y="2303"/>
                  </a:lnTo>
                  <a:lnTo>
                    <a:pt x="691" y="2386"/>
                  </a:lnTo>
                  <a:lnTo>
                    <a:pt x="544" y="2470"/>
                  </a:lnTo>
                  <a:lnTo>
                    <a:pt x="502" y="2449"/>
                  </a:lnTo>
                  <a:lnTo>
                    <a:pt x="398" y="2407"/>
                  </a:lnTo>
                  <a:lnTo>
                    <a:pt x="398" y="2407"/>
                  </a:lnTo>
                  <a:lnTo>
                    <a:pt x="440" y="2470"/>
                  </a:lnTo>
                  <a:lnTo>
                    <a:pt x="419" y="2575"/>
                  </a:lnTo>
                  <a:lnTo>
                    <a:pt x="586" y="2616"/>
                  </a:lnTo>
                  <a:lnTo>
                    <a:pt x="753" y="2512"/>
                  </a:lnTo>
                  <a:lnTo>
                    <a:pt x="1151" y="2554"/>
                  </a:lnTo>
                  <a:lnTo>
                    <a:pt x="1256" y="2407"/>
                  </a:lnTo>
                  <a:lnTo>
                    <a:pt x="1465" y="2344"/>
                  </a:lnTo>
                  <a:lnTo>
                    <a:pt x="1988" y="2344"/>
                  </a:lnTo>
                  <a:lnTo>
                    <a:pt x="2113" y="2386"/>
                  </a:lnTo>
                  <a:lnTo>
                    <a:pt x="2113" y="2365"/>
                  </a:lnTo>
                  <a:lnTo>
                    <a:pt x="2260" y="2344"/>
                  </a:lnTo>
                  <a:lnTo>
                    <a:pt x="2595" y="2365"/>
                  </a:lnTo>
                  <a:lnTo>
                    <a:pt x="2825" y="2470"/>
                  </a:lnTo>
                  <a:lnTo>
                    <a:pt x="2929" y="2554"/>
                  </a:lnTo>
                  <a:lnTo>
                    <a:pt x="3118" y="2554"/>
                  </a:lnTo>
                  <a:lnTo>
                    <a:pt x="3306" y="2616"/>
                  </a:lnTo>
                  <a:lnTo>
                    <a:pt x="3411" y="2554"/>
                  </a:lnTo>
                  <a:lnTo>
                    <a:pt x="3515" y="2575"/>
                  </a:lnTo>
                  <a:lnTo>
                    <a:pt x="3557" y="2616"/>
                  </a:lnTo>
                  <a:lnTo>
                    <a:pt x="3683" y="2616"/>
                  </a:lnTo>
                  <a:lnTo>
                    <a:pt x="3683" y="2721"/>
                  </a:lnTo>
                  <a:lnTo>
                    <a:pt x="3725" y="2658"/>
                  </a:lnTo>
                  <a:lnTo>
                    <a:pt x="3725" y="2554"/>
                  </a:lnTo>
                  <a:lnTo>
                    <a:pt x="3578" y="2470"/>
                  </a:lnTo>
                  <a:lnTo>
                    <a:pt x="3557" y="2386"/>
                  </a:lnTo>
                  <a:lnTo>
                    <a:pt x="3620" y="2303"/>
                  </a:lnTo>
                  <a:lnTo>
                    <a:pt x="3620" y="2261"/>
                  </a:lnTo>
                  <a:lnTo>
                    <a:pt x="3536" y="2156"/>
                  </a:lnTo>
                  <a:lnTo>
                    <a:pt x="3515" y="2072"/>
                  </a:lnTo>
                  <a:lnTo>
                    <a:pt x="3432" y="2031"/>
                  </a:lnTo>
                  <a:lnTo>
                    <a:pt x="3369" y="2052"/>
                  </a:lnTo>
                  <a:lnTo>
                    <a:pt x="3306" y="1968"/>
                  </a:lnTo>
                  <a:lnTo>
                    <a:pt x="3243" y="1842"/>
                  </a:lnTo>
                  <a:lnTo>
                    <a:pt x="3118" y="1717"/>
                  </a:lnTo>
                  <a:lnTo>
                    <a:pt x="3097" y="1633"/>
                  </a:lnTo>
                  <a:lnTo>
                    <a:pt x="3139" y="1403"/>
                  </a:lnTo>
                  <a:lnTo>
                    <a:pt x="3118" y="1319"/>
                  </a:lnTo>
                  <a:lnTo>
                    <a:pt x="3118" y="1215"/>
                  </a:lnTo>
                  <a:lnTo>
                    <a:pt x="3034" y="1131"/>
                  </a:lnTo>
                  <a:lnTo>
                    <a:pt x="3013" y="1047"/>
                  </a:lnTo>
                  <a:lnTo>
                    <a:pt x="2846" y="943"/>
                  </a:lnTo>
                  <a:lnTo>
                    <a:pt x="2741" y="922"/>
                  </a:lnTo>
                  <a:lnTo>
                    <a:pt x="2720" y="796"/>
                  </a:lnTo>
                  <a:lnTo>
                    <a:pt x="2595" y="775"/>
                  </a:lnTo>
                  <a:lnTo>
                    <a:pt x="2595" y="629"/>
                  </a:lnTo>
                  <a:lnTo>
                    <a:pt x="2469" y="524"/>
                  </a:lnTo>
                  <a:lnTo>
                    <a:pt x="2427" y="399"/>
                  </a:lnTo>
                  <a:lnTo>
                    <a:pt x="2385" y="357"/>
                  </a:lnTo>
                  <a:lnTo>
                    <a:pt x="2302" y="357"/>
                  </a:lnTo>
                  <a:lnTo>
                    <a:pt x="2260" y="315"/>
                  </a:lnTo>
                  <a:lnTo>
                    <a:pt x="2176" y="378"/>
                  </a:lnTo>
                  <a:lnTo>
                    <a:pt x="2093" y="357"/>
                  </a:lnTo>
                  <a:lnTo>
                    <a:pt x="2093" y="273"/>
                  </a:lnTo>
                  <a:lnTo>
                    <a:pt x="1967" y="106"/>
                  </a:lnTo>
                  <a:lnTo>
                    <a:pt x="1800" y="85"/>
                  </a:lnTo>
                  <a:lnTo>
                    <a:pt x="154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505" name="Google Shape;505;p38"/>
            <p:cNvSpPr/>
            <p:nvPr/>
          </p:nvSpPr>
          <p:spPr>
            <a:xfrm>
              <a:off x="3633975" y="3059916"/>
              <a:ext cx="21195" cy="12146"/>
            </a:xfrm>
            <a:custGeom>
              <a:avLst/>
              <a:gdLst/>
              <a:ahLst/>
              <a:cxnLst/>
              <a:rect l="l" t="t" r="r" b="b"/>
              <a:pathLst>
                <a:path w="1780" h="1068" extrusionOk="0">
                  <a:moveTo>
                    <a:pt x="1047" y="0"/>
                  </a:moveTo>
                  <a:lnTo>
                    <a:pt x="838" y="63"/>
                  </a:lnTo>
                  <a:lnTo>
                    <a:pt x="733" y="210"/>
                  </a:lnTo>
                  <a:lnTo>
                    <a:pt x="335" y="168"/>
                  </a:lnTo>
                  <a:lnTo>
                    <a:pt x="168" y="272"/>
                  </a:lnTo>
                  <a:lnTo>
                    <a:pt x="1" y="231"/>
                  </a:lnTo>
                  <a:lnTo>
                    <a:pt x="1" y="231"/>
                  </a:lnTo>
                  <a:lnTo>
                    <a:pt x="63" y="314"/>
                  </a:lnTo>
                  <a:lnTo>
                    <a:pt x="273" y="335"/>
                  </a:lnTo>
                  <a:lnTo>
                    <a:pt x="335" y="335"/>
                  </a:lnTo>
                  <a:lnTo>
                    <a:pt x="231" y="419"/>
                  </a:lnTo>
                  <a:lnTo>
                    <a:pt x="335" y="524"/>
                  </a:lnTo>
                  <a:lnTo>
                    <a:pt x="440" y="524"/>
                  </a:lnTo>
                  <a:lnTo>
                    <a:pt x="482" y="586"/>
                  </a:lnTo>
                  <a:lnTo>
                    <a:pt x="545" y="586"/>
                  </a:lnTo>
                  <a:lnTo>
                    <a:pt x="691" y="544"/>
                  </a:lnTo>
                  <a:lnTo>
                    <a:pt x="838" y="524"/>
                  </a:lnTo>
                  <a:lnTo>
                    <a:pt x="1005" y="586"/>
                  </a:lnTo>
                  <a:lnTo>
                    <a:pt x="942" y="649"/>
                  </a:lnTo>
                  <a:lnTo>
                    <a:pt x="649" y="649"/>
                  </a:lnTo>
                  <a:lnTo>
                    <a:pt x="691" y="691"/>
                  </a:lnTo>
                  <a:lnTo>
                    <a:pt x="796" y="691"/>
                  </a:lnTo>
                  <a:lnTo>
                    <a:pt x="838" y="754"/>
                  </a:lnTo>
                  <a:lnTo>
                    <a:pt x="817" y="796"/>
                  </a:lnTo>
                  <a:lnTo>
                    <a:pt x="859" y="796"/>
                  </a:lnTo>
                  <a:lnTo>
                    <a:pt x="733" y="963"/>
                  </a:lnTo>
                  <a:lnTo>
                    <a:pt x="963" y="942"/>
                  </a:lnTo>
                  <a:lnTo>
                    <a:pt x="963" y="1047"/>
                  </a:lnTo>
                  <a:lnTo>
                    <a:pt x="1005" y="1068"/>
                  </a:lnTo>
                  <a:lnTo>
                    <a:pt x="1131" y="1047"/>
                  </a:lnTo>
                  <a:lnTo>
                    <a:pt x="1214" y="879"/>
                  </a:lnTo>
                  <a:lnTo>
                    <a:pt x="1319" y="858"/>
                  </a:lnTo>
                  <a:lnTo>
                    <a:pt x="1465" y="775"/>
                  </a:lnTo>
                  <a:lnTo>
                    <a:pt x="1675" y="733"/>
                  </a:lnTo>
                  <a:lnTo>
                    <a:pt x="1758" y="670"/>
                  </a:lnTo>
                  <a:lnTo>
                    <a:pt x="1779" y="565"/>
                  </a:lnTo>
                  <a:lnTo>
                    <a:pt x="1695" y="482"/>
                  </a:lnTo>
                  <a:lnTo>
                    <a:pt x="1695" y="314"/>
                  </a:lnTo>
                  <a:lnTo>
                    <a:pt x="1737" y="210"/>
                  </a:lnTo>
                  <a:lnTo>
                    <a:pt x="1695" y="42"/>
                  </a:lnTo>
                  <a:lnTo>
                    <a:pt x="157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grpSp>
          <p:nvGrpSpPr>
            <p:cNvPr id="506" name="Google Shape;506;p38"/>
            <p:cNvGrpSpPr/>
            <p:nvPr/>
          </p:nvGrpSpPr>
          <p:grpSpPr>
            <a:xfrm>
              <a:off x="3632736" y="3051591"/>
              <a:ext cx="63288" cy="45217"/>
              <a:chOff x="3450375" y="3038225"/>
              <a:chExt cx="132875" cy="99400"/>
            </a:xfrm>
          </p:grpSpPr>
          <p:sp>
            <p:nvSpPr>
              <p:cNvPr id="507" name="Google Shape;507;p38"/>
              <p:cNvSpPr/>
              <p:nvPr/>
            </p:nvSpPr>
            <p:spPr>
              <a:xfrm>
                <a:off x="3450375" y="3038225"/>
                <a:ext cx="46050" cy="13625"/>
              </a:xfrm>
              <a:custGeom>
                <a:avLst/>
                <a:gdLst/>
                <a:ahLst/>
                <a:cxnLst/>
                <a:rect l="l" t="t" r="r" b="b"/>
                <a:pathLst>
                  <a:path w="1842" h="545" extrusionOk="0">
                    <a:moveTo>
                      <a:pt x="942" y="0"/>
                    </a:moveTo>
                    <a:lnTo>
                      <a:pt x="795" y="63"/>
                    </a:lnTo>
                    <a:lnTo>
                      <a:pt x="586" y="230"/>
                    </a:lnTo>
                    <a:lnTo>
                      <a:pt x="481" y="230"/>
                    </a:lnTo>
                    <a:lnTo>
                      <a:pt x="418" y="251"/>
                    </a:lnTo>
                    <a:lnTo>
                      <a:pt x="167" y="251"/>
                    </a:lnTo>
                    <a:lnTo>
                      <a:pt x="188" y="335"/>
                    </a:lnTo>
                    <a:lnTo>
                      <a:pt x="314" y="419"/>
                    </a:lnTo>
                    <a:lnTo>
                      <a:pt x="439" y="377"/>
                    </a:lnTo>
                    <a:lnTo>
                      <a:pt x="439" y="377"/>
                    </a:lnTo>
                    <a:lnTo>
                      <a:pt x="377" y="460"/>
                    </a:lnTo>
                    <a:lnTo>
                      <a:pt x="209" y="460"/>
                    </a:lnTo>
                    <a:lnTo>
                      <a:pt x="105" y="314"/>
                    </a:lnTo>
                    <a:lnTo>
                      <a:pt x="0" y="419"/>
                    </a:lnTo>
                    <a:lnTo>
                      <a:pt x="63" y="481"/>
                    </a:lnTo>
                    <a:lnTo>
                      <a:pt x="63" y="544"/>
                    </a:lnTo>
                    <a:lnTo>
                      <a:pt x="105" y="481"/>
                    </a:lnTo>
                    <a:lnTo>
                      <a:pt x="481" y="481"/>
                    </a:lnTo>
                    <a:lnTo>
                      <a:pt x="586" y="356"/>
                    </a:lnTo>
                    <a:lnTo>
                      <a:pt x="691" y="335"/>
                    </a:lnTo>
                    <a:lnTo>
                      <a:pt x="816" y="251"/>
                    </a:lnTo>
                    <a:lnTo>
                      <a:pt x="900" y="272"/>
                    </a:lnTo>
                    <a:lnTo>
                      <a:pt x="921" y="314"/>
                    </a:lnTo>
                    <a:lnTo>
                      <a:pt x="1004" y="230"/>
                    </a:lnTo>
                    <a:lnTo>
                      <a:pt x="1067" y="209"/>
                    </a:lnTo>
                    <a:lnTo>
                      <a:pt x="1214" y="314"/>
                    </a:lnTo>
                    <a:lnTo>
                      <a:pt x="1318" y="314"/>
                    </a:lnTo>
                    <a:lnTo>
                      <a:pt x="1465" y="356"/>
                    </a:lnTo>
                    <a:lnTo>
                      <a:pt x="1653" y="440"/>
                    </a:lnTo>
                    <a:lnTo>
                      <a:pt x="1779" y="440"/>
                    </a:lnTo>
                    <a:lnTo>
                      <a:pt x="1841" y="356"/>
                    </a:lnTo>
                    <a:lnTo>
                      <a:pt x="1779" y="272"/>
                    </a:lnTo>
                    <a:lnTo>
                      <a:pt x="1737" y="314"/>
                    </a:lnTo>
                    <a:lnTo>
                      <a:pt x="1465" y="147"/>
                    </a:lnTo>
                    <a:lnTo>
                      <a:pt x="1360" y="147"/>
                    </a:lnTo>
                    <a:lnTo>
                      <a:pt x="1172" y="21"/>
                    </a:lnTo>
                    <a:lnTo>
                      <a:pt x="1046" y="21"/>
                    </a:lnTo>
                    <a:lnTo>
                      <a:pt x="94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itchFamily="2" charset="-78"/>
                </a:endParaRPr>
              </a:p>
            </p:txBody>
          </p:sp>
          <p:sp>
            <p:nvSpPr>
              <p:cNvPr id="508" name="Google Shape;508;p38"/>
              <p:cNvSpPr/>
              <p:nvPr/>
            </p:nvSpPr>
            <p:spPr>
              <a:xfrm>
                <a:off x="3481225" y="3056525"/>
                <a:ext cx="102025" cy="81100"/>
              </a:xfrm>
              <a:custGeom>
                <a:avLst/>
                <a:gdLst/>
                <a:ahLst/>
                <a:cxnLst/>
                <a:rect l="l" t="t" r="r" b="b"/>
                <a:pathLst>
                  <a:path w="4081" h="3244" extrusionOk="0">
                    <a:moveTo>
                      <a:pt x="712" y="0"/>
                    </a:moveTo>
                    <a:lnTo>
                      <a:pt x="565" y="21"/>
                    </a:lnTo>
                    <a:lnTo>
                      <a:pt x="565" y="42"/>
                    </a:lnTo>
                    <a:lnTo>
                      <a:pt x="607" y="210"/>
                    </a:lnTo>
                    <a:lnTo>
                      <a:pt x="565" y="314"/>
                    </a:lnTo>
                    <a:lnTo>
                      <a:pt x="565" y="482"/>
                    </a:lnTo>
                    <a:lnTo>
                      <a:pt x="649" y="565"/>
                    </a:lnTo>
                    <a:lnTo>
                      <a:pt x="628" y="670"/>
                    </a:lnTo>
                    <a:lnTo>
                      <a:pt x="545" y="733"/>
                    </a:lnTo>
                    <a:lnTo>
                      <a:pt x="335" y="775"/>
                    </a:lnTo>
                    <a:lnTo>
                      <a:pt x="189" y="858"/>
                    </a:lnTo>
                    <a:lnTo>
                      <a:pt x="84" y="879"/>
                    </a:lnTo>
                    <a:lnTo>
                      <a:pt x="1" y="1046"/>
                    </a:lnTo>
                    <a:lnTo>
                      <a:pt x="21" y="1005"/>
                    </a:lnTo>
                    <a:lnTo>
                      <a:pt x="105" y="1109"/>
                    </a:lnTo>
                    <a:lnTo>
                      <a:pt x="42" y="1319"/>
                    </a:lnTo>
                    <a:lnTo>
                      <a:pt x="189" y="1507"/>
                    </a:lnTo>
                    <a:lnTo>
                      <a:pt x="314" y="1528"/>
                    </a:lnTo>
                    <a:lnTo>
                      <a:pt x="398" y="1570"/>
                    </a:lnTo>
                    <a:lnTo>
                      <a:pt x="440" y="1486"/>
                    </a:lnTo>
                    <a:lnTo>
                      <a:pt x="545" y="1528"/>
                    </a:lnTo>
                    <a:lnTo>
                      <a:pt x="503" y="1570"/>
                    </a:lnTo>
                    <a:lnTo>
                      <a:pt x="503" y="1674"/>
                    </a:lnTo>
                    <a:lnTo>
                      <a:pt x="545" y="1716"/>
                    </a:lnTo>
                    <a:lnTo>
                      <a:pt x="670" y="1716"/>
                    </a:lnTo>
                    <a:lnTo>
                      <a:pt x="733" y="1904"/>
                    </a:lnTo>
                    <a:lnTo>
                      <a:pt x="879" y="1988"/>
                    </a:lnTo>
                    <a:lnTo>
                      <a:pt x="963" y="2051"/>
                    </a:lnTo>
                    <a:lnTo>
                      <a:pt x="1047" y="2030"/>
                    </a:lnTo>
                    <a:lnTo>
                      <a:pt x="1235" y="1946"/>
                    </a:lnTo>
                    <a:lnTo>
                      <a:pt x="1235" y="1884"/>
                    </a:lnTo>
                    <a:lnTo>
                      <a:pt x="1381" y="1716"/>
                    </a:lnTo>
                    <a:lnTo>
                      <a:pt x="1486" y="1632"/>
                    </a:lnTo>
                    <a:lnTo>
                      <a:pt x="1612" y="1570"/>
                    </a:lnTo>
                    <a:lnTo>
                      <a:pt x="2114" y="1570"/>
                    </a:lnTo>
                    <a:lnTo>
                      <a:pt x="2197" y="1716"/>
                    </a:lnTo>
                    <a:lnTo>
                      <a:pt x="2239" y="1821"/>
                    </a:lnTo>
                    <a:lnTo>
                      <a:pt x="2407" y="2093"/>
                    </a:lnTo>
                    <a:lnTo>
                      <a:pt x="2386" y="2156"/>
                    </a:lnTo>
                    <a:lnTo>
                      <a:pt x="2490" y="2260"/>
                    </a:lnTo>
                    <a:lnTo>
                      <a:pt x="2490" y="2365"/>
                    </a:lnTo>
                    <a:lnTo>
                      <a:pt x="2407" y="2407"/>
                    </a:lnTo>
                    <a:lnTo>
                      <a:pt x="2407" y="2511"/>
                    </a:lnTo>
                    <a:lnTo>
                      <a:pt x="2449" y="2532"/>
                    </a:lnTo>
                    <a:lnTo>
                      <a:pt x="2449" y="2574"/>
                    </a:lnTo>
                    <a:lnTo>
                      <a:pt x="2595" y="2532"/>
                    </a:lnTo>
                    <a:lnTo>
                      <a:pt x="2637" y="2532"/>
                    </a:lnTo>
                    <a:lnTo>
                      <a:pt x="2867" y="2449"/>
                    </a:lnTo>
                    <a:lnTo>
                      <a:pt x="3014" y="2511"/>
                    </a:lnTo>
                    <a:lnTo>
                      <a:pt x="3055" y="2637"/>
                    </a:lnTo>
                    <a:lnTo>
                      <a:pt x="3181" y="2721"/>
                    </a:lnTo>
                    <a:lnTo>
                      <a:pt x="3160" y="2930"/>
                    </a:lnTo>
                    <a:lnTo>
                      <a:pt x="3139" y="3055"/>
                    </a:lnTo>
                    <a:lnTo>
                      <a:pt x="3286" y="3202"/>
                    </a:lnTo>
                    <a:lnTo>
                      <a:pt x="3369" y="3202"/>
                    </a:lnTo>
                    <a:lnTo>
                      <a:pt x="3537" y="3076"/>
                    </a:lnTo>
                    <a:lnTo>
                      <a:pt x="3578" y="3076"/>
                    </a:lnTo>
                    <a:lnTo>
                      <a:pt x="3683" y="3181"/>
                    </a:lnTo>
                    <a:lnTo>
                      <a:pt x="3704" y="3244"/>
                    </a:lnTo>
                    <a:lnTo>
                      <a:pt x="3704" y="3202"/>
                    </a:lnTo>
                    <a:lnTo>
                      <a:pt x="3809" y="3181"/>
                    </a:lnTo>
                    <a:lnTo>
                      <a:pt x="3976" y="2846"/>
                    </a:lnTo>
                    <a:lnTo>
                      <a:pt x="3976" y="2721"/>
                    </a:lnTo>
                    <a:lnTo>
                      <a:pt x="3955" y="2658"/>
                    </a:lnTo>
                    <a:lnTo>
                      <a:pt x="3850" y="2553"/>
                    </a:lnTo>
                    <a:lnTo>
                      <a:pt x="3850" y="2469"/>
                    </a:lnTo>
                    <a:lnTo>
                      <a:pt x="3913" y="2428"/>
                    </a:lnTo>
                    <a:lnTo>
                      <a:pt x="3997" y="2449"/>
                    </a:lnTo>
                    <a:lnTo>
                      <a:pt x="4018" y="2365"/>
                    </a:lnTo>
                    <a:lnTo>
                      <a:pt x="3955" y="2239"/>
                    </a:lnTo>
                    <a:lnTo>
                      <a:pt x="3871" y="2218"/>
                    </a:lnTo>
                    <a:lnTo>
                      <a:pt x="3871" y="2009"/>
                    </a:lnTo>
                    <a:lnTo>
                      <a:pt x="3892" y="1925"/>
                    </a:lnTo>
                    <a:lnTo>
                      <a:pt x="3871" y="1674"/>
                    </a:lnTo>
                    <a:lnTo>
                      <a:pt x="3809" y="1612"/>
                    </a:lnTo>
                    <a:lnTo>
                      <a:pt x="3809" y="1507"/>
                    </a:lnTo>
                    <a:lnTo>
                      <a:pt x="4060" y="1423"/>
                    </a:lnTo>
                    <a:lnTo>
                      <a:pt x="4081" y="1402"/>
                    </a:lnTo>
                    <a:lnTo>
                      <a:pt x="4081" y="1319"/>
                    </a:lnTo>
                    <a:lnTo>
                      <a:pt x="4018" y="1277"/>
                    </a:lnTo>
                    <a:lnTo>
                      <a:pt x="3871" y="1256"/>
                    </a:lnTo>
                    <a:lnTo>
                      <a:pt x="3871" y="1193"/>
                    </a:lnTo>
                    <a:lnTo>
                      <a:pt x="3850" y="1109"/>
                    </a:lnTo>
                    <a:lnTo>
                      <a:pt x="3850" y="1005"/>
                    </a:lnTo>
                    <a:lnTo>
                      <a:pt x="3767" y="1005"/>
                    </a:lnTo>
                    <a:lnTo>
                      <a:pt x="3704" y="1088"/>
                    </a:lnTo>
                    <a:lnTo>
                      <a:pt x="3599" y="1109"/>
                    </a:lnTo>
                    <a:lnTo>
                      <a:pt x="3599" y="1109"/>
                    </a:lnTo>
                    <a:lnTo>
                      <a:pt x="3662" y="963"/>
                    </a:lnTo>
                    <a:lnTo>
                      <a:pt x="3767" y="796"/>
                    </a:lnTo>
                    <a:lnTo>
                      <a:pt x="3767" y="754"/>
                    </a:lnTo>
                    <a:lnTo>
                      <a:pt x="3641" y="733"/>
                    </a:lnTo>
                    <a:lnTo>
                      <a:pt x="3578" y="670"/>
                    </a:lnTo>
                    <a:lnTo>
                      <a:pt x="3599" y="524"/>
                    </a:lnTo>
                    <a:lnTo>
                      <a:pt x="3558" y="377"/>
                    </a:lnTo>
                    <a:lnTo>
                      <a:pt x="3432" y="272"/>
                    </a:lnTo>
                    <a:lnTo>
                      <a:pt x="3390" y="231"/>
                    </a:lnTo>
                    <a:lnTo>
                      <a:pt x="3286" y="252"/>
                    </a:lnTo>
                    <a:lnTo>
                      <a:pt x="3265" y="314"/>
                    </a:lnTo>
                    <a:lnTo>
                      <a:pt x="3118" y="231"/>
                    </a:lnTo>
                    <a:lnTo>
                      <a:pt x="2972" y="231"/>
                    </a:lnTo>
                    <a:lnTo>
                      <a:pt x="2867" y="377"/>
                    </a:lnTo>
                    <a:lnTo>
                      <a:pt x="2804" y="419"/>
                    </a:lnTo>
                    <a:lnTo>
                      <a:pt x="2700" y="482"/>
                    </a:lnTo>
                    <a:lnTo>
                      <a:pt x="2532" y="482"/>
                    </a:lnTo>
                    <a:lnTo>
                      <a:pt x="2407" y="377"/>
                    </a:lnTo>
                    <a:lnTo>
                      <a:pt x="2323" y="356"/>
                    </a:lnTo>
                    <a:lnTo>
                      <a:pt x="2218" y="419"/>
                    </a:lnTo>
                    <a:lnTo>
                      <a:pt x="2135" y="377"/>
                    </a:lnTo>
                    <a:lnTo>
                      <a:pt x="2135" y="272"/>
                    </a:lnTo>
                    <a:lnTo>
                      <a:pt x="2009" y="272"/>
                    </a:lnTo>
                    <a:lnTo>
                      <a:pt x="1967" y="231"/>
                    </a:lnTo>
                    <a:lnTo>
                      <a:pt x="1863" y="210"/>
                    </a:lnTo>
                    <a:lnTo>
                      <a:pt x="1758" y="272"/>
                    </a:lnTo>
                    <a:lnTo>
                      <a:pt x="1570" y="210"/>
                    </a:lnTo>
                    <a:lnTo>
                      <a:pt x="1381" y="210"/>
                    </a:lnTo>
                    <a:lnTo>
                      <a:pt x="1277" y="126"/>
                    </a:lnTo>
                    <a:lnTo>
                      <a:pt x="1047" y="21"/>
                    </a:lnTo>
                    <a:lnTo>
                      <a:pt x="71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itchFamily="2" charset="-78"/>
                </a:endParaRPr>
              </a:p>
            </p:txBody>
          </p:sp>
        </p:grpSp>
        <p:sp>
          <p:nvSpPr>
            <p:cNvPr id="509" name="Google Shape;509;p38"/>
            <p:cNvSpPr/>
            <p:nvPr/>
          </p:nvSpPr>
          <p:spPr>
            <a:xfrm>
              <a:off x="3657897" y="3077759"/>
              <a:ext cx="19195" cy="21903"/>
            </a:xfrm>
            <a:custGeom>
              <a:avLst/>
              <a:gdLst/>
              <a:ahLst/>
              <a:cxnLst/>
              <a:rect l="l" t="t" r="r" b="b"/>
              <a:pathLst>
                <a:path w="1612" h="1926" extrusionOk="0">
                  <a:moveTo>
                    <a:pt x="733" y="1"/>
                  </a:moveTo>
                  <a:lnTo>
                    <a:pt x="607" y="63"/>
                  </a:lnTo>
                  <a:lnTo>
                    <a:pt x="502" y="147"/>
                  </a:lnTo>
                  <a:lnTo>
                    <a:pt x="356" y="315"/>
                  </a:lnTo>
                  <a:lnTo>
                    <a:pt x="356" y="377"/>
                  </a:lnTo>
                  <a:lnTo>
                    <a:pt x="168" y="461"/>
                  </a:lnTo>
                  <a:lnTo>
                    <a:pt x="84" y="482"/>
                  </a:lnTo>
                  <a:lnTo>
                    <a:pt x="42" y="587"/>
                  </a:lnTo>
                  <a:lnTo>
                    <a:pt x="0" y="670"/>
                  </a:lnTo>
                  <a:lnTo>
                    <a:pt x="105" y="733"/>
                  </a:lnTo>
                  <a:lnTo>
                    <a:pt x="42" y="880"/>
                  </a:lnTo>
                  <a:lnTo>
                    <a:pt x="63" y="963"/>
                  </a:lnTo>
                  <a:lnTo>
                    <a:pt x="168" y="984"/>
                  </a:lnTo>
                  <a:lnTo>
                    <a:pt x="251" y="1172"/>
                  </a:lnTo>
                  <a:lnTo>
                    <a:pt x="251" y="1298"/>
                  </a:lnTo>
                  <a:lnTo>
                    <a:pt x="377" y="1424"/>
                  </a:lnTo>
                  <a:lnTo>
                    <a:pt x="482" y="1382"/>
                  </a:lnTo>
                  <a:lnTo>
                    <a:pt x="482" y="1403"/>
                  </a:lnTo>
                  <a:lnTo>
                    <a:pt x="419" y="1507"/>
                  </a:lnTo>
                  <a:lnTo>
                    <a:pt x="502" y="1591"/>
                  </a:lnTo>
                  <a:lnTo>
                    <a:pt x="586" y="1675"/>
                  </a:lnTo>
                  <a:lnTo>
                    <a:pt x="565" y="1737"/>
                  </a:lnTo>
                  <a:lnTo>
                    <a:pt x="691" y="1779"/>
                  </a:lnTo>
                  <a:lnTo>
                    <a:pt x="1005" y="1926"/>
                  </a:lnTo>
                  <a:lnTo>
                    <a:pt x="1046" y="1926"/>
                  </a:lnTo>
                  <a:lnTo>
                    <a:pt x="1088" y="1842"/>
                  </a:lnTo>
                  <a:lnTo>
                    <a:pt x="1151" y="1696"/>
                  </a:lnTo>
                  <a:lnTo>
                    <a:pt x="1298" y="1633"/>
                  </a:lnTo>
                  <a:lnTo>
                    <a:pt x="1402" y="1507"/>
                  </a:lnTo>
                  <a:lnTo>
                    <a:pt x="1402" y="1403"/>
                  </a:lnTo>
                  <a:lnTo>
                    <a:pt x="1444" y="1256"/>
                  </a:lnTo>
                  <a:lnTo>
                    <a:pt x="1528" y="1214"/>
                  </a:lnTo>
                  <a:lnTo>
                    <a:pt x="1528" y="1152"/>
                  </a:lnTo>
                  <a:lnTo>
                    <a:pt x="1549" y="1005"/>
                  </a:lnTo>
                  <a:lnTo>
                    <a:pt x="1570" y="1005"/>
                  </a:lnTo>
                  <a:lnTo>
                    <a:pt x="1570" y="963"/>
                  </a:lnTo>
                  <a:lnTo>
                    <a:pt x="1528" y="942"/>
                  </a:lnTo>
                  <a:lnTo>
                    <a:pt x="1528" y="838"/>
                  </a:lnTo>
                  <a:lnTo>
                    <a:pt x="1611" y="796"/>
                  </a:lnTo>
                  <a:lnTo>
                    <a:pt x="1611" y="691"/>
                  </a:lnTo>
                  <a:lnTo>
                    <a:pt x="1507" y="587"/>
                  </a:lnTo>
                  <a:lnTo>
                    <a:pt x="1528" y="524"/>
                  </a:lnTo>
                  <a:lnTo>
                    <a:pt x="1360" y="252"/>
                  </a:lnTo>
                  <a:lnTo>
                    <a:pt x="1318" y="147"/>
                  </a:lnTo>
                  <a:lnTo>
                    <a:pt x="12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510" name="Google Shape;510;p38"/>
            <p:cNvSpPr/>
            <p:nvPr/>
          </p:nvSpPr>
          <p:spPr>
            <a:xfrm>
              <a:off x="3670352" y="3087756"/>
              <a:ext cx="27911" cy="28568"/>
            </a:xfrm>
            <a:custGeom>
              <a:avLst/>
              <a:gdLst/>
              <a:ahLst/>
              <a:cxnLst/>
              <a:rect l="l" t="t" r="r" b="b"/>
              <a:pathLst>
                <a:path w="2344" h="2512" extrusionOk="0">
                  <a:moveTo>
                    <a:pt x="942" y="1"/>
                  </a:moveTo>
                  <a:lnTo>
                    <a:pt x="712" y="84"/>
                  </a:lnTo>
                  <a:lnTo>
                    <a:pt x="670" y="84"/>
                  </a:lnTo>
                  <a:lnTo>
                    <a:pt x="524" y="126"/>
                  </a:lnTo>
                  <a:lnTo>
                    <a:pt x="503" y="126"/>
                  </a:lnTo>
                  <a:lnTo>
                    <a:pt x="482" y="273"/>
                  </a:lnTo>
                  <a:lnTo>
                    <a:pt x="482" y="335"/>
                  </a:lnTo>
                  <a:lnTo>
                    <a:pt x="398" y="377"/>
                  </a:lnTo>
                  <a:lnTo>
                    <a:pt x="356" y="524"/>
                  </a:lnTo>
                  <a:lnTo>
                    <a:pt x="356" y="628"/>
                  </a:lnTo>
                  <a:lnTo>
                    <a:pt x="252" y="754"/>
                  </a:lnTo>
                  <a:lnTo>
                    <a:pt x="105" y="817"/>
                  </a:lnTo>
                  <a:lnTo>
                    <a:pt x="42" y="963"/>
                  </a:lnTo>
                  <a:lnTo>
                    <a:pt x="0" y="1047"/>
                  </a:lnTo>
                  <a:lnTo>
                    <a:pt x="168" y="1047"/>
                  </a:lnTo>
                  <a:lnTo>
                    <a:pt x="252" y="1109"/>
                  </a:lnTo>
                  <a:lnTo>
                    <a:pt x="210" y="1172"/>
                  </a:lnTo>
                  <a:lnTo>
                    <a:pt x="293" y="1235"/>
                  </a:lnTo>
                  <a:lnTo>
                    <a:pt x="461" y="1444"/>
                  </a:lnTo>
                  <a:lnTo>
                    <a:pt x="524" y="1444"/>
                  </a:lnTo>
                  <a:lnTo>
                    <a:pt x="775" y="1591"/>
                  </a:lnTo>
                  <a:lnTo>
                    <a:pt x="796" y="1591"/>
                  </a:lnTo>
                  <a:lnTo>
                    <a:pt x="1130" y="1967"/>
                  </a:lnTo>
                  <a:lnTo>
                    <a:pt x="1256" y="1988"/>
                  </a:lnTo>
                  <a:lnTo>
                    <a:pt x="1716" y="2302"/>
                  </a:lnTo>
                  <a:lnTo>
                    <a:pt x="2260" y="2511"/>
                  </a:lnTo>
                  <a:lnTo>
                    <a:pt x="2260" y="2386"/>
                  </a:lnTo>
                  <a:lnTo>
                    <a:pt x="2197" y="2281"/>
                  </a:lnTo>
                  <a:lnTo>
                    <a:pt x="2260" y="2156"/>
                  </a:lnTo>
                  <a:lnTo>
                    <a:pt x="2239" y="2072"/>
                  </a:lnTo>
                  <a:lnTo>
                    <a:pt x="2260" y="1967"/>
                  </a:lnTo>
                  <a:lnTo>
                    <a:pt x="2302" y="1884"/>
                  </a:lnTo>
                  <a:lnTo>
                    <a:pt x="2260" y="1800"/>
                  </a:lnTo>
                  <a:lnTo>
                    <a:pt x="2344" y="1758"/>
                  </a:lnTo>
                  <a:lnTo>
                    <a:pt x="2302" y="1653"/>
                  </a:lnTo>
                  <a:lnTo>
                    <a:pt x="2239" y="1633"/>
                  </a:lnTo>
                  <a:lnTo>
                    <a:pt x="2156" y="1570"/>
                  </a:lnTo>
                  <a:lnTo>
                    <a:pt x="2093" y="1465"/>
                  </a:lnTo>
                  <a:lnTo>
                    <a:pt x="2030" y="1444"/>
                  </a:lnTo>
                  <a:lnTo>
                    <a:pt x="1967" y="1444"/>
                  </a:lnTo>
                  <a:lnTo>
                    <a:pt x="1884" y="1361"/>
                  </a:lnTo>
                  <a:lnTo>
                    <a:pt x="1779" y="1361"/>
                  </a:lnTo>
                  <a:lnTo>
                    <a:pt x="1758" y="1381"/>
                  </a:lnTo>
                  <a:lnTo>
                    <a:pt x="1653" y="1361"/>
                  </a:lnTo>
                  <a:lnTo>
                    <a:pt x="1633" y="1256"/>
                  </a:lnTo>
                  <a:lnTo>
                    <a:pt x="1716" y="1151"/>
                  </a:lnTo>
                  <a:lnTo>
                    <a:pt x="1821" y="942"/>
                  </a:lnTo>
                  <a:lnTo>
                    <a:pt x="1758" y="837"/>
                  </a:lnTo>
                  <a:lnTo>
                    <a:pt x="1779" y="796"/>
                  </a:lnTo>
                  <a:lnTo>
                    <a:pt x="1758" y="733"/>
                  </a:lnTo>
                  <a:lnTo>
                    <a:pt x="1653" y="628"/>
                  </a:lnTo>
                  <a:lnTo>
                    <a:pt x="1612" y="628"/>
                  </a:lnTo>
                  <a:lnTo>
                    <a:pt x="1444" y="754"/>
                  </a:lnTo>
                  <a:lnTo>
                    <a:pt x="1361" y="754"/>
                  </a:lnTo>
                  <a:lnTo>
                    <a:pt x="1214" y="607"/>
                  </a:lnTo>
                  <a:lnTo>
                    <a:pt x="1235" y="482"/>
                  </a:lnTo>
                  <a:lnTo>
                    <a:pt x="1256" y="273"/>
                  </a:lnTo>
                  <a:lnTo>
                    <a:pt x="1130" y="189"/>
                  </a:lnTo>
                  <a:lnTo>
                    <a:pt x="1089" y="63"/>
                  </a:lnTo>
                  <a:lnTo>
                    <a:pt x="94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511" name="Google Shape;511;p38"/>
            <p:cNvSpPr/>
            <p:nvPr/>
          </p:nvSpPr>
          <p:spPr>
            <a:xfrm>
              <a:off x="3689785" y="3073722"/>
              <a:ext cx="42617" cy="42840"/>
            </a:xfrm>
            <a:custGeom>
              <a:avLst/>
              <a:gdLst/>
              <a:ahLst/>
              <a:cxnLst/>
              <a:rect l="l" t="t" r="r" b="b"/>
              <a:pathLst>
                <a:path w="3579" h="3767" extrusionOk="0">
                  <a:moveTo>
                    <a:pt x="1905" y="0"/>
                  </a:moveTo>
                  <a:lnTo>
                    <a:pt x="1821" y="63"/>
                  </a:lnTo>
                  <a:lnTo>
                    <a:pt x="1716" y="209"/>
                  </a:lnTo>
                  <a:lnTo>
                    <a:pt x="1549" y="167"/>
                  </a:lnTo>
                  <a:lnTo>
                    <a:pt x="1507" y="105"/>
                  </a:lnTo>
                  <a:lnTo>
                    <a:pt x="1549" y="63"/>
                  </a:lnTo>
                  <a:lnTo>
                    <a:pt x="1381" y="42"/>
                  </a:lnTo>
                  <a:lnTo>
                    <a:pt x="1193" y="84"/>
                  </a:lnTo>
                  <a:lnTo>
                    <a:pt x="1193" y="146"/>
                  </a:lnTo>
                  <a:lnTo>
                    <a:pt x="1151" y="167"/>
                  </a:lnTo>
                  <a:lnTo>
                    <a:pt x="921" y="167"/>
                  </a:lnTo>
                  <a:lnTo>
                    <a:pt x="775" y="84"/>
                  </a:lnTo>
                  <a:lnTo>
                    <a:pt x="712" y="84"/>
                  </a:lnTo>
                  <a:lnTo>
                    <a:pt x="503" y="209"/>
                  </a:lnTo>
                  <a:lnTo>
                    <a:pt x="252" y="293"/>
                  </a:lnTo>
                  <a:lnTo>
                    <a:pt x="252" y="398"/>
                  </a:lnTo>
                  <a:lnTo>
                    <a:pt x="314" y="460"/>
                  </a:lnTo>
                  <a:lnTo>
                    <a:pt x="335" y="711"/>
                  </a:lnTo>
                  <a:lnTo>
                    <a:pt x="314" y="795"/>
                  </a:lnTo>
                  <a:lnTo>
                    <a:pt x="314" y="1004"/>
                  </a:lnTo>
                  <a:lnTo>
                    <a:pt x="398" y="1025"/>
                  </a:lnTo>
                  <a:lnTo>
                    <a:pt x="461" y="1151"/>
                  </a:lnTo>
                  <a:lnTo>
                    <a:pt x="440" y="1235"/>
                  </a:lnTo>
                  <a:lnTo>
                    <a:pt x="356" y="1214"/>
                  </a:lnTo>
                  <a:lnTo>
                    <a:pt x="293" y="1255"/>
                  </a:lnTo>
                  <a:lnTo>
                    <a:pt x="293" y="1339"/>
                  </a:lnTo>
                  <a:lnTo>
                    <a:pt x="398" y="1444"/>
                  </a:lnTo>
                  <a:lnTo>
                    <a:pt x="419" y="1507"/>
                  </a:lnTo>
                  <a:lnTo>
                    <a:pt x="419" y="1632"/>
                  </a:lnTo>
                  <a:lnTo>
                    <a:pt x="252" y="1967"/>
                  </a:lnTo>
                  <a:lnTo>
                    <a:pt x="147" y="1988"/>
                  </a:lnTo>
                  <a:lnTo>
                    <a:pt x="147" y="2030"/>
                  </a:lnTo>
                  <a:lnTo>
                    <a:pt x="126" y="2071"/>
                  </a:lnTo>
                  <a:lnTo>
                    <a:pt x="189" y="2176"/>
                  </a:lnTo>
                  <a:lnTo>
                    <a:pt x="84" y="2385"/>
                  </a:lnTo>
                  <a:lnTo>
                    <a:pt x="1" y="2490"/>
                  </a:lnTo>
                  <a:lnTo>
                    <a:pt x="21" y="2595"/>
                  </a:lnTo>
                  <a:lnTo>
                    <a:pt x="126" y="2615"/>
                  </a:lnTo>
                  <a:lnTo>
                    <a:pt x="147" y="2595"/>
                  </a:lnTo>
                  <a:lnTo>
                    <a:pt x="252" y="2595"/>
                  </a:lnTo>
                  <a:lnTo>
                    <a:pt x="335" y="2678"/>
                  </a:lnTo>
                  <a:lnTo>
                    <a:pt x="398" y="2678"/>
                  </a:lnTo>
                  <a:lnTo>
                    <a:pt x="461" y="2699"/>
                  </a:lnTo>
                  <a:lnTo>
                    <a:pt x="524" y="2804"/>
                  </a:lnTo>
                  <a:lnTo>
                    <a:pt x="607" y="2867"/>
                  </a:lnTo>
                  <a:lnTo>
                    <a:pt x="670" y="2887"/>
                  </a:lnTo>
                  <a:lnTo>
                    <a:pt x="712" y="2992"/>
                  </a:lnTo>
                  <a:lnTo>
                    <a:pt x="628" y="3034"/>
                  </a:lnTo>
                  <a:lnTo>
                    <a:pt x="670" y="3118"/>
                  </a:lnTo>
                  <a:lnTo>
                    <a:pt x="628" y="3201"/>
                  </a:lnTo>
                  <a:lnTo>
                    <a:pt x="607" y="3306"/>
                  </a:lnTo>
                  <a:lnTo>
                    <a:pt x="628" y="3390"/>
                  </a:lnTo>
                  <a:lnTo>
                    <a:pt x="565" y="3515"/>
                  </a:lnTo>
                  <a:lnTo>
                    <a:pt x="628" y="3620"/>
                  </a:lnTo>
                  <a:lnTo>
                    <a:pt x="628" y="3745"/>
                  </a:lnTo>
                  <a:lnTo>
                    <a:pt x="712" y="3766"/>
                  </a:lnTo>
                  <a:lnTo>
                    <a:pt x="879" y="3599"/>
                  </a:lnTo>
                  <a:lnTo>
                    <a:pt x="1026" y="3599"/>
                  </a:lnTo>
                  <a:lnTo>
                    <a:pt x="1068" y="3536"/>
                  </a:lnTo>
                  <a:lnTo>
                    <a:pt x="1465" y="3390"/>
                  </a:lnTo>
                  <a:lnTo>
                    <a:pt x="1465" y="3327"/>
                  </a:lnTo>
                  <a:lnTo>
                    <a:pt x="1674" y="3306"/>
                  </a:lnTo>
                  <a:lnTo>
                    <a:pt x="2449" y="3306"/>
                  </a:lnTo>
                  <a:lnTo>
                    <a:pt x="2742" y="3201"/>
                  </a:lnTo>
                  <a:lnTo>
                    <a:pt x="3014" y="3327"/>
                  </a:lnTo>
                  <a:lnTo>
                    <a:pt x="3034" y="3201"/>
                  </a:lnTo>
                  <a:lnTo>
                    <a:pt x="3139" y="3180"/>
                  </a:lnTo>
                  <a:lnTo>
                    <a:pt x="3223" y="3306"/>
                  </a:lnTo>
                  <a:lnTo>
                    <a:pt x="3244" y="3285"/>
                  </a:lnTo>
                  <a:lnTo>
                    <a:pt x="3348" y="3285"/>
                  </a:lnTo>
                  <a:lnTo>
                    <a:pt x="3453" y="3243"/>
                  </a:lnTo>
                  <a:lnTo>
                    <a:pt x="3453" y="3097"/>
                  </a:lnTo>
                  <a:lnTo>
                    <a:pt x="3390" y="2992"/>
                  </a:lnTo>
                  <a:lnTo>
                    <a:pt x="3265" y="2971"/>
                  </a:lnTo>
                  <a:lnTo>
                    <a:pt x="3244" y="2804"/>
                  </a:lnTo>
                  <a:lnTo>
                    <a:pt x="3160" y="2595"/>
                  </a:lnTo>
                  <a:lnTo>
                    <a:pt x="3076" y="2511"/>
                  </a:lnTo>
                  <a:lnTo>
                    <a:pt x="3118" y="2469"/>
                  </a:lnTo>
                  <a:lnTo>
                    <a:pt x="3139" y="2448"/>
                  </a:lnTo>
                  <a:lnTo>
                    <a:pt x="3139" y="2176"/>
                  </a:lnTo>
                  <a:lnTo>
                    <a:pt x="3181" y="2092"/>
                  </a:lnTo>
                  <a:lnTo>
                    <a:pt x="3223" y="1967"/>
                  </a:lnTo>
                  <a:lnTo>
                    <a:pt x="3244" y="1883"/>
                  </a:lnTo>
                  <a:lnTo>
                    <a:pt x="3244" y="1758"/>
                  </a:lnTo>
                  <a:lnTo>
                    <a:pt x="3432" y="1507"/>
                  </a:lnTo>
                  <a:lnTo>
                    <a:pt x="3537" y="1423"/>
                  </a:lnTo>
                  <a:lnTo>
                    <a:pt x="3537" y="1318"/>
                  </a:lnTo>
                  <a:lnTo>
                    <a:pt x="3578" y="1193"/>
                  </a:lnTo>
                  <a:lnTo>
                    <a:pt x="3537" y="1025"/>
                  </a:lnTo>
                  <a:lnTo>
                    <a:pt x="3453" y="942"/>
                  </a:lnTo>
                  <a:lnTo>
                    <a:pt x="3453" y="879"/>
                  </a:lnTo>
                  <a:lnTo>
                    <a:pt x="3390" y="732"/>
                  </a:lnTo>
                  <a:lnTo>
                    <a:pt x="3453" y="565"/>
                  </a:lnTo>
                  <a:lnTo>
                    <a:pt x="3453" y="502"/>
                  </a:lnTo>
                  <a:lnTo>
                    <a:pt x="3327" y="502"/>
                  </a:lnTo>
                  <a:lnTo>
                    <a:pt x="3244" y="418"/>
                  </a:lnTo>
                  <a:lnTo>
                    <a:pt x="3160" y="418"/>
                  </a:lnTo>
                  <a:lnTo>
                    <a:pt x="3055" y="502"/>
                  </a:lnTo>
                  <a:lnTo>
                    <a:pt x="2930" y="523"/>
                  </a:lnTo>
                  <a:lnTo>
                    <a:pt x="2742" y="460"/>
                  </a:lnTo>
                  <a:lnTo>
                    <a:pt x="2658" y="356"/>
                  </a:lnTo>
                  <a:lnTo>
                    <a:pt x="2553" y="293"/>
                  </a:lnTo>
                  <a:lnTo>
                    <a:pt x="2449" y="293"/>
                  </a:lnTo>
                  <a:lnTo>
                    <a:pt x="2407" y="251"/>
                  </a:lnTo>
                  <a:lnTo>
                    <a:pt x="2302" y="251"/>
                  </a:lnTo>
                  <a:lnTo>
                    <a:pt x="2093" y="146"/>
                  </a:lnTo>
                  <a:lnTo>
                    <a:pt x="19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512" name="Google Shape;512;p38"/>
            <p:cNvSpPr/>
            <p:nvPr/>
          </p:nvSpPr>
          <p:spPr>
            <a:xfrm>
              <a:off x="3726412" y="3070151"/>
              <a:ext cx="29161" cy="43557"/>
            </a:xfrm>
            <a:custGeom>
              <a:avLst/>
              <a:gdLst/>
              <a:ahLst/>
              <a:cxnLst/>
              <a:rect l="l" t="t" r="r" b="b"/>
              <a:pathLst>
                <a:path w="2449" h="3830" extrusionOk="0">
                  <a:moveTo>
                    <a:pt x="1674" y="0"/>
                  </a:moveTo>
                  <a:lnTo>
                    <a:pt x="1549" y="63"/>
                  </a:lnTo>
                  <a:lnTo>
                    <a:pt x="1402" y="63"/>
                  </a:lnTo>
                  <a:lnTo>
                    <a:pt x="1193" y="105"/>
                  </a:lnTo>
                  <a:lnTo>
                    <a:pt x="419" y="105"/>
                  </a:lnTo>
                  <a:lnTo>
                    <a:pt x="210" y="147"/>
                  </a:lnTo>
                  <a:lnTo>
                    <a:pt x="189" y="272"/>
                  </a:lnTo>
                  <a:lnTo>
                    <a:pt x="251" y="460"/>
                  </a:lnTo>
                  <a:lnTo>
                    <a:pt x="293" y="502"/>
                  </a:lnTo>
                  <a:lnTo>
                    <a:pt x="377" y="670"/>
                  </a:lnTo>
                  <a:lnTo>
                    <a:pt x="377" y="816"/>
                  </a:lnTo>
                  <a:lnTo>
                    <a:pt x="377" y="879"/>
                  </a:lnTo>
                  <a:lnTo>
                    <a:pt x="314" y="1046"/>
                  </a:lnTo>
                  <a:lnTo>
                    <a:pt x="377" y="1193"/>
                  </a:lnTo>
                  <a:lnTo>
                    <a:pt x="377" y="1256"/>
                  </a:lnTo>
                  <a:lnTo>
                    <a:pt x="461" y="1339"/>
                  </a:lnTo>
                  <a:lnTo>
                    <a:pt x="502" y="1507"/>
                  </a:lnTo>
                  <a:lnTo>
                    <a:pt x="461" y="1632"/>
                  </a:lnTo>
                  <a:lnTo>
                    <a:pt x="461" y="1737"/>
                  </a:lnTo>
                  <a:lnTo>
                    <a:pt x="356" y="1821"/>
                  </a:lnTo>
                  <a:lnTo>
                    <a:pt x="168" y="2072"/>
                  </a:lnTo>
                  <a:lnTo>
                    <a:pt x="168" y="2197"/>
                  </a:lnTo>
                  <a:lnTo>
                    <a:pt x="147" y="2281"/>
                  </a:lnTo>
                  <a:lnTo>
                    <a:pt x="105" y="2406"/>
                  </a:lnTo>
                  <a:lnTo>
                    <a:pt x="63" y="2490"/>
                  </a:lnTo>
                  <a:lnTo>
                    <a:pt x="63" y="2762"/>
                  </a:lnTo>
                  <a:lnTo>
                    <a:pt x="42" y="2783"/>
                  </a:lnTo>
                  <a:lnTo>
                    <a:pt x="0" y="2825"/>
                  </a:lnTo>
                  <a:lnTo>
                    <a:pt x="84" y="2909"/>
                  </a:lnTo>
                  <a:lnTo>
                    <a:pt x="168" y="3118"/>
                  </a:lnTo>
                  <a:lnTo>
                    <a:pt x="189" y="3285"/>
                  </a:lnTo>
                  <a:lnTo>
                    <a:pt x="314" y="3306"/>
                  </a:lnTo>
                  <a:lnTo>
                    <a:pt x="377" y="3411"/>
                  </a:lnTo>
                  <a:lnTo>
                    <a:pt x="377" y="3557"/>
                  </a:lnTo>
                  <a:lnTo>
                    <a:pt x="272" y="3599"/>
                  </a:lnTo>
                  <a:lnTo>
                    <a:pt x="168" y="3599"/>
                  </a:lnTo>
                  <a:lnTo>
                    <a:pt x="147" y="3620"/>
                  </a:lnTo>
                  <a:lnTo>
                    <a:pt x="168" y="3662"/>
                  </a:lnTo>
                  <a:lnTo>
                    <a:pt x="482" y="3725"/>
                  </a:lnTo>
                  <a:lnTo>
                    <a:pt x="712" y="3829"/>
                  </a:lnTo>
                  <a:lnTo>
                    <a:pt x="1214" y="3599"/>
                  </a:lnTo>
                  <a:lnTo>
                    <a:pt x="1549" y="3557"/>
                  </a:lnTo>
                  <a:lnTo>
                    <a:pt x="1863" y="3306"/>
                  </a:lnTo>
                  <a:lnTo>
                    <a:pt x="2135" y="3181"/>
                  </a:lnTo>
                  <a:lnTo>
                    <a:pt x="2448" y="3118"/>
                  </a:lnTo>
                  <a:lnTo>
                    <a:pt x="2386" y="3034"/>
                  </a:lnTo>
                  <a:lnTo>
                    <a:pt x="2302" y="2971"/>
                  </a:lnTo>
                  <a:lnTo>
                    <a:pt x="2260" y="2929"/>
                  </a:lnTo>
                  <a:lnTo>
                    <a:pt x="2197" y="2804"/>
                  </a:lnTo>
                  <a:lnTo>
                    <a:pt x="2176" y="2657"/>
                  </a:lnTo>
                  <a:lnTo>
                    <a:pt x="2197" y="2490"/>
                  </a:lnTo>
                  <a:lnTo>
                    <a:pt x="2197" y="2448"/>
                  </a:lnTo>
                  <a:lnTo>
                    <a:pt x="2260" y="2302"/>
                  </a:lnTo>
                  <a:lnTo>
                    <a:pt x="2260" y="1967"/>
                  </a:lnTo>
                  <a:lnTo>
                    <a:pt x="2197" y="1883"/>
                  </a:lnTo>
                  <a:lnTo>
                    <a:pt x="2239" y="1674"/>
                  </a:lnTo>
                  <a:lnTo>
                    <a:pt x="2176" y="1611"/>
                  </a:lnTo>
                  <a:lnTo>
                    <a:pt x="2239" y="1528"/>
                  </a:lnTo>
                  <a:lnTo>
                    <a:pt x="2197" y="1423"/>
                  </a:lnTo>
                  <a:lnTo>
                    <a:pt x="2155" y="1360"/>
                  </a:lnTo>
                  <a:lnTo>
                    <a:pt x="2176" y="1297"/>
                  </a:lnTo>
                  <a:lnTo>
                    <a:pt x="2197" y="1214"/>
                  </a:lnTo>
                  <a:lnTo>
                    <a:pt x="2197" y="1004"/>
                  </a:lnTo>
                  <a:lnTo>
                    <a:pt x="2155" y="1004"/>
                  </a:lnTo>
                  <a:lnTo>
                    <a:pt x="2093" y="942"/>
                  </a:lnTo>
                  <a:lnTo>
                    <a:pt x="2093" y="732"/>
                  </a:lnTo>
                  <a:lnTo>
                    <a:pt x="2135" y="586"/>
                  </a:lnTo>
                  <a:lnTo>
                    <a:pt x="1988" y="502"/>
                  </a:lnTo>
                  <a:lnTo>
                    <a:pt x="1946" y="419"/>
                  </a:lnTo>
                  <a:lnTo>
                    <a:pt x="1821" y="293"/>
                  </a:lnTo>
                  <a:lnTo>
                    <a:pt x="1821" y="209"/>
                  </a:lnTo>
                  <a:lnTo>
                    <a:pt x="1758" y="168"/>
                  </a:lnTo>
                  <a:lnTo>
                    <a:pt x="17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513" name="Google Shape;513;p38"/>
            <p:cNvSpPr/>
            <p:nvPr/>
          </p:nvSpPr>
          <p:spPr>
            <a:xfrm>
              <a:off x="3746846" y="3070151"/>
              <a:ext cx="13956" cy="35459"/>
            </a:xfrm>
            <a:custGeom>
              <a:avLst/>
              <a:gdLst/>
              <a:ahLst/>
              <a:cxnLst/>
              <a:rect l="l" t="t" r="r" b="b"/>
              <a:pathLst>
                <a:path w="1172" h="3118" extrusionOk="0">
                  <a:moveTo>
                    <a:pt x="0" y="0"/>
                  </a:moveTo>
                  <a:lnTo>
                    <a:pt x="42" y="168"/>
                  </a:lnTo>
                  <a:lnTo>
                    <a:pt x="105" y="209"/>
                  </a:lnTo>
                  <a:lnTo>
                    <a:pt x="105" y="293"/>
                  </a:lnTo>
                  <a:lnTo>
                    <a:pt x="230" y="419"/>
                  </a:lnTo>
                  <a:lnTo>
                    <a:pt x="272" y="502"/>
                  </a:lnTo>
                  <a:lnTo>
                    <a:pt x="419" y="586"/>
                  </a:lnTo>
                  <a:lnTo>
                    <a:pt x="377" y="732"/>
                  </a:lnTo>
                  <a:lnTo>
                    <a:pt x="377" y="942"/>
                  </a:lnTo>
                  <a:lnTo>
                    <a:pt x="439" y="1004"/>
                  </a:lnTo>
                  <a:lnTo>
                    <a:pt x="481" y="1004"/>
                  </a:lnTo>
                  <a:lnTo>
                    <a:pt x="481" y="1214"/>
                  </a:lnTo>
                  <a:lnTo>
                    <a:pt x="460" y="1297"/>
                  </a:lnTo>
                  <a:lnTo>
                    <a:pt x="439" y="1360"/>
                  </a:lnTo>
                  <a:lnTo>
                    <a:pt x="481" y="1423"/>
                  </a:lnTo>
                  <a:lnTo>
                    <a:pt x="523" y="1528"/>
                  </a:lnTo>
                  <a:lnTo>
                    <a:pt x="460" y="1611"/>
                  </a:lnTo>
                  <a:lnTo>
                    <a:pt x="523" y="1674"/>
                  </a:lnTo>
                  <a:lnTo>
                    <a:pt x="481" y="1883"/>
                  </a:lnTo>
                  <a:lnTo>
                    <a:pt x="544" y="1967"/>
                  </a:lnTo>
                  <a:lnTo>
                    <a:pt x="544" y="2302"/>
                  </a:lnTo>
                  <a:lnTo>
                    <a:pt x="481" y="2448"/>
                  </a:lnTo>
                  <a:lnTo>
                    <a:pt x="481" y="2490"/>
                  </a:lnTo>
                  <a:lnTo>
                    <a:pt x="460" y="2657"/>
                  </a:lnTo>
                  <a:lnTo>
                    <a:pt x="481" y="2804"/>
                  </a:lnTo>
                  <a:lnTo>
                    <a:pt x="544" y="2929"/>
                  </a:lnTo>
                  <a:lnTo>
                    <a:pt x="586" y="2971"/>
                  </a:lnTo>
                  <a:lnTo>
                    <a:pt x="670" y="3034"/>
                  </a:lnTo>
                  <a:lnTo>
                    <a:pt x="732" y="3118"/>
                  </a:lnTo>
                  <a:lnTo>
                    <a:pt x="774" y="3118"/>
                  </a:lnTo>
                  <a:lnTo>
                    <a:pt x="1088" y="2929"/>
                  </a:lnTo>
                  <a:lnTo>
                    <a:pt x="1151" y="2929"/>
                  </a:lnTo>
                  <a:lnTo>
                    <a:pt x="1172" y="2825"/>
                  </a:lnTo>
                  <a:lnTo>
                    <a:pt x="1088" y="2699"/>
                  </a:lnTo>
                  <a:lnTo>
                    <a:pt x="1088" y="2553"/>
                  </a:lnTo>
                  <a:lnTo>
                    <a:pt x="1046" y="2385"/>
                  </a:lnTo>
                  <a:lnTo>
                    <a:pt x="1067" y="1716"/>
                  </a:lnTo>
                  <a:lnTo>
                    <a:pt x="1067" y="1611"/>
                  </a:lnTo>
                  <a:lnTo>
                    <a:pt x="1109" y="1528"/>
                  </a:lnTo>
                  <a:lnTo>
                    <a:pt x="1109" y="1402"/>
                  </a:lnTo>
                  <a:lnTo>
                    <a:pt x="1088" y="1297"/>
                  </a:lnTo>
                  <a:lnTo>
                    <a:pt x="1088" y="1130"/>
                  </a:lnTo>
                  <a:lnTo>
                    <a:pt x="1046" y="900"/>
                  </a:lnTo>
                  <a:lnTo>
                    <a:pt x="900" y="586"/>
                  </a:lnTo>
                  <a:lnTo>
                    <a:pt x="858" y="565"/>
                  </a:lnTo>
                  <a:lnTo>
                    <a:pt x="774" y="481"/>
                  </a:lnTo>
                  <a:lnTo>
                    <a:pt x="649" y="398"/>
                  </a:lnTo>
                  <a:lnTo>
                    <a:pt x="628" y="209"/>
                  </a:lnTo>
                  <a:lnTo>
                    <a:pt x="649" y="168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514" name="Google Shape;514;p38"/>
            <p:cNvSpPr/>
            <p:nvPr/>
          </p:nvSpPr>
          <p:spPr>
            <a:xfrm>
              <a:off x="3754312" y="3061110"/>
              <a:ext cx="21445" cy="42840"/>
            </a:xfrm>
            <a:custGeom>
              <a:avLst/>
              <a:gdLst/>
              <a:ahLst/>
              <a:cxnLst/>
              <a:rect l="l" t="t" r="r" b="b"/>
              <a:pathLst>
                <a:path w="1801" h="3767" extrusionOk="0">
                  <a:moveTo>
                    <a:pt x="1047" y="0"/>
                  </a:moveTo>
                  <a:lnTo>
                    <a:pt x="984" y="105"/>
                  </a:lnTo>
                  <a:lnTo>
                    <a:pt x="1005" y="147"/>
                  </a:lnTo>
                  <a:lnTo>
                    <a:pt x="900" y="209"/>
                  </a:lnTo>
                  <a:lnTo>
                    <a:pt x="838" y="209"/>
                  </a:lnTo>
                  <a:lnTo>
                    <a:pt x="838" y="272"/>
                  </a:lnTo>
                  <a:lnTo>
                    <a:pt x="691" y="439"/>
                  </a:lnTo>
                  <a:lnTo>
                    <a:pt x="628" y="439"/>
                  </a:lnTo>
                  <a:lnTo>
                    <a:pt x="440" y="544"/>
                  </a:lnTo>
                  <a:lnTo>
                    <a:pt x="356" y="523"/>
                  </a:lnTo>
                  <a:lnTo>
                    <a:pt x="252" y="565"/>
                  </a:lnTo>
                  <a:lnTo>
                    <a:pt x="252" y="670"/>
                  </a:lnTo>
                  <a:lnTo>
                    <a:pt x="168" y="753"/>
                  </a:lnTo>
                  <a:lnTo>
                    <a:pt x="168" y="858"/>
                  </a:lnTo>
                  <a:lnTo>
                    <a:pt x="43" y="900"/>
                  </a:lnTo>
                  <a:lnTo>
                    <a:pt x="22" y="963"/>
                  </a:lnTo>
                  <a:lnTo>
                    <a:pt x="1" y="1004"/>
                  </a:lnTo>
                  <a:lnTo>
                    <a:pt x="22" y="1193"/>
                  </a:lnTo>
                  <a:lnTo>
                    <a:pt x="147" y="1276"/>
                  </a:lnTo>
                  <a:lnTo>
                    <a:pt x="231" y="1360"/>
                  </a:lnTo>
                  <a:lnTo>
                    <a:pt x="273" y="1381"/>
                  </a:lnTo>
                  <a:lnTo>
                    <a:pt x="419" y="1695"/>
                  </a:lnTo>
                  <a:lnTo>
                    <a:pt x="461" y="1925"/>
                  </a:lnTo>
                  <a:lnTo>
                    <a:pt x="461" y="2092"/>
                  </a:lnTo>
                  <a:lnTo>
                    <a:pt x="482" y="2197"/>
                  </a:lnTo>
                  <a:lnTo>
                    <a:pt x="482" y="2323"/>
                  </a:lnTo>
                  <a:lnTo>
                    <a:pt x="440" y="2406"/>
                  </a:lnTo>
                  <a:lnTo>
                    <a:pt x="440" y="2511"/>
                  </a:lnTo>
                  <a:lnTo>
                    <a:pt x="419" y="3180"/>
                  </a:lnTo>
                  <a:lnTo>
                    <a:pt x="461" y="3348"/>
                  </a:lnTo>
                  <a:lnTo>
                    <a:pt x="461" y="3494"/>
                  </a:lnTo>
                  <a:lnTo>
                    <a:pt x="545" y="3620"/>
                  </a:lnTo>
                  <a:lnTo>
                    <a:pt x="524" y="3724"/>
                  </a:lnTo>
                  <a:lnTo>
                    <a:pt x="733" y="3766"/>
                  </a:lnTo>
                  <a:lnTo>
                    <a:pt x="1110" y="3620"/>
                  </a:lnTo>
                  <a:lnTo>
                    <a:pt x="1152" y="3620"/>
                  </a:lnTo>
                  <a:lnTo>
                    <a:pt x="1110" y="3515"/>
                  </a:lnTo>
                  <a:lnTo>
                    <a:pt x="1152" y="3243"/>
                  </a:lnTo>
                  <a:lnTo>
                    <a:pt x="1110" y="3139"/>
                  </a:lnTo>
                  <a:lnTo>
                    <a:pt x="1152" y="3055"/>
                  </a:lnTo>
                  <a:lnTo>
                    <a:pt x="1110" y="2825"/>
                  </a:lnTo>
                  <a:lnTo>
                    <a:pt x="1110" y="2720"/>
                  </a:lnTo>
                  <a:lnTo>
                    <a:pt x="1110" y="2657"/>
                  </a:lnTo>
                  <a:lnTo>
                    <a:pt x="1089" y="2616"/>
                  </a:lnTo>
                  <a:lnTo>
                    <a:pt x="1110" y="2553"/>
                  </a:lnTo>
                  <a:lnTo>
                    <a:pt x="1089" y="2469"/>
                  </a:lnTo>
                  <a:lnTo>
                    <a:pt x="1089" y="2427"/>
                  </a:lnTo>
                  <a:lnTo>
                    <a:pt x="1089" y="2302"/>
                  </a:lnTo>
                  <a:lnTo>
                    <a:pt x="1110" y="2218"/>
                  </a:lnTo>
                  <a:lnTo>
                    <a:pt x="1110" y="2113"/>
                  </a:lnTo>
                  <a:lnTo>
                    <a:pt x="1152" y="2051"/>
                  </a:lnTo>
                  <a:lnTo>
                    <a:pt x="1256" y="2009"/>
                  </a:lnTo>
                  <a:lnTo>
                    <a:pt x="1298" y="2009"/>
                  </a:lnTo>
                  <a:lnTo>
                    <a:pt x="1361" y="1946"/>
                  </a:lnTo>
                  <a:lnTo>
                    <a:pt x="1403" y="1841"/>
                  </a:lnTo>
                  <a:lnTo>
                    <a:pt x="1486" y="1716"/>
                  </a:lnTo>
                  <a:lnTo>
                    <a:pt x="1528" y="1611"/>
                  </a:lnTo>
                  <a:lnTo>
                    <a:pt x="1612" y="1569"/>
                  </a:lnTo>
                  <a:lnTo>
                    <a:pt x="1696" y="1569"/>
                  </a:lnTo>
                  <a:lnTo>
                    <a:pt x="1716" y="1507"/>
                  </a:lnTo>
                  <a:lnTo>
                    <a:pt x="1591" y="1381"/>
                  </a:lnTo>
                  <a:lnTo>
                    <a:pt x="1591" y="1318"/>
                  </a:lnTo>
                  <a:lnTo>
                    <a:pt x="1633" y="1255"/>
                  </a:lnTo>
                  <a:lnTo>
                    <a:pt x="1779" y="1255"/>
                  </a:lnTo>
                  <a:lnTo>
                    <a:pt x="1800" y="1172"/>
                  </a:lnTo>
                  <a:lnTo>
                    <a:pt x="1737" y="963"/>
                  </a:lnTo>
                  <a:lnTo>
                    <a:pt x="1716" y="837"/>
                  </a:lnTo>
                  <a:lnTo>
                    <a:pt x="1570" y="691"/>
                  </a:lnTo>
                  <a:lnTo>
                    <a:pt x="1528" y="628"/>
                  </a:lnTo>
                  <a:lnTo>
                    <a:pt x="1570" y="481"/>
                  </a:lnTo>
                  <a:lnTo>
                    <a:pt x="1591" y="481"/>
                  </a:lnTo>
                  <a:lnTo>
                    <a:pt x="1465" y="314"/>
                  </a:lnTo>
                  <a:lnTo>
                    <a:pt x="1319" y="272"/>
                  </a:lnTo>
                  <a:lnTo>
                    <a:pt x="1214" y="147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515" name="Google Shape;515;p38"/>
            <p:cNvSpPr/>
            <p:nvPr/>
          </p:nvSpPr>
          <p:spPr>
            <a:xfrm>
              <a:off x="3838283" y="2987337"/>
              <a:ext cx="71755" cy="108994"/>
            </a:xfrm>
            <a:custGeom>
              <a:avLst/>
              <a:gdLst/>
              <a:ahLst/>
              <a:cxnLst/>
              <a:rect l="l" t="t" r="r" b="b"/>
              <a:pathLst>
                <a:path w="6026" h="9584" extrusionOk="0">
                  <a:moveTo>
                    <a:pt x="1318" y="1"/>
                  </a:moveTo>
                  <a:lnTo>
                    <a:pt x="690" y="252"/>
                  </a:lnTo>
                  <a:lnTo>
                    <a:pt x="732" y="336"/>
                  </a:lnTo>
                  <a:lnTo>
                    <a:pt x="1025" y="1110"/>
                  </a:lnTo>
                  <a:lnTo>
                    <a:pt x="1004" y="1277"/>
                  </a:lnTo>
                  <a:lnTo>
                    <a:pt x="962" y="1361"/>
                  </a:lnTo>
                  <a:lnTo>
                    <a:pt x="1360" y="1821"/>
                  </a:lnTo>
                  <a:lnTo>
                    <a:pt x="1339" y="2030"/>
                  </a:lnTo>
                  <a:lnTo>
                    <a:pt x="1255" y="2114"/>
                  </a:lnTo>
                  <a:lnTo>
                    <a:pt x="1109" y="3202"/>
                  </a:lnTo>
                  <a:lnTo>
                    <a:pt x="1130" y="4039"/>
                  </a:lnTo>
                  <a:lnTo>
                    <a:pt x="167" y="5022"/>
                  </a:lnTo>
                  <a:lnTo>
                    <a:pt x="126" y="5085"/>
                  </a:lnTo>
                  <a:lnTo>
                    <a:pt x="0" y="5085"/>
                  </a:lnTo>
                  <a:lnTo>
                    <a:pt x="0" y="5169"/>
                  </a:lnTo>
                  <a:lnTo>
                    <a:pt x="21" y="5901"/>
                  </a:lnTo>
                  <a:lnTo>
                    <a:pt x="105" y="5922"/>
                  </a:lnTo>
                  <a:lnTo>
                    <a:pt x="272" y="6131"/>
                  </a:lnTo>
                  <a:lnTo>
                    <a:pt x="335" y="6278"/>
                  </a:lnTo>
                  <a:lnTo>
                    <a:pt x="628" y="6424"/>
                  </a:lnTo>
                  <a:lnTo>
                    <a:pt x="753" y="6529"/>
                  </a:lnTo>
                  <a:lnTo>
                    <a:pt x="795" y="6717"/>
                  </a:lnTo>
                  <a:lnTo>
                    <a:pt x="837" y="6759"/>
                  </a:lnTo>
                  <a:lnTo>
                    <a:pt x="858" y="6864"/>
                  </a:lnTo>
                  <a:lnTo>
                    <a:pt x="942" y="7031"/>
                  </a:lnTo>
                  <a:lnTo>
                    <a:pt x="942" y="7115"/>
                  </a:lnTo>
                  <a:lnTo>
                    <a:pt x="921" y="7157"/>
                  </a:lnTo>
                  <a:lnTo>
                    <a:pt x="900" y="7219"/>
                  </a:lnTo>
                  <a:lnTo>
                    <a:pt x="962" y="7282"/>
                  </a:lnTo>
                  <a:lnTo>
                    <a:pt x="921" y="7429"/>
                  </a:lnTo>
                  <a:lnTo>
                    <a:pt x="837" y="7491"/>
                  </a:lnTo>
                  <a:lnTo>
                    <a:pt x="858" y="7596"/>
                  </a:lnTo>
                  <a:lnTo>
                    <a:pt x="962" y="7763"/>
                  </a:lnTo>
                  <a:lnTo>
                    <a:pt x="1046" y="7805"/>
                  </a:lnTo>
                  <a:lnTo>
                    <a:pt x="1067" y="7910"/>
                  </a:lnTo>
                  <a:lnTo>
                    <a:pt x="1234" y="8056"/>
                  </a:lnTo>
                  <a:lnTo>
                    <a:pt x="1276" y="8077"/>
                  </a:lnTo>
                  <a:lnTo>
                    <a:pt x="1234" y="8119"/>
                  </a:lnTo>
                  <a:lnTo>
                    <a:pt x="1151" y="8098"/>
                  </a:lnTo>
                  <a:lnTo>
                    <a:pt x="1067" y="8077"/>
                  </a:lnTo>
                  <a:lnTo>
                    <a:pt x="942" y="8056"/>
                  </a:lnTo>
                  <a:lnTo>
                    <a:pt x="900" y="8077"/>
                  </a:lnTo>
                  <a:lnTo>
                    <a:pt x="795" y="8056"/>
                  </a:lnTo>
                  <a:lnTo>
                    <a:pt x="690" y="8077"/>
                  </a:lnTo>
                  <a:lnTo>
                    <a:pt x="628" y="8056"/>
                  </a:lnTo>
                  <a:lnTo>
                    <a:pt x="439" y="8056"/>
                  </a:lnTo>
                  <a:lnTo>
                    <a:pt x="439" y="8161"/>
                  </a:lnTo>
                  <a:lnTo>
                    <a:pt x="418" y="8203"/>
                  </a:lnTo>
                  <a:lnTo>
                    <a:pt x="418" y="8307"/>
                  </a:lnTo>
                  <a:lnTo>
                    <a:pt x="418" y="8370"/>
                  </a:lnTo>
                  <a:lnTo>
                    <a:pt x="502" y="8412"/>
                  </a:lnTo>
                  <a:lnTo>
                    <a:pt x="502" y="8496"/>
                  </a:lnTo>
                  <a:lnTo>
                    <a:pt x="607" y="8517"/>
                  </a:lnTo>
                  <a:lnTo>
                    <a:pt x="816" y="8705"/>
                  </a:lnTo>
                  <a:lnTo>
                    <a:pt x="1025" y="8914"/>
                  </a:lnTo>
                  <a:lnTo>
                    <a:pt x="1109" y="8998"/>
                  </a:lnTo>
                  <a:lnTo>
                    <a:pt x="1214" y="9144"/>
                  </a:lnTo>
                  <a:lnTo>
                    <a:pt x="1276" y="9312"/>
                  </a:lnTo>
                  <a:lnTo>
                    <a:pt x="1318" y="9416"/>
                  </a:lnTo>
                  <a:lnTo>
                    <a:pt x="1360" y="9458"/>
                  </a:lnTo>
                  <a:lnTo>
                    <a:pt x="1381" y="9584"/>
                  </a:lnTo>
                  <a:lnTo>
                    <a:pt x="1486" y="9584"/>
                  </a:lnTo>
                  <a:lnTo>
                    <a:pt x="1590" y="9563"/>
                  </a:lnTo>
                  <a:lnTo>
                    <a:pt x="1758" y="9563"/>
                  </a:lnTo>
                  <a:lnTo>
                    <a:pt x="1799" y="9437"/>
                  </a:lnTo>
                  <a:lnTo>
                    <a:pt x="1799" y="9312"/>
                  </a:lnTo>
                  <a:lnTo>
                    <a:pt x="1883" y="9249"/>
                  </a:lnTo>
                  <a:lnTo>
                    <a:pt x="1946" y="9312"/>
                  </a:lnTo>
                  <a:lnTo>
                    <a:pt x="1988" y="9437"/>
                  </a:lnTo>
                  <a:lnTo>
                    <a:pt x="2051" y="9479"/>
                  </a:lnTo>
                  <a:lnTo>
                    <a:pt x="2155" y="9458"/>
                  </a:lnTo>
                  <a:lnTo>
                    <a:pt x="2281" y="9354"/>
                  </a:lnTo>
                  <a:lnTo>
                    <a:pt x="2469" y="9312"/>
                  </a:lnTo>
                  <a:lnTo>
                    <a:pt x="2595" y="9207"/>
                  </a:lnTo>
                  <a:lnTo>
                    <a:pt x="2929" y="9123"/>
                  </a:lnTo>
                  <a:lnTo>
                    <a:pt x="3097" y="9123"/>
                  </a:lnTo>
                  <a:lnTo>
                    <a:pt x="3159" y="9019"/>
                  </a:lnTo>
                  <a:lnTo>
                    <a:pt x="3327" y="8914"/>
                  </a:lnTo>
                  <a:lnTo>
                    <a:pt x="3306" y="8831"/>
                  </a:lnTo>
                  <a:lnTo>
                    <a:pt x="3243" y="8831"/>
                  </a:lnTo>
                  <a:lnTo>
                    <a:pt x="3139" y="8726"/>
                  </a:lnTo>
                  <a:lnTo>
                    <a:pt x="3159" y="8621"/>
                  </a:lnTo>
                  <a:lnTo>
                    <a:pt x="3243" y="8579"/>
                  </a:lnTo>
                  <a:lnTo>
                    <a:pt x="3327" y="8600"/>
                  </a:lnTo>
                  <a:lnTo>
                    <a:pt x="3452" y="8579"/>
                  </a:lnTo>
                  <a:lnTo>
                    <a:pt x="3557" y="8621"/>
                  </a:lnTo>
                  <a:lnTo>
                    <a:pt x="3683" y="8642"/>
                  </a:lnTo>
                  <a:lnTo>
                    <a:pt x="3850" y="8621"/>
                  </a:lnTo>
                  <a:lnTo>
                    <a:pt x="4080" y="8600"/>
                  </a:lnTo>
                  <a:lnTo>
                    <a:pt x="4185" y="8517"/>
                  </a:lnTo>
                  <a:lnTo>
                    <a:pt x="4289" y="8475"/>
                  </a:lnTo>
                  <a:lnTo>
                    <a:pt x="4310" y="8370"/>
                  </a:lnTo>
                  <a:lnTo>
                    <a:pt x="4289" y="8286"/>
                  </a:lnTo>
                  <a:lnTo>
                    <a:pt x="4310" y="8182"/>
                  </a:lnTo>
                  <a:lnTo>
                    <a:pt x="4394" y="8119"/>
                  </a:lnTo>
                  <a:lnTo>
                    <a:pt x="4394" y="8056"/>
                  </a:lnTo>
                  <a:lnTo>
                    <a:pt x="4478" y="7952"/>
                  </a:lnTo>
                  <a:lnTo>
                    <a:pt x="4520" y="7973"/>
                  </a:lnTo>
                  <a:lnTo>
                    <a:pt x="4582" y="7973"/>
                  </a:lnTo>
                  <a:lnTo>
                    <a:pt x="4687" y="7805"/>
                  </a:lnTo>
                  <a:lnTo>
                    <a:pt x="4771" y="7784"/>
                  </a:lnTo>
                  <a:lnTo>
                    <a:pt x="4729" y="7701"/>
                  </a:lnTo>
                  <a:lnTo>
                    <a:pt x="4771" y="7638"/>
                  </a:lnTo>
                  <a:lnTo>
                    <a:pt x="4917" y="7554"/>
                  </a:lnTo>
                  <a:lnTo>
                    <a:pt x="5022" y="7470"/>
                  </a:lnTo>
                  <a:lnTo>
                    <a:pt x="5147" y="7470"/>
                  </a:lnTo>
                  <a:lnTo>
                    <a:pt x="5231" y="7533"/>
                  </a:lnTo>
                  <a:lnTo>
                    <a:pt x="5356" y="7450"/>
                  </a:lnTo>
                  <a:lnTo>
                    <a:pt x="5398" y="7387"/>
                  </a:lnTo>
                  <a:lnTo>
                    <a:pt x="5419" y="7366"/>
                  </a:lnTo>
                  <a:lnTo>
                    <a:pt x="5419" y="7282"/>
                  </a:lnTo>
                  <a:lnTo>
                    <a:pt x="5461" y="7219"/>
                  </a:lnTo>
                  <a:lnTo>
                    <a:pt x="5419" y="7136"/>
                  </a:lnTo>
                  <a:lnTo>
                    <a:pt x="5189" y="7052"/>
                  </a:lnTo>
                  <a:lnTo>
                    <a:pt x="5147" y="6947"/>
                  </a:lnTo>
                  <a:lnTo>
                    <a:pt x="5147" y="6822"/>
                  </a:lnTo>
                  <a:lnTo>
                    <a:pt x="5105" y="6717"/>
                  </a:lnTo>
                  <a:lnTo>
                    <a:pt x="5147" y="6634"/>
                  </a:lnTo>
                  <a:lnTo>
                    <a:pt x="5084" y="6592"/>
                  </a:lnTo>
                  <a:lnTo>
                    <a:pt x="5126" y="6529"/>
                  </a:lnTo>
                  <a:lnTo>
                    <a:pt x="5126" y="6445"/>
                  </a:lnTo>
                  <a:lnTo>
                    <a:pt x="5084" y="6424"/>
                  </a:lnTo>
                  <a:lnTo>
                    <a:pt x="4938" y="6529"/>
                  </a:lnTo>
                  <a:lnTo>
                    <a:pt x="4875" y="6445"/>
                  </a:lnTo>
                  <a:lnTo>
                    <a:pt x="4875" y="6320"/>
                  </a:lnTo>
                  <a:lnTo>
                    <a:pt x="5043" y="6131"/>
                  </a:lnTo>
                  <a:lnTo>
                    <a:pt x="5105" y="6027"/>
                  </a:lnTo>
                  <a:lnTo>
                    <a:pt x="5084" y="5922"/>
                  </a:lnTo>
                  <a:lnTo>
                    <a:pt x="4980" y="5880"/>
                  </a:lnTo>
                  <a:lnTo>
                    <a:pt x="5001" y="5797"/>
                  </a:lnTo>
                  <a:lnTo>
                    <a:pt x="5126" y="5713"/>
                  </a:lnTo>
                  <a:lnTo>
                    <a:pt x="5189" y="5587"/>
                  </a:lnTo>
                  <a:lnTo>
                    <a:pt x="5126" y="5545"/>
                  </a:lnTo>
                  <a:lnTo>
                    <a:pt x="5105" y="5441"/>
                  </a:lnTo>
                  <a:lnTo>
                    <a:pt x="5210" y="5357"/>
                  </a:lnTo>
                  <a:lnTo>
                    <a:pt x="5252" y="5357"/>
                  </a:lnTo>
                  <a:lnTo>
                    <a:pt x="5461" y="5085"/>
                  </a:lnTo>
                  <a:lnTo>
                    <a:pt x="5524" y="4960"/>
                  </a:lnTo>
                  <a:lnTo>
                    <a:pt x="5461" y="4876"/>
                  </a:lnTo>
                  <a:lnTo>
                    <a:pt x="5461" y="4750"/>
                  </a:lnTo>
                  <a:lnTo>
                    <a:pt x="5566" y="4667"/>
                  </a:lnTo>
                  <a:lnTo>
                    <a:pt x="5712" y="4667"/>
                  </a:lnTo>
                  <a:lnTo>
                    <a:pt x="5817" y="4729"/>
                  </a:lnTo>
                  <a:lnTo>
                    <a:pt x="5921" y="4646"/>
                  </a:lnTo>
                  <a:lnTo>
                    <a:pt x="6026" y="4625"/>
                  </a:lnTo>
                  <a:lnTo>
                    <a:pt x="5963" y="2344"/>
                  </a:lnTo>
                  <a:lnTo>
                    <a:pt x="131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516" name="Google Shape;516;p38"/>
            <p:cNvSpPr/>
            <p:nvPr/>
          </p:nvSpPr>
          <p:spPr>
            <a:xfrm>
              <a:off x="3829555" y="3057778"/>
              <a:ext cx="2251" cy="1194"/>
            </a:xfrm>
            <a:custGeom>
              <a:avLst/>
              <a:gdLst/>
              <a:ahLst/>
              <a:cxnLst/>
              <a:rect l="l" t="t" r="r" b="b"/>
              <a:pathLst>
                <a:path w="189" h="105" extrusionOk="0">
                  <a:moveTo>
                    <a:pt x="189" y="0"/>
                  </a:moveTo>
                  <a:lnTo>
                    <a:pt x="1" y="42"/>
                  </a:lnTo>
                  <a:lnTo>
                    <a:pt x="63" y="105"/>
                  </a:lnTo>
                  <a:lnTo>
                    <a:pt x="168" y="84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517" name="Google Shape;517;p38"/>
            <p:cNvSpPr/>
            <p:nvPr/>
          </p:nvSpPr>
          <p:spPr>
            <a:xfrm>
              <a:off x="3749584" y="2988770"/>
              <a:ext cx="104905" cy="77822"/>
            </a:xfrm>
            <a:custGeom>
              <a:avLst/>
              <a:gdLst/>
              <a:ahLst/>
              <a:cxnLst/>
              <a:rect l="l" t="t" r="r" b="b"/>
              <a:pathLst>
                <a:path w="8810" h="6843" extrusionOk="0">
                  <a:moveTo>
                    <a:pt x="6507" y="0"/>
                  </a:moveTo>
                  <a:lnTo>
                    <a:pt x="3913" y="1590"/>
                  </a:lnTo>
                  <a:lnTo>
                    <a:pt x="3181" y="2239"/>
                  </a:lnTo>
                  <a:lnTo>
                    <a:pt x="2323" y="2448"/>
                  </a:lnTo>
                  <a:lnTo>
                    <a:pt x="2302" y="3578"/>
                  </a:lnTo>
                  <a:lnTo>
                    <a:pt x="2239" y="4080"/>
                  </a:lnTo>
                  <a:lnTo>
                    <a:pt x="2176" y="4164"/>
                  </a:lnTo>
                  <a:lnTo>
                    <a:pt x="2134" y="4331"/>
                  </a:lnTo>
                  <a:lnTo>
                    <a:pt x="2093" y="4478"/>
                  </a:lnTo>
                  <a:lnTo>
                    <a:pt x="1800" y="4624"/>
                  </a:lnTo>
                  <a:lnTo>
                    <a:pt x="1653" y="4729"/>
                  </a:lnTo>
                  <a:lnTo>
                    <a:pt x="1465" y="4729"/>
                  </a:lnTo>
                  <a:lnTo>
                    <a:pt x="1297" y="4834"/>
                  </a:lnTo>
                  <a:lnTo>
                    <a:pt x="942" y="4834"/>
                  </a:lnTo>
                  <a:lnTo>
                    <a:pt x="774" y="4917"/>
                  </a:lnTo>
                  <a:lnTo>
                    <a:pt x="649" y="4917"/>
                  </a:lnTo>
                  <a:lnTo>
                    <a:pt x="251" y="4938"/>
                  </a:lnTo>
                  <a:lnTo>
                    <a:pt x="126" y="4917"/>
                  </a:lnTo>
                  <a:lnTo>
                    <a:pt x="84" y="5001"/>
                  </a:lnTo>
                  <a:lnTo>
                    <a:pt x="84" y="5147"/>
                  </a:lnTo>
                  <a:lnTo>
                    <a:pt x="0" y="5252"/>
                  </a:lnTo>
                  <a:lnTo>
                    <a:pt x="0" y="5440"/>
                  </a:lnTo>
                  <a:lnTo>
                    <a:pt x="544" y="5796"/>
                  </a:lnTo>
                  <a:lnTo>
                    <a:pt x="544" y="6047"/>
                  </a:lnTo>
                  <a:lnTo>
                    <a:pt x="753" y="6173"/>
                  </a:lnTo>
                  <a:lnTo>
                    <a:pt x="984" y="6047"/>
                  </a:lnTo>
                  <a:lnTo>
                    <a:pt x="1067" y="6089"/>
                  </a:lnTo>
                  <a:lnTo>
                    <a:pt x="1067" y="6152"/>
                  </a:lnTo>
                  <a:lnTo>
                    <a:pt x="1130" y="6194"/>
                  </a:lnTo>
                  <a:lnTo>
                    <a:pt x="1130" y="6298"/>
                  </a:lnTo>
                  <a:lnTo>
                    <a:pt x="1067" y="6403"/>
                  </a:lnTo>
                  <a:lnTo>
                    <a:pt x="1193" y="6570"/>
                  </a:lnTo>
                  <a:lnTo>
                    <a:pt x="1297" y="6570"/>
                  </a:lnTo>
                  <a:lnTo>
                    <a:pt x="1402" y="6508"/>
                  </a:lnTo>
                  <a:lnTo>
                    <a:pt x="1381" y="6466"/>
                  </a:lnTo>
                  <a:lnTo>
                    <a:pt x="1444" y="6361"/>
                  </a:lnTo>
                  <a:lnTo>
                    <a:pt x="1611" y="6508"/>
                  </a:lnTo>
                  <a:lnTo>
                    <a:pt x="1716" y="6633"/>
                  </a:lnTo>
                  <a:lnTo>
                    <a:pt x="1862" y="6675"/>
                  </a:lnTo>
                  <a:lnTo>
                    <a:pt x="1988" y="6842"/>
                  </a:lnTo>
                  <a:lnTo>
                    <a:pt x="2072" y="6780"/>
                  </a:lnTo>
                  <a:lnTo>
                    <a:pt x="2072" y="6717"/>
                  </a:lnTo>
                  <a:lnTo>
                    <a:pt x="2009" y="6696"/>
                  </a:lnTo>
                  <a:lnTo>
                    <a:pt x="1925" y="6528"/>
                  </a:lnTo>
                  <a:lnTo>
                    <a:pt x="1967" y="6487"/>
                  </a:lnTo>
                  <a:lnTo>
                    <a:pt x="1967" y="6403"/>
                  </a:lnTo>
                  <a:lnTo>
                    <a:pt x="2072" y="6298"/>
                  </a:lnTo>
                  <a:lnTo>
                    <a:pt x="2176" y="6298"/>
                  </a:lnTo>
                  <a:lnTo>
                    <a:pt x="2176" y="6215"/>
                  </a:lnTo>
                  <a:lnTo>
                    <a:pt x="2113" y="6173"/>
                  </a:lnTo>
                  <a:lnTo>
                    <a:pt x="2093" y="6068"/>
                  </a:lnTo>
                  <a:lnTo>
                    <a:pt x="2113" y="6005"/>
                  </a:lnTo>
                  <a:lnTo>
                    <a:pt x="2134" y="5984"/>
                  </a:lnTo>
                  <a:lnTo>
                    <a:pt x="2113" y="5943"/>
                  </a:lnTo>
                  <a:lnTo>
                    <a:pt x="2113" y="5880"/>
                  </a:lnTo>
                  <a:lnTo>
                    <a:pt x="2239" y="5775"/>
                  </a:lnTo>
                  <a:lnTo>
                    <a:pt x="2323" y="5754"/>
                  </a:lnTo>
                  <a:lnTo>
                    <a:pt x="2385" y="5733"/>
                  </a:lnTo>
                  <a:lnTo>
                    <a:pt x="2490" y="5692"/>
                  </a:lnTo>
                  <a:lnTo>
                    <a:pt x="2804" y="5692"/>
                  </a:lnTo>
                  <a:lnTo>
                    <a:pt x="2846" y="5650"/>
                  </a:lnTo>
                  <a:lnTo>
                    <a:pt x="2930" y="5650"/>
                  </a:lnTo>
                  <a:lnTo>
                    <a:pt x="3013" y="5671"/>
                  </a:lnTo>
                  <a:lnTo>
                    <a:pt x="3160" y="5692"/>
                  </a:lnTo>
                  <a:lnTo>
                    <a:pt x="3243" y="5733"/>
                  </a:lnTo>
                  <a:lnTo>
                    <a:pt x="3327" y="5754"/>
                  </a:lnTo>
                  <a:lnTo>
                    <a:pt x="3494" y="5796"/>
                  </a:lnTo>
                  <a:lnTo>
                    <a:pt x="3557" y="5880"/>
                  </a:lnTo>
                  <a:lnTo>
                    <a:pt x="3683" y="6068"/>
                  </a:lnTo>
                  <a:lnTo>
                    <a:pt x="3787" y="6152"/>
                  </a:lnTo>
                  <a:lnTo>
                    <a:pt x="3850" y="6110"/>
                  </a:lnTo>
                  <a:lnTo>
                    <a:pt x="3913" y="6047"/>
                  </a:lnTo>
                  <a:lnTo>
                    <a:pt x="3997" y="6005"/>
                  </a:lnTo>
                  <a:lnTo>
                    <a:pt x="4080" y="5984"/>
                  </a:lnTo>
                  <a:lnTo>
                    <a:pt x="4227" y="5964"/>
                  </a:lnTo>
                  <a:lnTo>
                    <a:pt x="4269" y="5943"/>
                  </a:lnTo>
                  <a:lnTo>
                    <a:pt x="4373" y="5943"/>
                  </a:lnTo>
                  <a:lnTo>
                    <a:pt x="4478" y="6005"/>
                  </a:lnTo>
                  <a:lnTo>
                    <a:pt x="4478" y="6068"/>
                  </a:lnTo>
                  <a:lnTo>
                    <a:pt x="4582" y="6089"/>
                  </a:lnTo>
                  <a:lnTo>
                    <a:pt x="4750" y="6194"/>
                  </a:lnTo>
                  <a:lnTo>
                    <a:pt x="4896" y="6215"/>
                  </a:lnTo>
                  <a:lnTo>
                    <a:pt x="5126" y="6298"/>
                  </a:lnTo>
                  <a:lnTo>
                    <a:pt x="5231" y="6319"/>
                  </a:lnTo>
                  <a:lnTo>
                    <a:pt x="5357" y="6256"/>
                  </a:lnTo>
                  <a:lnTo>
                    <a:pt x="5524" y="6047"/>
                  </a:lnTo>
                  <a:lnTo>
                    <a:pt x="5629" y="5984"/>
                  </a:lnTo>
                  <a:lnTo>
                    <a:pt x="5943" y="6005"/>
                  </a:lnTo>
                  <a:lnTo>
                    <a:pt x="6068" y="5964"/>
                  </a:lnTo>
                  <a:lnTo>
                    <a:pt x="6319" y="5984"/>
                  </a:lnTo>
                  <a:lnTo>
                    <a:pt x="6507" y="6068"/>
                  </a:lnTo>
                  <a:lnTo>
                    <a:pt x="6675" y="6089"/>
                  </a:lnTo>
                  <a:lnTo>
                    <a:pt x="6717" y="6110"/>
                  </a:lnTo>
                  <a:lnTo>
                    <a:pt x="6905" y="6068"/>
                  </a:lnTo>
                  <a:lnTo>
                    <a:pt x="6926" y="6047"/>
                  </a:lnTo>
                  <a:lnTo>
                    <a:pt x="7031" y="5984"/>
                  </a:lnTo>
                  <a:lnTo>
                    <a:pt x="7093" y="5943"/>
                  </a:lnTo>
                  <a:lnTo>
                    <a:pt x="7156" y="5901"/>
                  </a:lnTo>
                  <a:lnTo>
                    <a:pt x="7240" y="5943"/>
                  </a:lnTo>
                  <a:lnTo>
                    <a:pt x="7303" y="5901"/>
                  </a:lnTo>
                  <a:lnTo>
                    <a:pt x="7323" y="5838"/>
                  </a:lnTo>
                  <a:lnTo>
                    <a:pt x="7365" y="5733"/>
                  </a:lnTo>
                  <a:lnTo>
                    <a:pt x="7470" y="5775"/>
                  </a:lnTo>
                  <a:lnTo>
                    <a:pt x="7470" y="5775"/>
                  </a:lnTo>
                  <a:lnTo>
                    <a:pt x="7449" y="5043"/>
                  </a:lnTo>
                  <a:lnTo>
                    <a:pt x="7449" y="4959"/>
                  </a:lnTo>
                  <a:lnTo>
                    <a:pt x="7575" y="4959"/>
                  </a:lnTo>
                  <a:lnTo>
                    <a:pt x="7616" y="4896"/>
                  </a:lnTo>
                  <a:lnTo>
                    <a:pt x="8579" y="3913"/>
                  </a:lnTo>
                  <a:lnTo>
                    <a:pt x="8558" y="3076"/>
                  </a:lnTo>
                  <a:lnTo>
                    <a:pt x="8704" y="1988"/>
                  </a:lnTo>
                  <a:lnTo>
                    <a:pt x="8788" y="1904"/>
                  </a:lnTo>
                  <a:lnTo>
                    <a:pt x="8809" y="1695"/>
                  </a:lnTo>
                  <a:lnTo>
                    <a:pt x="8411" y="1235"/>
                  </a:lnTo>
                  <a:lnTo>
                    <a:pt x="8453" y="1151"/>
                  </a:lnTo>
                  <a:lnTo>
                    <a:pt x="8474" y="984"/>
                  </a:lnTo>
                  <a:lnTo>
                    <a:pt x="8181" y="210"/>
                  </a:lnTo>
                  <a:lnTo>
                    <a:pt x="8139" y="126"/>
                  </a:lnTo>
                  <a:lnTo>
                    <a:pt x="7616" y="335"/>
                  </a:lnTo>
                  <a:lnTo>
                    <a:pt x="7512" y="230"/>
                  </a:lnTo>
                  <a:lnTo>
                    <a:pt x="65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6CBC2"/>
                </a:solidFill>
                <a:cs typeface="B Nazanin" pitchFamily="2" charset="-78"/>
              </a:endParaRPr>
            </a:p>
          </p:txBody>
        </p:sp>
        <p:sp>
          <p:nvSpPr>
            <p:cNvPr id="518" name="Google Shape;518;p38"/>
            <p:cNvSpPr/>
            <p:nvPr/>
          </p:nvSpPr>
          <p:spPr>
            <a:xfrm>
              <a:off x="3767267" y="3053013"/>
              <a:ext cx="78744" cy="64493"/>
            </a:xfrm>
            <a:custGeom>
              <a:avLst/>
              <a:gdLst/>
              <a:ahLst/>
              <a:cxnLst/>
              <a:rect l="l" t="t" r="r" b="b"/>
              <a:pathLst>
                <a:path w="6613" h="5671" extrusionOk="0">
                  <a:moveTo>
                    <a:pt x="1361" y="1"/>
                  </a:moveTo>
                  <a:lnTo>
                    <a:pt x="1319" y="43"/>
                  </a:lnTo>
                  <a:lnTo>
                    <a:pt x="1005" y="43"/>
                  </a:lnTo>
                  <a:lnTo>
                    <a:pt x="900" y="84"/>
                  </a:lnTo>
                  <a:lnTo>
                    <a:pt x="838" y="105"/>
                  </a:lnTo>
                  <a:lnTo>
                    <a:pt x="754" y="126"/>
                  </a:lnTo>
                  <a:lnTo>
                    <a:pt x="628" y="231"/>
                  </a:lnTo>
                  <a:lnTo>
                    <a:pt x="628" y="294"/>
                  </a:lnTo>
                  <a:lnTo>
                    <a:pt x="649" y="335"/>
                  </a:lnTo>
                  <a:lnTo>
                    <a:pt x="628" y="356"/>
                  </a:lnTo>
                  <a:lnTo>
                    <a:pt x="608" y="419"/>
                  </a:lnTo>
                  <a:lnTo>
                    <a:pt x="628" y="524"/>
                  </a:lnTo>
                  <a:lnTo>
                    <a:pt x="691" y="566"/>
                  </a:lnTo>
                  <a:lnTo>
                    <a:pt x="691" y="649"/>
                  </a:lnTo>
                  <a:lnTo>
                    <a:pt x="587" y="649"/>
                  </a:lnTo>
                  <a:lnTo>
                    <a:pt x="482" y="754"/>
                  </a:lnTo>
                  <a:lnTo>
                    <a:pt x="482" y="838"/>
                  </a:lnTo>
                  <a:lnTo>
                    <a:pt x="440" y="879"/>
                  </a:lnTo>
                  <a:lnTo>
                    <a:pt x="524" y="1047"/>
                  </a:lnTo>
                  <a:lnTo>
                    <a:pt x="587" y="1068"/>
                  </a:lnTo>
                  <a:lnTo>
                    <a:pt x="587" y="1131"/>
                  </a:lnTo>
                  <a:lnTo>
                    <a:pt x="503" y="1193"/>
                  </a:lnTo>
                  <a:lnTo>
                    <a:pt x="482" y="1193"/>
                  </a:lnTo>
                  <a:lnTo>
                    <a:pt x="440" y="1340"/>
                  </a:lnTo>
                  <a:lnTo>
                    <a:pt x="482" y="1403"/>
                  </a:lnTo>
                  <a:lnTo>
                    <a:pt x="628" y="1549"/>
                  </a:lnTo>
                  <a:lnTo>
                    <a:pt x="649" y="1675"/>
                  </a:lnTo>
                  <a:lnTo>
                    <a:pt x="712" y="1884"/>
                  </a:lnTo>
                  <a:lnTo>
                    <a:pt x="691" y="1967"/>
                  </a:lnTo>
                  <a:lnTo>
                    <a:pt x="545" y="1967"/>
                  </a:lnTo>
                  <a:lnTo>
                    <a:pt x="503" y="2030"/>
                  </a:lnTo>
                  <a:lnTo>
                    <a:pt x="503" y="2093"/>
                  </a:lnTo>
                  <a:lnTo>
                    <a:pt x="628" y="2219"/>
                  </a:lnTo>
                  <a:lnTo>
                    <a:pt x="608" y="2281"/>
                  </a:lnTo>
                  <a:lnTo>
                    <a:pt x="524" y="2281"/>
                  </a:lnTo>
                  <a:lnTo>
                    <a:pt x="440" y="2323"/>
                  </a:lnTo>
                  <a:lnTo>
                    <a:pt x="398" y="2428"/>
                  </a:lnTo>
                  <a:lnTo>
                    <a:pt x="315" y="2553"/>
                  </a:lnTo>
                  <a:lnTo>
                    <a:pt x="273" y="2658"/>
                  </a:lnTo>
                  <a:lnTo>
                    <a:pt x="210" y="2721"/>
                  </a:lnTo>
                  <a:lnTo>
                    <a:pt x="168" y="2721"/>
                  </a:lnTo>
                  <a:lnTo>
                    <a:pt x="64" y="2763"/>
                  </a:lnTo>
                  <a:lnTo>
                    <a:pt x="22" y="2825"/>
                  </a:lnTo>
                  <a:lnTo>
                    <a:pt x="22" y="2930"/>
                  </a:lnTo>
                  <a:lnTo>
                    <a:pt x="1" y="3014"/>
                  </a:lnTo>
                  <a:lnTo>
                    <a:pt x="1" y="3139"/>
                  </a:lnTo>
                  <a:lnTo>
                    <a:pt x="1" y="3181"/>
                  </a:lnTo>
                  <a:lnTo>
                    <a:pt x="22" y="3265"/>
                  </a:lnTo>
                  <a:lnTo>
                    <a:pt x="1" y="3328"/>
                  </a:lnTo>
                  <a:lnTo>
                    <a:pt x="22" y="3369"/>
                  </a:lnTo>
                  <a:lnTo>
                    <a:pt x="22" y="3432"/>
                  </a:lnTo>
                  <a:lnTo>
                    <a:pt x="22" y="3537"/>
                  </a:lnTo>
                  <a:lnTo>
                    <a:pt x="64" y="3767"/>
                  </a:lnTo>
                  <a:lnTo>
                    <a:pt x="22" y="3851"/>
                  </a:lnTo>
                  <a:lnTo>
                    <a:pt x="64" y="3955"/>
                  </a:lnTo>
                  <a:lnTo>
                    <a:pt x="22" y="4227"/>
                  </a:lnTo>
                  <a:lnTo>
                    <a:pt x="64" y="4332"/>
                  </a:lnTo>
                  <a:lnTo>
                    <a:pt x="294" y="4395"/>
                  </a:lnTo>
                  <a:lnTo>
                    <a:pt x="482" y="4311"/>
                  </a:lnTo>
                  <a:lnTo>
                    <a:pt x="900" y="4541"/>
                  </a:lnTo>
                  <a:lnTo>
                    <a:pt x="1131" y="4750"/>
                  </a:lnTo>
                  <a:lnTo>
                    <a:pt x="1256" y="5043"/>
                  </a:lnTo>
                  <a:lnTo>
                    <a:pt x="1256" y="5232"/>
                  </a:lnTo>
                  <a:lnTo>
                    <a:pt x="1340" y="5273"/>
                  </a:lnTo>
                  <a:lnTo>
                    <a:pt x="1424" y="5462"/>
                  </a:lnTo>
                  <a:lnTo>
                    <a:pt x="1549" y="5587"/>
                  </a:lnTo>
                  <a:lnTo>
                    <a:pt x="1758" y="5671"/>
                  </a:lnTo>
                  <a:lnTo>
                    <a:pt x="2323" y="5629"/>
                  </a:lnTo>
                  <a:lnTo>
                    <a:pt x="2428" y="5566"/>
                  </a:lnTo>
                  <a:lnTo>
                    <a:pt x="2512" y="5587"/>
                  </a:lnTo>
                  <a:lnTo>
                    <a:pt x="2784" y="5483"/>
                  </a:lnTo>
                  <a:lnTo>
                    <a:pt x="2888" y="5545"/>
                  </a:lnTo>
                  <a:lnTo>
                    <a:pt x="3014" y="5524"/>
                  </a:lnTo>
                  <a:lnTo>
                    <a:pt x="3056" y="5357"/>
                  </a:lnTo>
                  <a:lnTo>
                    <a:pt x="3160" y="5462"/>
                  </a:lnTo>
                  <a:lnTo>
                    <a:pt x="3223" y="5441"/>
                  </a:lnTo>
                  <a:lnTo>
                    <a:pt x="3223" y="5357"/>
                  </a:lnTo>
                  <a:lnTo>
                    <a:pt x="3369" y="5211"/>
                  </a:lnTo>
                  <a:lnTo>
                    <a:pt x="3432" y="5043"/>
                  </a:lnTo>
                  <a:lnTo>
                    <a:pt x="3432" y="4918"/>
                  </a:lnTo>
                  <a:lnTo>
                    <a:pt x="3411" y="4792"/>
                  </a:lnTo>
                  <a:lnTo>
                    <a:pt x="3474" y="4729"/>
                  </a:lnTo>
                  <a:lnTo>
                    <a:pt x="3474" y="4646"/>
                  </a:lnTo>
                  <a:lnTo>
                    <a:pt x="3558" y="4583"/>
                  </a:lnTo>
                  <a:lnTo>
                    <a:pt x="3662" y="4499"/>
                  </a:lnTo>
                  <a:lnTo>
                    <a:pt x="3725" y="4436"/>
                  </a:lnTo>
                  <a:lnTo>
                    <a:pt x="3893" y="4311"/>
                  </a:lnTo>
                  <a:lnTo>
                    <a:pt x="3872" y="4206"/>
                  </a:lnTo>
                  <a:lnTo>
                    <a:pt x="3893" y="4123"/>
                  </a:lnTo>
                  <a:lnTo>
                    <a:pt x="4039" y="4123"/>
                  </a:lnTo>
                  <a:lnTo>
                    <a:pt x="4081" y="4060"/>
                  </a:lnTo>
                  <a:lnTo>
                    <a:pt x="4102" y="4081"/>
                  </a:lnTo>
                  <a:lnTo>
                    <a:pt x="4269" y="4123"/>
                  </a:lnTo>
                  <a:lnTo>
                    <a:pt x="4353" y="4123"/>
                  </a:lnTo>
                  <a:lnTo>
                    <a:pt x="4458" y="4185"/>
                  </a:lnTo>
                  <a:lnTo>
                    <a:pt x="4499" y="4311"/>
                  </a:lnTo>
                  <a:lnTo>
                    <a:pt x="4604" y="4374"/>
                  </a:lnTo>
                  <a:lnTo>
                    <a:pt x="4688" y="4395"/>
                  </a:lnTo>
                  <a:lnTo>
                    <a:pt x="4792" y="4332"/>
                  </a:lnTo>
                  <a:lnTo>
                    <a:pt x="4876" y="4206"/>
                  </a:lnTo>
                  <a:lnTo>
                    <a:pt x="4876" y="4164"/>
                  </a:lnTo>
                  <a:lnTo>
                    <a:pt x="4918" y="4081"/>
                  </a:lnTo>
                  <a:lnTo>
                    <a:pt x="5002" y="4060"/>
                  </a:lnTo>
                  <a:lnTo>
                    <a:pt x="5085" y="3955"/>
                  </a:lnTo>
                  <a:lnTo>
                    <a:pt x="5085" y="3872"/>
                  </a:lnTo>
                  <a:lnTo>
                    <a:pt x="5106" y="3746"/>
                  </a:lnTo>
                  <a:lnTo>
                    <a:pt x="5294" y="3558"/>
                  </a:lnTo>
                  <a:lnTo>
                    <a:pt x="5315" y="3453"/>
                  </a:lnTo>
                  <a:lnTo>
                    <a:pt x="5294" y="3369"/>
                  </a:lnTo>
                  <a:lnTo>
                    <a:pt x="5336" y="3286"/>
                  </a:lnTo>
                  <a:lnTo>
                    <a:pt x="5504" y="3139"/>
                  </a:lnTo>
                  <a:lnTo>
                    <a:pt x="5608" y="3056"/>
                  </a:lnTo>
                  <a:lnTo>
                    <a:pt x="5629" y="2930"/>
                  </a:lnTo>
                  <a:lnTo>
                    <a:pt x="5650" y="2846"/>
                  </a:lnTo>
                  <a:lnTo>
                    <a:pt x="5629" y="2658"/>
                  </a:lnTo>
                  <a:lnTo>
                    <a:pt x="5734" y="2595"/>
                  </a:lnTo>
                  <a:lnTo>
                    <a:pt x="5880" y="2553"/>
                  </a:lnTo>
                  <a:lnTo>
                    <a:pt x="5964" y="2428"/>
                  </a:lnTo>
                  <a:lnTo>
                    <a:pt x="5985" y="2302"/>
                  </a:lnTo>
                  <a:lnTo>
                    <a:pt x="5985" y="2135"/>
                  </a:lnTo>
                  <a:lnTo>
                    <a:pt x="5985" y="2030"/>
                  </a:lnTo>
                  <a:lnTo>
                    <a:pt x="6048" y="1926"/>
                  </a:lnTo>
                  <a:lnTo>
                    <a:pt x="6152" y="1758"/>
                  </a:lnTo>
                  <a:lnTo>
                    <a:pt x="6194" y="1695"/>
                  </a:lnTo>
                  <a:lnTo>
                    <a:pt x="6236" y="1654"/>
                  </a:lnTo>
                  <a:lnTo>
                    <a:pt x="6341" y="1570"/>
                  </a:lnTo>
                  <a:lnTo>
                    <a:pt x="6382" y="1570"/>
                  </a:lnTo>
                  <a:lnTo>
                    <a:pt x="6466" y="1465"/>
                  </a:lnTo>
                  <a:lnTo>
                    <a:pt x="6592" y="1403"/>
                  </a:lnTo>
                  <a:lnTo>
                    <a:pt x="6613" y="1340"/>
                  </a:lnTo>
                  <a:lnTo>
                    <a:pt x="6571" y="1193"/>
                  </a:lnTo>
                  <a:lnTo>
                    <a:pt x="6571" y="1131"/>
                  </a:lnTo>
                  <a:lnTo>
                    <a:pt x="6550" y="1047"/>
                  </a:lnTo>
                  <a:lnTo>
                    <a:pt x="6445" y="984"/>
                  </a:lnTo>
                  <a:lnTo>
                    <a:pt x="6382" y="921"/>
                  </a:lnTo>
                  <a:lnTo>
                    <a:pt x="6382" y="733"/>
                  </a:lnTo>
                  <a:lnTo>
                    <a:pt x="6362" y="628"/>
                  </a:lnTo>
                  <a:lnTo>
                    <a:pt x="6299" y="503"/>
                  </a:lnTo>
                  <a:lnTo>
                    <a:pt x="6236" y="356"/>
                  </a:lnTo>
                  <a:lnTo>
                    <a:pt x="6069" y="147"/>
                  </a:lnTo>
                  <a:lnTo>
                    <a:pt x="5985" y="126"/>
                  </a:lnTo>
                  <a:lnTo>
                    <a:pt x="5880" y="84"/>
                  </a:lnTo>
                  <a:lnTo>
                    <a:pt x="5838" y="189"/>
                  </a:lnTo>
                  <a:lnTo>
                    <a:pt x="5818" y="252"/>
                  </a:lnTo>
                  <a:lnTo>
                    <a:pt x="5755" y="294"/>
                  </a:lnTo>
                  <a:lnTo>
                    <a:pt x="5671" y="252"/>
                  </a:lnTo>
                  <a:lnTo>
                    <a:pt x="5608" y="294"/>
                  </a:lnTo>
                  <a:lnTo>
                    <a:pt x="5546" y="335"/>
                  </a:lnTo>
                  <a:lnTo>
                    <a:pt x="5441" y="398"/>
                  </a:lnTo>
                  <a:lnTo>
                    <a:pt x="5399" y="503"/>
                  </a:lnTo>
                  <a:lnTo>
                    <a:pt x="5294" y="524"/>
                  </a:lnTo>
                  <a:lnTo>
                    <a:pt x="5232" y="461"/>
                  </a:lnTo>
                  <a:lnTo>
                    <a:pt x="5190" y="440"/>
                  </a:lnTo>
                  <a:lnTo>
                    <a:pt x="5022" y="419"/>
                  </a:lnTo>
                  <a:lnTo>
                    <a:pt x="4834" y="335"/>
                  </a:lnTo>
                  <a:lnTo>
                    <a:pt x="4583" y="315"/>
                  </a:lnTo>
                  <a:lnTo>
                    <a:pt x="4458" y="356"/>
                  </a:lnTo>
                  <a:lnTo>
                    <a:pt x="4144" y="335"/>
                  </a:lnTo>
                  <a:lnTo>
                    <a:pt x="4039" y="398"/>
                  </a:lnTo>
                  <a:lnTo>
                    <a:pt x="3872" y="607"/>
                  </a:lnTo>
                  <a:lnTo>
                    <a:pt x="3746" y="670"/>
                  </a:lnTo>
                  <a:lnTo>
                    <a:pt x="3641" y="649"/>
                  </a:lnTo>
                  <a:lnTo>
                    <a:pt x="3411" y="566"/>
                  </a:lnTo>
                  <a:lnTo>
                    <a:pt x="3265" y="545"/>
                  </a:lnTo>
                  <a:lnTo>
                    <a:pt x="3097" y="440"/>
                  </a:lnTo>
                  <a:lnTo>
                    <a:pt x="2993" y="419"/>
                  </a:lnTo>
                  <a:lnTo>
                    <a:pt x="2993" y="356"/>
                  </a:lnTo>
                  <a:lnTo>
                    <a:pt x="2888" y="294"/>
                  </a:lnTo>
                  <a:lnTo>
                    <a:pt x="2784" y="294"/>
                  </a:lnTo>
                  <a:lnTo>
                    <a:pt x="2742" y="315"/>
                  </a:lnTo>
                  <a:lnTo>
                    <a:pt x="2595" y="335"/>
                  </a:lnTo>
                  <a:lnTo>
                    <a:pt x="2512" y="356"/>
                  </a:lnTo>
                  <a:lnTo>
                    <a:pt x="2428" y="398"/>
                  </a:lnTo>
                  <a:lnTo>
                    <a:pt x="2365" y="461"/>
                  </a:lnTo>
                  <a:lnTo>
                    <a:pt x="2302" y="503"/>
                  </a:lnTo>
                  <a:lnTo>
                    <a:pt x="2198" y="419"/>
                  </a:lnTo>
                  <a:lnTo>
                    <a:pt x="2072" y="231"/>
                  </a:lnTo>
                  <a:lnTo>
                    <a:pt x="2009" y="147"/>
                  </a:lnTo>
                  <a:lnTo>
                    <a:pt x="1842" y="105"/>
                  </a:lnTo>
                  <a:lnTo>
                    <a:pt x="1758" y="84"/>
                  </a:lnTo>
                  <a:lnTo>
                    <a:pt x="1675" y="43"/>
                  </a:lnTo>
                  <a:lnTo>
                    <a:pt x="1528" y="22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519" name="Google Shape;519;p38"/>
            <p:cNvSpPr/>
            <p:nvPr/>
          </p:nvSpPr>
          <p:spPr>
            <a:xfrm>
              <a:off x="3805645" y="3058722"/>
              <a:ext cx="52322" cy="74968"/>
            </a:xfrm>
            <a:custGeom>
              <a:avLst/>
              <a:gdLst/>
              <a:ahLst/>
              <a:cxnLst/>
              <a:rect l="l" t="t" r="r" b="b"/>
              <a:pathLst>
                <a:path w="4394" h="6592" extrusionOk="0">
                  <a:moveTo>
                    <a:pt x="3076" y="1"/>
                  </a:moveTo>
                  <a:lnTo>
                    <a:pt x="3139" y="126"/>
                  </a:lnTo>
                  <a:lnTo>
                    <a:pt x="3159" y="231"/>
                  </a:lnTo>
                  <a:lnTo>
                    <a:pt x="3159" y="419"/>
                  </a:lnTo>
                  <a:lnTo>
                    <a:pt x="3222" y="482"/>
                  </a:lnTo>
                  <a:lnTo>
                    <a:pt x="3327" y="545"/>
                  </a:lnTo>
                  <a:lnTo>
                    <a:pt x="3348" y="629"/>
                  </a:lnTo>
                  <a:lnTo>
                    <a:pt x="3348" y="691"/>
                  </a:lnTo>
                  <a:lnTo>
                    <a:pt x="3390" y="838"/>
                  </a:lnTo>
                  <a:lnTo>
                    <a:pt x="3369" y="901"/>
                  </a:lnTo>
                  <a:lnTo>
                    <a:pt x="3243" y="963"/>
                  </a:lnTo>
                  <a:lnTo>
                    <a:pt x="3159" y="1068"/>
                  </a:lnTo>
                  <a:lnTo>
                    <a:pt x="3118" y="1068"/>
                  </a:lnTo>
                  <a:lnTo>
                    <a:pt x="3013" y="1152"/>
                  </a:lnTo>
                  <a:lnTo>
                    <a:pt x="2971" y="1193"/>
                  </a:lnTo>
                  <a:lnTo>
                    <a:pt x="2929" y="1256"/>
                  </a:lnTo>
                  <a:lnTo>
                    <a:pt x="2825" y="1424"/>
                  </a:lnTo>
                  <a:lnTo>
                    <a:pt x="2762" y="1528"/>
                  </a:lnTo>
                  <a:lnTo>
                    <a:pt x="2762" y="1633"/>
                  </a:lnTo>
                  <a:lnTo>
                    <a:pt x="2762" y="1800"/>
                  </a:lnTo>
                  <a:lnTo>
                    <a:pt x="2741" y="1926"/>
                  </a:lnTo>
                  <a:lnTo>
                    <a:pt x="2657" y="2051"/>
                  </a:lnTo>
                  <a:lnTo>
                    <a:pt x="2511" y="2093"/>
                  </a:lnTo>
                  <a:lnTo>
                    <a:pt x="2406" y="2156"/>
                  </a:lnTo>
                  <a:lnTo>
                    <a:pt x="2427" y="2344"/>
                  </a:lnTo>
                  <a:lnTo>
                    <a:pt x="2406" y="2428"/>
                  </a:lnTo>
                  <a:lnTo>
                    <a:pt x="2385" y="2554"/>
                  </a:lnTo>
                  <a:lnTo>
                    <a:pt x="2281" y="2637"/>
                  </a:lnTo>
                  <a:lnTo>
                    <a:pt x="2113" y="2784"/>
                  </a:lnTo>
                  <a:lnTo>
                    <a:pt x="2071" y="2867"/>
                  </a:lnTo>
                  <a:lnTo>
                    <a:pt x="2092" y="2951"/>
                  </a:lnTo>
                  <a:lnTo>
                    <a:pt x="2071" y="3056"/>
                  </a:lnTo>
                  <a:lnTo>
                    <a:pt x="1883" y="3244"/>
                  </a:lnTo>
                  <a:lnTo>
                    <a:pt x="1862" y="3370"/>
                  </a:lnTo>
                  <a:lnTo>
                    <a:pt x="1862" y="3453"/>
                  </a:lnTo>
                  <a:lnTo>
                    <a:pt x="1779" y="3558"/>
                  </a:lnTo>
                  <a:lnTo>
                    <a:pt x="1695" y="3579"/>
                  </a:lnTo>
                  <a:lnTo>
                    <a:pt x="1653" y="3662"/>
                  </a:lnTo>
                  <a:lnTo>
                    <a:pt x="1653" y="3704"/>
                  </a:lnTo>
                  <a:lnTo>
                    <a:pt x="1569" y="3830"/>
                  </a:lnTo>
                  <a:lnTo>
                    <a:pt x="1465" y="3893"/>
                  </a:lnTo>
                  <a:lnTo>
                    <a:pt x="1381" y="3872"/>
                  </a:lnTo>
                  <a:lnTo>
                    <a:pt x="1276" y="3809"/>
                  </a:lnTo>
                  <a:lnTo>
                    <a:pt x="1235" y="3683"/>
                  </a:lnTo>
                  <a:lnTo>
                    <a:pt x="1130" y="3621"/>
                  </a:lnTo>
                  <a:lnTo>
                    <a:pt x="1046" y="3621"/>
                  </a:lnTo>
                  <a:lnTo>
                    <a:pt x="879" y="3579"/>
                  </a:lnTo>
                  <a:lnTo>
                    <a:pt x="858" y="3558"/>
                  </a:lnTo>
                  <a:lnTo>
                    <a:pt x="816" y="3621"/>
                  </a:lnTo>
                  <a:lnTo>
                    <a:pt x="670" y="3621"/>
                  </a:lnTo>
                  <a:lnTo>
                    <a:pt x="649" y="3704"/>
                  </a:lnTo>
                  <a:lnTo>
                    <a:pt x="670" y="3809"/>
                  </a:lnTo>
                  <a:lnTo>
                    <a:pt x="502" y="3934"/>
                  </a:lnTo>
                  <a:lnTo>
                    <a:pt x="439" y="3997"/>
                  </a:lnTo>
                  <a:lnTo>
                    <a:pt x="335" y="4081"/>
                  </a:lnTo>
                  <a:lnTo>
                    <a:pt x="251" y="4144"/>
                  </a:lnTo>
                  <a:lnTo>
                    <a:pt x="251" y="4227"/>
                  </a:lnTo>
                  <a:lnTo>
                    <a:pt x="188" y="4290"/>
                  </a:lnTo>
                  <a:lnTo>
                    <a:pt x="209" y="4416"/>
                  </a:lnTo>
                  <a:lnTo>
                    <a:pt x="209" y="4541"/>
                  </a:lnTo>
                  <a:lnTo>
                    <a:pt x="146" y="4709"/>
                  </a:lnTo>
                  <a:lnTo>
                    <a:pt x="0" y="4855"/>
                  </a:lnTo>
                  <a:lnTo>
                    <a:pt x="0" y="4939"/>
                  </a:lnTo>
                  <a:lnTo>
                    <a:pt x="84" y="4960"/>
                  </a:lnTo>
                  <a:lnTo>
                    <a:pt x="188" y="4918"/>
                  </a:lnTo>
                  <a:lnTo>
                    <a:pt x="230" y="5274"/>
                  </a:lnTo>
                  <a:lnTo>
                    <a:pt x="335" y="5274"/>
                  </a:lnTo>
                  <a:lnTo>
                    <a:pt x="398" y="5357"/>
                  </a:lnTo>
                  <a:lnTo>
                    <a:pt x="565" y="5274"/>
                  </a:lnTo>
                  <a:lnTo>
                    <a:pt x="649" y="5399"/>
                  </a:lnTo>
                  <a:lnTo>
                    <a:pt x="628" y="5483"/>
                  </a:lnTo>
                  <a:lnTo>
                    <a:pt x="628" y="5650"/>
                  </a:lnTo>
                  <a:lnTo>
                    <a:pt x="732" y="5797"/>
                  </a:lnTo>
                  <a:lnTo>
                    <a:pt x="732" y="6006"/>
                  </a:lnTo>
                  <a:lnTo>
                    <a:pt x="649" y="6215"/>
                  </a:lnTo>
                  <a:lnTo>
                    <a:pt x="753" y="6299"/>
                  </a:lnTo>
                  <a:lnTo>
                    <a:pt x="649" y="6403"/>
                  </a:lnTo>
                  <a:lnTo>
                    <a:pt x="649" y="6403"/>
                  </a:lnTo>
                  <a:lnTo>
                    <a:pt x="732" y="6383"/>
                  </a:lnTo>
                  <a:lnTo>
                    <a:pt x="816" y="6383"/>
                  </a:lnTo>
                  <a:lnTo>
                    <a:pt x="837" y="6403"/>
                  </a:lnTo>
                  <a:lnTo>
                    <a:pt x="1507" y="6403"/>
                  </a:lnTo>
                  <a:lnTo>
                    <a:pt x="1548" y="6383"/>
                  </a:lnTo>
                  <a:lnTo>
                    <a:pt x="1590" y="6341"/>
                  </a:lnTo>
                  <a:lnTo>
                    <a:pt x="1653" y="6383"/>
                  </a:lnTo>
                  <a:lnTo>
                    <a:pt x="1695" y="6320"/>
                  </a:lnTo>
                  <a:lnTo>
                    <a:pt x="1862" y="6341"/>
                  </a:lnTo>
                  <a:lnTo>
                    <a:pt x="1904" y="6320"/>
                  </a:lnTo>
                  <a:lnTo>
                    <a:pt x="2092" y="6320"/>
                  </a:lnTo>
                  <a:lnTo>
                    <a:pt x="2134" y="6341"/>
                  </a:lnTo>
                  <a:lnTo>
                    <a:pt x="2239" y="6320"/>
                  </a:lnTo>
                  <a:lnTo>
                    <a:pt x="2323" y="6320"/>
                  </a:lnTo>
                  <a:lnTo>
                    <a:pt x="2323" y="6341"/>
                  </a:lnTo>
                  <a:lnTo>
                    <a:pt x="2490" y="6383"/>
                  </a:lnTo>
                  <a:lnTo>
                    <a:pt x="2511" y="6341"/>
                  </a:lnTo>
                  <a:lnTo>
                    <a:pt x="2553" y="6341"/>
                  </a:lnTo>
                  <a:lnTo>
                    <a:pt x="2595" y="6403"/>
                  </a:lnTo>
                  <a:lnTo>
                    <a:pt x="3327" y="6403"/>
                  </a:lnTo>
                  <a:lnTo>
                    <a:pt x="3390" y="6424"/>
                  </a:lnTo>
                  <a:lnTo>
                    <a:pt x="3431" y="6403"/>
                  </a:lnTo>
                  <a:lnTo>
                    <a:pt x="3452" y="6403"/>
                  </a:lnTo>
                  <a:lnTo>
                    <a:pt x="3536" y="6487"/>
                  </a:lnTo>
                  <a:lnTo>
                    <a:pt x="3578" y="6445"/>
                  </a:lnTo>
                  <a:lnTo>
                    <a:pt x="3662" y="6487"/>
                  </a:lnTo>
                  <a:lnTo>
                    <a:pt x="3683" y="6529"/>
                  </a:lnTo>
                  <a:lnTo>
                    <a:pt x="3745" y="6508"/>
                  </a:lnTo>
                  <a:lnTo>
                    <a:pt x="3766" y="6487"/>
                  </a:lnTo>
                  <a:lnTo>
                    <a:pt x="3808" y="6487"/>
                  </a:lnTo>
                  <a:lnTo>
                    <a:pt x="3892" y="6550"/>
                  </a:lnTo>
                  <a:lnTo>
                    <a:pt x="3955" y="6529"/>
                  </a:lnTo>
                  <a:lnTo>
                    <a:pt x="4059" y="6529"/>
                  </a:lnTo>
                  <a:lnTo>
                    <a:pt x="4101" y="6550"/>
                  </a:lnTo>
                  <a:lnTo>
                    <a:pt x="4206" y="6550"/>
                  </a:lnTo>
                  <a:lnTo>
                    <a:pt x="4206" y="6592"/>
                  </a:lnTo>
                  <a:lnTo>
                    <a:pt x="4289" y="6592"/>
                  </a:lnTo>
                  <a:lnTo>
                    <a:pt x="4310" y="6529"/>
                  </a:lnTo>
                  <a:lnTo>
                    <a:pt x="4268" y="6424"/>
                  </a:lnTo>
                  <a:lnTo>
                    <a:pt x="4268" y="6403"/>
                  </a:lnTo>
                  <a:lnTo>
                    <a:pt x="4331" y="6299"/>
                  </a:lnTo>
                  <a:lnTo>
                    <a:pt x="4373" y="6215"/>
                  </a:lnTo>
                  <a:lnTo>
                    <a:pt x="4394" y="6194"/>
                  </a:lnTo>
                  <a:lnTo>
                    <a:pt x="4373" y="6194"/>
                  </a:lnTo>
                  <a:lnTo>
                    <a:pt x="4331" y="6131"/>
                  </a:lnTo>
                  <a:lnTo>
                    <a:pt x="4331" y="6069"/>
                  </a:lnTo>
                  <a:lnTo>
                    <a:pt x="4331" y="5922"/>
                  </a:lnTo>
                  <a:lnTo>
                    <a:pt x="4164" y="5797"/>
                  </a:lnTo>
                  <a:lnTo>
                    <a:pt x="4080" y="5713"/>
                  </a:lnTo>
                  <a:lnTo>
                    <a:pt x="3996" y="5567"/>
                  </a:lnTo>
                  <a:lnTo>
                    <a:pt x="3850" y="5357"/>
                  </a:lnTo>
                  <a:lnTo>
                    <a:pt x="3808" y="5232"/>
                  </a:lnTo>
                  <a:lnTo>
                    <a:pt x="3703" y="5127"/>
                  </a:lnTo>
                  <a:lnTo>
                    <a:pt x="3557" y="5043"/>
                  </a:lnTo>
                  <a:lnTo>
                    <a:pt x="3494" y="4981"/>
                  </a:lnTo>
                  <a:lnTo>
                    <a:pt x="3494" y="4750"/>
                  </a:lnTo>
                  <a:lnTo>
                    <a:pt x="3473" y="4625"/>
                  </a:lnTo>
                  <a:lnTo>
                    <a:pt x="3452" y="4458"/>
                  </a:lnTo>
                  <a:lnTo>
                    <a:pt x="3473" y="4332"/>
                  </a:lnTo>
                  <a:lnTo>
                    <a:pt x="3431" y="4186"/>
                  </a:lnTo>
                  <a:lnTo>
                    <a:pt x="3390" y="4039"/>
                  </a:lnTo>
                  <a:lnTo>
                    <a:pt x="3452" y="3976"/>
                  </a:lnTo>
                  <a:lnTo>
                    <a:pt x="3536" y="3976"/>
                  </a:lnTo>
                  <a:lnTo>
                    <a:pt x="3641" y="3788"/>
                  </a:lnTo>
                  <a:lnTo>
                    <a:pt x="3683" y="3662"/>
                  </a:lnTo>
                  <a:lnTo>
                    <a:pt x="3787" y="3474"/>
                  </a:lnTo>
                  <a:lnTo>
                    <a:pt x="3850" y="3349"/>
                  </a:lnTo>
                  <a:lnTo>
                    <a:pt x="3955" y="3307"/>
                  </a:lnTo>
                  <a:lnTo>
                    <a:pt x="4059" y="3160"/>
                  </a:lnTo>
                  <a:lnTo>
                    <a:pt x="4059" y="3139"/>
                  </a:lnTo>
                  <a:lnTo>
                    <a:pt x="4017" y="3035"/>
                  </a:lnTo>
                  <a:lnTo>
                    <a:pt x="3955" y="2867"/>
                  </a:lnTo>
                  <a:lnTo>
                    <a:pt x="3850" y="2721"/>
                  </a:lnTo>
                  <a:lnTo>
                    <a:pt x="3766" y="2637"/>
                  </a:lnTo>
                  <a:lnTo>
                    <a:pt x="3557" y="2428"/>
                  </a:lnTo>
                  <a:lnTo>
                    <a:pt x="3348" y="2240"/>
                  </a:lnTo>
                  <a:lnTo>
                    <a:pt x="3243" y="2219"/>
                  </a:lnTo>
                  <a:lnTo>
                    <a:pt x="3243" y="2135"/>
                  </a:lnTo>
                  <a:lnTo>
                    <a:pt x="3159" y="2093"/>
                  </a:lnTo>
                  <a:lnTo>
                    <a:pt x="3159" y="2030"/>
                  </a:lnTo>
                  <a:lnTo>
                    <a:pt x="3159" y="1926"/>
                  </a:lnTo>
                  <a:lnTo>
                    <a:pt x="3180" y="1884"/>
                  </a:lnTo>
                  <a:lnTo>
                    <a:pt x="3180" y="1779"/>
                  </a:lnTo>
                  <a:lnTo>
                    <a:pt x="3369" y="1779"/>
                  </a:lnTo>
                  <a:lnTo>
                    <a:pt x="3431" y="1800"/>
                  </a:lnTo>
                  <a:lnTo>
                    <a:pt x="3536" y="1779"/>
                  </a:lnTo>
                  <a:lnTo>
                    <a:pt x="3641" y="1800"/>
                  </a:lnTo>
                  <a:lnTo>
                    <a:pt x="3683" y="1779"/>
                  </a:lnTo>
                  <a:lnTo>
                    <a:pt x="3808" y="1800"/>
                  </a:lnTo>
                  <a:lnTo>
                    <a:pt x="3892" y="1821"/>
                  </a:lnTo>
                  <a:lnTo>
                    <a:pt x="3975" y="1842"/>
                  </a:lnTo>
                  <a:lnTo>
                    <a:pt x="4017" y="1800"/>
                  </a:lnTo>
                  <a:lnTo>
                    <a:pt x="3975" y="1779"/>
                  </a:lnTo>
                  <a:lnTo>
                    <a:pt x="3808" y="1633"/>
                  </a:lnTo>
                  <a:lnTo>
                    <a:pt x="3787" y="1528"/>
                  </a:lnTo>
                  <a:lnTo>
                    <a:pt x="3703" y="1486"/>
                  </a:lnTo>
                  <a:lnTo>
                    <a:pt x="3599" y="1319"/>
                  </a:lnTo>
                  <a:lnTo>
                    <a:pt x="3578" y="1214"/>
                  </a:lnTo>
                  <a:lnTo>
                    <a:pt x="3662" y="1152"/>
                  </a:lnTo>
                  <a:lnTo>
                    <a:pt x="3703" y="1005"/>
                  </a:lnTo>
                  <a:lnTo>
                    <a:pt x="3641" y="942"/>
                  </a:lnTo>
                  <a:lnTo>
                    <a:pt x="3662" y="880"/>
                  </a:lnTo>
                  <a:lnTo>
                    <a:pt x="3683" y="838"/>
                  </a:lnTo>
                  <a:lnTo>
                    <a:pt x="3683" y="754"/>
                  </a:lnTo>
                  <a:lnTo>
                    <a:pt x="3599" y="587"/>
                  </a:lnTo>
                  <a:lnTo>
                    <a:pt x="3578" y="482"/>
                  </a:lnTo>
                  <a:lnTo>
                    <a:pt x="3536" y="440"/>
                  </a:lnTo>
                  <a:lnTo>
                    <a:pt x="3494" y="252"/>
                  </a:lnTo>
                  <a:lnTo>
                    <a:pt x="3369" y="147"/>
                  </a:lnTo>
                  <a:lnTo>
                    <a:pt x="30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520" name="Google Shape;520;p38"/>
            <p:cNvSpPr/>
            <p:nvPr/>
          </p:nvSpPr>
          <p:spPr>
            <a:xfrm>
              <a:off x="3805883" y="3130585"/>
              <a:ext cx="39378" cy="40702"/>
            </a:xfrm>
            <a:custGeom>
              <a:avLst/>
              <a:gdLst/>
              <a:ahLst/>
              <a:cxnLst/>
              <a:rect l="l" t="t" r="r" b="b"/>
              <a:pathLst>
                <a:path w="3307" h="3579" extrusionOk="0">
                  <a:moveTo>
                    <a:pt x="1675" y="1"/>
                  </a:moveTo>
                  <a:lnTo>
                    <a:pt x="1633" y="64"/>
                  </a:lnTo>
                  <a:lnTo>
                    <a:pt x="1570" y="22"/>
                  </a:lnTo>
                  <a:lnTo>
                    <a:pt x="1528" y="64"/>
                  </a:lnTo>
                  <a:lnTo>
                    <a:pt x="1487" y="84"/>
                  </a:lnTo>
                  <a:lnTo>
                    <a:pt x="1487" y="754"/>
                  </a:lnTo>
                  <a:lnTo>
                    <a:pt x="712" y="754"/>
                  </a:lnTo>
                  <a:lnTo>
                    <a:pt x="691" y="733"/>
                  </a:lnTo>
                  <a:lnTo>
                    <a:pt x="608" y="754"/>
                  </a:lnTo>
                  <a:lnTo>
                    <a:pt x="524" y="817"/>
                  </a:lnTo>
                  <a:lnTo>
                    <a:pt x="482" y="796"/>
                  </a:lnTo>
                  <a:lnTo>
                    <a:pt x="482" y="921"/>
                  </a:lnTo>
                  <a:lnTo>
                    <a:pt x="336" y="942"/>
                  </a:lnTo>
                  <a:lnTo>
                    <a:pt x="440" y="1131"/>
                  </a:lnTo>
                  <a:lnTo>
                    <a:pt x="629" y="1172"/>
                  </a:lnTo>
                  <a:lnTo>
                    <a:pt x="378" y="1235"/>
                  </a:lnTo>
                  <a:lnTo>
                    <a:pt x="315" y="1152"/>
                  </a:lnTo>
                  <a:lnTo>
                    <a:pt x="294" y="1340"/>
                  </a:lnTo>
                  <a:lnTo>
                    <a:pt x="273" y="1654"/>
                  </a:lnTo>
                  <a:lnTo>
                    <a:pt x="168" y="1737"/>
                  </a:lnTo>
                  <a:lnTo>
                    <a:pt x="22" y="1675"/>
                  </a:lnTo>
                  <a:lnTo>
                    <a:pt x="1" y="1758"/>
                  </a:lnTo>
                  <a:lnTo>
                    <a:pt x="126" y="1988"/>
                  </a:lnTo>
                  <a:lnTo>
                    <a:pt x="210" y="2051"/>
                  </a:lnTo>
                  <a:lnTo>
                    <a:pt x="210" y="2156"/>
                  </a:lnTo>
                  <a:lnTo>
                    <a:pt x="315" y="2281"/>
                  </a:lnTo>
                  <a:lnTo>
                    <a:pt x="315" y="2470"/>
                  </a:lnTo>
                  <a:lnTo>
                    <a:pt x="398" y="2533"/>
                  </a:lnTo>
                  <a:lnTo>
                    <a:pt x="440" y="2679"/>
                  </a:lnTo>
                  <a:lnTo>
                    <a:pt x="608" y="2805"/>
                  </a:lnTo>
                  <a:lnTo>
                    <a:pt x="545" y="2825"/>
                  </a:lnTo>
                  <a:lnTo>
                    <a:pt x="712" y="2993"/>
                  </a:lnTo>
                  <a:lnTo>
                    <a:pt x="963" y="3202"/>
                  </a:lnTo>
                  <a:lnTo>
                    <a:pt x="1026" y="3328"/>
                  </a:lnTo>
                  <a:lnTo>
                    <a:pt x="1235" y="3432"/>
                  </a:lnTo>
                  <a:lnTo>
                    <a:pt x="1256" y="3537"/>
                  </a:lnTo>
                  <a:lnTo>
                    <a:pt x="1361" y="3558"/>
                  </a:lnTo>
                  <a:lnTo>
                    <a:pt x="1382" y="3579"/>
                  </a:lnTo>
                  <a:lnTo>
                    <a:pt x="1466" y="3474"/>
                  </a:lnTo>
                  <a:lnTo>
                    <a:pt x="1466" y="3411"/>
                  </a:lnTo>
                  <a:lnTo>
                    <a:pt x="1528" y="3369"/>
                  </a:lnTo>
                  <a:lnTo>
                    <a:pt x="1633" y="3369"/>
                  </a:lnTo>
                  <a:lnTo>
                    <a:pt x="1675" y="3307"/>
                  </a:lnTo>
                  <a:lnTo>
                    <a:pt x="1696" y="3307"/>
                  </a:lnTo>
                  <a:lnTo>
                    <a:pt x="1884" y="3432"/>
                  </a:lnTo>
                  <a:lnTo>
                    <a:pt x="1884" y="3328"/>
                  </a:lnTo>
                  <a:lnTo>
                    <a:pt x="1863" y="3035"/>
                  </a:lnTo>
                  <a:lnTo>
                    <a:pt x="1779" y="2951"/>
                  </a:lnTo>
                  <a:lnTo>
                    <a:pt x="1696" y="2930"/>
                  </a:lnTo>
                  <a:lnTo>
                    <a:pt x="1633" y="2951"/>
                  </a:lnTo>
                  <a:lnTo>
                    <a:pt x="1549" y="2993"/>
                  </a:lnTo>
                  <a:lnTo>
                    <a:pt x="1549" y="2846"/>
                  </a:lnTo>
                  <a:lnTo>
                    <a:pt x="1528" y="2784"/>
                  </a:lnTo>
                  <a:lnTo>
                    <a:pt x="1570" y="2721"/>
                  </a:lnTo>
                  <a:lnTo>
                    <a:pt x="1675" y="2721"/>
                  </a:lnTo>
                  <a:lnTo>
                    <a:pt x="1800" y="2784"/>
                  </a:lnTo>
                  <a:lnTo>
                    <a:pt x="1863" y="2721"/>
                  </a:lnTo>
                  <a:lnTo>
                    <a:pt x="1884" y="2679"/>
                  </a:lnTo>
                  <a:lnTo>
                    <a:pt x="1968" y="2679"/>
                  </a:lnTo>
                  <a:lnTo>
                    <a:pt x="2177" y="2637"/>
                  </a:lnTo>
                  <a:lnTo>
                    <a:pt x="2198" y="2574"/>
                  </a:lnTo>
                  <a:lnTo>
                    <a:pt x="2177" y="2407"/>
                  </a:lnTo>
                  <a:lnTo>
                    <a:pt x="2219" y="2365"/>
                  </a:lnTo>
                  <a:lnTo>
                    <a:pt x="2365" y="2365"/>
                  </a:lnTo>
                  <a:lnTo>
                    <a:pt x="2428" y="2595"/>
                  </a:lnTo>
                  <a:lnTo>
                    <a:pt x="2512" y="2700"/>
                  </a:lnTo>
                  <a:lnTo>
                    <a:pt x="2637" y="2637"/>
                  </a:lnTo>
                  <a:lnTo>
                    <a:pt x="2721" y="2679"/>
                  </a:lnTo>
                  <a:lnTo>
                    <a:pt x="2805" y="2616"/>
                  </a:lnTo>
                  <a:lnTo>
                    <a:pt x="2909" y="2616"/>
                  </a:lnTo>
                  <a:lnTo>
                    <a:pt x="3035" y="2679"/>
                  </a:lnTo>
                  <a:lnTo>
                    <a:pt x="3056" y="2742"/>
                  </a:lnTo>
                  <a:lnTo>
                    <a:pt x="3119" y="2742"/>
                  </a:lnTo>
                  <a:lnTo>
                    <a:pt x="3119" y="2637"/>
                  </a:lnTo>
                  <a:lnTo>
                    <a:pt x="3098" y="2533"/>
                  </a:lnTo>
                  <a:lnTo>
                    <a:pt x="3244" y="2114"/>
                  </a:lnTo>
                  <a:lnTo>
                    <a:pt x="3307" y="1884"/>
                  </a:lnTo>
                  <a:lnTo>
                    <a:pt x="3307" y="1779"/>
                  </a:lnTo>
                  <a:lnTo>
                    <a:pt x="3244" y="1696"/>
                  </a:lnTo>
                  <a:lnTo>
                    <a:pt x="3223" y="1654"/>
                  </a:lnTo>
                  <a:lnTo>
                    <a:pt x="3139" y="1570"/>
                  </a:lnTo>
                  <a:lnTo>
                    <a:pt x="3119" y="1528"/>
                  </a:lnTo>
                  <a:lnTo>
                    <a:pt x="3035" y="1486"/>
                  </a:lnTo>
                  <a:lnTo>
                    <a:pt x="3014" y="1444"/>
                  </a:lnTo>
                  <a:lnTo>
                    <a:pt x="2993" y="1382"/>
                  </a:lnTo>
                  <a:lnTo>
                    <a:pt x="2993" y="1340"/>
                  </a:lnTo>
                  <a:lnTo>
                    <a:pt x="3035" y="1319"/>
                  </a:lnTo>
                  <a:lnTo>
                    <a:pt x="3056" y="1277"/>
                  </a:lnTo>
                  <a:lnTo>
                    <a:pt x="3119" y="1277"/>
                  </a:lnTo>
                  <a:lnTo>
                    <a:pt x="3098" y="1214"/>
                  </a:lnTo>
                  <a:lnTo>
                    <a:pt x="3056" y="1172"/>
                  </a:lnTo>
                  <a:lnTo>
                    <a:pt x="3056" y="1110"/>
                  </a:lnTo>
                  <a:lnTo>
                    <a:pt x="3202" y="1026"/>
                  </a:lnTo>
                  <a:lnTo>
                    <a:pt x="3307" y="1005"/>
                  </a:lnTo>
                  <a:lnTo>
                    <a:pt x="3307" y="900"/>
                  </a:lnTo>
                  <a:lnTo>
                    <a:pt x="3265" y="838"/>
                  </a:lnTo>
                  <a:lnTo>
                    <a:pt x="3307" y="754"/>
                  </a:lnTo>
                  <a:lnTo>
                    <a:pt x="3307" y="587"/>
                  </a:lnTo>
                  <a:lnTo>
                    <a:pt x="3244" y="545"/>
                  </a:lnTo>
                  <a:lnTo>
                    <a:pt x="3056" y="524"/>
                  </a:lnTo>
                  <a:lnTo>
                    <a:pt x="2930" y="587"/>
                  </a:lnTo>
                  <a:lnTo>
                    <a:pt x="2805" y="628"/>
                  </a:lnTo>
                  <a:lnTo>
                    <a:pt x="2721" y="608"/>
                  </a:lnTo>
                  <a:lnTo>
                    <a:pt x="2616" y="649"/>
                  </a:lnTo>
                  <a:lnTo>
                    <a:pt x="2575" y="608"/>
                  </a:lnTo>
                  <a:lnTo>
                    <a:pt x="2595" y="545"/>
                  </a:lnTo>
                  <a:lnTo>
                    <a:pt x="2575" y="440"/>
                  </a:lnTo>
                  <a:lnTo>
                    <a:pt x="2575" y="315"/>
                  </a:lnTo>
                  <a:lnTo>
                    <a:pt x="2533" y="189"/>
                  </a:lnTo>
                  <a:lnTo>
                    <a:pt x="2575" y="84"/>
                  </a:lnTo>
                  <a:lnTo>
                    <a:pt x="2533" y="22"/>
                  </a:lnTo>
                  <a:lnTo>
                    <a:pt x="2491" y="22"/>
                  </a:lnTo>
                  <a:lnTo>
                    <a:pt x="2470" y="64"/>
                  </a:lnTo>
                  <a:lnTo>
                    <a:pt x="2303" y="22"/>
                  </a:lnTo>
                  <a:lnTo>
                    <a:pt x="2303" y="1"/>
                  </a:lnTo>
                  <a:lnTo>
                    <a:pt x="2219" y="1"/>
                  </a:lnTo>
                  <a:lnTo>
                    <a:pt x="2114" y="22"/>
                  </a:lnTo>
                  <a:lnTo>
                    <a:pt x="2072" y="1"/>
                  </a:lnTo>
                  <a:lnTo>
                    <a:pt x="1884" y="1"/>
                  </a:lnTo>
                  <a:lnTo>
                    <a:pt x="1842" y="22"/>
                  </a:lnTo>
                  <a:lnTo>
                    <a:pt x="167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521" name="Google Shape;521;p38"/>
            <p:cNvSpPr/>
            <p:nvPr/>
          </p:nvSpPr>
          <p:spPr>
            <a:xfrm>
              <a:off x="3809622" y="3131301"/>
              <a:ext cx="13967" cy="8575"/>
            </a:xfrm>
            <a:custGeom>
              <a:avLst/>
              <a:gdLst/>
              <a:ahLst/>
              <a:cxnLst/>
              <a:rect l="l" t="t" r="r" b="b"/>
              <a:pathLst>
                <a:path w="1173" h="754" extrusionOk="0">
                  <a:moveTo>
                    <a:pt x="398" y="1"/>
                  </a:moveTo>
                  <a:lnTo>
                    <a:pt x="315" y="21"/>
                  </a:lnTo>
                  <a:lnTo>
                    <a:pt x="294" y="42"/>
                  </a:lnTo>
                  <a:lnTo>
                    <a:pt x="336" y="147"/>
                  </a:lnTo>
                  <a:lnTo>
                    <a:pt x="168" y="335"/>
                  </a:lnTo>
                  <a:lnTo>
                    <a:pt x="1" y="628"/>
                  </a:lnTo>
                  <a:lnTo>
                    <a:pt x="168" y="691"/>
                  </a:lnTo>
                  <a:lnTo>
                    <a:pt x="168" y="733"/>
                  </a:lnTo>
                  <a:lnTo>
                    <a:pt x="210" y="754"/>
                  </a:lnTo>
                  <a:lnTo>
                    <a:pt x="294" y="691"/>
                  </a:lnTo>
                  <a:lnTo>
                    <a:pt x="377" y="670"/>
                  </a:lnTo>
                  <a:lnTo>
                    <a:pt x="398" y="691"/>
                  </a:lnTo>
                  <a:lnTo>
                    <a:pt x="1173" y="691"/>
                  </a:lnTo>
                  <a:lnTo>
                    <a:pt x="1173" y="21"/>
                  </a:lnTo>
                  <a:lnTo>
                    <a:pt x="503" y="21"/>
                  </a:lnTo>
                  <a:lnTo>
                    <a:pt x="48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522" name="Google Shape;522;p38"/>
            <p:cNvSpPr/>
            <p:nvPr/>
          </p:nvSpPr>
          <p:spPr>
            <a:xfrm>
              <a:off x="3822327" y="3120122"/>
              <a:ext cx="52834" cy="59023"/>
            </a:xfrm>
            <a:custGeom>
              <a:avLst/>
              <a:gdLst/>
              <a:ahLst/>
              <a:cxnLst/>
              <a:rect l="l" t="t" r="r" b="b"/>
              <a:pathLst>
                <a:path w="4437" h="5190" extrusionOk="0">
                  <a:moveTo>
                    <a:pt x="3935" y="0"/>
                  </a:moveTo>
                  <a:lnTo>
                    <a:pt x="3872" y="63"/>
                  </a:lnTo>
                  <a:lnTo>
                    <a:pt x="3767" y="42"/>
                  </a:lnTo>
                  <a:lnTo>
                    <a:pt x="3537" y="147"/>
                  </a:lnTo>
                  <a:lnTo>
                    <a:pt x="3495" y="188"/>
                  </a:lnTo>
                  <a:lnTo>
                    <a:pt x="3391" y="209"/>
                  </a:lnTo>
                  <a:lnTo>
                    <a:pt x="3244" y="377"/>
                  </a:lnTo>
                  <a:lnTo>
                    <a:pt x="2972" y="816"/>
                  </a:lnTo>
                  <a:lnTo>
                    <a:pt x="2930" y="900"/>
                  </a:lnTo>
                  <a:lnTo>
                    <a:pt x="2867" y="1004"/>
                  </a:lnTo>
                  <a:lnTo>
                    <a:pt x="2867" y="1025"/>
                  </a:lnTo>
                  <a:lnTo>
                    <a:pt x="2909" y="1130"/>
                  </a:lnTo>
                  <a:lnTo>
                    <a:pt x="2888" y="1193"/>
                  </a:lnTo>
                  <a:lnTo>
                    <a:pt x="2805" y="1193"/>
                  </a:lnTo>
                  <a:lnTo>
                    <a:pt x="2805" y="1151"/>
                  </a:lnTo>
                  <a:lnTo>
                    <a:pt x="2700" y="1151"/>
                  </a:lnTo>
                  <a:lnTo>
                    <a:pt x="2658" y="1130"/>
                  </a:lnTo>
                  <a:lnTo>
                    <a:pt x="2554" y="1130"/>
                  </a:lnTo>
                  <a:lnTo>
                    <a:pt x="2491" y="1151"/>
                  </a:lnTo>
                  <a:lnTo>
                    <a:pt x="2407" y="1088"/>
                  </a:lnTo>
                  <a:lnTo>
                    <a:pt x="2365" y="1088"/>
                  </a:lnTo>
                  <a:lnTo>
                    <a:pt x="2344" y="1109"/>
                  </a:lnTo>
                  <a:lnTo>
                    <a:pt x="2282" y="1130"/>
                  </a:lnTo>
                  <a:lnTo>
                    <a:pt x="2261" y="1088"/>
                  </a:lnTo>
                  <a:lnTo>
                    <a:pt x="2177" y="1046"/>
                  </a:lnTo>
                  <a:lnTo>
                    <a:pt x="2135" y="1088"/>
                  </a:lnTo>
                  <a:lnTo>
                    <a:pt x="2051" y="1004"/>
                  </a:lnTo>
                  <a:lnTo>
                    <a:pt x="2030" y="1004"/>
                  </a:lnTo>
                  <a:lnTo>
                    <a:pt x="1989" y="1025"/>
                  </a:lnTo>
                  <a:lnTo>
                    <a:pt x="1926" y="1004"/>
                  </a:lnTo>
                  <a:lnTo>
                    <a:pt x="1194" y="1004"/>
                  </a:lnTo>
                  <a:lnTo>
                    <a:pt x="1152" y="1109"/>
                  </a:lnTo>
                  <a:lnTo>
                    <a:pt x="1194" y="1235"/>
                  </a:lnTo>
                  <a:lnTo>
                    <a:pt x="1194" y="1360"/>
                  </a:lnTo>
                  <a:lnTo>
                    <a:pt x="1214" y="1465"/>
                  </a:lnTo>
                  <a:lnTo>
                    <a:pt x="1194" y="1528"/>
                  </a:lnTo>
                  <a:lnTo>
                    <a:pt x="1235" y="1569"/>
                  </a:lnTo>
                  <a:lnTo>
                    <a:pt x="1340" y="1528"/>
                  </a:lnTo>
                  <a:lnTo>
                    <a:pt x="1424" y="1548"/>
                  </a:lnTo>
                  <a:lnTo>
                    <a:pt x="1549" y="1507"/>
                  </a:lnTo>
                  <a:lnTo>
                    <a:pt x="1675" y="1444"/>
                  </a:lnTo>
                  <a:lnTo>
                    <a:pt x="1863" y="1465"/>
                  </a:lnTo>
                  <a:lnTo>
                    <a:pt x="1926" y="1507"/>
                  </a:lnTo>
                  <a:lnTo>
                    <a:pt x="1926" y="1674"/>
                  </a:lnTo>
                  <a:lnTo>
                    <a:pt x="1884" y="1758"/>
                  </a:lnTo>
                  <a:lnTo>
                    <a:pt x="1926" y="1820"/>
                  </a:lnTo>
                  <a:lnTo>
                    <a:pt x="1926" y="1925"/>
                  </a:lnTo>
                  <a:lnTo>
                    <a:pt x="1821" y="1946"/>
                  </a:lnTo>
                  <a:lnTo>
                    <a:pt x="1675" y="2030"/>
                  </a:lnTo>
                  <a:lnTo>
                    <a:pt x="1675" y="2092"/>
                  </a:lnTo>
                  <a:lnTo>
                    <a:pt x="1717" y="2134"/>
                  </a:lnTo>
                  <a:lnTo>
                    <a:pt x="1738" y="2197"/>
                  </a:lnTo>
                  <a:lnTo>
                    <a:pt x="1675" y="2197"/>
                  </a:lnTo>
                  <a:lnTo>
                    <a:pt x="1654" y="2239"/>
                  </a:lnTo>
                  <a:lnTo>
                    <a:pt x="1612" y="2260"/>
                  </a:lnTo>
                  <a:lnTo>
                    <a:pt x="1612" y="2302"/>
                  </a:lnTo>
                  <a:lnTo>
                    <a:pt x="1633" y="2364"/>
                  </a:lnTo>
                  <a:lnTo>
                    <a:pt x="1654" y="2406"/>
                  </a:lnTo>
                  <a:lnTo>
                    <a:pt x="1738" y="2448"/>
                  </a:lnTo>
                  <a:lnTo>
                    <a:pt x="1758" y="2490"/>
                  </a:lnTo>
                  <a:lnTo>
                    <a:pt x="1842" y="2574"/>
                  </a:lnTo>
                  <a:lnTo>
                    <a:pt x="1863" y="2616"/>
                  </a:lnTo>
                  <a:lnTo>
                    <a:pt x="1926" y="2699"/>
                  </a:lnTo>
                  <a:lnTo>
                    <a:pt x="1926" y="2804"/>
                  </a:lnTo>
                  <a:lnTo>
                    <a:pt x="1863" y="3034"/>
                  </a:lnTo>
                  <a:lnTo>
                    <a:pt x="1717" y="3453"/>
                  </a:lnTo>
                  <a:lnTo>
                    <a:pt x="1738" y="3557"/>
                  </a:lnTo>
                  <a:lnTo>
                    <a:pt x="1738" y="3662"/>
                  </a:lnTo>
                  <a:lnTo>
                    <a:pt x="1675" y="3662"/>
                  </a:lnTo>
                  <a:lnTo>
                    <a:pt x="1654" y="3599"/>
                  </a:lnTo>
                  <a:lnTo>
                    <a:pt x="1528" y="3536"/>
                  </a:lnTo>
                  <a:lnTo>
                    <a:pt x="1424" y="3536"/>
                  </a:lnTo>
                  <a:lnTo>
                    <a:pt x="1340" y="3599"/>
                  </a:lnTo>
                  <a:lnTo>
                    <a:pt x="1256" y="3557"/>
                  </a:lnTo>
                  <a:lnTo>
                    <a:pt x="1131" y="3620"/>
                  </a:lnTo>
                  <a:lnTo>
                    <a:pt x="1047" y="3515"/>
                  </a:lnTo>
                  <a:lnTo>
                    <a:pt x="984" y="3285"/>
                  </a:lnTo>
                  <a:lnTo>
                    <a:pt x="838" y="3285"/>
                  </a:lnTo>
                  <a:lnTo>
                    <a:pt x="796" y="3327"/>
                  </a:lnTo>
                  <a:lnTo>
                    <a:pt x="817" y="3494"/>
                  </a:lnTo>
                  <a:lnTo>
                    <a:pt x="796" y="3557"/>
                  </a:lnTo>
                  <a:lnTo>
                    <a:pt x="587" y="3599"/>
                  </a:lnTo>
                  <a:lnTo>
                    <a:pt x="503" y="3599"/>
                  </a:lnTo>
                  <a:lnTo>
                    <a:pt x="482" y="3641"/>
                  </a:lnTo>
                  <a:lnTo>
                    <a:pt x="419" y="3704"/>
                  </a:lnTo>
                  <a:lnTo>
                    <a:pt x="294" y="3641"/>
                  </a:lnTo>
                  <a:lnTo>
                    <a:pt x="189" y="3641"/>
                  </a:lnTo>
                  <a:lnTo>
                    <a:pt x="147" y="3704"/>
                  </a:lnTo>
                  <a:lnTo>
                    <a:pt x="168" y="3766"/>
                  </a:lnTo>
                  <a:lnTo>
                    <a:pt x="168" y="3913"/>
                  </a:lnTo>
                  <a:lnTo>
                    <a:pt x="252" y="3871"/>
                  </a:lnTo>
                  <a:lnTo>
                    <a:pt x="315" y="3850"/>
                  </a:lnTo>
                  <a:lnTo>
                    <a:pt x="398" y="3871"/>
                  </a:lnTo>
                  <a:lnTo>
                    <a:pt x="482" y="3955"/>
                  </a:lnTo>
                  <a:lnTo>
                    <a:pt x="503" y="4248"/>
                  </a:lnTo>
                  <a:lnTo>
                    <a:pt x="503" y="4352"/>
                  </a:lnTo>
                  <a:lnTo>
                    <a:pt x="315" y="4227"/>
                  </a:lnTo>
                  <a:lnTo>
                    <a:pt x="294" y="4227"/>
                  </a:lnTo>
                  <a:lnTo>
                    <a:pt x="252" y="4289"/>
                  </a:lnTo>
                  <a:lnTo>
                    <a:pt x="147" y="4289"/>
                  </a:lnTo>
                  <a:lnTo>
                    <a:pt x="85" y="4331"/>
                  </a:lnTo>
                  <a:lnTo>
                    <a:pt x="85" y="4394"/>
                  </a:lnTo>
                  <a:lnTo>
                    <a:pt x="1" y="4499"/>
                  </a:lnTo>
                  <a:lnTo>
                    <a:pt x="106" y="4603"/>
                  </a:lnTo>
                  <a:lnTo>
                    <a:pt x="168" y="4687"/>
                  </a:lnTo>
                  <a:lnTo>
                    <a:pt x="315" y="4792"/>
                  </a:lnTo>
                  <a:lnTo>
                    <a:pt x="315" y="4896"/>
                  </a:lnTo>
                  <a:lnTo>
                    <a:pt x="419" y="5001"/>
                  </a:lnTo>
                  <a:lnTo>
                    <a:pt x="419" y="5126"/>
                  </a:lnTo>
                  <a:lnTo>
                    <a:pt x="482" y="5189"/>
                  </a:lnTo>
                  <a:lnTo>
                    <a:pt x="524" y="5168"/>
                  </a:lnTo>
                  <a:lnTo>
                    <a:pt x="608" y="5022"/>
                  </a:lnTo>
                  <a:lnTo>
                    <a:pt x="629" y="5022"/>
                  </a:lnTo>
                  <a:lnTo>
                    <a:pt x="712" y="4980"/>
                  </a:lnTo>
                  <a:lnTo>
                    <a:pt x="775" y="4875"/>
                  </a:lnTo>
                  <a:lnTo>
                    <a:pt x="838" y="4854"/>
                  </a:lnTo>
                  <a:lnTo>
                    <a:pt x="942" y="4771"/>
                  </a:lnTo>
                  <a:lnTo>
                    <a:pt x="1005" y="4771"/>
                  </a:lnTo>
                  <a:lnTo>
                    <a:pt x="1047" y="4813"/>
                  </a:lnTo>
                  <a:lnTo>
                    <a:pt x="1110" y="4896"/>
                  </a:lnTo>
                  <a:lnTo>
                    <a:pt x="1110" y="5001"/>
                  </a:lnTo>
                  <a:lnTo>
                    <a:pt x="1131" y="4980"/>
                  </a:lnTo>
                  <a:lnTo>
                    <a:pt x="1194" y="5001"/>
                  </a:lnTo>
                  <a:lnTo>
                    <a:pt x="1298" y="4959"/>
                  </a:lnTo>
                  <a:lnTo>
                    <a:pt x="1319" y="5001"/>
                  </a:lnTo>
                  <a:lnTo>
                    <a:pt x="1319" y="5064"/>
                  </a:lnTo>
                  <a:lnTo>
                    <a:pt x="1424" y="5064"/>
                  </a:lnTo>
                  <a:lnTo>
                    <a:pt x="1507" y="4980"/>
                  </a:lnTo>
                  <a:lnTo>
                    <a:pt x="1507" y="4875"/>
                  </a:lnTo>
                  <a:lnTo>
                    <a:pt x="1570" y="4854"/>
                  </a:lnTo>
                  <a:lnTo>
                    <a:pt x="1654" y="4875"/>
                  </a:lnTo>
                  <a:lnTo>
                    <a:pt x="1758" y="4771"/>
                  </a:lnTo>
                  <a:lnTo>
                    <a:pt x="1947" y="4708"/>
                  </a:lnTo>
                  <a:lnTo>
                    <a:pt x="1947" y="4771"/>
                  </a:lnTo>
                  <a:lnTo>
                    <a:pt x="1863" y="4896"/>
                  </a:lnTo>
                  <a:lnTo>
                    <a:pt x="1884" y="4917"/>
                  </a:lnTo>
                  <a:lnTo>
                    <a:pt x="1947" y="5022"/>
                  </a:lnTo>
                  <a:lnTo>
                    <a:pt x="2072" y="5105"/>
                  </a:lnTo>
                  <a:lnTo>
                    <a:pt x="2198" y="5022"/>
                  </a:lnTo>
                  <a:lnTo>
                    <a:pt x="2282" y="4917"/>
                  </a:lnTo>
                  <a:lnTo>
                    <a:pt x="2512" y="4687"/>
                  </a:lnTo>
                  <a:lnTo>
                    <a:pt x="2574" y="4603"/>
                  </a:lnTo>
                  <a:lnTo>
                    <a:pt x="2658" y="4541"/>
                  </a:lnTo>
                  <a:lnTo>
                    <a:pt x="2763" y="4499"/>
                  </a:lnTo>
                  <a:lnTo>
                    <a:pt x="2867" y="4352"/>
                  </a:lnTo>
                  <a:lnTo>
                    <a:pt x="2867" y="4248"/>
                  </a:lnTo>
                  <a:lnTo>
                    <a:pt x="2888" y="4080"/>
                  </a:lnTo>
                  <a:lnTo>
                    <a:pt x="2909" y="3766"/>
                  </a:lnTo>
                  <a:lnTo>
                    <a:pt x="2888" y="3745"/>
                  </a:lnTo>
                  <a:lnTo>
                    <a:pt x="2867" y="3557"/>
                  </a:lnTo>
                  <a:lnTo>
                    <a:pt x="2909" y="3453"/>
                  </a:lnTo>
                  <a:lnTo>
                    <a:pt x="3098" y="3285"/>
                  </a:lnTo>
                  <a:lnTo>
                    <a:pt x="3098" y="3139"/>
                  </a:lnTo>
                  <a:lnTo>
                    <a:pt x="3202" y="3013"/>
                  </a:lnTo>
                  <a:lnTo>
                    <a:pt x="3328" y="2908"/>
                  </a:lnTo>
                  <a:lnTo>
                    <a:pt x="3411" y="2929"/>
                  </a:lnTo>
                  <a:lnTo>
                    <a:pt x="3516" y="2867"/>
                  </a:lnTo>
                  <a:lnTo>
                    <a:pt x="3621" y="2825"/>
                  </a:lnTo>
                  <a:lnTo>
                    <a:pt x="3809" y="2511"/>
                  </a:lnTo>
                  <a:lnTo>
                    <a:pt x="3809" y="2344"/>
                  </a:lnTo>
                  <a:lnTo>
                    <a:pt x="3851" y="2155"/>
                  </a:lnTo>
                  <a:lnTo>
                    <a:pt x="3935" y="2092"/>
                  </a:lnTo>
                  <a:lnTo>
                    <a:pt x="3955" y="1946"/>
                  </a:lnTo>
                  <a:lnTo>
                    <a:pt x="3935" y="1925"/>
                  </a:lnTo>
                  <a:lnTo>
                    <a:pt x="3955" y="1737"/>
                  </a:lnTo>
                  <a:lnTo>
                    <a:pt x="3955" y="1653"/>
                  </a:lnTo>
                  <a:lnTo>
                    <a:pt x="3955" y="1507"/>
                  </a:lnTo>
                  <a:lnTo>
                    <a:pt x="4060" y="1402"/>
                  </a:lnTo>
                  <a:lnTo>
                    <a:pt x="4060" y="1256"/>
                  </a:lnTo>
                  <a:lnTo>
                    <a:pt x="4081" y="1130"/>
                  </a:lnTo>
                  <a:lnTo>
                    <a:pt x="4039" y="921"/>
                  </a:lnTo>
                  <a:lnTo>
                    <a:pt x="4290" y="607"/>
                  </a:lnTo>
                  <a:lnTo>
                    <a:pt x="4332" y="502"/>
                  </a:lnTo>
                  <a:lnTo>
                    <a:pt x="4437" y="460"/>
                  </a:lnTo>
                  <a:lnTo>
                    <a:pt x="4437" y="209"/>
                  </a:lnTo>
                  <a:lnTo>
                    <a:pt x="4374" y="105"/>
                  </a:lnTo>
                  <a:lnTo>
                    <a:pt x="4374" y="63"/>
                  </a:lnTo>
                  <a:lnTo>
                    <a:pt x="4290" y="84"/>
                  </a:lnTo>
                  <a:lnTo>
                    <a:pt x="4248" y="105"/>
                  </a:lnTo>
                  <a:lnTo>
                    <a:pt x="4144" y="63"/>
                  </a:lnTo>
                  <a:lnTo>
                    <a:pt x="41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523" name="Google Shape;523;p38"/>
            <p:cNvSpPr/>
            <p:nvPr/>
          </p:nvSpPr>
          <p:spPr>
            <a:xfrm>
              <a:off x="3828067" y="3174369"/>
              <a:ext cx="7478" cy="9769"/>
            </a:xfrm>
            <a:custGeom>
              <a:avLst/>
              <a:gdLst/>
              <a:ahLst/>
              <a:cxnLst/>
              <a:rect l="l" t="t" r="r" b="b"/>
              <a:pathLst>
                <a:path w="628" h="859" extrusionOk="0">
                  <a:moveTo>
                    <a:pt x="460" y="1"/>
                  </a:moveTo>
                  <a:lnTo>
                    <a:pt x="356" y="84"/>
                  </a:lnTo>
                  <a:lnTo>
                    <a:pt x="293" y="105"/>
                  </a:lnTo>
                  <a:lnTo>
                    <a:pt x="230" y="210"/>
                  </a:lnTo>
                  <a:lnTo>
                    <a:pt x="147" y="252"/>
                  </a:lnTo>
                  <a:lnTo>
                    <a:pt x="126" y="252"/>
                  </a:lnTo>
                  <a:lnTo>
                    <a:pt x="42" y="398"/>
                  </a:lnTo>
                  <a:lnTo>
                    <a:pt x="0" y="419"/>
                  </a:lnTo>
                  <a:lnTo>
                    <a:pt x="84" y="503"/>
                  </a:lnTo>
                  <a:lnTo>
                    <a:pt x="105" y="670"/>
                  </a:lnTo>
                  <a:lnTo>
                    <a:pt x="42" y="775"/>
                  </a:lnTo>
                  <a:lnTo>
                    <a:pt x="84" y="859"/>
                  </a:lnTo>
                  <a:lnTo>
                    <a:pt x="188" y="775"/>
                  </a:lnTo>
                  <a:lnTo>
                    <a:pt x="293" y="775"/>
                  </a:lnTo>
                  <a:lnTo>
                    <a:pt x="356" y="712"/>
                  </a:lnTo>
                  <a:lnTo>
                    <a:pt x="335" y="503"/>
                  </a:lnTo>
                  <a:lnTo>
                    <a:pt x="398" y="440"/>
                  </a:lnTo>
                  <a:lnTo>
                    <a:pt x="523" y="335"/>
                  </a:lnTo>
                  <a:lnTo>
                    <a:pt x="628" y="231"/>
                  </a:lnTo>
                  <a:lnTo>
                    <a:pt x="628" y="126"/>
                  </a:lnTo>
                  <a:lnTo>
                    <a:pt x="565" y="43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524" name="Google Shape;524;p38"/>
            <p:cNvSpPr/>
            <p:nvPr/>
          </p:nvSpPr>
          <p:spPr>
            <a:xfrm>
              <a:off x="3947654" y="3151533"/>
              <a:ext cx="76994" cy="74956"/>
            </a:xfrm>
            <a:custGeom>
              <a:avLst/>
              <a:gdLst/>
              <a:ahLst/>
              <a:cxnLst/>
              <a:rect l="l" t="t" r="r" b="b"/>
              <a:pathLst>
                <a:path w="6466" h="6591" extrusionOk="0">
                  <a:moveTo>
                    <a:pt x="2553" y="0"/>
                  </a:moveTo>
                  <a:lnTo>
                    <a:pt x="1779" y="42"/>
                  </a:lnTo>
                  <a:lnTo>
                    <a:pt x="858" y="42"/>
                  </a:lnTo>
                  <a:lnTo>
                    <a:pt x="816" y="105"/>
                  </a:lnTo>
                  <a:lnTo>
                    <a:pt x="754" y="105"/>
                  </a:lnTo>
                  <a:lnTo>
                    <a:pt x="712" y="146"/>
                  </a:lnTo>
                  <a:lnTo>
                    <a:pt x="775" y="230"/>
                  </a:lnTo>
                  <a:lnTo>
                    <a:pt x="858" y="314"/>
                  </a:lnTo>
                  <a:lnTo>
                    <a:pt x="858" y="356"/>
                  </a:lnTo>
                  <a:lnTo>
                    <a:pt x="921" y="439"/>
                  </a:lnTo>
                  <a:lnTo>
                    <a:pt x="963" y="628"/>
                  </a:lnTo>
                  <a:lnTo>
                    <a:pt x="984" y="732"/>
                  </a:lnTo>
                  <a:lnTo>
                    <a:pt x="942" y="795"/>
                  </a:lnTo>
                  <a:lnTo>
                    <a:pt x="942" y="879"/>
                  </a:lnTo>
                  <a:lnTo>
                    <a:pt x="879" y="942"/>
                  </a:lnTo>
                  <a:lnTo>
                    <a:pt x="816" y="963"/>
                  </a:lnTo>
                  <a:lnTo>
                    <a:pt x="754" y="963"/>
                  </a:lnTo>
                  <a:lnTo>
                    <a:pt x="733" y="942"/>
                  </a:lnTo>
                  <a:lnTo>
                    <a:pt x="733" y="983"/>
                  </a:lnTo>
                  <a:lnTo>
                    <a:pt x="754" y="1046"/>
                  </a:lnTo>
                  <a:lnTo>
                    <a:pt x="754" y="1109"/>
                  </a:lnTo>
                  <a:lnTo>
                    <a:pt x="858" y="1151"/>
                  </a:lnTo>
                  <a:lnTo>
                    <a:pt x="858" y="1214"/>
                  </a:lnTo>
                  <a:lnTo>
                    <a:pt x="942" y="1214"/>
                  </a:lnTo>
                  <a:lnTo>
                    <a:pt x="963" y="1402"/>
                  </a:lnTo>
                  <a:lnTo>
                    <a:pt x="963" y="1486"/>
                  </a:lnTo>
                  <a:lnTo>
                    <a:pt x="858" y="1590"/>
                  </a:lnTo>
                  <a:lnTo>
                    <a:pt x="775" y="1674"/>
                  </a:lnTo>
                  <a:lnTo>
                    <a:pt x="733" y="1716"/>
                  </a:lnTo>
                  <a:lnTo>
                    <a:pt x="565" y="1883"/>
                  </a:lnTo>
                  <a:lnTo>
                    <a:pt x="461" y="2030"/>
                  </a:lnTo>
                  <a:lnTo>
                    <a:pt x="293" y="2092"/>
                  </a:lnTo>
                  <a:lnTo>
                    <a:pt x="0" y="2092"/>
                  </a:lnTo>
                  <a:lnTo>
                    <a:pt x="84" y="2553"/>
                  </a:lnTo>
                  <a:lnTo>
                    <a:pt x="210" y="3243"/>
                  </a:lnTo>
                  <a:lnTo>
                    <a:pt x="628" y="3808"/>
                  </a:lnTo>
                  <a:lnTo>
                    <a:pt x="754" y="4248"/>
                  </a:lnTo>
                  <a:lnTo>
                    <a:pt x="942" y="4352"/>
                  </a:lnTo>
                  <a:lnTo>
                    <a:pt x="1026" y="4352"/>
                  </a:lnTo>
                  <a:lnTo>
                    <a:pt x="1130" y="4394"/>
                  </a:lnTo>
                  <a:lnTo>
                    <a:pt x="1172" y="4394"/>
                  </a:lnTo>
                  <a:lnTo>
                    <a:pt x="1256" y="4436"/>
                  </a:lnTo>
                  <a:lnTo>
                    <a:pt x="1256" y="4499"/>
                  </a:lnTo>
                  <a:lnTo>
                    <a:pt x="1340" y="4561"/>
                  </a:lnTo>
                  <a:lnTo>
                    <a:pt x="1444" y="4561"/>
                  </a:lnTo>
                  <a:lnTo>
                    <a:pt x="1695" y="4645"/>
                  </a:lnTo>
                  <a:lnTo>
                    <a:pt x="1779" y="4645"/>
                  </a:lnTo>
                  <a:lnTo>
                    <a:pt x="1821" y="4708"/>
                  </a:lnTo>
                  <a:lnTo>
                    <a:pt x="1884" y="4729"/>
                  </a:lnTo>
                  <a:lnTo>
                    <a:pt x="1925" y="4812"/>
                  </a:lnTo>
                  <a:lnTo>
                    <a:pt x="2030" y="4917"/>
                  </a:lnTo>
                  <a:lnTo>
                    <a:pt x="2093" y="4917"/>
                  </a:lnTo>
                  <a:lnTo>
                    <a:pt x="2093" y="4938"/>
                  </a:lnTo>
                  <a:lnTo>
                    <a:pt x="2114" y="4917"/>
                  </a:lnTo>
                  <a:lnTo>
                    <a:pt x="2177" y="4917"/>
                  </a:lnTo>
                  <a:lnTo>
                    <a:pt x="2197" y="4980"/>
                  </a:lnTo>
                  <a:lnTo>
                    <a:pt x="2281" y="4980"/>
                  </a:lnTo>
                  <a:lnTo>
                    <a:pt x="2302" y="5022"/>
                  </a:lnTo>
                  <a:lnTo>
                    <a:pt x="2323" y="4980"/>
                  </a:lnTo>
                  <a:lnTo>
                    <a:pt x="2407" y="5022"/>
                  </a:lnTo>
                  <a:lnTo>
                    <a:pt x="2428" y="5043"/>
                  </a:lnTo>
                  <a:lnTo>
                    <a:pt x="2490" y="5043"/>
                  </a:lnTo>
                  <a:lnTo>
                    <a:pt x="2511" y="5084"/>
                  </a:lnTo>
                  <a:lnTo>
                    <a:pt x="2553" y="5126"/>
                  </a:lnTo>
                  <a:lnTo>
                    <a:pt x="2637" y="5189"/>
                  </a:lnTo>
                  <a:lnTo>
                    <a:pt x="2825" y="5398"/>
                  </a:lnTo>
                  <a:lnTo>
                    <a:pt x="2846" y="5608"/>
                  </a:lnTo>
                  <a:lnTo>
                    <a:pt x="2846" y="6591"/>
                  </a:lnTo>
                  <a:lnTo>
                    <a:pt x="2951" y="6193"/>
                  </a:lnTo>
                  <a:lnTo>
                    <a:pt x="3495" y="6173"/>
                  </a:lnTo>
                  <a:lnTo>
                    <a:pt x="3599" y="6131"/>
                  </a:lnTo>
                  <a:lnTo>
                    <a:pt x="3641" y="6110"/>
                  </a:lnTo>
                  <a:lnTo>
                    <a:pt x="3704" y="6089"/>
                  </a:lnTo>
                  <a:lnTo>
                    <a:pt x="3704" y="6131"/>
                  </a:lnTo>
                  <a:lnTo>
                    <a:pt x="3788" y="6173"/>
                  </a:lnTo>
                  <a:lnTo>
                    <a:pt x="3871" y="6214"/>
                  </a:lnTo>
                  <a:lnTo>
                    <a:pt x="3955" y="6214"/>
                  </a:lnTo>
                  <a:lnTo>
                    <a:pt x="3997" y="6298"/>
                  </a:lnTo>
                  <a:lnTo>
                    <a:pt x="3976" y="6319"/>
                  </a:lnTo>
                  <a:lnTo>
                    <a:pt x="4164" y="6298"/>
                  </a:lnTo>
                  <a:lnTo>
                    <a:pt x="4269" y="6193"/>
                  </a:lnTo>
                  <a:lnTo>
                    <a:pt x="4332" y="6193"/>
                  </a:lnTo>
                  <a:lnTo>
                    <a:pt x="4394" y="6131"/>
                  </a:lnTo>
                  <a:lnTo>
                    <a:pt x="4436" y="6173"/>
                  </a:lnTo>
                  <a:lnTo>
                    <a:pt x="4436" y="6214"/>
                  </a:lnTo>
                  <a:lnTo>
                    <a:pt x="4520" y="6214"/>
                  </a:lnTo>
                  <a:lnTo>
                    <a:pt x="4604" y="6277"/>
                  </a:lnTo>
                  <a:lnTo>
                    <a:pt x="4729" y="6214"/>
                  </a:lnTo>
                  <a:lnTo>
                    <a:pt x="4897" y="6193"/>
                  </a:lnTo>
                  <a:lnTo>
                    <a:pt x="4918" y="6110"/>
                  </a:lnTo>
                  <a:lnTo>
                    <a:pt x="4897" y="6068"/>
                  </a:lnTo>
                  <a:lnTo>
                    <a:pt x="4938" y="6005"/>
                  </a:lnTo>
                  <a:lnTo>
                    <a:pt x="5043" y="6026"/>
                  </a:lnTo>
                  <a:lnTo>
                    <a:pt x="5127" y="6026"/>
                  </a:lnTo>
                  <a:lnTo>
                    <a:pt x="5210" y="6089"/>
                  </a:lnTo>
                  <a:lnTo>
                    <a:pt x="5315" y="6068"/>
                  </a:lnTo>
                  <a:lnTo>
                    <a:pt x="5357" y="6026"/>
                  </a:lnTo>
                  <a:lnTo>
                    <a:pt x="5566" y="5963"/>
                  </a:lnTo>
                  <a:lnTo>
                    <a:pt x="5650" y="5984"/>
                  </a:lnTo>
                  <a:lnTo>
                    <a:pt x="5754" y="5963"/>
                  </a:lnTo>
                  <a:lnTo>
                    <a:pt x="5775" y="5900"/>
                  </a:lnTo>
                  <a:lnTo>
                    <a:pt x="5901" y="5900"/>
                  </a:lnTo>
                  <a:lnTo>
                    <a:pt x="5985" y="5817"/>
                  </a:lnTo>
                  <a:lnTo>
                    <a:pt x="6110" y="5796"/>
                  </a:lnTo>
                  <a:lnTo>
                    <a:pt x="6194" y="5712"/>
                  </a:lnTo>
                  <a:lnTo>
                    <a:pt x="6278" y="5649"/>
                  </a:lnTo>
                  <a:lnTo>
                    <a:pt x="6382" y="5670"/>
                  </a:lnTo>
                  <a:lnTo>
                    <a:pt x="6424" y="5608"/>
                  </a:lnTo>
                  <a:lnTo>
                    <a:pt x="6466" y="5587"/>
                  </a:lnTo>
                  <a:lnTo>
                    <a:pt x="6424" y="5587"/>
                  </a:lnTo>
                  <a:lnTo>
                    <a:pt x="6424" y="5545"/>
                  </a:lnTo>
                  <a:lnTo>
                    <a:pt x="6298" y="5440"/>
                  </a:lnTo>
                  <a:lnTo>
                    <a:pt x="6173" y="5398"/>
                  </a:lnTo>
                  <a:lnTo>
                    <a:pt x="5964" y="5189"/>
                  </a:lnTo>
                  <a:lnTo>
                    <a:pt x="5985" y="5126"/>
                  </a:lnTo>
                  <a:lnTo>
                    <a:pt x="5901" y="4938"/>
                  </a:lnTo>
                  <a:lnTo>
                    <a:pt x="5859" y="4875"/>
                  </a:lnTo>
                  <a:lnTo>
                    <a:pt x="5901" y="4771"/>
                  </a:lnTo>
                  <a:lnTo>
                    <a:pt x="5859" y="4729"/>
                  </a:lnTo>
                  <a:lnTo>
                    <a:pt x="5838" y="4624"/>
                  </a:lnTo>
                  <a:lnTo>
                    <a:pt x="5796" y="4540"/>
                  </a:lnTo>
                  <a:lnTo>
                    <a:pt x="5838" y="4540"/>
                  </a:lnTo>
                  <a:lnTo>
                    <a:pt x="5775" y="4394"/>
                  </a:lnTo>
                  <a:lnTo>
                    <a:pt x="5754" y="4248"/>
                  </a:lnTo>
                  <a:lnTo>
                    <a:pt x="5838" y="4206"/>
                  </a:lnTo>
                  <a:lnTo>
                    <a:pt x="5838" y="4038"/>
                  </a:lnTo>
                  <a:lnTo>
                    <a:pt x="5754" y="3976"/>
                  </a:lnTo>
                  <a:lnTo>
                    <a:pt x="5754" y="3766"/>
                  </a:lnTo>
                  <a:lnTo>
                    <a:pt x="5775" y="3620"/>
                  </a:lnTo>
                  <a:lnTo>
                    <a:pt x="5859" y="3578"/>
                  </a:lnTo>
                  <a:lnTo>
                    <a:pt x="5880" y="3599"/>
                  </a:lnTo>
                  <a:lnTo>
                    <a:pt x="5943" y="3515"/>
                  </a:lnTo>
                  <a:lnTo>
                    <a:pt x="5859" y="3306"/>
                  </a:lnTo>
                  <a:lnTo>
                    <a:pt x="5775" y="3306"/>
                  </a:lnTo>
                  <a:lnTo>
                    <a:pt x="5650" y="3180"/>
                  </a:lnTo>
                  <a:lnTo>
                    <a:pt x="5482" y="3055"/>
                  </a:lnTo>
                  <a:lnTo>
                    <a:pt x="5482" y="2929"/>
                  </a:lnTo>
                  <a:lnTo>
                    <a:pt x="5566" y="2657"/>
                  </a:lnTo>
                  <a:lnTo>
                    <a:pt x="5692" y="2302"/>
                  </a:lnTo>
                  <a:lnTo>
                    <a:pt x="5754" y="2239"/>
                  </a:lnTo>
                  <a:lnTo>
                    <a:pt x="5734" y="2134"/>
                  </a:lnTo>
                  <a:lnTo>
                    <a:pt x="5692" y="2113"/>
                  </a:lnTo>
                  <a:lnTo>
                    <a:pt x="5734" y="2113"/>
                  </a:lnTo>
                  <a:lnTo>
                    <a:pt x="5022" y="1611"/>
                  </a:lnTo>
                  <a:lnTo>
                    <a:pt x="4959" y="1527"/>
                  </a:lnTo>
                  <a:lnTo>
                    <a:pt x="4938" y="1486"/>
                  </a:lnTo>
                  <a:lnTo>
                    <a:pt x="4959" y="1402"/>
                  </a:lnTo>
                  <a:lnTo>
                    <a:pt x="4834" y="1214"/>
                  </a:lnTo>
                  <a:lnTo>
                    <a:pt x="274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525" name="Google Shape;525;p38"/>
            <p:cNvSpPr/>
            <p:nvPr/>
          </p:nvSpPr>
          <p:spPr>
            <a:xfrm>
              <a:off x="3945415" y="3152954"/>
              <a:ext cx="13956" cy="10963"/>
            </a:xfrm>
            <a:custGeom>
              <a:avLst/>
              <a:gdLst/>
              <a:ahLst/>
              <a:cxnLst/>
              <a:rect l="l" t="t" r="r" b="b"/>
              <a:pathLst>
                <a:path w="1172" h="964" extrusionOk="0">
                  <a:moveTo>
                    <a:pt x="795" y="1"/>
                  </a:moveTo>
                  <a:lnTo>
                    <a:pt x="795" y="84"/>
                  </a:lnTo>
                  <a:lnTo>
                    <a:pt x="732" y="126"/>
                  </a:lnTo>
                  <a:lnTo>
                    <a:pt x="649" y="126"/>
                  </a:lnTo>
                  <a:lnTo>
                    <a:pt x="607" y="84"/>
                  </a:lnTo>
                  <a:lnTo>
                    <a:pt x="544" y="42"/>
                  </a:lnTo>
                  <a:lnTo>
                    <a:pt x="440" y="126"/>
                  </a:lnTo>
                  <a:lnTo>
                    <a:pt x="377" y="147"/>
                  </a:lnTo>
                  <a:lnTo>
                    <a:pt x="335" y="126"/>
                  </a:lnTo>
                  <a:lnTo>
                    <a:pt x="209" y="231"/>
                  </a:lnTo>
                  <a:lnTo>
                    <a:pt x="105" y="356"/>
                  </a:lnTo>
                  <a:lnTo>
                    <a:pt x="0" y="733"/>
                  </a:lnTo>
                  <a:lnTo>
                    <a:pt x="0" y="817"/>
                  </a:lnTo>
                  <a:lnTo>
                    <a:pt x="209" y="817"/>
                  </a:lnTo>
                  <a:lnTo>
                    <a:pt x="272" y="921"/>
                  </a:lnTo>
                  <a:lnTo>
                    <a:pt x="335" y="963"/>
                  </a:lnTo>
                  <a:lnTo>
                    <a:pt x="398" y="921"/>
                  </a:lnTo>
                  <a:lnTo>
                    <a:pt x="419" y="921"/>
                  </a:lnTo>
                  <a:lnTo>
                    <a:pt x="481" y="963"/>
                  </a:lnTo>
                  <a:lnTo>
                    <a:pt x="607" y="921"/>
                  </a:lnTo>
                  <a:lnTo>
                    <a:pt x="607" y="858"/>
                  </a:lnTo>
                  <a:lnTo>
                    <a:pt x="691" y="670"/>
                  </a:lnTo>
                  <a:lnTo>
                    <a:pt x="649" y="566"/>
                  </a:lnTo>
                  <a:lnTo>
                    <a:pt x="712" y="566"/>
                  </a:lnTo>
                  <a:lnTo>
                    <a:pt x="753" y="628"/>
                  </a:lnTo>
                  <a:lnTo>
                    <a:pt x="816" y="628"/>
                  </a:lnTo>
                  <a:lnTo>
                    <a:pt x="858" y="733"/>
                  </a:lnTo>
                  <a:lnTo>
                    <a:pt x="921" y="754"/>
                  </a:lnTo>
                  <a:lnTo>
                    <a:pt x="921" y="817"/>
                  </a:lnTo>
                  <a:lnTo>
                    <a:pt x="942" y="838"/>
                  </a:lnTo>
                  <a:lnTo>
                    <a:pt x="1004" y="838"/>
                  </a:lnTo>
                  <a:lnTo>
                    <a:pt x="1067" y="817"/>
                  </a:lnTo>
                  <a:lnTo>
                    <a:pt x="1130" y="754"/>
                  </a:lnTo>
                  <a:lnTo>
                    <a:pt x="1130" y="670"/>
                  </a:lnTo>
                  <a:lnTo>
                    <a:pt x="1172" y="607"/>
                  </a:lnTo>
                  <a:lnTo>
                    <a:pt x="1151" y="503"/>
                  </a:lnTo>
                  <a:lnTo>
                    <a:pt x="1109" y="314"/>
                  </a:lnTo>
                  <a:lnTo>
                    <a:pt x="1046" y="231"/>
                  </a:lnTo>
                  <a:lnTo>
                    <a:pt x="1046" y="189"/>
                  </a:lnTo>
                  <a:lnTo>
                    <a:pt x="963" y="105"/>
                  </a:lnTo>
                  <a:lnTo>
                    <a:pt x="900" y="21"/>
                  </a:lnTo>
                  <a:lnTo>
                    <a:pt x="9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526" name="Google Shape;526;p38"/>
            <p:cNvSpPr/>
            <p:nvPr/>
          </p:nvSpPr>
          <p:spPr>
            <a:xfrm>
              <a:off x="3945415" y="3159380"/>
              <a:ext cx="13706" cy="15956"/>
            </a:xfrm>
            <a:custGeom>
              <a:avLst/>
              <a:gdLst/>
              <a:ahLst/>
              <a:cxnLst/>
              <a:rect l="l" t="t" r="r" b="b"/>
              <a:pathLst>
                <a:path w="1151" h="1403" extrusionOk="0">
                  <a:moveTo>
                    <a:pt x="649" y="1"/>
                  </a:moveTo>
                  <a:lnTo>
                    <a:pt x="691" y="105"/>
                  </a:lnTo>
                  <a:lnTo>
                    <a:pt x="607" y="293"/>
                  </a:lnTo>
                  <a:lnTo>
                    <a:pt x="607" y="356"/>
                  </a:lnTo>
                  <a:lnTo>
                    <a:pt x="481" y="398"/>
                  </a:lnTo>
                  <a:lnTo>
                    <a:pt x="419" y="356"/>
                  </a:lnTo>
                  <a:lnTo>
                    <a:pt x="398" y="356"/>
                  </a:lnTo>
                  <a:lnTo>
                    <a:pt x="335" y="398"/>
                  </a:lnTo>
                  <a:lnTo>
                    <a:pt x="272" y="356"/>
                  </a:lnTo>
                  <a:lnTo>
                    <a:pt x="209" y="252"/>
                  </a:lnTo>
                  <a:lnTo>
                    <a:pt x="0" y="252"/>
                  </a:lnTo>
                  <a:lnTo>
                    <a:pt x="0" y="314"/>
                  </a:lnTo>
                  <a:lnTo>
                    <a:pt x="63" y="419"/>
                  </a:lnTo>
                  <a:lnTo>
                    <a:pt x="84" y="565"/>
                  </a:lnTo>
                  <a:lnTo>
                    <a:pt x="84" y="712"/>
                  </a:lnTo>
                  <a:lnTo>
                    <a:pt x="188" y="1402"/>
                  </a:lnTo>
                  <a:lnTo>
                    <a:pt x="481" y="1402"/>
                  </a:lnTo>
                  <a:lnTo>
                    <a:pt x="649" y="1340"/>
                  </a:lnTo>
                  <a:lnTo>
                    <a:pt x="753" y="1193"/>
                  </a:lnTo>
                  <a:lnTo>
                    <a:pt x="921" y="1026"/>
                  </a:lnTo>
                  <a:lnTo>
                    <a:pt x="963" y="984"/>
                  </a:lnTo>
                  <a:lnTo>
                    <a:pt x="1046" y="900"/>
                  </a:lnTo>
                  <a:lnTo>
                    <a:pt x="1151" y="796"/>
                  </a:lnTo>
                  <a:lnTo>
                    <a:pt x="1151" y="712"/>
                  </a:lnTo>
                  <a:lnTo>
                    <a:pt x="1130" y="524"/>
                  </a:lnTo>
                  <a:lnTo>
                    <a:pt x="1046" y="524"/>
                  </a:lnTo>
                  <a:lnTo>
                    <a:pt x="1046" y="461"/>
                  </a:lnTo>
                  <a:lnTo>
                    <a:pt x="942" y="419"/>
                  </a:lnTo>
                  <a:lnTo>
                    <a:pt x="942" y="356"/>
                  </a:lnTo>
                  <a:lnTo>
                    <a:pt x="921" y="293"/>
                  </a:lnTo>
                  <a:lnTo>
                    <a:pt x="921" y="252"/>
                  </a:lnTo>
                  <a:lnTo>
                    <a:pt x="921" y="189"/>
                  </a:lnTo>
                  <a:lnTo>
                    <a:pt x="858" y="168"/>
                  </a:lnTo>
                  <a:lnTo>
                    <a:pt x="816" y="63"/>
                  </a:lnTo>
                  <a:lnTo>
                    <a:pt x="753" y="63"/>
                  </a:lnTo>
                  <a:lnTo>
                    <a:pt x="7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527" name="Google Shape;527;p38"/>
            <p:cNvSpPr/>
            <p:nvPr/>
          </p:nvSpPr>
          <p:spPr>
            <a:xfrm>
              <a:off x="3829055" y="3110126"/>
              <a:ext cx="131316" cy="124222"/>
            </a:xfrm>
            <a:custGeom>
              <a:avLst/>
              <a:gdLst/>
              <a:ahLst/>
              <a:cxnLst/>
              <a:rect l="l" t="t" r="r" b="b"/>
              <a:pathLst>
                <a:path w="11028" h="10923" extrusionOk="0">
                  <a:moveTo>
                    <a:pt x="7701" y="0"/>
                  </a:moveTo>
                  <a:lnTo>
                    <a:pt x="7701" y="42"/>
                  </a:lnTo>
                  <a:lnTo>
                    <a:pt x="7743" y="84"/>
                  </a:lnTo>
                  <a:lnTo>
                    <a:pt x="7659" y="189"/>
                  </a:lnTo>
                  <a:lnTo>
                    <a:pt x="7575" y="189"/>
                  </a:lnTo>
                  <a:lnTo>
                    <a:pt x="7491" y="210"/>
                  </a:lnTo>
                  <a:lnTo>
                    <a:pt x="7366" y="210"/>
                  </a:lnTo>
                  <a:lnTo>
                    <a:pt x="7282" y="251"/>
                  </a:lnTo>
                  <a:lnTo>
                    <a:pt x="7240" y="251"/>
                  </a:lnTo>
                  <a:lnTo>
                    <a:pt x="7219" y="189"/>
                  </a:lnTo>
                  <a:lnTo>
                    <a:pt x="7178" y="189"/>
                  </a:lnTo>
                  <a:lnTo>
                    <a:pt x="7157" y="147"/>
                  </a:lnTo>
                  <a:lnTo>
                    <a:pt x="7073" y="126"/>
                  </a:lnTo>
                  <a:lnTo>
                    <a:pt x="6843" y="230"/>
                  </a:lnTo>
                  <a:lnTo>
                    <a:pt x="6759" y="293"/>
                  </a:lnTo>
                  <a:lnTo>
                    <a:pt x="6717" y="335"/>
                  </a:lnTo>
                  <a:lnTo>
                    <a:pt x="6487" y="356"/>
                  </a:lnTo>
                  <a:lnTo>
                    <a:pt x="6403" y="398"/>
                  </a:lnTo>
                  <a:lnTo>
                    <a:pt x="6320" y="314"/>
                  </a:lnTo>
                  <a:lnTo>
                    <a:pt x="6215" y="293"/>
                  </a:lnTo>
                  <a:lnTo>
                    <a:pt x="6111" y="293"/>
                  </a:lnTo>
                  <a:lnTo>
                    <a:pt x="6027" y="398"/>
                  </a:lnTo>
                  <a:lnTo>
                    <a:pt x="5922" y="502"/>
                  </a:lnTo>
                  <a:lnTo>
                    <a:pt x="5964" y="544"/>
                  </a:lnTo>
                  <a:lnTo>
                    <a:pt x="6006" y="607"/>
                  </a:lnTo>
                  <a:lnTo>
                    <a:pt x="5985" y="649"/>
                  </a:lnTo>
                  <a:lnTo>
                    <a:pt x="5859" y="670"/>
                  </a:lnTo>
                  <a:lnTo>
                    <a:pt x="5797" y="649"/>
                  </a:lnTo>
                  <a:lnTo>
                    <a:pt x="5671" y="628"/>
                  </a:lnTo>
                  <a:lnTo>
                    <a:pt x="5567" y="565"/>
                  </a:lnTo>
                  <a:lnTo>
                    <a:pt x="5483" y="565"/>
                  </a:lnTo>
                  <a:lnTo>
                    <a:pt x="5399" y="628"/>
                  </a:lnTo>
                  <a:lnTo>
                    <a:pt x="5336" y="607"/>
                  </a:lnTo>
                  <a:lnTo>
                    <a:pt x="5190" y="607"/>
                  </a:lnTo>
                  <a:lnTo>
                    <a:pt x="5064" y="523"/>
                  </a:lnTo>
                  <a:lnTo>
                    <a:pt x="4939" y="544"/>
                  </a:lnTo>
                  <a:lnTo>
                    <a:pt x="4918" y="502"/>
                  </a:lnTo>
                  <a:lnTo>
                    <a:pt x="4750" y="356"/>
                  </a:lnTo>
                  <a:lnTo>
                    <a:pt x="4667" y="335"/>
                  </a:lnTo>
                  <a:lnTo>
                    <a:pt x="4499" y="210"/>
                  </a:lnTo>
                  <a:lnTo>
                    <a:pt x="4437" y="189"/>
                  </a:lnTo>
                  <a:lnTo>
                    <a:pt x="4353" y="126"/>
                  </a:lnTo>
                  <a:lnTo>
                    <a:pt x="4290" y="126"/>
                  </a:lnTo>
                  <a:lnTo>
                    <a:pt x="4290" y="189"/>
                  </a:lnTo>
                  <a:lnTo>
                    <a:pt x="4186" y="147"/>
                  </a:lnTo>
                  <a:lnTo>
                    <a:pt x="4102" y="251"/>
                  </a:lnTo>
                  <a:lnTo>
                    <a:pt x="4018" y="251"/>
                  </a:lnTo>
                  <a:lnTo>
                    <a:pt x="3976" y="293"/>
                  </a:lnTo>
                  <a:lnTo>
                    <a:pt x="3976" y="356"/>
                  </a:lnTo>
                  <a:lnTo>
                    <a:pt x="3914" y="440"/>
                  </a:lnTo>
                  <a:lnTo>
                    <a:pt x="3914" y="502"/>
                  </a:lnTo>
                  <a:lnTo>
                    <a:pt x="3872" y="544"/>
                  </a:lnTo>
                  <a:lnTo>
                    <a:pt x="3788" y="544"/>
                  </a:lnTo>
                  <a:lnTo>
                    <a:pt x="3788" y="607"/>
                  </a:lnTo>
                  <a:lnTo>
                    <a:pt x="3893" y="733"/>
                  </a:lnTo>
                  <a:lnTo>
                    <a:pt x="3830" y="774"/>
                  </a:lnTo>
                  <a:lnTo>
                    <a:pt x="3809" y="858"/>
                  </a:lnTo>
                  <a:lnTo>
                    <a:pt x="3809" y="984"/>
                  </a:lnTo>
                  <a:lnTo>
                    <a:pt x="3872" y="1088"/>
                  </a:lnTo>
                  <a:lnTo>
                    <a:pt x="3872" y="1339"/>
                  </a:lnTo>
                  <a:lnTo>
                    <a:pt x="3767" y="1381"/>
                  </a:lnTo>
                  <a:lnTo>
                    <a:pt x="3725" y="1486"/>
                  </a:lnTo>
                  <a:lnTo>
                    <a:pt x="3474" y="1800"/>
                  </a:lnTo>
                  <a:lnTo>
                    <a:pt x="3516" y="2009"/>
                  </a:lnTo>
                  <a:lnTo>
                    <a:pt x="3495" y="2135"/>
                  </a:lnTo>
                  <a:lnTo>
                    <a:pt x="3495" y="2281"/>
                  </a:lnTo>
                  <a:lnTo>
                    <a:pt x="3390" y="2386"/>
                  </a:lnTo>
                  <a:lnTo>
                    <a:pt x="3390" y="2532"/>
                  </a:lnTo>
                  <a:lnTo>
                    <a:pt x="3390" y="2616"/>
                  </a:lnTo>
                  <a:lnTo>
                    <a:pt x="3370" y="2804"/>
                  </a:lnTo>
                  <a:lnTo>
                    <a:pt x="3390" y="2825"/>
                  </a:lnTo>
                  <a:lnTo>
                    <a:pt x="3370" y="2971"/>
                  </a:lnTo>
                  <a:lnTo>
                    <a:pt x="3286" y="3034"/>
                  </a:lnTo>
                  <a:lnTo>
                    <a:pt x="3244" y="3223"/>
                  </a:lnTo>
                  <a:lnTo>
                    <a:pt x="3244" y="3390"/>
                  </a:lnTo>
                  <a:lnTo>
                    <a:pt x="3056" y="3704"/>
                  </a:lnTo>
                  <a:lnTo>
                    <a:pt x="2951" y="3746"/>
                  </a:lnTo>
                  <a:lnTo>
                    <a:pt x="2846" y="3808"/>
                  </a:lnTo>
                  <a:lnTo>
                    <a:pt x="2763" y="3787"/>
                  </a:lnTo>
                  <a:lnTo>
                    <a:pt x="2637" y="3892"/>
                  </a:lnTo>
                  <a:lnTo>
                    <a:pt x="2533" y="4018"/>
                  </a:lnTo>
                  <a:lnTo>
                    <a:pt x="2533" y="4164"/>
                  </a:lnTo>
                  <a:lnTo>
                    <a:pt x="2344" y="4332"/>
                  </a:lnTo>
                  <a:lnTo>
                    <a:pt x="2302" y="4436"/>
                  </a:lnTo>
                  <a:lnTo>
                    <a:pt x="2323" y="4624"/>
                  </a:lnTo>
                  <a:lnTo>
                    <a:pt x="2344" y="4645"/>
                  </a:lnTo>
                  <a:lnTo>
                    <a:pt x="2323" y="4959"/>
                  </a:lnTo>
                  <a:lnTo>
                    <a:pt x="2302" y="5127"/>
                  </a:lnTo>
                  <a:lnTo>
                    <a:pt x="2302" y="5231"/>
                  </a:lnTo>
                  <a:lnTo>
                    <a:pt x="2198" y="5378"/>
                  </a:lnTo>
                  <a:lnTo>
                    <a:pt x="2093" y="5420"/>
                  </a:lnTo>
                  <a:lnTo>
                    <a:pt x="2009" y="5482"/>
                  </a:lnTo>
                  <a:lnTo>
                    <a:pt x="1947" y="5566"/>
                  </a:lnTo>
                  <a:lnTo>
                    <a:pt x="1717" y="5796"/>
                  </a:lnTo>
                  <a:lnTo>
                    <a:pt x="1633" y="5901"/>
                  </a:lnTo>
                  <a:lnTo>
                    <a:pt x="1507" y="5984"/>
                  </a:lnTo>
                  <a:lnTo>
                    <a:pt x="1382" y="5901"/>
                  </a:lnTo>
                  <a:lnTo>
                    <a:pt x="1319" y="5796"/>
                  </a:lnTo>
                  <a:lnTo>
                    <a:pt x="1298" y="5775"/>
                  </a:lnTo>
                  <a:lnTo>
                    <a:pt x="1382" y="5650"/>
                  </a:lnTo>
                  <a:lnTo>
                    <a:pt x="1382" y="5587"/>
                  </a:lnTo>
                  <a:lnTo>
                    <a:pt x="1193" y="5650"/>
                  </a:lnTo>
                  <a:lnTo>
                    <a:pt x="1089" y="5754"/>
                  </a:lnTo>
                  <a:lnTo>
                    <a:pt x="1005" y="5733"/>
                  </a:lnTo>
                  <a:lnTo>
                    <a:pt x="942" y="5754"/>
                  </a:lnTo>
                  <a:lnTo>
                    <a:pt x="942" y="5859"/>
                  </a:lnTo>
                  <a:lnTo>
                    <a:pt x="859" y="5943"/>
                  </a:lnTo>
                  <a:lnTo>
                    <a:pt x="754" y="5943"/>
                  </a:lnTo>
                  <a:lnTo>
                    <a:pt x="754" y="5880"/>
                  </a:lnTo>
                  <a:lnTo>
                    <a:pt x="733" y="5838"/>
                  </a:lnTo>
                  <a:lnTo>
                    <a:pt x="629" y="5880"/>
                  </a:lnTo>
                  <a:lnTo>
                    <a:pt x="566" y="5859"/>
                  </a:lnTo>
                  <a:lnTo>
                    <a:pt x="440" y="5984"/>
                  </a:lnTo>
                  <a:lnTo>
                    <a:pt x="315" y="6089"/>
                  </a:lnTo>
                  <a:lnTo>
                    <a:pt x="252" y="6152"/>
                  </a:lnTo>
                  <a:lnTo>
                    <a:pt x="273" y="6361"/>
                  </a:lnTo>
                  <a:lnTo>
                    <a:pt x="210" y="6424"/>
                  </a:lnTo>
                  <a:lnTo>
                    <a:pt x="105" y="6424"/>
                  </a:lnTo>
                  <a:lnTo>
                    <a:pt x="1" y="6508"/>
                  </a:lnTo>
                  <a:lnTo>
                    <a:pt x="22" y="6570"/>
                  </a:lnTo>
                  <a:lnTo>
                    <a:pt x="210" y="6591"/>
                  </a:lnTo>
                  <a:lnTo>
                    <a:pt x="252" y="6633"/>
                  </a:lnTo>
                  <a:lnTo>
                    <a:pt x="273" y="6633"/>
                  </a:lnTo>
                  <a:lnTo>
                    <a:pt x="273" y="6612"/>
                  </a:lnTo>
                  <a:lnTo>
                    <a:pt x="315" y="6591"/>
                  </a:lnTo>
                  <a:lnTo>
                    <a:pt x="377" y="6591"/>
                  </a:lnTo>
                  <a:lnTo>
                    <a:pt x="482" y="6570"/>
                  </a:lnTo>
                  <a:lnTo>
                    <a:pt x="566" y="6528"/>
                  </a:lnTo>
                  <a:lnTo>
                    <a:pt x="1256" y="6528"/>
                  </a:lnTo>
                  <a:lnTo>
                    <a:pt x="1424" y="6570"/>
                  </a:lnTo>
                  <a:lnTo>
                    <a:pt x="1633" y="6528"/>
                  </a:lnTo>
                  <a:lnTo>
                    <a:pt x="2637" y="6528"/>
                  </a:lnTo>
                  <a:lnTo>
                    <a:pt x="2637" y="6612"/>
                  </a:lnTo>
                  <a:lnTo>
                    <a:pt x="2637" y="6633"/>
                  </a:lnTo>
                  <a:lnTo>
                    <a:pt x="2637" y="6717"/>
                  </a:lnTo>
                  <a:lnTo>
                    <a:pt x="2679" y="6780"/>
                  </a:lnTo>
                  <a:lnTo>
                    <a:pt x="2721" y="6842"/>
                  </a:lnTo>
                  <a:lnTo>
                    <a:pt x="2679" y="6905"/>
                  </a:lnTo>
                  <a:lnTo>
                    <a:pt x="2679" y="6989"/>
                  </a:lnTo>
                  <a:lnTo>
                    <a:pt x="2742" y="7093"/>
                  </a:lnTo>
                  <a:lnTo>
                    <a:pt x="2763" y="7219"/>
                  </a:lnTo>
                  <a:lnTo>
                    <a:pt x="2784" y="7261"/>
                  </a:lnTo>
                  <a:lnTo>
                    <a:pt x="2784" y="7345"/>
                  </a:lnTo>
                  <a:lnTo>
                    <a:pt x="2846" y="7365"/>
                  </a:lnTo>
                  <a:lnTo>
                    <a:pt x="2888" y="7449"/>
                  </a:lnTo>
                  <a:lnTo>
                    <a:pt x="2972" y="7554"/>
                  </a:lnTo>
                  <a:lnTo>
                    <a:pt x="2993" y="7763"/>
                  </a:lnTo>
                  <a:lnTo>
                    <a:pt x="3056" y="7784"/>
                  </a:lnTo>
                  <a:lnTo>
                    <a:pt x="3202" y="7784"/>
                  </a:lnTo>
                  <a:lnTo>
                    <a:pt x="3307" y="7763"/>
                  </a:lnTo>
                  <a:lnTo>
                    <a:pt x="3390" y="7784"/>
                  </a:lnTo>
                  <a:lnTo>
                    <a:pt x="3579" y="7826"/>
                  </a:lnTo>
                  <a:lnTo>
                    <a:pt x="3662" y="7763"/>
                  </a:lnTo>
                  <a:lnTo>
                    <a:pt x="4102" y="7742"/>
                  </a:lnTo>
                  <a:lnTo>
                    <a:pt x="4102" y="7575"/>
                  </a:lnTo>
                  <a:lnTo>
                    <a:pt x="4081" y="7470"/>
                  </a:lnTo>
                  <a:lnTo>
                    <a:pt x="4123" y="7449"/>
                  </a:lnTo>
                  <a:lnTo>
                    <a:pt x="4186" y="7345"/>
                  </a:lnTo>
                  <a:lnTo>
                    <a:pt x="4186" y="7198"/>
                  </a:lnTo>
                  <a:lnTo>
                    <a:pt x="4750" y="7156"/>
                  </a:lnTo>
                  <a:lnTo>
                    <a:pt x="4750" y="7114"/>
                  </a:lnTo>
                  <a:lnTo>
                    <a:pt x="4939" y="7135"/>
                  </a:lnTo>
                  <a:lnTo>
                    <a:pt x="4918" y="7219"/>
                  </a:lnTo>
                  <a:lnTo>
                    <a:pt x="4876" y="7261"/>
                  </a:lnTo>
                  <a:lnTo>
                    <a:pt x="4918" y="7324"/>
                  </a:lnTo>
                  <a:lnTo>
                    <a:pt x="5567" y="7365"/>
                  </a:lnTo>
                  <a:lnTo>
                    <a:pt x="5587" y="7449"/>
                  </a:lnTo>
                  <a:lnTo>
                    <a:pt x="5587" y="7533"/>
                  </a:lnTo>
                  <a:lnTo>
                    <a:pt x="5587" y="7617"/>
                  </a:lnTo>
                  <a:lnTo>
                    <a:pt x="5546" y="7721"/>
                  </a:lnTo>
                  <a:lnTo>
                    <a:pt x="5504" y="7826"/>
                  </a:lnTo>
                  <a:lnTo>
                    <a:pt x="5567" y="7889"/>
                  </a:lnTo>
                  <a:lnTo>
                    <a:pt x="5567" y="7972"/>
                  </a:lnTo>
                  <a:lnTo>
                    <a:pt x="5546" y="8035"/>
                  </a:lnTo>
                  <a:lnTo>
                    <a:pt x="5546" y="8056"/>
                  </a:lnTo>
                  <a:lnTo>
                    <a:pt x="5567" y="8140"/>
                  </a:lnTo>
                  <a:lnTo>
                    <a:pt x="5567" y="8349"/>
                  </a:lnTo>
                  <a:lnTo>
                    <a:pt x="5504" y="8453"/>
                  </a:lnTo>
                  <a:lnTo>
                    <a:pt x="5567" y="8495"/>
                  </a:lnTo>
                  <a:lnTo>
                    <a:pt x="5567" y="8579"/>
                  </a:lnTo>
                  <a:lnTo>
                    <a:pt x="5608" y="8621"/>
                  </a:lnTo>
                  <a:lnTo>
                    <a:pt x="5608" y="8705"/>
                  </a:lnTo>
                  <a:lnTo>
                    <a:pt x="5650" y="8725"/>
                  </a:lnTo>
                  <a:lnTo>
                    <a:pt x="5671" y="8788"/>
                  </a:lnTo>
                  <a:lnTo>
                    <a:pt x="5713" y="8809"/>
                  </a:lnTo>
                  <a:lnTo>
                    <a:pt x="5755" y="8872"/>
                  </a:lnTo>
                  <a:lnTo>
                    <a:pt x="5713" y="8935"/>
                  </a:lnTo>
                  <a:lnTo>
                    <a:pt x="5713" y="9018"/>
                  </a:lnTo>
                  <a:lnTo>
                    <a:pt x="5797" y="9081"/>
                  </a:lnTo>
                  <a:lnTo>
                    <a:pt x="5797" y="9144"/>
                  </a:lnTo>
                  <a:lnTo>
                    <a:pt x="5776" y="9186"/>
                  </a:lnTo>
                  <a:lnTo>
                    <a:pt x="5776" y="9311"/>
                  </a:lnTo>
                  <a:lnTo>
                    <a:pt x="5859" y="9353"/>
                  </a:lnTo>
                  <a:lnTo>
                    <a:pt x="5818" y="9437"/>
                  </a:lnTo>
                  <a:lnTo>
                    <a:pt x="5818" y="9458"/>
                  </a:lnTo>
                  <a:lnTo>
                    <a:pt x="5776" y="9500"/>
                  </a:lnTo>
                  <a:lnTo>
                    <a:pt x="5776" y="9625"/>
                  </a:lnTo>
                  <a:lnTo>
                    <a:pt x="5797" y="9646"/>
                  </a:lnTo>
                  <a:lnTo>
                    <a:pt x="5859" y="9646"/>
                  </a:lnTo>
                  <a:lnTo>
                    <a:pt x="5901" y="9625"/>
                  </a:lnTo>
                  <a:lnTo>
                    <a:pt x="5964" y="9604"/>
                  </a:lnTo>
                  <a:lnTo>
                    <a:pt x="5985" y="9562"/>
                  </a:lnTo>
                  <a:lnTo>
                    <a:pt x="6027" y="9562"/>
                  </a:lnTo>
                  <a:lnTo>
                    <a:pt x="6111" y="9625"/>
                  </a:lnTo>
                  <a:lnTo>
                    <a:pt x="6173" y="9646"/>
                  </a:lnTo>
                  <a:lnTo>
                    <a:pt x="6320" y="9646"/>
                  </a:lnTo>
                  <a:lnTo>
                    <a:pt x="6383" y="9667"/>
                  </a:lnTo>
                  <a:lnTo>
                    <a:pt x="6424" y="9646"/>
                  </a:lnTo>
                  <a:lnTo>
                    <a:pt x="6508" y="9625"/>
                  </a:lnTo>
                  <a:lnTo>
                    <a:pt x="6592" y="9562"/>
                  </a:lnTo>
                  <a:lnTo>
                    <a:pt x="6696" y="9541"/>
                  </a:lnTo>
                  <a:lnTo>
                    <a:pt x="6801" y="9541"/>
                  </a:lnTo>
                  <a:lnTo>
                    <a:pt x="6843" y="9604"/>
                  </a:lnTo>
                  <a:lnTo>
                    <a:pt x="6906" y="9562"/>
                  </a:lnTo>
                  <a:lnTo>
                    <a:pt x="7010" y="9625"/>
                  </a:lnTo>
                  <a:lnTo>
                    <a:pt x="7031" y="9646"/>
                  </a:lnTo>
                  <a:lnTo>
                    <a:pt x="7031" y="9751"/>
                  </a:lnTo>
                  <a:lnTo>
                    <a:pt x="7052" y="9772"/>
                  </a:lnTo>
                  <a:lnTo>
                    <a:pt x="7073" y="9814"/>
                  </a:lnTo>
                  <a:lnTo>
                    <a:pt x="7157" y="9751"/>
                  </a:lnTo>
                  <a:lnTo>
                    <a:pt x="7240" y="9709"/>
                  </a:lnTo>
                  <a:lnTo>
                    <a:pt x="7324" y="9709"/>
                  </a:lnTo>
                  <a:lnTo>
                    <a:pt x="7345" y="9667"/>
                  </a:lnTo>
                  <a:lnTo>
                    <a:pt x="7491" y="9625"/>
                  </a:lnTo>
                  <a:lnTo>
                    <a:pt x="7554" y="9625"/>
                  </a:lnTo>
                  <a:lnTo>
                    <a:pt x="7554" y="9751"/>
                  </a:lnTo>
                  <a:lnTo>
                    <a:pt x="7575" y="9814"/>
                  </a:lnTo>
                  <a:lnTo>
                    <a:pt x="7575" y="9876"/>
                  </a:lnTo>
                  <a:lnTo>
                    <a:pt x="7575" y="9939"/>
                  </a:lnTo>
                  <a:lnTo>
                    <a:pt x="7638" y="9939"/>
                  </a:lnTo>
                  <a:lnTo>
                    <a:pt x="7743" y="9981"/>
                  </a:lnTo>
                  <a:lnTo>
                    <a:pt x="7784" y="9981"/>
                  </a:lnTo>
                  <a:lnTo>
                    <a:pt x="7910" y="10065"/>
                  </a:lnTo>
                  <a:lnTo>
                    <a:pt x="8056" y="10086"/>
                  </a:lnTo>
                  <a:lnTo>
                    <a:pt x="8182" y="10127"/>
                  </a:lnTo>
                  <a:lnTo>
                    <a:pt x="8182" y="10148"/>
                  </a:lnTo>
                  <a:lnTo>
                    <a:pt x="8287" y="10148"/>
                  </a:lnTo>
                  <a:lnTo>
                    <a:pt x="8433" y="10086"/>
                  </a:lnTo>
                  <a:lnTo>
                    <a:pt x="8475" y="10044"/>
                  </a:lnTo>
                  <a:lnTo>
                    <a:pt x="8517" y="9876"/>
                  </a:lnTo>
                  <a:lnTo>
                    <a:pt x="8600" y="9876"/>
                  </a:lnTo>
                  <a:lnTo>
                    <a:pt x="8642" y="9855"/>
                  </a:lnTo>
                  <a:lnTo>
                    <a:pt x="8684" y="9855"/>
                  </a:lnTo>
                  <a:lnTo>
                    <a:pt x="8684" y="10023"/>
                  </a:lnTo>
                  <a:lnTo>
                    <a:pt x="8789" y="10127"/>
                  </a:lnTo>
                  <a:lnTo>
                    <a:pt x="8789" y="10190"/>
                  </a:lnTo>
                  <a:lnTo>
                    <a:pt x="8935" y="10274"/>
                  </a:lnTo>
                  <a:lnTo>
                    <a:pt x="9144" y="10337"/>
                  </a:lnTo>
                  <a:lnTo>
                    <a:pt x="9270" y="10441"/>
                  </a:lnTo>
                  <a:lnTo>
                    <a:pt x="9375" y="10588"/>
                  </a:lnTo>
                  <a:lnTo>
                    <a:pt x="9479" y="10671"/>
                  </a:lnTo>
                  <a:lnTo>
                    <a:pt x="9584" y="10797"/>
                  </a:lnTo>
                  <a:lnTo>
                    <a:pt x="9730" y="10922"/>
                  </a:lnTo>
                  <a:lnTo>
                    <a:pt x="9793" y="10922"/>
                  </a:lnTo>
                  <a:lnTo>
                    <a:pt x="9898" y="10902"/>
                  </a:lnTo>
                  <a:lnTo>
                    <a:pt x="9981" y="10860"/>
                  </a:lnTo>
                  <a:lnTo>
                    <a:pt x="10002" y="10881"/>
                  </a:lnTo>
                  <a:lnTo>
                    <a:pt x="10044" y="10902"/>
                  </a:lnTo>
                  <a:lnTo>
                    <a:pt x="10107" y="10922"/>
                  </a:lnTo>
                  <a:lnTo>
                    <a:pt x="10170" y="10881"/>
                  </a:lnTo>
                  <a:lnTo>
                    <a:pt x="10107" y="10253"/>
                  </a:lnTo>
                  <a:lnTo>
                    <a:pt x="10065" y="10232"/>
                  </a:lnTo>
                  <a:lnTo>
                    <a:pt x="9940" y="10253"/>
                  </a:lnTo>
                  <a:lnTo>
                    <a:pt x="9940" y="10337"/>
                  </a:lnTo>
                  <a:lnTo>
                    <a:pt x="9981" y="10378"/>
                  </a:lnTo>
                  <a:lnTo>
                    <a:pt x="9688" y="10378"/>
                  </a:lnTo>
                  <a:lnTo>
                    <a:pt x="9647" y="10295"/>
                  </a:lnTo>
                  <a:lnTo>
                    <a:pt x="9626" y="10232"/>
                  </a:lnTo>
                  <a:lnTo>
                    <a:pt x="9458" y="10065"/>
                  </a:lnTo>
                  <a:lnTo>
                    <a:pt x="9375" y="9981"/>
                  </a:lnTo>
                  <a:lnTo>
                    <a:pt x="9375" y="9855"/>
                  </a:lnTo>
                  <a:lnTo>
                    <a:pt x="9375" y="9521"/>
                  </a:lnTo>
                  <a:lnTo>
                    <a:pt x="9375" y="9437"/>
                  </a:lnTo>
                  <a:lnTo>
                    <a:pt x="9479" y="9332"/>
                  </a:lnTo>
                  <a:lnTo>
                    <a:pt x="9542" y="9290"/>
                  </a:lnTo>
                  <a:lnTo>
                    <a:pt x="9521" y="9249"/>
                  </a:lnTo>
                  <a:lnTo>
                    <a:pt x="9563" y="9228"/>
                  </a:lnTo>
                  <a:lnTo>
                    <a:pt x="9563" y="9102"/>
                  </a:lnTo>
                  <a:lnTo>
                    <a:pt x="9563" y="9018"/>
                  </a:lnTo>
                  <a:lnTo>
                    <a:pt x="9563" y="8935"/>
                  </a:lnTo>
                  <a:lnTo>
                    <a:pt x="9563" y="8872"/>
                  </a:lnTo>
                  <a:lnTo>
                    <a:pt x="9584" y="8809"/>
                  </a:lnTo>
                  <a:lnTo>
                    <a:pt x="9626" y="8767"/>
                  </a:lnTo>
                  <a:lnTo>
                    <a:pt x="9542" y="8725"/>
                  </a:lnTo>
                  <a:lnTo>
                    <a:pt x="9479" y="8663"/>
                  </a:lnTo>
                  <a:lnTo>
                    <a:pt x="9458" y="8558"/>
                  </a:lnTo>
                  <a:lnTo>
                    <a:pt x="9688" y="8077"/>
                  </a:lnTo>
                  <a:lnTo>
                    <a:pt x="10630" y="7868"/>
                  </a:lnTo>
                  <a:lnTo>
                    <a:pt x="10714" y="7889"/>
                  </a:lnTo>
                  <a:lnTo>
                    <a:pt x="10588" y="7449"/>
                  </a:lnTo>
                  <a:lnTo>
                    <a:pt x="10170" y="6884"/>
                  </a:lnTo>
                  <a:lnTo>
                    <a:pt x="10044" y="6194"/>
                  </a:lnTo>
                  <a:lnTo>
                    <a:pt x="9960" y="5733"/>
                  </a:lnTo>
                  <a:lnTo>
                    <a:pt x="9856" y="5043"/>
                  </a:lnTo>
                  <a:lnTo>
                    <a:pt x="9856" y="4896"/>
                  </a:lnTo>
                  <a:lnTo>
                    <a:pt x="9835" y="4750"/>
                  </a:lnTo>
                  <a:lnTo>
                    <a:pt x="9772" y="4645"/>
                  </a:lnTo>
                  <a:lnTo>
                    <a:pt x="9772" y="4583"/>
                  </a:lnTo>
                  <a:lnTo>
                    <a:pt x="9772" y="4499"/>
                  </a:lnTo>
                  <a:lnTo>
                    <a:pt x="9877" y="4122"/>
                  </a:lnTo>
                  <a:lnTo>
                    <a:pt x="9981" y="3997"/>
                  </a:lnTo>
                  <a:lnTo>
                    <a:pt x="10107" y="3892"/>
                  </a:lnTo>
                  <a:lnTo>
                    <a:pt x="10149" y="3871"/>
                  </a:lnTo>
                  <a:lnTo>
                    <a:pt x="10107" y="3746"/>
                  </a:lnTo>
                  <a:lnTo>
                    <a:pt x="10191" y="3536"/>
                  </a:lnTo>
                  <a:lnTo>
                    <a:pt x="10212" y="3327"/>
                  </a:lnTo>
                  <a:lnTo>
                    <a:pt x="10212" y="3160"/>
                  </a:lnTo>
                  <a:lnTo>
                    <a:pt x="10253" y="3118"/>
                  </a:lnTo>
                  <a:lnTo>
                    <a:pt x="10484" y="2699"/>
                  </a:lnTo>
                  <a:lnTo>
                    <a:pt x="10525" y="2616"/>
                  </a:lnTo>
                  <a:lnTo>
                    <a:pt x="10714" y="2407"/>
                  </a:lnTo>
                  <a:lnTo>
                    <a:pt x="11007" y="2009"/>
                  </a:lnTo>
                  <a:lnTo>
                    <a:pt x="11028" y="1925"/>
                  </a:lnTo>
                  <a:lnTo>
                    <a:pt x="10986" y="1863"/>
                  </a:lnTo>
                  <a:lnTo>
                    <a:pt x="10923" y="1779"/>
                  </a:lnTo>
                  <a:lnTo>
                    <a:pt x="10839" y="1716"/>
                  </a:lnTo>
                  <a:lnTo>
                    <a:pt x="10881" y="1591"/>
                  </a:lnTo>
                  <a:lnTo>
                    <a:pt x="10902" y="1381"/>
                  </a:lnTo>
                  <a:lnTo>
                    <a:pt x="10902" y="1235"/>
                  </a:lnTo>
                  <a:lnTo>
                    <a:pt x="10944" y="1151"/>
                  </a:lnTo>
                  <a:lnTo>
                    <a:pt x="10986" y="1047"/>
                  </a:lnTo>
                  <a:lnTo>
                    <a:pt x="10944" y="1026"/>
                  </a:lnTo>
                  <a:lnTo>
                    <a:pt x="10776" y="1026"/>
                  </a:lnTo>
                  <a:lnTo>
                    <a:pt x="10776" y="942"/>
                  </a:lnTo>
                  <a:lnTo>
                    <a:pt x="10735" y="858"/>
                  </a:lnTo>
                  <a:lnTo>
                    <a:pt x="10693" y="837"/>
                  </a:lnTo>
                  <a:lnTo>
                    <a:pt x="10672" y="733"/>
                  </a:lnTo>
                  <a:lnTo>
                    <a:pt x="10588" y="670"/>
                  </a:lnTo>
                  <a:lnTo>
                    <a:pt x="10463" y="628"/>
                  </a:lnTo>
                  <a:lnTo>
                    <a:pt x="10400" y="565"/>
                  </a:lnTo>
                  <a:lnTo>
                    <a:pt x="10358" y="502"/>
                  </a:lnTo>
                  <a:lnTo>
                    <a:pt x="10274" y="335"/>
                  </a:lnTo>
                  <a:lnTo>
                    <a:pt x="10212" y="314"/>
                  </a:lnTo>
                  <a:lnTo>
                    <a:pt x="10086" y="314"/>
                  </a:lnTo>
                  <a:lnTo>
                    <a:pt x="10044" y="398"/>
                  </a:lnTo>
                  <a:lnTo>
                    <a:pt x="9981" y="440"/>
                  </a:lnTo>
                  <a:lnTo>
                    <a:pt x="9877" y="502"/>
                  </a:lnTo>
                  <a:lnTo>
                    <a:pt x="9835" y="502"/>
                  </a:lnTo>
                  <a:lnTo>
                    <a:pt x="9793" y="440"/>
                  </a:lnTo>
                  <a:lnTo>
                    <a:pt x="9584" y="440"/>
                  </a:lnTo>
                  <a:lnTo>
                    <a:pt x="9521" y="502"/>
                  </a:lnTo>
                  <a:lnTo>
                    <a:pt x="9479" y="544"/>
                  </a:lnTo>
                  <a:lnTo>
                    <a:pt x="9416" y="565"/>
                  </a:lnTo>
                  <a:lnTo>
                    <a:pt x="9312" y="523"/>
                  </a:lnTo>
                  <a:lnTo>
                    <a:pt x="9165" y="440"/>
                  </a:lnTo>
                  <a:lnTo>
                    <a:pt x="9124" y="356"/>
                  </a:lnTo>
                  <a:lnTo>
                    <a:pt x="9040" y="335"/>
                  </a:lnTo>
                  <a:lnTo>
                    <a:pt x="8998" y="293"/>
                  </a:lnTo>
                  <a:lnTo>
                    <a:pt x="8956" y="189"/>
                  </a:lnTo>
                  <a:lnTo>
                    <a:pt x="8935" y="147"/>
                  </a:lnTo>
                  <a:lnTo>
                    <a:pt x="8831" y="105"/>
                  </a:lnTo>
                  <a:lnTo>
                    <a:pt x="8705" y="105"/>
                  </a:lnTo>
                  <a:lnTo>
                    <a:pt x="8517" y="189"/>
                  </a:lnTo>
                  <a:lnTo>
                    <a:pt x="8496" y="147"/>
                  </a:lnTo>
                  <a:lnTo>
                    <a:pt x="8266" y="147"/>
                  </a:lnTo>
                  <a:lnTo>
                    <a:pt x="8182" y="105"/>
                  </a:lnTo>
                  <a:lnTo>
                    <a:pt x="8098" y="84"/>
                  </a:lnTo>
                  <a:lnTo>
                    <a:pt x="8056" y="42"/>
                  </a:lnTo>
                  <a:lnTo>
                    <a:pt x="7868" y="42"/>
                  </a:lnTo>
                  <a:lnTo>
                    <a:pt x="778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6CBC2"/>
                </a:solidFill>
                <a:cs typeface="B Nazanin" pitchFamily="2" charset="-78"/>
              </a:endParaRPr>
            </a:p>
          </p:txBody>
        </p:sp>
        <p:sp>
          <p:nvSpPr>
            <p:cNvPr id="528" name="Google Shape;528;p38"/>
            <p:cNvSpPr/>
            <p:nvPr/>
          </p:nvSpPr>
          <p:spPr>
            <a:xfrm>
              <a:off x="3970326" y="3207451"/>
              <a:ext cx="21934" cy="52837"/>
            </a:xfrm>
            <a:custGeom>
              <a:avLst/>
              <a:gdLst/>
              <a:ahLst/>
              <a:cxnLst/>
              <a:rect l="l" t="t" r="r" b="b"/>
              <a:pathLst>
                <a:path w="1842" h="4646" extrusionOk="0">
                  <a:moveTo>
                    <a:pt x="210" y="0"/>
                  </a:moveTo>
                  <a:lnTo>
                    <a:pt x="189" y="21"/>
                  </a:lnTo>
                  <a:lnTo>
                    <a:pt x="210" y="105"/>
                  </a:lnTo>
                  <a:lnTo>
                    <a:pt x="231" y="126"/>
                  </a:lnTo>
                  <a:lnTo>
                    <a:pt x="273" y="209"/>
                  </a:lnTo>
                  <a:lnTo>
                    <a:pt x="377" y="251"/>
                  </a:lnTo>
                  <a:lnTo>
                    <a:pt x="419" y="272"/>
                  </a:lnTo>
                  <a:lnTo>
                    <a:pt x="419" y="314"/>
                  </a:lnTo>
                  <a:lnTo>
                    <a:pt x="377" y="460"/>
                  </a:lnTo>
                  <a:lnTo>
                    <a:pt x="377" y="523"/>
                  </a:lnTo>
                  <a:lnTo>
                    <a:pt x="482" y="586"/>
                  </a:lnTo>
                  <a:lnTo>
                    <a:pt x="503" y="670"/>
                  </a:lnTo>
                  <a:lnTo>
                    <a:pt x="503" y="795"/>
                  </a:lnTo>
                  <a:lnTo>
                    <a:pt x="482" y="837"/>
                  </a:lnTo>
                  <a:lnTo>
                    <a:pt x="482" y="879"/>
                  </a:lnTo>
                  <a:lnTo>
                    <a:pt x="335" y="1004"/>
                  </a:lnTo>
                  <a:lnTo>
                    <a:pt x="335" y="1088"/>
                  </a:lnTo>
                  <a:lnTo>
                    <a:pt x="377" y="1193"/>
                  </a:lnTo>
                  <a:lnTo>
                    <a:pt x="377" y="1276"/>
                  </a:lnTo>
                  <a:lnTo>
                    <a:pt x="398" y="1360"/>
                  </a:lnTo>
                  <a:lnTo>
                    <a:pt x="335" y="1423"/>
                  </a:lnTo>
                  <a:lnTo>
                    <a:pt x="398" y="1507"/>
                  </a:lnTo>
                  <a:lnTo>
                    <a:pt x="398" y="1590"/>
                  </a:lnTo>
                  <a:lnTo>
                    <a:pt x="335" y="1611"/>
                  </a:lnTo>
                  <a:lnTo>
                    <a:pt x="377" y="1695"/>
                  </a:lnTo>
                  <a:lnTo>
                    <a:pt x="398" y="1737"/>
                  </a:lnTo>
                  <a:lnTo>
                    <a:pt x="440" y="1779"/>
                  </a:lnTo>
                  <a:lnTo>
                    <a:pt x="440" y="1820"/>
                  </a:lnTo>
                  <a:lnTo>
                    <a:pt x="398" y="1820"/>
                  </a:lnTo>
                  <a:lnTo>
                    <a:pt x="377" y="1904"/>
                  </a:lnTo>
                  <a:lnTo>
                    <a:pt x="293" y="1925"/>
                  </a:lnTo>
                  <a:lnTo>
                    <a:pt x="168" y="2030"/>
                  </a:lnTo>
                  <a:lnTo>
                    <a:pt x="126" y="2051"/>
                  </a:lnTo>
                  <a:lnTo>
                    <a:pt x="126" y="2134"/>
                  </a:lnTo>
                  <a:lnTo>
                    <a:pt x="168" y="2197"/>
                  </a:lnTo>
                  <a:lnTo>
                    <a:pt x="126" y="2260"/>
                  </a:lnTo>
                  <a:lnTo>
                    <a:pt x="126" y="2344"/>
                  </a:lnTo>
                  <a:lnTo>
                    <a:pt x="63" y="2448"/>
                  </a:lnTo>
                  <a:lnTo>
                    <a:pt x="1" y="2469"/>
                  </a:lnTo>
                  <a:lnTo>
                    <a:pt x="1" y="2532"/>
                  </a:lnTo>
                  <a:lnTo>
                    <a:pt x="84" y="2636"/>
                  </a:lnTo>
                  <a:lnTo>
                    <a:pt x="126" y="2741"/>
                  </a:lnTo>
                  <a:lnTo>
                    <a:pt x="168" y="2783"/>
                  </a:lnTo>
                  <a:lnTo>
                    <a:pt x="314" y="2762"/>
                  </a:lnTo>
                  <a:lnTo>
                    <a:pt x="335" y="2825"/>
                  </a:lnTo>
                  <a:lnTo>
                    <a:pt x="377" y="2867"/>
                  </a:lnTo>
                  <a:lnTo>
                    <a:pt x="419" y="2929"/>
                  </a:lnTo>
                  <a:lnTo>
                    <a:pt x="419" y="2992"/>
                  </a:lnTo>
                  <a:lnTo>
                    <a:pt x="524" y="3055"/>
                  </a:lnTo>
                  <a:lnTo>
                    <a:pt x="586" y="3034"/>
                  </a:lnTo>
                  <a:lnTo>
                    <a:pt x="628" y="3034"/>
                  </a:lnTo>
                  <a:lnTo>
                    <a:pt x="691" y="2971"/>
                  </a:lnTo>
                  <a:lnTo>
                    <a:pt x="817" y="2971"/>
                  </a:lnTo>
                  <a:lnTo>
                    <a:pt x="963" y="2992"/>
                  </a:lnTo>
                  <a:lnTo>
                    <a:pt x="1026" y="3097"/>
                  </a:lnTo>
                  <a:lnTo>
                    <a:pt x="1026" y="3264"/>
                  </a:lnTo>
                  <a:lnTo>
                    <a:pt x="1005" y="3390"/>
                  </a:lnTo>
                  <a:lnTo>
                    <a:pt x="900" y="3515"/>
                  </a:lnTo>
                  <a:lnTo>
                    <a:pt x="837" y="3662"/>
                  </a:lnTo>
                  <a:lnTo>
                    <a:pt x="796" y="3766"/>
                  </a:lnTo>
                  <a:lnTo>
                    <a:pt x="796" y="3871"/>
                  </a:lnTo>
                  <a:lnTo>
                    <a:pt x="837" y="3996"/>
                  </a:lnTo>
                  <a:lnTo>
                    <a:pt x="837" y="4080"/>
                  </a:lnTo>
                  <a:lnTo>
                    <a:pt x="942" y="4206"/>
                  </a:lnTo>
                  <a:lnTo>
                    <a:pt x="1047" y="4289"/>
                  </a:lnTo>
                  <a:lnTo>
                    <a:pt x="1130" y="4331"/>
                  </a:lnTo>
                  <a:lnTo>
                    <a:pt x="1172" y="4394"/>
                  </a:lnTo>
                  <a:lnTo>
                    <a:pt x="1256" y="4499"/>
                  </a:lnTo>
                  <a:lnTo>
                    <a:pt x="1235" y="4541"/>
                  </a:lnTo>
                  <a:lnTo>
                    <a:pt x="1256" y="4645"/>
                  </a:lnTo>
                  <a:lnTo>
                    <a:pt x="1361" y="4624"/>
                  </a:lnTo>
                  <a:lnTo>
                    <a:pt x="1381" y="4499"/>
                  </a:lnTo>
                  <a:lnTo>
                    <a:pt x="1361" y="4352"/>
                  </a:lnTo>
                  <a:lnTo>
                    <a:pt x="1423" y="4248"/>
                  </a:lnTo>
                  <a:lnTo>
                    <a:pt x="1423" y="4143"/>
                  </a:lnTo>
                  <a:lnTo>
                    <a:pt x="1486" y="3996"/>
                  </a:lnTo>
                  <a:lnTo>
                    <a:pt x="1591" y="3976"/>
                  </a:lnTo>
                  <a:lnTo>
                    <a:pt x="1674" y="3913"/>
                  </a:lnTo>
                  <a:lnTo>
                    <a:pt x="1695" y="3808"/>
                  </a:lnTo>
                  <a:lnTo>
                    <a:pt x="1737" y="3599"/>
                  </a:lnTo>
                  <a:lnTo>
                    <a:pt x="1653" y="3515"/>
                  </a:lnTo>
                  <a:lnTo>
                    <a:pt x="1674" y="3473"/>
                  </a:lnTo>
                  <a:lnTo>
                    <a:pt x="1653" y="3452"/>
                  </a:lnTo>
                  <a:lnTo>
                    <a:pt x="1674" y="3390"/>
                  </a:lnTo>
                  <a:lnTo>
                    <a:pt x="1737" y="3390"/>
                  </a:lnTo>
                  <a:lnTo>
                    <a:pt x="1758" y="3306"/>
                  </a:lnTo>
                  <a:lnTo>
                    <a:pt x="1842" y="3306"/>
                  </a:lnTo>
                  <a:lnTo>
                    <a:pt x="1842" y="3243"/>
                  </a:lnTo>
                  <a:lnTo>
                    <a:pt x="1779" y="3160"/>
                  </a:lnTo>
                  <a:lnTo>
                    <a:pt x="1737" y="3034"/>
                  </a:lnTo>
                  <a:lnTo>
                    <a:pt x="1591" y="2846"/>
                  </a:lnTo>
                  <a:lnTo>
                    <a:pt x="1570" y="2741"/>
                  </a:lnTo>
                  <a:lnTo>
                    <a:pt x="1361" y="2553"/>
                  </a:lnTo>
                  <a:lnTo>
                    <a:pt x="1319" y="2532"/>
                  </a:lnTo>
                  <a:lnTo>
                    <a:pt x="1277" y="2469"/>
                  </a:lnTo>
                  <a:lnTo>
                    <a:pt x="1172" y="2406"/>
                  </a:lnTo>
                  <a:lnTo>
                    <a:pt x="1005" y="2323"/>
                  </a:lnTo>
                  <a:lnTo>
                    <a:pt x="921" y="1779"/>
                  </a:lnTo>
                  <a:lnTo>
                    <a:pt x="942" y="1674"/>
                  </a:lnTo>
                  <a:lnTo>
                    <a:pt x="942" y="691"/>
                  </a:lnTo>
                  <a:lnTo>
                    <a:pt x="921" y="481"/>
                  </a:lnTo>
                  <a:lnTo>
                    <a:pt x="733" y="272"/>
                  </a:lnTo>
                  <a:lnTo>
                    <a:pt x="649" y="209"/>
                  </a:lnTo>
                  <a:lnTo>
                    <a:pt x="607" y="167"/>
                  </a:lnTo>
                  <a:lnTo>
                    <a:pt x="586" y="126"/>
                  </a:lnTo>
                  <a:lnTo>
                    <a:pt x="524" y="126"/>
                  </a:lnTo>
                  <a:lnTo>
                    <a:pt x="503" y="105"/>
                  </a:lnTo>
                  <a:lnTo>
                    <a:pt x="419" y="63"/>
                  </a:lnTo>
                  <a:lnTo>
                    <a:pt x="398" y="105"/>
                  </a:lnTo>
                  <a:lnTo>
                    <a:pt x="377" y="63"/>
                  </a:lnTo>
                  <a:lnTo>
                    <a:pt x="293" y="6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529" name="Google Shape;529;p38"/>
            <p:cNvSpPr/>
            <p:nvPr/>
          </p:nvSpPr>
          <p:spPr>
            <a:xfrm>
              <a:off x="3895082" y="3199593"/>
              <a:ext cx="81233" cy="66165"/>
            </a:xfrm>
            <a:custGeom>
              <a:avLst/>
              <a:gdLst/>
              <a:ahLst/>
              <a:cxnLst/>
              <a:rect l="l" t="t" r="r" b="b"/>
              <a:pathLst>
                <a:path w="6822" h="5818" extrusionOk="0">
                  <a:moveTo>
                    <a:pt x="5085" y="1"/>
                  </a:moveTo>
                  <a:lnTo>
                    <a:pt x="4143" y="210"/>
                  </a:lnTo>
                  <a:lnTo>
                    <a:pt x="3913" y="691"/>
                  </a:lnTo>
                  <a:lnTo>
                    <a:pt x="3934" y="796"/>
                  </a:lnTo>
                  <a:lnTo>
                    <a:pt x="3997" y="858"/>
                  </a:lnTo>
                  <a:lnTo>
                    <a:pt x="4081" y="900"/>
                  </a:lnTo>
                  <a:lnTo>
                    <a:pt x="4039" y="942"/>
                  </a:lnTo>
                  <a:lnTo>
                    <a:pt x="4018" y="1005"/>
                  </a:lnTo>
                  <a:lnTo>
                    <a:pt x="4018" y="1068"/>
                  </a:lnTo>
                  <a:lnTo>
                    <a:pt x="4018" y="1151"/>
                  </a:lnTo>
                  <a:lnTo>
                    <a:pt x="4018" y="1235"/>
                  </a:lnTo>
                  <a:lnTo>
                    <a:pt x="4018" y="1361"/>
                  </a:lnTo>
                  <a:lnTo>
                    <a:pt x="3976" y="1382"/>
                  </a:lnTo>
                  <a:lnTo>
                    <a:pt x="3997" y="1423"/>
                  </a:lnTo>
                  <a:lnTo>
                    <a:pt x="3934" y="1465"/>
                  </a:lnTo>
                  <a:lnTo>
                    <a:pt x="3830" y="1570"/>
                  </a:lnTo>
                  <a:lnTo>
                    <a:pt x="3830" y="1654"/>
                  </a:lnTo>
                  <a:lnTo>
                    <a:pt x="3830" y="1988"/>
                  </a:lnTo>
                  <a:lnTo>
                    <a:pt x="3830" y="2114"/>
                  </a:lnTo>
                  <a:lnTo>
                    <a:pt x="3913" y="2198"/>
                  </a:lnTo>
                  <a:lnTo>
                    <a:pt x="4081" y="2365"/>
                  </a:lnTo>
                  <a:lnTo>
                    <a:pt x="4102" y="2428"/>
                  </a:lnTo>
                  <a:lnTo>
                    <a:pt x="4143" y="2511"/>
                  </a:lnTo>
                  <a:lnTo>
                    <a:pt x="4436" y="2511"/>
                  </a:lnTo>
                  <a:lnTo>
                    <a:pt x="4395" y="2470"/>
                  </a:lnTo>
                  <a:lnTo>
                    <a:pt x="4395" y="2386"/>
                  </a:lnTo>
                  <a:lnTo>
                    <a:pt x="4520" y="2365"/>
                  </a:lnTo>
                  <a:lnTo>
                    <a:pt x="4562" y="2386"/>
                  </a:lnTo>
                  <a:lnTo>
                    <a:pt x="4625" y="3014"/>
                  </a:lnTo>
                  <a:lnTo>
                    <a:pt x="4562" y="3055"/>
                  </a:lnTo>
                  <a:lnTo>
                    <a:pt x="4499" y="3035"/>
                  </a:lnTo>
                  <a:lnTo>
                    <a:pt x="4457" y="3014"/>
                  </a:lnTo>
                  <a:lnTo>
                    <a:pt x="4436" y="2993"/>
                  </a:lnTo>
                  <a:lnTo>
                    <a:pt x="4353" y="3035"/>
                  </a:lnTo>
                  <a:lnTo>
                    <a:pt x="4248" y="3055"/>
                  </a:lnTo>
                  <a:lnTo>
                    <a:pt x="4185" y="3055"/>
                  </a:lnTo>
                  <a:lnTo>
                    <a:pt x="4039" y="2930"/>
                  </a:lnTo>
                  <a:lnTo>
                    <a:pt x="3934" y="2804"/>
                  </a:lnTo>
                  <a:lnTo>
                    <a:pt x="3830" y="2721"/>
                  </a:lnTo>
                  <a:lnTo>
                    <a:pt x="3725" y="2574"/>
                  </a:lnTo>
                  <a:lnTo>
                    <a:pt x="3599" y="2470"/>
                  </a:lnTo>
                  <a:lnTo>
                    <a:pt x="3390" y="2407"/>
                  </a:lnTo>
                  <a:lnTo>
                    <a:pt x="3244" y="2323"/>
                  </a:lnTo>
                  <a:lnTo>
                    <a:pt x="3244" y="2260"/>
                  </a:lnTo>
                  <a:lnTo>
                    <a:pt x="3139" y="2156"/>
                  </a:lnTo>
                  <a:lnTo>
                    <a:pt x="3139" y="1988"/>
                  </a:lnTo>
                  <a:lnTo>
                    <a:pt x="3097" y="1988"/>
                  </a:lnTo>
                  <a:lnTo>
                    <a:pt x="3055" y="2009"/>
                  </a:lnTo>
                  <a:lnTo>
                    <a:pt x="2972" y="2009"/>
                  </a:lnTo>
                  <a:lnTo>
                    <a:pt x="2930" y="2177"/>
                  </a:lnTo>
                  <a:lnTo>
                    <a:pt x="2888" y="2219"/>
                  </a:lnTo>
                  <a:lnTo>
                    <a:pt x="2742" y="2281"/>
                  </a:lnTo>
                  <a:lnTo>
                    <a:pt x="2637" y="2281"/>
                  </a:lnTo>
                  <a:lnTo>
                    <a:pt x="2637" y="2260"/>
                  </a:lnTo>
                  <a:lnTo>
                    <a:pt x="2511" y="2219"/>
                  </a:lnTo>
                  <a:lnTo>
                    <a:pt x="2365" y="2198"/>
                  </a:lnTo>
                  <a:lnTo>
                    <a:pt x="2239" y="2114"/>
                  </a:lnTo>
                  <a:lnTo>
                    <a:pt x="2198" y="2114"/>
                  </a:lnTo>
                  <a:lnTo>
                    <a:pt x="2093" y="2072"/>
                  </a:lnTo>
                  <a:lnTo>
                    <a:pt x="2030" y="2072"/>
                  </a:lnTo>
                  <a:lnTo>
                    <a:pt x="2030" y="2009"/>
                  </a:lnTo>
                  <a:lnTo>
                    <a:pt x="2030" y="1947"/>
                  </a:lnTo>
                  <a:lnTo>
                    <a:pt x="2009" y="1884"/>
                  </a:lnTo>
                  <a:lnTo>
                    <a:pt x="2009" y="1758"/>
                  </a:lnTo>
                  <a:lnTo>
                    <a:pt x="1946" y="1758"/>
                  </a:lnTo>
                  <a:lnTo>
                    <a:pt x="1800" y="1800"/>
                  </a:lnTo>
                  <a:lnTo>
                    <a:pt x="1779" y="1842"/>
                  </a:lnTo>
                  <a:lnTo>
                    <a:pt x="1695" y="1842"/>
                  </a:lnTo>
                  <a:lnTo>
                    <a:pt x="1612" y="1884"/>
                  </a:lnTo>
                  <a:lnTo>
                    <a:pt x="1528" y="1947"/>
                  </a:lnTo>
                  <a:lnTo>
                    <a:pt x="1507" y="1905"/>
                  </a:lnTo>
                  <a:lnTo>
                    <a:pt x="1486" y="1884"/>
                  </a:lnTo>
                  <a:lnTo>
                    <a:pt x="1486" y="1779"/>
                  </a:lnTo>
                  <a:lnTo>
                    <a:pt x="1465" y="1758"/>
                  </a:lnTo>
                  <a:lnTo>
                    <a:pt x="1361" y="1695"/>
                  </a:lnTo>
                  <a:lnTo>
                    <a:pt x="1298" y="1737"/>
                  </a:lnTo>
                  <a:lnTo>
                    <a:pt x="1256" y="1674"/>
                  </a:lnTo>
                  <a:lnTo>
                    <a:pt x="1256" y="1695"/>
                  </a:lnTo>
                  <a:lnTo>
                    <a:pt x="1256" y="1758"/>
                  </a:lnTo>
                  <a:lnTo>
                    <a:pt x="1214" y="1779"/>
                  </a:lnTo>
                  <a:lnTo>
                    <a:pt x="1256" y="2009"/>
                  </a:lnTo>
                  <a:lnTo>
                    <a:pt x="1256" y="2219"/>
                  </a:lnTo>
                  <a:lnTo>
                    <a:pt x="1256" y="2365"/>
                  </a:lnTo>
                  <a:lnTo>
                    <a:pt x="1298" y="2470"/>
                  </a:lnTo>
                  <a:lnTo>
                    <a:pt x="1298" y="2574"/>
                  </a:lnTo>
                  <a:lnTo>
                    <a:pt x="1277" y="2616"/>
                  </a:lnTo>
                  <a:lnTo>
                    <a:pt x="1256" y="2783"/>
                  </a:lnTo>
                  <a:lnTo>
                    <a:pt x="1277" y="2825"/>
                  </a:lnTo>
                  <a:lnTo>
                    <a:pt x="42" y="2825"/>
                  </a:lnTo>
                  <a:lnTo>
                    <a:pt x="1" y="4771"/>
                  </a:lnTo>
                  <a:lnTo>
                    <a:pt x="22" y="4813"/>
                  </a:lnTo>
                  <a:lnTo>
                    <a:pt x="105" y="4918"/>
                  </a:lnTo>
                  <a:lnTo>
                    <a:pt x="168" y="4980"/>
                  </a:lnTo>
                  <a:lnTo>
                    <a:pt x="231" y="5043"/>
                  </a:lnTo>
                  <a:lnTo>
                    <a:pt x="314" y="5085"/>
                  </a:lnTo>
                  <a:lnTo>
                    <a:pt x="419" y="5232"/>
                  </a:lnTo>
                  <a:lnTo>
                    <a:pt x="482" y="5294"/>
                  </a:lnTo>
                  <a:lnTo>
                    <a:pt x="566" y="5336"/>
                  </a:lnTo>
                  <a:lnTo>
                    <a:pt x="628" y="5399"/>
                  </a:lnTo>
                  <a:lnTo>
                    <a:pt x="670" y="5462"/>
                  </a:lnTo>
                  <a:lnTo>
                    <a:pt x="754" y="5504"/>
                  </a:lnTo>
                  <a:lnTo>
                    <a:pt x="775" y="5608"/>
                  </a:lnTo>
                  <a:lnTo>
                    <a:pt x="1319" y="5462"/>
                  </a:lnTo>
                  <a:lnTo>
                    <a:pt x="1402" y="5504"/>
                  </a:lnTo>
                  <a:lnTo>
                    <a:pt x="1528" y="5441"/>
                  </a:lnTo>
                  <a:lnTo>
                    <a:pt x="1570" y="5462"/>
                  </a:lnTo>
                  <a:lnTo>
                    <a:pt x="1591" y="5462"/>
                  </a:lnTo>
                  <a:lnTo>
                    <a:pt x="1612" y="5504"/>
                  </a:lnTo>
                  <a:lnTo>
                    <a:pt x="1695" y="5504"/>
                  </a:lnTo>
                  <a:lnTo>
                    <a:pt x="1716" y="5524"/>
                  </a:lnTo>
                  <a:lnTo>
                    <a:pt x="1737" y="5524"/>
                  </a:lnTo>
                  <a:lnTo>
                    <a:pt x="1821" y="5629"/>
                  </a:lnTo>
                  <a:lnTo>
                    <a:pt x="1884" y="5629"/>
                  </a:lnTo>
                  <a:lnTo>
                    <a:pt x="2030" y="5650"/>
                  </a:lnTo>
                  <a:lnTo>
                    <a:pt x="2135" y="5713"/>
                  </a:lnTo>
                  <a:lnTo>
                    <a:pt x="2198" y="5755"/>
                  </a:lnTo>
                  <a:lnTo>
                    <a:pt x="2239" y="5755"/>
                  </a:lnTo>
                  <a:lnTo>
                    <a:pt x="2344" y="5671"/>
                  </a:lnTo>
                  <a:lnTo>
                    <a:pt x="2470" y="5650"/>
                  </a:lnTo>
                  <a:lnTo>
                    <a:pt x="2532" y="5713"/>
                  </a:lnTo>
                  <a:lnTo>
                    <a:pt x="2553" y="5671"/>
                  </a:lnTo>
                  <a:lnTo>
                    <a:pt x="2574" y="5713"/>
                  </a:lnTo>
                  <a:lnTo>
                    <a:pt x="2616" y="5713"/>
                  </a:lnTo>
                  <a:lnTo>
                    <a:pt x="2679" y="5776"/>
                  </a:lnTo>
                  <a:lnTo>
                    <a:pt x="2783" y="5817"/>
                  </a:lnTo>
                  <a:lnTo>
                    <a:pt x="2951" y="5755"/>
                  </a:lnTo>
                  <a:lnTo>
                    <a:pt x="3139" y="5504"/>
                  </a:lnTo>
                  <a:lnTo>
                    <a:pt x="3390" y="5190"/>
                  </a:lnTo>
                  <a:lnTo>
                    <a:pt x="3725" y="4939"/>
                  </a:lnTo>
                  <a:lnTo>
                    <a:pt x="3934" y="4876"/>
                  </a:lnTo>
                  <a:lnTo>
                    <a:pt x="3976" y="4834"/>
                  </a:lnTo>
                  <a:lnTo>
                    <a:pt x="3997" y="4792"/>
                  </a:lnTo>
                  <a:lnTo>
                    <a:pt x="3976" y="4729"/>
                  </a:lnTo>
                  <a:lnTo>
                    <a:pt x="3997" y="4687"/>
                  </a:lnTo>
                  <a:lnTo>
                    <a:pt x="3997" y="4625"/>
                  </a:lnTo>
                  <a:lnTo>
                    <a:pt x="4039" y="4562"/>
                  </a:lnTo>
                  <a:lnTo>
                    <a:pt x="4206" y="4457"/>
                  </a:lnTo>
                  <a:lnTo>
                    <a:pt x="4290" y="4415"/>
                  </a:lnTo>
                  <a:lnTo>
                    <a:pt x="4353" y="4395"/>
                  </a:lnTo>
                  <a:lnTo>
                    <a:pt x="4499" y="4353"/>
                  </a:lnTo>
                  <a:lnTo>
                    <a:pt x="4646" y="4353"/>
                  </a:lnTo>
                  <a:lnTo>
                    <a:pt x="4667" y="4395"/>
                  </a:lnTo>
                  <a:lnTo>
                    <a:pt x="4729" y="4374"/>
                  </a:lnTo>
                  <a:lnTo>
                    <a:pt x="4855" y="4395"/>
                  </a:lnTo>
                  <a:lnTo>
                    <a:pt x="4918" y="4395"/>
                  </a:lnTo>
                  <a:lnTo>
                    <a:pt x="4918" y="4311"/>
                  </a:lnTo>
                  <a:lnTo>
                    <a:pt x="4876" y="4143"/>
                  </a:lnTo>
                  <a:lnTo>
                    <a:pt x="4918" y="4060"/>
                  </a:lnTo>
                  <a:lnTo>
                    <a:pt x="5148" y="3955"/>
                  </a:lnTo>
                  <a:lnTo>
                    <a:pt x="5273" y="3955"/>
                  </a:lnTo>
                  <a:lnTo>
                    <a:pt x="5859" y="3683"/>
                  </a:lnTo>
                  <a:lnTo>
                    <a:pt x="5964" y="3662"/>
                  </a:lnTo>
                  <a:lnTo>
                    <a:pt x="6299" y="3537"/>
                  </a:lnTo>
                  <a:lnTo>
                    <a:pt x="6487" y="3474"/>
                  </a:lnTo>
                  <a:lnTo>
                    <a:pt x="6445" y="3432"/>
                  </a:lnTo>
                  <a:lnTo>
                    <a:pt x="6403" y="3327"/>
                  </a:lnTo>
                  <a:lnTo>
                    <a:pt x="6320" y="3223"/>
                  </a:lnTo>
                  <a:lnTo>
                    <a:pt x="6320" y="3160"/>
                  </a:lnTo>
                  <a:lnTo>
                    <a:pt x="6382" y="3139"/>
                  </a:lnTo>
                  <a:lnTo>
                    <a:pt x="6445" y="3035"/>
                  </a:lnTo>
                  <a:lnTo>
                    <a:pt x="6445" y="2951"/>
                  </a:lnTo>
                  <a:lnTo>
                    <a:pt x="6487" y="2888"/>
                  </a:lnTo>
                  <a:lnTo>
                    <a:pt x="6445" y="2825"/>
                  </a:lnTo>
                  <a:lnTo>
                    <a:pt x="6445" y="2742"/>
                  </a:lnTo>
                  <a:lnTo>
                    <a:pt x="6487" y="2721"/>
                  </a:lnTo>
                  <a:lnTo>
                    <a:pt x="6612" y="2616"/>
                  </a:lnTo>
                  <a:lnTo>
                    <a:pt x="6696" y="2595"/>
                  </a:lnTo>
                  <a:lnTo>
                    <a:pt x="6717" y="2511"/>
                  </a:lnTo>
                  <a:lnTo>
                    <a:pt x="6759" y="2511"/>
                  </a:lnTo>
                  <a:lnTo>
                    <a:pt x="6759" y="2470"/>
                  </a:lnTo>
                  <a:lnTo>
                    <a:pt x="6717" y="2428"/>
                  </a:lnTo>
                  <a:lnTo>
                    <a:pt x="6696" y="2386"/>
                  </a:lnTo>
                  <a:lnTo>
                    <a:pt x="6654" y="2302"/>
                  </a:lnTo>
                  <a:lnTo>
                    <a:pt x="6717" y="2281"/>
                  </a:lnTo>
                  <a:lnTo>
                    <a:pt x="6717" y="2198"/>
                  </a:lnTo>
                  <a:lnTo>
                    <a:pt x="6654" y="2114"/>
                  </a:lnTo>
                  <a:lnTo>
                    <a:pt x="6717" y="2051"/>
                  </a:lnTo>
                  <a:lnTo>
                    <a:pt x="6696" y="1967"/>
                  </a:lnTo>
                  <a:lnTo>
                    <a:pt x="6696" y="1884"/>
                  </a:lnTo>
                  <a:lnTo>
                    <a:pt x="6654" y="1779"/>
                  </a:lnTo>
                  <a:lnTo>
                    <a:pt x="6654" y="1695"/>
                  </a:lnTo>
                  <a:lnTo>
                    <a:pt x="6801" y="1570"/>
                  </a:lnTo>
                  <a:lnTo>
                    <a:pt x="6801" y="1528"/>
                  </a:lnTo>
                  <a:lnTo>
                    <a:pt x="6822" y="1486"/>
                  </a:lnTo>
                  <a:lnTo>
                    <a:pt x="6822" y="1361"/>
                  </a:lnTo>
                  <a:lnTo>
                    <a:pt x="6801" y="1277"/>
                  </a:lnTo>
                  <a:lnTo>
                    <a:pt x="6696" y="1214"/>
                  </a:lnTo>
                  <a:lnTo>
                    <a:pt x="6696" y="1151"/>
                  </a:lnTo>
                  <a:lnTo>
                    <a:pt x="6738" y="1005"/>
                  </a:lnTo>
                  <a:lnTo>
                    <a:pt x="6738" y="963"/>
                  </a:lnTo>
                  <a:lnTo>
                    <a:pt x="6696" y="942"/>
                  </a:lnTo>
                  <a:lnTo>
                    <a:pt x="6592" y="900"/>
                  </a:lnTo>
                  <a:lnTo>
                    <a:pt x="6550" y="817"/>
                  </a:lnTo>
                  <a:lnTo>
                    <a:pt x="6529" y="796"/>
                  </a:lnTo>
                  <a:lnTo>
                    <a:pt x="6508" y="712"/>
                  </a:lnTo>
                  <a:lnTo>
                    <a:pt x="6508" y="691"/>
                  </a:lnTo>
                  <a:lnTo>
                    <a:pt x="6445" y="691"/>
                  </a:lnTo>
                  <a:lnTo>
                    <a:pt x="6340" y="586"/>
                  </a:lnTo>
                  <a:lnTo>
                    <a:pt x="6299" y="503"/>
                  </a:lnTo>
                  <a:lnTo>
                    <a:pt x="6236" y="482"/>
                  </a:lnTo>
                  <a:lnTo>
                    <a:pt x="6194" y="419"/>
                  </a:lnTo>
                  <a:lnTo>
                    <a:pt x="6110" y="419"/>
                  </a:lnTo>
                  <a:lnTo>
                    <a:pt x="5859" y="335"/>
                  </a:lnTo>
                  <a:lnTo>
                    <a:pt x="5755" y="335"/>
                  </a:lnTo>
                  <a:lnTo>
                    <a:pt x="5671" y="273"/>
                  </a:lnTo>
                  <a:lnTo>
                    <a:pt x="5671" y="210"/>
                  </a:lnTo>
                  <a:lnTo>
                    <a:pt x="5587" y="168"/>
                  </a:lnTo>
                  <a:lnTo>
                    <a:pt x="5545" y="168"/>
                  </a:lnTo>
                  <a:lnTo>
                    <a:pt x="5441" y="126"/>
                  </a:lnTo>
                  <a:lnTo>
                    <a:pt x="5357" y="126"/>
                  </a:lnTo>
                  <a:lnTo>
                    <a:pt x="5169" y="22"/>
                  </a:lnTo>
                  <a:lnTo>
                    <a:pt x="508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530" name="Google Shape;530;p38"/>
            <p:cNvSpPr/>
            <p:nvPr/>
          </p:nvSpPr>
          <p:spPr>
            <a:xfrm>
              <a:off x="3824328" y="3184365"/>
              <a:ext cx="86210" cy="81393"/>
            </a:xfrm>
            <a:custGeom>
              <a:avLst/>
              <a:gdLst/>
              <a:ahLst/>
              <a:cxnLst/>
              <a:rect l="l" t="t" r="r" b="b"/>
              <a:pathLst>
                <a:path w="7240" h="7157" extrusionOk="0">
                  <a:moveTo>
                    <a:pt x="963" y="0"/>
                  </a:moveTo>
                  <a:lnTo>
                    <a:pt x="879" y="42"/>
                  </a:lnTo>
                  <a:lnTo>
                    <a:pt x="774" y="63"/>
                  </a:lnTo>
                  <a:lnTo>
                    <a:pt x="712" y="63"/>
                  </a:lnTo>
                  <a:lnTo>
                    <a:pt x="670" y="84"/>
                  </a:lnTo>
                  <a:lnTo>
                    <a:pt x="670" y="105"/>
                  </a:lnTo>
                  <a:lnTo>
                    <a:pt x="649" y="105"/>
                  </a:lnTo>
                  <a:lnTo>
                    <a:pt x="502" y="189"/>
                  </a:lnTo>
                  <a:lnTo>
                    <a:pt x="544" y="273"/>
                  </a:lnTo>
                  <a:lnTo>
                    <a:pt x="544" y="356"/>
                  </a:lnTo>
                  <a:lnTo>
                    <a:pt x="858" y="712"/>
                  </a:lnTo>
                  <a:lnTo>
                    <a:pt x="879" y="1151"/>
                  </a:lnTo>
                  <a:lnTo>
                    <a:pt x="1046" y="1402"/>
                  </a:lnTo>
                  <a:lnTo>
                    <a:pt x="1026" y="1633"/>
                  </a:lnTo>
                  <a:lnTo>
                    <a:pt x="837" y="1863"/>
                  </a:lnTo>
                  <a:lnTo>
                    <a:pt x="942" y="1925"/>
                  </a:lnTo>
                  <a:lnTo>
                    <a:pt x="942" y="2135"/>
                  </a:lnTo>
                  <a:lnTo>
                    <a:pt x="1046" y="2260"/>
                  </a:lnTo>
                  <a:lnTo>
                    <a:pt x="1046" y="2407"/>
                  </a:lnTo>
                  <a:lnTo>
                    <a:pt x="1256" y="2783"/>
                  </a:lnTo>
                  <a:lnTo>
                    <a:pt x="1256" y="2867"/>
                  </a:lnTo>
                  <a:lnTo>
                    <a:pt x="1339" y="2972"/>
                  </a:lnTo>
                  <a:lnTo>
                    <a:pt x="1339" y="3453"/>
                  </a:lnTo>
                  <a:lnTo>
                    <a:pt x="1088" y="3871"/>
                  </a:lnTo>
                  <a:lnTo>
                    <a:pt x="1026" y="3871"/>
                  </a:lnTo>
                  <a:lnTo>
                    <a:pt x="754" y="4081"/>
                  </a:lnTo>
                  <a:lnTo>
                    <a:pt x="754" y="4227"/>
                  </a:lnTo>
                  <a:lnTo>
                    <a:pt x="440" y="4499"/>
                  </a:lnTo>
                  <a:lnTo>
                    <a:pt x="440" y="4687"/>
                  </a:lnTo>
                  <a:lnTo>
                    <a:pt x="398" y="4750"/>
                  </a:lnTo>
                  <a:lnTo>
                    <a:pt x="398" y="5210"/>
                  </a:lnTo>
                  <a:lnTo>
                    <a:pt x="230" y="5399"/>
                  </a:lnTo>
                  <a:lnTo>
                    <a:pt x="210" y="5608"/>
                  </a:lnTo>
                  <a:lnTo>
                    <a:pt x="42" y="5796"/>
                  </a:lnTo>
                  <a:lnTo>
                    <a:pt x="42" y="6006"/>
                  </a:lnTo>
                  <a:lnTo>
                    <a:pt x="21" y="6173"/>
                  </a:lnTo>
                  <a:lnTo>
                    <a:pt x="21" y="6466"/>
                  </a:lnTo>
                  <a:lnTo>
                    <a:pt x="0" y="6654"/>
                  </a:lnTo>
                  <a:lnTo>
                    <a:pt x="21" y="6696"/>
                  </a:lnTo>
                  <a:lnTo>
                    <a:pt x="105" y="6738"/>
                  </a:lnTo>
                  <a:lnTo>
                    <a:pt x="126" y="6759"/>
                  </a:lnTo>
                  <a:lnTo>
                    <a:pt x="189" y="6738"/>
                  </a:lnTo>
                  <a:lnTo>
                    <a:pt x="210" y="6654"/>
                  </a:lnTo>
                  <a:lnTo>
                    <a:pt x="398" y="6654"/>
                  </a:lnTo>
                  <a:lnTo>
                    <a:pt x="461" y="6696"/>
                  </a:lnTo>
                  <a:lnTo>
                    <a:pt x="523" y="6675"/>
                  </a:lnTo>
                  <a:lnTo>
                    <a:pt x="523" y="6591"/>
                  </a:lnTo>
                  <a:lnTo>
                    <a:pt x="712" y="6466"/>
                  </a:lnTo>
                  <a:lnTo>
                    <a:pt x="754" y="6466"/>
                  </a:lnTo>
                  <a:lnTo>
                    <a:pt x="858" y="6529"/>
                  </a:lnTo>
                  <a:lnTo>
                    <a:pt x="879" y="6529"/>
                  </a:lnTo>
                  <a:lnTo>
                    <a:pt x="921" y="6487"/>
                  </a:lnTo>
                  <a:lnTo>
                    <a:pt x="963" y="6466"/>
                  </a:lnTo>
                  <a:lnTo>
                    <a:pt x="1046" y="6529"/>
                  </a:lnTo>
                  <a:lnTo>
                    <a:pt x="1046" y="6550"/>
                  </a:lnTo>
                  <a:lnTo>
                    <a:pt x="1130" y="6571"/>
                  </a:lnTo>
                  <a:lnTo>
                    <a:pt x="1088" y="6633"/>
                  </a:lnTo>
                  <a:lnTo>
                    <a:pt x="1151" y="6654"/>
                  </a:lnTo>
                  <a:lnTo>
                    <a:pt x="1256" y="6759"/>
                  </a:lnTo>
                  <a:lnTo>
                    <a:pt x="1381" y="6801"/>
                  </a:lnTo>
                  <a:lnTo>
                    <a:pt x="1486" y="6759"/>
                  </a:lnTo>
                  <a:lnTo>
                    <a:pt x="1507" y="6759"/>
                  </a:lnTo>
                  <a:lnTo>
                    <a:pt x="1590" y="6696"/>
                  </a:lnTo>
                  <a:lnTo>
                    <a:pt x="1653" y="6696"/>
                  </a:lnTo>
                  <a:lnTo>
                    <a:pt x="1674" y="6738"/>
                  </a:lnTo>
                  <a:lnTo>
                    <a:pt x="3850" y="6738"/>
                  </a:lnTo>
                  <a:lnTo>
                    <a:pt x="3871" y="6759"/>
                  </a:lnTo>
                  <a:lnTo>
                    <a:pt x="3913" y="6863"/>
                  </a:lnTo>
                  <a:lnTo>
                    <a:pt x="3976" y="6905"/>
                  </a:lnTo>
                  <a:lnTo>
                    <a:pt x="4101" y="6968"/>
                  </a:lnTo>
                  <a:lnTo>
                    <a:pt x="4206" y="6989"/>
                  </a:lnTo>
                  <a:lnTo>
                    <a:pt x="4311" y="6968"/>
                  </a:lnTo>
                  <a:lnTo>
                    <a:pt x="4373" y="6989"/>
                  </a:lnTo>
                  <a:lnTo>
                    <a:pt x="4394" y="7052"/>
                  </a:lnTo>
                  <a:lnTo>
                    <a:pt x="4478" y="7073"/>
                  </a:lnTo>
                  <a:lnTo>
                    <a:pt x="4541" y="7010"/>
                  </a:lnTo>
                  <a:lnTo>
                    <a:pt x="4645" y="6989"/>
                  </a:lnTo>
                  <a:lnTo>
                    <a:pt x="4792" y="7010"/>
                  </a:lnTo>
                  <a:lnTo>
                    <a:pt x="4855" y="7010"/>
                  </a:lnTo>
                  <a:lnTo>
                    <a:pt x="4896" y="6947"/>
                  </a:lnTo>
                  <a:lnTo>
                    <a:pt x="4917" y="6968"/>
                  </a:lnTo>
                  <a:lnTo>
                    <a:pt x="4959" y="6968"/>
                  </a:lnTo>
                  <a:lnTo>
                    <a:pt x="5106" y="7094"/>
                  </a:lnTo>
                  <a:lnTo>
                    <a:pt x="5210" y="7115"/>
                  </a:lnTo>
                  <a:lnTo>
                    <a:pt x="5357" y="7115"/>
                  </a:lnTo>
                  <a:lnTo>
                    <a:pt x="5357" y="7073"/>
                  </a:lnTo>
                  <a:lnTo>
                    <a:pt x="5440" y="7052"/>
                  </a:lnTo>
                  <a:lnTo>
                    <a:pt x="5482" y="7073"/>
                  </a:lnTo>
                  <a:lnTo>
                    <a:pt x="5545" y="7094"/>
                  </a:lnTo>
                  <a:lnTo>
                    <a:pt x="5587" y="7073"/>
                  </a:lnTo>
                  <a:lnTo>
                    <a:pt x="5629" y="7115"/>
                  </a:lnTo>
                  <a:lnTo>
                    <a:pt x="5671" y="7115"/>
                  </a:lnTo>
                  <a:lnTo>
                    <a:pt x="5692" y="7156"/>
                  </a:lnTo>
                  <a:lnTo>
                    <a:pt x="5838" y="7156"/>
                  </a:lnTo>
                  <a:lnTo>
                    <a:pt x="6717" y="6947"/>
                  </a:lnTo>
                  <a:lnTo>
                    <a:pt x="6696" y="6843"/>
                  </a:lnTo>
                  <a:lnTo>
                    <a:pt x="6612" y="6801"/>
                  </a:lnTo>
                  <a:lnTo>
                    <a:pt x="6570" y="6738"/>
                  </a:lnTo>
                  <a:lnTo>
                    <a:pt x="6508" y="6675"/>
                  </a:lnTo>
                  <a:lnTo>
                    <a:pt x="6424" y="6633"/>
                  </a:lnTo>
                  <a:lnTo>
                    <a:pt x="6361" y="6571"/>
                  </a:lnTo>
                  <a:lnTo>
                    <a:pt x="6256" y="6424"/>
                  </a:lnTo>
                  <a:lnTo>
                    <a:pt x="6173" y="6382"/>
                  </a:lnTo>
                  <a:lnTo>
                    <a:pt x="6110" y="6319"/>
                  </a:lnTo>
                  <a:lnTo>
                    <a:pt x="6047" y="6257"/>
                  </a:lnTo>
                  <a:lnTo>
                    <a:pt x="5964" y="6152"/>
                  </a:lnTo>
                  <a:lnTo>
                    <a:pt x="5943" y="6110"/>
                  </a:lnTo>
                  <a:lnTo>
                    <a:pt x="5984" y="4164"/>
                  </a:lnTo>
                  <a:lnTo>
                    <a:pt x="7219" y="4164"/>
                  </a:lnTo>
                  <a:lnTo>
                    <a:pt x="7198" y="4122"/>
                  </a:lnTo>
                  <a:lnTo>
                    <a:pt x="7219" y="3955"/>
                  </a:lnTo>
                  <a:lnTo>
                    <a:pt x="7240" y="3913"/>
                  </a:lnTo>
                  <a:lnTo>
                    <a:pt x="7240" y="3809"/>
                  </a:lnTo>
                  <a:lnTo>
                    <a:pt x="7198" y="3704"/>
                  </a:lnTo>
                  <a:lnTo>
                    <a:pt x="7198" y="3558"/>
                  </a:lnTo>
                  <a:lnTo>
                    <a:pt x="7198" y="3348"/>
                  </a:lnTo>
                  <a:lnTo>
                    <a:pt x="7156" y="3118"/>
                  </a:lnTo>
                  <a:lnTo>
                    <a:pt x="7198" y="3097"/>
                  </a:lnTo>
                  <a:lnTo>
                    <a:pt x="7198" y="3034"/>
                  </a:lnTo>
                  <a:lnTo>
                    <a:pt x="7198" y="3013"/>
                  </a:lnTo>
                  <a:lnTo>
                    <a:pt x="7093" y="3013"/>
                  </a:lnTo>
                  <a:lnTo>
                    <a:pt x="6989" y="3034"/>
                  </a:lnTo>
                  <a:lnTo>
                    <a:pt x="6905" y="3097"/>
                  </a:lnTo>
                  <a:lnTo>
                    <a:pt x="6821" y="3118"/>
                  </a:lnTo>
                  <a:lnTo>
                    <a:pt x="6780" y="3139"/>
                  </a:lnTo>
                  <a:lnTo>
                    <a:pt x="6717" y="3118"/>
                  </a:lnTo>
                  <a:lnTo>
                    <a:pt x="6570" y="3118"/>
                  </a:lnTo>
                  <a:lnTo>
                    <a:pt x="6508" y="3097"/>
                  </a:lnTo>
                  <a:lnTo>
                    <a:pt x="6424" y="3034"/>
                  </a:lnTo>
                  <a:lnTo>
                    <a:pt x="6382" y="3034"/>
                  </a:lnTo>
                  <a:lnTo>
                    <a:pt x="6361" y="3076"/>
                  </a:lnTo>
                  <a:lnTo>
                    <a:pt x="6298" y="3097"/>
                  </a:lnTo>
                  <a:lnTo>
                    <a:pt x="6256" y="3118"/>
                  </a:lnTo>
                  <a:lnTo>
                    <a:pt x="6194" y="3118"/>
                  </a:lnTo>
                  <a:lnTo>
                    <a:pt x="6173" y="3097"/>
                  </a:lnTo>
                  <a:lnTo>
                    <a:pt x="6173" y="2972"/>
                  </a:lnTo>
                  <a:lnTo>
                    <a:pt x="6215" y="2930"/>
                  </a:lnTo>
                  <a:lnTo>
                    <a:pt x="6215" y="2909"/>
                  </a:lnTo>
                  <a:lnTo>
                    <a:pt x="6256" y="2825"/>
                  </a:lnTo>
                  <a:lnTo>
                    <a:pt x="6173" y="2783"/>
                  </a:lnTo>
                  <a:lnTo>
                    <a:pt x="6173" y="2658"/>
                  </a:lnTo>
                  <a:lnTo>
                    <a:pt x="6194" y="2616"/>
                  </a:lnTo>
                  <a:lnTo>
                    <a:pt x="6194" y="2553"/>
                  </a:lnTo>
                  <a:lnTo>
                    <a:pt x="6110" y="2490"/>
                  </a:lnTo>
                  <a:lnTo>
                    <a:pt x="6110" y="2407"/>
                  </a:lnTo>
                  <a:lnTo>
                    <a:pt x="6152" y="2344"/>
                  </a:lnTo>
                  <a:lnTo>
                    <a:pt x="6110" y="2281"/>
                  </a:lnTo>
                  <a:lnTo>
                    <a:pt x="6068" y="2260"/>
                  </a:lnTo>
                  <a:lnTo>
                    <a:pt x="6047" y="2197"/>
                  </a:lnTo>
                  <a:lnTo>
                    <a:pt x="6005" y="2177"/>
                  </a:lnTo>
                  <a:lnTo>
                    <a:pt x="6005" y="2093"/>
                  </a:lnTo>
                  <a:lnTo>
                    <a:pt x="5964" y="2051"/>
                  </a:lnTo>
                  <a:lnTo>
                    <a:pt x="5964" y="1967"/>
                  </a:lnTo>
                  <a:lnTo>
                    <a:pt x="5901" y="1925"/>
                  </a:lnTo>
                  <a:lnTo>
                    <a:pt x="5964" y="1821"/>
                  </a:lnTo>
                  <a:lnTo>
                    <a:pt x="5964" y="1612"/>
                  </a:lnTo>
                  <a:lnTo>
                    <a:pt x="5943" y="1528"/>
                  </a:lnTo>
                  <a:lnTo>
                    <a:pt x="5943" y="1507"/>
                  </a:lnTo>
                  <a:lnTo>
                    <a:pt x="5964" y="1444"/>
                  </a:lnTo>
                  <a:lnTo>
                    <a:pt x="5964" y="1361"/>
                  </a:lnTo>
                  <a:lnTo>
                    <a:pt x="5901" y="1298"/>
                  </a:lnTo>
                  <a:lnTo>
                    <a:pt x="5943" y="1193"/>
                  </a:lnTo>
                  <a:lnTo>
                    <a:pt x="5984" y="1089"/>
                  </a:lnTo>
                  <a:lnTo>
                    <a:pt x="5984" y="1005"/>
                  </a:lnTo>
                  <a:lnTo>
                    <a:pt x="5984" y="921"/>
                  </a:lnTo>
                  <a:lnTo>
                    <a:pt x="5964" y="837"/>
                  </a:lnTo>
                  <a:lnTo>
                    <a:pt x="5315" y="796"/>
                  </a:lnTo>
                  <a:lnTo>
                    <a:pt x="5273" y="733"/>
                  </a:lnTo>
                  <a:lnTo>
                    <a:pt x="5315" y="691"/>
                  </a:lnTo>
                  <a:lnTo>
                    <a:pt x="5336" y="607"/>
                  </a:lnTo>
                  <a:lnTo>
                    <a:pt x="5147" y="586"/>
                  </a:lnTo>
                  <a:lnTo>
                    <a:pt x="5147" y="628"/>
                  </a:lnTo>
                  <a:lnTo>
                    <a:pt x="4583" y="670"/>
                  </a:lnTo>
                  <a:lnTo>
                    <a:pt x="4583" y="817"/>
                  </a:lnTo>
                  <a:lnTo>
                    <a:pt x="4520" y="921"/>
                  </a:lnTo>
                  <a:lnTo>
                    <a:pt x="4478" y="942"/>
                  </a:lnTo>
                  <a:lnTo>
                    <a:pt x="4499" y="1047"/>
                  </a:lnTo>
                  <a:lnTo>
                    <a:pt x="4499" y="1214"/>
                  </a:lnTo>
                  <a:lnTo>
                    <a:pt x="4059" y="1235"/>
                  </a:lnTo>
                  <a:lnTo>
                    <a:pt x="3976" y="1298"/>
                  </a:lnTo>
                  <a:lnTo>
                    <a:pt x="3787" y="1256"/>
                  </a:lnTo>
                  <a:lnTo>
                    <a:pt x="3704" y="1235"/>
                  </a:lnTo>
                  <a:lnTo>
                    <a:pt x="3599" y="1256"/>
                  </a:lnTo>
                  <a:lnTo>
                    <a:pt x="3453" y="1256"/>
                  </a:lnTo>
                  <a:lnTo>
                    <a:pt x="3390" y="1235"/>
                  </a:lnTo>
                  <a:lnTo>
                    <a:pt x="3369" y="1026"/>
                  </a:lnTo>
                  <a:lnTo>
                    <a:pt x="3285" y="921"/>
                  </a:lnTo>
                  <a:lnTo>
                    <a:pt x="3243" y="837"/>
                  </a:lnTo>
                  <a:lnTo>
                    <a:pt x="3181" y="817"/>
                  </a:lnTo>
                  <a:lnTo>
                    <a:pt x="3181" y="733"/>
                  </a:lnTo>
                  <a:lnTo>
                    <a:pt x="3160" y="691"/>
                  </a:lnTo>
                  <a:lnTo>
                    <a:pt x="3139" y="565"/>
                  </a:lnTo>
                  <a:lnTo>
                    <a:pt x="3076" y="461"/>
                  </a:lnTo>
                  <a:lnTo>
                    <a:pt x="3076" y="377"/>
                  </a:lnTo>
                  <a:lnTo>
                    <a:pt x="3118" y="314"/>
                  </a:lnTo>
                  <a:lnTo>
                    <a:pt x="3076" y="252"/>
                  </a:lnTo>
                  <a:lnTo>
                    <a:pt x="3034" y="189"/>
                  </a:lnTo>
                  <a:lnTo>
                    <a:pt x="3034" y="105"/>
                  </a:lnTo>
                  <a:lnTo>
                    <a:pt x="3034" y="84"/>
                  </a:lnTo>
                  <a:lnTo>
                    <a:pt x="3034" y="0"/>
                  </a:lnTo>
                  <a:lnTo>
                    <a:pt x="2030" y="0"/>
                  </a:lnTo>
                  <a:lnTo>
                    <a:pt x="1821" y="42"/>
                  </a:lnTo>
                  <a:lnTo>
                    <a:pt x="16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531" name="Google Shape;531;p38"/>
            <p:cNvSpPr/>
            <p:nvPr/>
          </p:nvSpPr>
          <p:spPr>
            <a:xfrm>
              <a:off x="3916754" y="3249086"/>
              <a:ext cx="53834" cy="46889"/>
            </a:xfrm>
            <a:custGeom>
              <a:avLst/>
              <a:gdLst/>
              <a:ahLst/>
              <a:cxnLst/>
              <a:rect l="l" t="t" r="r" b="b"/>
              <a:pathLst>
                <a:path w="4521" h="4123" extrusionOk="0">
                  <a:moveTo>
                    <a:pt x="2679" y="1"/>
                  </a:moveTo>
                  <a:lnTo>
                    <a:pt x="2533" y="43"/>
                  </a:lnTo>
                  <a:lnTo>
                    <a:pt x="2470" y="63"/>
                  </a:lnTo>
                  <a:lnTo>
                    <a:pt x="2386" y="105"/>
                  </a:lnTo>
                  <a:lnTo>
                    <a:pt x="2219" y="210"/>
                  </a:lnTo>
                  <a:lnTo>
                    <a:pt x="2177" y="273"/>
                  </a:lnTo>
                  <a:lnTo>
                    <a:pt x="2177" y="335"/>
                  </a:lnTo>
                  <a:lnTo>
                    <a:pt x="2156" y="377"/>
                  </a:lnTo>
                  <a:lnTo>
                    <a:pt x="2177" y="440"/>
                  </a:lnTo>
                  <a:lnTo>
                    <a:pt x="2156" y="482"/>
                  </a:lnTo>
                  <a:lnTo>
                    <a:pt x="2114" y="524"/>
                  </a:lnTo>
                  <a:lnTo>
                    <a:pt x="1905" y="587"/>
                  </a:lnTo>
                  <a:lnTo>
                    <a:pt x="1570" y="838"/>
                  </a:lnTo>
                  <a:lnTo>
                    <a:pt x="1319" y="1152"/>
                  </a:lnTo>
                  <a:lnTo>
                    <a:pt x="1131" y="1403"/>
                  </a:lnTo>
                  <a:lnTo>
                    <a:pt x="963" y="1465"/>
                  </a:lnTo>
                  <a:lnTo>
                    <a:pt x="859" y="1424"/>
                  </a:lnTo>
                  <a:lnTo>
                    <a:pt x="796" y="1361"/>
                  </a:lnTo>
                  <a:lnTo>
                    <a:pt x="754" y="1361"/>
                  </a:lnTo>
                  <a:lnTo>
                    <a:pt x="733" y="1319"/>
                  </a:lnTo>
                  <a:lnTo>
                    <a:pt x="712" y="1361"/>
                  </a:lnTo>
                  <a:lnTo>
                    <a:pt x="650" y="1298"/>
                  </a:lnTo>
                  <a:lnTo>
                    <a:pt x="524" y="1319"/>
                  </a:lnTo>
                  <a:lnTo>
                    <a:pt x="419" y="1403"/>
                  </a:lnTo>
                  <a:lnTo>
                    <a:pt x="378" y="1403"/>
                  </a:lnTo>
                  <a:lnTo>
                    <a:pt x="315" y="1361"/>
                  </a:lnTo>
                  <a:lnTo>
                    <a:pt x="210" y="1298"/>
                  </a:lnTo>
                  <a:lnTo>
                    <a:pt x="64" y="1277"/>
                  </a:lnTo>
                  <a:lnTo>
                    <a:pt x="1" y="1277"/>
                  </a:lnTo>
                  <a:lnTo>
                    <a:pt x="22" y="1319"/>
                  </a:lnTo>
                  <a:lnTo>
                    <a:pt x="22" y="1382"/>
                  </a:lnTo>
                  <a:lnTo>
                    <a:pt x="22" y="1424"/>
                  </a:lnTo>
                  <a:lnTo>
                    <a:pt x="22" y="1486"/>
                  </a:lnTo>
                  <a:lnTo>
                    <a:pt x="106" y="1570"/>
                  </a:lnTo>
                  <a:lnTo>
                    <a:pt x="168" y="1591"/>
                  </a:lnTo>
                  <a:lnTo>
                    <a:pt x="231" y="1633"/>
                  </a:lnTo>
                  <a:lnTo>
                    <a:pt x="294" y="1716"/>
                  </a:lnTo>
                  <a:lnTo>
                    <a:pt x="294" y="1779"/>
                  </a:lnTo>
                  <a:lnTo>
                    <a:pt x="315" y="1800"/>
                  </a:lnTo>
                  <a:lnTo>
                    <a:pt x="378" y="1884"/>
                  </a:lnTo>
                  <a:lnTo>
                    <a:pt x="398" y="1988"/>
                  </a:lnTo>
                  <a:lnTo>
                    <a:pt x="440" y="2030"/>
                  </a:lnTo>
                  <a:lnTo>
                    <a:pt x="503" y="2114"/>
                  </a:lnTo>
                  <a:lnTo>
                    <a:pt x="545" y="2156"/>
                  </a:lnTo>
                  <a:lnTo>
                    <a:pt x="587" y="2156"/>
                  </a:lnTo>
                  <a:lnTo>
                    <a:pt x="629" y="2240"/>
                  </a:lnTo>
                  <a:lnTo>
                    <a:pt x="796" y="2512"/>
                  </a:lnTo>
                  <a:lnTo>
                    <a:pt x="901" y="2574"/>
                  </a:lnTo>
                  <a:lnTo>
                    <a:pt x="1005" y="2637"/>
                  </a:lnTo>
                  <a:lnTo>
                    <a:pt x="1047" y="2679"/>
                  </a:lnTo>
                  <a:lnTo>
                    <a:pt x="1131" y="2742"/>
                  </a:lnTo>
                  <a:lnTo>
                    <a:pt x="1131" y="2763"/>
                  </a:lnTo>
                  <a:lnTo>
                    <a:pt x="1131" y="2825"/>
                  </a:lnTo>
                  <a:lnTo>
                    <a:pt x="1152" y="2867"/>
                  </a:lnTo>
                  <a:lnTo>
                    <a:pt x="1256" y="2888"/>
                  </a:lnTo>
                  <a:lnTo>
                    <a:pt x="1340" y="2972"/>
                  </a:lnTo>
                  <a:lnTo>
                    <a:pt x="1319" y="3056"/>
                  </a:lnTo>
                  <a:lnTo>
                    <a:pt x="1340" y="3181"/>
                  </a:lnTo>
                  <a:lnTo>
                    <a:pt x="1340" y="3265"/>
                  </a:lnTo>
                  <a:lnTo>
                    <a:pt x="1382" y="3369"/>
                  </a:lnTo>
                  <a:lnTo>
                    <a:pt x="1487" y="3453"/>
                  </a:lnTo>
                  <a:lnTo>
                    <a:pt x="1549" y="3558"/>
                  </a:lnTo>
                  <a:lnTo>
                    <a:pt x="1675" y="3579"/>
                  </a:lnTo>
                  <a:lnTo>
                    <a:pt x="1759" y="3558"/>
                  </a:lnTo>
                  <a:lnTo>
                    <a:pt x="1884" y="3600"/>
                  </a:lnTo>
                  <a:lnTo>
                    <a:pt x="1968" y="3600"/>
                  </a:lnTo>
                  <a:lnTo>
                    <a:pt x="2093" y="3683"/>
                  </a:lnTo>
                  <a:lnTo>
                    <a:pt x="2156" y="3683"/>
                  </a:lnTo>
                  <a:lnTo>
                    <a:pt x="2198" y="3725"/>
                  </a:lnTo>
                  <a:lnTo>
                    <a:pt x="2198" y="3788"/>
                  </a:lnTo>
                  <a:lnTo>
                    <a:pt x="2261" y="3830"/>
                  </a:lnTo>
                  <a:lnTo>
                    <a:pt x="2303" y="3893"/>
                  </a:lnTo>
                  <a:lnTo>
                    <a:pt x="2491" y="3872"/>
                  </a:lnTo>
                  <a:lnTo>
                    <a:pt x="2616" y="3893"/>
                  </a:lnTo>
                  <a:lnTo>
                    <a:pt x="2679" y="3976"/>
                  </a:lnTo>
                  <a:lnTo>
                    <a:pt x="2742" y="3976"/>
                  </a:lnTo>
                  <a:lnTo>
                    <a:pt x="2888" y="4018"/>
                  </a:lnTo>
                  <a:lnTo>
                    <a:pt x="2909" y="4039"/>
                  </a:lnTo>
                  <a:lnTo>
                    <a:pt x="3014" y="4018"/>
                  </a:lnTo>
                  <a:lnTo>
                    <a:pt x="3160" y="3997"/>
                  </a:lnTo>
                  <a:lnTo>
                    <a:pt x="3349" y="4039"/>
                  </a:lnTo>
                  <a:lnTo>
                    <a:pt x="3453" y="4123"/>
                  </a:lnTo>
                  <a:lnTo>
                    <a:pt x="4081" y="3474"/>
                  </a:lnTo>
                  <a:lnTo>
                    <a:pt x="4081" y="3286"/>
                  </a:lnTo>
                  <a:lnTo>
                    <a:pt x="4102" y="3202"/>
                  </a:lnTo>
                  <a:lnTo>
                    <a:pt x="4144" y="3056"/>
                  </a:lnTo>
                  <a:lnTo>
                    <a:pt x="4165" y="2972"/>
                  </a:lnTo>
                  <a:lnTo>
                    <a:pt x="4144" y="2867"/>
                  </a:lnTo>
                  <a:lnTo>
                    <a:pt x="4165" y="2784"/>
                  </a:lnTo>
                  <a:lnTo>
                    <a:pt x="4248" y="2784"/>
                  </a:lnTo>
                  <a:lnTo>
                    <a:pt x="4269" y="2742"/>
                  </a:lnTo>
                  <a:lnTo>
                    <a:pt x="4374" y="2637"/>
                  </a:lnTo>
                  <a:lnTo>
                    <a:pt x="4458" y="2532"/>
                  </a:lnTo>
                  <a:lnTo>
                    <a:pt x="4416" y="2449"/>
                  </a:lnTo>
                  <a:lnTo>
                    <a:pt x="4374" y="2407"/>
                  </a:lnTo>
                  <a:lnTo>
                    <a:pt x="4374" y="2302"/>
                  </a:lnTo>
                  <a:lnTo>
                    <a:pt x="4416" y="2240"/>
                  </a:lnTo>
                  <a:lnTo>
                    <a:pt x="4395" y="2135"/>
                  </a:lnTo>
                  <a:lnTo>
                    <a:pt x="4290" y="2051"/>
                  </a:lnTo>
                  <a:lnTo>
                    <a:pt x="4290" y="2009"/>
                  </a:lnTo>
                  <a:lnTo>
                    <a:pt x="4374" y="1988"/>
                  </a:lnTo>
                  <a:lnTo>
                    <a:pt x="4374" y="1842"/>
                  </a:lnTo>
                  <a:lnTo>
                    <a:pt x="4374" y="1737"/>
                  </a:lnTo>
                  <a:lnTo>
                    <a:pt x="4479" y="1696"/>
                  </a:lnTo>
                  <a:lnTo>
                    <a:pt x="4500" y="1612"/>
                  </a:lnTo>
                  <a:lnTo>
                    <a:pt x="4416" y="1612"/>
                  </a:lnTo>
                  <a:lnTo>
                    <a:pt x="4374" y="1570"/>
                  </a:lnTo>
                  <a:lnTo>
                    <a:pt x="4416" y="1465"/>
                  </a:lnTo>
                  <a:lnTo>
                    <a:pt x="4458" y="1298"/>
                  </a:lnTo>
                  <a:lnTo>
                    <a:pt x="4500" y="1214"/>
                  </a:lnTo>
                  <a:lnTo>
                    <a:pt x="4500" y="1152"/>
                  </a:lnTo>
                  <a:lnTo>
                    <a:pt x="4479" y="1068"/>
                  </a:lnTo>
                  <a:lnTo>
                    <a:pt x="4500" y="984"/>
                  </a:lnTo>
                  <a:lnTo>
                    <a:pt x="4479" y="900"/>
                  </a:lnTo>
                  <a:lnTo>
                    <a:pt x="4520" y="796"/>
                  </a:lnTo>
                  <a:lnTo>
                    <a:pt x="4520" y="733"/>
                  </a:lnTo>
                  <a:lnTo>
                    <a:pt x="4395" y="691"/>
                  </a:lnTo>
                  <a:lnTo>
                    <a:pt x="4353" y="628"/>
                  </a:lnTo>
                  <a:lnTo>
                    <a:pt x="4248" y="545"/>
                  </a:lnTo>
                  <a:lnTo>
                    <a:pt x="4060" y="545"/>
                  </a:lnTo>
                  <a:lnTo>
                    <a:pt x="3956" y="524"/>
                  </a:lnTo>
                  <a:lnTo>
                    <a:pt x="3851" y="377"/>
                  </a:lnTo>
                  <a:lnTo>
                    <a:pt x="3683" y="273"/>
                  </a:lnTo>
                  <a:lnTo>
                    <a:pt x="3537" y="252"/>
                  </a:lnTo>
                  <a:lnTo>
                    <a:pt x="3474" y="315"/>
                  </a:lnTo>
                  <a:lnTo>
                    <a:pt x="3432" y="335"/>
                  </a:lnTo>
                  <a:lnTo>
                    <a:pt x="3411" y="252"/>
                  </a:lnTo>
                  <a:lnTo>
                    <a:pt x="3328" y="252"/>
                  </a:lnTo>
                  <a:lnTo>
                    <a:pt x="3119" y="231"/>
                  </a:lnTo>
                  <a:lnTo>
                    <a:pt x="3098" y="43"/>
                  </a:lnTo>
                  <a:lnTo>
                    <a:pt x="3035" y="43"/>
                  </a:lnTo>
                  <a:lnTo>
                    <a:pt x="2909" y="22"/>
                  </a:lnTo>
                  <a:lnTo>
                    <a:pt x="2847" y="43"/>
                  </a:lnTo>
                  <a:lnTo>
                    <a:pt x="28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532" name="Google Shape;532;p38"/>
            <p:cNvSpPr/>
            <p:nvPr/>
          </p:nvSpPr>
          <p:spPr>
            <a:xfrm>
              <a:off x="3879638" y="3263609"/>
              <a:ext cx="64539" cy="61639"/>
            </a:xfrm>
            <a:custGeom>
              <a:avLst/>
              <a:gdLst/>
              <a:ahLst/>
              <a:cxnLst/>
              <a:rect l="l" t="t" r="r" b="b"/>
              <a:pathLst>
                <a:path w="5420" h="5420" extrusionOk="0">
                  <a:moveTo>
                    <a:pt x="3118" y="0"/>
                  </a:moveTo>
                  <a:lnTo>
                    <a:pt x="3013" y="21"/>
                  </a:lnTo>
                  <a:lnTo>
                    <a:pt x="2825" y="105"/>
                  </a:lnTo>
                  <a:lnTo>
                    <a:pt x="2762" y="147"/>
                  </a:lnTo>
                  <a:lnTo>
                    <a:pt x="2679" y="126"/>
                  </a:lnTo>
                  <a:lnTo>
                    <a:pt x="2658" y="105"/>
                  </a:lnTo>
                  <a:lnTo>
                    <a:pt x="2511" y="105"/>
                  </a:lnTo>
                  <a:lnTo>
                    <a:pt x="2407" y="230"/>
                  </a:lnTo>
                  <a:lnTo>
                    <a:pt x="2281" y="356"/>
                  </a:lnTo>
                  <a:lnTo>
                    <a:pt x="2093" y="502"/>
                  </a:lnTo>
                  <a:lnTo>
                    <a:pt x="2051" y="502"/>
                  </a:lnTo>
                  <a:lnTo>
                    <a:pt x="2072" y="419"/>
                  </a:lnTo>
                  <a:lnTo>
                    <a:pt x="2093" y="356"/>
                  </a:lnTo>
                  <a:lnTo>
                    <a:pt x="2051" y="335"/>
                  </a:lnTo>
                  <a:lnTo>
                    <a:pt x="2030" y="251"/>
                  </a:lnTo>
                  <a:lnTo>
                    <a:pt x="1988" y="230"/>
                  </a:lnTo>
                  <a:lnTo>
                    <a:pt x="1883" y="230"/>
                  </a:lnTo>
                  <a:lnTo>
                    <a:pt x="1716" y="293"/>
                  </a:lnTo>
                  <a:lnTo>
                    <a:pt x="1151" y="419"/>
                  </a:lnTo>
                  <a:lnTo>
                    <a:pt x="733" y="419"/>
                  </a:lnTo>
                  <a:lnTo>
                    <a:pt x="628" y="2490"/>
                  </a:lnTo>
                  <a:lnTo>
                    <a:pt x="105" y="2490"/>
                  </a:lnTo>
                  <a:lnTo>
                    <a:pt x="0" y="4310"/>
                  </a:lnTo>
                  <a:lnTo>
                    <a:pt x="210" y="4436"/>
                  </a:lnTo>
                  <a:lnTo>
                    <a:pt x="272" y="4624"/>
                  </a:lnTo>
                  <a:lnTo>
                    <a:pt x="419" y="4938"/>
                  </a:lnTo>
                  <a:lnTo>
                    <a:pt x="398" y="5105"/>
                  </a:lnTo>
                  <a:lnTo>
                    <a:pt x="314" y="5273"/>
                  </a:lnTo>
                  <a:lnTo>
                    <a:pt x="314" y="5377"/>
                  </a:lnTo>
                  <a:lnTo>
                    <a:pt x="482" y="5357"/>
                  </a:lnTo>
                  <a:lnTo>
                    <a:pt x="628" y="5419"/>
                  </a:lnTo>
                  <a:lnTo>
                    <a:pt x="712" y="5357"/>
                  </a:lnTo>
                  <a:lnTo>
                    <a:pt x="879" y="5377"/>
                  </a:lnTo>
                  <a:lnTo>
                    <a:pt x="942" y="5294"/>
                  </a:lnTo>
                  <a:lnTo>
                    <a:pt x="1088" y="5273"/>
                  </a:lnTo>
                  <a:lnTo>
                    <a:pt x="1193" y="5210"/>
                  </a:lnTo>
                  <a:lnTo>
                    <a:pt x="1235" y="5126"/>
                  </a:lnTo>
                  <a:lnTo>
                    <a:pt x="1423" y="5043"/>
                  </a:lnTo>
                  <a:lnTo>
                    <a:pt x="1528" y="4938"/>
                  </a:lnTo>
                  <a:lnTo>
                    <a:pt x="1611" y="4708"/>
                  </a:lnTo>
                  <a:lnTo>
                    <a:pt x="1758" y="4582"/>
                  </a:lnTo>
                  <a:lnTo>
                    <a:pt x="1925" y="4540"/>
                  </a:lnTo>
                  <a:lnTo>
                    <a:pt x="2093" y="4603"/>
                  </a:lnTo>
                  <a:lnTo>
                    <a:pt x="2155" y="4645"/>
                  </a:lnTo>
                  <a:lnTo>
                    <a:pt x="2239" y="4687"/>
                  </a:lnTo>
                  <a:lnTo>
                    <a:pt x="2448" y="4771"/>
                  </a:lnTo>
                  <a:lnTo>
                    <a:pt x="2511" y="4771"/>
                  </a:lnTo>
                  <a:lnTo>
                    <a:pt x="2616" y="4812"/>
                  </a:lnTo>
                  <a:lnTo>
                    <a:pt x="2762" y="4771"/>
                  </a:lnTo>
                  <a:lnTo>
                    <a:pt x="2888" y="4771"/>
                  </a:lnTo>
                  <a:lnTo>
                    <a:pt x="2992" y="4750"/>
                  </a:lnTo>
                  <a:lnTo>
                    <a:pt x="3013" y="4812"/>
                  </a:lnTo>
                  <a:lnTo>
                    <a:pt x="3097" y="4854"/>
                  </a:lnTo>
                  <a:lnTo>
                    <a:pt x="3223" y="4750"/>
                  </a:lnTo>
                  <a:lnTo>
                    <a:pt x="3202" y="4729"/>
                  </a:lnTo>
                  <a:lnTo>
                    <a:pt x="3223" y="4624"/>
                  </a:lnTo>
                  <a:lnTo>
                    <a:pt x="3223" y="4540"/>
                  </a:lnTo>
                  <a:lnTo>
                    <a:pt x="3285" y="4499"/>
                  </a:lnTo>
                  <a:lnTo>
                    <a:pt x="3285" y="4331"/>
                  </a:lnTo>
                  <a:lnTo>
                    <a:pt x="3327" y="4227"/>
                  </a:lnTo>
                  <a:lnTo>
                    <a:pt x="3432" y="4206"/>
                  </a:lnTo>
                  <a:lnTo>
                    <a:pt x="3515" y="4164"/>
                  </a:lnTo>
                  <a:lnTo>
                    <a:pt x="3599" y="4164"/>
                  </a:lnTo>
                  <a:lnTo>
                    <a:pt x="3641" y="4101"/>
                  </a:lnTo>
                  <a:lnTo>
                    <a:pt x="3662" y="4080"/>
                  </a:lnTo>
                  <a:lnTo>
                    <a:pt x="3704" y="3996"/>
                  </a:lnTo>
                  <a:lnTo>
                    <a:pt x="3767" y="3955"/>
                  </a:lnTo>
                  <a:lnTo>
                    <a:pt x="3850" y="3913"/>
                  </a:lnTo>
                  <a:lnTo>
                    <a:pt x="3871" y="3871"/>
                  </a:lnTo>
                  <a:lnTo>
                    <a:pt x="3955" y="3850"/>
                  </a:lnTo>
                  <a:lnTo>
                    <a:pt x="3955" y="3766"/>
                  </a:lnTo>
                  <a:lnTo>
                    <a:pt x="3934" y="3704"/>
                  </a:lnTo>
                  <a:lnTo>
                    <a:pt x="3955" y="3578"/>
                  </a:lnTo>
                  <a:lnTo>
                    <a:pt x="4080" y="3369"/>
                  </a:lnTo>
                  <a:lnTo>
                    <a:pt x="4185" y="3327"/>
                  </a:lnTo>
                  <a:lnTo>
                    <a:pt x="4248" y="3327"/>
                  </a:lnTo>
                  <a:lnTo>
                    <a:pt x="4290" y="3264"/>
                  </a:lnTo>
                  <a:lnTo>
                    <a:pt x="4373" y="3243"/>
                  </a:lnTo>
                  <a:lnTo>
                    <a:pt x="4394" y="3180"/>
                  </a:lnTo>
                  <a:lnTo>
                    <a:pt x="4457" y="3139"/>
                  </a:lnTo>
                  <a:lnTo>
                    <a:pt x="4541" y="3076"/>
                  </a:lnTo>
                  <a:lnTo>
                    <a:pt x="4645" y="2971"/>
                  </a:lnTo>
                  <a:lnTo>
                    <a:pt x="4771" y="2950"/>
                  </a:lnTo>
                  <a:lnTo>
                    <a:pt x="4792" y="2971"/>
                  </a:lnTo>
                  <a:lnTo>
                    <a:pt x="4855" y="2950"/>
                  </a:lnTo>
                  <a:lnTo>
                    <a:pt x="4959" y="2950"/>
                  </a:lnTo>
                  <a:lnTo>
                    <a:pt x="5022" y="2867"/>
                  </a:lnTo>
                  <a:lnTo>
                    <a:pt x="5106" y="2867"/>
                  </a:lnTo>
                  <a:lnTo>
                    <a:pt x="5127" y="2762"/>
                  </a:lnTo>
                  <a:lnTo>
                    <a:pt x="5127" y="2720"/>
                  </a:lnTo>
                  <a:lnTo>
                    <a:pt x="5189" y="2657"/>
                  </a:lnTo>
                  <a:lnTo>
                    <a:pt x="5294" y="2657"/>
                  </a:lnTo>
                  <a:lnTo>
                    <a:pt x="5336" y="2616"/>
                  </a:lnTo>
                  <a:lnTo>
                    <a:pt x="5420" y="2616"/>
                  </a:lnTo>
                  <a:lnTo>
                    <a:pt x="5378" y="2553"/>
                  </a:lnTo>
                  <a:lnTo>
                    <a:pt x="5315" y="2511"/>
                  </a:lnTo>
                  <a:lnTo>
                    <a:pt x="5315" y="2448"/>
                  </a:lnTo>
                  <a:lnTo>
                    <a:pt x="5273" y="2406"/>
                  </a:lnTo>
                  <a:lnTo>
                    <a:pt x="5210" y="2406"/>
                  </a:lnTo>
                  <a:lnTo>
                    <a:pt x="5085" y="2323"/>
                  </a:lnTo>
                  <a:lnTo>
                    <a:pt x="5001" y="2323"/>
                  </a:lnTo>
                  <a:lnTo>
                    <a:pt x="4876" y="2281"/>
                  </a:lnTo>
                  <a:lnTo>
                    <a:pt x="4792" y="2302"/>
                  </a:lnTo>
                  <a:lnTo>
                    <a:pt x="4666" y="2281"/>
                  </a:lnTo>
                  <a:lnTo>
                    <a:pt x="4604" y="2176"/>
                  </a:lnTo>
                  <a:lnTo>
                    <a:pt x="4499" y="2092"/>
                  </a:lnTo>
                  <a:lnTo>
                    <a:pt x="4457" y="1988"/>
                  </a:lnTo>
                  <a:lnTo>
                    <a:pt x="4457" y="1904"/>
                  </a:lnTo>
                  <a:lnTo>
                    <a:pt x="4436" y="1779"/>
                  </a:lnTo>
                  <a:lnTo>
                    <a:pt x="4457" y="1695"/>
                  </a:lnTo>
                  <a:lnTo>
                    <a:pt x="4373" y="1611"/>
                  </a:lnTo>
                  <a:lnTo>
                    <a:pt x="4269" y="1590"/>
                  </a:lnTo>
                  <a:lnTo>
                    <a:pt x="4248" y="1548"/>
                  </a:lnTo>
                  <a:lnTo>
                    <a:pt x="4248" y="1486"/>
                  </a:lnTo>
                  <a:lnTo>
                    <a:pt x="4248" y="1465"/>
                  </a:lnTo>
                  <a:lnTo>
                    <a:pt x="4164" y="1402"/>
                  </a:lnTo>
                  <a:lnTo>
                    <a:pt x="4122" y="1360"/>
                  </a:lnTo>
                  <a:lnTo>
                    <a:pt x="4018" y="1297"/>
                  </a:lnTo>
                  <a:lnTo>
                    <a:pt x="3913" y="1235"/>
                  </a:lnTo>
                  <a:lnTo>
                    <a:pt x="3746" y="963"/>
                  </a:lnTo>
                  <a:lnTo>
                    <a:pt x="3704" y="879"/>
                  </a:lnTo>
                  <a:lnTo>
                    <a:pt x="3662" y="879"/>
                  </a:lnTo>
                  <a:lnTo>
                    <a:pt x="3620" y="837"/>
                  </a:lnTo>
                  <a:lnTo>
                    <a:pt x="3557" y="753"/>
                  </a:lnTo>
                  <a:lnTo>
                    <a:pt x="3515" y="711"/>
                  </a:lnTo>
                  <a:lnTo>
                    <a:pt x="3495" y="607"/>
                  </a:lnTo>
                  <a:lnTo>
                    <a:pt x="3432" y="523"/>
                  </a:lnTo>
                  <a:lnTo>
                    <a:pt x="3411" y="502"/>
                  </a:lnTo>
                  <a:lnTo>
                    <a:pt x="3411" y="439"/>
                  </a:lnTo>
                  <a:lnTo>
                    <a:pt x="3348" y="356"/>
                  </a:lnTo>
                  <a:lnTo>
                    <a:pt x="3285" y="314"/>
                  </a:lnTo>
                  <a:lnTo>
                    <a:pt x="3223" y="293"/>
                  </a:lnTo>
                  <a:lnTo>
                    <a:pt x="3139" y="209"/>
                  </a:lnTo>
                  <a:lnTo>
                    <a:pt x="3139" y="147"/>
                  </a:lnTo>
                  <a:lnTo>
                    <a:pt x="3139" y="105"/>
                  </a:lnTo>
                  <a:lnTo>
                    <a:pt x="3139" y="42"/>
                  </a:lnTo>
                  <a:lnTo>
                    <a:pt x="31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533" name="Google Shape;533;p38"/>
            <p:cNvSpPr/>
            <p:nvPr/>
          </p:nvSpPr>
          <p:spPr>
            <a:xfrm>
              <a:off x="3824578" y="3257889"/>
              <a:ext cx="92188" cy="82826"/>
            </a:xfrm>
            <a:custGeom>
              <a:avLst/>
              <a:gdLst/>
              <a:ahLst/>
              <a:cxnLst/>
              <a:rect l="l" t="t" r="r" b="b"/>
              <a:pathLst>
                <a:path w="7742" h="7283" extrusionOk="0">
                  <a:moveTo>
                    <a:pt x="691" y="1"/>
                  </a:moveTo>
                  <a:lnTo>
                    <a:pt x="502" y="126"/>
                  </a:lnTo>
                  <a:lnTo>
                    <a:pt x="502" y="210"/>
                  </a:lnTo>
                  <a:lnTo>
                    <a:pt x="440" y="231"/>
                  </a:lnTo>
                  <a:lnTo>
                    <a:pt x="377" y="189"/>
                  </a:lnTo>
                  <a:lnTo>
                    <a:pt x="189" y="189"/>
                  </a:lnTo>
                  <a:lnTo>
                    <a:pt x="168" y="273"/>
                  </a:lnTo>
                  <a:lnTo>
                    <a:pt x="105" y="294"/>
                  </a:lnTo>
                  <a:lnTo>
                    <a:pt x="84" y="273"/>
                  </a:lnTo>
                  <a:lnTo>
                    <a:pt x="0" y="231"/>
                  </a:lnTo>
                  <a:lnTo>
                    <a:pt x="21" y="733"/>
                  </a:lnTo>
                  <a:lnTo>
                    <a:pt x="377" y="1068"/>
                  </a:lnTo>
                  <a:lnTo>
                    <a:pt x="544" y="1382"/>
                  </a:lnTo>
                  <a:lnTo>
                    <a:pt x="837" y="2051"/>
                  </a:lnTo>
                  <a:lnTo>
                    <a:pt x="858" y="2302"/>
                  </a:lnTo>
                  <a:lnTo>
                    <a:pt x="1151" y="2700"/>
                  </a:lnTo>
                  <a:lnTo>
                    <a:pt x="1151" y="2847"/>
                  </a:lnTo>
                  <a:lnTo>
                    <a:pt x="1465" y="3307"/>
                  </a:lnTo>
                  <a:lnTo>
                    <a:pt x="1465" y="3537"/>
                  </a:lnTo>
                  <a:lnTo>
                    <a:pt x="1381" y="3579"/>
                  </a:lnTo>
                  <a:lnTo>
                    <a:pt x="1465" y="3872"/>
                  </a:lnTo>
                  <a:lnTo>
                    <a:pt x="1486" y="4311"/>
                  </a:lnTo>
                  <a:lnTo>
                    <a:pt x="1674" y="4751"/>
                  </a:lnTo>
                  <a:lnTo>
                    <a:pt x="1653" y="5023"/>
                  </a:lnTo>
                  <a:lnTo>
                    <a:pt x="1695" y="5190"/>
                  </a:lnTo>
                  <a:lnTo>
                    <a:pt x="1632" y="5232"/>
                  </a:lnTo>
                  <a:lnTo>
                    <a:pt x="1674" y="5315"/>
                  </a:lnTo>
                  <a:lnTo>
                    <a:pt x="1737" y="5629"/>
                  </a:lnTo>
                  <a:lnTo>
                    <a:pt x="1800" y="5650"/>
                  </a:lnTo>
                  <a:lnTo>
                    <a:pt x="1862" y="5755"/>
                  </a:lnTo>
                  <a:lnTo>
                    <a:pt x="1800" y="5797"/>
                  </a:lnTo>
                  <a:lnTo>
                    <a:pt x="1800" y="5943"/>
                  </a:lnTo>
                  <a:lnTo>
                    <a:pt x="1883" y="6027"/>
                  </a:lnTo>
                  <a:lnTo>
                    <a:pt x="1904" y="6257"/>
                  </a:lnTo>
                  <a:lnTo>
                    <a:pt x="2009" y="6383"/>
                  </a:lnTo>
                  <a:lnTo>
                    <a:pt x="2155" y="6676"/>
                  </a:lnTo>
                  <a:lnTo>
                    <a:pt x="2281" y="6801"/>
                  </a:lnTo>
                  <a:lnTo>
                    <a:pt x="2302" y="6885"/>
                  </a:lnTo>
                  <a:lnTo>
                    <a:pt x="2511" y="7031"/>
                  </a:lnTo>
                  <a:lnTo>
                    <a:pt x="2595" y="6989"/>
                  </a:lnTo>
                  <a:lnTo>
                    <a:pt x="2720" y="6968"/>
                  </a:lnTo>
                  <a:lnTo>
                    <a:pt x="2720" y="6885"/>
                  </a:lnTo>
                  <a:lnTo>
                    <a:pt x="2678" y="6843"/>
                  </a:lnTo>
                  <a:lnTo>
                    <a:pt x="2720" y="6759"/>
                  </a:lnTo>
                  <a:lnTo>
                    <a:pt x="2888" y="6696"/>
                  </a:lnTo>
                  <a:lnTo>
                    <a:pt x="2930" y="6801"/>
                  </a:lnTo>
                  <a:lnTo>
                    <a:pt x="3055" y="6822"/>
                  </a:lnTo>
                  <a:lnTo>
                    <a:pt x="3013" y="6927"/>
                  </a:lnTo>
                  <a:lnTo>
                    <a:pt x="3097" y="7115"/>
                  </a:lnTo>
                  <a:lnTo>
                    <a:pt x="3264" y="7136"/>
                  </a:lnTo>
                  <a:lnTo>
                    <a:pt x="3411" y="7220"/>
                  </a:lnTo>
                  <a:lnTo>
                    <a:pt x="3515" y="7199"/>
                  </a:lnTo>
                  <a:lnTo>
                    <a:pt x="3557" y="7220"/>
                  </a:lnTo>
                  <a:lnTo>
                    <a:pt x="3662" y="7240"/>
                  </a:lnTo>
                  <a:lnTo>
                    <a:pt x="3725" y="7199"/>
                  </a:lnTo>
                  <a:lnTo>
                    <a:pt x="3787" y="7199"/>
                  </a:lnTo>
                  <a:lnTo>
                    <a:pt x="3850" y="7282"/>
                  </a:lnTo>
                  <a:lnTo>
                    <a:pt x="3976" y="7282"/>
                  </a:lnTo>
                  <a:lnTo>
                    <a:pt x="3997" y="7178"/>
                  </a:lnTo>
                  <a:lnTo>
                    <a:pt x="4038" y="7115"/>
                  </a:lnTo>
                  <a:lnTo>
                    <a:pt x="4101" y="7094"/>
                  </a:lnTo>
                  <a:lnTo>
                    <a:pt x="4164" y="6968"/>
                  </a:lnTo>
                  <a:lnTo>
                    <a:pt x="4310" y="6885"/>
                  </a:lnTo>
                  <a:lnTo>
                    <a:pt x="4499" y="6906"/>
                  </a:lnTo>
                  <a:lnTo>
                    <a:pt x="4562" y="6906"/>
                  </a:lnTo>
                  <a:lnTo>
                    <a:pt x="4624" y="4813"/>
                  </a:lnTo>
                  <a:lnTo>
                    <a:pt x="4729" y="2993"/>
                  </a:lnTo>
                  <a:lnTo>
                    <a:pt x="5252" y="2993"/>
                  </a:lnTo>
                  <a:lnTo>
                    <a:pt x="5357" y="922"/>
                  </a:lnTo>
                  <a:lnTo>
                    <a:pt x="5775" y="922"/>
                  </a:lnTo>
                  <a:lnTo>
                    <a:pt x="6340" y="796"/>
                  </a:lnTo>
                  <a:lnTo>
                    <a:pt x="6507" y="733"/>
                  </a:lnTo>
                  <a:lnTo>
                    <a:pt x="6612" y="733"/>
                  </a:lnTo>
                  <a:lnTo>
                    <a:pt x="6654" y="754"/>
                  </a:lnTo>
                  <a:lnTo>
                    <a:pt x="6675" y="838"/>
                  </a:lnTo>
                  <a:lnTo>
                    <a:pt x="6717" y="859"/>
                  </a:lnTo>
                  <a:lnTo>
                    <a:pt x="6696" y="922"/>
                  </a:lnTo>
                  <a:lnTo>
                    <a:pt x="6675" y="1005"/>
                  </a:lnTo>
                  <a:lnTo>
                    <a:pt x="6717" y="1005"/>
                  </a:lnTo>
                  <a:lnTo>
                    <a:pt x="6905" y="859"/>
                  </a:lnTo>
                  <a:lnTo>
                    <a:pt x="7031" y="733"/>
                  </a:lnTo>
                  <a:lnTo>
                    <a:pt x="7135" y="608"/>
                  </a:lnTo>
                  <a:lnTo>
                    <a:pt x="7282" y="608"/>
                  </a:lnTo>
                  <a:lnTo>
                    <a:pt x="7303" y="629"/>
                  </a:lnTo>
                  <a:lnTo>
                    <a:pt x="7386" y="650"/>
                  </a:lnTo>
                  <a:lnTo>
                    <a:pt x="7449" y="608"/>
                  </a:lnTo>
                  <a:lnTo>
                    <a:pt x="7637" y="524"/>
                  </a:lnTo>
                  <a:lnTo>
                    <a:pt x="7742" y="503"/>
                  </a:lnTo>
                  <a:lnTo>
                    <a:pt x="7658" y="398"/>
                  </a:lnTo>
                  <a:lnTo>
                    <a:pt x="7637" y="398"/>
                  </a:lnTo>
                  <a:lnTo>
                    <a:pt x="7616" y="378"/>
                  </a:lnTo>
                  <a:lnTo>
                    <a:pt x="7533" y="378"/>
                  </a:lnTo>
                  <a:lnTo>
                    <a:pt x="7512" y="336"/>
                  </a:lnTo>
                  <a:lnTo>
                    <a:pt x="7491" y="336"/>
                  </a:lnTo>
                  <a:lnTo>
                    <a:pt x="7449" y="315"/>
                  </a:lnTo>
                  <a:lnTo>
                    <a:pt x="7323" y="378"/>
                  </a:lnTo>
                  <a:lnTo>
                    <a:pt x="7240" y="336"/>
                  </a:lnTo>
                  <a:lnTo>
                    <a:pt x="6696" y="482"/>
                  </a:lnTo>
                  <a:lnTo>
                    <a:pt x="5817" y="691"/>
                  </a:lnTo>
                  <a:lnTo>
                    <a:pt x="5671" y="691"/>
                  </a:lnTo>
                  <a:lnTo>
                    <a:pt x="5650" y="650"/>
                  </a:lnTo>
                  <a:lnTo>
                    <a:pt x="5608" y="650"/>
                  </a:lnTo>
                  <a:lnTo>
                    <a:pt x="5566" y="608"/>
                  </a:lnTo>
                  <a:lnTo>
                    <a:pt x="5524" y="629"/>
                  </a:lnTo>
                  <a:lnTo>
                    <a:pt x="5461" y="608"/>
                  </a:lnTo>
                  <a:lnTo>
                    <a:pt x="5419" y="587"/>
                  </a:lnTo>
                  <a:lnTo>
                    <a:pt x="5336" y="608"/>
                  </a:lnTo>
                  <a:lnTo>
                    <a:pt x="5336" y="650"/>
                  </a:lnTo>
                  <a:lnTo>
                    <a:pt x="5189" y="650"/>
                  </a:lnTo>
                  <a:lnTo>
                    <a:pt x="5085" y="629"/>
                  </a:lnTo>
                  <a:lnTo>
                    <a:pt x="4938" y="503"/>
                  </a:lnTo>
                  <a:lnTo>
                    <a:pt x="4896" y="503"/>
                  </a:lnTo>
                  <a:lnTo>
                    <a:pt x="4875" y="482"/>
                  </a:lnTo>
                  <a:lnTo>
                    <a:pt x="4834" y="545"/>
                  </a:lnTo>
                  <a:lnTo>
                    <a:pt x="4771" y="545"/>
                  </a:lnTo>
                  <a:lnTo>
                    <a:pt x="4624" y="524"/>
                  </a:lnTo>
                  <a:lnTo>
                    <a:pt x="4520" y="545"/>
                  </a:lnTo>
                  <a:lnTo>
                    <a:pt x="4457" y="608"/>
                  </a:lnTo>
                  <a:lnTo>
                    <a:pt x="4373" y="587"/>
                  </a:lnTo>
                  <a:lnTo>
                    <a:pt x="4352" y="524"/>
                  </a:lnTo>
                  <a:lnTo>
                    <a:pt x="4290" y="503"/>
                  </a:lnTo>
                  <a:lnTo>
                    <a:pt x="4185" y="524"/>
                  </a:lnTo>
                  <a:lnTo>
                    <a:pt x="4080" y="503"/>
                  </a:lnTo>
                  <a:lnTo>
                    <a:pt x="3955" y="440"/>
                  </a:lnTo>
                  <a:lnTo>
                    <a:pt x="3892" y="398"/>
                  </a:lnTo>
                  <a:lnTo>
                    <a:pt x="3850" y="294"/>
                  </a:lnTo>
                  <a:lnTo>
                    <a:pt x="3829" y="273"/>
                  </a:lnTo>
                  <a:lnTo>
                    <a:pt x="1653" y="273"/>
                  </a:lnTo>
                  <a:lnTo>
                    <a:pt x="1632" y="231"/>
                  </a:lnTo>
                  <a:lnTo>
                    <a:pt x="1569" y="231"/>
                  </a:lnTo>
                  <a:lnTo>
                    <a:pt x="1486" y="294"/>
                  </a:lnTo>
                  <a:lnTo>
                    <a:pt x="1465" y="294"/>
                  </a:lnTo>
                  <a:lnTo>
                    <a:pt x="1360" y="336"/>
                  </a:lnTo>
                  <a:lnTo>
                    <a:pt x="1235" y="294"/>
                  </a:lnTo>
                  <a:lnTo>
                    <a:pt x="1130" y="189"/>
                  </a:lnTo>
                  <a:lnTo>
                    <a:pt x="1067" y="168"/>
                  </a:lnTo>
                  <a:lnTo>
                    <a:pt x="1109" y="106"/>
                  </a:lnTo>
                  <a:lnTo>
                    <a:pt x="1025" y="85"/>
                  </a:lnTo>
                  <a:lnTo>
                    <a:pt x="1025" y="64"/>
                  </a:lnTo>
                  <a:lnTo>
                    <a:pt x="942" y="1"/>
                  </a:lnTo>
                  <a:lnTo>
                    <a:pt x="900" y="22"/>
                  </a:lnTo>
                  <a:lnTo>
                    <a:pt x="858" y="64"/>
                  </a:lnTo>
                  <a:lnTo>
                    <a:pt x="837" y="64"/>
                  </a:lnTo>
                  <a:lnTo>
                    <a:pt x="7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6B65"/>
                </a:solidFill>
                <a:cs typeface="B Nazanin" pitchFamily="2" charset="-78"/>
              </a:endParaRPr>
            </a:p>
          </p:txBody>
        </p:sp>
        <p:sp>
          <p:nvSpPr>
            <p:cNvPr id="534" name="Google Shape;534;p38"/>
            <p:cNvSpPr/>
            <p:nvPr/>
          </p:nvSpPr>
          <p:spPr>
            <a:xfrm>
              <a:off x="3953131" y="3215060"/>
              <a:ext cx="71767" cy="110427"/>
            </a:xfrm>
            <a:custGeom>
              <a:avLst/>
              <a:gdLst/>
              <a:ahLst/>
              <a:cxnLst/>
              <a:rect l="l" t="t" r="r" b="b"/>
              <a:pathLst>
                <a:path w="6027" h="9710" extrusionOk="0">
                  <a:moveTo>
                    <a:pt x="6006" y="1"/>
                  </a:moveTo>
                  <a:lnTo>
                    <a:pt x="5964" y="22"/>
                  </a:lnTo>
                  <a:lnTo>
                    <a:pt x="5922" y="84"/>
                  </a:lnTo>
                  <a:lnTo>
                    <a:pt x="5818" y="63"/>
                  </a:lnTo>
                  <a:lnTo>
                    <a:pt x="5734" y="126"/>
                  </a:lnTo>
                  <a:lnTo>
                    <a:pt x="5650" y="210"/>
                  </a:lnTo>
                  <a:lnTo>
                    <a:pt x="5525" y="231"/>
                  </a:lnTo>
                  <a:lnTo>
                    <a:pt x="5441" y="314"/>
                  </a:lnTo>
                  <a:lnTo>
                    <a:pt x="5315" y="314"/>
                  </a:lnTo>
                  <a:lnTo>
                    <a:pt x="5294" y="377"/>
                  </a:lnTo>
                  <a:lnTo>
                    <a:pt x="5190" y="398"/>
                  </a:lnTo>
                  <a:lnTo>
                    <a:pt x="5106" y="377"/>
                  </a:lnTo>
                  <a:lnTo>
                    <a:pt x="4897" y="440"/>
                  </a:lnTo>
                  <a:lnTo>
                    <a:pt x="4855" y="482"/>
                  </a:lnTo>
                  <a:lnTo>
                    <a:pt x="4750" y="503"/>
                  </a:lnTo>
                  <a:lnTo>
                    <a:pt x="4667" y="440"/>
                  </a:lnTo>
                  <a:lnTo>
                    <a:pt x="4583" y="440"/>
                  </a:lnTo>
                  <a:lnTo>
                    <a:pt x="4478" y="419"/>
                  </a:lnTo>
                  <a:lnTo>
                    <a:pt x="4437" y="482"/>
                  </a:lnTo>
                  <a:lnTo>
                    <a:pt x="4458" y="524"/>
                  </a:lnTo>
                  <a:lnTo>
                    <a:pt x="4437" y="607"/>
                  </a:lnTo>
                  <a:lnTo>
                    <a:pt x="4269" y="628"/>
                  </a:lnTo>
                  <a:lnTo>
                    <a:pt x="4144" y="691"/>
                  </a:lnTo>
                  <a:lnTo>
                    <a:pt x="4060" y="628"/>
                  </a:lnTo>
                  <a:lnTo>
                    <a:pt x="3976" y="628"/>
                  </a:lnTo>
                  <a:lnTo>
                    <a:pt x="3976" y="587"/>
                  </a:lnTo>
                  <a:lnTo>
                    <a:pt x="3934" y="545"/>
                  </a:lnTo>
                  <a:lnTo>
                    <a:pt x="3872" y="607"/>
                  </a:lnTo>
                  <a:lnTo>
                    <a:pt x="3809" y="607"/>
                  </a:lnTo>
                  <a:lnTo>
                    <a:pt x="3704" y="712"/>
                  </a:lnTo>
                  <a:lnTo>
                    <a:pt x="3516" y="733"/>
                  </a:lnTo>
                  <a:lnTo>
                    <a:pt x="3537" y="712"/>
                  </a:lnTo>
                  <a:lnTo>
                    <a:pt x="3495" y="628"/>
                  </a:lnTo>
                  <a:lnTo>
                    <a:pt x="3411" y="628"/>
                  </a:lnTo>
                  <a:lnTo>
                    <a:pt x="3328" y="587"/>
                  </a:lnTo>
                  <a:lnTo>
                    <a:pt x="3244" y="545"/>
                  </a:lnTo>
                  <a:lnTo>
                    <a:pt x="3244" y="503"/>
                  </a:lnTo>
                  <a:lnTo>
                    <a:pt x="3181" y="524"/>
                  </a:lnTo>
                  <a:lnTo>
                    <a:pt x="3139" y="545"/>
                  </a:lnTo>
                  <a:lnTo>
                    <a:pt x="3035" y="587"/>
                  </a:lnTo>
                  <a:lnTo>
                    <a:pt x="2491" y="607"/>
                  </a:lnTo>
                  <a:lnTo>
                    <a:pt x="2365" y="1110"/>
                  </a:lnTo>
                  <a:lnTo>
                    <a:pt x="2449" y="1654"/>
                  </a:lnTo>
                  <a:lnTo>
                    <a:pt x="2616" y="1737"/>
                  </a:lnTo>
                  <a:lnTo>
                    <a:pt x="2721" y="1800"/>
                  </a:lnTo>
                  <a:lnTo>
                    <a:pt x="2763" y="1863"/>
                  </a:lnTo>
                  <a:lnTo>
                    <a:pt x="2805" y="1884"/>
                  </a:lnTo>
                  <a:lnTo>
                    <a:pt x="3014" y="2072"/>
                  </a:lnTo>
                  <a:lnTo>
                    <a:pt x="3035" y="2177"/>
                  </a:lnTo>
                  <a:lnTo>
                    <a:pt x="3181" y="2365"/>
                  </a:lnTo>
                  <a:lnTo>
                    <a:pt x="3223" y="2491"/>
                  </a:lnTo>
                  <a:lnTo>
                    <a:pt x="3286" y="2574"/>
                  </a:lnTo>
                  <a:lnTo>
                    <a:pt x="3286" y="2637"/>
                  </a:lnTo>
                  <a:lnTo>
                    <a:pt x="3202" y="2637"/>
                  </a:lnTo>
                  <a:lnTo>
                    <a:pt x="3181" y="2721"/>
                  </a:lnTo>
                  <a:lnTo>
                    <a:pt x="3118" y="2721"/>
                  </a:lnTo>
                  <a:lnTo>
                    <a:pt x="3097" y="2783"/>
                  </a:lnTo>
                  <a:lnTo>
                    <a:pt x="3118" y="2804"/>
                  </a:lnTo>
                  <a:lnTo>
                    <a:pt x="3097" y="2846"/>
                  </a:lnTo>
                  <a:lnTo>
                    <a:pt x="3181" y="2930"/>
                  </a:lnTo>
                  <a:lnTo>
                    <a:pt x="3139" y="3139"/>
                  </a:lnTo>
                  <a:lnTo>
                    <a:pt x="3118" y="3244"/>
                  </a:lnTo>
                  <a:lnTo>
                    <a:pt x="3035" y="3307"/>
                  </a:lnTo>
                  <a:lnTo>
                    <a:pt x="2930" y="3327"/>
                  </a:lnTo>
                  <a:lnTo>
                    <a:pt x="2867" y="3474"/>
                  </a:lnTo>
                  <a:lnTo>
                    <a:pt x="2867" y="3579"/>
                  </a:lnTo>
                  <a:lnTo>
                    <a:pt x="2805" y="3683"/>
                  </a:lnTo>
                  <a:lnTo>
                    <a:pt x="2825" y="3830"/>
                  </a:lnTo>
                  <a:lnTo>
                    <a:pt x="2805" y="3955"/>
                  </a:lnTo>
                  <a:lnTo>
                    <a:pt x="2700" y="3976"/>
                  </a:lnTo>
                  <a:lnTo>
                    <a:pt x="2679" y="3872"/>
                  </a:lnTo>
                  <a:lnTo>
                    <a:pt x="2700" y="3830"/>
                  </a:lnTo>
                  <a:lnTo>
                    <a:pt x="2616" y="3725"/>
                  </a:lnTo>
                  <a:lnTo>
                    <a:pt x="2574" y="3662"/>
                  </a:lnTo>
                  <a:lnTo>
                    <a:pt x="2491" y="3620"/>
                  </a:lnTo>
                  <a:lnTo>
                    <a:pt x="2386" y="3537"/>
                  </a:lnTo>
                  <a:lnTo>
                    <a:pt x="2281" y="3411"/>
                  </a:lnTo>
                  <a:lnTo>
                    <a:pt x="2281" y="3327"/>
                  </a:lnTo>
                  <a:lnTo>
                    <a:pt x="2240" y="3202"/>
                  </a:lnTo>
                  <a:lnTo>
                    <a:pt x="2240" y="3097"/>
                  </a:lnTo>
                  <a:lnTo>
                    <a:pt x="2281" y="2993"/>
                  </a:lnTo>
                  <a:lnTo>
                    <a:pt x="2344" y="2846"/>
                  </a:lnTo>
                  <a:lnTo>
                    <a:pt x="2449" y="2721"/>
                  </a:lnTo>
                  <a:lnTo>
                    <a:pt x="2470" y="2595"/>
                  </a:lnTo>
                  <a:lnTo>
                    <a:pt x="2470" y="2428"/>
                  </a:lnTo>
                  <a:lnTo>
                    <a:pt x="2407" y="2323"/>
                  </a:lnTo>
                  <a:lnTo>
                    <a:pt x="2261" y="2302"/>
                  </a:lnTo>
                  <a:lnTo>
                    <a:pt x="2135" y="2302"/>
                  </a:lnTo>
                  <a:lnTo>
                    <a:pt x="2072" y="2365"/>
                  </a:lnTo>
                  <a:lnTo>
                    <a:pt x="2030" y="2365"/>
                  </a:lnTo>
                  <a:lnTo>
                    <a:pt x="1968" y="2386"/>
                  </a:lnTo>
                  <a:lnTo>
                    <a:pt x="1863" y="2323"/>
                  </a:lnTo>
                  <a:lnTo>
                    <a:pt x="1863" y="2260"/>
                  </a:lnTo>
                  <a:lnTo>
                    <a:pt x="1821" y="2198"/>
                  </a:lnTo>
                  <a:lnTo>
                    <a:pt x="1779" y="2156"/>
                  </a:lnTo>
                  <a:lnTo>
                    <a:pt x="1758" y="2093"/>
                  </a:lnTo>
                  <a:lnTo>
                    <a:pt x="1612" y="2114"/>
                  </a:lnTo>
                  <a:lnTo>
                    <a:pt x="1424" y="2177"/>
                  </a:lnTo>
                  <a:lnTo>
                    <a:pt x="1089" y="2302"/>
                  </a:lnTo>
                  <a:lnTo>
                    <a:pt x="984" y="2323"/>
                  </a:lnTo>
                  <a:lnTo>
                    <a:pt x="398" y="2595"/>
                  </a:lnTo>
                  <a:lnTo>
                    <a:pt x="273" y="2595"/>
                  </a:lnTo>
                  <a:lnTo>
                    <a:pt x="43" y="2700"/>
                  </a:lnTo>
                  <a:lnTo>
                    <a:pt x="1" y="2783"/>
                  </a:lnTo>
                  <a:lnTo>
                    <a:pt x="43" y="2951"/>
                  </a:lnTo>
                  <a:lnTo>
                    <a:pt x="43" y="3035"/>
                  </a:lnTo>
                  <a:lnTo>
                    <a:pt x="64" y="3223"/>
                  </a:lnTo>
                  <a:lnTo>
                    <a:pt x="273" y="3244"/>
                  </a:lnTo>
                  <a:lnTo>
                    <a:pt x="356" y="3244"/>
                  </a:lnTo>
                  <a:lnTo>
                    <a:pt x="377" y="3327"/>
                  </a:lnTo>
                  <a:lnTo>
                    <a:pt x="419" y="3307"/>
                  </a:lnTo>
                  <a:lnTo>
                    <a:pt x="482" y="3244"/>
                  </a:lnTo>
                  <a:lnTo>
                    <a:pt x="628" y="3265"/>
                  </a:lnTo>
                  <a:lnTo>
                    <a:pt x="796" y="3369"/>
                  </a:lnTo>
                  <a:lnTo>
                    <a:pt x="901" y="3516"/>
                  </a:lnTo>
                  <a:lnTo>
                    <a:pt x="1005" y="3537"/>
                  </a:lnTo>
                  <a:lnTo>
                    <a:pt x="1193" y="3537"/>
                  </a:lnTo>
                  <a:lnTo>
                    <a:pt x="1298" y="3620"/>
                  </a:lnTo>
                  <a:lnTo>
                    <a:pt x="1340" y="3683"/>
                  </a:lnTo>
                  <a:lnTo>
                    <a:pt x="1465" y="3725"/>
                  </a:lnTo>
                  <a:lnTo>
                    <a:pt x="1465" y="3788"/>
                  </a:lnTo>
                  <a:lnTo>
                    <a:pt x="1424" y="3892"/>
                  </a:lnTo>
                  <a:lnTo>
                    <a:pt x="1445" y="3976"/>
                  </a:lnTo>
                  <a:lnTo>
                    <a:pt x="1424" y="4060"/>
                  </a:lnTo>
                  <a:lnTo>
                    <a:pt x="1445" y="4144"/>
                  </a:lnTo>
                  <a:lnTo>
                    <a:pt x="1445" y="4206"/>
                  </a:lnTo>
                  <a:lnTo>
                    <a:pt x="1403" y="4290"/>
                  </a:lnTo>
                  <a:lnTo>
                    <a:pt x="1361" y="4457"/>
                  </a:lnTo>
                  <a:lnTo>
                    <a:pt x="1319" y="4562"/>
                  </a:lnTo>
                  <a:lnTo>
                    <a:pt x="1361" y="4604"/>
                  </a:lnTo>
                  <a:lnTo>
                    <a:pt x="1445" y="4604"/>
                  </a:lnTo>
                  <a:lnTo>
                    <a:pt x="1424" y="4688"/>
                  </a:lnTo>
                  <a:lnTo>
                    <a:pt x="1319" y="4729"/>
                  </a:lnTo>
                  <a:lnTo>
                    <a:pt x="1319" y="4834"/>
                  </a:lnTo>
                  <a:lnTo>
                    <a:pt x="1319" y="4980"/>
                  </a:lnTo>
                  <a:lnTo>
                    <a:pt x="1235" y="5001"/>
                  </a:lnTo>
                  <a:lnTo>
                    <a:pt x="1235" y="5043"/>
                  </a:lnTo>
                  <a:lnTo>
                    <a:pt x="1340" y="5127"/>
                  </a:lnTo>
                  <a:lnTo>
                    <a:pt x="1361" y="5232"/>
                  </a:lnTo>
                  <a:lnTo>
                    <a:pt x="1319" y="5294"/>
                  </a:lnTo>
                  <a:lnTo>
                    <a:pt x="1319" y="5399"/>
                  </a:lnTo>
                  <a:lnTo>
                    <a:pt x="1361" y="5441"/>
                  </a:lnTo>
                  <a:lnTo>
                    <a:pt x="1403" y="5524"/>
                  </a:lnTo>
                  <a:lnTo>
                    <a:pt x="1319" y="5629"/>
                  </a:lnTo>
                  <a:lnTo>
                    <a:pt x="1214" y="5734"/>
                  </a:lnTo>
                  <a:lnTo>
                    <a:pt x="1193" y="5776"/>
                  </a:lnTo>
                  <a:lnTo>
                    <a:pt x="1110" y="5776"/>
                  </a:lnTo>
                  <a:lnTo>
                    <a:pt x="1089" y="5859"/>
                  </a:lnTo>
                  <a:lnTo>
                    <a:pt x="1110" y="5964"/>
                  </a:lnTo>
                  <a:lnTo>
                    <a:pt x="1089" y="6048"/>
                  </a:lnTo>
                  <a:lnTo>
                    <a:pt x="1047" y="6194"/>
                  </a:lnTo>
                  <a:lnTo>
                    <a:pt x="1026" y="6278"/>
                  </a:lnTo>
                  <a:lnTo>
                    <a:pt x="1026" y="6466"/>
                  </a:lnTo>
                  <a:lnTo>
                    <a:pt x="398" y="7115"/>
                  </a:lnTo>
                  <a:lnTo>
                    <a:pt x="461" y="7282"/>
                  </a:lnTo>
                  <a:lnTo>
                    <a:pt x="482" y="7429"/>
                  </a:lnTo>
                  <a:lnTo>
                    <a:pt x="566" y="7554"/>
                  </a:lnTo>
                  <a:lnTo>
                    <a:pt x="566" y="7847"/>
                  </a:lnTo>
                  <a:lnTo>
                    <a:pt x="524" y="7868"/>
                  </a:lnTo>
                  <a:lnTo>
                    <a:pt x="524" y="7973"/>
                  </a:lnTo>
                  <a:lnTo>
                    <a:pt x="587" y="8077"/>
                  </a:lnTo>
                  <a:lnTo>
                    <a:pt x="608" y="8224"/>
                  </a:lnTo>
                  <a:lnTo>
                    <a:pt x="608" y="8684"/>
                  </a:lnTo>
                  <a:lnTo>
                    <a:pt x="566" y="8851"/>
                  </a:lnTo>
                  <a:lnTo>
                    <a:pt x="566" y="9019"/>
                  </a:lnTo>
                  <a:lnTo>
                    <a:pt x="566" y="9207"/>
                  </a:lnTo>
                  <a:lnTo>
                    <a:pt x="566" y="9228"/>
                  </a:lnTo>
                  <a:lnTo>
                    <a:pt x="628" y="9270"/>
                  </a:lnTo>
                  <a:lnTo>
                    <a:pt x="691" y="9333"/>
                  </a:lnTo>
                  <a:lnTo>
                    <a:pt x="733" y="9395"/>
                  </a:lnTo>
                  <a:lnTo>
                    <a:pt x="712" y="9437"/>
                  </a:lnTo>
                  <a:lnTo>
                    <a:pt x="712" y="9521"/>
                  </a:lnTo>
                  <a:lnTo>
                    <a:pt x="691" y="9626"/>
                  </a:lnTo>
                  <a:lnTo>
                    <a:pt x="691" y="9646"/>
                  </a:lnTo>
                  <a:lnTo>
                    <a:pt x="733" y="9646"/>
                  </a:lnTo>
                  <a:lnTo>
                    <a:pt x="942" y="9709"/>
                  </a:lnTo>
                  <a:lnTo>
                    <a:pt x="1047" y="9709"/>
                  </a:lnTo>
                  <a:lnTo>
                    <a:pt x="1089" y="9605"/>
                  </a:lnTo>
                  <a:lnTo>
                    <a:pt x="1131" y="9500"/>
                  </a:lnTo>
                  <a:lnTo>
                    <a:pt x="1152" y="9333"/>
                  </a:lnTo>
                  <a:lnTo>
                    <a:pt x="1131" y="9291"/>
                  </a:lnTo>
                  <a:lnTo>
                    <a:pt x="1110" y="9291"/>
                  </a:lnTo>
                  <a:lnTo>
                    <a:pt x="1089" y="9395"/>
                  </a:lnTo>
                  <a:lnTo>
                    <a:pt x="1005" y="9374"/>
                  </a:lnTo>
                  <a:lnTo>
                    <a:pt x="942" y="9437"/>
                  </a:lnTo>
                  <a:lnTo>
                    <a:pt x="942" y="9333"/>
                  </a:lnTo>
                  <a:lnTo>
                    <a:pt x="901" y="9228"/>
                  </a:lnTo>
                  <a:lnTo>
                    <a:pt x="880" y="9207"/>
                  </a:lnTo>
                  <a:lnTo>
                    <a:pt x="921" y="9165"/>
                  </a:lnTo>
                  <a:lnTo>
                    <a:pt x="984" y="9165"/>
                  </a:lnTo>
                  <a:lnTo>
                    <a:pt x="1026" y="9019"/>
                  </a:lnTo>
                  <a:lnTo>
                    <a:pt x="1110" y="8977"/>
                  </a:lnTo>
                  <a:lnTo>
                    <a:pt x="1131" y="8893"/>
                  </a:lnTo>
                  <a:lnTo>
                    <a:pt x="1298" y="8872"/>
                  </a:lnTo>
                  <a:lnTo>
                    <a:pt x="1465" y="8663"/>
                  </a:lnTo>
                  <a:lnTo>
                    <a:pt x="1989" y="8579"/>
                  </a:lnTo>
                  <a:lnTo>
                    <a:pt x="2365" y="8391"/>
                  </a:lnTo>
                  <a:lnTo>
                    <a:pt x="2574" y="8182"/>
                  </a:lnTo>
                  <a:lnTo>
                    <a:pt x="2616" y="8035"/>
                  </a:lnTo>
                  <a:lnTo>
                    <a:pt x="2679" y="7931"/>
                  </a:lnTo>
                  <a:lnTo>
                    <a:pt x="2679" y="7847"/>
                  </a:lnTo>
                  <a:lnTo>
                    <a:pt x="2574" y="7910"/>
                  </a:lnTo>
                  <a:lnTo>
                    <a:pt x="2553" y="7805"/>
                  </a:lnTo>
                  <a:lnTo>
                    <a:pt x="2595" y="7805"/>
                  </a:lnTo>
                  <a:lnTo>
                    <a:pt x="2595" y="7701"/>
                  </a:lnTo>
                  <a:lnTo>
                    <a:pt x="2658" y="7617"/>
                  </a:lnTo>
                  <a:lnTo>
                    <a:pt x="2658" y="7533"/>
                  </a:lnTo>
                  <a:lnTo>
                    <a:pt x="2721" y="7345"/>
                  </a:lnTo>
                  <a:lnTo>
                    <a:pt x="2700" y="7324"/>
                  </a:lnTo>
                  <a:lnTo>
                    <a:pt x="2700" y="7177"/>
                  </a:lnTo>
                  <a:lnTo>
                    <a:pt x="2763" y="7115"/>
                  </a:lnTo>
                  <a:lnTo>
                    <a:pt x="2763" y="6968"/>
                  </a:lnTo>
                  <a:lnTo>
                    <a:pt x="2721" y="6968"/>
                  </a:lnTo>
                  <a:lnTo>
                    <a:pt x="2721" y="6822"/>
                  </a:lnTo>
                  <a:lnTo>
                    <a:pt x="2658" y="6968"/>
                  </a:lnTo>
                  <a:lnTo>
                    <a:pt x="2658" y="7073"/>
                  </a:lnTo>
                  <a:lnTo>
                    <a:pt x="2595" y="7094"/>
                  </a:lnTo>
                  <a:lnTo>
                    <a:pt x="2574" y="6968"/>
                  </a:lnTo>
                  <a:lnTo>
                    <a:pt x="2595" y="6592"/>
                  </a:lnTo>
                  <a:lnTo>
                    <a:pt x="2553" y="6466"/>
                  </a:lnTo>
                  <a:lnTo>
                    <a:pt x="2553" y="6340"/>
                  </a:lnTo>
                  <a:lnTo>
                    <a:pt x="2470" y="6236"/>
                  </a:lnTo>
                  <a:lnTo>
                    <a:pt x="2407" y="6194"/>
                  </a:lnTo>
                  <a:lnTo>
                    <a:pt x="2491" y="6152"/>
                  </a:lnTo>
                  <a:lnTo>
                    <a:pt x="2491" y="6068"/>
                  </a:lnTo>
                  <a:lnTo>
                    <a:pt x="2302" y="5838"/>
                  </a:lnTo>
                  <a:lnTo>
                    <a:pt x="2386" y="5755"/>
                  </a:lnTo>
                  <a:lnTo>
                    <a:pt x="2365" y="5650"/>
                  </a:lnTo>
                  <a:lnTo>
                    <a:pt x="2407" y="5608"/>
                  </a:lnTo>
                  <a:lnTo>
                    <a:pt x="2407" y="5524"/>
                  </a:lnTo>
                  <a:lnTo>
                    <a:pt x="2365" y="5441"/>
                  </a:lnTo>
                  <a:lnTo>
                    <a:pt x="2365" y="5399"/>
                  </a:lnTo>
                  <a:lnTo>
                    <a:pt x="2407" y="5399"/>
                  </a:lnTo>
                  <a:lnTo>
                    <a:pt x="2512" y="5462"/>
                  </a:lnTo>
                  <a:lnTo>
                    <a:pt x="2574" y="5399"/>
                  </a:lnTo>
                  <a:lnTo>
                    <a:pt x="2721" y="5399"/>
                  </a:lnTo>
                  <a:lnTo>
                    <a:pt x="2825" y="5315"/>
                  </a:lnTo>
                  <a:lnTo>
                    <a:pt x="2805" y="5190"/>
                  </a:lnTo>
                  <a:lnTo>
                    <a:pt x="3118" y="4980"/>
                  </a:lnTo>
                  <a:lnTo>
                    <a:pt x="3244" y="4980"/>
                  </a:lnTo>
                  <a:lnTo>
                    <a:pt x="3244" y="4897"/>
                  </a:lnTo>
                  <a:lnTo>
                    <a:pt x="3307" y="4876"/>
                  </a:lnTo>
                  <a:lnTo>
                    <a:pt x="3349" y="4813"/>
                  </a:lnTo>
                  <a:lnTo>
                    <a:pt x="3349" y="4771"/>
                  </a:lnTo>
                  <a:lnTo>
                    <a:pt x="3600" y="4625"/>
                  </a:lnTo>
                  <a:lnTo>
                    <a:pt x="3621" y="4562"/>
                  </a:lnTo>
                  <a:lnTo>
                    <a:pt x="3662" y="4520"/>
                  </a:lnTo>
                  <a:lnTo>
                    <a:pt x="3704" y="4374"/>
                  </a:lnTo>
                  <a:lnTo>
                    <a:pt x="3746" y="4478"/>
                  </a:lnTo>
                  <a:lnTo>
                    <a:pt x="3830" y="4416"/>
                  </a:lnTo>
                  <a:lnTo>
                    <a:pt x="3955" y="4269"/>
                  </a:lnTo>
                  <a:lnTo>
                    <a:pt x="3955" y="4185"/>
                  </a:lnTo>
                  <a:lnTo>
                    <a:pt x="4018" y="4248"/>
                  </a:lnTo>
                  <a:lnTo>
                    <a:pt x="4248" y="4081"/>
                  </a:lnTo>
                  <a:lnTo>
                    <a:pt x="4437" y="3997"/>
                  </a:lnTo>
                  <a:lnTo>
                    <a:pt x="4437" y="3976"/>
                  </a:lnTo>
                  <a:lnTo>
                    <a:pt x="4562" y="3976"/>
                  </a:lnTo>
                  <a:lnTo>
                    <a:pt x="4918" y="3788"/>
                  </a:lnTo>
                  <a:lnTo>
                    <a:pt x="4960" y="3725"/>
                  </a:lnTo>
                  <a:lnTo>
                    <a:pt x="5022" y="3683"/>
                  </a:lnTo>
                  <a:lnTo>
                    <a:pt x="5399" y="3474"/>
                  </a:lnTo>
                  <a:lnTo>
                    <a:pt x="5399" y="3369"/>
                  </a:lnTo>
                  <a:lnTo>
                    <a:pt x="5504" y="3369"/>
                  </a:lnTo>
                  <a:lnTo>
                    <a:pt x="5608" y="3223"/>
                  </a:lnTo>
                  <a:lnTo>
                    <a:pt x="5608" y="3139"/>
                  </a:lnTo>
                  <a:lnTo>
                    <a:pt x="5734" y="2993"/>
                  </a:lnTo>
                  <a:lnTo>
                    <a:pt x="5818" y="2951"/>
                  </a:lnTo>
                  <a:lnTo>
                    <a:pt x="5818" y="2846"/>
                  </a:lnTo>
                  <a:lnTo>
                    <a:pt x="5859" y="2783"/>
                  </a:lnTo>
                  <a:lnTo>
                    <a:pt x="5797" y="2783"/>
                  </a:lnTo>
                  <a:lnTo>
                    <a:pt x="5755" y="2804"/>
                  </a:lnTo>
                  <a:lnTo>
                    <a:pt x="5734" y="2742"/>
                  </a:lnTo>
                  <a:lnTo>
                    <a:pt x="5838" y="2679"/>
                  </a:lnTo>
                  <a:lnTo>
                    <a:pt x="5901" y="2679"/>
                  </a:lnTo>
                  <a:lnTo>
                    <a:pt x="5922" y="2616"/>
                  </a:lnTo>
                  <a:lnTo>
                    <a:pt x="5901" y="2574"/>
                  </a:lnTo>
                  <a:lnTo>
                    <a:pt x="5943" y="2532"/>
                  </a:lnTo>
                  <a:lnTo>
                    <a:pt x="6006" y="2470"/>
                  </a:lnTo>
                  <a:lnTo>
                    <a:pt x="5964" y="2219"/>
                  </a:lnTo>
                  <a:lnTo>
                    <a:pt x="5943" y="2198"/>
                  </a:lnTo>
                  <a:lnTo>
                    <a:pt x="5838" y="2198"/>
                  </a:lnTo>
                  <a:lnTo>
                    <a:pt x="5797" y="2177"/>
                  </a:lnTo>
                  <a:lnTo>
                    <a:pt x="5818" y="2114"/>
                  </a:lnTo>
                  <a:lnTo>
                    <a:pt x="5901" y="2114"/>
                  </a:lnTo>
                  <a:lnTo>
                    <a:pt x="5901" y="1863"/>
                  </a:lnTo>
                  <a:lnTo>
                    <a:pt x="5859" y="1800"/>
                  </a:lnTo>
                  <a:lnTo>
                    <a:pt x="5901" y="1800"/>
                  </a:lnTo>
                  <a:lnTo>
                    <a:pt x="5922" y="1528"/>
                  </a:lnTo>
                  <a:lnTo>
                    <a:pt x="5901" y="1361"/>
                  </a:lnTo>
                  <a:lnTo>
                    <a:pt x="5964" y="1319"/>
                  </a:lnTo>
                  <a:lnTo>
                    <a:pt x="5943" y="1151"/>
                  </a:lnTo>
                  <a:lnTo>
                    <a:pt x="5922" y="1131"/>
                  </a:lnTo>
                  <a:lnTo>
                    <a:pt x="5922" y="963"/>
                  </a:lnTo>
                  <a:lnTo>
                    <a:pt x="5964" y="942"/>
                  </a:lnTo>
                  <a:lnTo>
                    <a:pt x="5901" y="817"/>
                  </a:lnTo>
                  <a:lnTo>
                    <a:pt x="5859" y="628"/>
                  </a:lnTo>
                  <a:lnTo>
                    <a:pt x="5922" y="587"/>
                  </a:lnTo>
                  <a:lnTo>
                    <a:pt x="5901" y="545"/>
                  </a:lnTo>
                  <a:lnTo>
                    <a:pt x="5901" y="503"/>
                  </a:lnTo>
                  <a:lnTo>
                    <a:pt x="5901" y="440"/>
                  </a:lnTo>
                  <a:lnTo>
                    <a:pt x="6027" y="273"/>
                  </a:lnTo>
                  <a:lnTo>
                    <a:pt x="5964" y="231"/>
                  </a:lnTo>
                  <a:lnTo>
                    <a:pt x="6027" y="168"/>
                  </a:lnTo>
                  <a:lnTo>
                    <a:pt x="6027" y="22"/>
                  </a:lnTo>
                  <a:lnTo>
                    <a:pt x="60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535" name="Google Shape;535;p38"/>
            <p:cNvSpPr/>
            <p:nvPr/>
          </p:nvSpPr>
          <p:spPr>
            <a:xfrm>
              <a:off x="3951893" y="3317378"/>
              <a:ext cx="9978" cy="10724"/>
            </a:xfrm>
            <a:custGeom>
              <a:avLst/>
              <a:gdLst/>
              <a:ahLst/>
              <a:cxnLst/>
              <a:rect l="l" t="t" r="r" b="b"/>
              <a:pathLst>
                <a:path w="838" h="943" extrusionOk="0">
                  <a:moveTo>
                    <a:pt x="314" y="1"/>
                  </a:moveTo>
                  <a:lnTo>
                    <a:pt x="209" y="43"/>
                  </a:lnTo>
                  <a:lnTo>
                    <a:pt x="188" y="189"/>
                  </a:lnTo>
                  <a:lnTo>
                    <a:pt x="63" y="440"/>
                  </a:lnTo>
                  <a:lnTo>
                    <a:pt x="0" y="566"/>
                  </a:lnTo>
                  <a:lnTo>
                    <a:pt x="42" y="649"/>
                  </a:lnTo>
                  <a:lnTo>
                    <a:pt x="105" y="712"/>
                  </a:lnTo>
                  <a:lnTo>
                    <a:pt x="168" y="817"/>
                  </a:lnTo>
                  <a:lnTo>
                    <a:pt x="377" y="921"/>
                  </a:lnTo>
                  <a:lnTo>
                    <a:pt x="586" y="942"/>
                  </a:lnTo>
                  <a:lnTo>
                    <a:pt x="670" y="921"/>
                  </a:lnTo>
                  <a:lnTo>
                    <a:pt x="712" y="817"/>
                  </a:lnTo>
                  <a:lnTo>
                    <a:pt x="691" y="712"/>
                  </a:lnTo>
                  <a:lnTo>
                    <a:pt x="774" y="691"/>
                  </a:lnTo>
                  <a:lnTo>
                    <a:pt x="795" y="649"/>
                  </a:lnTo>
                  <a:lnTo>
                    <a:pt x="795" y="629"/>
                  </a:lnTo>
                  <a:lnTo>
                    <a:pt x="816" y="524"/>
                  </a:lnTo>
                  <a:lnTo>
                    <a:pt x="816" y="440"/>
                  </a:lnTo>
                  <a:lnTo>
                    <a:pt x="837" y="398"/>
                  </a:lnTo>
                  <a:lnTo>
                    <a:pt x="795" y="336"/>
                  </a:lnTo>
                  <a:lnTo>
                    <a:pt x="732" y="273"/>
                  </a:lnTo>
                  <a:lnTo>
                    <a:pt x="670" y="231"/>
                  </a:lnTo>
                  <a:lnTo>
                    <a:pt x="670" y="210"/>
                  </a:lnTo>
                  <a:lnTo>
                    <a:pt x="565" y="189"/>
                  </a:lnTo>
                  <a:lnTo>
                    <a:pt x="481" y="105"/>
                  </a:lnTo>
                  <a:lnTo>
                    <a:pt x="3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536" name="Google Shape;536;p38"/>
            <p:cNvSpPr/>
            <p:nvPr/>
          </p:nvSpPr>
          <p:spPr>
            <a:xfrm>
              <a:off x="3925232" y="3338554"/>
              <a:ext cx="15956" cy="14295"/>
            </a:xfrm>
            <a:custGeom>
              <a:avLst/>
              <a:gdLst/>
              <a:ahLst/>
              <a:cxnLst/>
              <a:rect l="l" t="t" r="r" b="b"/>
              <a:pathLst>
                <a:path w="1340" h="1257" extrusionOk="0">
                  <a:moveTo>
                    <a:pt x="775" y="1"/>
                  </a:moveTo>
                  <a:lnTo>
                    <a:pt x="754" y="43"/>
                  </a:lnTo>
                  <a:lnTo>
                    <a:pt x="670" y="106"/>
                  </a:lnTo>
                  <a:lnTo>
                    <a:pt x="628" y="147"/>
                  </a:lnTo>
                  <a:lnTo>
                    <a:pt x="419" y="189"/>
                  </a:lnTo>
                  <a:lnTo>
                    <a:pt x="293" y="315"/>
                  </a:lnTo>
                  <a:lnTo>
                    <a:pt x="231" y="440"/>
                  </a:lnTo>
                  <a:lnTo>
                    <a:pt x="84" y="566"/>
                  </a:lnTo>
                  <a:lnTo>
                    <a:pt x="0" y="629"/>
                  </a:lnTo>
                  <a:lnTo>
                    <a:pt x="42" y="733"/>
                  </a:lnTo>
                  <a:lnTo>
                    <a:pt x="126" y="796"/>
                  </a:lnTo>
                  <a:lnTo>
                    <a:pt x="126" y="859"/>
                  </a:lnTo>
                  <a:lnTo>
                    <a:pt x="210" y="943"/>
                  </a:lnTo>
                  <a:lnTo>
                    <a:pt x="210" y="1047"/>
                  </a:lnTo>
                  <a:lnTo>
                    <a:pt x="293" y="1131"/>
                  </a:lnTo>
                  <a:lnTo>
                    <a:pt x="356" y="1194"/>
                  </a:lnTo>
                  <a:lnTo>
                    <a:pt x="503" y="1256"/>
                  </a:lnTo>
                  <a:lnTo>
                    <a:pt x="607" y="1256"/>
                  </a:lnTo>
                  <a:lnTo>
                    <a:pt x="628" y="1194"/>
                  </a:lnTo>
                  <a:lnTo>
                    <a:pt x="670" y="1152"/>
                  </a:lnTo>
                  <a:lnTo>
                    <a:pt x="712" y="1026"/>
                  </a:lnTo>
                  <a:lnTo>
                    <a:pt x="816" y="984"/>
                  </a:lnTo>
                  <a:lnTo>
                    <a:pt x="879" y="943"/>
                  </a:lnTo>
                  <a:lnTo>
                    <a:pt x="984" y="922"/>
                  </a:lnTo>
                  <a:lnTo>
                    <a:pt x="1067" y="943"/>
                  </a:lnTo>
                  <a:lnTo>
                    <a:pt x="1172" y="859"/>
                  </a:lnTo>
                  <a:lnTo>
                    <a:pt x="1193" y="775"/>
                  </a:lnTo>
                  <a:lnTo>
                    <a:pt x="1151" y="733"/>
                  </a:lnTo>
                  <a:lnTo>
                    <a:pt x="1130" y="650"/>
                  </a:lnTo>
                  <a:lnTo>
                    <a:pt x="1235" y="608"/>
                  </a:lnTo>
                  <a:lnTo>
                    <a:pt x="1339" y="524"/>
                  </a:lnTo>
                  <a:lnTo>
                    <a:pt x="1339" y="399"/>
                  </a:lnTo>
                  <a:lnTo>
                    <a:pt x="1256" y="147"/>
                  </a:lnTo>
                  <a:lnTo>
                    <a:pt x="1130" y="43"/>
                  </a:lnTo>
                  <a:lnTo>
                    <a:pt x="1026" y="85"/>
                  </a:lnTo>
                  <a:lnTo>
                    <a:pt x="942" y="22"/>
                  </a:lnTo>
                  <a:lnTo>
                    <a:pt x="921" y="43"/>
                  </a:lnTo>
                  <a:lnTo>
                    <a:pt x="858" y="22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537" name="Google Shape;537;p38"/>
            <p:cNvSpPr/>
            <p:nvPr/>
          </p:nvSpPr>
          <p:spPr>
            <a:xfrm>
              <a:off x="4226694" y="2879548"/>
              <a:ext cx="50095" cy="39508"/>
            </a:xfrm>
            <a:custGeom>
              <a:avLst/>
              <a:gdLst/>
              <a:ahLst/>
              <a:cxnLst/>
              <a:rect l="l" t="t" r="r" b="b"/>
              <a:pathLst>
                <a:path w="4207" h="3474" extrusionOk="0">
                  <a:moveTo>
                    <a:pt x="1507" y="0"/>
                  </a:moveTo>
                  <a:lnTo>
                    <a:pt x="1466" y="63"/>
                  </a:lnTo>
                  <a:lnTo>
                    <a:pt x="1403" y="105"/>
                  </a:lnTo>
                  <a:lnTo>
                    <a:pt x="1298" y="105"/>
                  </a:lnTo>
                  <a:lnTo>
                    <a:pt x="1256" y="126"/>
                  </a:lnTo>
                  <a:lnTo>
                    <a:pt x="1152" y="63"/>
                  </a:lnTo>
                  <a:lnTo>
                    <a:pt x="1068" y="63"/>
                  </a:lnTo>
                  <a:lnTo>
                    <a:pt x="1026" y="105"/>
                  </a:lnTo>
                  <a:lnTo>
                    <a:pt x="880" y="293"/>
                  </a:lnTo>
                  <a:lnTo>
                    <a:pt x="629" y="398"/>
                  </a:lnTo>
                  <a:lnTo>
                    <a:pt x="231" y="503"/>
                  </a:lnTo>
                  <a:lnTo>
                    <a:pt x="252" y="586"/>
                  </a:lnTo>
                  <a:lnTo>
                    <a:pt x="1" y="754"/>
                  </a:lnTo>
                  <a:lnTo>
                    <a:pt x="22" y="1005"/>
                  </a:lnTo>
                  <a:lnTo>
                    <a:pt x="106" y="1067"/>
                  </a:lnTo>
                  <a:lnTo>
                    <a:pt x="189" y="1047"/>
                  </a:lnTo>
                  <a:lnTo>
                    <a:pt x="294" y="1005"/>
                  </a:lnTo>
                  <a:lnTo>
                    <a:pt x="419" y="1151"/>
                  </a:lnTo>
                  <a:lnTo>
                    <a:pt x="566" y="1277"/>
                  </a:lnTo>
                  <a:lnTo>
                    <a:pt x="733" y="1360"/>
                  </a:lnTo>
                  <a:lnTo>
                    <a:pt x="754" y="1486"/>
                  </a:lnTo>
                  <a:lnTo>
                    <a:pt x="901" y="1549"/>
                  </a:lnTo>
                  <a:lnTo>
                    <a:pt x="901" y="1674"/>
                  </a:lnTo>
                  <a:lnTo>
                    <a:pt x="754" y="1779"/>
                  </a:lnTo>
                  <a:lnTo>
                    <a:pt x="754" y="1904"/>
                  </a:lnTo>
                  <a:lnTo>
                    <a:pt x="650" y="1946"/>
                  </a:lnTo>
                  <a:lnTo>
                    <a:pt x="650" y="2114"/>
                  </a:lnTo>
                  <a:lnTo>
                    <a:pt x="754" y="2302"/>
                  </a:lnTo>
                  <a:lnTo>
                    <a:pt x="859" y="2679"/>
                  </a:lnTo>
                  <a:lnTo>
                    <a:pt x="880" y="2846"/>
                  </a:lnTo>
                  <a:lnTo>
                    <a:pt x="1089" y="3034"/>
                  </a:lnTo>
                  <a:lnTo>
                    <a:pt x="1298" y="3097"/>
                  </a:lnTo>
                  <a:lnTo>
                    <a:pt x="1507" y="3160"/>
                  </a:lnTo>
                  <a:lnTo>
                    <a:pt x="1570" y="3327"/>
                  </a:lnTo>
                  <a:lnTo>
                    <a:pt x="1759" y="3348"/>
                  </a:lnTo>
                  <a:lnTo>
                    <a:pt x="1884" y="3306"/>
                  </a:lnTo>
                  <a:lnTo>
                    <a:pt x="2031" y="3348"/>
                  </a:lnTo>
                  <a:lnTo>
                    <a:pt x="2031" y="3474"/>
                  </a:lnTo>
                  <a:lnTo>
                    <a:pt x="2093" y="3432"/>
                  </a:lnTo>
                  <a:lnTo>
                    <a:pt x="2240" y="3139"/>
                  </a:lnTo>
                  <a:lnTo>
                    <a:pt x="2428" y="2992"/>
                  </a:lnTo>
                  <a:lnTo>
                    <a:pt x="2554" y="2992"/>
                  </a:lnTo>
                  <a:lnTo>
                    <a:pt x="2637" y="2846"/>
                  </a:lnTo>
                  <a:lnTo>
                    <a:pt x="2763" y="2846"/>
                  </a:lnTo>
                  <a:lnTo>
                    <a:pt x="3077" y="3055"/>
                  </a:lnTo>
                  <a:lnTo>
                    <a:pt x="3244" y="2951"/>
                  </a:lnTo>
                  <a:lnTo>
                    <a:pt x="3391" y="3034"/>
                  </a:lnTo>
                  <a:lnTo>
                    <a:pt x="3453" y="3202"/>
                  </a:lnTo>
                  <a:lnTo>
                    <a:pt x="3600" y="3202"/>
                  </a:lnTo>
                  <a:lnTo>
                    <a:pt x="3851" y="3327"/>
                  </a:lnTo>
                  <a:lnTo>
                    <a:pt x="3997" y="3139"/>
                  </a:lnTo>
                  <a:lnTo>
                    <a:pt x="4102" y="3202"/>
                  </a:lnTo>
                  <a:lnTo>
                    <a:pt x="4123" y="3264"/>
                  </a:lnTo>
                  <a:lnTo>
                    <a:pt x="4207" y="3139"/>
                  </a:lnTo>
                  <a:lnTo>
                    <a:pt x="4165" y="2930"/>
                  </a:lnTo>
                  <a:lnTo>
                    <a:pt x="4102" y="2679"/>
                  </a:lnTo>
                  <a:lnTo>
                    <a:pt x="3955" y="2637"/>
                  </a:lnTo>
                  <a:lnTo>
                    <a:pt x="3851" y="2386"/>
                  </a:lnTo>
                  <a:lnTo>
                    <a:pt x="3851" y="2114"/>
                  </a:lnTo>
                  <a:lnTo>
                    <a:pt x="3767" y="1967"/>
                  </a:lnTo>
                  <a:lnTo>
                    <a:pt x="3579" y="1863"/>
                  </a:lnTo>
                  <a:lnTo>
                    <a:pt x="3432" y="1695"/>
                  </a:lnTo>
                  <a:lnTo>
                    <a:pt x="3328" y="1423"/>
                  </a:lnTo>
                  <a:lnTo>
                    <a:pt x="3139" y="1319"/>
                  </a:lnTo>
                  <a:lnTo>
                    <a:pt x="2909" y="1235"/>
                  </a:lnTo>
                  <a:lnTo>
                    <a:pt x="2867" y="1109"/>
                  </a:lnTo>
                  <a:lnTo>
                    <a:pt x="2763" y="1067"/>
                  </a:lnTo>
                  <a:lnTo>
                    <a:pt x="2554" y="1067"/>
                  </a:lnTo>
                  <a:lnTo>
                    <a:pt x="2323" y="1047"/>
                  </a:lnTo>
                  <a:lnTo>
                    <a:pt x="2240" y="963"/>
                  </a:lnTo>
                  <a:lnTo>
                    <a:pt x="2177" y="900"/>
                  </a:lnTo>
                  <a:lnTo>
                    <a:pt x="2135" y="733"/>
                  </a:lnTo>
                  <a:lnTo>
                    <a:pt x="2010" y="649"/>
                  </a:lnTo>
                  <a:lnTo>
                    <a:pt x="1759" y="272"/>
                  </a:lnTo>
                  <a:lnTo>
                    <a:pt x="1675" y="84"/>
                  </a:lnTo>
                  <a:lnTo>
                    <a:pt x="15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538" name="Google Shape;538;p38"/>
            <p:cNvSpPr/>
            <p:nvPr/>
          </p:nvSpPr>
          <p:spPr>
            <a:xfrm>
              <a:off x="4226694" y="2879548"/>
              <a:ext cx="50095" cy="39508"/>
            </a:xfrm>
            <a:custGeom>
              <a:avLst/>
              <a:gdLst/>
              <a:ahLst/>
              <a:cxnLst/>
              <a:rect l="l" t="t" r="r" b="b"/>
              <a:pathLst>
                <a:path w="4207" h="3474" extrusionOk="0">
                  <a:moveTo>
                    <a:pt x="1507" y="0"/>
                  </a:moveTo>
                  <a:lnTo>
                    <a:pt x="1466" y="63"/>
                  </a:lnTo>
                  <a:lnTo>
                    <a:pt x="1403" y="105"/>
                  </a:lnTo>
                  <a:lnTo>
                    <a:pt x="1298" y="105"/>
                  </a:lnTo>
                  <a:lnTo>
                    <a:pt x="1256" y="126"/>
                  </a:lnTo>
                  <a:lnTo>
                    <a:pt x="1152" y="63"/>
                  </a:lnTo>
                  <a:lnTo>
                    <a:pt x="1068" y="63"/>
                  </a:lnTo>
                  <a:lnTo>
                    <a:pt x="1026" y="105"/>
                  </a:lnTo>
                  <a:lnTo>
                    <a:pt x="880" y="293"/>
                  </a:lnTo>
                  <a:lnTo>
                    <a:pt x="629" y="398"/>
                  </a:lnTo>
                  <a:lnTo>
                    <a:pt x="231" y="503"/>
                  </a:lnTo>
                  <a:lnTo>
                    <a:pt x="252" y="586"/>
                  </a:lnTo>
                  <a:lnTo>
                    <a:pt x="1" y="754"/>
                  </a:lnTo>
                  <a:lnTo>
                    <a:pt x="22" y="1005"/>
                  </a:lnTo>
                  <a:lnTo>
                    <a:pt x="106" y="1067"/>
                  </a:lnTo>
                  <a:lnTo>
                    <a:pt x="189" y="1047"/>
                  </a:lnTo>
                  <a:lnTo>
                    <a:pt x="294" y="1005"/>
                  </a:lnTo>
                  <a:lnTo>
                    <a:pt x="419" y="1151"/>
                  </a:lnTo>
                  <a:lnTo>
                    <a:pt x="566" y="1277"/>
                  </a:lnTo>
                  <a:lnTo>
                    <a:pt x="733" y="1360"/>
                  </a:lnTo>
                  <a:lnTo>
                    <a:pt x="754" y="1486"/>
                  </a:lnTo>
                  <a:lnTo>
                    <a:pt x="901" y="1549"/>
                  </a:lnTo>
                  <a:lnTo>
                    <a:pt x="901" y="1674"/>
                  </a:lnTo>
                  <a:lnTo>
                    <a:pt x="754" y="1779"/>
                  </a:lnTo>
                  <a:lnTo>
                    <a:pt x="754" y="1904"/>
                  </a:lnTo>
                  <a:lnTo>
                    <a:pt x="650" y="1946"/>
                  </a:lnTo>
                  <a:lnTo>
                    <a:pt x="650" y="2114"/>
                  </a:lnTo>
                  <a:lnTo>
                    <a:pt x="754" y="2302"/>
                  </a:lnTo>
                  <a:lnTo>
                    <a:pt x="859" y="2679"/>
                  </a:lnTo>
                  <a:lnTo>
                    <a:pt x="880" y="2846"/>
                  </a:lnTo>
                  <a:lnTo>
                    <a:pt x="1089" y="3034"/>
                  </a:lnTo>
                  <a:lnTo>
                    <a:pt x="1298" y="3097"/>
                  </a:lnTo>
                  <a:lnTo>
                    <a:pt x="1507" y="3160"/>
                  </a:lnTo>
                  <a:lnTo>
                    <a:pt x="1570" y="3327"/>
                  </a:lnTo>
                  <a:lnTo>
                    <a:pt x="1759" y="3348"/>
                  </a:lnTo>
                  <a:lnTo>
                    <a:pt x="1884" y="3306"/>
                  </a:lnTo>
                  <a:lnTo>
                    <a:pt x="2031" y="3348"/>
                  </a:lnTo>
                  <a:lnTo>
                    <a:pt x="2031" y="3474"/>
                  </a:lnTo>
                  <a:lnTo>
                    <a:pt x="2093" y="3432"/>
                  </a:lnTo>
                  <a:lnTo>
                    <a:pt x="2240" y="3139"/>
                  </a:lnTo>
                  <a:lnTo>
                    <a:pt x="2428" y="2992"/>
                  </a:lnTo>
                  <a:lnTo>
                    <a:pt x="2554" y="2992"/>
                  </a:lnTo>
                  <a:lnTo>
                    <a:pt x="2637" y="2846"/>
                  </a:lnTo>
                  <a:lnTo>
                    <a:pt x="2763" y="2846"/>
                  </a:lnTo>
                  <a:lnTo>
                    <a:pt x="3077" y="3055"/>
                  </a:lnTo>
                  <a:lnTo>
                    <a:pt x="3244" y="2951"/>
                  </a:lnTo>
                  <a:lnTo>
                    <a:pt x="3391" y="3034"/>
                  </a:lnTo>
                  <a:lnTo>
                    <a:pt x="3453" y="3202"/>
                  </a:lnTo>
                  <a:lnTo>
                    <a:pt x="3600" y="3202"/>
                  </a:lnTo>
                  <a:lnTo>
                    <a:pt x="3851" y="3327"/>
                  </a:lnTo>
                  <a:lnTo>
                    <a:pt x="3997" y="3139"/>
                  </a:lnTo>
                  <a:lnTo>
                    <a:pt x="4102" y="3202"/>
                  </a:lnTo>
                  <a:lnTo>
                    <a:pt x="4123" y="3264"/>
                  </a:lnTo>
                  <a:lnTo>
                    <a:pt x="4207" y="3139"/>
                  </a:lnTo>
                  <a:lnTo>
                    <a:pt x="4165" y="2930"/>
                  </a:lnTo>
                  <a:lnTo>
                    <a:pt x="4102" y="2679"/>
                  </a:lnTo>
                  <a:lnTo>
                    <a:pt x="3955" y="2637"/>
                  </a:lnTo>
                  <a:lnTo>
                    <a:pt x="3851" y="2386"/>
                  </a:lnTo>
                  <a:lnTo>
                    <a:pt x="3851" y="2114"/>
                  </a:lnTo>
                  <a:lnTo>
                    <a:pt x="3767" y="1967"/>
                  </a:lnTo>
                  <a:lnTo>
                    <a:pt x="3579" y="1863"/>
                  </a:lnTo>
                  <a:lnTo>
                    <a:pt x="3432" y="1695"/>
                  </a:lnTo>
                  <a:lnTo>
                    <a:pt x="3328" y="1423"/>
                  </a:lnTo>
                  <a:lnTo>
                    <a:pt x="3139" y="1319"/>
                  </a:lnTo>
                  <a:lnTo>
                    <a:pt x="2909" y="1235"/>
                  </a:lnTo>
                  <a:lnTo>
                    <a:pt x="2867" y="1109"/>
                  </a:lnTo>
                  <a:lnTo>
                    <a:pt x="2763" y="1067"/>
                  </a:lnTo>
                  <a:lnTo>
                    <a:pt x="2554" y="1067"/>
                  </a:lnTo>
                  <a:lnTo>
                    <a:pt x="2323" y="1047"/>
                  </a:lnTo>
                  <a:lnTo>
                    <a:pt x="2240" y="963"/>
                  </a:lnTo>
                  <a:lnTo>
                    <a:pt x="2177" y="900"/>
                  </a:lnTo>
                  <a:lnTo>
                    <a:pt x="2135" y="733"/>
                  </a:lnTo>
                  <a:lnTo>
                    <a:pt x="2010" y="649"/>
                  </a:lnTo>
                  <a:lnTo>
                    <a:pt x="1759" y="272"/>
                  </a:lnTo>
                  <a:lnTo>
                    <a:pt x="1675" y="84"/>
                  </a:lnTo>
                  <a:lnTo>
                    <a:pt x="15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539" name="Google Shape;539;p38"/>
            <p:cNvSpPr/>
            <p:nvPr/>
          </p:nvSpPr>
          <p:spPr>
            <a:xfrm>
              <a:off x="4014919" y="2846238"/>
              <a:ext cx="33651" cy="9053"/>
            </a:xfrm>
            <a:custGeom>
              <a:avLst/>
              <a:gdLst/>
              <a:ahLst/>
              <a:cxnLst/>
              <a:rect l="l" t="t" r="r" b="b"/>
              <a:pathLst>
                <a:path w="2826" h="796" extrusionOk="0">
                  <a:moveTo>
                    <a:pt x="2240" y="0"/>
                  </a:moveTo>
                  <a:cubicBezTo>
                    <a:pt x="2240" y="0"/>
                    <a:pt x="1717" y="230"/>
                    <a:pt x="1612" y="230"/>
                  </a:cubicBezTo>
                  <a:cubicBezTo>
                    <a:pt x="1507" y="230"/>
                    <a:pt x="1382" y="105"/>
                    <a:pt x="1382" y="105"/>
                  </a:cubicBezTo>
                  <a:lnTo>
                    <a:pt x="733" y="126"/>
                  </a:lnTo>
                  <a:lnTo>
                    <a:pt x="754" y="293"/>
                  </a:lnTo>
                  <a:cubicBezTo>
                    <a:pt x="775" y="419"/>
                    <a:pt x="231" y="419"/>
                    <a:pt x="22" y="419"/>
                  </a:cubicBezTo>
                  <a:lnTo>
                    <a:pt x="22" y="439"/>
                  </a:lnTo>
                  <a:lnTo>
                    <a:pt x="1" y="481"/>
                  </a:lnTo>
                  <a:lnTo>
                    <a:pt x="85" y="481"/>
                  </a:lnTo>
                  <a:lnTo>
                    <a:pt x="105" y="586"/>
                  </a:lnTo>
                  <a:lnTo>
                    <a:pt x="189" y="586"/>
                  </a:lnTo>
                  <a:lnTo>
                    <a:pt x="231" y="502"/>
                  </a:lnTo>
                  <a:lnTo>
                    <a:pt x="398" y="544"/>
                  </a:lnTo>
                  <a:lnTo>
                    <a:pt x="461" y="544"/>
                  </a:lnTo>
                  <a:lnTo>
                    <a:pt x="545" y="460"/>
                  </a:lnTo>
                  <a:lnTo>
                    <a:pt x="649" y="502"/>
                  </a:lnTo>
                  <a:lnTo>
                    <a:pt x="880" y="711"/>
                  </a:lnTo>
                  <a:lnTo>
                    <a:pt x="984" y="732"/>
                  </a:lnTo>
                  <a:lnTo>
                    <a:pt x="1173" y="691"/>
                  </a:lnTo>
                  <a:lnTo>
                    <a:pt x="1424" y="628"/>
                  </a:lnTo>
                  <a:lnTo>
                    <a:pt x="1507" y="649"/>
                  </a:lnTo>
                  <a:lnTo>
                    <a:pt x="1821" y="649"/>
                  </a:lnTo>
                  <a:lnTo>
                    <a:pt x="1863" y="691"/>
                  </a:lnTo>
                  <a:lnTo>
                    <a:pt x="1863" y="586"/>
                  </a:lnTo>
                  <a:lnTo>
                    <a:pt x="2072" y="502"/>
                  </a:lnTo>
                  <a:lnTo>
                    <a:pt x="2386" y="691"/>
                  </a:lnTo>
                  <a:lnTo>
                    <a:pt x="2595" y="691"/>
                  </a:lnTo>
                  <a:lnTo>
                    <a:pt x="2805" y="795"/>
                  </a:lnTo>
                  <a:lnTo>
                    <a:pt x="2826" y="586"/>
                  </a:lnTo>
                  <a:lnTo>
                    <a:pt x="2742" y="481"/>
                  </a:lnTo>
                  <a:lnTo>
                    <a:pt x="2595" y="377"/>
                  </a:lnTo>
                  <a:lnTo>
                    <a:pt x="2637" y="188"/>
                  </a:lnTo>
                  <a:cubicBezTo>
                    <a:pt x="2628" y="188"/>
                    <a:pt x="2594" y="197"/>
                    <a:pt x="2555" y="197"/>
                  </a:cubicBezTo>
                  <a:cubicBezTo>
                    <a:pt x="2507" y="197"/>
                    <a:pt x="2451" y="184"/>
                    <a:pt x="2428" y="126"/>
                  </a:cubicBezTo>
                  <a:cubicBezTo>
                    <a:pt x="2386" y="21"/>
                    <a:pt x="2240" y="0"/>
                    <a:pt x="22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540" name="Google Shape;540;p38"/>
            <p:cNvSpPr/>
            <p:nvPr/>
          </p:nvSpPr>
          <p:spPr>
            <a:xfrm>
              <a:off x="4036853" y="2853608"/>
              <a:ext cx="1250" cy="1205"/>
            </a:xfrm>
            <a:custGeom>
              <a:avLst/>
              <a:gdLst/>
              <a:ahLst/>
              <a:cxnLst/>
              <a:rect l="l" t="t" r="r" b="b"/>
              <a:pathLst>
                <a:path w="105" h="106" fill="none" extrusionOk="0">
                  <a:moveTo>
                    <a:pt x="105" y="105"/>
                  </a:moveTo>
                  <a:lnTo>
                    <a:pt x="0" y="1"/>
                  </a:lnTo>
                </a:path>
              </a:pathLst>
            </a:custGeom>
            <a:solidFill>
              <a:schemeClr val="accent1"/>
            </a:solidFill>
            <a:ln w="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541" name="Google Shape;541;p38"/>
            <p:cNvSpPr/>
            <p:nvPr/>
          </p:nvSpPr>
          <p:spPr>
            <a:xfrm>
              <a:off x="4346543" y="2948318"/>
              <a:ext cx="21183" cy="11907"/>
            </a:xfrm>
            <a:custGeom>
              <a:avLst/>
              <a:gdLst/>
              <a:ahLst/>
              <a:cxnLst/>
              <a:rect l="l" t="t" r="r" b="b"/>
              <a:pathLst>
                <a:path w="1779" h="1047" extrusionOk="0">
                  <a:moveTo>
                    <a:pt x="753" y="0"/>
                  </a:moveTo>
                  <a:lnTo>
                    <a:pt x="586" y="21"/>
                  </a:lnTo>
                  <a:lnTo>
                    <a:pt x="314" y="189"/>
                  </a:lnTo>
                  <a:lnTo>
                    <a:pt x="188" y="440"/>
                  </a:lnTo>
                  <a:lnTo>
                    <a:pt x="63" y="502"/>
                  </a:lnTo>
                  <a:lnTo>
                    <a:pt x="63" y="628"/>
                  </a:lnTo>
                  <a:lnTo>
                    <a:pt x="0" y="733"/>
                  </a:lnTo>
                  <a:lnTo>
                    <a:pt x="105" y="921"/>
                  </a:lnTo>
                  <a:lnTo>
                    <a:pt x="314" y="942"/>
                  </a:lnTo>
                  <a:lnTo>
                    <a:pt x="398" y="879"/>
                  </a:lnTo>
                  <a:lnTo>
                    <a:pt x="691" y="1046"/>
                  </a:lnTo>
                  <a:lnTo>
                    <a:pt x="837" y="1046"/>
                  </a:lnTo>
                  <a:lnTo>
                    <a:pt x="942" y="921"/>
                  </a:lnTo>
                  <a:lnTo>
                    <a:pt x="1067" y="879"/>
                  </a:lnTo>
                  <a:lnTo>
                    <a:pt x="1172" y="942"/>
                  </a:lnTo>
                  <a:lnTo>
                    <a:pt x="1381" y="879"/>
                  </a:lnTo>
                  <a:lnTo>
                    <a:pt x="1549" y="921"/>
                  </a:lnTo>
                  <a:lnTo>
                    <a:pt x="1779" y="837"/>
                  </a:lnTo>
                  <a:lnTo>
                    <a:pt x="1779" y="733"/>
                  </a:lnTo>
                  <a:lnTo>
                    <a:pt x="1779" y="565"/>
                  </a:lnTo>
                  <a:lnTo>
                    <a:pt x="1590" y="502"/>
                  </a:lnTo>
                  <a:lnTo>
                    <a:pt x="1590" y="398"/>
                  </a:lnTo>
                  <a:lnTo>
                    <a:pt x="1632" y="230"/>
                  </a:lnTo>
                  <a:lnTo>
                    <a:pt x="1590" y="230"/>
                  </a:lnTo>
                  <a:lnTo>
                    <a:pt x="1528" y="126"/>
                  </a:lnTo>
                  <a:lnTo>
                    <a:pt x="1360" y="105"/>
                  </a:lnTo>
                  <a:lnTo>
                    <a:pt x="1214" y="189"/>
                  </a:lnTo>
                  <a:lnTo>
                    <a:pt x="1109" y="126"/>
                  </a:lnTo>
                  <a:lnTo>
                    <a:pt x="837" y="105"/>
                  </a:lnTo>
                  <a:lnTo>
                    <a:pt x="7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542" name="Google Shape;542;p38"/>
            <p:cNvSpPr/>
            <p:nvPr/>
          </p:nvSpPr>
          <p:spPr>
            <a:xfrm>
              <a:off x="3878888" y="2847660"/>
              <a:ext cx="16706" cy="13579"/>
            </a:xfrm>
            <a:custGeom>
              <a:avLst/>
              <a:gdLst/>
              <a:ahLst/>
              <a:cxnLst/>
              <a:rect l="l" t="t" r="r" b="b"/>
              <a:pathLst>
                <a:path w="1403" h="1194" extrusionOk="0">
                  <a:moveTo>
                    <a:pt x="900" y="1"/>
                  </a:moveTo>
                  <a:lnTo>
                    <a:pt x="754" y="42"/>
                  </a:lnTo>
                  <a:lnTo>
                    <a:pt x="628" y="42"/>
                  </a:lnTo>
                  <a:lnTo>
                    <a:pt x="419" y="84"/>
                  </a:lnTo>
                  <a:lnTo>
                    <a:pt x="314" y="168"/>
                  </a:lnTo>
                  <a:lnTo>
                    <a:pt x="210" y="189"/>
                  </a:lnTo>
                  <a:lnTo>
                    <a:pt x="42" y="273"/>
                  </a:lnTo>
                  <a:lnTo>
                    <a:pt x="63" y="356"/>
                  </a:lnTo>
                  <a:lnTo>
                    <a:pt x="21" y="398"/>
                  </a:lnTo>
                  <a:lnTo>
                    <a:pt x="21" y="377"/>
                  </a:lnTo>
                  <a:lnTo>
                    <a:pt x="1" y="586"/>
                  </a:lnTo>
                  <a:lnTo>
                    <a:pt x="21" y="796"/>
                  </a:lnTo>
                  <a:lnTo>
                    <a:pt x="126" y="942"/>
                  </a:lnTo>
                  <a:lnTo>
                    <a:pt x="168" y="1089"/>
                  </a:lnTo>
                  <a:lnTo>
                    <a:pt x="314" y="1193"/>
                  </a:lnTo>
                  <a:lnTo>
                    <a:pt x="314" y="1151"/>
                  </a:lnTo>
                  <a:lnTo>
                    <a:pt x="524" y="1026"/>
                  </a:lnTo>
                  <a:lnTo>
                    <a:pt x="691" y="984"/>
                  </a:lnTo>
                  <a:lnTo>
                    <a:pt x="691" y="921"/>
                  </a:lnTo>
                  <a:lnTo>
                    <a:pt x="837" y="838"/>
                  </a:lnTo>
                  <a:lnTo>
                    <a:pt x="1110" y="879"/>
                  </a:lnTo>
                  <a:lnTo>
                    <a:pt x="1256" y="796"/>
                  </a:lnTo>
                  <a:lnTo>
                    <a:pt x="1361" y="775"/>
                  </a:lnTo>
                  <a:lnTo>
                    <a:pt x="1402" y="712"/>
                  </a:lnTo>
                  <a:lnTo>
                    <a:pt x="1402" y="607"/>
                  </a:lnTo>
                  <a:lnTo>
                    <a:pt x="1382" y="461"/>
                  </a:lnTo>
                  <a:lnTo>
                    <a:pt x="1214" y="189"/>
                  </a:lnTo>
                  <a:lnTo>
                    <a:pt x="98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543" name="Google Shape;543;p38"/>
            <p:cNvSpPr/>
            <p:nvPr/>
          </p:nvSpPr>
          <p:spPr>
            <a:xfrm>
              <a:off x="3865182" y="2817204"/>
              <a:ext cx="27923" cy="34993"/>
            </a:xfrm>
            <a:custGeom>
              <a:avLst/>
              <a:gdLst/>
              <a:ahLst/>
              <a:cxnLst/>
              <a:rect l="l" t="t" r="r" b="b"/>
              <a:pathLst>
                <a:path w="2345" h="3077" extrusionOk="0">
                  <a:moveTo>
                    <a:pt x="461" y="0"/>
                  </a:moveTo>
                  <a:lnTo>
                    <a:pt x="336" y="105"/>
                  </a:lnTo>
                  <a:lnTo>
                    <a:pt x="315" y="147"/>
                  </a:lnTo>
                  <a:lnTo>
                    <a:pt x="210" y="147"/>
                  </a:lnTo>
                  <a:lnTo>
                    <a:pt x="64" y="210"/>
                  </a:lnTo>
                  <a:lnTo>
                    <a:pt x="1" y="272"/>
                  </a:lnTo>
                  <a:lnTo>
                    <a:pt x="22" y="314"/>
                  </a:lnTo>
                  <a:lnTo>
                    <a:pt x="64" y="461"/>
                  </a:lnTo>
                  <a:lnTo>
                    <a:pt x="105" y="628"/>
                  </a:lnTo>
                  <a:lnTo>
                    <a:pt x="168" y="670"/>
                  </a:lnTo>
                  <a:lnTo>
                    <a:pt x="273" y="691"/>
                  </a:lnTo>
                  <a:lnTo>
                    <a:pt x="273" y="754"/>
                  </a:lnTo>
                  <a:lnTo>
                    <a:pt x="231" y="754"/>
                  </a:lnTo>
                  <a:lnTo>
                    <a:pt x="105" y="775"/>
                  </a:lnTo>
                  <a:lnTo>
                    <a:pt x="126" y="879"/>
                  </a:lnTo>
                  <a:lnTo>
                    <a:pt x="147" y="900"/>
                  </a:lnTo>
                  <a:lnTo>
                    <a:pt x="210" y="879"/>
                  </a:lnTo>
                  <a:lnTo>
                    <a:pt x="273" y="879"/>
                  </a:lnTo>
                  <a:lnTo>
                    <a:pt x="252" y="1047"/>
                  </a:lnTo>
                  <a:lnTo>
                    <a:pt x="147" y="1193"/>
                  </a:lnTo>
                  <a:lnTo>
                    <a:pt x="147" y="1277"/>
                  </a:lnTo>
                  <a:lnTo>
                    <a:pt x="315" y="1402"/>
                  </a:lnTo>
                  <a:lnTo>
                    <a:pt x="419" y="1423"/>
                  </a:lnTo>
                  <a:lnTo>
                    <a:pt x="461" y="1486"/>
                  </a:lnTo>
                  <a:lnTo>
                    <a:pt x="440" y="1570"/>
                  </a:lnTo>
                  <a:lnTo>
                    <a:pt x="336" y="1507"/>
                  </a:lnTo>
                  <a:lnTo>
                    <a:pt x="273" y="1528"/>
                  </a:lnTo>
                  <a:lnTo>
                    <a:pt x="273" y="1674"/>
                  </a:lnTo>
                  <a:lnTo>
                    <a:pt x="419" y="1821"/>
                  </a:lnTo>
                  <a:lnTo>
                    <a:pt x="356" y="1842"/>
                  </a:lnTo>
                  <a:lnTo>
                    <a:pt x="482" y="1988"/>
                  </a:lnTo>
                  <a:lnTo>
                    <a:pt x="482" y="2051"/>
                  </a:lnTo>
                  <a:lnTo>
                    <a:pt x="545" y="2135"/>
                  </a:lnTo>
                  <a:lnTo>
                    <a:pt x="670" y="2135"/>
                  </a:lnTo>
                  <a:lnTo>
                    <a:pt x="754" y="2218"/>
                  </a:lnTo>
                  <a:lnTo>
                    <a:pt x="900" y="2239"/>
                  </a:lnTo>
                  <a:lnTo>
                    <a:pt x="900" y="2365"/>
                  </a:lnTo>
                  <a:lnTo>
                    <a:pt x="838" y="2448"/>
                  </a:lnTo>
                  <a:lnTo>
                    <a:pt x="796" y="2511"/>
                  </a:lnTo>
                  <a:lnTo>
                    <a:pt x="859" y="2532"/>
                  </a:lnTo>
                  <a:lnTo>
                    <a:pt x="942" y="2658"/>
                  </a:lnTo>
                  <a:lnTo>
                    <a:pt x="984" y="2658"/>
                  </a:lnTo>
                  <a:lnTo>
                    <a:pt x="1089" y="2741"/>
                  </a:lnTo>
                  <a:lnTo>
                    <a:pt x="1152" y="2846"/>
                  </a:lnTo>
                  <a:lnTo>
                    <a:pt x="1152" y="2992"/>
                  </a:lnTo>
                  <a:lnTo>
                    <a:pt x="1172" y="3076"/>
                  </a:lnTo>
                  <a:lnTo>
                    <a:pt x="1214" y="3034"/>
                  </a:lnTo>
                  <a:lnTo>
                    <a:pt x="1193" y="2951"/>
                  </a:lnTo>
                  <a:lnTo>
                    <a:pt x="1361" y="2867"/>
                  </a:lnTo>
                  <a:lnTo>
                    <a:pt x="1465" y="2846"/>
                  </a:lnTo>
                  <a:lnTo>
                    <a:pt x="1570" y="2762"/>
                  </a:lnTo>
                  <a:lnTo>
                    <a:pt x="1779" y="2720"/>
                  </a:lnTo>
                  <a:lnTo>
                    <a:pt x="1905" y="2720"/>
                  </a:lnTo>
                  <a:lnTo>
                    <a:pt x="2051" y="2679"/>
                  </a:lnTo>
                  <a:lnTo>
                    <a:pt x="2135" y="2679"/>
                  </a:lnTo>
                  <a:lnTo>
                    <a:pt x="2198" y="2574"/>
                  </a:lnTo>
                  <a:lnTo>
                    <a:pt x="2114" y="2469"/>
                  </a:lnTo>
                  <a:lnTo>
                    <a:pt x="2093" y="2365"/>
                  </a:lnTo>
                  <a:lnTo>
                    <a:pt x="2302" y="2197"/>
                  </a:lnTo>
                  <a:lnTo>
                    <a:pt x="2344" y="2051"/>
                  </a:lnTo>
                  <a:lnTo>
                    <a:pt x="2261" y="1925"/>
                  </a:lnTo>
                  <a:lnTo>
                    <a:pt x="2093" y="1737"/>
                  </a:lnTo>
                  <a:lnTo>
                    <a:pt x="2030" y="1507"/>
                  </a:lnTo>
                  <a:lnTo>
                    <a:pt x="2114" y="1423"/>
                  </a:lnTo>
                  <a:lnTo>
                    <a:pt x="2093" y="1319"/>
                  </a:lnTo>
                  <a:lnTo>
                    <a:pt x="2051" y="1193"/>
                  </a:lnTo>
                  <a:lnTo>
                    <a:pt x="2030" y="1109"/>
                  </a:lnTo>
                  <a:lnTo>
                    <a:pt x="2135" y="984"/>
                  </a:lnTo>
                  <a:lnTo>
                    <a:pt x="1926" y="963"/>
                  </a:lnTo>
                  <a:lnTo>
                    <a:pt x="1842" y="1088"/>
                  </a:lnTo>
                  <a:lnTo>
                    <a:pt x="1737" y="1005"/>
                  </a:lnTo>
                  <a:lnTo>
                    <a:pt x="1633" y="1047"/>
                  </a:lnTo>
                  <a:lnTo>
                    <a:pt x="1591" y="963"/>
                  </a:lnTo>
                  <a:lnTo>
                    <a:pt x="1382" y="879"/>
                  </a:lnTo>
                  <a:lnTo>
                    <a:pt x="1361" y="837"/>
                  </a:lnTo>
                  <a:lnTo>
                    <a:pt x="1424" y="691"/>
                  </a:lnTo>
                  <a:lnTo>
                    <a:pt x="1277" y="565"/>
                  </a:lnTo>
                  <a:lnTo>
                    <a:pt x="1110" y="482"/>
                  </a:lnTo>
                  <a:lnTo>
                    <a:pt x="1089" y="377"/>
                  </a:lnTo>
                  <a:lnTo>
                    <a:pt x="900" y="168"/>
                  </a:lnTo>
                  <a:lnTo>
                    <a:pt x="880" y="105"/>
                  </a:lnTo>
                  <a:lnTo>
                    <a:pt x="754" y="63"/>
                  </a:lnTo>
                  <a:lnTo>
                    <a:pt x="670" y="42"/>
                  </a:lnTo>
                  <a:lnTo>
                    <a:pt x="566" y="21"/>
                  </a:lnTo>
                  <a:lnTo>
                    <a:pt x="46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</p:grpSp>
      <p:cxnSp>
        <p:nvCxnSpPr>
          <p:cNvPr id="544" name="Google Shape;544;p38"/>
          <p:cNvCxnSpPr/>
          <p:nvPr/>
        </p:nvCxnSpPr>
        <p:spPr>
          <a:xfrm>
            <a:off x="772325" y="-23800"/>
            <a:ext cx="0" cy="4476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45" name="Google Shape;545;p38"/>
          <p:cNvGrpSpPr/>
          <p:nvPr/>
        </p:nvGrpSpPr>
        <p:grpSpPr>
          <a:xfrm>
            <a:off x="5025325" y="986425"/>
            <a:ext cx="367800" cy="688800"/>
            <a:chOff x="6130550" y="986425"/>
            <a:chExt cx="367800" cy="688800"/>
          </a:xfrm>
        </p:grpSpPr>
        <p:sp>
          <p:nvSpPr>
            <p:cNvPr id="546" name="Google Shape;546;p38"/>
            <p:cNvSpPr/>
            <p:nvPr/>
          </p:nvSpPr>
          <p:spPr>
            <a:xfrm>
              <a:off x="6130550" y="986425"/>
              <a:ext cx="367800" cy="367800"/>
            </a:xfrm>
            <a:prstGeom prst="snip1Rect">
              <a:avLst>
                <a:gd name="adj" fmla="val 16667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cxnSp>
          <p:nvCxnSpPr>
            <p:cNvPr id="547" name="Google Shape;547;p38"/>
            <p:cNvCxnSpPr/>
            <p:nvPr/>
          </p:nvCxnSpPr>
          <p:spPr>
            <a:xfrm>
              <a:off x="6140264" y="1130425"/>
              <a:ext cx="0" cy="5448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48" name="Google Shape;548;p38"/>
          <p:cNvGrpSpPr/>
          <p:nvPr/>
        </p:nvGrpSpPr>
        <p:grpSpPr>
          <a:xfrm>
            <a:off x="5746950" y="2996775"/>
            <a:ext cx="367800" cy="688800"/>
            <a:chOff x="6130550" y="986425"/>
            <a:chExt cx="367800" cy="688800"/>
          </a:xfrm>
        </p:grpSpPr>
        <p:sp>
          <p:nvSpPr>
            <p:cNvPr id="549" name="Google Shape;549;p38"/>
            <p:cNvSpPr/>
            <p:nvPr/>
          </p:nvSpPr>
          <p:spPr>
            <a:xfrm>
              <a:off x="6130550" y="986425"/>
              <a:ext cx="367800" cy="367800"/>
            </a:xfrm>
            <a:prstGeom prst="snip1Rect">
              <a:avLst>
                <a:gd name="adj" fmla="val 16667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cxnSp>
          <p:nvCxnSpPr>
            <p:cNvPr id="550" name="Google Shape;550;p38"/>
            <p:cNvCxnSpPr/>
            <p:nvPr/>
          </p:nvCxnSpPr>
          <p:spPr>
            <a:xfrm>
              <a:off x="6140264" y="1130425"/>
              <a:ext cx="0" cy="5448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51" name="Google Shape;551;p38"/>
          <p:cNvGrpSpPr/>
          <p:nvPr/>
        </p:nvGrpSpPr>
        <p:grpSpPr>
          <a:xfrm>
            <a:off x="1533300" y="1390750"/>
            <a:ext cx="367800" cy="688800"/>
            <a:chOff x="6130550" y="986425"/>
            <a:chExt cx="367800" cy="688800"/>
          </a:xfrm>
        </p:grpSpPr>
        <p:sp>
          <p:nvSpPr>
            <p:cNvPr id="552" name="Google Shape;552;p38"/>
            <p:cNvSpPr/>
            <p:nvPr/>
          </p:nvSpPr>
          <p:spPr>
            <a:xfrm>
              <a:off x="6130550" y="986425"/>
              <a:ext cx="367800" cy="367800"/>
            </a:xfrm>
            <a:prstGeom prst="snip1Rect">
              <a:avLst>
                <a:gd name="adj" fmla="val 16667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cxnSp>
          <p:nvCxnSpPr>
            <p:cNvPr id="553" name="Google Shape;553;p38"/>
            <p:cNvCxnSpPr/>
            <p:nvPr/>
          </p:nvCxnSpPr>
          <p:spPr>
            <a:xfrm>
              <a:off x="6140264" y="1130425"/>
              <a:ext cx="0" cy="5448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54" name="Google Shape;554;p38"/>
          <p:cNvSpPr txBox="1"/>
          <p:nvPr/>
        </p:nvSpPr>
        <p:spPr>
          <a:xfrm>
            <a:off x="1598900" y="1390750"/>
            <a:ext cx="2364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lt1"/>
                </a:solidFill>
                <a:latin typeface="Abel"/>
                <a:ea typeface="Abel"/>
                <a:cs typeface="B Nazanin" pitchFamily="2" charset="-78"/>
                <a:sym typeface="Abel"/>
              </a:rPr>
              <a:t>1</a:t>
            </a:r>
            <a:endParaRPr sz="1200" b="1">
              <a:solidFill>
                <a:schemeClr val="lt1"/>
              </a:solidFill>
              <a:latin typeface="Abel"/>
              <a:ea typeface="Abel"/>
              <a:cs typeface="B Nazanin" pitchFamily="2" charset="-78"/>
              <a:sym typeface="Abel"/>
            </a:endParaRPr>
          </a:p>
        </p:txBody>
      </p:sp>
      <p:sp>
        <p:nvSpPr>
          <p:cNvPr id="555" name="Google Shape;555;p38"/>
          <p:cNvSpPr txBox="1"/>
          <p:nvPr/>
        </p:nvSpPr>
        <p:spPr>
          <a:xfrm>
            <a:off x="5091025" y="1070675"/>
            <a:ext cx="236400" cy="1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lt1"/>
                </a:solidFill>
                <a:latin typeface="Abel"/>
                <a:ea typeface="Abel"/>
                <a:cs typeface="B Nazanin" pitchFamily="2" charset="-78"/>
                <a:sym typeface="Abel"/>
              </a:rPr>
              <a:t>2</a:t>
            </a:r>
            <a:endParaRPr sz="1200" b="1">
              <a:solidFill>
                <a:schemeClr val="lt1"/>
              </a:solidFill>
              <a:latin typeface="Abel"/>
              <a:ea typeface="Abel"/>
              <a:cs typeface="B Nazanin" pitchFamily="2" charset="-78"/>
              <a:sym typeface="Abel"/>
            </a:endParaRPr>
          </a:p>
        </p:txBody>
      </p:sp>
      <p:sp>
        <p:nvSpPr>
          <p:cNvPr id="556" name="Google Shape;556;p38"/>
          <p:cNvSpPr txBox="1"/>
          <p:nvPr/>
        </p:nvSpPr>
        <p:spPr>
          <a:xfrm>
            <a:off x="5812650" y="2996775"/>
            <a:ext cx="2364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lt1"/>
                </a:solidFill>
                <a:latin typeface="Abel"/>
                <a:ea typeface="Abel"/>
                <a:cs typeface="B Nazanin" pitchFamily="2" charset="-78"/>
                <a:sym typeface="Abel"/>
              </a:rPr>
              <a:t>3</a:t>
            </a:r>
            <a:endParaRPr sz="1200" b="1">
              <a:solidFill>
                <a:schemeClr val="lt1"/>
              </a:solidFill>
              <a:latin typeface="Abel"/>
              <a:ea typeface="Abel"/>
              <a:cs typeface="B Nazanin" pitchFamily="2" charset="-78"/>
              <a:sym typeface="Abel"/>
            </a:endParaRPr>
          </a:p>
        </p:txBody>
      </p:sp>
      <p:cxnSp>
        <p:nvCxnSpPr>
          <p:cNvPr id="557" name="Google Shape;557;p38"/>
          <p:cNvCxnSpPr/>
          <p:nvPr/>
        </p:nvCxnSpPr>
        <p:spPr>
          <a:xfrm>
            <a:off x="7222326" y="-151938"/>
            <a:ext cx="300" cy="27501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58" name="Google Shape;558;p38"/>
          <p:cNvSpPr txBox="1"/>
          <p:nvPr/>
        </p:nvSpPr>
        <p:spPr>
          <a:xfrm>
            <a:off x="7249579" y="864731"/>
            <a:ext cx="11745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fa-IR" dirty="0">
                <a:solidFill>
                  <a:schemeClr val="dk1"/>
                </a:solidFill>
                <a:latin typeface="Abel"/>
                <a:ea typeface="Abel"/>
                <a:cs typeface="B Nazanin" pitchFamily="2" charset="-78"/>
                <a:sym typeface="Abel"/>
              </a:rPr>
              <a:t>عنوان مطلب</a:t>
            </a:r>
            <a:endParaRPr>
              <a:solidFill>
                <a:schemeClr val="dk1"/>
              </a:solidFill>
              <a:latin typeface="Abel"/>
              <a:ea typeface="Abel"/>
              <a:cs typeface="B Nazanin" pitchFamily="2" charset="-78"/>
              <a:sym typeface="Abel"/>
            </a:endParaRPr>
          </a:p>
        </p:txBody>
      </p:sp>
      <p:sp>
        <p:nvSpPr>
          <p:cNvPr id="559" name="Google Shape;559;p38"/>
          <p:cNvSpPr txBox="1"/>
          <p:nvPr/>
        </p:nvSpPr>
        <p:spPr>
          <a:xfrm>
            <a:off x="7249579" y="618625"/>
            <a:ext cx="11745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b="1">
                <a:solidFill>
                  <a:schemeClr val="dk1"/>
                </a:solidFill>
                <a:latin typeface="Abel"/>
                <a:ea typeface="Abel"/>
                <a:cs typeface="B Nazanin" pitchFamily="2" charset="-78"/>
                <a:sym typeface="Abel"/>
              </a:rPr>
              <a:t>1</a:t>
            </a:r>
            <a:endParaRPr b="1">
              <a:solidFill>
                <a:schemeClr val="dk1"/>
              </a:solidFill>
              <a:latin typeface="Abel"/>
              <a:ea typeface="Abel"/>
              <a:cs typeface="B Nazanin" pitchFamily="2" charset="-78"/>
              <a:sym typeface="Abel"/>
            </a:endParaRPr>
          </a:p>
        </p:txBody>
      </p:sp>
      <p:sp>
        <p:nvSpPr>
          <p:cNvPr id="560" name="Google Shape;560;p38"/>
          <p:cNvSpPr txBox="1"/>
          <p:nvPr/>
        </p:nvSpPr>
        <p:spPr>
          <a:xfrm>
            <a:off x="7249579" y="1594338"/>
            <a:ext cx="11745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fa-IR" dirty="0">
                <a:solidFill>
                  <a:schemeClr val="dk1"/>
                </a:solidFill>
                <a:latin typeface="Abel"/>
                <a:ea typeface="Abel"/>
                <a:cs typeface="B Nazanin" pitchFamily="2" charset="-78"/>
                <a:sym typeface="Abel"/>
              </a:rPr>
              <a:t>عنوان مطلب</a:t>
            </a:r>
            <a:endParaRPr>
              <a:solidFill>
                <a:schemeClr val="dk1"/>
              </a:solidFill>
              <a:latin typeface="Abel"/>
              <a:ea typeface="Abel"/>
              <a:cs typeface="B Nazanin" pitchFamily="2" charset="-78"/>
              <a:sym typeface="Abel"/>
            </a:endParaRPr>
          </a:p>
        </p:txBody>
      </p:sp>
      <p:sp>
        <p:nvSpPr>
          <p:cNvPr id="561" name="Google Shape;561;p38"/>
          <p:cNvSpPr txBox="1"/>
          <p:nvPr/>
        </p:nvSpPr>
        <p:spPr>
          <a:xfrm>
            <a:off x="7249579" y="1352550"/>
            <a:ext cx="11745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b="1">
                <a:solidFill>
                  <a:schemeClr val="dk1"/>
                </a:solidFill>
                <a:latin typeface="Abel"/>
                <a:ea typeface="Abel"/>
                <a:cs typeface="B Nazanin" pitchFamily="2" charset="-78"/>
                <a:sym typeface="Abel"/>
              </a:rPr>
              <a:t>2</a:t>
            </a:r>
            <a:endParaRPr b="1">
              <a:solidFill>
                <a:schemeClr val="dk1"/>
              </a:solidFill>
              <a:latin typeface="Abel"/>
              <a:ea typeface="Abel"/>
              <a:cs typeface="B Nazanin" pitchFamily="2" charset="-78"/>
              <a:sym typeface="Abel"/>
            </a:endParaRPr>
          </a:p>
        </p:txBody>
      </p:sp>
      <p:sp>
        <p:nvSpPr>
          <p:cNvPr id="562" name="Google Shape;562;p38"/>
          <p:cNvSpPr txBox="1"/>
          <p:nvPr/>
        </p:nvSpPr>
        <p:spPr>
          <a:xfrm>
            <a:off x="7249579" y="2323946"/>
            <a:ext cx="11745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fa-IR" dirty="0">
                <a:solidFill>
                  <a:schemeClr val="dk1"/>
                </a:solidFill>
                <a:latin typeface="Abel"/>
                <a:ea typeface="Abel"/>
                <a:cs typeface="B Nazanin" pitchFamily="2" charset="-78"/>
                <a:sym typeface="Abel"/>
              </a:rPr>
              <a:t>عنوان مطلب</a:t>
            </a:r>
            <a:endParaRPr>
              <a:solidFill>
                <a:schemeClr val="dk1"/>
              </a:solidFill>
              <a:latin typeface="Abel"/>
              <a:ea typeface="Abel"/>
              <a:cs typeface="B Nazanin" pitchFamily="2" charset="-78"/>
              <a:sym typeface="Abel"/>
            </a:endParaRPr>
          </a:p>
        </p:txBody>
      </p:sp>
      <p:sp>
        <p:nvSpPr>
          <p:cNvPr id="563" name="Google Shape;563;p38"/>
          <p:cNvSpPr txBox="1"/>
          <p:nvPr/>
        </p:nvSpPr>
        <p:spPr>
          <a:xfrm>
            <a:off x="7249579" y="2086475"/>
            <a:ext cx="11745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b="1">
                <a:solidFill>
                  <a:schemeClr val="dk1"/>
                </a:solidFill>
                <a:latin typeface="Abel"/>
                <a:ea typeface="Abel"/>
                <a:cs typeface="B Nazanin" pitchFamily="2" charset="-78"/>
                <a:sym typeface="Abel"/>
              </a:rPr>
              <a:t>3</a:t>
            </a:r>
            <a:endParaRPr b="1">
              <a:solidFill>
                <a:schemeClr val="dk1"/>
              </a:solidFill>
              <a:latin typeface="Abel"/>
              <a:ea typeface="Abel"/>
              <a:cs typeface="B Nazanin" pitchFamily="2" charset="-78"/>
              <a:sym typeface="Abe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39"/>
          <p:cNvSpPr txBox="1">
            <a:spLocks noGrp="1"/>
          </p:cNvSpPr>
          <p:nvPr>
            <p:ph type="ctrTitle" idx="15"/>
          </p:nvPr>
        </p:nvSpPr>
        <p:spPr>
          <a:xfrm>
            <a:off x="610477" y="371745"/>
            <a:ext cx="25584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cs typeface="B Nazanin" pitchFamily="2" charset="-78"/>
              </a:rPr>
              <a:t>خدمات ما</a:t>
            </a:r>
            <a:endParaRPr>
              <a:cs typeface="B Nazanin" pitchFamily="2" charset="-78"/>
            </a:endParaRPr>
          </a:p>
        </p:txBody>
      </p:sp>
      <p:sp>
        <p:nvSpPr>
          <p:cNvPr id="569" name="Google Shape;569;p39"/>
          <p:cNvSpPr txBox="1">
            <a:spLocks noGrp="1"/>
          </p:cNvSpPr>
          <p:nvPr>
            <p:ph type="ctrTitle" idx="2"/>
          </p:nvPr>
        </p:nvSpPr>
        <p:spPr>
          <a:xfrm>
            <a:off x="3107749" y="1824499"/>
            <a:ext cx="2955900" cy="4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cs typeface="B Nazanin" pitchFamily="2" charset="-78"/>
              </a:rPr>
              <a:t>عنوان مطلب</a:t>
            </a:r>
            <a:endParaRPr>
              <a:cs typeface="B Nazanin" pitchFamily="2" charset="-78"/>
            </a:endParaRPr>
          </a:p>
        </p:txBody>
      </p:sp>
      <p:sp>
        <p:nvSpPr>
          <p:cNvPr id="570" name="Google Shape;570;p39"/>
          <p:cNvSpPr txBox="1">
            <a:spLocks noGrp="1"/>
          </p:cNvSpPr>
          <p:nvPr>
            <p:ph type="subTitle" idx="1"/>
          </p:nvPr>
        </p:nvSpPr>
        <p:spPr>
          <a:xfrm>
            <a:off x="803423" y="2200325"/>
            <a:ext cx="2233287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a-IR" dirty="0">
                <a:cs typeface="B Nazanin" pitchFamily="2" charset="-78"/>
              </a:rPr>
              <a:t>قالب پاورپوينت حرفه ای ، قابل ویرایش ، جهت استفاده در جلسات دفاع رساله ، پایان نامه ، پروپوزال و سمینار و .... می باشد.</a:t>
            </a:r>
            <a:r>
              <a:rPr lang="en" dirty="0">
                <a:cs typeface="B Nazanin" pitchFamily="2" charset="-78"/>
              </a:rPr>
              <a:t> </a:t>
            </a:r>
            <a:endParaRPr>
              <a:cs typeface="B Nazanin" pitchFamily="2" charset="-78"/>
            </a:endParaRPr>
          </a:p>
          <a:p>
            <a:pPr marL="0" lvl="0" indent="0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itchFamily="2" charset="-78"/>
            </a:endParaRPr>
          </a:p>
        </p:txBody>
      </p:sp>
      <p:sp>
        <p:nvSpPr>
          <p:cNvPr id="571" name="Google Shape;571;p39"/>
          <p:cNvSpPr txBox="1">
            <a:spLocks noGrp="1"/>
          </p:cNvSpPr>
          <p:nvPr>
            <p:ph type="ctrTitle"/>
          </p:nvPr>
        </p:nvSpPr>
        <p:spPr>
          <a:xfrm>
            <a:off x="447275" y="1822449"/>
            <a:ext cx="2835300" cy="4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cs typeface="B Nazanin" pitchFamily="2" charset="-78"/>
              </a:rPr>
              <a:t>عنوان مطلب</a:t>
            </a:r>
            <a:endParaRPr>
              <a:cs typeface="B Nazanin" pitchFamily="2" charset="-78"/>
            </a:endParaRPr>
          </a:p>
        </p:txBody>
      </p:sp>
      <p:sp>
        <p:nvSpPr>
          <p:cNvPr id="572" name="Google Shape;572;p39"/>
          <p:cNvSpPr txBox="1">
            <a:spLocks noGrp="1"/>
          </p:cNvSpPr>
          <p:nvPr>
            <p:ph type="subTitle" idx="3"/>
          </p:nvPr>
        </p:nvSpPr>
        <p:spPr>
          <a:xfrm>
            <a:off x="3420533" y="2203100"/>
            <a:ext cx="2226116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cs typeface="B Nazanin" pitchFamily="2" charset="-78"/>
              </a:rPr>
              <a:t>قالب پاورپوينت حرفه ای ، قابل ویرایش ، جهت استفاده در جلسات دفاع رساله ، پایان نامه ، پروپوزال و سمینار و .... می باشد.</a:t>
            </a:r>
            <a:endParaRPr>
              <a:cs typeface="B Nazanin" pitchFamily="2" charset="-78"/>
            </a:endParaRPr>
          </a:p>
        </p:txBody>
      </p:sp>
      <p:sp>
        <p:nvSpPr>
          <p:cNvPr id="573" name="Google Shape;573;p39"/>
          <p:cNvSpPr txBox="1">
            <a:spLocks noGrp="1"/>
          </p:cNvSpPr>
          <p:nvPr>
            <p:ph type="ctrTitle" idx="4"/>
          </p:nvPr>
        </p:nvSpPr>
        <p:spPr>
          <a:xfrm>
            <a:off x="5828575" y="1822449"/>
            <a:ext cx="2955900" cy="4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cs typeface="B Nazanin" pitchFamily="2" charset="-78"/>
              </a:rPr>
              <a:t>عنوان مطلب</a:t>
            </a:r>
            <a:endParaRPr>
              <a:cs typeface="B Nazanin" pitchFamily="2" charset="-78"/>
            </a:endParaRPr>
          </a:p>
        </p:txBody>
      </p:sp>
      <p:sp>
        <p:nvSpPr>
          <p:cNvPr id="574" name="Google Shape;574;p39"/>
          <p:cNvSpPr txBox="1">
            <a:spLocks noGrp="1"/>
          </p:cNvSpPr>
          <p:nvPr>
            <p:ph type="subTitle" idx="5"/>
          </p:nvPr>
        </p:nvSpPr>
        <p:spPr>
          <a:xfrm>
            <a:off x="6096000" y="2200325"/>
            <a:ext cx="2270924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cs typeface="B Nazanin" pitchFamily="2" charset="-78"/>
              </a:rPr>
              <a:t>قالب پاورپوينت حرفه ای ، قابل ویرایش ، جهت استفاده در جلسات دفاع رساله ، پایان نامه ، پروپوزال و سمینار و .... می باشد.</a:t>
            </a:r>
            <a:endParaRPr>
              <a:cs typeface="B Nazanin" pitchFamily="2" charset="-78"/>
            </a:endParaRPr>
          </a:p>
        </p:txBody>
      </p:sp>
      <p:sp>
        <p:nvSpPr>
          <p:cNvPr id="575" name="Google Shape;575;p39"/>
          <p:cNvSpPr txBox="1">
            <a:spLocks noGrp="1"/>
          </p:cNvSpPr>
          <p:nvPr>
            <p:ph type="ctrTitle" idx="6"/>
          </p:nvPr>
        </p:nvSpPr>
        <p:spPr>
          <a:xfrm>
            <a:off x="448575" y="3358607"/>
            <a:ext cx="28341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rtl="1"/>
            <a:r>
              <a:rPr lang="fa-IR" dirty="0">
                <a:cs typeface="B Nazanin" pitchFamily="2" charset="-78"/>
              </a:rPr>
              <a:t>عنوان مطلب</a:t>
            </a:r>
            <a:endParaRPr>
              <a:cs typeface="B Nazanin" pitchFamily="2" charset="-78"/>
            </a:endParaRPr>
          </a:p>
        </p:txBody>
      </p:sp>
      <p:sp>
        <p:nvSpPr>
          <p:cNvPr id="576" name="Google Shape;576;p39"/>
          <p:cNvSpPr txBox="1">
            <a:spLocks noGrp="1"/>
          </p:cNvSpPr>
          <p:nvPr>
            <p:ph type="subTitle" idx="7"/>
          </p:nvPr>
        </p:nvSpPr>
        <p:spPr>
          <a:xfrm>
            <a:off x="804203" y="3912224"/>
            <a:ext cx="2255085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1">
              <a:buSzPts val="1100"/>
            </a:pPr>
            <a:r>
              <a:rPr lang="fa-IR" dirty="0">
                <a:cs typeface="B Nazanin" pitchFamily="2" charset="-78"/>
              </a:rPr>
              <a:t>قالب پاورپوينت حرفه ای ، قابل ویرایش ، جهت استفاده در جلسات دفاع رساله ، پایان نامه ، پروپوزال و سمینار و .... می باشد. </a:t>
            </a:r>
          </a:p>
        </p:txBody>
      </p:sp>
      <p:sp>
        <p:nvSpPr>
          <p:cNvPr id="577" name="Google Shape;577;p39"/>
          <p:cNvSpPr txBox="1">
            <a:spLocks noGrp="1"/>
          </p:cNvSpPr>
          <p:nvPr>
            <p:ph type="ctrTitle" idx="8"/>
          </p:nvPr>
        </p:nvSpPr>
        <p:spPr>
          <a:xfrm>
            <a:off x="3149749" y="3361382"/>
            <a:ext cx="28719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cs typeface="B Nazanin" pitchFamily="2" charset="-78"/>
              </a:rPr>
              <a:t>عنوان مطلب</a:t>
            </a:r>
            <a:endParaRPr>
              <a:cs typeface="B Nazanin" pitchFamily="2" charset="-78"/>
            </a:endParaRPr>
          </a:p>
        </p:txBody>
      </p:sp>
      <p:sp>
        <p:nvSpPr>
          <p:cNvPr id="578" name="Google Shape;578;p39"/>
          <p:cNvSpPr txBox="1">
            <a:spLocks noGrp="1"/>
          </p:cNvSpPr>
          <p:nvPr>
            <p:ph type="subTitle" idx="9"/>
          </p:nvPr>
        </p:nvSpPr>
        <p:spPr>
          <a:xfrm>
            <a:off x="3516023" y="3912224"/>
            <a:ext cx="2207443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cs typeface="B Nazanin" pitchFamily="2" charset="-78"/>
              </a:rPr>
              <a:t>قالب پاورپوينت حرفه ای ، قابل ویرایش ، جهت استفاده در جلسات دفاع رساله ، پایان نامه ، پروپوزال و سمینار و .... می باشد.</a:t>
            </a:r>
            <a:endParaRPr>
              <a:cs typeface="B Nazanin" pitchFamily="2" charset="-78"/>
            </a:endParaRPr>
          </a:p>
        </p:txBody>
      </p:sp>
      <p:sp>
        <p:nvSpPr>
          <p:cNvPr id="579" name="Google Shape;579;p39"/>
          <p:cNvSpPr txBox="1">
            <a:spLocks noGrp="1"/>
          </p:cNvSpPr>
          <p:nvPr>
            <p:ph type="ctrTitle" idx="13"/>
          </p:nvPr>
        </p:nvSpPr>
        <p:spPr>
          <a:xfrm>
            <a:off x="5871263" y="3358607"/>
            <a:ext cx="28719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cs typeface="B Nazanin" pitchFamily="2" charset="-78"/>
              </a:rPr>
              <a:t>عنوان مطلب</a:t>
            </a:r>
            <a:endParaRPr>
              <a:cs typeface="B Nazanin" pitchFamily="2" charset="-78"/>
            </a:endParaRPr>
          </a:p>
        </p:txBody>
      </p:sp>
      <p:sp>
        <p:nvSpPr>
          <p:cNvPr id="580" name="Google Shape;580;p39"/>
          <p:cNvSpPr txBox="1">
            <a:spLocks noGrp="1"/>
          </p:cNvSpPr>
          <p:nvPr>
            <p:ph type="subTitle" idx="14"/>
          </p:nvPr>
        </p:nvSpPr>
        <p:spPr>
          <a:xfrm>
            <a:off x="6246702" y="3912224"/>
            <a:ext cx="2186097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1"/>
            <a:r>
              <a:rPr lang="fa-IR" dirty="0">
                <a:cs typeface="B Nazanin" pitchFamily="2" charset="-78"/>
              </a:rPr>
              <a:t>قالب پاورپوينت حرفه ای ، قابل ویرایش ، جهت استفاده در جلسات دفاع رساله ، پایان نامه ، پروپوزال و سمینار و .... می باشد.</a:t>
            </a:r>
          </a:p>
        </p:txBody>
      </p:sp>
      <p:grpSp>
        <p:nvGrpSpPr>
          <p:cNvPr id="581" name="Google Shape;581;p39"/>
          <p:cNvGrpSpPr/>
          <p:nvPr/>
        </p:nvGrpSpPr>
        <p:grpSpPr>
          <a:xfrm>
            <a:off x="4332388" y="3086263"/>
            <a:ext cx="489150" cy="478500"/>
            <a:chOff x="4529075" y="238000"/>
            <a:chExt cx="489150" cy="478500"/>
          </a:xfrm>
        </p:grpSpPr>
        <p:sp>
          <p:nvSpPr>
            <p:cNvPr id="582" name="Google Shape;582;p39"/>
            <p:cNvSpPr/>
            <p:nvPr/>
          </p:nvSpPr>
          <p:spPr>
            <a:xfrm>
              <a:off x="4702600" y="560850"/>
              <a:ext cx="20925" cy="14400"/>
            </a:xfrm>
            <a:custGeom>
              <a:avLst/>
              <a:gdLst/>
              <a:ahLst/>
              <a:cxnLst/>
              <a:rect l="l" t="t" r="r" b="b"/>
              <a:pathLst>
                <a:path w="837" h="576" extrusionOk="0">
                  <a:moveTo>
                    <a:pt x="327" y="1"/>
                  </a:moveTo>
                  <a:cubicBezTo>
                    <a:pt x="192" y="1"/>
                    <a:pt x="75" y="94"/>
                    <a:pt x="42" y="225"/>
                  </a:cubicBezTo>
                  <a:cubicBezTo>
                    <a:pt x="0" y="403"/>
                    <a:pt x="136" y="576"/>
                    <a:pt x="323" y="576"/>
                  </a:cubicBezTo>
                  <a:lnTo>
                    <a:pt x="510" y="576"/>
                  </a:lnTo>
                  <a:cubicBezTo>
                    <a:pt x="645" y="576"/>
                    <a:pt x="762" y="482"/>
                    <a:pt x="795" y="351"/>
                  </a:cubicBezTo>
                  <a:cubicBezTo>
                    <a:pt x="837" y="174"/>
                    <a:pt x="701" y="1"/>
                    <a:pt x="5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583" name="Google Shape;583;p39"/>
            <p:cNvSpPr/>
            <p:nvPr/>
          </p:nvSpPr>
          <p:spPr>
            <a:xfrm>
              <a:off x="4529075" y="238000"/>
              <a:ext cx="489150" cy="478500"/>
            </a:xfrm>
            <a:custGeom>
              <a:avLst/>
              <a:gdLst/>
              <a:ahLst/>
              <a:cxnLst/>
              <a:rect l="l" t="t" r="r" b="b"/>
              <a:pathLst>
                <a:path w="19566" h="19140" extrusionOk="0">
                  <a:moveTo>
                    <a:pt x="5072" y="575"/>
                  </a:moveTo>
                  <a:cubicBezTo>
                    <a:pt x="5315" y="575"/>
                    <a:pt x="5511" y="776"/>
                    <a:pt x="5511" y="1019"/>
                  </a:cubicBezTo>
                  <a:lnTo>
                    <a:pt x="5511" y="1202"/>
                  </a:lnTo>
                  <a:cubicBezTo>
                    <a:pt x="5511" y="1445"/>
                    <a:pt x="5315" y="1641"/>
                    <a:pt x="5072" y="1641"/>
                  </a:cubicBezTo>
                  <a:lnTo>
                    <a:pt x="2608" y="1641"/>
                  </a:lnTo>
                  <a:cubicBezTo>
                    <a:pt x="2365" y="1641"/>
                    <a:pt x="2169" y="1440"/>
                    <a:pt x="2169" y="1197"/>
                  </a:cubicBezTo>
                  <a:lnTo>
                    <a:pt x="2169" y="1019"/>
                  </a:lnTo>
                  <a:cubicBezTo>
                    <a:pt x="2169" y="776"/>
                    <a:pt x="2365" y="575"/>
                    <a:pt x="2608" y="575"/>
                  </a:cubicBezTo>
                  <a:close/>
                  <a:moveTo>
                    <a:pt x="4716" y="2206"/>
                  </a:moveTo>
                  <a:lnTo>
                    <a:pt x="4716" y="2800"/>
                  </a:lnTo>
                  <a:lnTo>
                    <a:pt x="2931" y="3520"/>
                  </a:lnTo>
                  <a:lnTo>
                    <a:pt x="2931" y="2206"/>
                  </a:lnTo>
                  <a:close/>
                  <a:moveTo>
                    <a:pt x="15537" y="4735"/>
                  </a:moveTo>
                  <a:lnTo>
                    <a:pt x="16027" y="4931"/>
                  </a:lnTo>
                  <a:cubicBezTo>
                    <a:pt x="16298" y="5044"/>
                    <a:pt x="16429" y="5347"/>
                    <a:pt x="16322" y="5618"/>
                  </a:cubicBezTo>
                  <a:cubicBezTo>
                    <a:pt x="16242" y="5815"/>
                    <a:pt x="16046" y="5946"/>
                    <a:pt x="15836" y="5946"/>
                  </a:cubicBezTo>
                  <a:cubicBezTo>
                    <a:pt x="15766" y="5946"/>
                    <a:pt x="15700" y="5932"/>
                    <a:pt x="15639" y="5908"/>
                  </a:cubicBezTo>
                  <a:lnTo>
                    <a:pt x="15537" y="5866"/>
                  </a:lnTo>
                  <a:lnTo>
                    <a:pt x="15537" y="4735"/>
                  </a:lnTo>
                  <a:close/>
                  <a:moveTo>
                    <a:pt x="6993" y="2520"/>
                  </a:moveTo>
                  <a:lnTo>
                    <a:pt x="6993" y="3651"/>
                  </a:lnTo>
                  <a:lnTo>
                    <a:pt x="5777" y="4142"/>
                  </a:lnTo>
                  <a:lnTo>
                    <a:pt x="2272" y="5544"/>
                  </a:lnTo>
                  <a:lnTo>
                    <a:pt x="2258" y="5553"/>
                  </a:lnTo>
                  <a:lnTo>
                    <a:pt x="1365" y="5908"/>
                  </a:lnTo>
                  <a:cubicBezTo>
                    <a:pt x="1301" y="5934"/>
                    <a:pt x="1234" y="5946"/>
                    <a:pt x="1169" y="5946"/>
                  </a:cubicBezTo>
                  <a:cubicBezTo>
                    <a:pt x="961" y="5946"/>
                    <a:pt x="765" y="5822"/>
                    <a:pt x="683" y="5618"/>
                  </a:cubicBezTo>
                  <a:cubicBezTo>
                    <a:pt x="575" y="5347"/>
                    <a:pt x="706" y="5044"/>
                    <a:pt x="972" y="4936"/>
                  </a:cubicBezTo>
                  <a:lnTo>
                    <a:pt x="2772" y="4216"/>
                  </a:lnTo>
                  <a:lnTo>
                    <a:pt x="2781" y="4212"/>
                  </a:lnTo>
                  <a:lnTo>
                    <a:pt x="6993" y="2520"/>
                  </a:lnTo>
                  <a:close/>
                  <a:moveTo>
                    <a:pt x="16130" y="9900"/>
                  </a:moveTo>
                  <a:cubicBezTo>
                    <a:pt x="16154" y="9900"/>
                    <a:pt x="16177" y="9905"/>
                    <a:pt x="16200" y="9909"/>
                  </a:cubicBezTo>
                  <a:cubicBezTo>
                    <a:pt x="16270" y="9928"/>
                    <a:pt x="16327" y="9975"/>
                    <a:pt x="16364" y="10035"/>
                  </a:cubicBezTo>
                  <a:lnTo>
                    <a:pt x="17009" y="11157"/>
                  </a:lnTo>
                  <a:cubicBezTo>
                    <a:pt x="17046" y="11218"/>
                    <a:pt x="17056" y="11293"/>
                    <a:pt x="17037" y="11358"/>
                  </a:cubicBezTo>
                  <a:cubicBezTo>
                    <a:pt x="17018" y="11428"/>
                    <a:pt x="16972" y="11484"/>
                    <a:pt x="16911" y="11522"/>
                  </a:cubicBezTo>
                  <a:lnTo>
                    <a:pt x="12662" y="13976"/>
                  </a:lnTo>
                  <a:cubicBezTo>
                    <a:pt x="12621" y="14000"/>
                    <a:pt x="12576" y="14011"/>
                    <a:pt x="12531" y="14011"/>
                  </a:cubicBezTo>
                  <a:cubicBezTo>
                    <a:pt x="12439" y="14011"/>
                    <a:pt x="12348" y="13963"/>
                    <a:pt x="12298" y="13877"/>
                  </a:cubicBezTo>
                  <a:lnTo>
                    <a:pt x="11648" y="12756"/>
                  </a:lnTo>
                  <a:cubicBezTo>
                    <a:pt x="11578" y="12630"/>
                    <a:pt x="11620" y="12466"/>
                    <a:pt x="11746" y="12391"/>
                  </a:cubicBezTo>
                  <a:lnTo>
                    <a:pt x="14770" y="10648"/>
                  </a:lnTo>
                  <a:cubicBezTo>
                    <a:pt x="14775" y="10643"/>
                    <a:pt x="14779" y="10643"/>
                    <a:pt x="14784" y="10638"/>
                  </a:cubicBezTo>
                  <a:lnTo>
                    <a:pt x="15999" y="9937"/>
                  </a:lnTo>
                  <a:cubicBezTo>
                    <a:pt x="16037" y="9914"/>
                    <a:pt x="16083" y="9900"/>
                    <a:pt x="16130" y="9900"/>
                  </a:cubicBezTo>
                  <a:close/>
                  <a:moveTo>
                    <a:pt x="10105" y="10106"/>
                  </a:moveTo>
                  <a:cubicBezTo>
                    <a:pt x="10190" y="10106"/>
                    <a:pt x="10255" y="10176"/>
                    <a:pt x="10255" y="10260"/>
                  </a:cubicBezTo>
                  <a:lnTo>
                    <a:pt x="10255" y="16032"/>
                  </a:lnTo>
                  <a:lnTo>
                    <a:pt x="6726" y="16032"/>
                  </a:lnTo>
                  <a:lnTo>
                    <a:pt x="6726" y="10260"/>
                  </a:lnTo>
                  <a:cubicBezTo>
                    <a:pt x="6726" y="10176"/>
                    <a:pt x="6796" y="10106"/>
                    <a:pt x="6876" y="10106"/>
                  </a:cubicBezTo>
                  <a:close/>
                  <a:moveTo>
                    <a:pt x="2608" y="0"/>
                  </a:moveTo>
                  <a:cubicBezTo>
                    <a:pt x="2052" y="0"/>
                    <a:pt x="1599" y="454"/>
                    <a:pt x="1599" y="1010"/>
                  </a:cubicBezTo>
                  <a:lnTo>
                    <a:pt x="1599" y="1206"/>
                  </a:lnTo>
                  <a:cubicBezTo>
                    <a:pt x="1599" y="1669"/>
                    <a:pt x="1912" y="2071"/>
                    <a:pt x="2361" y="2188"/>
                  </a:cubicBezTo>
                  <a:lnTo>
                    <a:pt x="2361" y="3749"/>
                  </a:lnTo>
                  <a:lnTo>
                    <a:pt x="725" y="4399"/>
                  </a:lnTo>
                  <a:cubicBezTo>
                    <a:pt x="454" y="4506"/>
                    <a:pt x="234" y="4716"/>
                    <a:pt x="117" y="4983"/>
                  </a:cubicBezTo>
                  <a:cubicBezTo>
                    <a:pt x="0" y="5249"/>
                    <a:pt x="0" y="5548"/>
                    <a:pt x="108" y="5819"/>
                  </a:cubicBezTo>
                  <a:cubicBezTo>
                    <a:pt x="286" y="6247"/>
                    <a:pt x="700" y="6506"/>
                    <a:pt x="1135" y="6506"/>
                  </a:cubicBezTo>
                  <a:cubicBezTo>
                    <a:pt x="1271" y="6506"/>
                    <a:pt x="1409" y="6481"/>
                    <a:pt x="1543" y="6427"/>
                  </a:cubicBezTo>
                  <a:lnTo>
                    <a:pt x="2057" y="6226"/>
                  </a:lnTo>
                  <a:lnTo>
                    <a:pt x="2057" y="15845"/>
                  </a:lnTo>
                  <a:cubicBezTo>
                    <a:pt x="2057" y="16261"/>
                    <a:pt x="2393" y="16598"/>
                    <a:pt x="2809" y="16598"/>
                  </a:cubicBezTo>
                  <a:lnTo>
                    <a:pt x="14635" y="16598"/>
                  </a:lnTo>
                  <a:cubicBezTo>
                    <a:pt x="14798" y="16598"/>
                    <a:pt x="14929" y="16467"/>
                    <a:pt x="14929" y="16299"/>
                  </a:cubicBezTo>
                  <a:lnTo>
                    <a:pt x="14929" y="14476"/>
                  </a:lnTo>
                  <a:cubicBezTo>
                    <a:pt x="14929" y="14443"/>
                    <a:pt x="14920" y="14410"/>
                    <a:pt x="14896" y="14387"/>
                  </a:cubicBezTo>
                  <a:cubicBezTo>
                    <a:pt x="14813" y="14310"/>
                    <a:pt x="14727" y="14278"/>
                    <a:pt x="14647" y="14278"/>
                  </a:cubicBezTo>
                  <a:cubicBezTo>
                    <a:pt x="14490" y="14278"/>
                    <a:pt x="14363" y="14406"/>
                    <a:pt x="14363" y="14565"/>
                  </a:cubicBezTo>
                  <a:lnTo>
                    <a:pt x="14363" y="15957"/>
                  </a:lnTo>
                  <a:cubicBezTo>
                    <a:pt x="14363" y="15999"/>
                    <a:pt x="14331" y="16032"/>
                    <a:pt x="14289" y="16032"/>
                  </a:cubicBezTo>
                  <a:lnTo>
                    <a:pt x="10830" y="16032"/>
                  </a:lnTo>
                  <a:lnTo>
                    <a:pt x="10830" y="10255"/>
                  </a:lnTo>
                  <a:cubicBezTo>
                    <a:pt x="10830" y="9858"/>
                    <a:pt x="10507" y="9535"/>
                    <a:pt x="10110" y="9535"/>
                  </a:cubicBezTo>
                  <a:lnTo>
                    <a:pt x="6880" y="9535"/>
                  </a:lnTo>
                  <a:cubicBezTo>
                    <a:pt x="6483" y="9535"/>
                    <a:pt x="6161" y="9858"/>
                    <a:pt x="6161" y="10255"/>
                  </a:cubicBezTo>
                  <a:lnTo>
                    <a:pt x="6161" y="16032"/>
                  </a:lnTo>
                  <a:lnTo>
                    <a:pt x="2814" y="16032"/>
                  </a:lnTo>
                  <a:cubicBezTo>
                    <a:pt x="2711" y="16032"/>
                    <a:pt x="2627" y="15948"/>
                    <a:pt x="2627" y="15845"/>
                  </a:cubicBezTo>
                  <a:lnTo>
                    <a:pt x="2627" y="5997"/>
                  </a:lnTo>
                  <a:lnTo>
                    <a:pt x="5960" y="4660"/>
                  </a:lnTo>
                  <a:lnTo>
                    <a:pt x="6960" y="4258"/>
                  </a:lnTo>
                  <a:lnTo>
                    <a:pt x="6960" y="7198"/>
                  </a:lnTo>
                  <a:cubicBezTo>
                    <a:pt x="6960" y="8152"/>
                    <a:pt x="7642" y="8988"/>
                    <a:pt x="8586" y="9143"/>
                  </a:cubicBezTo>
                  <a:cubicBezTo>
                    <a:pt x="8697" y="9161"/>
                    <a:pt x="8808" y="9170"/>
                    <a:pt x="8916" y="9170"/>
                  </a:cubicBezTo>
                  <a:cubicBezTo>
                    <a:pt x="9972" y="9170"/>
                    <a:pt x="10868" y="8315"/>
                    <a:pt x="10872" y="7217"/>
                  </a:cubicBezTo>
                  <a:lnTo>
                    <a:pt x="10872" y="6390"/>
                  </a:lnTo>
                  <a:cubicBezTo>
                    <a:pt x="10867" y="5913"/>
                    <a:pt x="11237" y="5520"/>
                    <a:pt x="11713" y="5492"/>
                  </a:cubicBezTo>
                  <a:cubicBezTo>
                    <a:pt x="11724" y="5492"/>
                    <a:pt x="11736" y="5492"/>
                    <a:pt x="11747" y="5492"/>
                  </a:cubicBezTo>
                  <a:cubicBezTo>
                    <a:pt x="12223" y="5492"/>
                    <a:pt x="12615" y="5882"/>
                    <a:pt x="12615" y="6366"/>
                  </a:cubicBezTo>
                  <a:lnTo>
                    <a:pt x="12615" y="7867"/>
                  </a:lnTo>
                  <a:cubicBezTo>
                    <a:pt x="12611" y="8540"/>
                    <a:pt x="13064" y="9129"/>
                    <a:pt x="13714" y="9297"/>
                  </a:cubicBezTo>
                  <a:cubicBezTo>
                    <a:pt x="13836" y="9330"/>
                    <a:pt x="13964" y="9346"/>
                    <a:pt x="14091" y="9346"/>
                  </a:cubicBezTo>
                  <a:cubicBezTo>
                    <a:pt x="14183" y="9346"/>
                    <a:pt x="14274" y="9338"/>
                    <a:pt x="14363" y="9320"/>
                  </a:cubicBezTo>
                  <a:lnTo>
                    <a:pt x="14363" y="10222"/>
                  </a:lnTo>
                  <a:lnTo>
                    <a:pt x="11470" y="11896"/>
                  </a:lnTo>
                  <a:cubicBezTo>
                    <a:pt x="11068" y="12125"/>
                    <a:pt x="10933" y="12639"/>
                    <a:pt x="11162" y="13041"/>
                  </a:cubicBezTo>
                  <a:lnTo>
                    <a:pt x="11811" y="14163"/>
                  </a:lnTo>
                  <a:cubicBezTo>
                    <a:pt x="11924" y="14354"/>
                    <a:pt x="12106" y="14494"/>
                    <a:pt x="12321" y="14551"/>
                  </a:cubicBezTo>
                  <a:cubicBezTo>
                    <a:pt x="12391" y="14569"/>
                    <a:pt x="12466" y="14579"/>
                    <a:pt x="12536" y="14579"/>
                  </a:cubicBezTo>
                  <a:cubicBezTo>
                    <a:pt x="12685" y="14579"/>
                    <a:pt x="12830" y="14541"/>
                    <a:pt x="12957" y="14466"/>
                  </a:cubicBezTo>
                  <a:lnTo>
                    <a:pt x="17215" y="12008"/>
                  </a:lnTo>
                  <a:cubicBezTo>
                    <a:pt x="17612" y="11779"/>
                    <a:pt x="17752" y="11265"/>
                    <a:pt x="17518" y="10867"/>
                  </a:cubicBezTo>
                  <a:lnTo>
                    <a:pt x="17341" y="10550"/>
                  </a:lnTo>
                  <a:lnTo>
                    <a:pt x="17916" y="10218"/>
                  </a:lnTo>
                  <a:cubicBezTo>
                    <a:pt x="17961" y="10191"/>
                    <a:pt x="18009" y="10179"/>
                    <a:pt x="18057" y="10179"/>
                  </a:cubicBezTo>
                  <a:cubicBezTo>
                    <a:pt x="18153" y="10179"/>
                    <a:pt x="18246" y="10230"/>
                    <a:pt x="18299" y="10321"/>
                  </a:cubicBezTo>
                  <a:lnTo>
                    <a:pt x="18874" y="11321"/>
                  </a:lnTo>
                  <a:cubicBezTo>
                    <a:pt x="18944" y="11433"/>
                    <a:pt x="18921" y="11578"/>
                    <a:pt x="18822" y="11667"/>
                  </a:cubicBezTo>
                  <a:lnTo>
                    <a:pt x="16112" y="14153"/>
                  </a:lnTo>
                  <a:cubicBezTo>
                    <a:pt x="15794" y="14443"/>
                    <a:pt x="15719" y="14915"/>
                    <a:pt x="15939" y="15289"/>
                  </a:cubicBezTo>
                  <a:lnTo>
                    <a:pt x="16140" y="15640"/>
                  </a:lnTo>
                  <a:lnTo>
                    <a:pt x="15981" y="15728"/>
                  </a:lnTo>
                  <a:cubicBezTo>
                    <a:pt x="15700" y="15887"/>
                    <a:pt x="15607" y="16247"/>
                    <a:pt x="15766" y="16528"/>
                  </a:cubicBezTo>
                  <a:lnTo>
                    <a:pt x="17191" y="18996"/>
                  </a:lnTo>
                  <a:cubicBezTo>
                    <a:pt x="17246" y="19089"/>
                    <a:pt x="17342" y="19139"/>
                    <a:pt x="17440" y="19139"/>
                  </a:cubicBezTo>
                  <a:cubicBezTo>
                    <a:pt x="17507" y="19139"/>
                    <a:pt x="17575" y="19115"/>
                    <a:pt x="17631" y="19066"/>
                  </a:cubicBezTo>
                  <a:cubicBezTo>
                    <a:pt x="17729" y="18967"/>
                    <a:pt x="17752" y="18823"/>
                    <a:pt x="17682" y="18706"/>
                  </a:cubicBezTo>
                  <a:lnTo>
                    <a:pt x="16261" y="16243"/>
                  </a:lnTo>
                  <a:cubicBezTo>
                    <a:pt x="16256" y="16233"/>
                    <a:pt x="16256" y="16224"/>
                    <a:pt x="16266" y="16224"/>
                  </a:cubicBezTo>
                  <a:lnTo>
                    <a:pt x="17074" y="15756"/>
                  </a:lnTo>
                  <a:cubicBezTo>
                    <a:pt x="17076" y="15754"/>
                    <a:pt x="17079" y="15753"/>
                    <a:pt x="17082" y="15753"/>
                  </a:cubicBezTo>
                  <a:cubicBezTo>
                    <a:pt x="17086" y="15753"/>
                    <a:pt x="17090" y="15756"/>
                    <a:pt x="17093" y="15761"/>
                  </a:cubicBezTo>
                  <a:lnTo>
                    <a:pt x="18519" y="18229"/>
                  </a:lnTo>
                  <a:cubicBezTo>
                    <a:pt x="18579" y="18331"/>
                    <a:pt x="18668" y="18374"/>
                    <a:pt x="18757" y="18374"/>
                  </a:cubicBezTo>
                  <a:cubicBezTo>
                    <a:pt x="18953" y="18374"/>
                    <a:pt x="19146" y="18169"/>
                    <a:pt x="19014" y="17944"/>
                  </a:cubicBezTo>
                  <a:lnTo>
                    <a:pt x="17589" y="15476"/>
                  </a:lnTo>
                  <a:cubicBezTo>
                    <a:pt x="17479" y="15288"/>
                    <a:pt x="17283" y="15182"/>
                    <a:pt x="17081" y="15182"/>
                  </a:cubicBezTo>
                  <a:cubicBezTo>
                    <a:pt x="16982" y="15182"/>
                    <a:pt x="16882" y="15207"/>
                    <a:pt x="16789" y="15261"/>
                  </a:cubicBezTo>
                  <a:lnTo>
                    <a:pt x="16630" y="15350"/>
                  </a:lnTo>
                  <a:lnTo>
                    <a:pt x="16429" y="14999"/>
                  </a:lnTo>
                  <a:cubicBezTo>
                    <a:pt x="16350" y="14859"/>
                    <a:pt x="16373" y="14681"/>
                    <a:pt x="16495" y="14574"/>
                  </a:cubicBezTo>
                  <a:lnTo>
                    <a:pt x="19206" y="12083"/>
                  </a:lnTo>
                  <a:cubicBezTo>
                    <a:pt x="19500" y="11816"/>
                    <a:pt x="19566" y="11377"/>
                    <a:pt x="19365" y="11036"/>
                  </a:cubicBezTo>
                  <a:lnTo>
                    <a:pt x="18785" y="10035"/>
                  </a:lnTo>
                  <a:cubicBezTo>
                    <a:pt x="18628" y="9762"/>
                    <a:pt x="18342" y="9609"/>
                    <a:pt x="18048" y="9609"/>
                  </a:cubicBezTo>
                  <a:cubicBezTo>
                    <a:pt x="17905" y="9609"/>
                    <a:pt x="17759" y="9646"/>
                    <a:pt x="17626" y="9722"/>
                  </a:cubicBezTo>
                  <a:lnTo>
                    <a:pt x="17046" y="10059"/>
                  </a:lnTo>
                  <a:lnTo>
                    <a:pt x="16864" y="9741"/>
                  </a:lnTo>
                  <a:cubicBezTo>
                    <a:pt x="16710" y="9475"/>
                    <a:pt x="16431" y="9324"/>
                    <a:pt x="16142" y="9324"/>
                  </a:cubicBezTo>
                  <a:cubicBezTo>
                    <a:pt x="16000" y="9324"/>
                    <a:pt x="15856" y="9360"/>
                    <a:pt x="15724" y="9437"/>
                  </a:cubicBezTo>
                  <a:lnTo>
                    <a:pt x="14929" y="9895"/>
                  </a:lnTo>
                  <a:lnTo>
                    <a:pt x="14929" y="9059"/>
                  </a:lnTo>
                  <a:cubicBezTo>
                    <a:pt x="15308" y="8792"/>
                    <a:pt x="15537" y="8357"/>
                    <a:pt x="15537" y="7890"/>
                  </a:cubicBezTo>
                  <a:lnTo>
                    <a:pt x="15537" y="6479"/>
                  </a:lnTo>
                  <a:cubicBezTo>
                    <a:pt x="15635" y="6507"/>
                    <a:pt x="15733" y="6521"/>
                    <a:pt x="15836" y="6521"/>
                  </a:cubicBezTo>
                  <a:cubicBezTo>
                    <a:pt x="16359" y="6521"/>
                    <a:pt x="16813" y="6147"/>
                    <a:pt x="16911" y="5633"/>
                  </a:cubicBezTo>
                  <a:cubicBezTo>
                    <a:pt x="17009" y="5118"/>
                    <a:pt x="16728" y="4604"/>
                    <a:pt x="16242" y="4408"/>
                  </a:cubicBezTo>
                  <a:lnTo>
                    <a:pt x="14499" y="3707"/>
                  </a:lnTo>
                  <a:lnTo>
                    <a:pt x="14494" y="3707"/>
                  </a:lnTo>
                  <a:lnTo>
                    <a:pt x="13153" y="3169"/>
                  </a:lnTo>
                  <a:cubicBezTo>
                    <a:pt x="13117" y="3156"/>
                    <a:pt x="13082" y="3150"/>
                    <a:pt x="13049" y="3150"/>
                  </a:cubicBezTo>
                  <a:cubicBezTo>
                    <a:pt x="12775" y="3150"/>
                    <a:pt x="12646" y="3564"/>
                    <a:pt x="12943" y="3697"/>
                  </a:cubicBezTo>
                  <a:lnTo>
                    <a:pt x="14966" y="4506"/>
                  </a:lnTo>
                  <a:lnTo>
                    <a:pt x="14966" y="7867"/>
                  </a:lnTo>
                  <a:cubicBezTo>
                    <a:pt x="14980" y="8367"/>
                    <a:pt x="14578" y="8783"/>
                    <a:pt x="14078" y="8787"/>
                  </a:cubicBezTo>
                  <a:cubicBezTo>
                    <a:pt x="14076" y="8787"/>
                    <a:pt x="14073" y="8788"/>
                    <a:pt x="14070" y="8788"/>
                  </a:cubicBezTo>
                  <a:cubicBezTo>
                    <a:pt x="13574" y="8788"/>
                    <a:pt x="13172" y="8378"/>
                    <a:pt x="13181" y="7876"/>
                  </a:cubicBezTo>
                  <a:lnTo>
                    <a:pt x="13181" y="6394"/>
                  </a:lnTo>
                  <a:cubicBezTo>
                    <a:pt x="13181" y="5604"/>
                    <a:pt x="12559" y="4941"/>
                    <a:pt x="11769" y="4922"/>
                  </a:cubicBezTo>
                  <a:cubicBezTo>
                    <a:pt x="11758" y="4922"/>
                    <a:pt x="11747" y="4922"/>
                    <a:pt x="11735" y="4922"/>
                  </a:cubicBezTo>
                  <a:cubicBezTo>
                    <a:pt x="10942" y="4922"/>
                    <a:pt x="10297" y="5564"/>
                    <a:pt x="10292" y="6362"/>
                  </a:cubicBezTo>
                  <a:lnTo>
                    <a:pt x="10292" y="7194"/>
                  </a:lnTo>
                  <a:cubicBezTo>
                    <a:pt x="10292" y="7941"/>
                    <a:pt x="9703" y="8572"/>
                    <a:pt x="8960" y="8591"/>
                  </a:cubicBezTo>
                  <a:cubicBezTo>
                    <a:pt x="8952" y="8591"/>
                    <a:pt x="8943" y="8591"/>
                    <a:pt x="8935" y="8591"/>
                  </a:cubicBezTo>
                  <a:cubicBezTo>
                    <a:pt x="8180" y="8591"/>
                    <a:pt x="7563" y="7980"/>
                    <a:pt x="7558" y="7222"/>
                  </a:cubicBezTo>
                  <a:lnTo>
                    <a:pt x="7558" y="2291"/>
                  </a:lnTo>
                  <a:lnTo>
                    <a:pt x="7619" y="2272"/>
                  </a:lnTo>
                  <a:lnTo>
                    <a:pt x="8315" y="1991"/>
                  </a:lnTo>
                  <a:cubicBezTo>
                    <a:pt x="8378" y="1966"/>
                    <a:pt x="8444" y="1953"/>
                    <a:pt x="8509" y="1953"/>
                  </a:cubicBezTo>
                  <a:cubicBezTo>
                    <a:pt x="8575" y="1953"/>
                    <a:pt x="8640" y="1966"/>
                    <a:pt x="8703" y="1991"/>
                  </a:cubicBezTo>
                  <a:lnTo>
                    <a:pt x="9582" y="2342"/>
                  </a:lnTo>
                  <a:lnTo>
                    <a:pt x="9591" y="2347"/>
                  </a:lnTo>
                  <a:lnTo>
                    <a:pt x="11788" y="3225"/>
                  </a:lnTo>
                  <a:cubicBezTo>
                    <a:pt x="11829" y="3244"/>
                    <a:pt x="11871" y="3253"/>
                    <a:pt x="11913" y="3253"/>
                  </a:cubicBezTo>
                  <a:cubicBezTo>
                    <a:pt x="12025" y="3253"/>
                    <a:pt x="12132" y="3188"/>
                    <a:pt x="12176" y="3076"/>
                  </a:cubicBezTo>
                  <a:cubicBezTo>
                    <a:pt x="12237" y="2926"/>
                    <a:pt x="12157" y="2753"/>
                    <a:pt x="12003" y="2702"/>
                  </a:cubicBezTo>
                  <a:lnTo>
                    <a:pt x="8918" y="1463"/>
                  </a:lnTo>
                  <a:cubicBezTo>
                    <a:pt x="8787" y="1412"/>
                    <a:pt x="8648" y="1386"/>
                    <a:pt x="8510" y="1386"/>
                  </a:cubicBezTo>
                  <a:cubicBezTo>
                    <a:pt x="8371" y="1386"/>
                    <a:pt x="8234" y="1412"/>
                    <a:pt x="8105" y="1463"/>
                  </a:cubicBezTo>
                  <a:lnTo>
                    <a:pt x="7371" y="1758"/>
                  </a:lnTo>
                  <a:lnTo>
                    <a:pt x="5319" y="2580"/>
                  </a:lnTo>
                  <a:lnTo>
                    <a:pt x="5319" y="2188"/>
                  </a:lnTo>
                  <a:cubicBezTo>
                    <a:pt x="5773" y="2071"/>
                    <a:pt x="6086" y="1669"/>
                    <a:pt x="6081" y="1206"/>
                  </a:cubicBezTo>
                  <a:lnTo>
                    <a:pt x="6081" y="1010"/>
                  </a:lnTo>
                  <a:cubicBezTo>
                    <a:pt x="6081" y="454"/>
                    <a:pt x="5628" y="5"/>
                    <a:pt x="50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</p:grpSp>
      <p:grpSp>
        <p:nvGrpSpPr>
          <p:cNvPr id="584" name="Google Shape;584;p39"/>
          <p:cNvGrpSpPr/>
          <p:nvPr/>
        </p:nvGrpSpPr>
        <p:grpSpPr>
          <a:xfrm>
            <a:off x="4389088" y="1373789"/>
            <a:ext cx="393223" cy="485075"/>
            <a:chOff x="1895150" y="3742450"/>
            <a:chExt cx="404925" cy="485075"/>
          </a:xfrm>
        </p:grpSpPr>
        <p:sp>
          <p:nvSpPr>
            <p:cNvPr id="585" name="Google Shape;585;p39"/>
            <p:cNvSpPr/>
            <p:nvPr/>
          </p:nvSpPr>
          <p:spPr>
            <a:xfrm>
              <a:off x="1993075" y="3816075"/>
              <a:ext cx="101150" cy="101975"/>
            </a:xfrm>
            <a:custGeom>
              <a:avLst/>
              <a:gdLst/>
              <a:ahLst/>
              <a:cxnLst/>
              <a:rect l="l" t="t" r="r" b="b"/>
              <a:pathLst>
                <a:path w="4046" h="4079" extrusionOk="0">
                  <a:moveTo>
                    <a:pt x="2045" y="1"/>
                  </a:moveTo>
                  <a:cubicBezTo>
                    <a:pt x="1935" y="1"/>
                    <a:pt x="1823" y="10"/>
                    <a:pt x="1711" y="28"/>
                  </a:cubicBezTo>
                  <a:cubicBezTo>
                    <a:pt x="725" y="187"/>
                    <a:pt x="1" y="1043"/>
                    <a:pt x="1" y="2038"/>
                  </a:cubicBezTo>
                  <a:cubicBezTo>
                    <a:pt x="1" y="3038"/>
                    <a:pt x="725" y="3889"/>
                    <a:pt x="1711" y="4053"/>
                  </a:cubicBezTo>
                  <a:cubicBezTo>
                    <a:pt x="1821" y="4070"/>
                    <a:pt x="1930" y="4079"/>
                    <a:pt x="2037" y="4079"/>
                  </a:cubicBezTo>
                  <a:cubicBezTo>
                    <a:pt x="2898" y="4079"/>
                    <a:pt x="3687" y="3532"/>
                    <a:pt x="3973" y="2693"/>
                  </a:cubicBezTo>
                  <a:cubicBezTo>
                    <a:pt x="4046" y="2470"/>
                    <a:pt x="3867" y="2315"/>
                    <a:pt x="3692" y="2315"/>
                  </a:cubicBezTo>
                  <a:cubicBezTo>
                    <a:pt x="3584" y="2315"/>
                    <a:pt x="3478" y="2373"/>
                    <a:pt x="3431" y="2510"/>
                  </a:cubicBezTo>
                  <a:cubicBezTo>
                    <a:pt x="3215" y="3160"/>
                    <a:pt x="2628" y="3511"/>
                    <a:pt x="2036" y="3511"/>
                  </a:cubicBezTo>
                  <a:cubicBezTo>
                    <a:pt x="1592" y="3511"/>
                    <a:pt x="1145" y="3314"/>
                    <a:pt x="847" y="2898"/>
                  </a:cubicBezTo>
                  <a:cubicBezTo>
                    <a:pt x="145" y="1926"/>
                    <a:pt x="842" y="570"/>
                    <a:pt x="2038" y="570"/>
                  </a:cubicBezTo>
                  <a:cubicBezTo>
                    <a:pt x="2669" y="570"/>
                    <a:pt x="3230" y="972"/>
                    <a:pt x="3431" y="1571"/>
                  </a:cubicBezTo>
                  <a:cubicBezTo>
                    <a:pt x="3478" y="1706"/>
                    <a:pt x="3584" y="1764"/>
                    <a:pt x="3692" y="1764"/>
                  </a:cubicBezTo>
                  <a:cubicBezTo>
                    <a:pt x="3867" y="1764"/>
                    <a:pt x="4046" y="1611"/>
                    <a:pt x="3973" y="1388"/>
                  </a:cubicBezTo>
                  <a:cubicBezTo>
                    <a:pt x="3688" y="548"/>
                    <a:pt x="2903" y="1"/>
                    <a:pt x="20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586" name="Google Shape;586;p39"/>
            <p:cNvSpPr/>
            <p:nvPr/>
          </p:nvSpPr>
          <p:spPr>
            <a:xfrm>
              <a:off x="1895150" y="3754700"/>
              <a:ext cx="261650" cy="459625"/>
            </a:xfrm>
            <a:custGeom>
              <a:avLst/>
              <a:gdLst/>
              <a:ahLst/>
              <a:cxnLst/>
              <a:rect l="l" t="t" r="r" b="b"/>
              <a:pathLst>
                <a:path w="10466" h="18385" extrusionOk="0">
                  <a:moveTo>
                    <a:pt x="5941" y="567"/>
                  </a:moveTo>
                  <a:cubicBezTo>
                    <a:pt x="6711" y="567"/>
                    <a:pt x="7481" y="796"/>
                    <a:pt x="8143" y="1254"/>
                  </a:cubicBezTo>
                  <a:lnTo>
                    <a:pt x="8143" y="1745"/>
                  </a:lnTo>
                  <a:cubicBezTo>
                    <a:pt x="8146" y="1891"/>
                    <a:pt x="8026" y="1992"/>
                    <a:pt x="7898" y="1992"/>
                  </a:cubicBezTo>
                  <a:cubicBezTo>
                    <a:pt x="7849" y="1992"/>
                    <a:pt x="7800" y="1978"/>
                    <a:pt x="7755" y="1946"/>
                  </a:cubicBezTo>
                  <a:cubicBezTo>
                    <a:pt x="7213" y="1556"/>
                    <a:pt x="6577" y="1360"/>
                    <a:pt x="5942" y="1360"/>
                  </a:cubicBezTo>
                  <a:cubicBezTo>
                    <a:pt x="5307" y="1360"/>
                    <a:pt x="4672" y="1556"/>
                    <a:pt x="4133" y="1946"/>
                  </a:cubicBezTo>
                  <a:cubicBezTo>
                    <a:pt x="4088" y="1978"/>
                    <a:pt x="4038" y="1992"/>
                    <a:pt x="3989" y="1992"/>
                  </a:cubicBezTo>
                  <a:cubicBezTo>
                    <a:pt x="3861" y="1992"/>
                    <a:pt x="3740" y="1891"/>
                    <a:pt x="3740" y="1745"/>
                  </a:cubicBezTo>
                  <a:lnTo>
                    <a:pt x="3740" y="1254"/>
                  </a:lnTo>
                  <a:cubicBezTo>
                    <a:pt x="4401" y="796"/>
                    <a:pt x="5171" y="567"/>
                    <a:pt x="5941" y="567"/>
                  </a:cubicBezTo>
                  <a:close/>
                  <a:moveTo>
                    <a:pt x="1464" y="5811"/>
                  </a:moveTo>
                  <a:lnTo>
                    <a:pt x="1464" y="7559"/>
                  </a:lnTo>
                  <a:lnTo>
                    <a:pt x="1020" y="7559"/>
                  </a:lnTo>
                  <a:cubicBezTo>
                    <a:pt x="1010" y="7559"/>
                    <a:pt x="1006" y="7555"/>
                    <a:pt x="1006" y="7545"/>
                  </a:cubicBezTo>
                  <a:lnTo>
                    <a:pt x="1006" y="5825"/>
                  </a:lnTo>
                  <a:cubicBezTo>
                    <a:pt x="1006" y="5816"/>
                    <a:pt x="1010" y="5811"/>
                    <a:pt x="1015" y="5811"/>
                  </a:cubicBezTo>
                  <a:close/>
                  <a:moveTo>
                    <a:pt x="3170" y="1735"/>
                  </a:moveTo>
                  <a:lnTo>
                    <a:pt x="3170" y="1749"/>
                  </a:lnTo>
                  <a:cubicBezTo>
                    <a:pt x="3166" y="2231"/>
                    <a:pt x="3564" y="2570"/>
                    <a:pt x="3987" y="2570"/>
                  </a:cubicBezTo>
                  <a:cubicBezTo>
                    <a:pt x="4148" y="2570"/>
                    <a:pt x="4312" y="2521"/>
                    <a:pt x="4460" y="2413"/>
                  </a:cubicBezTo>
                  <a:cubicBezTo>
                    <a:pt x="4901" y="2093"/>
                    <a:pt x="5421" y="1933"/>
                    <a:pt x="5941" y="1933"/>
                  </a:cubicBezTo>
                  <a:cubicBezTo>
                    <a:pt x="6461" y="1933"/>
                    <a:pt x="6981" y="2093"/>
                    <a:pt x="7423" y="2413"/>
                  </a:cubicBezTo>
                  <a:cubicBezTo>
                    <a:pt x="7571" y="2520"/>
                    <a:pt x="7735" y="2569"/>
                    <a:pt x="7895" y="2569"/>
                  </a:cubicBezTo>
                  <a:cubicBezTo>
                    <a:pt x="8322" y="2569"/>
                    <a:pt x="8720" y="2226"/>
                    <a:pt x="8713" y="1740"/>
                  </a:cubicBezTo>
                  <a:lnTo>
                    <a:pt x="8713" y="1740"/>
                  </a:lnTo>
                  <a:cubicBezTo>
                    <a:pt x="9816" y="2862"/>
                    <a:pt x="10143" y="4531"/>
                    <a:pt x="9536" y="5984"/>
                  </a:cubicBezTo>
                  <a:cubicBezTo>
                    <a:pt x="8933" y="7438"/>
                    <a:pt x="7517" y="8382"/>
                    <a:pt x="5941" y="8387"/>
                  </a:cubicBezTo>
                  <a:lnTo>
                    <a:pt x="5941" y="8391"/>
                  </a:lnTo>
                  <a:cubicBezTo>
                    <a:pt x="5937" y="8391"/>
                    <a:pt x="5933" y="8391"/>
                    <a:pt x="5928" y="8391"/>
                  </a:cubicBezTo>
                  <a:cubicBezTo>
                    <a:pt x="4835" y="8391"/>
                    <a:pt x="3827" y="8970"/>
                    <a:pt x="3273" y="9910"/>
                  </a:cubicBezTo>
                  <a:lnTo>
                    <a:pt x="2029" y="9910"/>
                  </a:lnTo>
                  <a:lnTo>
                    <a:pt x="2029" y="4479"/>
                  </a:lnTo>
                  <a:cubicBezTo>
                    <a:pt x="2029" y="3451"/>
                    <a:pt x="2441" y="2465"/>
                    <a:pt x="3170" y="1735"/>
                  </a:cubicBezTo>
                  <a:close/>
                  <a:moveTo>
                    <a:pt x="5962" y="0"/>
                  </a:moveTo>
                  <a:cubicBezTo>
                    <a:pt x="5021" y="0"/>
                    <a:pt x="4079" y="294"/>
                    <a:pt x="3282" y="880"/>
                  </a:cubicBezTo>
                  <a:cubicBezTo>
                    <a:pt x="3273" y="889"/>
                    <a:pt x="3263" y="894"/>
                    <a:pt x="3254" y="903"/>
                  </a:cubicBezTo>
                  <a:cubicBezTo>
                    <a:pt x="2127" y="1745"/>
                    <a:pt x="1464" y="3072"/>
                    <a:pt x="1464" y="4479"/>
                  </a:cubicBezTo>
                  <a:lnTo>
                    <a:pt x="1464" y="5246"/>
                  </a:lnTo>
                  <a:lnTo>
                    <a:pt x="1020" y="5246"/>
                  </a:lnTo>
                  <a:cubicBezTo>
                    <a:pt x="697" y="5246"/>
                    <a:pt x="440" y="5503"/>
                    <a:pt x="440" y="5825"/>
                  </a:cubicBezTo>
                  <a:lnTo>
                    <a:pt x="440" y="7550"/>
                  </a:lnTo>
                  <a:cubicBezTo>
                    <a:pt x="440" y="7872"/>
                    <a:pt x="697" y="8130"/>
                    <a:pt x="1020" y="8130"/>
                  </a:cubicBezTo>
                  <a:lnTo>
                    <a:pt x="1501" y="8130"/>
                  </a:lnTo>
                  <a:lnTo>
                    <a:pt x="1501" y="15482"/>
                  </a:lnTo>
                  <a:cubicBezTo>
                    <a:pt x="1501" y="15617"/>
                    <a:pt x="1590" y="15734"/>
                    <a:pt x="1721" y="15767"/>
                  </a:cubicBezTo>
                  <a:cubicBezTo>
                    <a:pt x="1743" y="15772"/>
                    <a:pt x="1766" y="15775"/>
                    <a:pt x="1788" y="15775"/>
                  </a:cubicBezTo>
                  <a:cubicBezTo>
                    <a:pt x="1942" y="15775"/>
                    <a:pt x="2071" y="15651"/>
                    <a:pt x="2071" y="15491"/>
                  </a:cubicBezTo>
                  <a:lnTo>
                    <a:pt x="2071" y="10485"/>
                  </a:lnTo>
                  <a:lnTo>
                    <a:pt x="2679" y="10485"/>
                  </a:lnTo>
                  <a:lnTo>
                    <a:pt x="2679" y="17398"/>
                  </a:lnTo>
                  <a:cubicBezTo>
                    <a:pt x="2679" y="17627"/>
                    <a:pt x="2497" y="17809"/>
                    <a:pt x="2268" y="17809"/>
                  </a:cubicBezTo>
                  <a:lnTo>
                    <a:pt x="2071" y="17809"/>
                  </a:lnTo>
                  <a:lnTo>
                    <a:pt x="2071" y="16618"/>
                  </a:lnTo>
                  <a:cubicBezTo>
                    <a:pt x="2071" y="16482"/>
                    <a:pt x="1978" y="16360"/>
                    <a:pt x="1847" y="16332"/>
                  </a:cubicBezTo>
                  <a:cubicBezTo>
                    <a:pt x="1825" y="16327"/>
                    <a:pt x="1803" y="16325"/>
                    <a:pt x="1782" y="16325"/>
                  </a:cubicBezTo>
                  <a:cubicBezTo>
                    <a:pt x="1630" y="16325"/>
                    <a:pt x="1501" y="16449"/>
                    <a:pt x="1501" y="16608"/>
                  </a:cubicBezTo>
                  <a:lnTo>
                    <a:pt x="1501" y="17809"/>
                  </a:lnTo>
                  <a:lnTo>
                    <a:pt x="328" y="17809"/>
                  </a:lnTo>
                  <a:cubicBezTo>
                    <a:pt x="192" y="17809"/>
                    <a:pt x="76" y="17903"/>
                    <a:pt x="43" y="18034"/>
                  </a:cubicBezTo>
                  <a:cubicBezTo>
                    <a:pt x="1" y="18211"/>
                    <a:pt x="136" y="18384"/>
                    <a:pt x="319" y="18384"/>
                  </a:cubicBezTo>
                  <a:lnTo>
                    <a:pt x="2356" y="18384"/>
                  </a:lnTo>
                  <a:cubicBezTo>
                    <a:pt x="2389" y="18384"/>
                    <a:pt x="2427" y="18375"/>
                    <a:pt x="2459" y="18361"/>
                  </a:cubicBezTo>
                  <a:cubicBezTo>
                    <a:pt x="2917" y="18267"/>
                    <a:pt x="3245" y="17865"/>
                    <a:pt x="3245" y="17403"/>
                  </a:cubicBezTo>
                  <a:lnTo>
                    <a:pt x="3245" y="10481"/>
                  </a:lnTo>
                  <a:lnTo>
                    <a:pt x="3436" y="10481"/>
                  </a:lnTo>
                  <a:cubicBezTo>
                    <a:pt x="3544" y="10481"/>
                    <a:pt x="3642" y="10424"/>
                    <a:pt x="3689" y="10331"/>
                  </a:cubicBezTo>
                  <a:cubicBezTo>
                    <a:pt x="4133" y="9485"/>
                    <a:pt x="5011" y="8957"/>
                    <a:pt x="5965" y="8957"/>
                  </a:cubicBezTo>
                  <a:cubicBezTo>
                    <a:pt x="8447" y="8957"/>
                    <a:pt x="10466" y="6947"/>
                    <a:pt x="10466" y="4479"/>
                  </a:cubicBezTo>
                  <a:cubicBezTo>
                    <a:pt x="10461" y="3072"/>
                    <a:pt x="9797" y="1745"/>
                    <a:pt x="8671" y="903"/>
                  </a:cubicBezTo>
                  <a:cubicBezTo>
                    <a:pt x="8662" y="894"/>
                    <a:pt x="8652" y="889"/>
                    <a:pt x="8643" y="880"/>
                  </a:cubicBezTo>
                  <a:cubicBezTo>
                    <a:pt x="7846" y="294"/>
                    <a:pt x="6904" y="0"/>
                    <a:pt x="59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587" name="Google Shape;587;p39"/>
            <p:cNvSpPr/>
            <p:nvPr/>
          </p:nvSpPr>
          <p:spPr>
            <a:xfrm>
              <a:off x="2052200" y="3742450"/>
              <a:ext cx="247875" cy="485075"/>
            </a:xfrm>
            <a:custGeom>
              <a:avLst/>
              <a:gdLst/>
              <a:ahLst/>
              <a:cxnLst/>
              <a:rect l="l" t="t" r="r" b="b"/>
              <a:pathLst>
                <a:path w="9915" h="19403" extrusionOk="0">
                  <a:moveTo>
                    <a:pt x="7773" y="15677"/>
                  </a:moveTo>
                  <a:cubicBezTo>
                    <a:pt x="7918" y="15677"/>
                    <a:pt x="8054" y="15761"/>
                    <a:pt x="8119" y="15892"/>
                  </a:cubicBezTo>
                  <a:lnTo>
                    <a:pt x="9302" y="18276"/>
                  </a:lnTo>
                  <a:cubicBezTo>
                    <a:pt x="9325" y="18323"/>
                    <a:pt x="9339" y="18379"/>
                    <a:pt x="9344" y="18430"/>
                  </a:cubicBezTo>
                  <a:lnTo>
                    <a:pt x="9344" y="18463"/>
                  </a:lnTo>
                  <a:cubicBezTo>
                    <a:pt x="9344" y="18463"/>
                    <a:pt x="9344" y="18468"/>
                    <a:pt x="9344" y="18472"/>
                  </a:cubicBezTo>
                  <a:cubicBezTo>
                    <a:pt x="9344" y="18482"/>
                    <a:pt x="9339" y="18491"/>
                    <a:pt x="9339" y="18500"/>
                  </a:cubicBezTo>
                  <a:cubicBezTo>
                    <a:pt x="9330" y="18566"/>
                    <a:pt x="9302" y="18631"/>
                    <a:pt x="9260" y="18683"/>
                  </a:cubicBezTo>
                  <a:cubicBezTo>
                    <a:pt x="9185" y="18781"/>
                    <a:pt x="9073" y="18832"/>
                    <a:pt x="8951" y="18832"/>
                  </a:cubicBezTo>
                  <a:lnTo>
                    <a:pt x="795" y="18832"/>
                  </a:lnTo>
                  <a:cubicBezTo>
                    <a:pt x="669" y="18832"/>
                    <a:pt x="571" y="18734"/>
                    <a:pt x="571" y="18613"/>
                  </a:cubicBezTo>
                  <a:lnTo>
                    <a:pt x="571" y="15902"/>
                  </a:lnTo>
                  <a:cubicBezTo>
                    <a:pt x="571" y="15780"/>
                    <a:pt x="669" y="15677"/>
                    <a:pt x="795" y="15677"/>
                  </a:cubicBezTo>
                  <a:close/>
                  <a:moveTo>
                    <a:pt x="6245" y="1"/>
                  </a:moveTo>
                  <a:cubicBezTo>
                    <a:pt x="6091" y="1"/>
                    <a:pt x="5960" y="127"/>
                    <a:pt x="5960" y="281"/>
                  </a:cubicBezTo>
                  <a:lnTo>
                    <a:pt x="5960" y="4268"/>
                  </a:lnTo>
                  <a:cubicBezTo>
                    <a:pt x="5960" y="4404"/>
                    <a:pt x="6053" y="4525"/>
                    <a:pt x="6184" y="4558"/>
                  </a:cubicBezTo>
                  <a:cubicBezTo>
                    <a:pt x="6204" y="4562"/>
                    <a:pt x="6224" y="4564"/>
                    <a:pt x="6244" y="4564"/>
                  </a:cubicBezTo>
                  <a:cubicBezTo>
                    <a:pt x="6398" y="4564"/>
                    <a:pt x="6530" y="4439"/>
                    <a:pt x="6530" y="4277"/>
                  </a:cubicBezTo>
                  <a:lnTo>
                    <a:pt x="6530" y="566"/>
                  </a:lnTo>
                  <a:lnTo>
                    <a:pt x="9302" y="566"/>
                  </a:lnTo>
                  <a:lnTo>
                    <a:pt x="9302" y="1178"/>
                  </a:lnTo>
                  <a:lnTo>
                    <a:pt x="8680" y="1178"/>
                  </a:lnTo>
                  <a:cubicBezTo>
                    <a:pt x="8677" y="1178"/>
                    <a:pt x="8674" y="1178"/>
                    <a:pt x="8670" y="1178"/>
                  </a:cubicBezTo>
                  <a:cubicBezTo>
                    <a:pt x="8539" y="1178"/>
                    <a:pt x="8427" y="1270"/>
                    <a:pt x="8395" y="1398"/>
                  </a:cubicBezTo>
                  <a:cubicBezTo>
                    <a:pt x="8353" y="1576"/>
                    <a:pt x="8489" y="1749"/>
                    <a:pt x="8671" y="1749"/>
                  </a:cubicBezTo>
                  <a:lnTo>
                    <a:pt x="9302" y="1749"/>
                  </a:lnTo>
                  <a:lnTo>
                    <a:pt x="9302" y="2469"/>
                  </a:lnTo>
                  <a:lnTo>
                    <a:pt x="8680" y="2469"/>
                  </a:lnTo>
                  <a:cubicBezTo>
                    <a:pt x="8545" y="2469"/>
                    <a:pt x="8428" y="2557"/>
                    <a:pt x="8395" y="2693"/>
                  </a:cubicBezTo>
                  <a:cubicBezTo>
                    <a:pt x="8353" y="2870"/>
                    <a:pt x="8489" y="3039"/>
                    <a:pt x="8671" y="3039"/>
                  </a:cubicBezTo>
                  <a:lnTo>
                    <a:pt x="9302" y="3039"/>
                  </a:lnTo>
                  <a:lnTo>
                    <a:pt x="9302" y="3721"/>
                  </a:lnTo>
                  <a:lnTo>
                    <a:pt x="7918" y="3721"/>
                  </a:lnTo>
                  <a:cubicBezTo>
                    <a:pt x="7783" y="3721"/>
                    <a:pt x="7666" y="3810"/>
                    <a:pt x="7629" y="3941"/>
                  </a:cubicBezTo>
                  <a:cubicBezTo>
                    <a:pt x="7586" y="4123"/>
                    <a:pt x="7727" y="4291"/>
                    <a:pt x="7909" y="4291"/>
                  </a:cubicBezTo>
                  <a:lnTo>
                    <a:pt x="9302" y="4291"/>
                  </a:lnTo>
                  <a:lnTo>
                    <a:pt x="9302" y="5016"/>
                  </a:lnTo>
                  <a:lnTo>
                    <a:pt x="8680" y="5016"/>
                  </a:lnTo>
                  <a:cubicBezTo>
                    <a:pt x="8677" y="5016"/>
                    <a:pt x="8674" y="5016"/>
                    <a:pt x="8670" y="5016"/>
                  </a:cubicBezTo>
                  <a:cubicBezTo>
                    <a:pt x="8539" y="5016"/>
                    <a:pt x="8427" y="5108"/>
                    <a:pt x="8395" y="5236"/>
                  </a:cubicBezTo>
                  <a:cubicBezTo>
                    <a:pt x="8353" y="5418"/>
                    <a:pt x="8489" y="5586"/>
                    <a:pt x="8671" y="5586"/>
                  </a:cubicBezTo>
                  <a:lnTo>
                    <a:pt x="9302" y="5586"/>
                  </a:lnTo>
                  <a:lnTo>
                    <a:pt x="9302" y="6273"/>
                  </a:lnTo>
                  <a:lnTo>
                    <a:pt x="8680" y="6273"/>
                  </a:lnTo>
                  <a:cubicBezTo>
                    <a:pt x="8677" y="6273"/>
                    <a:pt x="8674" y="6273"/>
                    <a:pt x="8670" y="6273"/>
                  </a:cubicBezTo>
                  <a:cubicBezTo>
                    <a:pt x="8539" y="6273"/>
                    <a:pt x="8427" y="6365"/>
                    <a:pt x="8395" y="6493"/>
                  </a:cubicBezTo>
                  <a:cubicBezTo>
                    <a:pt x="8353" y="6670"/>
                    <a:pt x="8489" y="6839"/>
                    <a:pt x="8671" y="6839"/>
                  </a:cubicBezTo>
                  <a:lnTo>
                    <a:pt x="9302" y="6839"/>
                  </a:lnTo>
                  <a:lnTo>
                    <a:pt x="9302" y="7563"/>
                  </a:lnTo>
                  <a:lnTo>
                    <a:pt x="7918" y="7563"/>
                  </a:lnTo>
                  <a:cubicBezTo>
                    <a:pt x="7915" y="7563"/>
                    <a:pt x="7912" y="7563"/>
                    <a:pt x="7909" y="7563"/>
                  </a:cubicBezTo>
                  <a:cubicBezTo>
                    <a:pt x="7777" y="7563"/>
                    <a:pt x="7660" y="7655"/>
                    <a:pt x="7629" y="7783"/>
                  </a:cubicBezTo>
                  <a:cubicBezTo>
                    <a:pt x="7591" y="7960"/>
                    <a:pt x="7727" y="8129"/>
                    <a:pt x="7909" y="8133"/>
                  </a:cubicBezTo>
                  <a:lnTo>
                    <a:pt x="9302" y="8133"/>
                  </a:lnTo>
                  <a:lnTo>
                    <a:pt x="9302" y="8853"/>
                  </a:lnTo>
                  <a:lnTo>
                    <a:pt x="8680" y="8853"/>
                  </a:lnTo>
                  <a:cubicBezTo>
                    <a:pt x="8545" y="8853"/>
                    <a:pt x="8423" y="8942"/>
                    <a:pt x="8395" y="9078"/>
                  </a:cubicBezTo>
                  <a:cubicBezTo>
                    <a:pt x="8353" y="9255"/>
                    <a:pt x="8489" y="9423"/>
                    <a:pt x="8671" y="9423"/>
                  </a:cubicBezTo>
                  <a:lnTo>
                    <a:pt x="9302" y="9423"/>
                  </a:lnTo>
                  <a:lnTo>
                    <a:pt x="9302" y="10106"/>
                  </a:lnTo>
                  <a:lnTo>
                    <a:pt x="8680" y="10106"/>
                  </a:lnTo>
                  <a:cubicBezTo>
                    <a:pt x="8545" y="10106"/>
                    <a:pt x="8428" y="10195"/>
                    <a:pt x="8395" y="10330"/>
                  </a:cubicBezTo>
                  <a:cubicBezTo>
                    <a:pt x="8353" y="10508"/>
                    <a:pt x="8489" y="10676"/>
                    <a:pt x="8671" y="10676"/>
                  </a:cubicBezTo>
                  <a:lnTo>
                    <a:pt x="9302" y="10676"/>
                  </a:lnTo>
                  <a:lnTo>
                    <a:pt x="9302" y="11396"/>
                  </a:lnTo>
                  <a:lnTo>
                    <a:pt x="7918" y="11396"/>
                  </a:lnTo>
                  <a:cubicBezTo>
                    <a:pt x="7783" y="11396"/>
                    <a:pt x="7666" y="11489"/>
                    <a:pt x="7629" y="11620"/>
                  </a:cubicBezTo>
                  <a:cubicBezTo>
                    <a:pt x="7586" y="11798"/>
                    <a:pt x="7727" y="11971"/>
                    <a:pt x="7909" y="11971"/>
                  </a:cubicBezTo>
                  <a:lnTo>
                    <a:pt x="9302" y="11971"/>
                  </a:lnTo>
                  <a:lnTo>
                    <a:pt x="9302" y="12653"/>
                  </a:lnTo>
                  <a:lnTo>
                    <a:pt x="8680" y="12653"/>
                  </a:lnTo>
                  <a:cubicBezTo>
                    <a:pt x="8677" y="12653"/>
                    <a:pt x="8674" y="12653"/>
                    <a:pt x="8670" y="12653"/>
                  </a:cubicBezTo>
                  <a:cubicBezTo>
                    <a:pt x="8539" y="12653"/>
                    <a:pt x="8427" y="12745"/>
                    <a:pt x="8395" y="12873"/>
                  </a:cubicBezTo>
                  <a:cubicBezTo>
                    <a:pt x="8353" y="13050"/>
                    <a:pt x="8489" y="13223"/>
                    <a:pt x="8671" y="13223"/>
                  </a:cubicBezTo>
                  <a:lnTo>
                    <a:pt x="9302" y="13223"/>
                  </a:lnTo>
                  <a:lnTo>
                    <a:pt x="9302" y="13943"/>
                  </a:lnTo>
                  <a:lnTo>
                    <a:pt x="8680" y="13943"/>
                  </a:lnTo>
                  <a:cubicBezTo>
                    <a:pt x="8545" y="13943"/>
                    <a:pt x="8428" y="14032"/>
                    <a:pt x="8395" y="14168"/>
                  </a:cubicBezTo>
                  <a:cubicBezTo>
                    <a:pt x="8353" y="14345"/>
                    <a:pt x="8489" y="14513"/>
                    <a:pt x="8671" y="14513"/>
                  </a:cubicBezTo>
                  <a:lnTo>
                    <a:pt x="9344" y="14513"/>
                  </a:lnTo>
                  <a:lnTo>
                    <a:pt x="9344" y="17150"/>
                  </a:lnTo>
                  <a:lnTo>
                    <a:pt x="8610" y="15668"/>
                  </a:lnTo>
                  <a:cubicBezTo>
                    <a:pt x="8442" y="15331"/>
                    <a:pt x="8105" y="15121"/>
                    <a:pt x="7731" y="15121"/>
                  </a:cubicBezTo>
                  <a:lnTo>
                    <a:pt x="6535" y="15121"/>
                  </a:lnTo>
                  <a:lnTo>
                    <a:pt x="6535" y="5437"/>
                  </a:lnTo>
                  <a:cubicBezTo>
                    <a:pt x="6540" y="5301"/>
                    <a:pt x="6446" y="5179"/>
                    <a:pt x="6315" y="5147"/>
                  </a:cubicBezTo>
                  <a:cubicBezTo>
                    <a:pt x="6293" y="5142"/>
                    <a:pt x="6270" y="5139"/>
                    <a:pt x="6248" y="5139"/>
                  </a:cubicBezTo>
                  <a:cubicBezTo>
                    <a:pt x="6094" y="5139"/>
                    <a:pt x="5965" y="5263"/>
                    <a:pt x="5965" y="5427"/>
                  </a:cubicBezTo>
                  <a:lnTo>
                    <a:pt x="5965" y="15112"/>
                  </a:lnTo>
                  <a:lnTo>
                    <a:pt x="791" y="15112"/>
                  </a:lnTo>
                  <a:cubicBezTo>
                    <a:pt x="356" y="15112"/>
                    <a:pt x="1" y="15467"/>
                    <a:pt x="1" y="15902"/>
                  </a:cubicBezTo>
                  <a:lnTo>
                    <a:pt x="1" y="18613"/>
                  </a:lnTo>
                  <a:cubicBezTo>
                    <a:pt x="1" y="19047"/>
                    <a:pt x="356" y="19402"/>
                    <a:pt x="791" y="19402"/>
                  </a:cubicBezTo>
                  <a:lnTo>
                    <a:pt x="8956" y="19402"/>
                  </a:lnTo>
                  <a:cubicBezTo>
                    <a:pt x="9423" y="19402"/>
                    <a:pt x="9825" y="19066"/>
                    <a:pt x="9900" y="18603"/>
                  </a:cubicBezTo>
                  <a:cubicBezTo>
                    <a:pt x="9909" y="18575"/>
                    <a:pt x="9914" y="18547"/>
                    <a:pt x="9914" y="18519"/>
                  </a:cubicBezTo>
                  <a:lnTo>
                    <a:pt x="9914" y="2796"/>
                  </a:lnTo>
                  <a:lnTo>
                    <a:pt x="9914" y="281"/>
                  </a:lnTo>
                  <a:cubicBezTo>
                    <a:pt x="9914" y="127"/>
                    <a:pt x="9783" y="1"/>
                    <a:pt x="96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</p:grpSp>
      <p:grpSp>
        <p:nvGrpSpPr>
          <p:cNvPr id="588" name="Google Shape;588;p39"/>
          <p:cNvGrpSpPr/>
          <p:nvPr/>
        </p:nvGrpSpPr>
        <p:grpSpPr>
          <a:xfrm>
            <a:off x="7110613" y="3079626"/>
            <a:ext cx="393225" cy="486225"/>
            <a:chOff x="3992950" y="1305850"/>
            <a:chExt cx="393225" cy="486225"/>
          </a:xfrm>
        </p:grpSpPr>
        <p:sp>
          <p:nvSpPr>
            <p:cNvPr id="589" name="Google Shape;589;p39"/>
            <p:cNvSpPr/>
            <p:nvPr/>
          </p:nvSpPr>
          <p:spPr>
            <a:xfrm>
              <a:off x="3992950" y="1305950"/>
              <a:ext cx="194700" cy="416875"/>
            </a:xfrm>
            <a:custGeom>
              <a:avLst/>
              <a:gdLst/>
              <a:ahLst/>
              <a:cxnLst/>
              <a:rect l="l" t="t" r="r" b="b"/>
              <a:pathLst>
                <a:path w="7788" h="16675" extrusionOk="0">
                  <a:moveTo>
                    <a:pt x="6073" y="14095"/>
                  </a:moveTo>
                  <a:lnTo>
                    <a:pt x="6288" y="14352"/>
                  </a:lnTo>
                  <a:lnTo>
                    <a:pt x="6297" y="14357"/>
                  </a:lnTo>
                  <a:lnTo>
                    <a:pt x="1492" y="14357"/>
                  </a:lnTo>
                  <a:lnTo>
                    <a:pt x="1553" y="14282"/>
                  </a:lnTo>
                  <a:lnTo>
                    <a:pt x="1712" y="14095"/>
                  </a:lnTo>
                  <a:close/>
                  <a:moveTo>
                    <a:pt x="6769" y="14890"/>
                  </a:moveTo>
                  <a:lnTo>
                    <a:pt x="7194" y="15408"/>
                  </a:lnTo>
                  <a:cubicBezTo>
                    <a:pt x="7208" y="15422"/>
                    <a:pt x="7218" y="15446"/>
                    <a:pt x="7218" y="15464"/>
                  </a:cubicBezTo>
                  <a:lnTo>
                    <a:pt x="7218" y="16030"/>
                  </a:lnTo>
                  <a:lnTo>
                    <a:pt x="7227" y="16030"/>
                  </a:lnTo>
                  <a:cubicBezTo>
                    <a:pt x="7227" y="16067"/>
                    <a:pt x="7138" y="16105"/>
                    <a:pt x="7138" y="16105"/>
                  </a:cubicBezTo>
                  <a:lnTo>
                    <a:pt x="623" y="16105"/>
                  </a:lnTo>
                  <a:cubicBezTo>
                    <a:pt x="571" y="16105"/>
                    <a:pt x="534" y="16067"/>
                    <a:pt x="534" y="16016"/>
                  </a:cubicBezTo>
                  <a:lnTo>
                    <a:pt x="534" y="15464"/>
                  </a:lnTo>
                  <a:cubicBezTo>
                    <a:pt x="534" y="15446"/>
                    <a:pt x="538" y="15422"/>
                    <a:pt x="553" y="15408"/>
                  </a:cubicBezTo>
                  <a:lnTo>
                    <a:pt x="983" y="14890"/>
                  </a:lnTo>
                  <a:close/>
                  <a:moveTo>
                    <a:pt x="3888" y="0"/>
                  </a:moveTo>
                  <a:cubicBezTo>
                    <a:pt x="3736" y="0"/>
                    <a:pt x="3609" y="124"/>
                    <a:pt x="3609" y="283"/>
                  </a:cubicBezTo>
                  <a:lnTo>
                    <a:pt x="3609" y="8893"/>
                  </a:lnTo>
                  <a:lnTo>
                    <a:pt x="3301" y="8893"/>
                  </a:lnTo>
                  <a:cubicBezTo>
                    <a:pt x="3095" y="8893"/>
                    <a:pt x="2922" y="9061"/>
                    <a:pt x="2922" y="9271"/>
                  </a:cubicBezTo>
                  <a:lnTo>
                    <a:pt x="2922" y="11711"/>
                  </a:lnTo>
                  <a:lnTo>
                    <a:pt x="2707" y="11968"/>
                  </a:lnTo>
                  <a:cubicBezTo>
                    <a:pt x="2514" y="12186"/>
                    <a:pt x="2713" y="12452"/>
                    <a:pt x="2928" y="12452"/>
                  </a:cubicBezTo>
                  <a:cubicBezTo>
                    <a:pt x="3005" y="12452"/>
                    <a:pt x="3083" y="12418"/>
                    <a:pt x="3147" y="12338"/>
                  </a:cubicBezTo>
                  <a:lnTo>
                    <a:pt x="3362" y="12076"/>
                  </a:lnTo>
                  <a:cubicBezTo>
                    <a:pt x="3446" y="11978"/>
                    <a:pt x="3492" y="11847"/>
                    <a:pt x="3492" y="11716"/>
                  </a:cubicBezTo>
                  <a:lnTo>
                    <a:pt x="3492" y="9458"/>
                  </a:lnTo>
                  <a:lnTo>
                    <a:pt x="4292" y="9458"/>
                  </a:lnTo>
                  <a:lnTo>
                    <a:pt x="4292" y="11693"/>
                  </a:lnTo>
                  <a:cubicBezTo>
                    <a:pt x="4292" y="11828"/>
                    <a:pt x="4338" y="11954"/>
                    <a:pt x="4423" y="12057"/>
                  </a:cubicBezTo>
                  <a:lnTo>
                    <a:pt x="5605" y="13487"/>
                  </a:lnTo>
                  <a:lnTo>
                    <a:pt x="2188" y="13487"/>
                  </a:lnTo>
                  <a:lnTo>
                    <a:pt x="2371" y="13272"/>
                  </a:lnTo>
                  <a:cubicBezTo>
                    <a:pt x="2469" y="13151"/>
                    <a:pt x="2455" y="12969"/>
                    <a:pt x="2333" y="12866"/>
                  </a:cubicBezTo>
                  <a:cubicBezTo>
                    <a:pt x="2280" y="12822"/>
                    <a:pt x="2215" y="12801"/>
                    <a:pt x="2151" y="12801"/>
                  </a:cubicBezTo>
                  <a:cubicBezTo>
                    <a:pt x="2070" y="12801"/>
                    <a:pt x="1989" y="12835"/>
                    <a:pt x="1931" y="12903"/>
                  </a:cubicBezTo>
                  <a:lnTo>
                    <a:pt x="1366" y="13585"/>
                  </a:lnTo>
                  <a:lnTo>
                    <a:pt x="847" y="14207"/>
                  </a:lnTo>
                  <a:lnTo>
                    <a:pt x="155" y="15044"/>
                  </a:lnTo>
                  <a:cubicBezTo>
                    <a:pt x="57" y="15161"/>
                    <a:pt x="1" y="15315"/>
                    <a:pt x="1" y="15469"/>
                  </a:cubicBezTo>
                  <a:lnTo>
                    <a:pt x="1" y="16016"/>
                  </a:lnTo>
                  <a:cubicBezTo>
                    <a:pt x="1" y="16381"/>
                    <a:pt x="295" y="16675"/>
                    <a:pt x="660" y="16675"/>
                  </a:cubicBezTo>
                  <a:lnTo>
                    <a:pt x="7129" y="16675"/>
                  </a:lnTo>
                  <a:cubicBezTo>
                    <a:pt x="7489" y="16675"/>
                    <a:pt x="7788" y="16381"/>
                    <a:pt x="7788" y="16016"/>
                  </a:cubicBezTo>
                  <a:lnTo>
                    <a:pt x="7788" y="15474"/>
                  </a:lnTo>
                  <a:cubicBezTo>
                    <a:pt x="7788" y="15320"/>
                    <a:pt x="7732" y="15170"/>
                    <a:pt x="7634" y="15048"/>
                  </a:cubicBezTo>
                  <a:lnTo>
                    <a:pt x="7133" y="14446"/>
                  </a:lnTo>
                  <a:lnTo>
                    <a:pt x="7124" y="14441"/>
                  </a:lnTo>
                  <a:lnTo>
                    <a:pt x="6428" y="13600"/>
                  </a:lnTo>
                  <a:lnTo>
                    <a:pt x="6418" y="13590"/>
                  </a:lnTo>
                  <a:lnTo>
                    <a:pt x="4862" y="11716"/>
                  </a:lnTo>
                  <a:lnTo>
                    <a:pt x="4862" y="9267"/>
                  </a:lnTo>
                  <a:cubicBezTo>
                    <a:pt x="4862" y="9061"/>
                    <a:pt x="4689" y="8893"/>
                    <a:pt x="4483" y="8888"/>
                  </a:cubicBezTo>
                  <a:lnTo>
                    <a:pt x="4175" y="8888"/>
                  </a:lnTo>
                  <a:lnTo>
                    <a:pt x="4175" y="293"/>
                  </a:lnTo>
                  <a:cubicBezTo>
                    <a:pt x="4180" y="148"/>
                    <a:pt x="4072" y="21"/>
                    <a:pt x="3927" y="3"/>
                  </a:cubicBezTo>
                  <a:cubicBezTo>
                    <a:pt x="3914" y="1"/>
                    <a:pt x="3901" y="0"/>
                    <a:pt x="38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590" name="Google Shape;590;p39"/>
            <p:cNvSpPr/>
            <p:nvPr/>
          </p:nvSpPr>
          <p:spPr>
            <a:xfrm>
              <a:off x="4130250" y="1306050"/>
              <a:ext cx="84500" cy="191750"/>
            </a:xfrm>
            <a:custGeom>
              <a:avLst/>
              <a:gdLst/>
              <a:ahLst/>
              <a:cxnLst/>
              <a:rect l="l" t="t" r="r" b="b"/>
              <a:pathLst>
                <a:path w="3380" h="7670" extrusionOk="0">
                  <a:moveTo>
                    <a:pt x="2015" y="3682"/>
                  </a:moveTo>
                  <a:lnTo>
                    <a:pt x="2188" y="4481"/>
                  </a:lnTo>
                  <a:lnTo>
                    <a:pt x="1169" y="4481"/>
                  </a:lnTo>
                  <a:lnTo>
                    <a:pt x="1342" y="3682"/>
                  </a:lnTo>
                  <a:close/>
                  <a:moveTo>
                    <a:pt x="2315" y="5089"/>
                  </a:moveTo>
                  <a:lnTo>
                    <a:pt x="2371" y="5355"/>
                  </a:lnTo>
                  <a:lnTo>
                    <a:pt x="992" y="5355"/>
                  </a:lnTo>
                  <a:lnTo>
                    <a:pt x="1053" y="5089"/>
                  </a:lnTo>
                  <a:close/>
                  <a:moveTo>
                    <a:pt x="1665" y="0"/>
                  </a:moveTo>
                  <a:cubicBezTo>
                    <a:pt x="1514" y="0"/>
                    <a:pt x="1384" y="124"/>
                    <a:pt x="1384" y="284"/>
                  </a:cubicBezTo>
                  <a:lnTo>
                    <a:pt x="1384" y="3116"/>
                  </a:lnTo>
                  <a:lnTo>
                    <a:pt x="1258" y="3116"/>
                  </a:lnTo>
                  <a:cubicBezTo>
                    <a:pt x="1034" y="3121"/>
                    <a:pt x="833" y="3280"/>
                    <a:pt x="786" y="3500"/>
                  </a:cubicBezTo>
                  <a:lnTo>
                    <a:pt x="524" y="4710"/>
                  </a:lnTo>
                  <a:lnTo>
                    <a:pt x="347" y="5547"/>
                  </a:lnTo>
                  <a:lnTo>
                    <a:pt x="277" y="5879"/>
                  </a:lnTo>
                  <a:cubicBezTo>
                    <a:pt x="236" y="6089"/>
                    <a:pt x="400" y="6215"/>
                    <a:pt x="561" y="6215"/>
                  </a:cubicBezTo>
                  <a:cubicBezTo>
                    <a:pt x="680" y="6215"/>
                    <a:pt x="797" y="6148"/>
                    <a:pt x="833" y="5996"/>
                  </a:cubicBezTo>
                  <a:lnTo>
                    <a:pt x="856" y="5883"/>
                  </a:lnTo>
                  <a:lnTo>
                    <a:pt x="2492" y="5883"/>
                  </a:lnTo>
                  <a:lnTo>
                    <a:pt x="2749" y="7099"/>
                  </a:lnTo>
                  <a:lnTo>
                    <a:pt x="590" y="7099"/>
                  </a:lnTo>
                  <a:cubicBezTo>
                    <a:pt x="571" y="6968"/>
                    <a:pt x="459" y="6865"/>
                    <a:pt x="323" y="6856"/>
                  </a:cubicBezTo>
                  <a:cubicBezTo>
                    <a:pt x="169" y="6856"/>
                    <a:pt x="43" y="6968"/>
                    <a:pt x="24" y="7122"/>
                  </a:cubicBezTo>
                  <a:cubicBezTo>
                    <a:pt x="1" y="7286"/>
                    <a:pt x="62" y="7449"/>
                    <a:pt x="188" y="7552"/>
                  </a:cubicBezTo>
                  <a:cubicBezTo>
                    <a:pt x="277" y="7627"/>
                    <a:pt x="382" y="7669"/>
                    <a:pt x="497" y="7669"/>
                  </a:cubicBezTo>
                  <a:cubicBezTo>
                    <a:pt x="503" y="7669"/>
                    <a:pt x="509" y="7669"/>
                    <a:pt x="515" y="7669"/>
                  </a:cubicBezTo>
                  <a:lnTo>
                    <a:pt x="2843" y="7669"/>
                  </a:lnTo>
                  <a:cubicBezTo>
                    <a:pt x="2845" y="7669"/>
                    <a:pt x="2848" y="7669"/>
                    <a:pt x="2850" y="7669"/>
                  </a:cubicBezTo>
                  <a:cubicBezTo>
                    <a:pt x="3155" y="7669"/>
                    <a:pt x="3380" y="7386"/>
                    <a:pt x="3319" y="7085"/>
                  </a:cubicBezTo>
                  <a:lnTo>
                    <a:pt x="2988" y="5556"/>
                  </a:lnTo>
                  <a:lnTo>
                    <a:pt x="2810" y="4720"/>
                  </a:lnTo>
                  <a:lnTo>
                    <a:pt x="2548" y="3504"/>
                  </a:lnTo>
                  <a:cubicBezTo>
                    <a:pt x="2502" y="3280"/>
                    <a:pt x="2305" y="3121"/>
                    <a:pt x="2076" y="3116"/>
                  </a:cubicBezTo>
                  <a:lnTo>
                    <a:pt x="1955" y="3116"/>
                  </a:lnTo>
                  <a:lnTo>
                    <a:pt x="1955" y="293"/>
                  </a:lnTo>
                  <a:cubicBezTo>
                    <a:pt x="1955" y="158"/>
                    <a:pt x="1861" y="41"/>
                    <a:pt x="1730" y="8"/>
                  </a:cubicBezTo>
                  <a:cubicBezTo>
                    <a:pt x="1708" y="3"/>
                    <a:pt x="1686" y="0"/>
                    <a:pt x="16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591" name="Google Shape;591;p39"/>
            <p:cNvSpPr/>
            <p:nvPr/>
          </p:nvSpPr>
          <p:spPr>
            <a:xfrm>
              <a:off x="4280525" y="1667475"/>
              <a:ext cx="14400" cy="30675"/>
            </a:xfrm>
            <a:custGeom>
              <a:avLst/>
              <a:gdLst/>
              <a:ahLst/>
              <a:cxnLst/>
              <a:rect l="l" t="t" r="r" b="b"/>
              <a:pathLst>
                <a:path w="576" h="1227" extrusionOk="0">
                  <a:moveTo>
                    <a:pt x="297" y="0"/>
                  </a:moveTo>
                  <a:cubicBezTo>
                    <a:pt x="284" y="0"/>
                    <a:pt x="271" y="1"/>
                    <a:pt x="258" y="3"/>
                  </a:cubicBezTo>
                  <a:cubicBezTo>
                    <a:pt x="108" y="22"/>
                    <a:pt x="1" y="148"/>
                    <a:pt x="5" y="293"/>
                  </a:cubicBezTo>
                  <a:lnTo>
                    <a:pt x="5" y="933"/>
                  </a:lnTo>
                  <a:cubicBezTo>
                    <a:pt x="1" y="1069"/>
                    <a:pt x="94" y="1186"/>
                    <a:pt x="225" y="1218"/>
                  </a:cubicBezTo>
                  <a:cubicBezTo>
                    <a:pt x="247" y="1224"/>
                    <a:pt x="269" y="1226"/>
                    <a:pt x="291" y="1226"/>
                  </a:cubicBezTo>
                  <a:cubicBezTo>
                    <a:pt x="443" y="1226"/>
                    <a:pt x="576" y="1102"/>
                    <a:pt x="576" y="943"/>
                  </a:cubicBezTo>
                  <a:lnTo>
                    <a:pt x="576" y="284"/>
                  </a:lnTo>
                  <a:cubicBezTo>
                    <a:pt x="576" y="124"/>
                    <a:pt x="448" y="0"/>
                    <a:pt x="2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592" name="Google Shape;592;p39"/>
            <p:cNvSpPr/>
            <p:nvPr/>
          </p:nvSpPr>
          <p:spPr>
            <a:xfrm>
              <a:off x="4299850" y="1643625"/>
              <a:ext cx="33150" cy="27300"/>
            </a:xfrm>
            <a:custGeom>
              <a:avLst/>
              <a:gdLst/>
              <a:ahLst/>
              <a:cxnLst/>
              <a:rect l="l" t="t" r="r" b="b"/>
              <a:pathLst>
                <a:path w="1326" h="1092" extrusionOk="0">
                  <a:moveTo>
                    <a:pt x="412" y="0"/>
                  </a:moveTo>
                  <a:cubicBezTo>
                    <a:pt x="190" y="0"/>
                    <a:pt x="1" y="285"/>
                    <a:pt x="209" y="490"/>
                  </a:cubicBezTo>
                  <a:lnTo>
                    <a:pt x="719" y="1004"/>
                  </a:lnTo>
                  <a:cubicBezTo>
                    <a:pt x="780" y="1066"/>
                    <a:pt x="849" y="1091"/>
                    <a:pt x="916" y="1091"/>
                  </a:cubicBezTo>
                  <a:cubicBezTo>
                    <a:pt x="1135" y="1091"/>
                    <a:pt x="1325" y="807"/>
                    <a:pt x="1121" y="602"/>
                  </a:cubicBezTo>
                  <a:lnTo>
                    <a:pt x="611" y="88"/>
                  </a:lnTo>
                  <a:cubicBezTo>
                    <a:pt x="548" y="26"/>
                    <a:pt x="479" y="0"/>
                    <a:pt x="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593" name="Google Shape;593;p39"/>
            <p:cNvSpPr/>
            <p:nvPr/>
          </p:nvSpPr>
          <p:spPr>
            <a:xfrm>
              <a:off x="4241525" y="1643375"/>
              <a:ext cx="33575" cy="27550"/>
            </a:xfrm>
            <a:custGeom>
              <a:avLst/>
              <a:gdLst/>
              <a:ahLst/>
              <a:cxnLst/>
              <a:rect l="l" t="t" r="r" b="b"/>
              <a:pathLst>
                <a:path w="1343" h="1102" extrusionOk="0">
                  <a:moveTo>
                    <a:pt x="922" y="1"/>
                  </a:moveTo>
                  <a:cubicBezTo>
                    <a:pt x="852" y="1"/>
                    <a:pt x="779" y="29"/>
                    <a:pt x="715" y="98"/>
                  </a:cubicBezTo>
                  <a:lnTo>
                    <a:pt x="205" y="612"/>
                  </a:lnTo>
                  <a:cubicBezTo>
                    <a:pt x="0" y="817"/>
                    <a:pt x="190" y="1101"/>
                    <a:pt x="410" y="1101"/>
                  </a:cubicBezTo>
                  <a:cubicBezTo>
                    <a:pt x="477" y="1101"/>
                    <a:pt x="546" y="1076"/>
                    <a:pt x="607" y="1014"/>
                  </a:cubicBezTo>
                  <a:lnTo>
                    <a:pt x="1121" y="500"/>
                  </a:lnTo>
                  <a:cubicBezTo>
                    <a:pt x="1342" y="296"/>
                    <a:pt x="1147" y="1"/>
                    <a:pt x="9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594" name="Google Shape;594;p39"/>
            <p:cNvSpPr/>
            <p:nvPr/>
          </p:nvSpPr>
          <p:spPr>
            <a:xfrm>
              <a:off x="4083050" y="1761425"/>
              <a:ext cx="14400" cy="30650"/>
            </a:xfrm>
            <a:custGeom>
              <a:avLst/>
              <a:gdLst/>
              <a:ahLst/>
              <a:cxnLst/>
              <a:rect l="l" t="t" r="r" b="b"/>
              <a:pathLst>
                <a:path w="576" h="1226" extrusionOk="0">
                  <a:moveTo>
                    <a:pt x="292" y="0"/>
                  </a:moveTo>
                  <a:cubicBezTo>
                    <a:pt x="270" y="0"/>
                    <a:pt x="248" y="3"/>
                    <a:pt x="225" y="8"/>
                  </a:cubicBezTo>
                  <a:cubicBezTo>
                    <a:pt x="94" y="40"/>
                    <a:pt x="1" y="157"/>
                    <a:pt x="5" y="293"/>
                  </a:cubicBezTo>
                  <a:lnTo>
                    <a:pt x="5" y="933"/>
                  </a:lnTo>
                  <a:cubicBezTo>
                    <a:pt x="5" y="1078"/>
                    <a:pt x="108" y="1204"/>
                    <a:pt x="253" y="1223"/>
                  </a:cubicBezTo>
                  <a:cubicBezTo>
                    <a:pt x="267" y="1225"/>
                    <a:pt x="280" y="1226"/>
                    <a:pt x="293" y="1226"/>
                  </a:cubicBezTo>
                  <a:cubicBezTo>
                    <a:pt x="448" y="1226"/>
                    <a:pt x="576" y="1102"/>
                    <a:pt x="576" y="943"/>
                  </a:cubicBezTo>
                  <a:lnTo>
                    <a:pt x="576" y="288"/>
                  </a:lnTo>
                  <a:cubicBezTo>
                    <a:pt x="576" y="124"/>
                    <a:pt x="446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595" name="Google Shape;595;p39"/>
            <p:cNvSpPr/>
            <p:nvPr/>
          </p:nvSpPr>
          <p:spPr>
            <a:xfrm>
              <a:off x="4103275" y="1737875"/>
              <a:ext cx="32375" cy="26800"/>
            </a:xfrm>
            <a:custGeom>
              <a:avLst/>
              <a:gdLst/>
              <a:ahLst/>
              <a:cxnLst/>
              <a:rect l="l" t="t" r="r" b="b"/>
              <a:pathLst>
                <a:path w="1295" h="1072" extrusionOk="0">
                  <a:moveTo>
                    <a:pt x="403" y="1"/>
                  </a:moveTo>
                  <a:cubicBezTo>
                    <a:pt x="186" y="1"/>
                    <a:pt x="0" y="276"/>
                    <a:pt x="192" y="482"/>
                  </a:cubicBezTo>
                  <a:lnTo>
                    <a:pt x="701" y="992"/>
                  </a:lnTo>
                  <a:cubicBezTo>
                    <a:pt x="762" y="1048"/>
                    <a:pt x="828" y="1072"/>
                    <a:pt x="892" y="1072"/>
                  </a:cubicBezTo>
                  <a:cubicBezTo>
                    <a:pt x="1109" y="1072"/>
                    <a:pt x="1295" y="796"/>
                    <a:pt x="1103" y="590"/>
                  </a:cubicBezTo>
                  <a:lnTo>
                    <a:pt x="594" y="80"/>
                  </a:lnTo>
                  <a:cubicBezTo>
                    <a:pt x="533" y="24"/>
                    <a:pt x="467" y="1"/>
                    <a:pt x="4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596" name="Google Shape;596;p39"/>
            <p:cNvSpPr/>
            <p:nvPr/>
          </p:nvSpPr>
          <p:spPr>
            <a:xfrm>
              <a:off x="4044350" y="1737625"/>
              <a:ext cx="33325" cy="27400"/>
            </a:xfrm>
            <a:custGeom>
              <a:avLst/>
              <a:gdLst/>
              <a:ahLst/>
              <a:cxnLst/>
              <a:rect l="l" t="t" r="r" b="b"/>
              <a:pathLst>
                <a:path w="1333" h="1096" extrusionOk="0">
                  <a:moveTo>
                    <a:pt x="924" y="1"/>
                  </a:moveTo>
                  <a:cubicBezTo>
                    <a:pt x="857" y="1"/>
                    <a:pt x="788" y="27"/>
                    <a:pt x="726" y="90"/>
                  </a:cubicBezTo>
                  <a:lnTo>
                    <a:pt x="212" y="600"/>
                  </a:lnTo>
                  <a:cubicBezTo>
                    <a:pt x="1" y="804"/>
                    <a:pt x="192" y="1095"/>
                    <a:pt x="415" y="1095"/>
                  </a:cubicBezTo>
                  <a:cubicBezTo>
                    <a:pt x="483" y="1095"/>
                    <a:pt x="555" y="1068"/>
                    <a:pt x="619" y="1002"/>
                  </a:cubicBezTo>
                  <a:lnTo>
                    <a:pt x="1128" y="492"/>
                  </a:lnTo>
                  <a:cubicBezTo>
                    <a:pt x="1332" y="288"/>
                    <a:pt x="1143" y="1"/>
                    <a:pt x="9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597" name="Google Shape;597;p39"/>
            <p:cNvSpPr/>
            <p:nvPr/>
          </p:nvSpPr>
          <p:spPr>
            <a:xfrm>
              <a:off x="4188325" y="1305850"/>
              <a:ext cx="197850" cy="322100"/>
            </a:xfrm>
            <a:custGeom>
              <a:avLst/>
              <a:gdLst/>
              <a:ahLst/>
              <a:cxnLst/>
              <a:rect l="l" t="t" r="r" b="b"/>
              <a:pathLst>
                <a:path w="7914" h="12884" extrusionOk="0">
                  <a:moveTo>
                    <a:pt x="7297" y="10262"/>
                  </a:moveTo>
                  <a:lnTo>
                    <a:pt x="7297" y="10266"/>
                  </a:lnTo>
                  <a:cubicBezTo>
                    <a:pt x="7316" y="10350"/>
                    <a:pt x="7320" y="10439"/>
                    <a:pt x="7320" y="10523"/>
                  </a:cubicBezTo>
                  <a:lnTo>
                    <a:pt x="594" y="10523"/>
                  </a:lnTo>
                  <a:cubicBezTo>
                    <a:pt x="594" y="10435"/>
                    <a:pt x="604" y="10346"/>
                    <a:pt x="623" y="10262"/>
                  </a:cubicBezTo>
                  <a:close/>
                  <a:moveTo>
                    <a:pt x="7185" y="11098"/>
                  </a:moveTo>
                  <a:lnTo>
                    <a:pt x="7199" y="11122"/>
                  </a:lnTo>
                  <a:lnTo>
                    <a:pt x="6587" y="12098"/>
                  </a:lnTo>
                  <a:cubicBezTo>
                    <a:pt x="6507" y="12234"/>
                    <a:pt x="6358" y="12313"/>
                    <a:pt x="6203" y="12313"/>
                  </a:cubicBezTo>
                  <a:lnTo>
                    <a:pt x="1716" y="12313"/>
                  </a:lnTo>
                  <a:cubicBezTo>
                    <a:pt x="1557" y="12313"/>
                    <a:pt x="1412" y="12234"/>
                    <a:pt x="1328" y="12098"/>
                  </a:cubicBezTo>
                  <a:lnTo>
                    <a:pt x="716" y="11122"/>
                  </a:lnTo>
                  <a:lnTo>
                    <a:pt x="735" y="11098"/>
                  </a:lnTo>
                  <a:close/>
                  <a:moveTo>
                    <a:pt x="3983" y="0"/>
                  </a:moveTo>
                  <a:cubicBezTo>
                    <a:pt x="3824" y="0"/>
                    <a:pt x="3693" y="125"/>
                    <a:pt x="3693" y="287"/>
                  </a:cubicBezTo>
                  <a:lnTo>
                    <a:pt x="3693" y="6050"/>
                  </a:lnTo>
                  <a:lnTo>
                    <a:pt x="3427" y="6050"/>
                  </a:lnTo>
                  <a:cubicBezTo>
                    <a:pt x="3424" y="6050"/>
                    <a:pt x="3421" y="6050"/>
                    <a:pt x="3418" y="6050"/>
                  </a:cubicBezTo>
                  <a:cubicBezTo>
                    <a:pt x="3254" y="6050"/>
                    <a:pt x="3123" y="6184"/>
                    <a:pt x="3128" y="6345"/>
                  </a:cubicBezTo>
                  <a:lnTo>
                    <a:pt x="3128" y="8041"/>
                  </a:lnTo>
                  <a:lnTo>
                    <a:pt x="2838" y="8158"/>
                  </a:lnTo>
                  <a:cubicBezTo>
                    <a:pt x="2637" y="8242"/>
                    <a:pt x="2581" y="8528"/>
                    <a:pt x="2815" y="8682"/>
                  </a:cubicBezTo>
                  <a:cubicBezTo>
                    <a:pt x="2850" y="8706"/>
                    <a:pt x="2892" y="8718"/>
                    <a:pt x="2935" y="8718"/>
                  </a:cubicBezTo>
                  <a:cubicBezTo>
                    <a:pt x="2965" y="8718"/>
                    <a:pt x="2996" y="8712"/>
                    <a:pt x="3025" y="8700"/>
                  </a:cubicBezTo>
                  <a:lnTo>
                    <a:pt x="3511" y="8504"/>
                  </a:lnTo>
                  <a:cubicBezTo>
                    <a:pt x="3623" y="8457"/>
                    <a:pt x="3693" y="8345"/>
                    <a:pt x="3693" y="8224"/>
                  </a:cubicBezTo>
                  <a:lnTo>
                    <a:pt x="3693" y="6621"/>
                  </a:lnTo>
                  <a:lnTo>
                    <a:pt x="4226" y="6621"/>
                  </a:lnTo>
                  <a:lnTo>
                    <a:pt x="4226" y="8177"/>
                  </a:lnTo>
                  <a:cubicBezTo>
                    <a:pt x="4226" y="8331"/>
                    <a:pt x="4320" y="8471"/>
                    <a:pt x="4460" y="8528"/>
                  </a:cubicBezTo>
                  <a:lnTo>
                    <a:pt x="6601" y="9411"/>
                  </a:lnTo>
                  <a:cubicBezTo>
                    <a:pt x="6755" y="9476"/>
                    <a:pt x="6895" y="9570"/>
                    <a:pt x="7012" y="9691"/>
                  </a:cubicBezTo>
                  <a:lnTo>
                    <a:pt x="903" y="9691"/>
                  </a:lnTo>
                  <a:cubicBezTo>
                    <a:pt x="1020" y="9570"/>
                    <a:pt x="1160" y="9476"/>
                    <a:pt x="1314" y="9411"/>
                  </a:cubicBezTo>
                  <a:lnTo>
                    <a:pt x="1908" y="9168"/>
                  </a:lnTo>
                  <a:cubicBezTo>
                    <a:pt x="2204" y="9030"/>
                    <a:pt x="2072" y="8616"/>
                    <a:pt x="1794" y="8616"/>
                  </a:cubicBezTo>
                  <a:cubicBezTo>
                    <a:pt x="1760" y="8616"/>
                    <a:pt x="1725" y="8622"/>
                    <a:pt x="1688" y="8635"/>
                  </a:cubicBezTo>
                  <a:lnTo>
                    <a:pt x="1099" y="8883"/>
                  </a:lnTo>
                  <a:cubicBezTo>
                    <a:pt x="623" y="9079"/>
                    <a:pt x="253" y="9476"/>
                    <a:pt x="99" y="9967"/>
                  </a:cubicBezTo>
                  <a:cubicBezTo>
                    <a:pt x="85" y="10009"/>
                    <a:pt x="71" y="10051"/>
                    <a:pt x="62" y="10089"/>
                  </a:cubicBezTo>
                  <a:lnTo>
                    <a:pt x="62" y="10093"/>
                  </a:lnTo>
                  <a:lnTo>
                    <a:pt x="62" y="10103"/>
                  </a:lnTo>
                  <a:cubicBezTo>
                    <a:pt x="1" y="10360"/>
                    <a:pt x="1" y="10626"/>
                    <a:pt x="57" y="10879"/>
                  </a:cubicBezTo>
                  <a:lnTo>
                    <a:pt x="57" y="10888"/>
                  </a:lnTo>
                  <a:cubicBezTo>
                    <a:pt x="99" y="11084"/>
                    <a:pt x="174" y="11271"/>
                    <a:pt x="281" y="11439"/>
                  </a:cubicBezTo>
                  <a:lnTo>
                    <a:pt x="884" y="12402"/>
                  </a:lnTo>
                  <a:cubicBezTo>
                    <a:pt x="1067" y="12701"/>
                    <a:pt x="1394" y="12884"/>
                    <a:pt x="1749" y="12884"/>
                  </a:cubicBezTo>
                  <a:lnTo>
                    <a:pt x="6171" y="12884"/>
                  </a:lnTo>
                  <a:cubicBezTo>
                    <a:pt x="6521" y="12884"/>
                    <a:pt x="6848" y="12701"/>
                    <a:pt x="7031" y="12402"/>
                  </a:cubicBezTo>
                  <a:lnTo>
                    <a:pt x="7634" y="11439"/>
                  </a:lnTo>
                  <a:cubicBezTo>
                    <a:pt x="7741" y="11266"/>
                    <a:pt x="7816" y="11084"/>
                    <a:pt x="7858" y="10888"/>
                  </a:cubicBezTo>
                  <a:lnTo>
                    <a:pt x="7858" y="10879"/>
                  </a:lnTo>
                  <a:cubicBezTo>
                    <a:pt x="7914" y="10621"/>
                    <a:pt x="7914" y="10355"/>
                    <a:pt x="7853" y="10098"/>
                  </a:cubicBezTo>
                  <a:lnTo>
                    <a:pt x="7853" y="10093"/>
                  </a:lnTo>
                  <a:cubicBezTo>
                    <a:pt x="7853" y="10093"/>
                    <a:pt x="7853" y="10089"/>
                    <a:pt x="7853" y="10089"/>
                  </a:cubicBezTo>
                  <a:cubicBezTo>
                    <a:pt x="7844" y="10047"/>
                    <a:pt x="7835" y="10009"/>
                    <a:pt x="7820" y="9967"/>
                  </a:cubicBezTo>
                  <a:cubicBezTo>
                    <a:pt x="7662" y="9476"/>
                    <a:pt x="7297" y="9079"/>
                    <a:pt x="6820" y="8883"/>
                  </a:cubicBezTo>
                  <a:lnTo>
                    <a:pt x="4796" y="8046"/>
                  </a:lnTo>
                  <a:lnTo>
                    <a:pt x="4796" y="6424"/>
                  </a:lnTo>
                  <a:cubicBezTo>
                    <a:pt x="4796" y="6214"/>
                    <a:pt x="4628" y="6046"/>
                    <a:pt x="4418" y="6046"/>
                  </a:cubicBezTo>
                  <a:lnTo>
                    <a:pt x="4264" y="6046"/>
                  </a:lnTo>
                  <a:lnTo>
                    <a:pt x="4264" y="297"/>
                  </a:lnTo>
                  <a:cubicBezTo>
                    <a:pt x="4268" y="152"/>
                    <a:pt x="4161" y="25"/>
                    <a:pt x="4016" y="2"/>
                  </a:cubicBezTo>
                  <a:cubicBezTo>
                    <a:pt x="4005" y="1"/>
                    <a:pt x="3994" y="0"/>
                    <a:pt x="39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</p:grpSp>
      <p:grpSp>
        <p:nvGrpSpPr>
          <p:cNvPr id="598" name="Google Shape;598;p39"/>
          <p:cNvGrpSpPr/>
          <p:nvPr/>
        </p:nvGrpSpPr>
        <p:grpSpPr>
          <a:xfrm>
            <a:off x="1645188" y="3080363"/>
            <a:ext cx="440875" cy="484775"/>
            <a:chOff x="1718375" y="842900"/>
            <a:chExt cx="440875" cy="484775"/>
          </a:xfrm>
        </p:grpSpPr>
        <p:sp>
          <p:nvSpPr>
            <p:cNvPr id="599" name="Google Shape;599;p39"/>
            <p:cNvSpPr/>
            <p:nvPr/>
          </p:nvSpPr>
          <p:spPr>
            <a:xfrm>
              <a:off x="1996925" y="1023625"/>
              <a:ext cx="105550" cy="230750"/>
            </a:xfrm>
            <a:custGeom>
              <a:avLst/>
              <a:gdLst/>
              <a:ahLst/>
              <a:cxnLst/>
              <a:rect l="l" t="t" r="r" b="b"/>
              <a:pathLst>
                <a:path w="4222" h="9230" extrusionOk="0">
                  <a:moveTo>
                    <a:pt x="3936" y="0"/>
                  </a:moveTo>
                  <a:cubicBezTo>
                    <a:pt x="3915" y="0"/>
                    <a:pt x="3893" y="3"/>
                    <a:pt x="3871" y="8"/>
                  </a:cubicBezTo>
                  <a:cubicBezTo>
                    <a:pt x="3740" y="41"/>
                    <a:pt x="3651" y="162"/>
                    <a:pt x="3651" y="293"/>
                  </a:cubicBezTo>
                  <a:lnTo>
                    <a:pt x="3651" y="8660"/>
                  </a:lnTo>
                  <a:lnTo>
                    <a:pt x="328" y="8660"/>
                  </a:lnTo>
                  <a:cubicBezTo>
                    <a:pt x="192" y="8660"/>
                    <a:pt x="76" y="8748"/>
                    <a:pt x="43" y="8884"/>
                  </a:cubicBezTo>
                  <a:cubicBezTo>
                    <a:pt x="1" y="9062"/>
                    <a:pt x="136" y="9230"/>
                    <a:pt x="319" y="9230"/>
                  </a:cubicBezTo>
                  <a:lnTo>
                    <a:pt x="3936" y="9230"/>
                  </a:lnTo>
                  <a:cubicBezTo>
                    <a:pt x="4095" y="9230"/>
                    <a:pt x="4221" y="9104"/>
                    <a:pt x="4221" y="8945"/>
                  </a:cubicBezTo>
                  <a:lnTo>
                    <a:pt x="4221" y="284"/>
                  </a:lnTo>
                  <a:cubicBezTo>
                    <a:pt x="4221" y="124"/>
                    <a:pt x="4089" y="0"/>
                    <a:pt x="39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600" name="Google Shape;600;p39"/>
            <p:cNvSpPr/>
            <p:nvPr/>
          </p:nvSpPr>
          <p:spPr>
            <a:xfrm>
              <a:off x="1956275" y="976150"/>
              <a:ext cx="116750" cy="33325"/>
            </a:xfrm>
            <a:custGeom>
              <a:avLst/>
              <a:gdLst/>
              <a:ahLst/>
              <a:cxnLst/>
              <a:rect l="l" t="t" r="r" b="b"/>
              <a:pathLst>
                <a:path w="4670" h="1333" extrusionOk="0">
                  <a:moveTo>
                    <a:pt x="4099" y="570"/>
                  </a:moveTo>
                  <a:lnTo>
                    <a:pt x="4099" y="762"/>
                  </a:lnTo>
                  <a:lnTo>
                    <a:pt x="570" y="762"/>
                  </a:lnTo>
                  <a:lnTo>
                    <a:pt x="570" y="570"/>
                  </a:lnTo>
                  <a:close/>
                  <a:moveTo>
                    <a:pt x="285" y="0"/>
                  </a:moveTo>
                  <a:cubicBezTo>
                    <a:pt x="126" y="0"/>
                    <a:pt x="0" y="131"/>
                    <a:pt x="0" y="285"/>
                  </a:cubicBezTo>
                  <a:lnTo>
                    <a:pt x="0" y="1047"/>
                  </a:lnTo>
                  <a:cubicBezTo>
                    <a:pt x="0" y="1201"/>
                    <a:pt x="126" y="1332"/>
                    <a:pt x="285" y="1332"/>
                  </a:cubicBezTo>
                  <a:lnTo>
                    <a:pt x="4384" y="1332"/>
                  </a:lnTo>
                  <a:cubicBezTo>
                    <a:pt x="4543" y="1332"/>
                    <a:pt x="4670" y="1201"/>
                    <a:pt x="4670" y="1047"/>
                  </a:cubicBezTo>
                  <a:lnTo>
                    <a:pt x="4670" y="285"/>
                  </a:lnTo>
                  <a:cubicBezTo>
                    <a:pt x="4670" y="131"/>
                    <a:pt x="4543" y="0"/>
                    <a:pt x="43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601" name="Google Shape;601;p39"/>
            <p:cNvSpPr/>
            <p:nvPr/>
          </p:nvSpPr>
          <p:spPr>
            <a:xfrm>
              <a:off x="1857525" y="1039825"/>
              <a:ext cx="38825" cy="38925"/>
            </a:xfrm>
            <a:custGeom>
              <a:avLst/>
              <a:gdLst/>
              <a:ahLst/>
              <a:cxnLst/>
              <a:rect l="l" t="t" r="r" b="b"/>
              <a:pathLst>
                <a:path w="1553" h="1557" extrusionOk="0">
                  <a:moveTo>
                    <a:pt x="1024" y="533"/>
                  </a:moveTo>
                  <a:lnTo>
                    <a:pt x="1024" y="987"/>
                  </a:lnTo>
                  <a:lnTo>
                    <a:pt x="571" y="987"/>
                  </a:lnTo>
                  <a:lnTo>
                    <a:pt x="571" y="533"/>
                  </a:lnTo>
                  <a:close/>
                  <a:moveTo>
                    <a:pt x="351" y="0"/>
                  </a:moveTo>
                  <a:cubicBezTo>
                    <a:pt x="160" y="0"/>
                    <a:pt x="1" y="159"/>
                    <a:pt x="1" y="351"/>
                  </a:cubicBezTo>
                  <a:lnTo>
                    <a:pt x="1" y="1202"/>
                  </a:lnTo>
                  <a:cubicBezTo>
                    <a:pt x="1" y="1398"/>
                    <a:pt x="160" y="1557"/>
                    <a:pt x="351" y="1557"/>
                  </a:cubicBezTo>
                  <a:lnTo>
                    <a:pt x="1202" y="1557"/>
                  </a:lnTo>
                  <a:cubicBezTo>
                    <a:pt x="1398" y="1557"/>
                    <a:pt x="1552" y="1398"/>
                    <a:pt x="1552" y="1206"/>
                  </a:cubicBezTo>
                  <a:lnTo>
                    <a:pt x="1552" y="351"/>
                  </a:lnTo>
                  <a:cubicBezTo>
                    <a:pt x="1552" y="159"/>
                    <a:pt x="1398" y="0"/>
                    <a:pt x="12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602" name="Google Shape;602;p39"/>
            <p:cNvSpPr/>
            <p:nvPr/>
          </p:nvSpPr>
          <p:spPr>
            <a:xfrm>
              <a:off x="1857525" y="1086325"/>
              <a:ext cx="38825" cy="38950"/>
            </a:xfrm>
            <a:custGeom>
              <a:avLst/>
              <a:gdLst/>
              <a:ahLst/>
              <a:cxnLst/>
              <a:rect l="l" t="t" r="r" b="b"/>
              <a:pathLst>
                <a:path w="1553" h="1558" extrusionOk="0">
                  <a:moveTo>
                    <a:pt x="1024" y="529"/>
                  </a:moveTo>
                  <a:lnTo>
                    <a:pt x="1024" y="987"/>
                  </a:lnTo>
                  <a:lnTo>
                    <a:pt x="571" y="987"/>
                  </a:lnTo>
                  <a:lnTo>
                    <a:pt x="571" y="529"/>
                  </a:lnTo>
                  <a:close/>
                  <a:moveTo>
                    <a:pt x="351" y="1"/>
                  </a:moveTo>
                  <a:cubicBezTo>
                    <a:pt x="160" y="1"/>
                    <a:pt x="1" y="160"/>
                    <a:pt x="1" y="351"/>
                  </a:cubicBezTo>
                  <a:lnTo>
                    <a:pt x="1" y="1207"/>
                  </a:lnTo>
                  <a:cubicBezTo>
                    <a:pt x="1" y="1398"/>
                    <a:pt x="160" y="1557"/>
                    <a:pt x="351" y="1557"/>
                  </a:cubicBezTo>
                  <a:lnTo>
                    <a:pt x="1202" y="1557"/>
                  </a:lnTo>
                  <a:cubicBezTo>
                    <a:pt x="1398" y="1557"/>
                    <a:pt x="1552" y="1398"/>
                    <a:pt x="1552" y="1207"/>
                  </a:cubicBezTo>
                  <a:lnTo>
                    <a:pt x="1552" y="351"/>
                  </a:lnTo>
                  <a:cubicBezTo>
                    <a:pt x="1552" y="160"/>
                    <a:pt x="1398" y="1"/>
                    <a:pt x="12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603" name="Google Shape;603;p39"/>
            <p:cNvSpPr/>
            <p:nvPr/>
          </p:nvSpPr>
          <p:spPr>
            <a:xfrm>
              <a:off x="1857525" y="1132950"/>
              <a:ext cx="38825" cy="38825"/>
            </a:xfrm>
            <a:custGeom>
              <a:avLst/>
              <a:gdLst/>
              <a:ahLst/>
              <a:cxnLst/>
              <a:rect l="l" t="t" r="r" b="b"/>
              <a:pathLst>
                <a:path w="1553" h="1553" extrusionOk="0">
                  <a:moveTo>
                    <a:pt x="1024" y="529"/>
                  </a:moveTo>
                  <a:lnTo>
                    <a:pt x="1024" y="982"/>
                  </a:lnTo>
                  <a:lnTo>
                    <a:pt x="571" y="982"/>
                  </a:lnTo>
                  <a:lnTo>
                    <a:pt x="571" y="529"/>
                  </a:lnTo>
                  <a:close/>
                  <a:moveTo>
                    <a:pt x="351" y="1"/>
                  </a:moveTo>
                  <a:cubicBezTo>
                    <a:pt x="160" y="1"/>
                    <a:pt x="1" y="155"/>
                    <a:pt x="1" y="351"/>
                  </a:cubicBezTo>
                  <a:lnTo>
                    <a:pt x="1" y="1202"/>
                  </a:lnTo>
                  <a:cubicBezTo>
                    <a:pt x="1" y="1393"/>
                    <a:pt x="160" y="1552"/>
                    <a:pt x="351" y="1552"/>
                  </a:cubicBezTo>
                  <a:lnTo>
                    <a:pt x="1202" y="1552"/>
                  </a:lnTo>
                  <a:cubicBezTo>
                    <a:pt x="1398" y="1552"/>
                    <a:pt x="1552" y="1393"/>
                    <a:pt x="1552" y="1202"/>
                  </a:cubicBezTo>
                  <a:lnTo>
                    <a:pt x="1552" y="351"/>
                  </a:lnTo>
                  <a:cubicBezTo>
                    <a:pt x="1552" y="155"/>
                    <a:pt x="1398" y="1"/>
                    <a:pt x="12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604" name="Google Shape;604;p39"/>
            <p:cNvSpPr/>
            <p:nvPr/>
          </p:nvSpPr>
          <p:spPr>
            <a:xfrm>
              <a:off x="1914550" y="1039825"/>
              <a:ext cx="38825" cy="38925"/>
            </a:xfrm>
            <a:custGeom>
              <a:avLst/>
              <a:gdLst/>
              <a:ahLst/>
              <a:cxnLst/>
              <a:rect l="l" t="t" r="r" b="b"/>
              <a:pathLst>
                <a:path w="1553" h="1557" extrusionOk="0">
                  <a:moveTo>
                    <a:pt x="987" y="533"/>
                  </a:moveTo>
                  <a:lnTo>
                    <a:pt x="987" y="987"/>
                  </a:lnTo>
                  <a:lnTo>
                    <a:pt x="529" y="987"/>
                  </a:lnTo>
                  <a:lnTo>
                    <a:pt x="529" y="533"/>
                  </a:lnTo>
                  <a:close/>
                  <a:moveTo>
                    <a:pt x="351" y="0"/>
                  </a:moveTo>
                  <a:cubicBezTo>
                    <a:pt x="155" y="0"/>
                    <a:pt x="1" y="159"/>
                    <a:pt x="1" y="351"/>
                  </a:cubicBezTo>
                  <a:lnTo>
                    <a:pt x="1" y="1202"/>
                  </a:lnTo>
                  <a:cubicBezTo>
                    <a:pt x="1" y="1398"/>
                    <a:pt x="155" y="1557"/>
                    <a:pt x="351" y="1557"/>
                  </a:cubicBezTo>
                  <a:lnTo>
                    <a:pt x="1202" y="1557"/>
                  </a:lnTo>
                  <a:cubicBezTo>
                    <a:pt x="1393" y="1557"/>
                    <a:pt x="1552" y="1398"/>
                    <a:pt x="1552" y="1206"/>
                  </a:cubicBezTo>
                  <a:lnTo>
                    <a:pt x="1552" y="351"/>
                  </a:lnTo>
                  <a:cubicBezTo>
                    <a:pt x="1552" y="159"/>
                    <a:pt x="1393" y="0"/>
                    <a:pt x="12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605" name="Google Shape;605;p39"/>
            <p:cNvSpPr/>
            <p:nvPr/>
          </p:nvSpPr>
          <p:spPr>
            <a:xfrm>
              <a:off x="1914550" y="1086325"/>
              <a:ext cx="38825" cy="38950"/>
            </a:xfrm>
            <a:custGeom>
              <a:avLst/>
              <a:gdLst/>
              <a:ahLst/>
              <a:cxnLst/>
              <a:rect l="l" t="t" r="r" b="b"/>
              <a:pathLst>
                <a:path w="1553" h="1558" extrusionOk="0">
                  <a:moveTo>
                    <a:pt x="987" y="529"/>
                  </a:moveTo>
                  <a:lnTo>
                    <a:pt x="987" y="987"/>
                  </a:lnTo>
                  <a:lnTo>
                    <a:pt x="529" y="987"/>
                  </a:lnTo>
                  <a:lnTo>
                    <a:pt x="529" y="529"/>
                  </a:lnTo>
                  <a:close/>
                  <a:moveTo>
                    <a:pt x="351" y="1"/>
                  </a:moveTo>
                  <a:cubicBezTo>
                    <a:pt x="155" y="1"/>
                    <a:pt x="1" y="160"/>
                    <a:pt x="1" y="351"/>
                  </a:cubicBezTo>
                  <a:lnTo>
                    <a:pt x="1" y="1207"/>
                  </a:lnTo>
                  <a:cubicBezTo>
                    <a:pt x="1" y="1398"/>
                    <a:pt x="155" y="1557"/>
                    <a:pt x="351" y="1557"/>
                  </a:cubicBezTo>
                  <a:lnTo>
                    <a:pt x="1202" y="1557"/>
                  </a:lnTo>
                  <a:cubicBezTo>
                    <a:pt x="1393" y="1557"/>
                    <a:pt x="1552" y="1398"/>
                    <a:pt x="1552" y="1207"/>
                  </a:cubicBezTo>
                  <a:lnTo>
                    <a:pt x="1552" y="351"/>
                  </a:lnTo>
                  <a:cubicBezTo>
                    <a:pt x="1552" y="160"/>
                    <a:pt x="1393" y="1"/>
                    <a:pt x="12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606" name="Google Shape;606;p39"/>
            <p:cNvSpPr/>
            <p:nvPr/>
          </p:nvSpPr>
          <p:spPr>
            <a:xfrm>
              <a:off x="1914550" y="1132950"/>
              <a:ext cx="38825" cy="38825"/>
            </a:xfrm>
            <a:custGeom>
              <a:avLst/>
              <a:gdLst/>
              <a:ahLst/>
              <a:cxnLst/>
              <a:rect l="l" t="t" r="r" b="b"/>
              <a:pathLst>
                <a:path w="1553" h="1553" extrusionOk="0">
                  <a:moveTo>
                    <a:pt x="987" y="529"/>
                  </a:moveTo>
                  <a:lnTo>
                    <a:pt x="987" y="982"/>
                  </a:lnTo>
                  <a:lnTo>
                    <a:pt x="529" y="982"/>
                  </a:lnTo>
                  <a:lnTo>
                    <a:pt x="529" y="529"/>
                  </a:lnTo>
                  <a:close/>
                  <a:moveTo>
                    <a:pt x="351" y="1"/>
                  </a:moveTo>
                  <a:cubicBezTo>
                    <a:pt x="155" y="1"/>
                    <a:pt x="1" y="155"/>
                    <a:pt x="1" y="351"/>
                  </a:cubicBezTo>
                  <a:lnTo>
                    <a:pt x="1" y="1202"/>
                  </a:lnTo>
                  <a:cubicBezTo>
                    <a:pt x="1" y="1393"/>
                    <a:pt x="155" y="1552"/>
                    <a:pt x="351" y="1552"/>
                  </a:cubicBezTo>
                  <a:lnTo>
                    <a:pt x="1202" y="1552"/>
                  </a:lnTo>
                  <a:cubicBezTo>
                    <a:pt x="1393" y="1552"/>
                    <a:pt x="1552" y="1393"/>
                    <a:pt x="1552" y="1202"/>
                  </a:cubicBezTo>
                  <a:lnTo>
                    <a:pt x="1552" y="351"/>
                  </a:lnTo>
                  <a:cubicBezTo>
                    <a:pt x="1552" y="155"/>
                    <a:pt x="1393" y="1"/>
                    <a:pt x="12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607" name="Google Shape;607;p39"/>
            <p:cNvSpPr/>
            <p:nvPr/>
          </p:nvSpPr>
          <p:spPr>
            <a:xfrm>
              <a:off x="1827150" y="845650"/>
              <a:ext cx="275325" cy="408725"/>
            </a:xfrm>
            <a:custGeom>
              <a:avLst/>
              <a:gdLst/>
              <a:ahLst/>
              <a:cxnLst/>
              <a:rect l="l" t="t" r="r" b="b"/>
              <a:pathLst>
                <a:path w="11013" h="16349" extrusionOk="0">
                  <a:moveTo>
                    <a:pt x="7507" y="2079"/>
                  </a:moveTo>
                  <a:lnTo>
                    <a:pt x="8227" y="3173"/>
                  </a:lnTo>
                  <a:lnTo>
                    <a:pt x="6787" y="3173"/>
                  </a:lnTo>
                  <a:lnTo>
                    <a:pt x="7507" y="2079"/>
                  </a:lnTo>
                  <a:close/>
                  <a:moveTo>
                    <a:pt x="9246" y="3780"/>
                  </a:moveTo>
                  <a:cubicBezTo>
                    <a:pt x="9255" y="3780"/>
                    <a:pt x="9264" y="3790"/>
                    <a:pt x="9264" y="3799"/>
                  </a:cubicBezTo>
                  <a:lnTo>
                    <a:pt x="9264" y="4234"/>
                  </a:lnTo>
                  <a:lnTo>
                    <a:pt x="5735" y="4234"/>
                  </a:lnTo>
                  <a:lnTo>
                    <a:pt x="5735" y="3799"/>
                  </a:lnTo>
                  <a:cubicBezTo>
                    <a:pt x="5735" y="3790"/>
                    <a:pt x="5745" y="3780"/>
                    <a:pt x="5754" y="3780"/>
                  </a:cubicBezTo>
                  <a:close/>
                  <a:moveTo>
                    <a:pt x="9264" y="7996"/>
                  </a:moveTo>
                  <a:lnTo>
                    <a:pt x="9264" y="8183"/>
                  </a:lnTo>
                  <a:lnTo>
                    <a:pt x="6264" y="8183"/>
                  </a:lnTo>
                  <a:lnTo>
                    <a:pt x="6264" y="7996"/>
                  </a:lnTo>
                  <a:close/>
                  <a:moveTo>
                    <a:pt x="9264" y="10198"/>
                  </a:moveTo>
                  <a:lnTo>
                    <a:pt x="9264" y="10385"/>
                  </a:lnTo>
                  <a:lnTo>
                    <a:pt x="6264" y="10385"/>
                  </a:lnTo>
                  <a:lnTo>
                    <a:pt x="6264" y="10198"/>
                  </a:lnTo>
                  <a:close/>
                  <a:moveTo>
                    <a:pt x="9264" y="12399"/>
                  </a:moveTo>
                  <a:lnTo>
                    <a:pt x="9264" y="12591"/>
                  </a:lnTo>
                  <a:lnTo>
                    <a:pt x="6264" y="12591"/>
                  </a:lnTo>
                  <a:lnTo>
                    <a:pt x="6264" y="12399"/>
                  </a:lnTo>
                  <a:close/>
                  <a:moveTo>
                    <a:pt x="9264" y="14601"/>
                  </a:moveTo>
                  <a:lnTo>
                    <a:pt x="9264" y="14792"/>
                  </a:lnTo>
                  <a:lnTo>
                    <a:pt x="6264" y="14792"/>
                  </a:lnTo>
                  <a:lnTo>
                    <a:pt x="6264" y="14601"/>
                  </a:lnTo>
                  <a:close/>
                  <a:moveTo>
                    <a:pt x="3609" y="14147"/>
                  </a:moveTo>
                  <a:lnTo>
                    <a:pt x="3609" y="15783"/>
                  </a:lnTo>
                  <a:lnTo>
                    <a:pt x="2697" y="15783"/>
                  </a:lnTo>
                  <a:lnTo>
                    <a:pt x="2697" y="14147"/>
                  </a:lnTo>
                  <a:close/>
                  <a:moveTo>
                    <a:pt x="7498" y="1"/>
                  </a:moveTo>
                  <a:cubicBezTo>
                    <a:pt x="7346" y="1"/>
                    <a:pt x="7217" y="125"/>
                    <a:pt x="7217" y="284"/>
                  </a:cubicBezTo>
                  <a:lnTo>
                    <a:pt x="7217" y="1476"/>
                  </a:lnTo>
                  <a:lnTo>
                    <a:pt x="6100" y="3173"/>
                  </a:lnTo>
                  <a:lnTo>
                    <a:pt x="5754" y="3173"/>
                  </a:lnTo>
                  <a:cubicBezTo>
                    <a:pt x="5432" y="3173"/>
                    <a:pt x="5165" y="3435"/>
                    <a:pt x="5165" y="3762"/>
                  </a:cubicBezTo>
                  <a:lnTo>
                    <a:pt x="5165" y="4234"/>
                  </a:lnTo>
                  <a:lnTo>
                    <a:pt x="4581" y="4234"/>
                  </a:lnTo>
                  <a:cubicBezTo>
                    <a:pt x="4254" y="4234"/>
                    <a:pt x="3987" y="4500"/>
                    <a:pt x="3992" y="4827"/>
                  </a:cubicBezTo>
                  <a:lnTo>
                    <a:pt x="3992" y="6706"/>
                  </a:lnTo>
                  <a:lnTo>
                    <a:pt x="300" y="6706"/>
                  </a:lnTo>
                  <a:cubicBezTo>
                    <a:pt x="136" y="6706"/>
                    <a:pt x="0" y="6837"/>
                    <a:pt x="0" y="7001"/>
                  </a:cubicBezTo>
                  <a:lnTo>
                    <a:pt x="0" y="8955"/>
                  </a:lnTo>
                  <a:cubicBezTo>
                    <a:pt x="0" y="9001"/>
                    <a:pt x="24" y="9048"/>
                    <a:pt x="61" y="9081"/>
                  </a:cubicBezTo>
                  <a:cubicBezTo>
                    <a:pt x="136" y="9144"/>
                    <a:pt x="214" y="9170"/>
                    <a:pt x="285" y="9170"/>
                  </a:cubicBezTo>
                  <a:cubicBezTo>
                    <a:pt x="443" y="9170"/>
                    <a:pt x="571" y="9042"/>
                    <a:pt x="571" y="8884"/>
                  </a:cubicBezTo>
                  <a:lnTo>
                    <a:pt x="571" y="7235"/>
                  </a:lnTo>
                  <a:lnTo>
                    <a:pt x="5698" y="7235"/>
                  </a:lnTo>
                  <a:lnTo>
                    <a:pt x="5698" y="15779"/>
                  </a:lnTo>
                  <a:lnTo>
                    <a:pt x="4179" y="15779"/>
                  </a:lnTo>
                  <a:lnTo>
                    <a:pt x="4179" y="13858"/>
                  </a:lnTo>
                  <a:cubicBezTo>
                    <a:pt x="4179" y="13703"/>
                    <a:pt x="4053" y="13577"/>
                    <a:pt x="3894" y="13577"/>
                  </a:cubicBezTo>
                  <a:lnTo>
                    <a:pt x="2412" y="13577"/>
                  </a:lnTo>
                  <a:cubicBezTo>
                    <a:pt x="2258" y="13577"/>
                    <a:pt x="2127" y="13703"/>
                    <a:pt x="2127" y="13858"/>
                  </a:cubicBezTo>
                  <a:lnTo>
                    <a:pt x="2127" y="15779"/>
                  </a:lnTo>
                  <a:lnTo>
                    <a:pt x="571" y="15779"/>
                  </a:lnTo>
                  <a:lnTo>
                    <a:pt x="571" y="9992"/>
                  </a:lnTo>
                  <a:cubicBezTo>
                    <a:pt x="571" y="9861"/>
                    <a:pt x="482" y="9740"/>
                    <a:pt x="351" y="9707"/>
                  </a:cubicBezTo>
                  <a:cubicBezTo>
                    <a:pt x="329" y="9702"/>
                    <a:pt x="307" y="9699"/>
                    <a:pt x="286" y="9699"/>
                  </a:cubicBezTo>
                  <a:cubicBezTo>
                    <a:pt x="133" y="9699"/>
                    <a:pt x="0" y="9824"/>
                    <a:pt x="0" y="9988"/>
                  </a:cubicBezTo>
                  <a:lnTo>
                    <a:pt x="0" y="16064"/>
                  </a:lnTo>
                  <a:cubicBezTo>
                    <a:pt x="0" y="16218"/>
                    <a:pt x="127" y="16349"/>
                    <a:pt x="286" y="16349"/>
                  </a:cubicBezTo>
                  <a:lnTo>
                    <a:pt x="5983" y="16349"/>
                  </a:lnTo>
                  <a:cubicBezTo>
                    <a:pt x="6137" y="16349"/>
                    <a:pt x="6264" y="16223"/>
                    <a:pt x="6264" y="16064"/>
                  </a:cubicBezTo>
                  <a:lnTo>
                    <a:pt x="6264" y="15363"/>
                  </a:lnTo>
                  <a:lnTo>
                    <a:pt x="9549" y="15363"/>
                  </a:lnTo>
                  <a:cubicBezTo>
                    <a:pt x="9708" y="15363"/>
                    <a:pt x="9835" y="15236"/>
                    <a:pt x="9835" y="15078"/>
                  </a:cubicBezTo>
                  <a:lnTo>
                    <a:pt x="9835" y="14320"/>
                  </a:lnTo>
                  <a:cubicBezTo>
                    <a:pt x="9835" y="14161"/>
                    <a:pt x="9708" y="14035"/>
                    <a:pt x="9549" y="14035"/>
                  </a:cubicBezTo>
                  <a:lnTo>
                    <a:pt x="6264" y="14035"/>
                  </a:lnTo>
                  <a:lnTo>
                    <a:pt x="6264" y="13157"/>
                  </a:lnTo>
                  <a:lnTo>
                    <a:pt x="9549" y="13157"/>
                  </a:lnTo>
                  <a:cubicBezTo>
                    <a:pt x="9708" y="13157"/>
                    <a:pt x="9835" y="13030"/>
                    <a:pt x="9835" y="12876"/>
                  </a:cubicBezTo>
                  <a:lnTo>
                    <a:pt x="9835" y="12114"/>
                  </a:lnTo>
                  <a:cubicBezTo>
                    <a:pt x="9835" y="11955"/>
                    <a:pt x="9708" y="11829"/>
                    <a:pt x="9549" y="11829"/>
                  </a:cubicBezTo>
                  <a:lnTo>
                    <a:pt x="6264" y="11829"/>
                  </a:lnTo>
                  <a:lnTo>
                    <a:pt x="6264" y="10955"/>
                  </a:lnTo>
                  <a:lnTo>
                    <a:pt x="9549" y="10955"/>
                  </a:lnTo>
                  <a:cubicBezTo>
                    <a:pt x="9708" y="10955"/>
                    <a:pt x="9835" y="10829"/>
                    <a:pt x="9835" y="10675"/>
                  </a:cubicBezTo>
                  <a:lnTo>
                    <a:pt x="9835" y="9913"/>
                  </a:lnTo>
                  <a:cubicBezTo>
                    <a:pt x="9835" y="9754"/>
                    <a:pt x="9708" y="9628"/>
                    <a:pt x="9549" y="9628"/>
                  </a:cubicBezTo>
                  <a:lnTo>
                    <a:pt x="6264" y="9628"/>
                  </a:lnTo>
                  <a:lnTo>
                    <a:pt x="6264" y="8754"/>
                  </a:lnTo>
                  <a:lnTo>
                    <a:pt x="9549" y="8754"/>
                  </a:lnTo>
                  <a:cubicBezTo>
                    <a:pt x="9708" y="8754"/>
                    <a:pt x="9835" y="8627"/>
                    <a:pt x="9835" y="8469"/>
                  </a:cubicBezTo>
                  <a:lnTo>
                    <a:pt x="9835" y="7711"/>
                  </a:lnTo>
                  <a:cubicBezTo>
                    <a:pt x="9835" y="7552"/>
                    <a:pt x="9708" y="7426"/>
                    <a:pt x="9549" y="7426"/>
                  </a:cubicBezTo>
                  <a:lnTo>
                    <a:pt x="6264" y="7426"/>
                  </a:lnTo>
                  <a:lnTo>
                    <a:pt x="6264" y="7253"/>
                  </a:lnTo>
                  <a:cubicBezTo>
                    <a:pt x="6264" y="6949"/>
                    <a:pt x="6021" y="6706"/>
                    <a:pt x="5717" y="6706"/>
                  </a:cubicBezTo>
                  <a:lnTo>
                    <a:pt x="4558" y="6706"/>
                  </a:lnTo>
                  <a:lnTo>
                    <a:pt x="4558" y="4827"/>
                  </a:lnTo>
                  <a:cubicBezTo>
                    <a:pt x="4558" y="4813"/>
                    <a:pt x="4567" y="4804"/>
                    <a:pt x="4576" y="4804"/>
                  </a:cubicBezTo>
                  <a:lnTo>
                    <a:pt x="10419" y="4804"/>
                  </a:lnTo>
                  <a:cubicBezTo>
                    <a:pt x="10433" y="4804"/>
                    <a:pt x="10442" y="4813"/>
                    <a:pt x="10442" y="4827"/>
                  </a:cubicBezTo>
                  <a:lnTo>
                    <a:pt x="10442" y="6281"/>
                  </a:lnTo>
                  <a:cubicBezTo>
                    <a:pt x="10438" y="6417"/>
                    <a:pt x="10531" y="6538"/>
                    <a:pt x="10662" y="6566"/>
                  </a:cubicBezTo>
                  <a:cubicBezTo>
                    <a:pt x="10686" y="6572"/>
                    <a:pt x="10710" y="6575"/>
                    <a:pt x="10733" y="6575"/>
                  </a:cubicBezTo>
                  <a:cubicBezTo>
                    <a:pt x="10886" y="6575"/>
                    <a:pt x="11012" y="6449"/>
                    <a:pt x="11012" y="6290"/>
                  </a:cubicBezTo>
                  <a:lnTo>
                    <a:pt x="11012" y="4748"/>
                  </a:lnTo>
                  <a:cubicBezTo>
                    <a:pt x="11012" y="4463"/>
                    <a:pt x="10783" y="4234"/>
                    <a:pt x="10503" y="4234"/>
                  </a:cubicBezTo>
                  <a:lnTo>
                    <a:pt x="9835" y="4234"/>
                  </a:lnTo>
                  <a:lnTo>
                    <a:pt x="9835" y="3720"/>
                  </a:lnTo>
                  <a:cubicBezTo>
                    <a:pt x="9835" y="3439"/>
                    <a:pt x="9606" y="3210"/>
                    <a:pt x="9325" y="3210"/>
                  </a:cubicBezTo>
                  <a:lnTo>
                    <a:pt x="8904" y="3210"/>
                  </a:lnTo>
                  <a:lnTo>
                    <a:pt x="7787" y="1514"/>
                  </a:lnTo>
                  <a:lnTo>
                    <a:pt x="7787" y="294"/>
                  </a:lnTo>
                  <a:cubicBezTo>
                    <a:pt x="7787" y="158"/>
                    <a:pt x="7694" y="41"/>
                    <a:pt x="7563" y="9"/>
                  </a:cubicBezTo>
                  <a:cubicBezTo>
                    <a:pt x="7541" y="3"/>
                    <a:pt x="7519" y="1"/>
                    <a:pt x="7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608" name="Google Shape;608;p39"/>
            <p:cNvSpPr/>
            <p:nvPr/>
          </p:nvSpPr>
          <p:spPr>
            <a:xfrm>
              <a:off x="1770700" y="1273000"/>
              <a:ext cx="388550" cy="54675"/>
            </a:xfrm>
            <a:custGeom>
              <a:avLst/>
              <a:gdLst/>
              <a:ahLst/>
              <a:cxnLst/>
              <a:rect l="l" t="t" r="r" b="b"/>
              <a:pathLst>
                <a:path w="15542" h="2187" extrusionOk="0">
                  <a:moveTo>
                    <a:pt x="1301" y="0"/>
                  </a:moveTo>
                  <a:cubicBezTo>
                    <a:pt x="1241" y="0"/>
                    <a:pt x="1178" y="22"/>
                    <a:pt x="1118" y="73"/>
                  </a:cubicBezTo>
                  <a:lnTo>
                    <a:pt x="108" y="900"/>
                  </a:lnTo>
                  <a:lnTo>
                    <a:pt x="104" y="905"/>
                  </a:lnTo>
                  <a:lnTo>
                    <a:pt x="99" y="905"/>
                  </a:lnTo>
                  <a:lnTo>
                    <a:pt x="94" y="909"/>
                  </a:lnTo>
                  <a:lnTo>
                    <a:pt x="90" y="919"/>
                  </a:lnTo>
                  <a:cubicBezTo>
                    <a:pt x="90" y="919"/>
                    <a:pt x="85" y="919"/>
                    <a:pt x="85" y="924"/>
                  </a:cubicBezTo>
                  <a:lnTo>
                    <a:pt x="80" y="928"/>
                  </a:lnTo>
                  <a:cubicBezTo>
                    <a:pt x="48" y="970"/>
                    <a:pt x="29" y="1022"/>
                    <a:pt x="29" y="1073"/>
                  </a:cubicBezTo>
                  <a:cubicBezTo>
                    <a:pt x="29" y="1073"/>
                    <a:pt x="29" y="1078"/>
                    <a:pt x="1" y="1078"/>
                  </a:cubicBezTo>
                  <a:cubicBezTo>
                    <a:pt x="15" y="1082"/>
                    <a:pt x="29" y="1082"/>
                    <a:pt x="43" y="1087"/>
                  </a:cubicBezTo>
                  <a:cubicBezTo>
                    <a:pt x="29" y="1087"/>
                    <a:pt x="29" y="1092"/>
                    <a:pt x="29" y="1096"/>
                  </a:cubicBezTo>
                  <a:cubicBezTo>
                    <a:pt x="29" y="1096"/>
                    <a:pt x="29" y="1101"/>
                    <a:pt x="43" y="1101"/>
                  </a:cubicBezTo>
                  <a:lnTo>
                    <a:pt x="1" y="1106"/>
                  </a:lnTo>
                  <a:lnTo>
                    <a:pt x="43" y="1115"/>
                  </a:lnTo>
                  <a:cubicBezTo>
                    <a:pt x="48" y="1171"/>
                    <a:pt x="66" y="1227"/>
                    <a:pt x="99" y="1279"/>
                  </a:cubicBezTo>
                  <a:lnTo>
                    <a:pt x="104" y="1283"/>
                  </a:lnTo>
                  <a:lnTo>
                    <a:pt x="108" y="1283"/>
                  </a:lnTo>
                  <a:cubicBezTo>
                    <a:pt x="108" y="1283"/>
                    <a:pt x="113" y="1288"/>
                    <a:pt x="141" y="1288"/>
                  </a:cubicBezTo>
                  <a:lnTo>
                    <a:pt x="1123" y="2115"/>
                  </a:lnTo>
                  <a:cubicBezTo>
                    <a:pt x="1183" y="2165"/>
                    <a:pt x="1246" y="2186"/>
                    <a:pt x="1306" y="2186"/>
                  </a:cubicBezTo>
                  <a:cubicBezTo>
                    <a:pt x="1537" y="2186"/>
                    <a:pt x="1717" y="1869"/>
                    <a:pt x="1483" y="1676"/>
                  </a:cubicBezTo>
                  <a:lnTo>
                    <a:pt x="1090" y="1363"/>
                  </a:lnTo>
                  <a:lnTo>
                    <a:pt x="14467" y="1363"/>
                  </a:lnTo>
                  <a:lnTo>
                    <a:pt x="14074" y="1676"/>
                  </a:lnTo>
                  <a:cubicBezTo>
                    <a:pt x="13854" y="1871"/>
                    <a:pt x="14031" y="2179"/>
                    <a:pt x="14260" y="2179"/>
                  </a:cubicBezTo>
                  <a:cubicBezTo>
                    <a:pt x="14317" y="2179"/>
                    <a:pt x="14377" y="2160"/>
                    <a:pt x="14434" y="2115"/>
                  </a:cubicBezTo>
                  <a:lnTo>
                    <a:pt x="15444" y="1288"/>
                  </a:lnTo>
                  <a:lnTo>
                    <a:pt x="15449" y="1283"/>
                  </a:lnTo>
                  <a:lnTo>
                    <a:pt x="15453" y="1279"/>
                  </a:lnTo>
                  <a:lnTo>
                    <a:pt x="15458" y="1274"/>
                  </a:lnTo>
                  <a:lnTo>
                    <a:pt x="15467" y="1288"/>
                  </a:lnTo>
                  <a:lnTo>
                    <a:pt x="15472" y="1283"/>
                  </a:lnTo>
                  <a:lnTo>
                    <a:pt x="15477" y="1279"/>
                  </a:lnTo>
                  <a:lnTo>
                    <a:pt x="15486" y="1265"/>
                  </a:lnTo>
                  <a:cubicBezTo>
                    <a:pt x="15523" y="1227"/>
                    <a:pt x="15533" y="1167"/>
                    <a:pt x="15509" y="1115"/>
                  </a:cubicBezTo>
                  <a:cubicBezTo>
                    <a:pt x="15542" y="1115"/>
                    <a:pt x="15542" y="1110"/>
                    <a:pt x="15542" y="1110"/>
                  </a:cubicBezTo>
                  <a:cubicBezTo>
                    <a:pt x="15542" y="1106"/>
                    <a:pt x="15542" y="1106"/>
                    <a:pt x="15542" y="1106"/>
                  </a:cubicBezTo>
                  <a:cubicBezTo>
                    <a:pt x="15542" y="1101"/>
                    <a:pt x="15542" y="1096"/>
                    <a:pt x="15542" y="1096"/>
                  </a:cubicBezTo>
                  <a:cubicBezTo>
                    <a:pt x="15542" y="1092"/>
                    <a:pt x="15542" y="1092"/>
                    <a:pt x="15542" y="1087"/>
                  </a:cubicBezTo>
                  <a:cubicBezTo>
                    <a:pt x="15542" y="1087"/>
                    <a:pt x="15542" y="1082"/>
                    <a:pt x="15542" y="1082"/>
                  </a:cubicBezTo>
                  <a:cubicBezTo>
                    <a:pt x="15533" y="1078"/>
                    <a:pt x="15519" y="1078"/>
                    <a:pt x="15509" y="1073"/>
                  </a:cubicBezTo>
                  <a:cubicBezTo>
                    <a:pt x="15533" y="1031"/>
                    <a:pt x="15528" y="975"/>
                    <a:pt x="15495" y="938"/>
                  </a:cubicBezTo>
                  <a:lnTo>
                    <a:pt x="15491" y="933"/>
                  </a:lnTo>
                  <a:lnTo>
                    <a:pt x="15486" y="928"/>
                  </a:lnTo>
                  <a:lnTo>
                    <a:pt x="15481" y="919"/>
                  </a:lnTo>
                  <a:lnTo>
                    <a:pt x="15477" y="914"/>
                  </a:lnTo>
                  <a:lnTo>
                    <a:pt x="15477" y="909"/>
                  </a:lnTo>
                  <a:cubicBezTo>
                    <a:pt x="15472" y="909"/>
                    <a:pt x="15472" y="905"/>
                    <a:pt x="15472" y="905"/>
                  </a:cubicBezTo>
                  <a:lnTo>
                    <a:pt x="15463" y="900"/>
                  </a:lnTo>
                  <a:lnTo>
                    <a:pt x="14458" y="73"/>
                  </a:lnTo>
                  <a:cubicBezTo>
                    <a:pt x="14398" y="26"/>
                    <a:pt x="14336" y="5"/>
                    <a:pt x="14277" y="5"/>
                  </a:cubicBezTo>
                  <a:cubicBezTo>
                    <a:pt x="14046" y="5"/>
                    <a:pt x="13866" y="318"/>
                    <a:pt x="14093" y="512"/>
                  </a:cubicBezTo>
                  <a:lnTo>
                    <a:pt x="14490" y="839"/>
                  </a:lnTo>
                  <a:lnTo>
                    <a:pt x="1081" y="839"/>
                  </a:lnTo>
                  <a:lnTo>
                    <a:pt x="1478" y="512"/>
                  </a:lnTo>
                  <a:cubicBezTo>
                    <a:pt x="1712" y="319"/>
                    <a:pt x="1530" y="0"/>
                    <a:pt x="1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  <p:sp>
          <p:nvSpPr>
            <p:cNvPr id="609" name="Google Shape;609;p39"/>
            <p:cNvSpPr/>
            <p:nvPr/>
          </p:nvSpPr>
          <p:spPr>
            <a:xfrm>
              <a:off x="1718375" y="842900"/>
              <a:ext cx="60600" cy="400500"/>
            </a:xfrm>
            <a:custGeom>
              <a:avLst/>
              <a:gdLst/>
              <a:ahLst/>
              <a:cxnLst/>
              <a:rect l="l" t="t" r="r" b="b"/>
              <a:pathLst>
                <a:path w="2424" h="16020" extrusionOk="0">
                  <a:moveTo>
                    <a:pt x="1208" y="1"/>
                  </a:moveTo>
                  <a:cubicBezTo>
                    <a:pt x="1135" y="1"/>
                    <a:pt x="1061" y="29"/>
                    <a:pt x="1005" y="86"/>
                  </a:cubicBezTo>
                  <a:lnTo>
                    <a:pt x="1000" y="90"/>
                  </a:lnTo>
                  <a:cubicBezTo>
                    <a:pt x="1000" y="95"/>
                    <a:pt x="996" y="100"/>
                    <a:pt x="991" y="105"/>
                  </a:cubicBezTo>
                  <a:lnTo>
                    <a:pt x="164" y="1114"/>
                  </a:lnTo>
                  <a:cubicBezTo>
                    <a:pt x="0" y="1329"/>
                    <a:pt x="188" y="1573"/>
                    <a:pt x="395" y="1573"/>
                  </a:cubicBezTo>
                  <a:cubicBezTo>
                    <a:pt x="466" y="1573"/>
                    <a:pt x="540" y="1544"/>
                    <a:pt x="603" y="1474"/>
                  </a:cubicBezTo>
                  <a:lnTo>
                    <a:pt x="935" y="1077"/>
                  </a:lnTo>
                  <a:lnTo>
                    <a:pt x="935" y="14940"/>
                  </a:lnTo>
                  <a:lnTo>
                    <a:pt x="603" y="14547"/>
                  </a:lnTo>
                  <a:cubicBezTo>
                    <a:pt x="540" y="14476"/>
                    <a:pt x="466" y="14446"/>
                    <a:pt x="394" y="14446"/>
                  </a:cubicBezTo>
                  <a:cubicBezTo>
                    <a:pt x="188" y="14446"/>
                    <a:pt x="1" y="14692"/>
                    <a:pt x="164" y="14907"/>
                  </a:cubicBezTo>
                  <a:lnTo>
                    <a:pt x="991" y="15917"/>
                  </a:lnTo>
                  <a:lnTo>
                    <a:pt x="996" y="15921"/>
                  </a:lnTo>
                  <a:lnTo>
                    <a:pt x="1000" y="15926"/>
                  </a:lnTo>
                  <a:lnTo>
                    <a:pt x="1000" y="15931"/>
                  </a:lnTo>
                  <a:lnTo>
                    <a:pt x="1010" y="15931"/>
                  </a:lnTo>
                  <a:lnTo>
                    <a:pt x="1019" y="15940"/>
                  </a:lnTo>
                  <a:lnTo>
                    <a:pt x="1024" y="15945"/>
                  </a:lnTo>
                  <a:cubicBezTo>
                    <a:pt x="1055" y="15972"/>
                    <a:pt x="1093" y="15983"/>
                    <a:pt x="1132" y="15983"/>
                  </a:cubicBezTo>
                  <a:cubicBezTo>
                    <a:pt x="1140" y="15983"/>
                    <a:pt x="1147" y="15983"/>
                    <a:pt x="1154" y="15982"/>
                  </a:cubicBezTo>
                  <a:cubicBezTo>
                    <a:pt x="1154" y="15996"/>
                    <a:pt x="1159" y="15996"/>
                    <a:pt x="1159" y="16001"/>
                  </a:cubicBezTo>
                  <a:lnTo>
                    <a:pt x="1192" y="16001"/>
                  </a:lnTo>
                  <a:cubicBezTo>
                    <a:pt x="1197" y="16001"/>
                    <a:pt x="1201" y="16001"/>
                    <a:pt x="1206" y="16020"/>
                  </a:cubicBezTo>
                  <a:cubicBezTo>
                    <a:pt x="1206" y="15996"/>
                    <a:pt x="1211" y="15996"/>
                    <a:pt x="1211" y="15996"/>
                  </a:cubicBezTo>
                  <a:lnTo>
                    <a:pt x="1239" y="15996"/>
                  </a:lnTo>
                  <a:cubicBezTo>
                    <a:pt x="1271" y="15991"/>
                    <a:pt x="1309" y="15977"/>
                    <a:pt x="1337" y="15959"/>
                  </a:cubicBezTo>
                  <a:lnTo>
                    <a:pt x="1351" y="15959"/>
                  </a:lnTo>
                  <a:cubicBezTo>
                    <a:pt x="1369" y="15945"/>
                    <a:pt x="1384" y="15931"/>
                    <a:pt x="1398" y="15912"/>
                  </a:cubicBezTo>
                  <a:lnTo>
                    <a:pt x="2229" y="14907"/>
                  </a:lnTo>
                  <a:cubicBezTo>
                    <a:pt x="2332" y="14795"/>
                    <a:pt x="2332" y="14613"/>
                    <a:pt x="2220" y="14505"/>
                  </a:cubicBezTo>
                  <a:cubicBezTo>
                    <a:pt x="2168" y="14463"/>
                    <a:pt x="2104" y="14442"/>
                    <a:pt x="2041" y="14442"/>
                  </a:cubicBezTo>
                  <a:cubicBezTo>
                    <a:pt x="1957" y="14442"/>
                    <a:pt x="1874" y="14478"/>
                    <a:pt x="1818" y="14547"/>
                  </a:cubicBezTo>
                  <a:lnTo>
                    <a:pt x="1505" y="14940"/>
                  </a:lnTo>
                  <a:lnTo>
                    <a:pt x="1505" y="1077"/>
                  </a:lnTo>
                  <a:lnTo>
                    <a:pt x="1818" y="1474"/>
                  </a:lnTo>
                  <a:cubicBezTo>
                    <a:pt x="1881" y="1545"/>
                    <a:pt x="1955" y="1575"/>
                    <a:pt x="2028" y="1575"/>
                  </a:cubicBezTo>
                  <a:cubicBezTo>
                    <a:pt x="2235" y="1575"/>
                    <a:pt x="2424" y="1329"/>
                    <a:pt x="2258" y="1114"/>
                  </a:cubicBezTo>
                  <a:cubicBezTo>
                    <a:pt x="1374" y="44"/>
                    <a:pt x="1430" y="90"/>
                    <a:pt x="1365" y="48"/>
                  </a:cubicBezTo>
                  <a:cubicBezTo>
                    <a:pt x="1317" y="17"/>
                    <a:pt x="1262" y="1"/>
                    <a:pt x="1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itchFamily="2" charset="-78"/>
              </a:endParaRPr>
            </a:p>
          </p:txBody>
        </p:sp>
      </p:grpSp>
      <p:sp>
        <p:nvSpPr>
          <p:cNvPr id="610" name="Google Shape;610;p39"/>
          <p:cNvSpPr/>
          <p:nvPr/>
        </p:nvSpPr>
        <p:spPr>
          <a:xfrm>
            <a:off x="7208350" y="1377621"/>
            <a:ext cx="197725" cy="485900"/>
          </a:xfrm>
          <a:custGeom>
            <a:avLst/>
            <a:gdLst/>
            <a:ahLst/>
            <a:cxnLst/>
            <a:rect l="l" t="t" r="r" b="b"/>
            <a:pathLst>
              <a:path w="7909" h="19436" extrusionOk="0">
                <a:moveTo>
                  <a:pt x="4165" y="534"/>
                </a:moveTo>
                <a:cubicBezTo>
                  <a:pt x="4296" y="534"/>
                  <a:pt x="4403" y="641"/>
                  <a:pt x="4403" y="772"/>
                </a:cubicBezTo>
                <a:lnTo>
                  <a:pt x="4403" y="1941"/>
                </a:lnTo>
                <a:lnTo>
                  <a:pt x="3492" y="1941"/>
                </a:lnTo>
                <a:lnTo>
                  <a:pt x="3492" y="772"/>
                </a:lnTo>
                <a:cubicBezTo>
                  <a:pt x="3492" y="641"/>
                  <a:pt x="3599" y="534"/>
                  <a:pt x="3735" y="534"/>
                </a:cubicBezTo>
                <a:close/>
                <a:moveTo>
                  <a:pt x="4216" y="2511"/>
                </a:moveTo>
                <a:lnTo>
                  <a:pt x="3983" y="2927"/>
                </a:lnTo>
                <a:lnTo>
                  <a:pt x="3917" y="2927"/>
                </a:lnTo>
                <a:lnTo>
                  <a:pt x="3683" y="2511"/>
                </a:lnTo>
                <a:close/>
                <a:moveTo>
                  <a:pt x="3948" y="3503"/>
                </a:moveTo>
                <a:cubicBezTo>
                  <a:pt x="4976" y="3503"/>
                  <a:pt x="5829" y="4335"/>
                  <a:pt x="5829" y="5381"/>
                </a:cubicBezTo>
                <a:cubicBezTo>
                  <a:pt x="5829" y="5699"/>
                  <a:pt x="5749" y="6012"/>
                  <a:pt x="5595" y="6292"/>
                </a:cubicBezTo>
                <a:lnTo>
                  <a:pt x="5562" y="6152"/>
                </a:lnTo>
                <a:cubicBezTo>
                  <a:pt x="5506" y="5903"/>
                  <a:pt x="5287" y="5736"/>
                  <a:pt x="5043" y="5736"/>
                </a:cubicBezTo>
                <a:cubicBezTo>
                  <a:pt x="5003" y="5736"/>
                  <a:pt x="4963" y="5741"/>
                  <a:pt x="4922" y="5750"/>
                </a:cubicBezTo>
                <a:lnTo>
                  <a:pt x="4614" y="5825"/>
                </a:lnTo>
                <a:cubicBezTo>
                  <a:pt x="4352" y="5885"/>
                  <a:pt x="4118" y="6030"/>
                  <a:pt x="3950" y="6241"/>
                </a:cubicBezTo>
                <a:cubicBezTo>
                  <a:pt x="3786" y="6030"/>
                  <a:pt x="3548" y="5885"/>
                  <a:pt x="3286" y="5825"/>
                </a:cubicBezTo>
                <a:lnTo>
                  <a:pt x="2978" y="5750"/>
                </a:lnTo>
                <a:cubicBezTo>
                  <a:pt x="2938" y="5741"/>
                  <a:pt x="2898" y="5736"/>
                  <a:pt x="2859" y="5736"/>
                </a:cubicBezTo>
                <a:cubicBezTo>
                  <a:pt x="2617" y="5736"/>
                  <a:pt x="2398" y="5903"/>
                  <a:pt x="2337" y="6152"/>
                </a:cubicBezTo>
                <a:lnTo>
                  <a:pt x="2305" y="6292"/>
                </a:lnTo>
                <a:cubicBezTo>
                  <a:pt x="1650" y="5105"/>
                  <a:pt x="2431" y="3637"/>
                  <a:pt x="3777" y="3511"/>
                </a:cubicBezTo>
                <a:cubicBezTo>
                  <a:pt x="3834" y="3506"/>
                  <a:pt x="3891" y="3503"/>
                  <a:pt x="3948" y="3503"/>
                </a:cubicBezTo>
                <a:close/>
                <a:moveTo>
                  <a:pt x="3983" y="7101"/>
                </a:moveTo>
                <a:cubicBezTo>
                  <a:pt x="4576" y="7133"/>
                  <a:pt x="4730" y="7942"/>
                  <a:pt x="4188" y="8190"/>
                </a:cubicBezTo>
                <a:lnTo>
                  <a:pt x="4174" y="8199"/>
                </a:lnTo>
                <a:cubicBezTo>
                  <a:pt x="4104" y="8229"/>
                  <a:pt x="4028" y="8245"/>
                  <a:pt x="3952" y="8245"/>
                </a:cubicBezTo>
                <a:cubicBezTo>
                  <a:pt x="3875" y="8245"/>
                  <a:pt x="3798" y="8229"/>
                  <a:pt x="3725" y="8199"/>
                </a:cubicBezTo>
                <a:lnTo>
                  <a:pt x="3711" y="8190"/>
                </a:lnTo>
                <a:cubicBezTo>
                  <a:pt x="3169" y="7942"/>
                  <a:pt x="3324" y="7133"/>
                  <a:pt x="3922" y="7101"/>
                </a:cubicBezTo>
                <a:close/>
                <a:moveTo>
                  <a:pt x="4085" y="8825"/>
                </a:moveTo>
                <a:lnTo>
                  <a:pt x="4216" y="9377"/>
                </a:lnTo>
                <a:cubicBezTo>
                  <a:pt x="4230" y="9452"/>
                  <a:pt x="4272" y="9513"/>
                  <a:pt x="4333" y="9555"/>
                </a:cubicBezTo>
                <a:cubicBezTo>
                  <a:pt x="4585" y="9723"/>
                  <a:pt x="4777" y="9971"/>
                  <a:pt x="4880" y="10256"/>
                </a:cubicBezTo>
                <a:lnTo>
                  <a:pt x="3024" y="10256"/>
                </a:lnTo>
                <a:cubicBezTo>
                  <a:pt x="3127" y="9966"/>
                  <a:pt x="3319" y="9723"/>
                  <a:pt x="3571" y="9555"/>
                </a:cubicBezTo>
                <a:cubicBezTo>
                  <a:pt x="3632" y="9513"/>
                  <a:pt x="3674" y="9452"/>
                  <a:pt x="3688" y="9377"/>
                </a:cubicBezTo>
                <a:lnTo>
                  <a:pt x="3814" y="8825"/>
                </a:lnTo>
                <a:cubicBezTo>
                  <a:pt x="3861" y="8830"/>
                  <a:pt x="3907" y="8832"/>
                  <a:pt x="3952" y="8832"/>
                </a:cubicBezTo>
                <a:cubicBezTo>
                  <a:pt x="3997" y="8832"/>
                  <a:pt x="4041" y="8830"/>
                  <a:pt x="4085" y="8825"/>
                </a:cubicBezTo>
                <a:close/>
                <a:moveTo>
                  <a:pt x="2230" y="15682"/>
                </a:moveTo>
                <a:cubicBezTo>
                  <a:pt x="2384" y="15822"/>
                  <a:pt x="2449" y="16037"/>
                  <a:pt x="2403" y="16243"/>
                </a:cubicBezTo>
                <a:cubicBezTo>
                  <a:pt x="2356" y="16444"/>
                  <a:pt x="2202" y="16608"/>
                  <a:pt x="2001" y="16668"/>
                </a:cubicBezTo>
                <a:lnTo>
                  <a:pt x="2230" y="15682"/>
                </a:lnTo>
                <a:close/>
                <a:moveTo>
                  <a:pt x="6077" y="15520"/>
                </a:moveTo>
                <a:cubicBezTo>
                  <a:pt x="6247" y="15520"/>
                  <a:pt x="6420" y="15594"/>
                  <a:pt x="6544" y="15766"/>
                </a:cubicBezTo>
                <a:cubicBezTo>
                  <a:pt x="6843" y="16186"/>
                  <a:pt x="6498" y="16695"/>
                  <a:pt x="6069" y="16695"/>
                </a:cubicBezTo>
                <a:cubicBezTo>
                  <a:pt x="5968" y="16695"/>
                  <a:pt x="5862" y="16667"/>
                  <a:pt x="5759" y="16603"/>
                </a:cubicBezTo>
                <a:cubicBezTo>
                  <a:pt x="5628" y="16519"/>
                  <a:pt x="5534" y="16393"/>
                  <a:pt x="5497" y="16243"/>
                </a:cubicBezTo>
                <a:lnTo>
                  <a:pt x="5497" y="16238"/>
                </a:lnTo>
                <a:cubicBezTo>
                  <a:pt x="5400" y="15823"/>
                  <a:pt x="5734" y="15520"/>
                  <a:pt x="6077" y="15520"/>
                </a:cubicBezTo>
                <a:close/>
                <a:moveTo>
                  <a:pt x="3725" y="1"/>
                </a:moveTo>
                <a:cubicBezTo>
                  <a:pt x="3725" y="1"/>
                  <a:pt x="2917" y="351"/>
                  <a:pt x="2884" y="795"/>
                </a:cubicBezTo>
                <a:lnTo>
                  <a:pt x="2884" y="2230"/>
                </a:lnTo>
                <a:cubicBezTo>
                  <a:pt x="2898" y="2230"/>
                  <a:pt x="2912" y="2230"/>
                  <a:pt x="2922" y="2235"/>
                </a:cubicBezTo>
                <a:lnTo>
                  <a:pt x="2884" y="2244"/>
                </a:lnTo>
                <a:cubicBezTo>
                  <a:pt x="2898" y="2244"/>
                  <a:pt x="2908" y="2244"/>
                  <a:pt x="2917" y="2249"/>
                </a:cubicBezTo>
                <a:cubicBezTo>
                  <a:pt x="2917" y="2249"/>
                  <a:pt x="2917" y="2254"/>
                  <a:pt x="2922" y="2254"/>
                </a:cubicBezTo>
                <a:cubicBezTo>
                  <a:pt x="2917" y="2254"/>
                  <a:pt x="2917" y="2258"/>
                  <a:pt x="2917" y="2258"/>
                </a:cubicBezTo>
                <a:lnTo>
                  <a:pt x="2917" y="2263"/>
                </a:lnTo>
                <a:lnTo>
                  <a:pt x="2917" y="2268"/>
                </a:lnTo>
                <a:cubicBezTo>
                  <a:pt x="2917" y="2272"/>
                  <a:pt x="2917" y="2272"/>
                  <a:pt x="2917" y="2272"/>
                </a:cubicBezTo>
                <a:cubicBezTo>
                  <a:pt x="2917" y="2277"/>
                  <a:pt x="2917" y="2277"/>
                  <a:pt x="2917" y="2277"/>
                </a:cubicBezTo>
                <a:lnTo>
                  <a:pt x="2917" y="2282"/>
                </a:lnTo>
                <a:lnTo>
                  <a:pt x="2917" y="2286"/>
                </a:lnTo>
                <a:cubicBezTo>
                  <a:pt x="2917" y="2286"/>
                  <a:pt x="2917" y="2286"/>
                  <a:pt x="2917" y="2291"/>
                </a:cubicBezTo>
                <a:lnTo>
                  <a:pt x="2917" y="2296"/>
                </a:lnTo>
                <a:lnTo>
                  <a:pt x="2917" y="2301"/>
                </a:lnTo>
                <a:cubicBezTo>
                  <a:pt x="2917" y="2301"/>
                  <a:pt x="2917" y="2305"/>
                  <a:pt x="2917" y="2305"/>
                </a:cubicBezTo>
                <a:cubicBezTo>
                  <a:pt x="2917" y="2305"/>
                  <a:pt x="2917" y="2310"/>
                  <a:pt x="2922" y="2310"/>
                </a:cubicBezTo>
                <a:cubicBezTo>
                  <a:pt x="2922" y="2315"/>
                  <a:pt x="2922" y="2315"/>
                  <a:pt x="2922" y="2315"/>
                </a:cubicBezTo>
                <a:cubicBezTo>
                  <a:pt x="2922" y="2319"/>
                  <a:pt x="2926" y="2324"/>
                  <a:pt x="2926" y="2329"/>
                </a:cubicBezTo>
                <a:cubicBezTo>
                  <a:pt x="2926" y="2333"/>
                  <a:pt x="2931" y="2333"/>
                  <a:pt x="2931" y="2338"/>
                </a:cubicBezTo>
                <a:lnTo>
                  <a:pt x="2940" y="2347"/>
                </a:lnTo>
                <a:lnTo>
                  <a:pt x="3295" y="2992"/>
                </a:lnTo>
                <a:cubicBezTo>
                  <a:pt x="1529" y="3469"/>
                  <a:pt x="893" y="5642"/>
                  <a:pt x="2122" y="6998"/>
                </a:cubicBezTo>
                <a:lnTo>
                  <a:pt x="1379" y="10228"/>
                </a:lnTo>
                <a:lnTo>
                  <a:pt x="500" y="10228"/>
                </a:lnTo>
                <a:cubicBezTo>
                  <a:pt x="490" y="10226"/>
                  <a:pt x="480" y="10226"/>
                  <a:pt x="470" y="10226"/>
                </a:cubicBezTo>
                <a:cubicBezTo>
                  <a:pt x="329" y="10226"/>
                  <a:pt x="211" y="10346"/>
                  <a:pt x="220" y="10494"/>
                </a:cubicBezTo>
                <a:cubicBezTo>
                  <a:pt x="220" y="10648"/>
                  <a:pt x="500" y="10756"/>
                  <a:pt x="500" y="10756"/>
                </a:cubicBezTo>
                <a:lnTo>
                  <a:pt x="1248" y="10756"/>
                </a:lnTo>
                <a:lnTo>
                  <a:pt x="856" y="12481"/>
                </a:lnTo>
                <a:cubicBezTo>
                  <a:pt x="818" y="12635"/>
                  <a:pt x="916" y="12784"/>
                  <a:pt x="1071" y="12822"/>
                </a:cubicBezTo>
                <a:cubicBezTo>
                  <a:pt x="1089" y="12826"/>
                  <a:pt x="1113" y="12831"/>
                  <a:pt x="1136" y="12831"/>
                </a:cubicBezTo>
                <a:cubicBezTo>
                  <a:pt x="1267" y="12831"/>
                  <a:pt x="1379" y="12738"/>
                  <a:pt x="1412" y="12607"/>
                </a:cubicBezTo>
                <a:lnTo>
                  <a:pt x="2870" y="6287"/>
                </a:lnTo>
                <a:lnTo>
                  <a:pt x="3146" y="6348"/>
                </a:lnTo>
                <a:cubicBezTo>
                  <a:pt x="3291" y="6386"/>
                  <a:pt x="3417" y="6470"/>
                  <a:pt x="3506" y="6591"/>
                </a:cubicBezTo>
                <a:cubicBezTo>
                  <a:pt x="2678" y="6928"/>
                  <a:pt x="2543" y="8040"/>
                  <a:pt x="3263" y="8568"/>
                </a:cubicBezTo>
                <a:lnTo>
                  <a:pt x="3141" y="9101"/>
                </a:lnTo>
                <a:cubicBezTo>
                  <a:pt x="2711" y="9424"/>
                  <a:pt x="2431" y="9914"/>
                  <a:pt x="2370" y="10452"/>
                </a:cubicBezTo>
                <a:cubicBezTo>
                  <a:pt x="2370" y="10457"/>
                  <a:pt x="2370" y="10466"/>
                  <a:pt x="2370" y="10475"/>
                </a:cubicBezTo>
                <a:cubicBezTo>
                  <a:pt x="2333" y="10849"/>
                  <a:pt x="2403" y="11228"/>
                  <a:pt x="2576" y="11564"/>
                </a:cubicBezTo>
                <a:lnTo>
                  <a:pt x="1758" y="15196"/>
                </a:lnTo>
                <a:lnTo>
                  <a:pt x="1758" y="15201"/>
                </a:lnTo>
                <a:lnTo>
                  <a:pt x="1758" y="15210"/>
                </a:lnTo>
                <a:lnTo>
                  <a:pt x="1244" y="17430"/>
                </a:lnTo>
                <a:cubicBezTo>
                  <a:pt x="1225" y="17514"/>
                  <a:pt x="1155" y="17575"/>
                  <a:pt x="1071" y="17580"/>
                </a:cubicBezTo>
                <a:cubicBezTo>
                  <a:pt x="991" y="17575"/>
                  <a:pt x="926" y="17524"/>
                  <a:pt x="902" y="17449"/>
                </a:cubicBezTo>
                <a:lnTo>
                  <a:pt x="585" y="16309"/>
                </a:lnTo>
                <a:lnTo>
                  <a:pt x="1159" y="13813"/>
                </a:lnTo>
                <a:cubicBezTo>
                  <a:pt x="1206" y="13658"/>
                  <a:pt x="1108" y="13495"/>
                  <a:pt x="949" y="13462"/>
                </a:cubicBezTo>
                <a:cubicBezTo>
                  <a:pt x="928" y="13457"/>
                  <a:pt x="906" y="13454"/>
                  <a:pt x="885" y="13454"/>
                </a:cubicBezTo>
                <a:cubicBezTo>
                  <a:pt x="753" y="13454"/>
                  <a:pt x="632" y="13550"/>
                  <a:pt x="608" y="13686"/>
                </a:cubicBezTo>
                <a:lnTo>
                  <a:pt x="14" y="16257"/>
                </a:lnTo>
                <a:cubicBezTo>
                  <a:pt x="0" y="16304"/>
                  <a:pt x="5" y="16351"/>
                  <a:pt x="14" y="16397"/>
                </a:cubicBezTo>
                <a:lnTo>
                  <a:pt x="356" y="17608"/>
                </a:lnTo>
                <a:cubicBezTo>
                  <a:pt x="402" y="17771"/>
                  <a:pt x="500" y="17916"/>
                  <a:pt x="641" y="18015"/>
                </a:cubicBezTo>
                <a:lnTo>
                  <a:pt x="393" y="19085"/>
                </a:lnTo>
                <a:cubicBezTo>
                  <a:pt x="356" y="19239"/>
                  <a:pt x="454" y="19393"/>
                  <a:pt x="608" y="19426"/>
                </a:cubicBezTo>
                <a:cubicBezTo>
                  <a:pt x="627" y="19431"/>
                  <a:pt x="650" y="19435"/>
                  <a:pt x="669" y="19435"/>
                </a:cubicBezTo>
                <a:cubicBezTo>
                  <a:pt x="804" y="19435"/>
                  <a:pt x="916" y="19342"/>
                  <a:pt x="949" y="19216"/>
                </a:cubicBezTo>
                <a:lnTo>
                  <a:pt x="1197" y="18141"/>
                </a:lnTo>
                <a:cubicBezTo>
                  <a:pt x="1496" y="18089"/>
                  <a:pt x="1734" y="17856"/>
                  <a:pt x="1800" y="17556"/>
                </a:cubicBezTo>
                <a:lnTo>
                  <a:pt x="1870" y="17262"/>
                </a:lnTo>
                <a:cubicBezTo>
                  <a:pt x="2398" y="17248"/>
                  <a:pt x="2847" y="16883"/>
                  <a:pt x="2964" y="16369"/>
                </a:cubicBezTo>
                <a:cubicBezTo>
                  <a:pt x="3085" y="15855"/>
                  <a:pt x="2837" y="15332"/>
                  <a:pt x="2370" y="15089"/>
                </a:cubicBezTo>
                <a:lnTo>
                  <a:pt x="3174" y="11616"/>
                </a:lnTo>
                <a:cubicBezTo>
                  <a:pt x="3188" y="11546"/>
                  <a:pt x="3179" y="11471"/>
                  <a:pt x="3141" y="11410"/>
                </a:cubicBezTo>
                <a:cubicBezTo>
                  <a:pt x="3029" y="11219"/>
                  <a:pt x="2968" y="11008"/>
                  <a:pt x="2954" y="10789"/>
                </a:cubicBezTo>
                <a:lnTo>
                  <a:pt x="4955" y="10789"/>
                </a:lnTo>
                <a:cubicBezTo>
                  <a:pt x="4941" y="11008"/>
                  <a:pt x="4875" y="11219"/>
                  <a:pt x="4763" y="11410"/>
                </a:cubicBezTo>
                <a:cubicBezTo>
                  <a:pt x="4726" y="11471"/>
                  <a:pt x="4716" y="11546"/>
                  <a:pt x="4735" y="11616"/>
                </a:cubicBezTo>
                <a:lnTo>
                  <a:pt x="5338" y="14233"/>
                </a:lnTo>
                <a:cubicBezTo>
                  <a:pt x="5366" y="14364"/>
                  <a:pt x="5483" y="14453"/>
                  <a:pt x="5614" y="14453"/>
                </a:cubicBezTo>
                <a:cubicBezTo>
                  <a:pt x="5637" y="14453"/>
                  <a:pt x="5656" y="14453"/>
                  <a:pt x="5679" y="14448"/>
                </a:cubicBezTo>
                <a:cubicBezTo>
                  <a:pt x="5833" y="14411"/>
                  <a:pt x="5927" y="14261"/>
                  <a:pt x="5894" y="14107"/>
                </a:cubicBezTo>
                <a:lnTo>
                  <a:pt x="5310" y="11592"/>
                </a:lnTo>
                <a:cubicBezTo>
                  <a:pt x="5483" y="11256"/>
                  <a:pt x="5553" y="10877"/>
                  <a:pt x="5516" y="10503"/>
                </a:cubicBezTo>
                <a:lnTo>
                  <a:pt x="5516" y="10480"/>
                </a:lnTo>
                <a:cubicBezTo>
                  <a:pt x="5506" y="10405"/>
                  <a:pt x="5497" y="10330"/>
                  <a:pt x="5478" y="10260"/>
                </a:cubicBezTo>
                <a:cubicBezTo>
                  <a:pt x="5375" y="9807"/>
                  <a:pt x="5114" y="9410"/>
                  <a:pt x="4744" y="9129"/>
                </a:cubicBezTo>
                <a:lnTo>
                  <a:pt x="4623" y="8596"/>
                </a:lnTo>
                <a:cubicBezTo>
                  <a:pt x="5343" y="8073"/>
                  <a:pt x="5207" y="6956"/>
                  <a:pt x="4385" y="6619"/>
                </a:cubicBezTo>
                <a:cubicBezTo>
                  <a:pt x="4469" y="6498"/>
                  <a:pt x="4600" y="6414"/>
                  <a:pt x="4744" y="6381"/>
                </a:cubicBezTo>
                <a:lnTo>
                  <a:pt x="5015" y="6320"/>
                </a:lnTo>
                <a:lnTo>
                  <a:pt x="7324" y="16313"/>
                </a:lnTo>
                <a:lnTo>
                  <a:pt x="7007" y="17454"/>
                </a:lnTo>
                <a:cubicBezTo>
                  <a:pt x="6983" y="17528"/>
                  <a:pt x="6918" y="17580"/>
                  <a:pt x="6838" y="17580"/>
                </a:cubicBezTo>
                <a:cubicBezTo>
                  <a:pt x="6754" y="17575"/>
                  <a:pt x="6679" y="17514"/>
                  <a:pt x="6665" y="17430"/>
                </a:cubicBezTo>
                <a:lnTo>
                  <a:pt x="6595" y="17136"/>
                </a:lnTo>
                <a:cubicBezTo>
                  <a:pt x="7109" y="16869"/>
                  <a:pt x="7348" y="16262"/>
                  <a:pt x="7147" y="15715"/>
                </a:cubicBezTo>
                <a:cubicBezTo>
                  <a:pt x="6981" y="15256"/>
                  <a:pt x="6543" y="14961"/>
                  <a:pt x="6069" y="14961"/>
                </a:cubicBezTo>
                <a:cubicBezTo>
                  <a:pt x="5983" y="14961"/>
                  <a:pt x="5897" y="14970"/>
                  <a:pt x="5810" y="14990"/>
                </a:cubicBezTo>
                <a:cubicBezTo>
                  <a:pt x="5245" y="15121"/>
                  <a:pt x="4866" y="15654"/>
                  <a:pt x="4922" y="16229"/>
                </a:cubicBezTo>
                <a:cubicBezTo>
                  <a:pt x="4983" y="16804"/>
                  <a:pt x="5460" y="17248"/>
                  <a:pt x="6044" y="17262"/>
                </a:cubicBezTo>
                <a:lnTo>
                  <a:pt x="6109" y="17561"/>
                </a:lnTo>
                <a:cubicBezTo>
                  <a:pt x="6175" y="17856"/>
                  <a:pt x="6413" y="18089"/>
                  <a:pt x="6717" y="18145"/>
                </a:cubicBezTo>
                <a:lnTo>
                  <a:pt x="6965" y="19216"/>
                </a:lnTo>
                <a:cubicBezTo>
                  <a:pt x="6993" y="19342"/>
                  <a:pt x="7109" y="19435"/>
                  <a:pt x="7240" y="19435"/>
                </a:cubicBezTo>
                <a:cubicBezTo>
                  <a:pt x="7264" y="19435"/>
                  <a:pt x="7282" y="19431"/>
                  <a:pt x="7306" y="19426"/>
                </a:cubicBezTo>
                <a:cubicBezTo>
                  <a:pt x="7460" y="19393"/>
                  <a:pt x="7553" y="19239"/>
                  <a:pt x="7516" y="19085"/>
                </a:cubicBezTo>
                <a:lnTo>
                  <a:pt x="7273" y="18015"/>
                </a:lnTo>
                <a:cubicBezTo>
                  <a:pt x="7409" y="17916"/>
                  <a:pt x="7511" y="17771"/>
                  <a:pt x="7558" y="17608"/>
                </a:cubicBezTo>
                <a:lnTo>
                  <a:pt x="7895" y="16397"/>
                </a:lnTo>
                <a:cubicBezTo>
                  <a:pt x="7909" y="16351"/>
                  <a:pt x="7909" y="16304"/>
                  <a:pt x="7895" y="16257"/>
                </a:cubicBezTo>
                <a:lnTo>
                  <a:pt x="6637" y="10826"/>
                </a:lnTo>
                <a:lnTo>
                  <a:pt x="7376" y="10826"/>
                </a:lnTo>
                <a:cubicBezTo>
                  <a:pt x="7511" y="10826"/>
                  <a:pt x="7628" y="10737"/>
                  <a:pt x="7661" y="10606"/>
                </a:cubicBezTo>
                <a:cubicBezTo>
                  <a:pt x="7702" y="10426"/>
                  <a:pt x="7571" y="10256"/>
                  <a:pt x="7392" y="10256"/>
                </a:cubicBezTo>
                <a:cubicBezTo>
                  <a:pt x="7390" y="10256"/>
                  <a:pt x="7388" y="10256"/>
                  <a:pt x="7385" y="10256"/>
                </a:cubicBezTo>
                <a:lnTo>
                  <a:pt x="6497" y="10256"/>
                </a:lnTo>
                <a:lnTo>
                  <a:pt x="5754" y="7040"/>
                </a:lnTo>
                <a:cubicBezTo>
                  <a:pt x="6983" y="5684"/>
                  <a:pt x="6343" y="3511"/>
                  <a:pt x="4581" y="3034"/>
                </a:cubicBezTo>
                <a:lnTo>
                  <a:pt x="4936" y="2389"/>
                </a:lnTo>
                <a:cubicBezTo>
                  <a:pt x="4959" y="2347"/>
                  <a:pt x="4973" y="2296"/>
                  <a:pt x="4973" y="2244"/>
                </a:cubicBezTo>
                <a:lnTo>
                  <a:pt x="4973" y="809"/>
                </a:lnTo>
                <a:cubicBezTo>
                  <a:pt x="4973" y="361"/>
                  <a:pt x="4614" y="1"/>
                  <a:pt x="416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itchFamily="2" charset="-78"/>
            </a:endParaRPr>
          </a:p>
        </p:txBody>
      </p:sp>
      <p:sp>
        <p:nvSpPr>
          <p:cNvPr id="611" name="Google Shape;611;p39"/>
          <p:cNvSpPr/>
          <p:nvPr/>
        </p:nvSpPr>
        <p:spPr>
          <a:xfrm>
            <a:off x="1653288" y="1372702"/>
            <a:ext cx="423275" cy="487275"/>
          </a:xfrm>
          <a:custGeom>
            <a:avLst/>
            <a:gdLst/>
            <a:ahLst/>
            <a:cxnLst/>
            <a:rect l="l" t="t" r="r" b="b"/>
            <a:pathLst>
              <a:path w="16931" h="19491" extrusionOk="0">
                <a:moveTo>
                  <a:pt x="6157" y="818"/>
                </a:moveTo>
                <a:lnTo>
                  <a:pt x="6157" y="818"/>
                </a:lnTo>
                <a:cubicBezTo>
                  <a:pt x="6923" y="1220"/>
                  <a:pt x="7693" y="1421"/>
                  <a:pt x="8463" y="1421"/>
                </a:cubicBezTo>
                <a:cubicBezTo>
                  <a:pt x="9232" y="1421"/>
                  <a:pt x="10001" y="1220"/>
                  <a:pt x="10765" y="818"/>
                </a:cubicBezTo>
                <a:lnTo>
                  <a:pt x="10765" y="818"/>
                </a:lnTo>
                <a:cubicBezTo>
                  <a:pt x="10681" y="2964"/>
                  <a:pt x="10064" y="4370"/>
                  <a:pt x="9545" y="5184"/>
                </a:cubicBezTo>
                <a:cubicBezTo>
                  <a:pt x="9115" y="5852"/>
                  <a:pt x="8680" y="6240"/>
                  <a:pt x="8461" y="6413"/>
                </a:cubicBezTo>
                <a:cubicBezTo>
                  <a:pt x="8035" y="6067"/>
                  <a:pt x="7671" y="5651"/>
                  <a:pt x="7381" y="5184"/>
                </a:cubicBezTo>
                <a:cubicBezTo>
                  <a:pt x="6858" y="4366"/>
                  <a:pt x="6241" y="2964"/>
                  <a:pt x="6157" y="818"/>
                </a:cubicBezTo>
                <a:close/>
                <a:moveTo>
                  <a:pt x="4357" y="608"/>
                </a:moveTo>
                <a:lnTo>
                  <a:pt x="4357" y="9493"/>
                </a:lnTo>
                <a:lnTo>
                  <a:pt x="3866" y="9493"/>
                </a:lnTo>
                <a:lnTo>
                  <a:pt x="3866" y="608"/>
                </a:lnTo>
                <a:close/>
                <a:moveTo>
                  <a:pt x="5568" y="608"/>
                </a:moveTo>
                <a:cubicBezTo>
                  <a:pt x="5619" y="3038"/>
                  <a:pt x="6315" y="4623"/>
                  <a:pt x="6904" y="5534"/>
                </a:cubicBezTo>
                <a:cubicBezTo>
                  <a:pt x="7409" y="6310"/>
                  <a:pt x="7919" y="6745"/>
                  <a:pt x="8157" y="6918"/>
                </a:cubicBezTo>
                <a:lnTo>
                  <a:pt x="8157" y="9493"/>
                </a:lnTo>
                <a:lnTo>
                  <a:pt x="4927" y="9493"/>
                </a:lnTo>
                <a:lnTo>
                  <a:pt x="4927" y="608"/>
                </a:lnTo>
                <a:close/>
                <a:moveTo>
                  <a:pt x="13055" y="608"/>
                </a:moveTo>
                <a:lnTo>
                  <a:pt x="13055" y="9493"/>
                </a:lnTo>
                <a:lnTo>
                  <a:pt x="12560" y="9493"/>
                </a:lnTo>
                <a:lnTo>
                  <a:pt x="12560" y="608"/>
                </a:lnTo>
                <a:close/>
                <a:moveTo>
                  <a:pt x="13850" y="608"/>
                </a:moveTo>
                <a:cubicBezTo>
                  <a:pt x="14037" y="608"/>
                  <a:pt x="14191" y="757"/>
                  <a:pt x="14191" y="949"/>
                </a:cubicBezTo>
                <a:lnTo>
                  <a:pt x="14191" y="7007"/>
                </a:lnTo>
                <a:cubicBezTo>
                  <a:pt x="14191" y="7759"/>
                  <a:pt x="14794" y="8376"/>
                  <a:pt x="15547" y="8390"/>
                </a:cubicBezTo>
                <a:lnTo>
                  <a:pt x="16196" y="8399"/>
                </a:lnTo>
                <a:cubicBezTo>
                  <a:pt x="16285" y="8404"/>
                  <a:pt x="16355" y="8474"/>
                  <a:pt x="16355" y="8563"/>
                </a:cubicBezTo>
                <a:lnTo>
                  <a:pt x="16355" y="9493"/>
                </a:lnTo>
                <a:lnTo>
                  <a:pt x="13626" y="9493"/>
                </a:lnTo>
                <a:lnTo>
                  <a:pt x="13626" y="608"/>
                </a:lnTo>
                <a:close/>
                <a:moveTo>
                  <a:pt x="11990" y="608"/>
                </a:moveTo>
                <a:lnTo>
                  <a:pt x="11990" y="9498"/>
                </a:lnTo>
                <a:lnTo>
                  <a:pt x="8765" y="9493"/>
                </a:lnTo>
                <a:lnTo>
                  <a:pt x="8765" y="6922"/>
                </a:lnTo>
                <a:cubicBezTo>
                  <a:pt x="9003" y="6745"/>
                  <a:pt x="9508" y="6315"/>
                  <a:pt x="10013" y="5534"/>
                </a:cubicBezTo>
                <a:cubicBezTo>
                  <a:pt x="10087" y="5422"/>
                  <a:pt x="10157" y="5310"/>
                  <a:pt x="10223" y="5193"/>
                </a:cubicBezTo>
                <a:cubicBezTo>
                  <a:pt x="10938" y="3936"/>
                  <a:pt x="11317" y="2393"/>
                  <a:pt x="11354" y="608"/>
                </a:cubicBezTo>
                <a:close/>
                <a:moveTo>
                  <a:pt x="16360" y="10063"/>
                </a:moveTo>
                <a:lnTo>
                  <a:pt x="16360" y="10877"/>
                </a:lnTo>
                <a:lnTo>
                  <a:pt x="562" y="10877"/>
                </a:lnTo>
                <a:lnTo>
                  <a:pt x="562" y="10063"/>
                </a:lnTo>
                <a:close/>
                <a:moveTo>
                  <a:pt x="3296" y="11433"/>
                </a:moveTo>
                <a:lnTo>
                  <a:pt x="3296" y="14733"/>
                </a:lnTo>
                <a:lnTo>
                  <a:pt x="562" y="14733"/>
                </a:lnTo>
                <a:lnTo>
                  <a:pt x="562" y="11433"/>
                </a:lnTo>
                <a:close/>
                <a:moveTo>
                  <a:pt x="8194" y="11433"/>
                </a:moveTo>
                <a:lnTo>
                  <a:pt x="8194" y="14733"/>
                </a:lnTo>
                <a:lnTo>
                  <a:pt x="4927" y="14733"/>
                </a:lnTo>
                <a:lnTo>
                  <a:pt x="4927" y="12302"/>
                </a:lnTo>
                <a:cubicBezTo>
                  <a:pt x="4932" y="12167"/>
                  <a:pt x="4838" y="12050"/>
                  <a:pt x="4708" y="12017"/>
                </a:cubicBezTo>
                <a:cubicBezTo>
                  <a:pt x="4686" y="12012"/>
                  <a:pt x="4664" y="12009"/>
                  <a:pt x="4642" y="12009"/>
                </a:cubicBezTo>
                <a:cubicBezTo>
                  <a:pt x="4490" y="12009"/>
                  <a:pt x="4357" y="12133"/>
                  <a:pt x="4357" y="12293"/>
                </a:cubicBezTo>
                <a:lnTo>
                  <a:pt x="4357" y="14733"/>
                </a:lnTo>
                <a:lnTo>
                  <a:pt x="3862" y="14733"/>
                </a:lnTo>
                <a:lnTo>
                  <a:pt x="3862" y="11433"/>
                </a:lnTo>
                <a:close/>
                <a:moveTo>
                  <a:pt x="11990" y="11428"/>
                </a:moveTo>
                <a:lnTo>
                  <a:pt x="11990" y="14733"/>
                </a:lnTo>
                <a:lnTo>
                  <a:pt x="8765" y="14733"/>
                </a:lnTo>
                <a:lnTo>
                  <a:pt x="8765" y="11428"/>
                </a:lnTo>
                <a:close/>
                <a:moveTo>
                  <a:pt x="16360" y="15303"/>
                </a:moveTo>
                <a:lnTo>
                  <a:pt x="16360" y="16098"/>
                </a:lnTo>
                <a:lnTo>
                  <a:pt x="562" y="16098"/>
                </a:lnTo>
                <a:lnTo>
                  <a:pt x="562" y="15303"/>
                </a:lnTo>
                <a:close/>
                <a:moveTo>
                  <a:pt x="3296" y="16672"/>
                </a:moveTo>
                <a:lnTo>
                  <a:pt x="3296" y="18911"/>
                </a:lnTo>
                <a:lnTo>
                  <a:pt x="562" y="18911"/>
                </a:lnTo>
                <a:lnTo>
                  <a:pt x="562" y="16672"/>
                </a:lnTo>
                <a:close/>
                <a:moveTo>
                  <a:pt x="4357" y="16672"/>
                </a:moveTo>
                <a:lnTo>
                  <a:pt x="4357" y="18911"/>
                </a:lnTo>
                <a:lnTo>
                  <a:pt x="3866" y="18911"/>
                </a:lnTo>
                <a:lnTo>
                  <a:pt x="3866" y="16672"/>
                </a:lnTo>
                <a:close/>
                <a:moveTo>
                  <a:pt x="8157" y="16672"/>
                </a:moveTo>
                <a:lnTo>
                  <a:pt x="8157" y="17257"/>
                </a:lnTo>
                <a:cubicBezTo>
                  <a:pt x="8157" y="18168"/>
                  <a:pt x="7414" y="18911"/>
                  <a:pt x="6498" y="18911"/>
                </a:cubicBezTo>
                <a:lnTo>
                  <a:pt x="4927" y="18911"/>
                </a:lnTo>
                <a:lnTo>
                  <a:pt x="4927" y="16672"/>
                </a:lnTo>
                <a:close/>
                <a:moveTo>
                  <a:pt x="11990" y="16668"/>
                </a:moveTo>
                <a:lnTo>
                  <a:pt x="11990" y="18911"/>
                </a:lnTo>
                <a:lnTo>
                  <a:pt x="10424" y="18911"/>
                </a:lnTo>
                <a:cubicBezTo>
                  <a:pt x="9508" y="18911"/>
                  <a:pt x="8765" y="18168"/>
                  <a:pt x="8765" y="17252"/>
                </a:cubicBezTo>
                <a:lnTo>
                  <a:pt x="8765" y="16668"/>
                </a:lnTo>
                <a:close/>
                <a:moveTo>
                  <a:pt x="13055" y="16668"/>
                </a:moveTo>
                <a:lnTo>
                  <a:pt x="13055" y="18911"/>
                </a:lnTo>
                <a:lnTo>
                  <a:pt x="12560" y="18911"/>
                </a:lnTo>
                <a:lnTo>
                  <a:pt x="12560" y="16668"/>
                </a:lnTo>
                <a:close/>
                <a:moveTo>
                  <a:pt x="16360" y="16668"/>
                </a:moveTo>
                <a:lnTo>
                  <a:pt x="16360" y="18911"/>
                </a:lnTo>
                <a:lnTo>
                  <a:pt x="13626" y="18911"/>
                </a:lnTo>
                <a:lnTo>
                  <a:pt x="13626" y="16668"/>
                </a:lnTo>
                <a:close/>
                <a:moveTo>
                  <a:pt x="5881" y="0"/>
                </a:moveTo>
                <a:cubicBezTo>
                  <a:pt x="5881" y="14"/>
                  <a:pt x="5876" y="24"/>
                  <a:pt x="5876" y="38"/>
                </a:cubicBezTo>
                <a:lnTo>
                  <a:pt x="3072" y="38"/>
                </a:lnTo>
                <a:cubicBezTo>
                  <a:pt x="3069" y="38"/>
                  <a:pt x="3066" y="38"/>
                  <a:pt x="3063" y="38"/>
                </a:cubicBezTo>
                <a:cubicBezTo>
                  <a:pt x="2562" y="38"/>
                  <a:pt x="2160" y="442"/>
                  <a:pt x="2170" y="944"/>
                </a:cubicBezTo>
                <a:lnTo>
                  <a:pt x="2170" y="4324"/>
                </a:lnTo>
                <a:cubicBezTo>
                  <a:pt x="2160" y="4478"/>
                  <a:pt x="2286" y="4609"/>
                  <a:pt x="2445" y="4609"/>
                </a:cubicBezTo>
                <a:cubicBezTo>
                  <a:pt x="2604" y="4609"/>
                  <a:pt x="2735" y="4324"/>
                  <a:pt x="2735" y="4324"/>
                </a:cubicBezTo>
                <a:lnTo>
                  <a:pt x="2735" y="949"/>
                </a:lnTo>
                <a:cubicBezTo>
                  <a:pt x="2735" y="762"/>
                  <a:pt x="2889" y="608"/>
                  <a:pt x="3076" y="608"/>
                </a:cubicBezTo>
                <a:lnTo>
                  <a:pt x="3305" y="608"/>
                </a:lnTo>
                <a:lnTo>
                  <a:pt x="3305" y="9493"/>
                </a:lnTo>
                <a:lnTo>
                  <a:pt x="571" y="9493"/>
                </a:lnTo>
                <a:lnTo>
                  <a:pt x="571" y="8558"/>
                </a:lnTo>
                <a:cubicBezTo>
                  <a:pt x="571" y="8470"/>
                  <a:pt x="646" y="8395"/>
                  <a:pt x="735" y="8395"/>
                </a:cubicBezTo>
                <a:lnTo>
                  <a:pt x="1370" y="8385"/>
                </a:lnTo>
                <a:cubicBezTo>
                  <a:pt x="2128" y="8371"/>
                  <a:pt x="2735" y="7754"/>
                  <a:pt x="2735" y="7002"/>
                </a:cubicBezTo>
                <a:lnTo>
                  <a:pt x="2735" y="5478"/>
                </a:lnTo>
                <a:cubicBezTo>
                  <a:pt x="2740" y="5329"/>
                  <a:pt x="2632" y="5207"/>
                  <a:pt x="2487" y="5184"/>
                </a:cubicBezTo>
                <a:cubicBezTo>
                  <a:pt x="2477" y="5183"/>
                  <a:pt x="2466" y="5182"/>
                  <a:pt x="2455" y="5182"/>
                </a:cubicBezTo>
                <a:cubicBezTo>
                  <a:pt x="2301" y="5182"/>
                  <a:pt x="2169" y="5307"/>
                  <a:pt x="2165" y="5469"/>
                </a:cubicBezTo>
                <a:lnTo>
                  <a:pt x="2165" y="7011"/>
                </a:lnTo>
                <a:cubicBezTo>
                  <a:pt x="2170" y="7455"/>
                  <a:pt x="1810" y="7820"/>
                  <a:pt x="1361" y="7829"/>
                </a:cubicBezTo>
                <a:lnTo>
                  <a:pt x="730" y="7839"/>
                </a:lnTo>
                <a:cubicBezTo>
                  <a:pt x="328" y="7843"/>
                  <a:pt x="6" y="8170"/>
                  <a:pt x="6" y="8572"/>
                </a:cubicBezTo>
                <a:lnTo>
                  <a:pt x="6" y="19206"/>
                </a:lnTo>
                <a:cubicBezTo>
                  <a:pt x="1" y="19360"/>
                  <a:pt x="132" y="19486"/>
                  <a:pt x="286" y="19491"/>
                </a:cubicBezTo>
                <a:lnTo>
                  <a:pt x="6521" y="19491"/>
                </a:lnTo>
                <a:cubicBezTo>
                  <a:pt x="7325" y="19486"/>
                  <a:pt x="8068" y="19052"/>
                  <a:pt x="8465" y="18350"/>
                </a:cubicBezTo>
                <a:cubicBezTo>
                  <a:pt x="8858" y="19052"/>
                  <a:pt x="9601" y="19486"/>
                  <a:pt x="10410" y="19491"/>
                </a:cubicBezTo>
                <a:lnTo>
                  <a:pt x="16645" y="19491"/>
                </a:lnTo>
                <a:cubicBezTo>
                  <a:pt x="16799" y="19486"/>
                  <a:pt x="16930" y="19360"/>
                  <a:pt x="16930" y="19206"/>
                </a:cubicBezTo>
                <a:lnTo>
                  <a:pt x="16930" y="14387"/>
                </a:lnTo>
                <a:cubicBezTo>
                  <a:pt x="16930" y="14242"/>
                  <a:pt x="16823" y="14116"/>
                  <a:pt x="16678" y="14097"/>
                </a:cubicBezTo>
                <a:cubicBezTo>
                  <a:pt x="16665" y="14095"/>
                  <a:pt x="16652" y="14094"/>
                  <a:pt x="16640" y="14094"/>
                </a:cubicBezTo>
                <a:cubicBezTo>
                  <a:pt x="16488" y="14094"/>
                  <a:pt x="16360" y="14222"/>
                  <a:pt x="16360" y="14378"/>
                </a:cubicBezTo>
                <a:lnTo>
                  <a:pt x="16360" y="14737"/>
                </a:lnTo>
                <a:lnTo>
                  <a:pt x="13626" y="14737"/>
                </a:lnTo>
                <a:lnTo>
                  <a:pt x="13626" y="12307"/>
                </a:lnTo>
                <a:cubicBezTo>
                  <a:pt x="13626" y="12162"/>
                  <a:pt x="13518" y="12036"/>
                  <a:pt x="13373" y="12012"/>
                </a:cubicBezTo>
                <a:cubicBezTo>
                  <a:pt x="13362" y="12011"/>
                  <a:pt x="13352" y="12011"/>
                  <a:pt x="13341" y="12011"/>
                </a:cubicBezTo>
                <a:cubicBezTo>
                  <a:pt x="13186" y="12011"/>
                  <a:pt x="13055" y="12136"/>
                  <a:pt x="13055" y="12298"/>
                </a:cubicBezTo>
                <a:lnTo>
                  <a:pt x="13055" y="14737"/>
                </a:lnTo>
                <a:lnTo>
                  <a:pt x="12560" y="14737"/>
                </a:lnTo>
                <a:lnTo>
                  <a:pt x="12560" y="11433"/>
                </a:lnTo>
                <a:lnTo>
                  <a:pt x="16360" y="11433"/>
                </a:lnTo>
                <a:lnTo>
                  <a:pt x="16360" y="13218"/>
                </a:lnTo>
                <a:cubicBezTo>
                  <a:pt x="16355" y="13363"/>
                  <a:pt x="16463" y="13489"/>
                  <a:pt x="16608" y="13513"/>
                </a:cubicBezTo>
                <a:cubicBezTo>
                  <a:pt x="16618" y="13514"/>
                  <a:pt x="16629" y="13515"/>
                  <a:pt x="16640" y="13515"/>
                </a:cubicBezTo>
                <a:cubicBezTo>
                  <a:pt x="16795" y="13515"/>
                  <a:pt x="16930" y="13390"/>
                  <a:pt x="16930" y="13228"/>
                </a:cubicBezTo>
                <a:lnTo>
                  <a:pt x="16930" y="8554"/>
                </a:lnTo>
                <a:cubicBezTo>
                  <a:pt x="16925" y="8156"/>
                  <a:pt x="16603" y="7829"/>
                  <a:pt x="16206" y="7820"/>
                </a:cubicBezTo>
                <a:lnTo>
                  <a:pt x="15570" y="7815"/>
                </a:lnTo>
                <a:cubicBezTo>
                  <a:pt x="15121" y="7806"/>
                  <a:pt x="14761" y="7441"/>
                  <a:pt x="14766" y="6997"/>
                </a:cubicBezTo>
                <a:lnTo>
                  <a:pt x="14766" y="944"/>
                </a:lnTo>
                <a:cubicBezTo>
                  <a:pt x="14766" y="944"/>
                  <a:pt x="14369" y="33"/>
                  <a:pt x="13869" y="0"/>
                </a:cubicBezTo>
                <a:lnTo>
                  <a:pt x="11064" y="0"/>
                </a:lnTo>
                <a:cubicBezTo>
                  <a:pt x="11064" y="33"/>
                  <a:pt x="11055" y="38"/>
                  <a:pt x="11055" y="38"/>
                </a:cubicBezTo>
                <a:lnTo>
                  <a:pt x="11055" y="0"/>
                </a:lnTo>
                <a:cubicBezTo>
                  <a:pt x="11055" y="10"/>
                  <a:pt x="11050" y="24"/>
                  <a:pt x="11046" y="33"/>
                </a:cubicBezTo>
                <a:cubicBezTo>
                  <a:pt x="11046" y="33"/>
                  <a:pt x="11041" y="33"/>
                  <a:pt x="11041" y="38"/>
                </a:cubicBezTo>
                <a:cubicBezTo>
                  <a:pt x="10994" y="38"/>
                  <a:pt x="10947" y="52"/>
                  <a:pt x="10910" y="80"/>
                </a:cubicBezTo>
                <a:cubicBezTo>
                  <a:pt x="10090" y="596"/>
                  <a:pt x="9280" y="854"/>
                  <a:pt x="8470" y="854"/>
                </a:cubicBezTo>
                <a:cubicBezTo>
                  <a:pt x="7659" y="854"/>
                  <a:pt x="6848" y="596"/>
                  <a:pt x="6026" y="80"/>
                </a:cubicBezTo>
                <a:cubicBezTo>
                  <a:pt x="5988" y="52"/>
                  <a:pt x="5946" y="38"/>
                  <a:pt x="5899" y="38"/>
                </a:cubicBezTo>
                <a:cubicBezTo>
                  <a:pt x="5895" y="33"/>
                  <a:pt x="5895" y="33"/>
                  <a:pt x="5890" y="33"/>
                </a:cubicBezTo>
                <a:cubicBezTo>
                  <a:pt x="5885" y="24"/>
                  <a:pt x="5885" y="10"/>
                  <a:pt x="5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itchFamily="2" charset="-78"/>
            </a:endParaRPr>
          </a:p>
        </p:txBody>
      </p:sp>
      <p:cxnSp>
        <p:nvCxnSpPr>
          <p:cNvPr id="612" name="Google Shape;612;p39"/>
          <p:cNvCxnSpPr/>
          <p:nvPr/>
        </p:nvCxnSpPr>
        <p:spPr>
          <a:xfrm>
            <a:off x="772325" y="-23800"/>
            <a:ext cx="0" cy="4476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Architecture Studio by Slidesgo">
  <a:themeElements>
    <a:clrScheme name="Simple Light">
      <a:dk1>
        <a:srgbClr val="2E1B11"/>
      </a:dk1>
      <a:lt1>
        <a:srgbClr val="F4F4F4"/>
      </a:lt1>
      <a:dk2>
        <a:srgbClr val="595959"/>
      </a:dk2>
      <a:lt2>
        <a:srgbClr val="EEEEEE"/>
      </a:lt2>
      <a:accent1>
        <a:srgbClr val="B3A29A"/>
      </a:accent1>
      <a:accent2>
        <a:srgbClr val="EAE5E1"/>
      </a:accent2>
      <a:accent3>
        <a:srgbClr val="B3A29A"/>
      </a:accent3>
      <a:accent4>
        <a:srgbClr val="E6CEBC"/>
      </a:accent4>
      <a:accent5>
        <a:srgbClr val="AA9185"/>
      </a:accent5>
      <a:accent6>
        <a:srgbClr val="834D31"/>
      </a:accent6>
      <a:hlink>
        <a:srgbClr val="772E0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1429</Words>
  <Application>Microsoft Office PowerPoint</Application>
  <PresentationFormat>On-screen Show (16:9)</PresentationFormat>
  <Paragraphs>154</Paragraphs>
  <Slides>26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Abel</vt:lpstr>
      <vt:lpstr>Arial</vt:lpstr>
      <vt:lpstr>Fira Sans Extra Condensed Medium</vt:lpstr>
      <vt:lpstr>Lato</vt:lpstr>
      <vt:lpstr>Lato Black</vt:lpstr>
      <vt:lpstr>Open Sans Light</vt:lpstr>
      <vt:lpstr>Architecture Studio by Slidesgo</vt:lpstr>
      <vt:lpstr>تم : استودیو معماری </vt:lpstr>
      <vt:lpstr>دستور جلسه</vt:lpstr>
      <vt:lpstr>درباره ما</vt:lpstr>
      <vt:lpstr>تاریخ ما</vt:lpstr>
      <vt:lpstr>تاریخ ما</vt:lpstr>
      <vt:lpstr>فلسفه ما</vt:lpstr>
      <vt:lpstr>PowerPoint Presentation</vt:lpstr>
      <vt:lpstr>اسلاید متنی</vt:lpstr>
      <vt:lpstr>خدمات ما</vt:lpstr>
      <vt:lpstr>بهترین فروشندگان</vt:lpstr>
      <vt:lpstr>کلمات عالی</vt:lpstr>
      <vt:lpstr>نقاط قوت ما</vt:lpstr>
      <vt:lpstr>مشخصات مشتری</vt:lpstr>
      <vt:lpstr>قالب پاورپوینت حرفه ای ویرایش پذیر، ابزاری است بسیار کاربردی برای دانشجویان، محققان و اساتید که به دنبال ارائه یک پروژه، پایان نامه، تز، پروپوزال یا سمینار هستند. این قالب با طراحی شده است که به صورت حرفه ای و جذاب برای مخاطبان شما باشد و بتوانید مفاهیم خود را به شکل بهتری ارائه دهید. </vt:lpstr>
      <vt:lpstr>قالب پاورپوینت حرفه ای ویرایش پذیر، ابزاری است بسیار کاربردی برای دانشجویان، محققان و اساتید که به دنبال ارائه یک پروژه، پایان نامه، تز، پروپوزال یا سمینار هستند. این قالب با طراحی شده است که به صورت حرفه ای و جذاب برای مخاطبان شما باشد و بتوانید مفاهیم خود را به شکل بهتری ارائه دهید. </vt:lpstr>
      <vt:lpstr>پروژه های آینده</vt:lpstr>
      <vt:lpstr>گواهی های مشتری</vt:lpstr>
      <vt:lpstr>جوایز</vt:lpstr>
      <vt:lpstr>تیم ما</vt:lpstr>
      <vt:lpstr>PowerPoint Presentation</vt:lpstr>
      <vt:lpstr>نمادهای معماری</vt:lpstr>
      <vt:lpstr>PowerPoint Presentation</vt:lpstr>
      <vt:lpstr>PowerPoint Presentation</vt:lpstr>
      <vt:lpstr>PowerPoint Presentation</vt:lpstr>
      <vt:lpstr>از منابع گرافیکی قابل ویرایش ما استفاده کنید...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modified xsi:type="dcterms:W3CDTF">2023-11-12T16:43:56Z</dcterms:modified>
</cp:coreProperties>
</file>